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6"/>
  </p:notes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2D200454-40CA-4A62-9FC3-DE9A4176ACB9}">
      <p15:notes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4" roundtripDataSignature="AMtx7miW0R4rUiHdC2wems1m27d4bOQ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60291" autoAdjust="0"/>
  </p:normalViewPr>
  <p:slideViewPr>
    <p:cSldViewPr snapToGrid="0">
      <p:cViewPr varScale="1">
        <p:scale>
          <a:sx n="66" d="100"/>
          <a:sy n="66" d="100"/>
        </p:scale>
        <p:origin x="2274" y="78"/>
      </p:cViewPr>
      <p:guideLst>
        <p:guide orient="horz" pos="2160"/>
        <p:guide pos="3863"/>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6"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74"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7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a:spcBef>
                <a:spcPts val="0"/>
              </a:spcBef>
              <a:spcAft>
                <a:spcPts val="0"/>
              </a:spcAft>
              <a:buNone/>
            </a:pPr>
            <a:r>
              <a:rPr lang="sv-SE" b="0" i="1" dirty="0" err="1"/>
              <a:t>Slaidi</a:t>
            </a:r>
            <a:r>
              <a:rPr lang="sv-SE" b="0" i="1" dirty="0"/>
              <a:t> </a:t>
            </a:r>
            <a:r>
              <a:rPr lang="sv-SE" b="0" i="1" dirty="0" err="1"/>
              <a:t>ya</a:t>
            </a:r>
            <a:r>
              <a:rPr lang="sv-SE" b="0" i="1" dirty="0"/>
              <a:t> 3-23 </a:t>
            </a:r>
            <a:r>
              <a:rPr lang="sv-SE" b="0" i="1" dirty="0" err="1"/>
              <a:t>inaelezea</a:t>
            </a:r>
            <a:r>
              <a:rPr lang="sv-SE" b="0" i="1" dirty="0"/>
              <a:t> </a:t>
            </a:r>
            <a:r>
              <a:rPr lang="sv-SE" b="0" i="1" dirty="0" err="1"/>
              <a:t>hadithi</a:t>
            </a:r>
            <a:r>
              <a:rPr lang="sv-SE" b="0" i="1" dirty="0"/>
              <a:t> </a:t>
            </a:r>
            <a:r>
              <a:rPr lang="sv-SE" b="0" i="1" dirty="0" err="1"/>
              <a:t>iliyotumika</a:t>
            </a:r>
            <a:r>
              <a:rPr lang="sv-SE" b="0" i="1" dirty="0"/>
              <a:t> </a:t>
            </a:r>
            <a:r>
              <a:rPr lang="sv-SE" b="0" i="1" dirty="0" err="1"/>
              <a:t>katika</a:t>
            </a:r>
            <a:r>
              <a:rPr lang="sv-SE" b="0" i="1" dirty="0"/>
              <a:t> </a:t>
            </a:r>
            <a:r>
              <a:rPr lang="sv-SE" b="0" i="1" dirty="0" err="1"/>
              <a:t>zoezi</a:t>
            </a:r>
            <a:r>
              <a:rPr lang="sv-SE" b="0" i="1" dirty="0"/>
              <a:t> la ’</a:t>
            </a:r>
            <a:r>
              <a:rPr lang="sv-SE" b="0" i="1" dirty="0" err="1"/>
              <a:t>Hapo</a:t>
            </a:r>
            <a:r>
              <a:rPr lang="sv-SE" b="0" i="1" dirty="0"/>
              <a:t> </a:t>
            </a:r>
            <a:r>
              <a:rPr lang="sv-SE" b="0" i="1" dirty="0" err="1"/>
              <a:t>zamani</a:t>
            </a:r>
            <a:r>
              <a:rPr lang="sv-SE" b="0" i="1" dirty="0"/>
              <a:t> </a:t>
            </a:r>
            <a:r>
              <a:rPr lang="sv-SE" b="0" i="1" dirty="0" err="1"/>
              <a:t>za</a:t>
            </a:r>
            <a:r>
              <a:rPr lang="sv-SE" b="0" i="1" dirty="0"/>
              <a:t> kale’.</a:t>
            </a:r>
          </a:p>
          <a:p>
            <a:pPr marL="0" indent="0">
              <a:buClr>
                <a:schemeClr val="dk1"/>
              </a:buClr>
            </a:pPr>
            <a:endParaRPr lang="en-GB" dirty="0"/>
          </a:p>
          <a:p>
            <a:pPr marL="0" lvl="0" indent="0" algn="l" rtl="0">
              <a:lnSpc>
                <a:spcPct val="115000"/>
              </a:lnSpc>
              <a:spcBef>
                <a:spcPts val="1200"/>
              </a:spcBef>
              <a:spcAft>
                <a:spcPts val="0"/>
              </a:spcAft>
              <a:buClr>
                <a:schemeClr val="dk1"/>
              </a:buClr>
              <a:buSzPts val="1100"/>
              <a:buFont typeface="Arial"/>
              <a:buNone/>
            </a:pPr>
            <a:r>
              <a:rPr lang="en-GB" b="1" dirty="0"/>
              <a:t>Nyimbo za </a:t>
            </a:r>
            <a:r>
              <a:rPr lang="en-GB" b="1" dirty="0" err="1"/>
              <a:t>Filimbi</a:t>
            </a:r>
            <a:r>
              <a:rPr lang="en-GB" b="1" dirty="0"/>
              <a:t> </a:t>
            </a:r>
            <a:r>
              <a:rPr lang="en-GB" b="1" dirty="0" err="1"/>
              <a:t>na</a:t>
            </a:r>
            <a:r>
              <a:rPr lang="en-GB" b="1" dirty="0"/>
              <a:t> Ngoma</a:t>
            </a:r>
          </a:p>
          <a:p>
            <a:pPr marL="0" lvl="0" indent="0" algn="l" rtl="0">
              <a:lnSpc>
                <a:spcPct val="115000"/>
              </a:lnSpc>
              <a:spcBef>
                <a:spcPts val="1200"/>
              </a:spcBef>
              <a:spcAft>
                <a:spcPts val="0"/>
              </a:spcAft>
              <a:buClr>
                <a:schemeClr val="dk1"/>
              </a:buClr>
              <a:buSzPts val="1100"/>
              <a:buFont typeface="Arial"/>
              <a:buNone/>
            </a:pPr>
            <a:endParaRPr b="1" dirty="0"/>
          </a:p>
          <a:p>
            <a:pPr marL="0" lvl="0" indent="0" algn="l" rtl="0">
              <a:lnSpc>
                <a:spcPct val="115000"/>
              </a:lnSpc>
              <a:spcBef>
                <a:spcPts val="1200"/>
              </a:spcBef>
              <a:spcAft>
                <a:spcPts val="1200"/>
              </a:spcAft>
              <a:buSzPts val="1100"/>
              <a:buNone/>
            </a:pPr>
            <a:r>
              <a:rPr lang="en-GB" dirty="0" err="1"/>
              <a:t>Imeandikwa</a:t>
            </a:r>
            <a:r>
              <a:rPr lang="en-GB" dirty="0"/>
              <a:t> </a:t>
            </a:r>
            <a:r>
              <a:rPr lang="en-GB" dirty="0" err="1"/>
              <a:t>na</a:t>
            </a:r>
            <a:r>
              <a:rPr lang="en-GB" dirty="0"/>
              <a:t> Katherine Cash </a:t>
            </a:r>
            <a:r>
              <a:rPr lang="en-GB" dirty="0" err="1"/>
              <a:t>na</a:t>
            </a:r>
            <a:r>
              <a:rPr lang="en-GB" dirty="0"/>
              <a:t> Sidsel-Marie Winther Prag.</a:t>
            </a:r>
            <a:br>
              <a:rPr lang="en-GB" dirty="0"/>
            </a:br>
            <a:r>
              <a:rPr lang="en-GB" dirty="0" err="1"/>
              <a:t>Michoro</a:t>
            </a:r>
            <a:r>
              <a:rPr lang="en-GB" dirty="0"/>
              <a:t> </a:t>
            </a:r>
            <a:r>
              <a:rPr lang="en-GB" dirty="0" err="1"/>
              <a:t>na</a:t>
            </a:r>
            <a:r>
              <a:rPr lang="en-GB" dirty="0"/>
              <a:t> Toby Newsome. </a:t>
            </a:r>
          </a:p>
          <a:p>
            <a:pPr marL="0" lvl="0" indent="0" algn="l" rtl="0">
              <a:lnSpc>
                <a:spcPct val="115000"/>
              </a:lnSpc>
              <a:spcBef>
                <a:spcPts val="1200"/>
              </a:spcBef>
              <a:spcAft>
                <a:spcPts val="1200"/>
              </a:spcAft>
              <a:buSzPts val="1100"/>
              <a:buNone/>
            </a:pPr>
            <a:endParaRPr lang="en-GB" dirty="0"/>
          </a:p>
          <a:p>
            <a:pPr marL="0" lvl="0" indent="0" algn="l" rtl="0">
              <a:lnSpc>
                <a:spcPct val="115000"/>
              </a:lnSpc>
              <a:spcBef>
                <a:spcPts val="1200"/>
              </a:spcBef>
              <a:spcAft>
                <a:spcPts val="1200"/>
              </a:spcAft>
              <a:buSzPts val="1100"/>
              <a:buNone/>
            </a:pPr>
            <a:endParaRPr dirty="0"/>
          </a:p>
        </p:txBody>
      </p:sp>
      <p:sp>
        <p:nvSpPr>
          <p:cNvPr id="77" name="Google Shape;77;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78" name="Google Shape;78;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79" name="Google Shape;7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sv-SE" dirty="0" err="1"/>
              <a:t>Ziana</a:t>
            </a:r>
            <a:r>
              <a:rPr lang="sv-SE" dirty="0"/>
              <a:t> </a:t>
            </a:r>
            <a:r>
              <a:rPr lang="sv-SE" dirty="0" err="1"/>
              <a:t>hakuwahi</a:t>
            </a:r>
            <a:r>
              <a:rPr lang="sv-SE" dirty="0"/>
              <a:t> </a:t>
            </a:r>
            <a:r>
              <a:rPr lang="sv-SE" dirty="0" err="1"/>
              <a:t>kufikiria</a:t>
            </a:r>
            <a:r>
              <a:rPr lang="sv-SE" dirty="0"/>
              <a:t> </a:t>
            </a:r>
            <a:r>
              <a:rPr lang="sv-SE" dirty="0" err="1"/>
              <a:t>kuhusu</a:t>
            </a:r>
            <a:r>
              <a:rPr lang="sv-SE" dirty="0"/>
              <a:t> </a:t>
            </a:r>
            <a:r>
              <a:rPr lang="sv-SE" dirty="0" err="1"/>
              <a:t>mabango</a:t>
            </a:r>
            <a:r>
              <a:rPr lang="sv-SE" dirty="0"/>
              <a:t> </a:t>
            </a:r>
            <a:r>
              <a:rPr lang="sv-SE" dirty="0" err="1"/>
              <a:t>yaliyoandikwa</a:t>
            </a:r>
            <a:r>
              <a:rPr lang="sv-SE" dirty="0"/>
              <a:t> ‘</a:t>
            </a:r>
            <a:r>
              <a:rPr lang="sv-SE" dirty="0" err="1"/>
              <a:t>Hakuna</a:t>
            </a:r>
            <a:r>
              <a:rPr lang="sv-SE" dirty="0"/>
              <a:t> </a:t>
            </a:r>
            <a:r>
              <a:rPr lang="sv-SE" dirty="0" err="1"/>
              <a:t>Wapiga</a:t>
            </a:r>
            <a:r>
              <a:rPr lang="sv-SE" dirty="0"/>
              <a:t> </a:t>
            </a:r>
            <a:r>
              <a:rPr lang="sv-SE" dirty="0" err="1"/>
              <a:t>Ngoma</a:t>
            </a:r>
            <a:r>
              <a:rPr lang="sv-SE" dirty="0"/>
              <a:t>’ </a:t>
            </a:r>
            <a:r>
              <a:rPr lang="sv-SE" dirty="0" err="1"/>
              <a:t>hapo</a:t>
            </a:r>
            <a:r>
              <a:rPr lang="sv-SE" dirty="0"/>
              <a:t> </a:t>
            </a:r>
            <a:r>
              <a:rPr lang="sv-SE" dirty="0" err="1"/>
              <a:t>awali</a:t>
            </a:r>
            <a:r>
              <a:rPr lang="sv-SE" dirty="0"/>
              <a:t>. Moyo </a:t>
            </a:r>
            <a:r>
              <a:rPr lang="sv-SE" dirty="0" err="1"/>
              <a:t>wake</a:t>
            </a:r>
            <a:r>
              <a:rPr lang="sv-SE" dirty="0"/>
              <a:t> </a:t>
            </a:r>
            <a:r>
              <a:rPr lang="sv-SE" dirty="0" err="1"/>
              <a:t>ulilemewa</a:t>
            </a:r>
            <a:r>
              <a:rPr lang="sv-SE" dirty="0"/>
              <a:t> </a:t>
            </a:r>
            <a:r>
              <a:rPr lang="sv-SE" dirty="0" err="1"/>
              <a:t>alipotambua</a:t>
            </a:r>
            <a:r>
              <a:rPr lang="sv-SE" dirty="0"/>
              <a:t> </a:t>
            </a:r>
            <a:r>
              <a:rPr lang="sv-SE" dirty="0" err="1"/>
              <a:t>kuwa</a:t>
            </a:r>
            <a:r>
              <a:rPr lang="sv-SE" dirty="0"/>
              <a:t> </a:t>
            </a:r>
            <a:r>
              <a:rPr lang="sv-SE" dirty="0" err="1"/>
              <a:t>yeye</a:t>
            </a:r>
            <a:r>
              <a:rPr lang="sv-SE" dirty="0"/>
              <a:t> </a:t>
            </a:r>
            <a:r>
              <a:rPr lang="sv-SE" dirty="0" err="1"/>
              <a:t>na</a:t>
            </a:r>
            <a:r>
              <a:rPr lang="sv-SE" dirty="0"/>
              <a:t> </a:t>
            </a:r>
            <a:r>
              <a:rPr lang="sv-SE" dirty="0" err="1"/>
              <a:t>mama</a:t>
            </a:r>
            <a:r>
              <a:rPr lang="sv-SE" dirty="0"/>
              <a:t> </a:t>
            </a:r>
            <a:r>
              <a:rPr lang="sv-SE" dirty="0" err="1"/>
              <a:t>yake</a:t>
            </a:r>
            <a:r>
              <a:rPr lang="sv-SE" dirty="0"/>
              <a:t> </a:t>
            </a:r>
            <a:r>
              <a:rPr lang="sv-SE" dirty="0" err="1"/>
              <a:t>hawakuwahi</a:t>
            </a:r>
            <a:r>
              <a:rPr lang="sv-SE" dirty="0"/>
              <a:t> </a:t>
            </a:r>
            <a:r>
              <a:rPr lang="sv-SE" dirty="0" err="1"/>
              <a:t>kununua</a:t>
            </a:r>
            <a:r>
              <a:rPr lang="sv-SE" dirty="0"/>
              <a:t> </a:t>
            </a:r>
            <a:r>
              <a:rPr lang="sv-SE" dirty="0" err="1"/>
              <a:t>chochote</a:t>
            </a:r>
            <a:r>
              <a:rPr lang="sv-SE" dirty="0"/>
              <a:t> </a:t>
            </a:r>
            <a:r>
              <a:rPr lang="sv-SE" dirty="0" err="1"/>
              <a:t>kutoka</a:t>
            </a:r>
            <a:r>
              <a:rPr lang="sv-SE" dirty="0"/>
              <a:t> </a:t>
            </a:r>
            <a:r>
              <a:rPr lang="sv-SE" dirty="0" err="1"/>
              <a:t>kwa</a:t>
            </a:r>
            <a:r>
              <a:rPr lang="sv-SE" dirty="0"/>
              <a:t> </a:t>
            </a:r>
            <a:r>
              <a:rPr lang="sv-SE" dirty="0" err="1"/>
              <a:t>vibanda</a:t>
            </a:r>
            <a:r>
              <a:rPr lang="sv-SE" dirty="0"/>
              <a:t> </a:t>
            </a:r>
            <a:r>
              <a:rPr lang="sv-SE" dirty="0" err="1"/>
              <a:t>vya</a:t>
            </a:r>
            <a:r>
              <a:rPr lang="sv-SE" dirty="0"/>
              <a:t> </a:t>
            </a:r>
            <a:r>
              <a:rPr lang="sv-SE" dirty="0" err="1"/>
              <a:t>wapiga</a:t>
            </a:r>
            <a:r>
              <a:rPr lang="sv-SE" dirty="0"/>
              <a:t> </a:t>
            </a:r>
            <a:r>
              <a:rPr lang="sv-SE" dirty="0" err="1"/>
              <a:t>ngoma</a:t>
            </a:r>
            <a:r>
              <a:rPr lang="sv-SE" dirty="0"/>
              <a:t>. </a:t>
            </a:r>
          </a:p>
          <a:p>
            <a:pPr marL="0" lvl="0" indent="0" algn="l" rtl="0">
              <a:lnSpc>
                <a:spcPct val="115000"/>
              </a:lnSpc>
              <a:spcBef>
                <a:spcPts val="1200"/>
              </a:spcBef>
              <a:spcAft>
                <a:spcPts val="1200"/>
              </a:spcAft>
              <a:buSzPts val="1100"/>
              <a:buNone/>
            </a:pPr>
            <a:endParaRPr lang="sv-SE" dirty="0"/>
          </a:p>
          <a:p>
            <a:pPr marL="0" lvl="0" indent="0" algn="l" rtl="0">
              <a:lnSpc>
                <a:spcPct val="115000"/>
              </a:lnSpc>
              <a:spcBef>
                <a:spcPts val="1200"/>
              </a:spcBef>
              <a:spcAft>
                <a:spcPts val="1200"/>
              </a:spcAft>
              <a:buSzPts val="1100"/>
              <a:buNone/>
            </a:pPr>
            <a:r>
              <a:rPr lang="sv-SE" dirty="0" err="1"/>
              <a:t>Usiku</a:t>
            </a:r>
            <a:r>
              <a:rPr lang="sv-SE" dirty="0"/>
              <a:t> </a:t>
            </a:r>
            <a:r>
              <a:rPr lang="sv-SE" dirty="0" err="1"/>
              <a:t>huo</a:t>
            </a:r>
            <a:r>
              <a:rPr lang="sv-SE" dirty="0"/>
              <a:t>, </a:t>
            </a:r>
            <a:r>
              <a:rPr lang="sv-SE" dirty="0" err="1"/>
              <a:t>Ziana</a:t>
            </a:r>
            <a:r>
              <a:rPr lang="sv-SE" dirty="0"/>
              <a:t> </a:t>
            </a:r>
            <a:r>
              <a:rPr lang="sv-SE" dirty="0" err="1"/>
              <a:t>alizungumza</a:t>
            </a:r>
            <a:r>
              <a:rPr lang="sv-SE" dirty="0"/>
              <a:t> </a:t>
            </a:r>
            <a:r>
              <a:rPr lang="sv-SE" dirty="0" err="1"/>
              <a:t>na</a:t>
            </a:r>
            <a:r>
              <a:rPr lang="sv-SE" dirty="0"/>
              <a:t> </a:t>
            </a:r>
            <a:r>
              <a:rPr lang="sv-SE" dirty="0" err="1"/>
              <a:t>mama</a:t>
            </a:r>
            <a:r>
              <a:rPr lang="sv-SE" dirty="0"/>
              <a:t> </a:t>
            </a:r>
            <a:r>
              <a:rPr lang="sv-SE" dirty="0" err="1"/>
              <a:t>yake</a:t>
            </a:r>
            <a:r>
              <a:rPr lang="sv-SE" dirty="0"/>
              <a:t> </a:t>
            </a:r>
            <a:r>
              <a:rPr lang="sv-SE" dirty="0" err="1"/>
              <a:t>na</a:t>
            </a:r>
            <a:r>
              <a:rPr lang="sv-SE" dirty="0"/>
              <a:t> </a:t>
            </a:r>
            <a:r>
              <a:rPr lang="sv-SE" dirty="0" err="1"/>
              <a:t>kumuuliza</a:t>
            </a:r>
            <a:r>
              <a:rPr lang="sv-SE" dirty="0"/>
              <a:t> </a:t>
            </a:r>
            <a:r>
              <a:rPr lang="sv-SE" dirty="0" err="1"/>
              <a:t>kwa</a:t>
            </a:r>
            <a:r>
              <a:rPr lang="sv-SE" dirty="0"/>
              <a:t> </a:t>
            </a:r>
            <a:r>
              <a:rPr lang="sv-SE" dirty="0" err="1"/>
              <a:t>nini</a:t>
            </a:r>
            <a:r>
              <a:rPr lang="sv-SE" dirty="0"/>
              <a:t> </a:t>
            </a:r>
            <a:r>
              <a:rPr lang="sv-SE" dirty="0" err="1"/>
              <a:t>hawakuwahi</a:t>
            </a:r>
            <a:r>
              <a:rPr lang="sv-SE" dirty="0"/>
              <a:t> </a:t>
            </a:r>
            <a:r>
              <a:rPr lang="sv-SE" dirty="0" err="1"/>
              <a:t>kwenda</a:t>
            </a:r>
            <a:r>
              <a:rPr lang="sv-SE" dirty="0"/>
              <a:t> </a:t>
            </a:r>
            <a:r>
              <a:rPr lang="sv-SE" dirty="0" err="1"/>
              <a:t>kwenye</a:t>
            </a:r>
            <a:r>
              <a:rPr lang="sv-SE" dirty="0"/>
              <a:t> </a:t>
            </a:r>
            <a:r>
              <a:rPr lang="sv-SE" dirty="0" err="1"/>
              <a:t>vibanda</a:t>
            </a:r>
            <a:r>
              <a:rPr lang="sv-SE" dirty="0"/>
              <a:t> </a:t>
            </a:r>
            <a:r>
              <a:rPr lang="sv-SE" dirty="0" err="1"/>
              <a:t>vya</a:t>
            </a:r>
            <a:r>
              <a:rPr lang="sv-SE" dirty="0"/>
              <a:t> </a:t>
            </a:r>
            <a:r>
              <a:rPr lang="sv-SE" dirty="0" err="1"/>
              <a:t>wapiga</a:t>
            </a:r>
            <a:r>
              <a:rPr lang="sv-SE" dirty="0"/>
              <a:t> </a:t>
            </a:r>
            <a:r>
              <a:rPr lang="sv-SE" dirty="0" err="1"/>
              <a:t>ngoma</a:t>
            </a:r>
            <a:r>
              <a:rPr lang="sv-SE" dirty="0"/>
              <a:t>. </a:t>
            </a:r>
            <a:r>
              <a:rPr lang="sv-SE" dirty="0" err="1"/>
              <a:t>Mama</a:t>
            </a:r>
            <a:r>
              <a:rPr lang="sv-SE" dirty="0"/>
              <a:t> </a:t>
            </a:r>
            <a:r>
              <a:rPr lang="sv-SE" dirty="0" err="1"/>
              <a:t>yake</a:t>
            </a:r>
            <a:r>
              <a:rPr lang="sv-SE" dirty="0"/>
              <a:t> </a:t>
            </a:r>
            <a:r>
              <a:rPr lang="sv-SE" dirty="0" err="1"/>
              <a:t>alijibu</a:t>
            </a:r>
            <a:r>
              <a:rPr lang="sv-SE" dirty="0"/>
              <a:t>, </a:t>
            </a:r>
          </a:p>
          <a:p>
            <a:pPr marL="0" lvl="0" indent="0" algn="l" rtl="0">
              <a:lnSpc>
                <a:spcPct val="115000"/>
              </a:lnSpc>
              <a:spcBef>
                <a:spcPts val="1200"/>
              </a:spcBef>
              <a:spcAft>
                <a:spcPts val="1200"/>
              </a:spcAft>
              <a:buSzPts val="1100"/>
              <a:buNone/>
            </a:pPr>
            <a:endParaRPr lang="sv-SE" dirty="0"/>
          </a:p>
          <a:p>
            <a:pPr marL="0" lvl="0" indent="0" algn="l" rtl="0">
              <a:lnSpc>
                <a:spcPct val="115000"/>
              </a:lnSpc>
              <a:spcBef>
                <a:spcPts val="1200"/>
              </a:spcBef>
              <a:spcAft>
                <a:spcPts val="1200"/>
              </a:spcAft>
              <a:buSzPts val="1100"/>
              <a:buNone/>
            </a:pPr>
            <a:r>
              <a:rPr lang="sv-SE" dirty="0"/>
              <a:t>“Ni </a:t>
            </a:r>
            <a:r>
              <a:rPr lang="sv-SE" dirty="0" err="1"/>
              <a:t>bora</a:t>
            </a:r>
            <a:r>
              <a:rPr lang="sv-SE" dirty="0"/>
              <a:t> </a:t>
            </a:r>
            <a:r>
              <a:rPr lang="sv-SE" dirty="0" err="1"/>
              <a:t>kushikamana</a:t>
            </a:r>
            <a:r>
              <a:rPr lang="sv-SE" dirty="0"/>
              <a:t> </a:t>
            </a:r>
            <a:r>
              <a:rPr lang="sv-SE" dirty="0" err="1"/>
              <a:t>na</a:t>
            </a:r>
            <a:r>
              <a:rPr lang="sv-SE" dirty="0"/>
              <a:t> </a:t>
            </a:r>
            <a:r>
              <a:rPr lang="sv-SE" dirty="0" err="1"/>
              <a:t>kile</a:t>
            </a:r>
            <a:r>
              <a:rPr lang="sv-SE" dirty="0"/>
              <a:t> </a:t>
            </a:r>
            <a:r>
              <a:rPr lang="sv-SE" dirty="0" err="1"/>
              <a:t>unachokifahamu</a:t>
            </a:r>
            <a:r>
              <a:rPr lang="sv-SE" dirty="0"/>
              <a:t>.” </a:t>
            </a:r>
          </a:p>
          <a:p>
            <a:pPr marL="0" lvl="0" indent="0" algn="l" rtl="0">
              <a:lnSpc>
                <a:spcPct val="115000"/>
              </a:lnSpc>
              <a:spcBef>
                <a:spcPts val="1200"/>
              </a:spcBef>
              <a:spcAft>
                <a:spcPts val="1200"/>
              </a:spcAft>
              <a:buSzPts val="1100"/>
              <a:buNone/>
            </a:pPr>
            <a:endParaRPr lang="sv-SE" dirty="0"/>
          </a:p>
          <a:p>
            <a:pPr marL="0" lvl="0" indent="0" algn="l" rtl="0">
              <a:lnSpc>
                <a:spcPct val="115000"/>
              </a:lnSpc>
              <a:spcBef>
                <a:spcPts val="1200"/>
              </a:spcBef>
              <a:spcAft>
                <a:spcPts val="1200"/>
              </a:spcAft>
              <a:buSzPts val="1100"/>
              <a:buNone/>
            </a:pPr>
            <a:r>
              <a:rPr lang="sv-SE" dirty="0" err="1"/>
              <a:t>Lakini</a:t>
            </a:r>
            <a:r>
              <a:rPr lang="sv-SE" dirty="0"/>
              <a:t> </a:t>
            </a:r>
            <a:r>
              <a:rPr lang="sv-SE" dirty="0" err="1"/>
              <a:t>Ziana</a:t>
            </a:r>
            <a:r>
              <a:rPr lang="sv-SE" dirty="0"/>
              <a:t> </a:t>
            </a:r>
            <a:r>
              <a:rPr lang="sv-SE" dirty="0" err="1"/>
              <a:t>hakuweza</a:t>
            </a:r>
            <a:r>
              <a:rPr lang="sv-SE" dirty="0"/>
              <a:t> </a:t>
            </a:r>
            <a:r>
              <a:rPr lang="sv-SE" dirty="0" err="1"/>
              <a:t>kuelewa</a:t>
            </a:r>
            <a:r>
              <a:rPr lang="sv-SE" dirty="0"/>
              <a:t> </a:t>
            </a:r>
            <a:r>
              <a:rPr lang="sv-SE" dirty="0" err="1"/>
              <a:t>na</a:t>
            </a:r>
            <a:r>
              <a:rPr lang="sv-SE" dirty="0"/>
              <a:t> </a:t>
            </a:r>
            <a:r>
              <a:rPr lang="sv-SE" dirty="0" err="1"/>
              <a:t>akaendelea</a:t>
            </a:r>
            <a:r>
              <a:rPr lang="sv-SE" dirty="0"/>
              <a:t> </a:t>
            </a:r>
            <a:r>
              <a:rPr lang="sv-SE" dirty="0" err="1"/>
              <a:t>kuuliza</a:t>
            </a:r>
            <a:r>
              <a:rPr lang="sv-SE" dirty="0"/>
              <a:t> </a:t>
            </a:r>
            <a:r>
              <a:rPr lang="sv-SE" dirty="0" err="1"/>
              <a:t>kwa</a:t>
            </a:r>
            <a:r>
              <a:rPr lang="sv-SE" dirty="0"/>
              <a:t> </a:t>
            </a:r>
            <a:r>
              <a:rPr lang="sv-SE" dirty="0" err="1"/>
              <a:t>nini</a:t>
            </a:r>
            <a:r>
              <a:rPr lang="sv-SE" dirty="0"/>
              <a:t> kila </a:t>
            </a:r>
            <a:r>
              <a:rPr lang="sv-SE" dirty="0" err="1"/>
              <a:t>mtu</a:t>
            </a:r>
            <a:r>
              <a:rPr lang="sv-SE" dirty="0"/>
              <a:t> </a:t>
            </a:r>
            <a:r>
              <a:rPr lang="sv-SE" dirty="0" err="1"/>
              <a:t>asikaribishwe</a:t>
            </a:r>
            <a:r>
              <a:rPr lang="sv-SE" dirty="0"/>
              <a:t> kila </a:t>
            </a:r>
            <a:r>
              <a:rPr lang="sv-SE" dirty="0" err="1"/>
              <a:t>mahali</a:t>
            </a:r>
            <a:r>
              <a:rPr lang="sv-SE" dirty="0"/>
              <a:t>, </a:t>
            </a:r>
            <a:r>
              <a:rPr lang="sv-SE" dirty="0" err="1"/>
              <a:t>huku</a:t>
            </a:r>
            <a:r>
              <a:rPr lang="sv-SE" dirty="0"/>
              <a:t> </a:t>
            </a:r>
            <a:r>
              <a:rPr lang="sv-SE" dirty="0" err="1"/>
              <a:t>akimsimulia</a:t>
            </a:r>
            <a:r>
              <a:rPr lang="sv-SE" dirty="0"/>
              <a:t> </a:t>
            </a:r>
            <a:r>
              <a:rPr lang="sv-SE" dirty="0" err="1"/>
              <a:t>mama</a:t>
            </a:r>
            <a:r>
              <a:rPr lang="sv-SE" dirty="0"/>
              <a:t> </a:t>
            </a:r>
            <a:r>
              <a:rPr lang="sv-SE" dirty="0" err="1"/>
              <a:t>yake</a:t>
            </a:r>
            <a:r>
              <a:rPr lang="sv-SE" dirty="0"/>
              <a:t> </a:t>
            </a:r>
            <a:r>
              <a:rPr lang="sv-SE" dirty="0" err="1"/>
              <a:t>kuhusu</a:t>
            </a:r>
            <a:r>
              <a:rPr lang="sv-SE" dirty="0"/>
              <a:t> </a:t>
            </a:r>
            <a:r>
              <a:rPr lang="sv-SE" dirty="0" err="1"/>
              <a:t>matunda</a:t>
            </a:r>
            <a:r>
              <a:rPr lang="sv-SE" dirty="0"/>
              <a:t> </a:t>
            </a:r>
            <a:r>
              <a:rPr lang="sv-SE" dirty="0" err="1"/>
              <a:t>matamu</a:t>
            </a:r>
            <a:r>
              <a:rPr lang="sv-SE" dirty="0"/>
              <a:t> </a:t>
            </a:r>
            <a:r>
              <a:rPr lang="sv-SE" dirty="0" err="1"/>
              <a:t>ambayo</a:t>
            </a:r>
            <a:r>
              <a:rPr lang="sv-SE" dirty="0"/>
              <a:t> Ono </a:t>
            </a:r>
            <a:r>
              <a:rPr lang="sv-SE" dirty="0" err="1"/>
              <a:t>na</a:t>
            </a:r>
            <a:r>
              <a:rPr lang="sv-SE" dirty="0"/>
              <a:t> Iris </a:t>
            </a:r>
            <a:r>
              <a:rPr lang="sv-SE" dirty="0" err="1"/>
              <a:t>waliuza</a:t>
            </a:r>
            <a:r>
              <a:rPr lang="sv-SE" dirty="0"/>
              <a:t> </a:t>
            </a:r>
            <a:r>
              <a:rPr lang="sv-SE" dirty="0" err="1"/>
              <a:t>katika</a:t>
            </a:r>
            <a:r>
              <a:rPr lang="sv-SE" dirty="0"/>
              <a:t> </a:t>
            </a:r>
            <a:r>
              <a:rPr lang="sv-SE" dirty="0" err="1"/>
              <a:t>kibanda</a:t>
            </a:r>
            <a:r>
              <a:rPr lang="sv-SE" dirty="0"/>
              <a:t> </a:t>
            </a:r>
            <a:r>
              <a:rPr lang="sv-SE" dirty="0" err="1"/>
              <a:t>chao</a:t>
            </a:r>
            <a:r>
              <a:rPr lang="sv-SE" dirty="0"/>
              <a:t>. </a:t>
            </a:r>
          </a:p>
          <a:p>
            <a:pPr marL="0" lvl="0" indent="0" algn="l" rtl="0">
              <a:lnSpc>
                <a:spcPct val="115000"/>
              </a:lnSpc>
              <a:spcBef>
                <a:spcPts val="1200"/>
              </a:spcBef>
              <a:spcAft>
                <a:spcPts val="1200"/>
              </a:spcAft>
              <a:buSzPts val="1100"/>
              <a:buNone/>
            </a:pPr>
            <a:endParaRPr lang="sv-SE" dirty="0"/>
          </a:p>
          <a:p>
            <a:pPr marL="0" lvl="0" indent="0" algn="l" rtl="0">
              <a:lnSpc>
                <a:spcPct val="115000"/>
              </a:lnSpc>
              <a:spcBef>
                <a:spcPts val="1200"/>
              </a:spcBef>
              <a:spcAft>
                <a:spcPts val="1200"/>
              </a:spcAft>
              <a:buSzPts val="1100"/>
              <a:buNone/>
            </a:pPr>
            <a:r>
              <a:rPr lang="sv-SE" dirty="0" err="1"/>
              <a:t>Hatimaye</a:t>
            </a:r>
            <a:r>
              <a:rPr lang="sv-SE" dirty="0"/>
              <a:t>, </a:t>
            </a:r>
            <a:r>
              <a:rPr lang="sv-SE" dirty="0" err="1"/>
              <a:t>mama</a:t>
            </a:r>
            <a:r>
              <a:rPr lang="sv-SE" dirty="0"/>
              <a:t> </a:t>
            </a:r>
            <a:r>
              <a:rPr lang="sv-SE" dirty="0" err="1"/>
              <a:t>yake</a:t>
            </a:r>
            <a:r>
              <a:rPr lang="sv-SE" dirty="0"/>
              <a:t> </a:t>
            </a:r>
            <a:r>
              <a:rPr lang="sv-SE" dirty="0" err="1"/>
              <a:t>alikubali</a:t>
            </a:r>
            <a:r>
              <a:rPr lang="sv-SE" dirty="0"/>
              <a:t> </a:t>
            </a:r>
            <a:r>
              <a:rPr lang="sv-SE" dirty="0" err="1"/>
              <a:t>kujaribu</a:t>
            </a:r>
            <a:r>
              <a:rPr lang="sv-SE" dirty="0"/>
              <a:t> </a:t>
            </a:r>
            <a:r>
              <a:rPr lang="sv-SE" dirty="0" err="1"/>
              <a:t>baadhi</a:t>
            </a:r>
            <a:r>
              <a:rPr lang="sv-SE" dirty="0"/>
              <a:t> </a:t>
            </a:r>
            <a:r>
              <a:rPr lang="sv-SE" dirty="0" err="1"/>
              <a:t>ya</a:t>
            </a:r>
            <a:r>
              <a:rPr lang="sv-SE" dirty="0"/>
              <a:t> </a:t>
            </a:r>
            <a:r>
              <a:rPr lang="sv-SE" dirty="0" err="1"/>
              <a:t>matunda</a:t>
            </a:r>
            <a:r>
              <a:rPr lang="sv-SE" dirty="0"/>
              <a:t> </a:t>
            </a:r>
            <a:r>
              <a:rPr lang="sv-SE" dirty="0" err="1"/>
              <a:t>yao</a:t>
            </a:r>
            <a:r>
              <a:rPr lang="sv-SE" dirty="0"/>
              <a:t> </a:t>
            </a:r>
            <a:r>
              <a:rPr lang="sv-SE" dirty="0" err="1"/>
              <a:t>katika</a:t>
            </a:r>
            <a:r>
              <a:rPr lang="sv-SE" dirty="0"/>
              <a:t> </a:t>
            </a:r>
            <a:r>
              <a:rPr lang="sv-SE" dirty="0" err="1"/>
              <a:t>siku</a:t>
            </a:r>
            <a:r>
              <a:rPr lang="sv-SE" dirty="0"/>
              <a:t> </a:t>
            </a:r>
            <a:r>
              <a:rPr lang="sv-SE" dirty="0" err="1"/>
              <a:t>inayofuata</a:t>
            </a:r>
            <a:r>
              <a:rPr lang="sv-SE" dirty="0"/>
              <a:t> </a:t>
            </a:r>
            <a:r>
              <a:rPr lang="sv-SE" dirty="0" err="1"/>
              <a:t>ya</a:t>
            </a:r>
            <a:r>
              <a:rPr lang="sv-SE" dirty="0"/>
              <a:t> </a:t>
            </a:r>
            <a:r>
              <a:rPr lang="sv-SE" dirty="0" err="1"/>
              <a:t>soko</a:t>
            </a:r>
            <a:r>
              <a:rPr lang="sv-SE" dirty="0"/>
              <a:t>.</a:t>
            </a:r>
          </a:p>
          <a:p>
            <a:pPr marL="0" lvl="0" indent="0" algn="l" rtl="0">
              <a:lnSpc>
                <a:spcPct val="115000"/>
              </a:lnSpc>
              <a:spcBef>
                <a:spcPts val="1200"/>
              </a:spcBef>
              <a:spcAft>
                <a:spcPts val="1200"/>
              </a:spcAft>
              <a:buSzPts val="1100"/>
              <a:buNone/>
            </a:pPr>
            <a:endParaRPr lang="sv-SE" dirty="0"/>
          </a:p>
        </p:txBody>
      </p:sp>
      <p:sp>
        <p:nvSpPr>
          <p:cNvPr id="151" name="Google Shape;151;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52" name="Google Shape;152;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53" name="Google Shape;1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4545"/>
              </a:lnSpc>
              <a:spcBef>
                <a:spcPts val="1200"/>
              </a:spcBef>
              <a:spcAft>
                <a:spcPts val="1200"/>
              </a:spcAft>
              <a:buSzPts val="1100"/>
              <a:buNone/>
            </a:pPr>
            <a:r>
              <a:rPr lang="sv-SE" dirty="0" err="1"/>
              <a:t>Wakati</a:t>
            </a:r>
            <a:r>
              <a:rPr lang="sv-SE" dirty="0"/>
              <a:t> </a:t>
            </a:r>
            <a:r>
              <a:rPr lang="sv-SE" dirty="0" err="1"/>
              <a:t>huohuo</a:t>
            </a:r>
            <a:r>
              <a:rPr lang="sv-SE" dirty="0"/>
              <a:t>, </a:t>
            </a:r>
            <a:r>
              <a:rPr lang="sv-SE" dirty="0" err="1"/>
              <a:t>katika</a:t>
            </a:r>
            <a:r>
              <a:rPr lang="sv-SE" dirty="0"/>
              <a:t> </a:t>
            </a:r>
            <a:r>
              <a:rPr lang="sv-SE" dirty="0" err="1"/>
              <a:t>nyumba</a:t>
            </a:r>
            <a:r>
              <a:rPr lang="sv-SE" dirty="0"/>
              <a:t> </a:t>
            </a:r>
            <a:r>
              <a:rPr lang="sv-SE" dirty="0" err="1"/>
              <a:t>ya</a:t>
            </a:r>
            <a:r>
              <a:rPr lang="sv-SE" dirty="0"/>
              <a:t> </a:t>
            </a:r>
            <a:r>
              <a:rPr lang="sv-SE" dirty="0" err="1"/>
              <a:t>mmiliki</a:t>
            </a:r>
            <a:r>
              <a:rPr lang="sv-SE" dirty="0"/>
              <a:t> wa </a:t>
            </a:r>
            <a:r>
              <a:rPr lang="sv-SE" dirty="0" err="1"/>
              <a:t>kibanda</a:t>
            </a:r>
            <a:r>
              <a:rPr lang="sv-SE" dirty="0"/>
              <a:t> </a:t>
            </a:r>
            <a:r>
              <a:rPr lang="sv-SE" dirty="0" err="1"/>
              <a:t>cha</a:t>
            </a:r>
            <a:r>
              <a:rPr lang="sv-SE" dirty="0"/>
              <a:t> chai, </a:t>
            </a:r>
            <a:r>
              <a:rPr lang="sv-SE" dirty="0" err="1"/>
              <a:t>kulizuka</a:t>
            </a:r>
            <a:r>
              <a:rPr lang="sv-SE" dirty="0"/>
              <a:t> </a:t>
            </a:r>
            <a:r>
              <a:rPr lang="sv-SE" dirty="0" err="1"/>
              <a:t>ugomvi</a:t>
            </a:r>
            <a:r>
              <a:rPr lang="sv-SE" dirty="0"/>
              <a:t> </a:t>
            </a:r>
            <a:r>
              <a:rPr lang="sv-SE" dirty="0" err="1"/>
              <a:t>mkali</a:t>
            </a:r>
            <a:r>
              <a:rPr lang="sv-SE" dirty="0"/>
              <a:t> </a:t>
            </a:r>
            <a:r>
              <a:rPr lang="sv-SE" dirty="0" err="1"/>
              <a:t>baada</a:t>
            </a:r>
            <a:r>
              <a:rPr lang="sv-SE" dirty="0"/>
              <a:t> </a:t>
            </a:r>
            <a:r>
              <a:rPr lang="sv-SE" dirty="0" err="1"/>
              <a:t>ya</a:t>
            </a:r>
            <a:r>
              <a:rPr lang="sv-SE" dirty="0"/>
              <a:t> </a:t>
            </a:r>
            <a:r>
              <a:rPr lang="sv-SE" dirty="0" err="1"/>
              <a:t>mwanawe</a:t>
            </a:r>
            <a:r>
              <a:rPr lang="sv-SE" dirty="0"/>
              <a:t>, </a:t>
            </a:r>
            <a:r>
              <a:rPr lang="sv-SE" dirty="0" err="1"/>
              <a:t>Brone</a:t>
            </a:r>
            <a:r>
              <a:rPr lang="sv-SE" dirty="0"/>
              <a:t>, </a:t>
            </a:r>
            <a:r>
              <a:rPr lang="sv-SE" dirty="0" err="1"/>
              <a:t>kumhoji</a:t>
            </a:r>
            <a:r>
              <a:rPr lang="sv-SE" dirty="0"/>
              <a:t> </a:t>
            </a:r>
            <a:r>
              <a:rPr lang="sv-SE" dirty="0" err="1"/>
              <a:t>baba</a:t>
            </a:r>
            <a:r>
              <a:rPr lang="sv-SE" dirty="0"/>
              <a:t> </a:t>
            </a:r>
            <a:r>
              <a:rPr lang="sv-SE" dirty="0" err="1"/>
              <a:t>yake</a:t>
            </a:r>
            <a:r>
              <a:rPr lang="sv-SE" dirty="0"/>
              <a:t> </a:t>
            </a:r>
            <a:r>
              <a:rPr lang="sv-SE" dirty="0" err="1"/>
              <a:t>kuhusu</a:t>
            </a:r>
            <a:r>
              <a:rPr lang="sv-SE" dirty="0"/>
              <a:t> </a:t>
            </a:r>
            <a:r>
              <a:rPr lang="sv-SE" dirty="0" err="1"/>
              <a:t>jinsi</a:t>
            </a:r>
            <a:r>
              <a:rPr lang="sv-SE" dirty="0"/>
              <a:t> </a:t>
            </a:r>
            <a:r>
              <a:rPr lang="sv-SE" dirty="0" err="1"/>
              <a:t>alivyowatendea</a:t>
            </a:r>
            <a:r>
              <a:rPr lang="sv-SE" dirty="0"/>
              <a:t> </a:t>
            </a:r>
            <a:r>
              <a:rPr lang="sv-SE" dirty="0" err="1"/>
              <a:t>wapiga</a:t>
            </a:r>
            <a:r>
              <a:rPr lang="sv-SE" dirty="0"/>
              <a:t> </a:t>
            </a:r>
            <a:r>
              <a:rPr lang="sv-SE" dirty="0" err="1"/>
              <a:t>ngoma</a:t>
            </a:r>
            <a:r>
              <a:rPr lang="sv-SE" dirty="0"/>
              <a:t>. </a:t>
            </a:r>
          </a:p>
          <a:p>
            <a:pPr marL="0" lvl="0" indent="0" algn="l" rtl="0">
              <a:lnSpc>
                <a:spcPct val="104545"/>
              </a:lnSpc>
              <a:spcBef>
                <a:spcPts val="1200"/>
              </a:spcBef>
              <a:spcAft>
                <a:spcPts val="1200"/>
              </a:spcAft>
              <a:buSzPts val="1100"/>
              <a:buNone/>
            </a:pPr>
            <a:endParaRPr lang="sv-SE" dirty="0"/>
          </a:p>
          <a:p>
            <a:pPr marL="0" lvl="0" indent="0" algn="l" rtl="0">
              <a:lnSpc>
                <a:spcPct val="104545"/>
              </a:lnSpc>
              <a:spcBef>
                <a:spcPts val="1200"/>
              </a:spcBef>
              <a:spcAft>
                <a:spcPts val="1200"/>
              </a:spcAft>
              <a:buSzPts val="1100"/>
              <a:buNone/>
            </a:pPr>
            <a:r>
              <a:rPr lang="sv-SE" dirty="0" err="1"/>
              <a:t>Mmiliki</a:t>
            </a:r>
            <a:r>
              <a:rPr lang="sv-SE" dirty="0"/>
              <a:t> wa </a:t>
            </a:r>
            <a:r>
              <a:rPr lang="sv-SE" dirty="0" err="1"/>
              <a:t>kibanda</a:t>
            </a:r>
            <a:r>
              <a:rPr lang="sv-SE" dirty="0"/>
              <a:t> </a:t>
            </a:r>
            <a:r>
              <a:rPr lang="sv-SE" dirty="0" err="1"/>
              <a:t>hicho</a:t>
            </a:r>
            <a:r>
              <a:rPr lang="sv-SE" dirty="0"/>
              <a:t> </a:t>
            </a:r>
            <a:r>
              <a:rPr lang="sv-SE" dirty="0" err="1"/>
              <a:t>alikuwa</a:t>
            </a:r>
            <a:r>
              <a:rPr lang="sv-SE" dirty="0"/>
              <a:t> </a:t>
            </a:r>
            <a:r>
              <a:rPr lang="sv-SE" dirty="0" err="1"/>
              <a:t>mmoja</a:t>
            </a:r>
            <a:r>
              <a:rPr lang="sv-SE" dirty="0"/>
              <a:t> wa </a:t>
            </a:r>
            <a:r>
              <a:rPr lang="sv-SE" dirty="0" err="1"/>
              <a:t>wapulizaji</a:t>
            </a:r>
            <a:r>
              <a:rPr lang="sv-SE" dirty="0"/>
              <a:t> </a:t>
            </a:r>
            <a:r>
              <a:rPr lang="sv-SE" dirty="0" err="1"/>
              <a:t>filimbi</a:t>
            </a:r>
            <a:r>
              <a:rPr lang="sv-SE" dirty="0"/>
              <a:t> </a:t>
            </a:r>
            <a:r>
              <a:rPr lang="sv-SE" dirty="0" err="1"/>
              <a:t>mashuhuri</a:t>
            </a:r>
            <a:r>
              <a:rPr lang="sv-SE" dirty="0"/>
              <a:t> </a:t>
            </a:r>
            <a:r>
              <a:rPr lang="sv-SE" dirty="0" err="1"/>
              <a:t>katika</a:t>
            </a:r>
            <a:r>
              <a:rPr lang="sv-SE" dirty="0"/>
              <a:t> </a:t>
            </a:r>
            <a:r>
              <a:rPr lang="sv-SE" dirty="0" err="1"/>
              <a:t>kijiji</a:t>
            </a:r>
            <a:r>
              <a:rPr lang="sv-SE" dirty="0"/>
              <a:t> </a:t>
            </a:r>
            <a:r>
              <a:rPr lang="sv-SE" dirty="0" err="1"/>
              <a:t>na</a:t>
            </a:r>
            <a:r>
              <a:rPr lang="sv-SE" dirty="0"/>
              <a:t> </a:t>
            </a:r>
            <a:r>
              <a:rPr lang="sv-SE" dirty="0" err="1"/>
              <a:t>mtu</a:t>
            </a:r>
            <a:r>
              <a:rPr lang="sv-SE" dirty="0"/>
              <a:t> </a:t>
            </a:r>
            <a:r>
              <a:rPr lang="sv-SE" dirty="0" err="1"/>
              <a:t>mwenye</a:t>
            </a:r>
            <a:r>
              <a:rPr lang="sv-SE" dirty="0"/>
              <a:t> </a:t>
            </a:r>
            <a:r>
              <a:rPr lang="sv-SE" dirty="0" err="1"/>
              <a:t>kiburi</a:t>
            </a:r>
            <a:r>
              <a:rPr lang="sv-SE" dirty="0"/>
              <a:t>. </a:t>
            </a:r>
          </a:p>
          <a:p>
            <a:pPr marL="0" lvl="0" indent="0" algn="l" rtl="0">
              <a:lnSpc>
                <a:spcPct val="104545"/>
              </a:lnSpc>
              <a:spcBef>
                <a:spcPts val="1200"/>
              </a:spcBef>
              <a:spcAft>
                <a:spcPts val="1200"/>
              </a:spcAft>
              <a:buSzPts val="1100"/>
              <a:buNone/>
            </a:pPr>
            <a:endParaRPr lang="sv-SE" dirty="0"/>
          </a:p>
          <a:p>
            <a:pPr marL="0" lvl="0" indent="0" algn="l" rtl="0">
              <a:lnSpc>
                <a:spcPct val="104545"/>
              </a:lnSpc>
              <a:spcBef>
                <a:spcPts val="1200"/>
              </a:spcBef>
              <a:spcAft>
                <a:spcPts val="1200"/>
              </a:spcAft>
              <a:buSzPts val="1100"/>
              <a:buNone/>
            </a:pPr>
            <a:r>
              <a:rPr lang="sv-SE" dirty="0"/>
              <a:t>Baba </a:t>
            </a:r>
            <a:r>
              <a:rPr lang="sv-SE" dirty="0" err="1"/>
              <a:t>yake</a:t>
            </a:r>
            <a:r>
              <a:rPr lang="sv-SE" dirty="0"/>
              <a:t> </a:t>
            </a:r>
            <a:r>
              <a:rPr lang="sv-SE" dirty="0" err="1"/>
              <a:t>na</a:t>
            </a:r>
            <a:r>
              <a:rPr lang="sv-SE" dirty="0"/>
              <a:t> </a:t>
            </a:r>
            <a:r>
              <a:rPr lang="sv-SE" dirty="0" err="1"/>
              <a:t>babu</a:t>
            </a:r>
            <a:r>
              <a:rPr lang="sv-SE" dirty="0"/>
              <a:t> </a:t>
            </a:r>
            <a:r>
              <a:rPr lang="sv-SE" dirty="0" err="1"/>
              <a:t>yake</a:t>
            </a:r>
            <a:r>
              <a:rPr lang="sv-SE" dirty="0"/>
              <a:t> </a:t>
            </a:r>
            <a:r>
              <a:rPr lang="sv-SE" dirty="0" err="1"/>
              <a:t>walikuwa</a:t>
            </a:r>
            <a:r>
              <a:rPr lang="sv-SE" dirty="0"/>
              <a:t> </a:t>
            </a:r>
            <a:r>
              <a:rPr lang="sv-SE" dirty="0" err="1"/>
              <a:t>wanamuziki</a:t>
            </a:r>
            <a:r>
              <a:rPr lang="sv-SE" dirty="0"/>
              <a:t> </a:t>
            </a:r>
            <a:r>
              <a:rPr lang="sv-SE" dirty="0" err="1"/>
              <a:t>hodari</a:t>
            </a:r>
            <a:r>
              <a:rPr lang="sv-SE" dirty="0"/>
              <a:t>, </a:t>
            </a:r>
            <a:r>
              <a:rPr lang="sv-SE" dirty="0" err="1"/>
              <a:t>lakini</a:t>
            </a:r>
            <a:r>
              <a:rPr lang="sv-SE" dirty="0"/>
              <a:t> </a:t>
            </a:r>
            <a:r>
              <a:rPr lang="sv-SE" dirty="0" err="1"/>
              <a:t>kwake</a:t>
            </a:r>
            <a:r>
              <a:rPr lang="sv-SE" dirty="0"/>
              <a:t>, </a:t>
            </a:r>
            <a:r>
              <a:rPr lang="sv-SE" dirty="0" err="1"/>
              <a:t>mwanawe</a:t>
            </a:r>
            <a:r>
              <a:rPr lang="sv-SE" dirty="0"/>
              <a:t> </a:t>
            </a:r>
            <a:r>
              <a:rPr lang="sv-SE" dirty="0" err="1"/>
              <a:t>alikuwa</a:t>
            </a:r>
            <a:r>
              <a:rPr lang="sv-SE" dirty="0"/>
              <a:t> </a:t>
            </a:r>
            <a:r>
              <a:rPr lang="sv-SE" dirty="0" err="1"/>
              <a:t>fedheha</a:t>
            </a:r>
            <a:r>
              <a:rPr lang="sv-SE" dirty="0"/>
              <a:t> </a:t>
            </a:r>
            <a:r>
              <a:rPr lang="sv-SE" dirty="0" err="1"/>
              <a:t>kubwa</a:t>
            </a:r>
            <a:r>
              <a:rPr lang="sv-SE" dirty="0"/>
              <a:t>. </a:t>
            </a:r>
          </a:p>
          <a:p>
            <a:pPr marL="0" lvl="0" indent="0" algn="l" rtl="0">
              <a:lnSpc>
                <a:spcPct val="104545"/>
              </a:lnSpc>
              <a:spcBef>
                <a:spcPts val="1200"/>
              </a:spcBef>
              <a:spcAft>
                <a:spcPts val="1200"/>
              </a:spcAft>
              <a:buSzPts val="1100"/>
              <a:buNone/>
            </a:pPr>
            <a:endParaRPr lang="sv-SE" dirty="0"/>
          </a:p>
          <a:p>
            <a:pPr marL="0" lvl="0" indent="0" algn="l" rtl="0">
              <a:lnSpc>
                <a:spcPct val="104545"/>
              </a:lnSpc>
              <a:spcBef>
                <a:spcPts val="1200"/>
              </a:spcBef>
              <a:spcAft>
                <a:spcPts val="1200"/>
              </a:spcAft>
              <a:buSzPts val="1100"/>
              <a:buNone/>
            </a:pPr>
            <a:r>
              <a:rPr lang="sv-SE" dirty="0" err="1"/>
              <a:t>Haijalishi</a:t>
            </a:r>
            <a:r>
              <a:rPr lang="sv-SE" dirty="0"/>
              <a:t> </a:t>
            </a:r>
            <a:r>
              <a:rPr lang="sv-SE" dirty="0" err="1"/>
              <a:t>Brone</a:t>
            </a:r>
            <a:r>
              <a:rPr lang="sv-SE" dirty="0"/>
              <a:t> </a:t>
            </a:r>
            <a:r>
              <a:rPr lang="sv-SE" dirty="0" err="1"/>
              <a:t>alijitahidi</a:t>
            </a:r>
            <a:r>
              <a:rPr lang="sv-SE" dirty="0"/>
              <a:t> </a:t>
            </a:r>
            <a:r>
              <a:rPr lang="sv-SE" dirty="0" err="1"/>
              <a:t>kiasi</a:t>
            </a:r>
            <a:r>
              <a:rPr lang="sv-SE" dirty="0"/>
              <a:t> </a:t>
            </a:r>
            <a:r>
              <a:rPr lang="sv-SE" dirty="0" err="1"/>
              <a:t>gani</a:t>
            </a:r>
            <a:r>
              <a:rPr lang="sv-SE" dirty="0"/>
              <a:t>, </a:t>
            </a:r>
            <a:r>
              <a:rPr lang="sv-SE" dirty="0" err="1"/>
              <a:t>hakuweza</a:t>
            </a:r>
            <a:r>
              <a:rPr lang="sv-SE" dirty="0"/>
              <a:t> hata </a:t>
            </a:r>
            <a:r>
              <a:rPr lang="sv-SE" dirty="0" err="1"/>
              <a:t>kumudu</a:t>
            </a:r>
            <a:r>
              <a:rPr lang="sv-SE" dirty="0"/>
              <a:t> </a:t>
            </a:r>
            <a:r>
              <a:rPr lang="sv-SE" dirty="0" err="1"/>
              <a:t>sauti</a:t>
            </a:r>
            <a:r>
              <a:rPr lang="sv-SE" dirty="0"/>
              <a:t> </a:t>
            </a:r>
            <a:r>
              <a:rPr lang="sv-SE" dirty="0" err="1"/>
              <a:t>ya</a:t>
            </a:r>
            <a:r>
              <a:rPr lang="sv-SE" dirty="0"/>
              <a:t> </a:t>
            </a:r>
            <a:r>
              <a:rPr lang="sv-SE" dirty="0" err="1"/>
              <a:t>muziki</a:t>
            </a:r>
            <a:r>
              <a:rPr lang="sv-SE" dirty="0"/>
              <a:t> </a:t>
            </a:r>
            <a:r>
              <a:rPr lang="sv-SE" dirty="0" err="1"/>
              <a:t>rahisi</a:t>
            </a:r>
            <a:r>
              <a:rPr lang="sv-SE" dirty="0"/>
              <a:t> </a:t>
            </a:r>
            <a:r>
              <a:rPr lang="sv-SE" dirty="0" err="1"/>
              <a:t>kabisa</a:t>
            </a:r>
            <a:r>
              <a:rPr lang="sv-SE" dirty="0"/>
              <a:t>. </a:t>
            </a:r>
          </a:p>
          <a:p>
            <a:pPr marL="0" lvl="0" indent="0" algn="l" rtl="0">
              <a:lnSpc>
                <a:spcPct val="104545"/>
              </a:lnSpc>
              <a:spcBef>
                <a:spcPts val="1200"/>
              </a:spcBef>
              <a:spcAft>
                <a:spcPts val="1200"/>
              </a:spcAft>
              <a:buSzPts val="1100"/>
              <a:buNone/>
            </a:pPr>
            <a:endParaRPr lang="sv-SE" dirty="0"/>
          </a:p>
          <a:p>
            <a:pPr marL="0" lvl="0" indent="0" algn="l" rtl="0">
              <a:lnSpc>
                <a:spcPct val="104545"/>
              </a:lnSpc>
              <a:spcBef>
                <a:spcPts val="1200"/>
              </a:spcBef>
              <a:spcAft>
                <a:spcPts val="1200"/>
              </a:spcAft>
              <a:buSzPts val="1100"/>
              <a:buNone/>
            </a:pPr>
            <a:r>
              <a:rPr lang="sv-SE" dirty="0" err="1"/>
              <a:t>Baada</a:t>
            </a:r>
            <a:r>
              <a:rPr lang="sv-SE" dirty="0"/>
              <a:t> </a:t>
            </a:r>
            <a:r>
              <a:rPr lang="sv-SE" dirty="0" err="1"/>
              <a:t>ya</a:t>
            </a:r>
            <a:r>
              <a:rPr lang="sv-SE" dirty="0"/>
              <a:t> </a:t>
            </a:r>
            <a:r>
              <a:rPr lang="sv-SE" dirty="0" err="1"/>
              <a:t>miaka</a:t>
            </a:r>
            <a:r>
              <a:rPr lang="sv-SE" dirty="0"/>
              <a:t> </a:t>
            </a:r>
            <a:r>
              <a:rPr lang="sv-SE" dirty="0" err="1"/>
              <a:t>mingi</a:t>
            </a:r>
            <a:r>
              <a:rPr lang="sv-SE" dirty="0"/>
              <a:t> </a:t>
            </a:r>
            <a:r>
              <a:rPr lang="sv-SE" dirty="0" err="1"/>
              <a:t>ya</a:t>
            </a:r>
            <a:r>
              <a:rPr lang="sv-SE" dirty="0"/>
              <a:t> </a:t>
            </a:r>
            <a:r>
              <a:rPr lang="sv-SE" dirty="0" err="1"/>
              <a:t>mazoezi</a:t>
            </a:r>
            <a:r>
              <a:rPr lang="sv-SE" dirty="0"/>
              <a:t> </a:t>
            </a:r>
            <a:r>
              <a:rPr lang="sv-SE" dirty="0" err="1"/>
              <a:t>ya</a:t>
            </a:r>
            <a:r>
              <a:rPr lang="sv-SE" dirty="0"/>
              <a:t> </a:t>
            </a:r>
            <a:r>
              <a:rPr lang="sv-SE" dirty="0" err="1"/>
              <a:t>kulazimishwa</a:t>
            </a:r>
            <a:r>
              <a:rPr lang="sv-SE" dirty="0"/>
              <a:t> </a:t>
            </a:r>
            <a:r>
              <a:rPr lang="sv-SE" dirty="0" err="1"/>
              <a:t>na</a:t>
            </a:r>
            <a:r>
              <a:rPr lang="sv-SE" dirty="0"/>
              <a:t> </a:t>
            </a:r>
            <a:r>
              <a:rPr lang="sv-SE" dirty="0" err="1"/>
              <a:t>maneno</a:t>
            </a:r>
            <a:r>
              <a:rPr lang="sv-SE" dirty="0"/>
              <a:t> </a:t>
            </a:r>
            <a:r>
              <a:rPr lang="sv-SE" dirty="0" err="1"/>
              <a:t>makali</a:t>
            </a:r>
            <a:r>
              <a:rPr lang="sv-SE" dirty="0"/>
              <a:t> </a:t>
            </a:r>
            <a:r>
              <a:rPr lang="sv-SE" dirty="0" err="1"/>
              <a:t>ya</a:t>
            </a:r>
            <a:r>
              <a:rPr lang="sv-SE" dirty="0"/>
              <a:t> </a:t>
            </a:r>
            <a:r>
              <a:rPr lang="sv-SE" dirty="0" err="1"/>
              <a:t>kudhalilisha</a:t>
            </a:r>
            <a:r>
              <a:rPr lang="sv-SE" dirty="0"/>
              <a:t>, </a:t>
            </a:r>
            <a:r>
              <a:rPr lang="sv-SE" dirty="0" err="1"/>
              <a:t>Brone</a:t>
            </a:r>
            <a:r>
              <a:rPr lang="sv-SE" dirty="0"/>
              <a:t> </a:t>
            </a:r>
            <a:r>
              <a:rPr lang="sv-SE" dirty="0" err="1"/>
              <a:t>alipoteza</a:t>
            </a:r>
            <a:r>
              <a:rPr lang="sv-SE" dirty="0"/>
              <a:t> </a:t>
            </a:r>
            <a:r>
              <a:rPr lang="sv-SE" dirty="0" err="1"/>
              <a:t>kabisa</a:t>
            </a:r>
            <a:r>
              <a:rPr lang="sv-SE" dirty="0"/>
              <a:t> </a:t>
            </a:r>
            <a:r>
              <a:rPr lang="sv-SE" dirty="0" err="1"/>
              <a:t>mapenzi</a:t>
            </a:r>
            <a:r>
              <a:rPr lang="sv-SE" dirty="0"/>
              <a:t> </a:t>
            </a:r>
            <a:r>
              <a:rPr lang="sv-SE" dirty="0" err="1"/>
              <a:t>yake</a:t>
            </a:r>
            <a:r>
              <a:rPr lang="sv-SE" dirty="0"/>
              <a:t> </a:t>
            </a:r>
            <a:r>
              <a:rPr lang="sv-SE" dirty="0" err="1"/>
              <a:t>kwa</a:t>
            </a:r>
            <a:r>
              <a:rPr lang="sv-SE" dirty="0"/>
              <a:t> </a:t>
            </a:r>
            <a:r>
              <a:rPr lang="sv-SE" dirty="0" err="1"/>
              <a:t>filimbi</a:t>
            </a:r>
            <a:r>
              <a:rPr lang="sv-SE" dirty="0"/>
              <a:t>. </a:t>
            </a:r>
          </a:p>
          <a:p>
            <a:pPr marL="0" lvl="0" indent="0" algn="l" rtl="0">
              <a:lnSpc>
                <a:spcPct val="104545"/>
              </a:lnSpc>
              <a:spcBef>
                <a:spcPts val="1200"/>
              </a:spcBef>
              <a:spcAft>
                <a:spcPts val="1200"/>
              </a:spcAft>
              <a:buSzPts val="1100"/>
              <a:buNone/>
            </a:pPr>
            <a:endParaRPr lang="sv-SE" dirty="0"/>
          </a:p>
          <a:p>
            <a:pPr marL="0" lvl="0" indent="0" algn="l" rtl="0">
              <a:lnSpc>
                <a:spcPct val="104545"/>
              </a:lnSpc>
              <a:spcBef>
                <a:spcPts val="1200"/>
              </a:spcBef>
              <a:spcAft>
                <a:spcPts val="1200"/>
              </a:spcAft>
              <a:buSzPts val="1100"/>
              <a:buNone/>
            </a:pPr>
            <a:r>
              <a:rPr lang="sv-SE" dirty="0" err="1"/>
              <a:t>Badala</a:t>
            </a:r>
            <a:r>
              <a:rPr lang="sv-SE" dirty="0"/>
              <a:t> </a:t>
            </a:r>
            <a:r>
              <a:rPr lang="sv-SE" dirty="0" err="1"/>
              <a:t>yake</a:t>
            </a:r>
            <a:r>
              <a:rPr lang="sv-SE" dirty="0"/>
              <a:t>, </a:t>
            </a:r>
            <a:r>
              <a:rPr lang="sv-SE" dirty="0" err="1"/>
              <a:t>alihisi</a:t>
            </a:r>
            <a:r>
              <a:rPr lang="sv-SE" dirty="0"/>
              <a:t> </a:t>
            </a:r>
            <a:r>
              <a:rPr lang="sv-SE" dirty="0" err="1"/>
              <a:t>kuvutiwa</a:t>
            </a:r>
            <a:r>
              <a:rPr lang="sv-SE" dirty="0"/>
              <a:t> </a:t>
            </a:r>
            <a:r>
              <a:rPr lang="sv-SE" dirty="0" err="1"/>
              <a:t>na</a:t>
            </a:r>
            <a:r>
              <a:rPr lang="sv-SE" dirty="0"/>
              <a:t> </a:t>
            </a:r>
            <a:r>
              <a:rPr lang="sv-SE" dirty="0" err="1"/>
              <a:t>midundo</a:t>
            </a:r>
            <a:r>
              <a:rPr lang="sv-SE" dirty="0"/>
              <a:t> </a:t>
            </a:r>
            <a:r>
              <a:rPr lang="sv-SE" dirty="0" err="1"/>
              <a:t>ya</a:t>
            </a:r>
            <a:r>
              <a:rPr lang="sv-SE" dirty="0"/>
              <a:t> </a:t>
            </a:r>
            <a:r>
              <a:rPr lang="sv-SE" dirty="0" err="1"/>
              <a:t>ngoma</a:t>
            </a:r>
            <a:r>
              <a:rPr lang="sv-SE" dirty="0"/>
              <a:t> </a:t>
            </a:r>
            <a:r>
              <a:rPr lang="sv-SE" dirty="0" err="1"/>
              <a:t>iliyo</a:t>
            </a:r>
            <a:r>
              <a:rPr lang="sv-SE" dirty="0"/>
              <a:t> </a:t>
            </a:r>
            <a:r>
              <a:rPr lang="sv-SE" dirty="0" err="1"/>
              <a:t>mbali</a:t>
            </a:r>
            <a:r>
              <a:rPr lang="sv-SE" dirty="0"/>
              <a:t> </a:t>
            </a:r>
            <a:r>
              <a:rPr lang="sv-SE" dirty="0" err="1"/>
              <a:t>na</a:t>
            </a:r>
            <a:r>
              <a:rPr lang="sv-SE" dirty="0"/>
              <a:t> </a:t>
            </a:r>
            <a:r>
              <a:rPr lang="sv-SE" dirty="0" err="1"/>
              <a:t>akaota</a:t>
            </a:r>
            <a:r>
              <a:rPr lang="sv-SE" dirty="0"/>
              <a:t> </a:t>
            </a:r>
            <a:r>
              <a:rPr lang="sv-SE" dirty="0" err="1"/>
              <a:t>maisha</a:t>
            </a:r>
            <a:r>
              <a:rPr lang="sv-SE" dirty="0"/>
              <a:t> </a:t>
            </a:r>
            <a:r>
              <a:rPr lang="sv-SE" dirty="0" err="1"/>
              <a:t>tofauti</a:t>
            </a:r>
            <a:r>
              <a:rPr lang="sv-SE" dirty="0"/>
              <a:t>.</a:t>
            </a:r>
          </a:p>
        </p:txBody>
      </p:sp>
      <p:sp>
        <p:nvSpPr>
          <p:cNvPr id="159" name="Google Shape;159;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60" name="Google Shape;160;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61" name="Google Shape;1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165100" lvl="0" indent="0" algn="l" rtl="0">
              <a:lnSpc>
                <a:spcPct val="115000"/>
              </a:lnSpc>
              <a:spcBef>
                <a:spcPts val="0"/>
              </a:spcBef>
              <a:spcAft>
                <a:spcPts val="0"/>
              </a:spcAft>
              <a:buNone/>
            </a:pPr>
            <a:r>
              <a:rPr lang="sv-SE" dirty="0"/>
              <a:t>Kadiri </a:t>
            </a:r>
            <a:r>
              <a:rPr lang="sv-SE" dirty="0" err="1"/>
              <a:t>muda</a:t>
            </a:r>
            <a:r>
              <a:rPr lang="sv-SE" dirty="0"/>
              <a:t> </a:t>
            </a:r>
            <a:r>
              <a:rPr lang="sv-SE" dirty="0" err="1"/>
              <a:t>ulivyopita</a:t>
            </a:r>
            <a:r>
              <a:rPr lang="sv-SE" dirty="0"/>
              <a:t>, </a:t>
            </a:r>
            <a:r>
              <a:rPr lang="sv-SE" dirty="0" err="1"/>
              <a:t>Ziana</a:t>
            </a:r>
            <a:r>
              <a:rPr lang="sv-SE" dirty="0"/>
              <a:t>, Iris, </a:t>
            </a:r>
            <a:r>
              <a:rPr lang="sv-SE" dirty="0" err="1"/>
              <a:t>na</a:t>
            </a:r>
            <a:r>
              <a:rPr lang="sv-SE" dirty="0"/>
              <a:t> Ono </a:t>
            </a:r>
            <a:r>
              <a:rPr lang="sv-SE" dirty="0" err="1"/>
              <a:t>waliendelea</a:t>
            </a:r>
            <a:r>
              <a:rPr lang="sv-SE" dirty="0"/>
              <a:t> </a:t>
            </a:r>
            <a:r>
              <a:rPr lang="sv-SE" dirty="0" err="1"/>
              <a:t>kukutana</a:t>
            </a:r>
            <a:r>
              <a:rPr lang="sv-SE" dirty="0"/>
              <a:t> </a:t>
            </a:r>
            <a:r>
              <a:rPr lang="sv-SE" dirty="0" err="1"/>
              <a:t>msituni</a:t>
            </a:r>
            <a:r>
              <a:rPr lang="sv-SE" dirty="0"/>
              <a:t> </a:t>
            </a:r>
            <a:r>
              <a:rPr lang="sv-SE" dirty="0" err="1"/>
              <a:t>na</a:t>
            </a:r>
            <a:r>
              <a:rPr lang="sv-SE" dirty="0"/>
              <a:t> kupiga </a:t>
            </a:r>
            <a:r>
              <a:rPr lang="sv-SE" dirty="0" err="1"/>
              <a:t>muziki</a:t>
            </a:r>
            <a:r>
              <a:rPr lang="sv-SE" dirty="0"/>
              <a:t> </a:t>
            </a:r>
            <a:r>
              <a:rPr lang="sv-SE" dirty="0" err="1"/>
              <a:t>pamoja</a:t>
            </a:r>
            <a:r>
              <a:rPr lang="sv-SE" dirty="0"/>
              <a:t>. </a:t>
            </a:r>
          </a:p>
          <a:p>
            <a:pPr marL="0" marR="165100" lvl="0" indent="0" algn="l" rtl="0">
              <a:lnSpc>
                <a:spcPct val="115000"/>
              </a:lnSpc>
              <a:spcBef>
                <a:spcPts val="0"/>
              </a:spcBef>
              <a:spcAft>
                <a:spcPts val="0"/>
              </a:spcAft>
              <a:buNone/>
            </a:pPr>
            <a:endParaRPr lang="sv-SE" dirty="0"/>
          </a:p>
          <a:p>
            <a:pPr marL="0" marR="165100" lvl="0" indent="0" algn="l" rtl="0">
              <a:lnSpc>
                <a:spcPct val="115000"/>
              </a:lnSpc>
              <a:spcBef>
                <a:spcPts val="0"/>
              </a:spcBef>
              <a:spcAft>
                <a:spcPts val="0"/>
              </a:spcAft>
              <a:buNone/>
            </a:pPr>
            <a:r>
              <a:rPr lang="sv-SE" dirty="0" err="1"/>
              <a:t>Waliota</a:t>
            </a:r>
            <a:r>
              <a:rPr lang="sv-SE" dirty="0"/>
              <a:t> </a:t>
            </a:r>
            <a:r>
              <a:rPr lang="sv-SE" dirty="0" err="1"/>
              <a:t>ndoto</a:t>
            </a:r>
            <a:r>
              <a:rPr lang="sv-SE" dirty="0"/>
              <a:t> – </a:t>
            </a:r>
            <a:r>
              <a:rPr lang="sv-SE" dirty="0" err="1"/>
              <a:t>ndoto</a:t>
            </a:r>
            <a:r>
              <a:rPr lang="sv-SE" dirty="0"/>
              <a:t> </a:t>
            </a:r>
            <a:r>
              <a:rPr lang="sv-SE" dirty="0" err="1"/>
              <a:t>ya</a:t>
            </a:r>
            <a:r>
              <a:rPr lang="sv-SE" dirty="0"/>
              <a:t> </a:t>
            </a:r>
            <a:r>
              <a:rPr lang="sv-SE" dirty="0" err="1"/>
              <a:t>wakati</a:t>
            </a:r>
            <a:r>
              <a:rPr lang="sv-SE" dirty="0"/>
              <a:t> </a:t>
            </a:r>
            <a:r>
              <a:rPr lang="sv-SE" dirty="0" err="1"/>
              <a:t>ambapo</a:t>
            </a:r>
            <a:r>
              <a:rPr lang="sv-SE" dirty="0"/>
              <a:t> kila </a:t>
            </a:r>
            <a:r>
              <a:rPr lang="sv-SE" dirty="0" err="1"/>
              <a:t>mtu</a:t>
            </a:r>
            <a:r>
              <a:rPr lang="sv-SE" dirty="0"/>
              <a:t> </a:t>
            </a:r>
            <a:r>
              <a:rPr lang="sv-SE" dirty="0" err="1"/>
              <a:t>atakaribishwa</a:t>
            </a:r>
            <a:r>
              <a:rPr lang="sv-SE" dirty="0"/>
              <a:t>, </a:t>
            </a:r>
            <a:r>
              <a:rPr lang="sv-SE" dirty="0" err="1"/>
              <a:t>ambapo</a:t>
            </a:r>
            <a:r>
              <a:rPr lang="sv-SE" dirty="0"/>
              <a:t> </a:t>
            </a:r>
            <a:r>
              <a:rPr lang="sv-SE" dirty="0" err="1"/>
              <a:t>ngoma</a:t>
            </a:r>
            <a:r>
              <a:rPr lang="sv-SE" dirty="0"/>
              <a:t> </a:t>
            </a:r>
            <a:r>
              <a:rPr lang="sv-SE" dirty="0" err="1"/>
              <a:t>na</a:t>
            </a:r>
            <a:r>
              <a:rPr lang="sv-SE" dirty="0"/>
              <a:t> </a:t>
            </a:r>
            <a:r>
              <a:rPr lang="sv-SE" dirty="0" err="1"/>
              <a:t>filimbi</a:t>
            </a:r>
            <a:r>
              <a:rPr lang="sv-SE" dirty="0"/>
              <a:t> </a:t>
            </a:r>
            <a:r>
              <a:rPr lang="sv-SE" dirty="0" err="1"/>
              <a:t>zingeweza</a:t>
            </a:r>
            <a:r>
              <a:rPr lang="sv-SE" dirty="0"/>
              <a:t> </a:t>
            </a:r>
            <a:r>
              <a:rPr lang="sv-SE" dirty="0" err="1"/>
              <a:t>kupigwa</a:t>
            </a:r>
            <a:r>
              <a:rPr lang="sv-SE" dirty="0"/>
              <a:t> </a:t>
            </a:r>
            <a:r>
              <a:rPr lang="sv-SE" dirty="0" err="1"/>
              <a:t>waziwazi</a:t>
            </a:r>
            <a:r>
              <a:rPr lang="sv-SE" dirty="0"/>
              <a:t>, </a:t>
            </a:r>
            <a:r>
              <a:rPr lang="sv-SE" dirty="0" err="1"/>
              <a:t>na</a:t>
            </a:r>
            <a:r>
              <a:rPr lang="sv-SE" dirty="0"/>
              <a:t> </a:t>
            </a:r>
            <a:r>
              <a:rPr lang="sv-SE" dirty="0" err="1"/>
              <a:t>ambapo</a:t>
            </a:r>
            <a:r>
              <a:rPr lang="sv-SE" dirty="0"/>
              <a:t> </a:t>
            </a:r>
            <a:r>
              <a:rPr lang="sv-SE" dirty="0" err="1"/>
              <a:t>wangeweza</a:t>
            </a:r>
            <a:r>
              <a:rPr lang="sv-SE" dirty="0"/>
              <a:t> </a:t>
            </a:r>
            <a:r>
              <a:rPr lang="sv-SE" dirty="0" err="1"/>
              <a:t>kucheza</a:t>
            </a:r>
            <a:r>
              <a:rPr lang="sv-SE" dirty="0"/>
              <a:t> </a:t>
            </a:r>
            <a:r>
              <a:rPr lang="sv-SE" dirty="0" err="1"/>
              <a:t>muziki</a:t>
            </a:r>
            <a:r>
              <a:rPr lang="sv-SE" dirty="0"/>
              <a:t> </a:t>
            </a:r>
            <a:r>
              <a:rPr lang="sv-SE" dirty="0" err="1"/>
              <a:t>wao</a:t>
            </a:r>
            <a:r>
              <a:rPr lang="sv-SE" dirty="0"/>
              <a:t> </a:t>
            </a:r>
            <a:r>
              <a:rPr lang="sv-SE" dirty="0" err="1"/>
              <a:t>mzuri</a:t>
            </a:r>
            <a:r>
              <a:rPr lang="sv-SE" dirty="0"/>
              <a:t> </a:t>
            </a:r>
            <a:r>
              <a:rPr lang="sv-SE" dirty="0" err="1"/>
              <a:t>sokoni</a:t>
            </a:r>
            <a:r>
              <a:rPr lang="sv-SE" dirty="0"/>
              <a:t> bila </a:t>
            </a:r>
            <a:r>
              <a:rPr lang="sv-SE" dirty="0" err="1"/>
              <a:t>hofu</a:t>
            </a:r>
            <a:r>
              <a:rPr lang="sv-SE" dirty="0"/>
              <a:t>.</a:t>
            </a:r>
          </a:p>
        </p:txBody>
      </p:sp>
      <p:sp>
        <p:nvSpPr>
          <p:cNvPr id="167" name="Google Shape;167;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68" name="Google Shape;168;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69" name="Google Shape;16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None/>
            </a:pPr>
            <a:r>
              <a:rPr lang="sv-SE" dirty="0"/>
              <a:t>Kila </a:t>
            </a:r>
            <a:r>
              <a:rPr lang="sv-SE" dirty="0" err="1"/>
              <a:t>wiki</a:t>
            </a:r>
            <a:r>
              <a:rPr lang="sv-SE" dirty="0"/>
              <a:t>, Ono </a:t>
            </a:r>
            <a:r>
              <a:rPr lang="sv-SE" dirty="0" err="1"/>
              <a:t>na</a:t>
            </a:r>
            <a:r>
              <a:rPr lang="sv-SE" dirty="0"/>
              <a:t> Iris </a:t>
            </a:r>
            <a:r>
              <a:rPr lang="sv-SE" dirty="0" err="1"/>
              <a:t>walimtembelea</a:t>
            </a:r>
            <a:r>
              <a:rPr lang="sv-SE" dirty="0"/>
              <a:t> </a:t>
            </a:r>
            <a:r>
              <a:rPr lang="sv-SE" dirty="0" err="1"/>
              <a:t>Ziana</a:t>
            </a:r>
            <a:r>
              <a:rPr lang="sv-SE" dirty="0"/>
              <a:t> </a:t>
            </a:r>
            <a:r>
              <a:rPr lang="sv-SE" dirty="0" err="1"/>
              <a:t>na</a:t>
            </a:r>
            <a:r>
              <a:rPr lang="sv-SE" dirty="0"/>
              <a:t> </a:t>
            </a:r>
            <a:r>
              <a:rPr lang="sv-SE" dirty="0" err="1"/>
              <a:t>mama</a:t>
            </a:r>
            <a:r>
              <a:rPr lang="sv-SE" dirty="0"/>
              <a:t> </a:t>
            </a:r>
            <a:r>
              <a:rPr lang="sv-SE" dirty="0" err="1"/>
              <a:t>yake</a:t>
            </a:r>
            <a:r>
              <a:rPr lang="sv-SE" dirty="0"/>
              <a:t> </a:t>
            </a:r>
            <a:r>
              <a:rPr lang="sv-SE" dirty="0" err="1"/>
              <a:t>katika</a:t>
            </a:r>
            <a:r>
              <a:rPr lang="sv-SE" dirty="0"/>
              <a:t> </a:t>
            </a:r>
            <a:r>
              <a:rPr lang="sv-SE" dirty="0" err="1"/>
              <a:t>kibanda</a:t>
            </a:r>
            <a:r>
              <a:rPr lang="sv-SE" dirty="0"/>
              <a:t> </a:t>
            </a:r>
            <a:r>
              <a:rPr lang="sv-SE" dirty="0" err="1"/>
              <a:t>chao</a:t>
            </a:r>
            <a:r>
              <a:rPr lang="sv-SE" dirty="0"/>
              <a:t> </a:t>
            </a:r>
            <a:r>
              <a:rPr lang="sv-SE" dirty="0" err="1"/>
              <a:t>cha</a:t>
            </a:r>
            <a:r>
              <a:rPr lang="sv-SE" dirty="0"/>
              <a:t> </a:t>
            </a:r>
            <a:r>
              <a:rPr lang="sv-SE" dirty="0" err="1"/>
              <a:t>mboga</a:t>
            </a:r>
            <a:r>
              <a:rPr lang="sv-SE" dirty="0"/>
              <a:t>, </a:t>
            </a:r>
            <a:r>
              <a:rPr lang="sv-SE" dirty="0" err="1"/>
              <a:t>na</a:t>
            </a:r>
            <a:r>
              <a:rPr lang="sv-SE" dirty="0"/>
              <a:t> </a:t>
            </a:r>
            <a:r>
              <a:rPr lang="sv-SE" dirty="0" err="1"/>
              <a:t>mama</a:t>
            </a:r>
            <a:r>
              <a:rPr lang="sv-SE" dirty="0"/>
              <a:t> </a:t>
            </a:r>
            <a:r>
              <a:rPr lang="sv-SE" dirty="0" err="1"/>
              <a:t>yake</a:t>
            </a:r>
            <a:r>
              <a:rPr lang="sv-SE" dirty="0"/>
              <a:t> </a:t>
            </a:r>
            <a:r>
              <a:rPr lang="sv-SE" dirty="0" err="1"/>
              <a:t>Ziana</a:t>
            </a:r>
            <a:r>
              <a:rPr lang="sv-SE" dirty="0"/>
              <a:t> </a:t>
            </a:r>
            <a:r>
              <a:rPr lang="sv-SE" dirty="0" err="1"/>
              <a:t>alinunua</a:t>
            </a:r>
            <a:r>
              <a:rPr lang="sv-SE" dirty="0"/>
              <a:t> </a:t>
            </a:r>
            <a:r>
              <a:rPr lang="sv-SE" dirty="0" err="1"/>
              <a:t>matunda</a:t>
            </a:r>
            <a:r>
              <a:rPr lang="sv-SE" dirty="0"/>
              <a:t> </a:t>
            </a:r>
            <a:r>
              <a:rPr lang="sv-SE" dirty="0" err="1"/>
              <a:t>na</a:t>
            </a:r>
            <a:r>
              <a:rPr lang="sv-SE" dirty="0"/>
              <a:t> </a:t>
            </a:r>
            <a:r>
              <a:rPr lang="sv-SE" dirty="0" err="1"/>
              <a:t>karanga</a:t>
            </a:r>
            <a:r>
              <a:rPr lang="sv-SE" dirty="0"/>
              <a:t> </a:t>
            </a:r>
            <a:r>
              <a:rPr lang="sv-SE" dirty="0" err="1"/>
              <a:t>kutoka</a:t>
            </a:r>
            <a:r>
              <a:rPr lang="sv-SE" dirty="0"/>
              <a:t> </a:t>
            </a:r>
            <a:r>
              <a:rPr lang="sv-SE" dirty="0" err="1"/>
              <a:t>kwao</a:t>
            </a:r>
            <a:r>
              <a:rPr lang="sv-SE" dirty="0"/>
              <a:t>. </a:t>
            </a:r>
          </a:p>
          <a:p>
            <a:pPr marL="0" lvl="0" indent="0" algn="l" rtl="0">
              <a:spcBef>
                <a:spcPts val="1200"/>
              </a:spcBef>
              <a:spcAft>
                <a:spcPts val="0"/>
              </a:spcAft>
              <a:buNone/>
            </a:pPr>
            <a:endParaRPr lang="sv-SE" dirty="0"/>
          </a:p>
          <a:p>
            <a:pPr marL="0" lvl="0" indent="0" algn="l" rtl="0">
              <a:spcBef>
                <a:spcPts val="1200"/>
              </a:spcBef>
              <a:spcAft>
                <a:spcPts val="0"/>
              </a:spcAft>
              <a:buNone/>
            </a:pPr>
            <a:r>
              <a:rPr lang="sv-SE" dirty="0" err="1"/>
              <a:t>Siku</a:t>
            </a:r>
            <a:r>
              <a:rPr lang="sv-SE" dirty="0"/>
              <a:t> moja, Ono </a:t>
            </a:r>
            <a:r>
              <a:rPr lang="sv-SE" dirty="0" err="1"/>
              <a:t>aliona</a:t>
            </a:r>
            <a:r>
              <a:rPr lang="sv-SE" dirty="0"/>
              <a:t> </a:t>
            </a:r>
            <a:r>
              <a:rPr lang="sv-SE" dirty="0" err="1"/>
              <a:t>mama</a:t>
            </a:r>
            <a:r>
              <a:rPr lang="sv-SE" dirty="0"/>
              <a:t> </a:t>
            </a:r>
            <a:r>
              <a:rPr lang="sv-SE" dirty="0" err="1"/>
              <a:t>yake</a:t>
            </a:r>
            <a:r>
              <a:rPr lang="sv-SE" dirty="0"/>
              <a:t> </a:t>
            </a:r>
            <a:r>
              <a:rPr lang="sv-SE" dirty="0" err="1"/>
              <a:t>Ziana</a:t>
            </a:r>
            <a:r>
              <a:rPr lang="sv-SE" dirty="0"/>
              <a:t> </a:t>
            </a:r>
            <a:r>
              <a:rPr lang="sv-SE" dirty="0" err="1"/>
              <a:t>akitazama</a:t>
            </a:r>
            <a:r>
              <a:rPr lang="sv-SE" dirty="0"/>
              <a:t> </a:t>
            </a:r>
            <a:r>
              <a:rPr lang="sv-SE" dirty="0" err="1"/>
              <a:t>kwa</a:t>
            </a:r>
            <a:r>
              <a:rPr lang="sv-SE" dirty="0"/>
              <a:t> </a:t>
            </a:r>
            <a:r>
              <a:rPr lang="sv-SE" dirty="0" err="1"/>
              <a:t>udadisi</a:t>
            </a:r>
            <a:r>
              <a:rPr lang="sv-SE" dirty="0"/>
              <a:t> </a:t>
            </a:r>
            <a:r>
              <a:rPr lang="sv-SE" dirty="0" err="1"/>
              <a:t>ngoma</a:t>
            </a:r>
            <a:r>
              <a:rPr lang="sv-SE" dirty="0"/>
              <a:t> </a:t>
            </a:r>
            <a:r>
              <a:rPr lang="sv-SE" dirty="0" err="1"/>
              <a:t>aliyobeba</a:t>
            </a:r>
            <a:r>
              <a:rPr lang="sv-SE" dirty="0"/>
              <a:t> </a:t>
            </a:r>
            <a:r>
              <a:rPr lang="sv-SE" dirty="0" err="1"/>
              <a:t>kiunoni</a:t>
            </a:r>
            <a:r>
              <a:rPr lang="sv-SE" dirty="0"/>
              <a:t> </a:t>
            </a:r>
            <a:r>
              <a:rPr lang="sv-SE" dirty="0" err="1"/>
              <a:t>mwake</a:t>
            </a:r>
            <a:r>
              <a:rPr lang="sv-SE" dirty="0"/>
              <a:t>.</a:t>
            </a:r>
          </a:p>
          <a:p>
            <a:pPr marL="0" lvl="0" indent="0" algn="l" rtl="0">
              <a:spcBef>
                <a:spcPts val="1200"/>
              </a:spcBef>
              <a:spcAft>
                <a:spcPts val="0"/>
              </a:spcAft>
              <a:buNone/>
            </a:pPr>
            <a:endParaRPr lang="sv-SE" dirty="0"/>
          </a:p>
          <a:p>
            <a:pPr marL="0" lvl="0" indent="0" algn="l" rtl="0">
              <a:spcBef>
                <a:spcPts val="1200"/>
              </a:spcBef>
              <a:spcAft>
                <a:spcPts val="0"/>
              </a:spcAft>
              <a:buNone/>
            </a:pPr>
            <a:r>
              <a:rPr lang="sv-SE" dirty="0"/>
              <a:t>“</a:t>
            </a:r>
            <a:r>
              <a:rPr lang="sv-SE" dirty="0" err="1"/>
              <a:t>Hii</a:t>
            </a:r>
            <a:r>
              <a:rPr lang="sv-SE" dirty="0"/>
              <a:t> ni </a:t>
            </a:r>
            <a:r>
              <a:rPr lang="sv-SE" dirty="0" err="1"/>
              <a:t>ngoma</a:t>
            </a:r>
            <a:r>
              <a:rPr lang="sv-SE" dirty="0"/>
              <a:t> </a:t>
            </a:r>
            <a:r>
              <a:rPr lang="sv-SE" dirty="0" err="1"/>
              <a:t>ya</a:t>
            </a:r>
            <a:r>
              <a:rPr lang="sv-SE" dirty="0"/>
              <a:t> </a:t>
            </a:r>
            <a:r>
              <a:rPr lang="sv-SE" dirty="0" err="1"/>
              <a:t>kicheko</a:t>
            </a:r>
            <a:r>
              <a:rPr lang="sv-SE" dirty="0"/>
              <a:t>,” Ono </a:t>
            </a:r>
            <a:r>
              <a:rPr lang="sv-SE" dirty="0" err="1"/>
              <a:t>alisema</a:t>
            </a:r>
            <a:r>
              <a:rPr lang="sv-SE" dirty="0"/>
              <a:t>. “</a:t>
            </a:r>
            <a:r>
              <a:rPr lang="sv-SE" dirty="0" err="1"/>
              <a:t>Sauti</a:t>
            </a:r>
            <a:r>
              <a:rPr lang="sv-SE" dirty="0"/>
              <a:t> </a:t>
            </a:r>
            <a:r>
              <a:rPr lang="sv-SE" dirty="0" err="1"/>
              <a:t>yake</a:t>
            </a:r>
            <a:r>
              <a:rPr lang="sv-SE" dirty="0"/>
              <a:t> </a:t>
            </a:r>
            <a:r>
              <a:rPr lang="sv-SE" dirty="0" err="1"/>
              <a:t>huleta</a:t>
            </a:r>
            <a:r>
              <a:rPr lang="sv-SE" dirty="0"/>
              <a:t> </a:t>
            </a:r>
            <a:r>
              <a:rPr lang="sv-SE" dirty="0" err="1"/>
              <a:t>furaha</a:t>
            </a:r>
            <a:r>
              <a:rPr lang="sv-SE" dirty="0"/>
              <a:t>, </a:t>
            </a:r>
            <a:r>
              <a:rPr lang="sv-SE" dirty="0" err="1"/>
              <a:t>na</a:t>
            </a:r>
            <a:r>
              <a:rPr lang="sv-SE" dirty="0"/>
              <a:t> </a:t>
            </a:r>
            <a:r>
              <a:rPr lang="sv-SE" dirty="0" err="1"/>
              <a:t>watoto</a:t>
            </a:r>
            <a:r>
              <a:rPr lang="sv-SE" dirty="0"/>
              <a:t> </a:t>
            </a:r>
            <a:r>
              <a:rPr lang="sv-SE" dirty="0" err="1"/>
              <a:t>hucheza</a:t>
            </a:r>
            <a:r>
              <a:rPr lang="sv-SE" dirty="0"/>
              <a:t> </a:t>
            </a:r>
            <a:r>
              <a:rPr lang="sv-SE" dirty="0" err="1"/>
              <a:t>na</a:t>
            </a:r>
            <a:r>
              <a:rPr lang="sv-SE" dirty="0"/>
              <a:t> </a:t>
            </a:r>
            <a:r>
              <a:rPr lang="sv-SE" dirty="0" err="1"/>
              <a:t>kucheka</a:t>
            </a:r>
            <a:r>
              <a:rPr lang="sv-SE" dirty="0"/>
              <a:t> </a:t>
            </a:r>
            <a:r>
              <a:rPr lang="sv-SE" dirty="0" err="1"/>
              <a:t>ninapopiga</a:t>
            </a:r>
            <a:r>
              <a:rPr lang="sv-SE" dirty="0"/>
              <a:t>.” </a:t>
            </a:r>
            <a:r>
              <a:rPr lang="sv-SE" dirty="0" err="1"/>
              <a:t>Mama</a:t>
            </a:r>
            <a:r>
              <a:rPr lang="sv-SE" dirty="0"/>
              <a:t> </a:t>
            </a:r>
            <a:r>
              <a:rPr lang="sv-SE" dirty="0" err="1"/>
              <a:t>yake</a:t>
            </a:r>
            <a:r>
              <a:rPr lang="sv-SE" dirty="0"/>
              <a:t> </a:t>
            </a:r>
            <a:r>
              <a:rPr lang="sv-SE" dirty="0" err="1"/>
              <a:t>Ziana</a:t>
            </a:r>
            <a:r>
              <a:rPr lang="sv-SE" dirty="0"/>
              <a:t> </a:t>
            </a:r>
            <a:r>
              <a:rPr lang="sv-SE" dirty="0" err="1"/>
              <a:t>alivutiwa</a:t>
            </a:r>
            <a:r>
              <a:rPr lang="sv-SE" dirty="0"/>
              <a:t> </a:t>
            </a:r>
            <a:r>
              <a:rPr lang="sv-SE" dirty="0" err="1"/>
              <a:t>sana</a:t>
            </a:r>
            <a:r>
              <a:rPr lang="sv-SE" dirty="0"/>
              <a:t>.</a:t>
            </a:r>
          </a:p>
          <a:p>
            <a:pPr marL="0" lvl="0" indent="0" algn="l" rtl="0">
              <a:spcBef>
                <a:spcPts val="1200"/>
              </a:spcBef>
              <a:spcAft>
                <a:spcPts val="0"/>
              </a:spcAft>
              <a:buNone/>
            </a:pPr>
            <a:endParaRPr lang="sv-SE" dirty="0"/>
          </a:p>
          <a:p>
            <a:pPr marL="0" lvl="0" indent="0" algn="l" rtl="0">
              <a:spcBef>
                <a:spcPts val="1200"/>
              </a:spcBef>
              <a:spcAft>
                <a:spcPts val="0"/>
              </a:spcAft>
              <a:buNone/>
            </a:pPr>
            <a:r>
              <a:rPr lang="sv-SE" dirty="0" err="1"/>
              <a:t>Wapiga</a:t>
            </a:r>
            <a:r>
              <a:rPr lang="sv-SE" dirty="0"/>
              <a:t> </a:t>
            </a:r>
            <a:r>
              <a:rPr lang="sv-SE" dirty="0" err="1"/>
              <a:t>ngoma</a:t>
            </a:r>
            <a:r>
              <a:rPr lang="sv-SE" dirty="0"/>
              <a:t> </a:t>
            </a:r>
            <a:r>
              <a:rPr lang="sv-SE" dirty="0" err="1"/>
              <a:t>wengine</a:t>
            </a:r>
            <a:r>
              <a:rPr lang="sv-SE" dirty="0"/>
              <a:t> </a:t>
            </a:r>
            <a:r>
              <a:rPr lang="sv-SE" dirty="0" err="1"/>
              <a:t>walianza</a:t>
            </a:r>
            <a:r>
              <a:rPr lang="sv-SE" dirty="0"/>
              <a:t> </a:t>
            </a:r>
            <a:r>
              <a:rPr lang="sv-SE" dirty="0" err="1"/>
              <a:t>kukusanyika</a:t>
            </a:r>
            <a:r>
              <a:rPr lang="sv-SE" dirty="0"/>
              <a:t>, </a:t>
            </a:r>
            <a:r>
              <a:rPr lang="sv-SE" dirty="0" err="1"/>
              <a:t>na</a:t>
            </a:r>
            <a:r>
              <a:rPr lang="sv-SE" dirty="0"/>
              <a:t> </a:t>
            </a:r>
            <a:r>
              <a:rPr lang="sv-SE" dirty="0" err="1"/>
              <a:t>Ziana</a:t>
            </a:r>
            <a:r>
              <a:rPr lang="sv-SE" dirty="0"/>
              <a:t> </a:t>
            </a:r>
            <a:r>
              <a:rPr lang="sv-SE" dirty="0" err="1"/>
              <a:t>pamoja</a:t>
            </a:r>
            <a:r>
              <a:rPr lang="sv-SE" dirty="0"/>
              <a:t> </a:t>
            </a:r>
            <a:r>
              <a:rPr lang="sv-SE" dirty="0" err="1"/>
              <a:t>na</a:t>
            </a:r>
            <a:r>
              <a:rPr lang="sv-SE" dirty="0"/>
              <a:t> </a:t>
            </a:r>
            <a:r>
              <a:rPr lang="sv-SE" dirty="0" err="1"/>
              <a:t>mama</a:t>
            </a:r>
            <a:r>
              <a:rPr lang="sv-SE" dirty="0"/>
              <a:t> </a:t>
            </a:r>
            <a:r>
              <a:rPr lang="sv-SE" dirty="0" err="1"/>
              <a:t>yake</a:t>
            </a:r>
            <a:r>
              <a:rPr lang="sv-SE" dirty="0"/>
              <a:t> </a:t>
            </a:r>
            <a:r>
              <a:rPr lang="sv-SE" dirty="0" err="1"/>
              <a:t>wakauliza</a:t>
            </a:r>
            <a:r>
              <a:rPr lang="sv-SE" dirty="0"/>
              <a:t> </a:t>
            </a:r>
            <a:r>
              <a:rPr lang="sv-SE" dirty="0" err="1"/>
              <a:t>maswali</a:t>
            </a:r>
            <a:r>
              <a:rPr lang="sv-SE" dirty="0"/>
              <a:t> </a:t>
            </a:r>
            <a:r>
              <a:rPr lang="sv-SE" dirty="0" err="1"/>
              <a:t>kuhusu</a:t>
            </a:r>
            <a:r>
              <a:rPr lang="sv-SE" dirty="0"/>
              <a:t> </a:t>
            </a:r>
            <a:r>
              <a:rPr lang="sv-SE" dirty="0" err="1"/>
              <a:t>ngoma</a:t>
            </a:r>
            <a:r>
              <a:rPr lang="sv-SE" dirty="0"/>
              <a:t> </a:t>
            </a:r>
            <a:r>
              <a:rPr lang="sv-SE" dirty="0" err="1"/>
              <a:t>zao</a:t>
            </a:r>
            <a:r>
              <a:rPr lang="sv-SE" dirty="0"/>
              <a:t> </a:t>
            </a:r>
            <a:r>
              <a:rPr lang="sv-SE" dirty="0" err="1"/>
              <a:t>pia</a:t>
            </a:r>
            <a:r>
              <a:rPr lang="sv-SE" dirty="0"/>
              <a:t>. </a:t>
            </a:r>
          </a:p>
          <a:p>
            <a:pPr marL="0" lvl="0" indent="0" algn="l" rtl="0">
              <a:spcBef>
                <a:spcPts val="1200"/>
              </a:spcBef>
              <a:spcAft>
                <a:spcPts val="0"/>
              </a:spcAft>
              <a:buNone/>
            </a:pPr>
            <a:endParaRPr lang="sv-SE" dirty="0"/>
          </a:p>
          <a:p>
            <a:pPr marL="0" lvl="0" indent="0" algn="l" rtl="0">
              <a:spcBef>
                <a:spcPts val="1200"/>
              </a:spcBef>
              <a:spcAft>
                <a:spcPts val="0"/>
              </a:spcAft>
              <a:buNone/>
            </a:pPr>
            <a:r>
              <a:rPr lang="sv-SE" dirty="0" err="1"/>
              <a:t>Siku</a:t>
            </a:r>
            <a:r>
              <a:rPr lang="sv-SE" dirty="0"/>
              <a:t> </a:t>
            </a:r>
            <a:r>
              <a:rPr lang="sv-SE" dirty="0" err="1"/>
              <a:t>hiyo</a:t>
            </a:r>
            <a:r>
              <a:rPr lang="sv-SE" dirty="0"/>
              <a:t>, </a:t>
            </a:r>
            <a:r>
              <a:rPr lang="sv-SE" dirty="0" err="1"/>
              <a:t>mama</a:t>
            </a:r>
            <a:r>
              <a:rPr lang="sv-SE" dirty="0"/>
              <a:t> </a:t>
            </a:r>
            <a:r>
              <a:rPr lang="sv-SE" dirty="0" err="1"/>
              <a:t>yake</a:t>
            </a:r>
            <a:r>
              <a:rPr lang="sv-SE" dirty="0"/>
              <a:t> </a:t>
            </a:r>
            <a:r>
              <a:rPr lang="sv-SE" dirty="0" err="1"/>
              <a:t>Ziana</a:t>
            </a:r>
            <a:r>
              <a:rPr lang="sv-SE" dirty="0"/>
              <a:t> </a:t>
            </a:r>
            <a:r>
              <a:rPr lang="sv-SE" dirty="0" err="1"/>
              <a:t>aliuza</a:t>
            </a:r>
            <a:r>
              <a:rPr lang="sv-SE" dirty="0"/>
              <a:t> </a:t>
            </a:r>
            <a:r>
              <a:rPr lang="sv-SE" dirty="0" err="1"/>
              <a:t>mboga</a:t>
            </a:r>
            <a:r>
              <a:rPr lang="sv-SE" dirty="0"/>
              <a:t> </a:t>
            </a:r>
            <a:r>
              <a:rPr lang="sv-SE" dirty="0" err="1"/>
              <a:t>zake</a:t>
            </a:r>
            <a:r>
              <a:rPr lang="sv-SE" dirty="0"/>
              <a:t> </a:t>
            </a:r>
            <a:r>
              <a:rPr lang="sv-SE" dirty="0" err="1"/>
              <a:t>haraka</a:t>
            </a:r>
            <a:r>
              <a:rPr lang="sv-SE" dirty="0"/>
              <a:t> </a:t>
            </a:r>
            <a:r>
              <a:rPr lang="sv-SE" dirty="0" err="1"/>
              <a:t>sana</a:t>
            </a:r>
            <a:r>
              <a:rPr lang="sv-SE" dirty="0"/>
              <a:t>. </a:t>
            </a:r>
            <a:r>
              <a:rPr lang="sv-SE" dirty="0" err="1"/>
              <a:t>Wafanyabiashara</a:t>
            </a:r>
            <a:r>
              <a:rPr lang="sv-SE" dirty="0"/>
              <a:t> </a:t>
            </a:r>
            <a:r>
              <a:rPr lang="sv-SE" dirty="0" err="1"/>
              <a:t>jirani</a:t>
            </a:r>
            <a:r>
              <a:rPr lang="sv-SE" dirty="0"/>
              <a:t> </a:t>
            </a:r>
            <a:r>
              <a:rPr lang="sv-SE" dirty="0" err="1"/>
              <a:t>walikasirika</a:t>
            </a:r>
            <a:r>
              <a:rPr lang="sv-SE" dirty="0"/>
              <a:t> </a:t>
            </a:r>
            <a:r>
              <a:rPr lang="sv-SE" dirty="0" err="1"/>
              <a:t>kwa</a:t>
            </a:r>
            <a:r>
              <a:rPr lang="sv-SE" dirty="0"/>
              <a:t> </a:t>
            </a:r>
            <a:r>
              <a:rPr lang="sv-SE" dirty="0" err="1"/>
              <a:t>sababu</a:t>
            </a:r>
            <a:r>
              <a:rPr lang="sv-SE" dirty="0"/>
              <a:t> </a:t>
            </a:r>
            <a:r>
              <a:rPr lang="sv-SE" dirty="0" err="1"/>
              <a:t>alikuwa</a:t>
            </a:r>
            <a:r>
              <a:rPr lang="sv-SE" dirty="0"/>
              <a:t> </a:t>
            </a:r>
            <a:r>
              <a:rPr lang="sv-SE" dirty="0" err="1"/>
              <a:t>amewakaribisha</a:t>
            </a:r>
            <a:r>
              <a:rPr lang="sv-SE" dirty="0"/>
              <a:t> </a:t>
            </a:r>
            <a:r>
              <a:rPr lang="sv-SE" dirty="0" err="1"/>
              <a:t>wapiga</a:t>
            </a:r>
            <a:r>
              <a:rPr lang="sv-SE" dirty="0"/>
              <a:t> </a:t>
            </a:r>
            <a:r>
              <a:rPr lang="sv-SE" dirty="0" err="1"/>
              <a:t>ngoma</a:t>
            </a:r>
            <a:r>
              <a:rPr lang="sv-SE" dirty="0"/>
              <a:t> </a:t>
            </a:r>
            <a:r>
              <a:rPr lang="sv-SE" dirty="0" err="1"/>
              <a:t>kwenye</a:t>
            </a:r>
            <a:r>
              <a:rPr lang="sv-SE" dirty="0"/>
              <a:t> </a:t>
            </a:r>
            <a:r>
              <a:rPr lang="sv-SE" dirty="0" err="1"/>
              <a:t>sehemu</a:t>
            </a:r>
            <a:r>
              <a:rPr lang="sv-SE" dirty="0"/>
              <a:t> </a:t>
            </a:r>
            <a:r>
              <a:rPr lang="sv-SE" dirty="0" err="1"/>
              <a:t>yao</a:t>
            </a:r>
            <a:r>
              <a:rPr lang="sv-SE" dirty="0"/>
              <a:t> </a:t>
            </a:r>
            <a:r>
              <a:rPr lang="sv-SE" dirty="0" err="1"/>
              <a:t>ya</a:t>
            </a:r>
            <a:r>
              <a:rPr lang="sv-SE" dirty="0"/>
              <a:t> </a:t>
            </a:r>
            <a:r>
              <a:rPr lang="sv-SE" dirty="0" err="1"/>
              <a:t>soko</a:t>
            </a:r>
            <a:r>
              <a:rPr lang="sv-SE" dirty="0"/>
              <a:t>, </a:t>
            </a:r>
            <a:r>
              <a:rPr lang="sv-SE" dirty="0" err="1"/>
              <a:t>lakini</a:t>
            </a:r>
            <a:r>
              <a:rPr lang="sv-SE" dirty="0"/>
              <a:t> </a:t>
            </a:r>
            <a:r>
              <a:rPr lang="sv-SE" dirty="0" err="1"/>
              <a:t>mama</a:t>
            </a:r>
            <a:r>
              <a:rPr lang="sv-SE" dirty="0"/>
              <a:t> </a:t>
            </a:r>
            <a:r>
              <a:rPr lang="sv-SE" dirty="0" err="1"/>
              <a:t>yake</a:t>
            </a:r>
            <a:r>
              <a:rPr lang="sv-SE" dirty="0"/>
              <a:t> </a:t>
            </a:r>
            <a:r>
              <a:rPr lang="sv-SE" dirty="0" err="1"/>
              <a:t>Ziana</a:t>
            </a:r>
            <a:r>
              <a:rPr lang="sv-SE" dirty="0"/>
              <a:t> </a:t>
            </a:r>
            <a:r>
              <a:rPr lang="sv-SE" dirty="0" err="1"/>
              <a:t>alisisitiza</a:t>
            </a:r>
            <a:r>
              <a:rPr lang="sv-SE" dirty="0"/>
              <a:t> </a:t>
            </a:r>
            <a:r>
              <a:rPr lang="sv-SE" dirty="0" err="1"/>
              <a:t>kuwa</a:t>
            </a:r>
            <a:r>
              <a:rPr lang="sv-SE" dirty="0"/>
              <a:t> </a:t>
            </a:r>
            <a:r>
              <a:rPr lang="sv-SE" dirty="0" err="1"/>
              <a:t>ikiwa</a:t>
            </a:r>
            <a:r>
              <a:rPr lang="sv-SE" dirty="0"/>
              <a:t> kila </a:t>
            </a:r>
            <a:r>
              <a:rPr lang="sv-SE" dirty="0" err="1"/>
              <a:t>mtu</a:t>
            </a:r>
            <a:r>
              <a:rPr lang="sv-SE" dirty="0"/>
              <a:t> </a:t>
            </a:r>
            <a:r>
              <a:rPr lang="sv-SE" dirty="0" err="1"/>
              <a:t>angenunua</a:t>
            </a:r>
            <a:r>
              <a:rPr lang="sv-SE" dirty="0"/>
              <a:t> </a:t>
            </a:r>
            <a:r>
              <a:rPr lang="sv-SE" dirty="0" err="1"/>
              <a:t>kutoka</a:t>
            </a:r>
            <a:r>
              <a:rPr lang="sv-SE" dirty="0"/>
              <a:t> </a:t>
            </a:r>
            <a:r>
              <a:rPr lang="sv-SE" dirty="0" err="1"/>
              <a:t>kwa</a:t>
            </a:r>
            <a:r>
              <a:rPr lang="sv-SE" dirty="0"/>
              <a:t> kila </a:t>
            </a:r>
            <a:r>
              <a:rPr lang="sv-SE" dirty="0" err="1"/>
              <a:t>mmoja</a:t>
            </a:r>
            <a:r>
              <a:rPr lang="sv-SE" dirty="0"/>
              <a:t>, </a:t>
            </a:r>
            <a:r>
              <a:rPr lang="sv-SE" dirty="0" err="1"/>
              <a:t>basi</a:t>
            </a:r>
            <a:r>
              <a:rPr lang="sv-SE" dirty="0"/>
              <a:t> </a:t>
            </a:r>
            <a:r>
              <a:rPr lang="sv-SE" dirty="0" err="1"/>
              <a:t>wote</a:t>
            </a:r>
            <a:r>
              <a:rPr lang="sv-SE" dirty="0"/>
              <a:t> </a:t>
            </a:r>
            <a:r>
              <a:rPr lang="sv-SE" dirty="0" err="1"/>
              <a:t>wangenufaika</a:t>
            </a:r>
            <a:r>
              <a:rPr lang="sv-SE" dirty="0"/>
              <a:t>.</a:t>
            </a:r>
          </a:p>
          <a:p>
            <a:pPr marL="0" lvl="0" indent="0" algn="l" rtl="0">
              <a:spcBef>
                <a:spcPts val="1200"/>
              </a:spcBef>
              <a:spcAft>
                <a:spcPts val="0"/>
              </a:spcAft>
              <a:buNone/>
            </a:pPr>
            <a:endParaRPr dirty="0"/>
          </a:p>
        </p:txBody>
      </p:sp>
      <p:sp>
        <p:nvSpPr>
          <p:cNvPr id="175" name="Google Shape;175;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76" name="Google Shape;176;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77" name="Google Shape;1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6363"/>
              </a:lnSpc>
              <a:spcBef>
                <a:spcPts val="1200"/>
              </a:spcBef>
              <a:spcAft>
                <a:spcPts val="1200"/>
              </a:spcAft>
              <a:buClr>
                <a:srgbClr val="000000"/>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Karibu na kibanda chao, kulikuwa na mzee aliyekuwa akiuza viungo, lakini biashara yake ilikuwa duni. Ono alipendekeza waweke bango lililosema, “Kila mtu anakaribishwa” ili kuvutia wateja zaidi. Akaichora alama hiyo kwa mkono wake, picha ya ngoma na filimbi.  </a:t>
            </a:r>
            <a:endParaRPr lang="sv-SE" sz="1200" b="0" i="0" u="none" strike="noStrike" cap="none" dirty="0">
              <a:solidFill>
                <a:schemeClr val="dk1"/>
              </a:solidFill>
              <a:effectLst/>
              <a:latin typeface="Calibri"/>
              <a:ea typeface="Calibri"/>
              <a:cs typeface="Calibri"/>
              <a:sym typeface="Calibri"/>
            </a:endParaRPr>
          </a:p>
          <a:p>
            <a:pPr marL="0" lvl="0" indent="0" algn="l" rtl="0">
              <a:lnSpc>
                <a:spcPct val="116363"/>
              </a:lnSpc>
              <a:spcBef>
                <a:spcPts val="1200"/>
              </a:spcBef>
              <a:spcAft>
                <a:spcPts val="1200"/>
              </a:spcAft>
              <a:buSzPts val="1100"/>
              <a:buNone/>
            </a:pPr>
            <a:endParaRPr lang="sv-SE" dirty="0"/>
          </a:p>
          <a:p>
            <a:pPr marL="0" marR="0" lvl="0" indent="0" algn="l" defTabSz="914400" rtl="0" eaLnBrk="1" fontAlgn="auto" latinLnBrk="0" hangingPunct="1">
              <a:lnSpc>
                <a:spcPct val="116363"/>
              </a:lnSpc>
              <a:spcBef>
                <a:spcPts val="1200"/>
              </a:spcBef>
              <a:spcAft>
                <a:spcPts val="1200"/>
              </a:spcAft>
              <a:buClr>
                <a:srgbClr val="000000"/>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Mauzo ya mzee huyo yaliongezeka, na polepole wafanyabiashara wengine wakashawishika. Bango la “Kila mtu anakaribishwa” likaanza kuonekana kwenye vibanda vya wapiga ngoma na wapulizaji filimbi vilevile. Soko likastawi.</a:t>
            </a:r>
            <a:endParaRPr lang="sv-S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16363"/>
              </a:lnSpc>
              <a:spcBef>
                <a:spcPts val="1200"/>
              </a:spcBef>
              <a:spcAft>
                <a:spcPts val="1200"/>
              </a:spcAft>
              <a:buClr>
                <a:srgbClr val="000000"/>
              </a:buClr>
              <a:buSzPts val="1100"/>
              <a:buFont typeface="Arial"/>
              <a:buNone/>
              <a:tabLst/>
              <a:defRPr/>
            </a:pPr>
            <a:endParaRPr lang="sv-S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16363"/>
              </a:lnSpc>
              <a:spcBef>
                <a:spcPts val="1200"/>
              </a:spcBef>
              <a:spcAft>
                <a:spcPts val="1200"/>
              </a:spcAft>
              <a:buClr>
                <a:srgbClr val="000000"/>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Karibu na kibanda chao, kulikuwa na mzee aliyekuwa akiuza viungo, lakini biashara yake ilikuwa duni. Ono alipendekeza waweke bango lililosema, “Kila mtu anakaribishwa” ili kuvutia wateja zaidi. Akaichora alama hiyo kwa mkono wake, picha ya ngoma na filimbi.  </a:t>
            </a:r>
            <a:endParaRPr lang="sv-SE" sz="1200" b="0" i="0" u="none" strike="noStrike" cap="none" dirty="0">
              <a:solidFill>
                <a:schemeClr val="dk1"/>
              </a:solidFill>
              <a:effectLst/>
              <a:latin typeface="Calibri"/>
              <a:ea typeface="Calibri"/>
              <a:cs typeface="Calibri"/>
              <a:sym typeface="Calibri"/>
            </a:endParaRPr>
          </a:p>
          <a:p>
            <a:pPr marL="0" lvl="0" indent="0" algn="l" rtl="0">
              <a:lnSpc>
                <a:spcPct val="116363"/>
              </a:lnSpc>
              <a:spcBef>
                <a:spcPts val="1200"/>
              </a:spcBef>
              <a:spcAft>
                <a:spcPts val="1200"/>
              </a:spcAft>
              <a:buSzPts val="1100"/>
              <a:buNone/>
            </a:pPr>
            <a:endParaRPr lang="sv-SE" dirty="0"/>
          </a:p>
          <a:p>
            <a:pPr marL="0" marR="0" lvl="0" indent="0" algn="l" defTabSz="914400" rtl="0" eaLnBrk="1" fontAlgn="auto" latinLnBrk="0" hangingPunct="1">
              <a:lnSpc>
                <a:spcPct val="116363"/>
              </a:lnSpc>
              <a:spcBef>
                <a:spcPts val="1200"/>
              </a:spcBef>
              <a:spcAft>
                <a:spcPts val="1200"/>
              </a:spcAft>
              <a:buClr>
                <a:srgbClr val="000000"/>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Mauzo ya mzee huyo yaliongezeka, na polepole wafanyabiashara wengine wakashawishika. Bango la “Kila mtu anakaribishwa” likaanza kuonekana kwenye vibanda vya wapiga ngoma na wapulizaji filimbi vilevile. Soko likastawi.</a:t>
            </a:r>
            <a:endParaRPr lang="sv-SE" sz="1200" b="0" i="0" u="none" strike="noStrike" cap="none" dirty="0">
              <a:solidFill>
                <a:schemeClr val="dk1"/>
              </a:solidFill>
              <a:effectLst/>
              <a:latin typeface="Calibri"/>
              <a:ea typeface="Calibri"/>
              <a:cs typeface="Calibri"/>
              <a:sym typeface="Calibri"/>
            </a:endParaRPr>
          </a:p>
          <a:p>
            <a:pPr marL="0" lvl="0" indent="0" algn="just" rtl="0">
              <a:lnSpc>
                <a:spcPct val="116363"/>
              </a:lnSpc>
              <a:spcBef>
                <a:spcPts val="1200"/>
              </a:spcBef>
              <a:spcAft>
                <a:spcPts val="1200"/>
              </a:spcAft>
              <a:buSzPts val="1100"/>
              <a:buNone/>
            </a:pPr>
            <a:endParaRPr dirty="0"/>
          </a:p>
        </p:txBody>
      </p:sp>
      <p:sp>
        <p:nvSpPr>
          <p:cNvPr id="183" name="Google Shape;183;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84" name="Google Shape;184;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85" name="Google Shape;1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Lakini mambo hayakuwa shwari. </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Baba yake Brone alihuzunika sana kuona wapiga ngoma wakiingia sehemu yake ya soko. Aliwaona kama tishio kwa desturi za zamani, hivyo akakusanya watu waliokuwa na mawazo sawa naye ili kung'oa mabango na kuwahangaisha wapiga ngoma.</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Hofu ikazidi kuongezeka sokoni, na baraza la soko likaanza kuwa na wasiwasi. </a:t>
            </a:r>
            <a:endParaRPr lang="sv-SE" sz="1200" b="0" i="0" u="none" strike="noStrike" cap="none" dirty="0">
              <a:solidFill>
                <a:schemeClr val="dk1"/>
              </a:solidFill>
              <a:effectLst/>
              <a:latin typeface="Calibri"/>
              <a:ea typeface="Calibri"/>
              <a:cs typeface="Calibri"/>
              <a:sym typeface="Calibri"/>
            </a:endParaRPr>
          </a:p>
        </p:txBody>
      </p:sp>
      <p:sp>
        <p:nvSpPr>
          <p:cNvPr id="191" name="Google Shape;191;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92" name="Google Shape;192;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93" name="Google Shape;19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solidFill>
                  <a:schemeClr val="dk1"/>
                </a:solidFill>
              </a:rPr>
              <a:t>Brone</a:t>
            </a:r>
            <a:r>
              <a:rPr lang="sv-SE" dirty="0">
                <a:solidFill>
                  <a:schemeClr val="dk1"/>
                </a:solidFill>
              </a:rPr>
              <a:t> </a:t>
            </a:r>
            <a:r>
              <a:rPr lang="sv-SE" dirty="0" err="1">
                <a:solidFill>
                  <a:schemeClr val="dk1"/>
                </a:solidFill>
              </a:rPr>
              <a:t>alikataa</a:t>
            </a:r>
            <a:r>
              <a:rPr lang="sv-SE" dirty="0">
                <a:solidFill>
                  <a:schemeClr val="dk1"/>
                </a:solidFill>
              </a:rPr>
              <a:t> </a:t>
            </a:r>
            <a:r>
              <a:rPr lang="sv-SE" dirty="0" err="1">
                <a:solidFill>
                  <a:schemeClr val="dk1"/>
                </a:solidFill>
              </a:rPr>
              <a:t>kushiriki</a:t>
            </a:r>
            <a:r>
              <a:rPr lang="sv-SE" dirty="0">
                <a:solidFill>
                  <a:schemeClr val="dk1"/>
                </a:solidFill>
              </a:rPr>
              <a:t> </a:t>
            </a:r>
            <a:r>
              <a:rPr lang="sv-SE" dirty="0" err="1">
                <a:solidFill>
                  <a:schemeClr val="dk1"/>
                </a:solidFill>
              </a:rPr>
              <a:t>njama</a:t>
            </a:r>
            <a:r>
              <a:rPr lang="sv-SE" dirty="0">
                <a:solidFill>
                  <a:schemeClr val="dk1"/>
                </a:solidFill>
              </a:rPr>
              <a:t> </a:t>
            </a:r>
            <a:r>
              <a:rPr lang="sv-SE" dirty="0" err="1">
                <a:solidFill>
                  <a:schemeClr val="dk1"/>
                </a:solidFill>
              </a:rPr>
              <a:t>ya</a:t>
            </a:r>
            <a:r>
              <a:rPr lang="sv-SE" dirty="0">
                <a:solidFill>
                  <a:schemeClr val="dk1"/>
                </a:solidFill>
              </a:rPr>
              <a:t> </a:t>
            </a:r>
            <a:r>
              <a:rPr lang="sv-SE" dirty="0" err="1">
                <a:solidFill>
                  <a:schemeClr val="dk1"/>
                </a:solidFill>
              </a:rPr>
              <a:t>baba</a:t>
            </a:r>
            <a:r>
              <a:rPr lang="sv-SE" dirty="0">
                <a:solidFill>
                  <a:schemeClr val="dk1"/>
                </a:solidFill>
              </a:rPr>
              <a:t> </a:t>
            </a:r>
            <a:r>
              <a:rPr lang="sv-SE" dirty="0" err="1">
                <a:solidFill>
                  <a:schemeClr val="dk1"/>
                </a:solidFill>
              </a:rPr>
              <a:t>yake</a:t>
            </a:r>
            <a:r>
              <a:rPr lang="sv-SE" dirty="0">
                <a:solidFill>
                  <a:schemeClr val="dk1"/>
                </a:solidFill>
              </a:rPr>
              <a:t>. </a:t>
            </a:r>
            <a:r>
              <a:rPr lang="sv-SE" dirty="0" err="1">
                <a:solidFill>
                  <a:schemeClr val="dk1"/>
                </a:solidFill>
              </a:rPr>
              <a:t>Badala</a:t>
            </a:r>
            <a:r>
              <a:rPr lang="sv-SE" dirty="0">
                <a:solidFill>
                  <a:schemeClr val="dk1"/>
                </a:solidFill>
              </a:rPr>
              <a:t> </a:t>
            </a:r>
            <a:r>
              <a:rPr lang="sv-SE" dirty="0" err="1">
                <a:solidFill>
                  <a:schemeClr val="dk1"/>
                </a:solidFill>
              </a:rPr>
              <a:t>yake</a:t>
            </a:r>
            <a:r>
              <a:rPr lang="sv-SE" dirty="0">
                <a:solidFill>
                  <a:schemeClr val="dk1"/>
                </a:solidFill>
              </a:rPr>
              <a:t>, </a:t>
            </a:r>
            <a:r>
              <a:rPr lang="sv-SE" dirty="0" err="1">
                <a:solidFill>
                  <a:schemeClr val="dk1"/>
                </a:solidFill>
              </a:rPr>
              <a:t>yeye</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yule</a:t>
            </a:r>
            <a:r>
              <a:rPr lang="sv-SE" dirty="0">
                <a:solidFill>
                  <a:schemeClr val="dk1"/>
                </a:solidFill>
              </a:rPr>
              <a:t> </a:t>
            </a:r>
            <a:r>
              <a:rPr lang="sv-SE" dirty="0" err="1">
                <a:solidFill>
                  <a:schemeClr val="dk1"/>
                </a:solidFill>
              </a:rPr>
              <a:t>mzee</a:t>
            </a:r>
            <a:r>
              <a:rPr lang="sv-SE" dirty="0">
                <a:solidFill>
                  <a:schemeClr val="dk1"/>
                </a:solidFill>
              </a:rPr>
              <a:t> </a:t>
            </a:r>
            <a:r>
              <a:rPr lang="sv-SE" dirty="0" err="1">
                <a:solidFill>
                  <a:schemeClr val="dk1"/>
                </a:solidFill>
              </a:rPr>
              <a:t>muuzaji</a:t>
            </a:r>
            <a:r>
              <a:rPr lang="sv-SE" dirty="0">
                <a:solidFill>
                  <a:schemeClr val="dk1"/>
                </a:solidFill>
              </a:rPr>
              <a:t> wa </a:t>
            </a:r>
            <a:r>
              <a:rPr lang="sv-SE" dirty="0" err="1">
                <a:solidFill>
                  <a:schemeClr val="dk1"/>
                </a:solidFill>
              </a:rPr>
              <a:t>viungo</a:t>
            </a:r>
            <a:r>
              <a:rPr lang="sv-SE" dirty="0">
                <a:solidFill>
                  <a:schemeClr val="dk1"/>
                </a:solidFill>
              </a:rPr>
              <a:t> </a:t>
            </a:r>
            <a:r>
              <a:rPr lang="sv-SE" dirty="0" err="1">
                <a:solidFill>
                  <a:schemeClr val="dk1"/>
                </a:solidFill>
              </a:rPr>
              <a:t>walizungumza</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baraza</a:t>
            </a:r>
            <a:r>
              <a:rPr lang="sv-SE" dirty="0">
                <a:solidFill>
                  <a:schemeClr val="dk1"/>
                </a:solidFill>
              </a:rPr>
              <a:t> la </a:t>
            </a:r>
            <a:r>
              <a:rPr lang="sv-SE" dirty="0" err="1">
                <a:solidFill>
                  <a:schemeClr val="dk1"/>
                </a:solidFill>
              </a:rPr>
              <a:t>soko</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kuwashawishi</a:t>
            </a:r>
            <a:r>
              <a:rPr lang="sv-SE" dirty="0">
                <a:solidFill>
                  <a:schemeClr val="dk1"/>
                </a:solidFill>
              </a:rPr>
              <a:t> </a:t>
            </a:r>
            <a:r>
              <a:rPr lang="sv-SE" dirty="0" err="1">
                <a:solidFill>
                  <a:schemeClr val="dk1"/>
                </a:solidFill>
              </a:rPr>
              <a:t>waandae</a:t>
            </a:r>
            <a:r>
              <a:rPr lang="sv-SE" dirty="0">
                <a:solidFill>
                  <a:schemeClr val="dk1"/>
                </a:solidFill>
              </a:rPr>
              <a:t> </a:t>
            </a:r>
            <a:r>
              <a:rPr lang="sv-SE" dirty="0" err="1">
                <a:solidFill>
                  <a:schemeClr val="dk1"/>
                </a:solidFill>
              </a:rPr>
              <a:t>tamasha</a:t>
            </a:r>
            <a:r>
              <a:rPr lang="sv-SE" dirty="0">
                <a:solidFill>
                  <a:schemeClr val="dk1"/>
                </a:solidFill>
              </a:rPr>
              <a:t> la </a:t>
            </a:r>
            <a:r>
              <a:rPr lang="sv-SE" dirty="0" err="1">
                <a:solidFill>
                  <a:schemeClr val="dk1"/>
                </a:solidFill>
              </a:rPr>
              <a:t>muziki</a:t>
            </a:r>
            <a:r>
              <a:rPr lang="sv-SE" dirty="0">
                <a:solidFill>
                  <a:schemeClr val="dk1"/>
                </a:solidFill>
              </a:rPr>
              <a:t> </a:t>
            </a:r>
            <a:r>
              <a:rPr lang="sv-SE" dirty="0" err="1">
                <a:solidFill>
                  <a:schemeClr val="dk1"/>
                </a:solidFill>
              </a:rPr>
              <a:t>kwa</a:t>
            </a:r>
            <a:r>
              <a:rPr lang="sv-SE" dirty="0">
                <a:solidFill>
                  <a:schemeClr val="dk1"/>
                </a:solidFill>
              </a:rPr>
              <a:t> kila </a:t>
            </a:r>
            <a:r>
              <a:rPr lang="sv-SE" dirty="0" err="1">
                <a:solidFill>
                  <a:schemeClr val="dk1"/>
                </a:solidFill>
              </a:rPr>
              <a:t>mtu</a:t>
            </a:r>
            <a:r>
              <a:rPr lang="sv-SE" dirty="0">
                <a:solidFill>
                  <a:schemeClr val="dk1"/>
                </a:solidFill>
              </a:rPr>
              <a:t> </a:t>
            </a:r>
            <a:r>
              <a:rPr lang="sv-SE" dirty="0" err="1">
                <a:solidFill>
                  <a:schemeClr val="dk1"/>
                </a:solidFill>
              </a:rPr>
              <a:t>sokoni</a:t>
            </a:r>
            <a:r>
              <a:rPr lang="sv-SE" dirty="0">
                <a:solidFill>
                  <a:schemeClr val="dk1"/>
                </a:solidFill>
              </a:rPr>
              <a:t>. </a:t>
            </a:r>
          </a:p>
          <a:p>
            <a:pPr marL="0" lvl="0" indent="0" algn="l" rtl="0">
              <a:spcBef>
                <a:spcPts val="0"/>
              </a:spcBef>
              <a:spcAft>
                <a:spcPts val="0"/>
              </a:spcAft>
              <a:buNone/>
            </a:pPr>
            <a:endParaRPr lang="sv-SE" dirty="0">
              <a:solidFill>
                <a:schemeClr val="dk1"/>
              </a:solidFill>
            </a:endParaRPr>
          </a:p>
          <a:p>
            <a:pPr marL="0" lvl="0" indent="0" algn="l" rtl="0">
              <a:spcBef>
                <a:spcPts val="0"/>
              </a:spcBef>
              <a:spcAft>
                <a:spcPts val="0"/>
              </a:spcAft>
              <a:buNone/>
            </a:pPr>
            <a:r>
              <a:rPr lang="sv-SE" dirty="0" err="1">
                <a:solidFill>
                  <a:schemeClr val="dk1"/>
                </a:solidFill>
              </a:rPr>
              <a:t>Labda</a:t>
            </a:r>
            <a:r>
              <a:rPr lang="sv-SE" dirty="0">
                <a:solidFill>
                  <a:schemeClr val="dk1"/>
                </a:solidFill>
              </a:rPr>
              <a:t> </a:t>
            </a:r>
            <a:r>
              <a:rPr lang="sv-SE" dirty="0" err="1">
                <a:solidFill>
                  <a:schemeClr val="dk1"/>
                </a:solidFill>
              </a:rPr>
              <a:t>baba</a:t>
            </a:r>
            <a:r>
              <a:rPr lang="sv-SE" dirty="0">
                <a:solidFill>
                  <a:schemeClr val="dk1"/>
                </a:solidFill>
              </a:rPr>
              <a:t> </a:t>
            </a:r>
            <a:r>
              <a:rPr lang="sv-SE" dirty="0" err="1">
                <a:solidFill>
                  <a:schemeClr val="dk1"/>
                </a:solidFill>
              </a:rPr>
              <a:t>yake</a:t>
            </a:r>
            <a:r>
              <a:rPr lang="sv-SE" dirty="0">
                <a:solidFill>
                  <a:schemeClr val="dk1"/>
                </a:solidFill>
              </a:rPr>
              <a:t> </a:t>
            </a:r>
            <a:r>
              <a:rPr lang="sv-SE" dirty="0" err="1">
                <a:solidFill>
                  <a:schemeClr val="dk1"/>
                </a:solidFill>
              </a:rPr>
              <a:t>Brone</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wengine</a:t>
            </a:r>
            <a:r>
              <a:rPr lang="sv-SE" dirty="0">
                <a:solidFill>
                  <a:schemeClr val="dk1"/>
                </a:solidFill>
              </a:rPr>
              <a:t> </a:t>
            </a:r>
            <a:r>
              <a:rPr lang="sv-SE" dirty="0" err="1">
                <a:solidFill>
                  <a:schemeClr val="dk1"/>
                </a:solidFill>
              </a:rPr>
              <a:t>wangeweza</a:t>
            </a:r>
            <a:r>
              <a:rPr lang="sv-SE" dirty="0">
                <a:solidFill>
                  <a:schemeClr val="dk1"/>
                </a:solidFill>
              </a:rPr>
              <a:t> </a:t>
            </a:r>
            <a:r>
              <a:rPr lang="sv-SE" dirty="0" err="1">
                <a:solidFill>
                  <a:schemeClr val="dk1"/>
                </a:solidFill>
              </a:rPr>
              <a:t>kujifunza</a:t>
            </a:r>
            <a:r>
              <a:rPr lang="sv-SE" dirty="0">
                <a:solidFill>
                  <a:schemeClr val="dk1"/>
                </a:solidFill>
              </a:rPr>
              <a:t> </a:t>
            </a:r>
            <a:r>
              <a:rPr lang="sv-SE" dirty="0" err="1">
                <a:solidFill>
                  <a:schemeClr val="dk1"/>
                </a:solidFill>
              </a:rPr>
              <a:t>kuwakubali</a:t>
            </a:r>
            <a:r>
              <a:rPr lang="sv-SE" dirty="0">
                <a:solidFill>
                  <a:schemeClr val="dk1"/>
                </a:solidFill>
              </a:rPr>
              <a:t> </a:t>
            </a:r>
            <a:r>
              <a:rPr lang="sv-SE" dirty="0" err="1">
                <a:solidFill>
                  <a:schemeClr val="dk1"/>
                </a:solidFill>
              </a:rPr>
              <a:t>wapiga</a:t>
            </a:r>
            <a:r>
              <a:rPr lang="sv-SE" dirty="0">
                <a:solidFill>
                  <a:schemeClr val="dk1"/>
                </a:solidFill>
              </a:rPr>
              <a:t> </a:t>
            </a:r>
            <a:r>
              <a:rPr lang="sv-SE" dirty="0" err="1">
                <a:solidFill>
                  <a:schemeClr val="dk1"/>
                </a:solidFill>
              </a:rPr>
              <a:t>ngoma</a:t>
            </a:r>
            <a:r>
              <a:rPr lang="sv-SE" dirty="0">
                <a:solidFill>
                  <a:schemeClr val="dk1"/>
                </a:solidFill>
              </a:rPr>
              <a:t> </a:t>
            </a:r>
            <a:r>
              <a:rPr lang="sv-SE" dirty="0" err="1">
                <a:solidFill>
                  <a:schemeClr val="dk1"/>
                </a:solidFill>
              </a:rPr>
              <a:t>ikiwa</a:t>
            </a:r>
            <a:r>
              <a:rPr lang="sv-SE" dirty="0">
                <a:solidFill>
                  <a:schemeClr val="dk1"/>
                </a:solidFill>
              </a:rPr>
              <a:t> </a:t>
            </a:r>
            <a:r>
              <a:rPr lang="sv-SE" dirty="0" err="1">
                <a:solidFill>
                  <a:schemeClr val="dk1"/>
                </a:solidFill>
              </a:rPr>
              <a:t>wangesikiliza</a:t>
            </a:r>
            <a:r>
              <a:rPr lang="sv-SE" dirty="0">
                <a:solidFill>
                  <a:schemeClr val="dk1"/>
                </a:solidFill>
              </a:rPr>
              <a:t> </a:t>
            </a:r>
            <a:r>
              <a:rPr lang="sv-SE" dirty="0" err="1">
                <a:solidFill>
                  <a:schemeClr val="dk1"/>
                </a:solidFill>
              </a:rPr>
              <a:t>hadithi</a:t>
            </a:r>
            <a:r>
              <a:rPr lang="sv-SE" dirty="0">
                <a:solidFill>
                  <a:schemeClr val="dk1"/>
                </a:solidFill>
              </a:rPr>
              <a:t> </a:t>
            </a:r>
            <a:r>
              <a:rPr lang="sv-SE" dirty="0" err="1">
                <a:solidFill>
                  <a:schemeClr val="dk1"/>
                </a:solidFill>
              </a:rPr>
              <a:t>zao</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nyimbo</a:t>
            </a:r>
            <a:r>
              <a:rPr lang="sv-SE" dirty="0">
                <a:solidFill>
                  <a:schemeClr val="dk1"/>
                </a:solidFill>
              </a:rPr>
              <a:t> </a:t>
            </a:r>
            <a:r>
              <a:rPr lang="sv-SE" dirty="0" err="1">
                <a:solidFill>
                  <a:schemeClr val="dk1"/>
                </a:solidFill>
              </a:rPr>
              <a:t>zao</a:t>
            </a:r>
            <a:r>
              <a:rPr lang="sv-SE" dirty="0">
                <a:solidFill>
                  <a:schemeClr val="dk1"/>
                </a:solidFill>
              </a:rPr>
              <a:t>. </a:t>
            </a:r>
            <a:endParaRPr dirty="0">
              <a:solidFill>
                <a:schemeClr val="dk1"/>
              </a:solidFill>
            </a:endParaRPr>
          </a:p>
        </p:txBody>
      </p:sp>
      <p:sp>
        <p:nvSpPr>
          <p:cNvPr id="199" name="Google Shape;199;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00" name="Google Shape;200;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01" name="Google Shape;20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5454"/>
              </a:lnSpc>
              <a:spcBef>
                <a:spcPts val="1200"/>
              </a:spcBef>
              <a:spcAft>
                <a:spcPts val="0"/>
              </a:spcAft>
              <a:buClr>
                <a:schemeClr val="dk1"/>
              </a:buClr>
              <a:buSzPts val="1100"/>
              <a:buFont typeface="Arial"/>
              <a:buNone/>
            </a:pPr>
            <a:r>
              <a:rPr lang="sv-SE" dirty="0" err="1"/>
              <a:t>Habari</a:t>
            </a:r>
            <a:r>
              <a:rPr lang="sv-SE" dirty="0"/>
              <a:t> </a:t>
            </a:r>
            <a:r>
              <a:rPr lang="sv-SE" dirty="0" err="1"/>
              <a:t>kuhusu</a:t>
            </a:r>
            <a:r>
              <a:rPr lang="sv-SE" dirty="0"/>
              <a:t> </a:t>
            </a:r>
            <a:r>
              <a:rPr lang="sv-SE" dirty="0" err="1"/>
              <a:t>tamasha</a:t>
            </a:r>
            <a:r>
              <a:rPr lang="sv-SE" dirty="0"/>
              <a:t> </a:t>
            </a:r>
            <a:r>
              <a:rPr lang="sv-SE" dirty="0" err="1"/>
              <a:t>hilo</a:t>
            </a:r>
            <a:r>
              <a:rPr lang="sv-SE" dirty="0"/>
              <a:t> </a:t>
            </a:r>
            <a:r>
              <a:rPr lang="sv-SE" dirty="0" err="1"/>
              <a:t>zilienea</a:t>
            </a:r>
            <a:r>
              <a:rPr lang="sv-SE" dirty="0"/>
              <a:t>, </a:t>
            </a:r>
            <a:r>
              <a:rPr lang="sv-SE" dirty="0" err="1"/>
              <a:t>na</a:t>
            </a:r>
            <a:r>
              <a:rPr lang="sv-SE" dirty="0"/>
              <a:t> </a:t>
            </a:r>
            <a:r>
              <a:rPr lang="sv-SE" dirty="0" err="1"/>
              <a:t>watu</a:t>
            </a:r>
            <a:r>
              <a:rPr lang="sv-SE" dirty="0"/>
              <a:t> </a:t>
            </a:r>
            <a:r>
              <a:rPr lang="sv-SE" dirty="0" err="1"/>
              <a:t>wakaja</a:t>
            </a:r>
            <a:r>
              <a:rPr lang="sv-SE" dirty="0"/>
              <a:t> </a:t>
            </a:r>
            <a:r>
              <a:rPr lang="sv-SE" dirty="0" err="1"/>
              <a:t>kutoka</a:t>
            </a:r>
            <a:r>
              <a:rPr lang="sv-SE" dirty="0"/>
              <a:t> </a:t>
            </a:r>
            <a:r>
              <a:rPr lang="sv-SE" dirty="0" err="1"/>
              <a:t>maeneo</a:t>
            </a:r>
            <a:r>
              <a:rPr lang="sv-SE" dirty="0"/>
              <a:t> </a:t>
            </a:r>
            <a:r>
              <a:rPr lang="sv-SE" dirty="0" err="1"/>
              <a:t>ya</a:t>
            </a:r>
            <a:r>
              <a:rPr lang="sv-SE" dirty="0"/>
              <a:t> </a:t>
            </a:r>
            <a:r>
              <a:rPr lang="sv-SE" dirty="0" err="1"/>
              <a:t>mbali</a:t>
            </a:r>
            <a:r>
              <a:rPr lang="sv-SE" dirty="0"/>
              <a:t>. </a:t>
            </a:r>
            <a:r>
              <a:rPr lang="sv-SE" dirty="0" err="1"/>
              <a:t>Siku</a:t>
            </a:r>
            <a:r>
              <a:rPr lang="sv-SE" dirty="0"/>
              <a:t> </a:t>
            </a:r>
            <a:r>
              <a:rPr lang="sv-SE" dirty="0" err="1"/>
              <a:t>hiyo</a:t>
            </a:r>
            <a:r>
              <a:rPr lang="sv-SE" dirty="0"/>
              <a:t>, </a:t>
            </a:r>
            <a:r>
              <a:rPr lang="sv-SE" dirty="0" err="1"/>
              <a:t>wafanyabiashara</a:t>
            </a:r>
            <a:r>
              <a:rPr lang="sv-SE" dirty="0"/>
              <a:t> </a:t>
            </a:r>
            <a:r>
              <a:rPr lang="sv-SE" dirty="0" err="1"/>
              <a:t>waliuza</a:t>
            </a:r>
            <a:r>
              <a:rPr lang="sv-SE" dirty="0"/>
              <a:t> </a:t>
            </a:r>
            <a:r>
              <a:rPr lang="sv-SE" dirty="0" err="1"/>
              <a:t>zaidi</a:t>
            </a:r>
            <a:r>
              <a:rPr lang="sv-SE" dirty="0"/>
              <a:t> </a:t>
            </a:r>
            <a:r>
              <a:rPr lang="sv-SE" dirty="0" err="1"/>
              <a:t>ya</a:t>
            </a:r>
            <a:r>
              <a:rPr lang="sv-SE" dirty="0"/>
              <a:t> </a:t>
            </a:r>
            <a:r>
              <a:rPr lang="sv-SE" dirty="0" err="1"/>
              <a:t>kawaida</a:t>
            </a:r>
            <a:r>
              <a:rPr lang="sv-SE" dirty="0"/>
              <a:t>.</a:t>
            </a:r>
          </a:p>
          <a:p>
            <a:pPr marL="0" lvl="0" indent="0" algn="l" rtl="0">
              <a:lnSpc>
                <a:spcPct val="105454"/>
              </a:lnSpc>
              <a:spcBef>
                <a:spcPts val="1200"/>
              </a:spcBef>
              <a:spcAft>
                <a:spcPts val="0"/>
              </a:spcAft>
              <a:buClr>
                <a:schemeClr val="dk1"/>
              </a:buClr>
              <a:buSzPts val="1100"/>
              <a:buFont typeface="Arial"/>
              <a:buNone/>
            </a:pPr>
            <a:endParaRPr lang="sv-SE" dirty="0"/>
          </a:p>
          <a:p>
            <a:pPr marL="0" lvl="0" indent="0" algn="l" rtl="0">
              <a:lnSpc>
                <a:spcPct val="105454"/>
              </a:lnSpc>
              <a:spcBef>
                <a:spcPts val="1200"/>
              </a:spcBef>
              <a:spcAft>
                <a:spcPts val="0"/>
              </a:spcAft>
              <a:buClr>
                <a:schemeClr val="dk1"/>
              </a:buClr>
              <a:buSzPts val="1100"/>
              <a:buFont typeface="Arial"/>
              <a:buNone/>
            </a:pPr>
            <a:r>
              <a:rPr lang="sv-SE" dirty="0" err="1"/>
              <a:t>Hatimaye</a:t>
            </a:r>
            <a:r>
              <a:rPr lang="sv-SE" dirty="0"/>
              <a:t>, </a:t>
            </a:r>
            <a:r>
              <a:rPr lang="sv-SE" dirty="0" err="1"/>
              <a:t>wakati</a:t>
            </a:r>
            <a:r>
              <a:rPr lang="sv-SE" dirty="0"/>
              <a:t> wa </a:t>
            </a:r>
            <a:r>
              <a:rPr lang="sv-SE" dirty="0" err="1"/>
              <a:t>tamasha</a:t>
            </a:r>
            <a:r>
              <a:rPr lang="sv-SE" dirty="0"/>
              <a:t> </a:t>
            </a:r>
            <a:r>
              <a:rPr lang="sv-SE" dirty="0" err="1"/>
              <a:t>ukafika</a:t>
            </a:r>
            <a:r>
              <a:rPr lang="sv-SE" dirty="0"/>
              <a:t>. </a:t>
            </a:r>
            <a:r>
              <a:rPr lang="sv-SE" dirty="0" err="1"/>
              <a:t>Mzee</a:t>
            </a:r>
            <a:r>
              <a:rPr lang="sv-SE" dirty="0"/>
              <a:t> </a:t>
            </a:r>
            <a:r>
              <a:rPr lang="sv-SE" dirty="0" err="1"/>
              <a:t>muuzaji</a:t>
            </a:r>
            <a:r>
              <a:rPr lang="sv-SE" dirty="0"/>
              <a:t> wa </a:t>
            </a:r>
            <a:r>
              <a:rPr lang="sv-SE" dirty="0" err="1"/>
              <a:t>viungo</a:t>
            </a:r>
            <a:r>
              <a:rPr lang="sv-SE" dirty="0"/>
              <a:t> </a:t>
            </a:r>
            <a:r>
              <a:rPr lang="sv-SE" dirty="0" err="1"/>
              <a:t>alipiga</a:t>
            </a:r>
            <a:r>
              <a:rPr lang="sv-SE" dirty="0"/>
              <a:t> melodi </a:t>
            </a:r>
            <a:r>
              <a:rPr lang="sv-SE" dirty="0" err="1"/>
              <a:t>maridadi</a:t>
            </a:r>
            <a:r>
              <a:rPr lang="sv-SE" dirty="0"/>
              <a:t> </a:t>
            </a:r>
            <a:r>
              <a:rPr lang="sv-SE" dirty="0" err="1"/>
              <a:t>kwenye</a:t>
            </a:r>
            <a:r>
              <a:rPr lang="sv-SE" dirty="0"/>
              <a:t> </a:t>
            </a:r>
            <a:r>
              <a:rPr lang="sv-SE" dirty="0" err="1"/>
              <a:t>filimbi</a:t>
            </a:r>
            <a:r>
              <a:rPr lang="sv-SE" dirty="0"/>
              <a:t> </a:t>
            </a:r>
            <a:r>
              <a:rPr lang="sv-SE" dirty="0" err="1"/>
              <a:t>yake</a:t>
            </a:r>
            <a:r>
              <a:rPr lang="sv-SE" dirty="0"/>
              <a:t> </a:t>
            </a:r>
            <a:r>
              <a:rPr lang="sv-SE" dirty="0" err="1"/>
              <a:t>ya</a:t>
            </a:r>
            <a:r>
              <a:rPr lang="sv-SE" dirty="0"/>
              <a:t> </a:t>
            </a:r>
            <a:r>
              <a:rPr lang="sv-SE" dirty="0" err="1"/>
              <a:t>mbao</a:t>
            </a:r>
            <a:r>
              <a:rPr lang="sv-SE" dirty="0"/>
              <a:t>, </a:t>
            </a:r>
            <a:r>
              <a:rPr lang="sv-SE" dirty="0" err="1"/>
              <a:t>huku</a:t>
            </a:r>
            <a:r>
              <a:rPr lang="sv-SE" dirty="0"/>
              <a:t> </a:t>
            </a:r>
            <a:r>
              <a:rPr lang="sv-SE" dirty="0" err="1"/>
              <a:t>binti</a:t>
            </a:r>
            <a:r>
              <a:rPr lang="sv-SE" dirty="0"/>
              <a:t> </a:t>
            </a:r>
            <a:r>
              <a:rPr lang="sv-SE" dirty="0" err="1"/>
              <a:t>yake</a:t>
            </a:r>
            <a:r>
              <a:rPr lang="sv-SE" dirty="0"/>
              <a:t> </a:t>
            </a:r>
            <a:r>
              <a:rPr lang="sv-SE" dirty="0" err="1"/>
              <a:t>akiimba</a:t>
            </a:r>
            <a:r>
              <a:rPr lang="sv-SE" dirty="0"/>
              <a:t> </a:t>
            </a:r>
            <a:r>
              <a:rPr lang="sv-SE" dirty="0" err="1"/>
              <a:t>wimbo</a:t>
            </a:r>
            <a:r>
              <a:rPr lang="sv-SE" dirty="0"/>
              <a:t> wa </a:t>
            </a:r>
            <a:r>
              <a:rPr lang="sv-SE" dirty="0" err="1"/>
              <a:t>shukrani</a:t>
            </a:r>
            <a:r>
              <a:rPr lang="sv-SE" dirty="0"/>
              <a:t> </a:t>
            </a:r>
            <a:r>
              <a:rPr lang="sv-SE" dirty="0" err="1"/>
              <a:t>kwa</a:t>
            </a:r>
            <a:r>
              <a:rPr lang="sv-SE" dirty="0"/>
              <a:t> </a:t>
            </a:r>
            <a:r>
              <a:rPr lang="sv-SE" dirty="0" err="1"/>
              <a:t>Mungu</a:t>
            </a:r>
            <a:r>
              <a:rPr lang="sv-SE" dirty="0"/>
              <a:t> wa </a:t>
            </a:r>
            <a:r>
              <a:rPr lang="sv-SE" dirty="0" err="1"/>
              <a:t>mbinguni</a:t>
            </a:r>
            <a:r>
              <a:rPr lang="sv-SE" dirty="0"/>
              <a:t> </a:t>
            </a:r>
            <a:r>
              <a:rPr lang="sv-SE" dirty="0" err="1"/>
              <a:t>kwa</a:t>
            </a:r>
            <a:r>
              <a:rPr lang="sv-SE" dirty="0"/>
              <a:t> </a:t>
            </a:r>
            <a:r>
              <a:rPr lang="sv-SE" dirty="0" err="1"/>
              <a:t>mavuno</a:t>
            </a:r>
            <a:r>
              <a:rPr lang="sv-SE" dirty="0"/>
              <a:t> </a:t>
            </a:r>
            <a:r>
              <a:rPr lang="sv-SE" dirty="0" err="1"/>
              <a:t>mazuri</a:t>
            </a:r>
            <a:r>
              <a:rPr lang="sv-SE" dirty="0"/>
              <a:t>. </a:t>
            </a:r>
          </a:p>
          <a:p>
            <a:pPr marL="0" lvl="0" indent="0" algn="l" rtl="0">
              <a:lnSpc>
                <a:spcPct val="105454"/>
              </a:lnSpc>
              <a:spcBef>
                <a:spcPts val="1200"/>
              </a:spcBef>
              <a:spcAft>
                <a:spcPts val="0"/>
              </a:spcAft>
              <a:buClr>
                <a:schemeClr val="dk1"/>
              </a:buClr>
              <a:buSzPts val="1100"/>
              <a:buFont typeface="Arial"/>
              <a:buNone/>
            </a:pPr>
            <a:endParaRPr lang="sv-SE" dirty="0"/>
          </a:p>
          <a:p>
            <a:pPr marL="0" lvl="0" indent="0" algn="l" rtl="0">
              <a:lnSpc>
                <a:spcPct val="105454"/>
              </a:lnSpc>
              <a:spcBef>
                <a:spcPts val="1200"/>
              </a:spcBef>
              <a:spcAft>
                <a:spcPts val="0"/>
              </a:spcAft>
              <a:buClr>
                <a:schemeClr val="dk1"/>
              </a:buClr>
              <a:buSzPts val="1100"/>
              <a:buFont typeface="Arial"/>
              <a:buNone/>
            </a:pPr>
            <a:r>
              <a:rPr lang="sv-SE" dirty="0" err="1"/>
              <a:t>Akasimulia</a:t>
            </a:r>
            <a:r>
              <a:rPr lang="sv-SE" dirty="0"/>
              <a:t> </a:t>
            </a:r>
            <a:r>
              <a:rPr lang="sv-SE" dirty="0" err="1"/>
              <a:t>jinsi</a:t>
            </a:r>
            <a:r>
              <a:rPr lang="sv-SE" dirty="0"/>
              <a:t> </a:t>
            </a:r>
            <a:r>
              <a:rPr lang="sv-SE" dirty="0" err="1"/>
              <a:t>wimbo</a:t>
            </a:r>
            <a:r>
              <a:rPr lang="sv-SE" dirty="0"/>
              <a:t> </a:t>
            </a:r>
            <a:r>
              <a:rPr lang="sv-SE" dirty="0" err="1"/>
              <a:t>huo</a:t>
            </a:r>
            <a:r>
              <a:rPr lang="sv-SE" dirty="0"/>
              <a:t> </a:t>
            </a:r>
            <a:r>
              <a:rPr lang="sv-SE" dirty="0" err="1"/>
              <a:t>ulivyokuwa</a:t>
            </a:r>
            <a:r>
              <a:rPr lang="sv-SE" dirty="0"/>
              <a:t> </a:t>
            </a:r>
            <a:r>
              <a:rPr lang="sv-SE" dirty="0" err="1"/>
              <a:t>na</a:t>
            </a:r>
            <a:r>
              <a:rPr lang="sv-SE" dirty="0"/>
              <a:t> </a:t>
            </a:r>
            <a:r>
              <a:rPr lang="sv-SE" dirty="0" err="1"/>
              <a:t>maana</a:t>
            </a:r>
            <a:r>
              <a:rPr lang="sv-SE" dirty="0"/>
              <a:t> </a:t>
            </a:r>
            <a:r>
              <a:rPr lang="sv-SE" dirty="0" err="1"/>
              <a:t>kubwa</a:t>
            </a:r>
            <a:r>
              <a:rPr lang="sv-SE" dirty="0"/>
              <a:t> </a:t>
            </a:r>
            <a:r>
              <a:rPr lang="sv-SE" dirty="0" err="1"/>
              <a:t>kwake</a:t>
            </a:r>
            <a:r>
              <a:rPr lang="sv-SE" dirty="0"/>
              <a:t> </a:t>
            </a:r>
            <a:r>
              <a:rPr lang="sv-SE" dirty="0" err="1"/>
              <a:t>baada</a:t>
            </a:r>
            <a:r>
              <a:rPr lang="sv-SE" dirty="0"/>
              <a:t> </a:t>
            </a:r>
            <a:r>
              <a:rPr lang="sv-SE" dirty="0" err="1"/>
              <a:t>ya</a:t>
            </a:r>
            <a:r>
              <a:rPr lang="sv-SE" dirty="0"/>
              <a:t> </a:t>
            </a:r>
            <a:r>
              <a:rPr lang="sv-SE" dirty="0" err="1"/>
              <a:t>miaka</a:t>
            </a:r>
            <a:r>
              <a:rPr lang="sv-SE" dirty="0"/>
              <a:t> </a:t>
            </a:r>
            <a:r>
              <a:rPr lang="sv-SE" dirty="0" err="1"/>
              <a:t>ya</a:t>
            </a:r>
            <a:r>
              <a:rPr lang="sv-SE" dirty="0"/>
              <a:t> </a:t>
            </a:r>
            <a:r>
              <a:rPr lang="sv-SE" dirty="0" err="1"/>
              <a:t>shida</a:t>
            </a:r>
            <a:r>
              <a:rPr lang="sv-SE" dirty="0"/>
              <a:t> </a:t>
            </a:r>
            <a:r>
              <a:rPr lang="sv-SE" dirty="0" err="1"/>
              <a:t>katika</a:t>
            </a:r>
            <a:r>
              <a:rPr lang="sv-SE" dirty="0"/>
              <a:t> </a:t>
            </a:r>
            <a:r>
              <a:rPr lang="sv-SE" dirty="0" err="1"/>
              <a:t>ujana</a:t>
            </a:r>
            <a:r>
              <a:rPr lang="sv-SE" dirty="0"/>
              <a:t> </a:t>
            </a:r>
            <a:r>
              <a:rPr lang="sv-SE" dirty="0" err="1"/>
              <a:t>wake</a:t>
            </a:r>
            <a:r>
              <a:rPr lang="sv-SE" dirty="0"/>
              <a:t>.</a:t>
            </a:r>
          </a:p>
          <a:p>
            <a:pPr marL="0" lvl="0" indent="0" algn="l" rtl="0">
              <a:lnSpc>
                <a:spcPct val="105454"/>
              </a:lnSpc>
              <a:spcBef>
                <a:spcPts val="1200"/>
              </a:spcBef>
              <a:spcAft>
                <a:spcPts val="0"/>
              </a:spcAft>
              <a:buClr>
                <a:schemeClr val="dk1"/>
              </a:buClr>
              <a:buSzPts val="1100"/>
              <a:buFont typeface="Arial"/>
              <a:buNone/>
            </a:pPr>
            <a:endParaRPr lang="sv-SE" dirty="0"/>
          </a:p>
          <a:p>
            <a:pPr marL="0" lvl="0" indent="0" algn="l" rtl="0">
              <a:lnSpc>
                <a:spcPct val="105454"/>
              </a:lnSpc>
              <a:spcBef>
                <a:spcPts val="1200"/>
              </a:spcBef>
              <a:spcAft>
                <a:spcPts val="0"/>
              </a:spcAft>
              <a:buClr>
                <a:schemeClr val="dk1"/>
              </a:buClr>
              <a:buSzPts val="1100"/>
              <a:buFont typeface="Arial"/>
              <a:buNone/>
            </a:pPr>
            <a:r>
              <a:rPr lang="sv-SE" dirty="0"/>
              <a:t>Baba </a:t>
            </a:r>
            <a:r>
              <a:rPr lang="sv-SE" dirty="0" err="1"/>
              <a:t>yake</a:t>
            </a:r>
            <a:r>
              <a:rPr lang="sv-SE" dirty="0"/>
              <a:t> </a:t>
            </a:r>
            <a:r>
              <a:rPr lang="sv-SE" dirty="0" err="1"/>
              <a:t>Brone</a:t>
            </a:r>
            <a:r>
              <a:rPr lang="sv-SE" dirty="0"/>
              <a:t> </a:t>
            </a:r>
            <a:r>
              <a:rPr lang="sv-SE" dirty="0" err="1"/>
              <a:t>alinyanyua</a:t>
            </a:r>
            <a:r>
              <a:rPr lang="sv-SE" dirty="0"/>
              <a:t> </a:t>
            </a:r>
            <a:r>
              <a:rPr lang="sv-SE" dirty="0" err="1"/>
              <a:t>nyusi</a:t>
            </a:r>
            <a:r>
              <a:rPr lang="sv-SE" dirty="0"/>
              <a:t> </a:t>
            </a:r>
            <a:r>
              <a:rPr lang="sv-SE" dirty="0" err="1"/>
              <a:t>kwa</a:t>
            </a:r>
            <a:r>
              <a:rPr lang="sv-SE" dirty="0"/>
              <a:t> </a:t>
            </a:r>
            <a:r>
              <a:rPr lang="sv-SE" dirty="0" err="1"/>
              <a:t>mshangao</a:t>
            </a:r>
            <a:r>
              <a:rPr lang="sv-SE" dirty="0"/>
              <a:t> </a:t>
            </a:r>
            <a:r>
              <a:rPr lang="sv-SE" dirty="0" err="1"/>
              <a:t>alipoona</a:t>
            </a:r>
            <a:r>
              <a:rPr lang="sv-SE" dirty="0"/>
              <a:t> </a:t>
            </a:r>
            <a:r>
              <a:rPr lang="sv-SE" dirty="0" err="1"/>
              <a:t>tabasamu</a:t>
            </a:r>
            <a:r>
              <a:rPr lang="sv-SE" dirty="0"/>
              <a:t> </a:t>
            </a:r>
            <a:r>
              <a:rPr lang="sv-SE" dirty="0" err="1"/>
              <a:t>na</a:t>
            </a:r>
            <a:r>
              <a:rPr lang="sv-SE" dirty="0"/>
              <a:t> </a:t>
            </a:r>
            <a:r>
              <a:rPr lang="sv-SE" dirty="0" err="1"/>
              <a:t>nyuso</a:t>
            </a:r>
            <a:r>
              <a:rPr lang="sv-SE" dirty="0"/>
              <a:t> </a:t>
            </a:r>
            <a:r>
              <a:rPr lang="sv-SE" dirty="0" err="1"/>
              <a:t>za</a:t>
            </a:r>
            <a:r>
              <a:rPr lang="sv-SE" dirty="0"/>
              <a:t> </a:t>
            </a:r>
            <a:r>
              <a:rPr lang="sv-SE" dirty="0" err="1"/>
              <a:t>kuridhika</a:t>
            </a:r>
            <a:r>
              <a:rPr lang="sv-SE" dirty="0"/>
              <a:t> </a:t>
            </a:r>
            <a:r>
              <a:rPr lang="sv-SE" dirty="0" err="1"/>
              <a:t>za</a:t>
            </a:r>
            <a:r>
              <a:rPr lang="sv-SE" dirty="0"/>
              <a:t> </a:t>
            </a:r>
            <a:r>
              <a:rPr lang="sv-SE" dirty="0" err="1"/>
              <a:t>baadhi</a:t>
            </a:r>
            <a:r>
              <a:rPr lang="sv-SE" dirty="0"/>
              <a:t> </a:t>
            </a:r>
            <a:r>
              <a:rPr lang="sv-SE" dirty="0" err="1"/>
              <a:t>ya</a:t>
            </a:r>
            <a:r>
              <a:rPr lang="sv-SE" dirty="0"/>
              <a:t> </a:t>
            </a:r>
            <a:r>
              <a:rPr lang="sv-SE" dirty="0" err="1"/>
              <a:t>wapiga</a:t>
            </a:r>
            <a:r>
              <a:rPr lang="sv-SE" dirty="0"/>
              <a:t> </a:t>
            </a:r>
            <a:r>
              <a:rPr lang="sv-SE" dirty="0" err="1"/>
              <a:t>ngoma</a:t>
            </a:r>
            <a:r>
              <a:rPr lang="sv-SE" dirty="0"/>
              <a:t> </a:t>
            </a:r>
            <a:r>
              <a:rPr lang="sv-SE" dirty="0" err="1"/>
              <a:t>waliokuwa</a:t>
            </a:r>
            <a:r>
              <a:rPr lang="sv-SE" dirty="0"/>
              <a:t> </a:t>
            </a:r>
            <a:r>
              <a:rPr lang="sv-SE" dirty="0" err="1"/>
              <a:t>miongoni</a:t>
            </a:r>
            <a:r>
              <a:rPr lang="sv-SE" dirty="0"/>
              <a:t> </a:t>
            </a:r>
            <a:r>
              <a:rPr lang="sv-SE" dirty="0" err="1"/>
              <a:t>mwa</a:t>
            </a:r>
            <a:r>
              <a:rPr lang="sv-SE" dirty="0"/>
              <a:t> </a:t>
            </a:r>
            <a:r>
              <a:rPr lang="sv-SE" dirty="0" err="1"/>
              <a:t>umati</a:t>
            </a:r>
            <a:r>
              <a:rPr lang="sv-SE" dirty="0"/>
              <a:t>.</a:t>
            </a:r>
          </a:p>
          <a:p>
            <a:pPr marL="0" lvl="0" indent="0" algn="l" rtl="0">
              <a:lnSpc>
                <a:spcPct val="105454"/>
              </a:lnSpc>
              <a:spcBef>
                <a:spcPts val="1200"/>
              </a:spcBef>
              <a:spcAft>
                <a:spcPts val="0"/>
              </a:spcAft>
              <a:buClr>
                <a:schemeClr val="dk1"/>
              </a:buClr>
              <a:buSzPts val="1100"/>
              <a:buFont typeface="Arial"/>
              <a:buNone/>
            </a:pPr>
            <a:endParaRPr dirty="0"/>
          </a:p>
        </p:txBody>
      </p:sp>
      <p:sp>
        <p:nvSpPr>
          <p:cNvPr id="207" name="Google Shape;207;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08" name="Google Shape;208;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09" name="Google Shape;2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1200"/>
              </a:spcAft>
              <a:buClr>
                <a:srgbClr val="000000"/>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Yule mzee alimwalika Ono na Iris jukwaani. Wakawaambia hadhira kuhusu ngoma zao, wakisimulia hekaya za sauti zao za kipekee. Walipiga midundo yenye uchangamfu kumheshimu roho mcheza dansi wa kijito cha msituni, kisha wakapiga nyimbo za radi kwa shukrani kwa roho wa dhoruba aliyelinda miti yao ya matunda. </a:t>
            </a:r>
          </a:p>
          <a:p>
            <a:pPr marL="0" marR="0" lvl="0" indent="0" algn="l" defTabSz="914400" rtl="0" eaLnBrk="1" fontAlgn="auto" latinLnBrk="0" hangingPunct="1">
              <a:lnSpc>
                <a:spcPct val="115000"/>
              </a:lnSpc>
              <a:spcBef>
                <a:spcPts val="1200"/>
              </a:spcBef>
              <a:spcAft>
                <a:spcPts val="1200"/>
              </a:spcAft>
              <a:buClr>
                <a:srgbClr val="000000"/>
              </a:buClr>
              <a:buSzPts val="11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15000"/>
              </a:lnSpc>
              <a:spcBef>
                <a:spcPts val="1200"/>
              </a:spcBef>
              <a:spcAft>
                <a:spcPts val="1200"/>
              </a:spcAft>
              <a:buClr>
                <a:srgbClr val="000000"/>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Kwa mara ya kwanza, wanakijiji wa filimbi wakaanza kuelewa maana ya ngoma kwa wapiga ngoma. Lakini baba yake Brone alikunja uso kwa dharau.</a:t>
            </a:r>
            <a:endParaRPr lang="sv-SE" sz="12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1200"/>
              </a:spcAft>
              <a:buSzPts val="1100"/>
              <a:buNone/>
            </a:pPr>
            <a:endParaRPr dirty="0"/>
          </a:p>
        </p:txBody>
      </p:sp>
      <p:sp>
        <p:nvSpPr>
          <p:cNvPr id="215" name="Google Shape;215;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16" name="Google Shape;216;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17" name="Google Shape;2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79400" lvl="0" indent="0" algn="l" rtl="0">
              <a:lnSpc>
                <a:spcPct val="98000"/>
              </a:lnSpc>
              <a:spcBef>
                <a:spcPts val="0"/>
              </a:spcBef>
              <a:spcAft>
                <a:spcPts val="0"/>
              </a:spcAft>
              <a:buClr>
                <a:schemeClr val="dk1"/>
              </a:buClr>
              <a:buSzPts val="1100"/>
              <a:buFont typeface="Arial" panose="020B0604020202020204" pitchFamily="34" charset="0"/>
              <a:buNone/>
            </a:pPr>
            <a:r>
              <a:rPr lang="sv-SE" dirty="0" err="1"/>
              <a:t>Hatimaye</a:t>
            </a:r>
            <a:r>
              <a:rPr lang="sv-SE" dirty="0"/>
              <a:t>, </a:t>
            </a:r>
            <a:r>
              <a:rPr lang="sv-SE" dirty="0" err="1"/>
              <a:t>Ziana</a:t>
            </a:r>
            <a:r>
              <a:rPr lang="sv-SE" dirty="0"/>
              <a:t> </a:t>
            </a:r>
            <a:r>
              <a:rPr lang="sv-SE" dirty="0" err="1"/>
              <a:t>aliungana</a:t>
            </a:r>
            <a:r>
              <a:rPr lang="sv-SE" dirty="0"/>
              <a:t> </a:t>
            </a:r>
            <a:r>
              <a:rPr lang="sv-SE" dirty="0" err="1"/>
              <a:t>na</a:t>
            </a:r>
            <a:r>
              <a:rPr lang="sv-SE" dirty="0"/>
              <a:t> Ono </a:t>
            </a:r>
            <a:r>
              <a:rPr lang="sv-SE" dirty="0" err="1"/>
              <a:t>na</a:t>
            </a:r>
            <a:r>
              <a:rPr lang="sv-SE" dirty="0"/>
              <a:t> Iris </a:t>
            </a:r>
            <a:r>
              <a:rPr lang="sv-SE" dirty="0" err="1"/>
              <a:t>jukwaani</a:t>
            </a:r>
            <a:r>
              <a:rPr lang="sv-SE" dirty="0"/>
              <a:t>. </a:t>
            </a:r>
            <a:r>
              <a:rPr lang="sv-SE" dirty="0" err="1"/>
              <a:t>Alimkumbuka</a:t>
            </a:r>
            <a:r>
              <a:rPr lang="sv-SE" dirty="0"/>
              <a:t> </a:t>
            </a:r>
            <a:r>
              <a:rPr lang="sv-SE" dirty="0" err="1"/>
              <a:t>baba</a:t>
            </a:r>
            <a:r>
              <a:rPr lang="sv-SE" dirty="0"/>
              <a:t> </a:t>
            </a:r>
            <a:r>
              <a:rPr lang="sv-SE" dirty="0" err="1"/>
              <a:t>yake</a:t>
            </a:r>
            <a:r>
              <a:rPr lang="sv-SE" dirty="0"/>
              <a:t>, </a:t>
            </a:r>
            <a:r>
              <a:rPr lang="sv-SE" dirty="0" err="1"/>
              <a:t>akashika</a:t>
            </a:r>
            <a:r>
              <a:rPr lang="sv-SE" dirty="0"/>
              <a:t> </a:t>
            </a:r>
            <a:r>
              <a:rPr lang="sv-SE" dirty="0" err="1"/>
              <a:t>filimbi</a:t>
            </a:r>
            <a:r>
              <a:rPr lang="sv-SE" dirty="0"/>
              <a:t> </a:t>
            </a:r>
            <a:r>
              <a:rPr lang="sv-SE" dirty="0" err="1"/>
              <a:t>yake</a:t>
            </a:r>
            <a:r>
              <a:rPr lang="sv-SE" dirty="0"/>
              <a:t> </a:t>
            </a:r>
            <a:r>
              <a:rPr lang="sv-SE" dirty="0" err="1"/>
              <a:t>kwa</a:t>
            </a:r>
            <a:r>
              <a:rPr lang="sv-SE" dirty="0"/>
              <a:t> </a:t>
            </a:r>
            <a:r>
              <a:rPr lang="sv-SE" dirty="0" err="1"/>
              <a:t>ujasiri</a:t>
            </a:r>
            <a:r>
              <a:rPr lang="sv-SE" dirty="0"/>
              <a:t>, </a:t>
            </a:r>
            <a:r>
              <a:rPr lang="sv-SE" dirty="0" err="1"/>
              <a:t>akaileta</a:t>
            </a:r>
            <a:r>
              <a:rPr lang="sv-SE" dirty="0"/>
              <a:t> </a:t>
            </a:r>
            <a:r>
              <a:rPr lang="sv-SE" dirty="0" err="1"/>
              <a:t>mdomoni</a:t>
            </a:r>
            <a:r>
              <a:rPr lang="sv-SE" dirty="0"/>
              <a:t>, </a:t>
            </a:r>
            <a:r>
              <a:rPr lang="sv-SE" dirty="0" err="1"/>
              <a:t>na</a:t>
            </a:r>
            <a:r>
              <a:rPr lang="sv-SE" dirty="0"/>
              <a:t> </a:t>
            </a:r>
            <a:r>
              <a:rPr lang="sv-SE" dirty="0" err="1"/>
              <a:t>wakaanza</a:t>
            </a:r>
            <a:r>
              <a:rPr lang="sv-SE" dirty="0"/>
              <a:t> kupiga </a:t>
            </a:r>
            <a:r>
              <a:rPr lang="sv-SE" dirty="0" err="1"/>
              <a:t>muziki</a:t>
            </a:r>
            <a:r>
              <a:rPr lang="sv-SE" dirty="0"/>
              <a:t> </a:t>
            </a:r>
            <a:r>
              <a:rPr lang="sv-SE" dirty="0" err="1"/>
              <a:t>pamoja</a:t>
            </a:r>
            <a:r>
              <a:rPr lang="sv-SE" dirty="0"/>
              <a:t>. </a:t>
            </a:r>
          </a:p>
          <a:p>
            <a:pPr marL="0" marR="279400" lvl="0" indent="0" algn="l" rtl="0">
              <a:lnSpc>
                <a:spcPct val="98000"/>
              </a:lnSpc>
              <a:spcBef>
                <a:spcPts val="0"/>
              </a:spcBef>
              <a:spcAft>
                <a:spcPts val="0"/>
              </a:spcAft>
              <a:buClr>
                <a:schemeClr val="dk1"/>
              </a:buClr>
              <a:buSzPts val="1100"/>
              <a:buFont typeface="Arial" panose="020B0604020202020204" pitchFamily="34" charset="0"/>
              <a:buNone/>
            </a:pPr>
            <a:endParaRPr lang="sv-SE" dirty="0"/>
          </a:p>
          <a:p>
            <a:pPr marL="0" marR="279400" lvl="0" indent="0" algn="l" rtl="0">
              <a:lnSpc>
                <a:spcPct val="98000"/>
              </a:lnSpc>
              <a:spcBef>
                <a:spcPts val="0"/>
              </a:spcBef>
              <a:spcAft>
                <a:spcPts val="0"/>
              </a:spcAft>
              <a:buClr>
                <a:schemeClr val="dk1"/>
              </a:buClr>
              <a:buSzPts val="1100"/>
              <a:buFont typeface="Arial" panose="020B0604020202020204" pitchFamily="34" charset="0"/>
              <a:buNone/>
            </a:pPr>
            <a:r>
              <a:rPr lang="sv-SE" dirty="0" err="1"/>
              <a:t>Ukimya</a:t>
            </a:r>
            <a:r>
              <a:rPr lang="sv-SE" dirty="0"/>
              <a:t> </a:t>
            </a:r>
            <a:r>
              <a:rPr lang="sv-SE" dirty="0" err="1"/>
              <a:t>mzito</a:t>
            </a:r>
            <a:r>
              <a:rPr lang="sv-SE" dirty="0"/>
              <a:t> ukashuka. </a:t>
            </a:r>
            <a:r>
              <a:rPr lang="sv-SE" dirty="0" err="1"/>
              <a:t>Hakukuwa</a:t>
            </a:r>
            <a:r>
              <a:rPr lang="sv-SE" dirty="0"/>
              <a:t> </a:t>
            </a:r>
            <a:r>
              <a:rPr lang="sv-SE" dirty="0" err="1"/>
              <a:t>kumewahi</a:t>
            </a:r>
            <a:r>
              <a:rPr lang="sv-SE" dirty="0"/>
              <a:t> </a:t>
            </a:r>
            <a:r>
              <a:rPr lang="sv-SE" dirty="0" err="1"/>
              <a:t>kusikika</a:t>
            </a:r>
            <a:r>
              <a:rPr lang="sv-SE" dirty="0"/>
              <a:t> </a:t>
            </a:r>
            <a:r>
              <a:rPr lang="sv-SE" dirty="0" err="1"/>
              <a:t>sauti</a:t>
            </a:r>
            <a:r>
              <a:rPr lang="sv-SE" dirty="0"/>
              <a:t> </a:t>
            </a:r>
            <a:r>
              <a:rPr lang="sv-SE" dirty="0" err="1"/>
              <a:t>za</a:t>
            </a:r>
            <a:r>
              <a:rPr lang="sv-SE" dirty="0"/>
              <a:t> </a:t>
            </a:r>
            <a:r>
              <a:rPr lang="sv-SE" dirty="0" err="1"/>
              <a:t>filimbi</a:t>
            </a:r>
            <a:r>
              <a:rPr lang="sv-SE" dirty="0"/>
              <a:t> </a:t>
            </a:r>
            <a:r>
              <a:rPr lang="sv-SE" dirty="0" err="1"/>
              <a:t>na</a:t>
            </a:r>
            <a:r>
              <a:rPr lang="sv-SE" dirty="0"/>
              <a:t> </a:t>
            </a:r>
            <a:r>
              <a:rPr lang="sv-SE" dirty="0" err="1"/>
              <a:t>ngoma</a:t>
            </a:r>
            <a:r>
              <a:rPr lang="sv-SE" dirty="0"/>
              <a:t> </a:t>
            </a:r>
            <a:r>
              <a:rPr lang="sv-SE" dirty="0" err="1"/>
              <a:t>pamoja</a:t>
            </a:r>
            <a:r>
              <a:rPr lang="sv-SE" dirty="0"/>
              <a:t>, </a:t>
            </a:r>
            <a:r>
              <a:rPr lang="sv-SE" dirty="0" err="1"/>
              <a:t>wala</a:t>
            </a:r>
            <a:r>
              <a:rPr lang="sv-SE" dirty="0"/>
              <a:t> </a:t>
            </a:r>
            <a:r>
              <a:rPr lang="sv-SE" dirty="0" err="1"/>
              <a:t>msichana</a:t>
            </a:r>
            <a:r>
              <a:rPr lang="sv-SE" dirty="0"/>
              <a:t> </a:t>
            </a:r>
            <a:r>
              <a:rPr lang="sv-SE" dirty="0" err="1"/>
              <a:t>hakuwa</a:t>
            </a:r>
            <a:r>
              <a:rPr lang="sv-SE" dirty="0"/>
              <a:t> </a:t>
            </a:r>
            <a:r>
              <a:rPr lang="sv-SE" dirty="0" err="1"/>
              <a:t>amewahi</a:t>
            </a:r>
            <a:r>
              <a:rPr lang="sv-SE" dirty="0"/>
              <a:t> </a:t>
            </a:r>
            <a:r>
              <a:rPr lang="sv-SE" dirty="0" err="1"/>
              <a:t>kuonekana</a:t>
            </a:r>
            <a:r>
              <a:rPr lang="sv-SE" dirty="0"/>
              <a:t> </a:t>
            </a:r>
            <a:r>
              <a:rPr lang="sv-SE" dirty="0" err="1"/>
              <a:t>akipiga</a:t>
            </a:r>
            <a:r>
              <a:rPr lang="sv-SE" dirty="0"/>
              <a:t> </a:t>
            </a:r>
            <a:r>
              <a:rPr lang="sv-SE" dirty="0" err="1"/>
              <a:t>filimbi</a:t>
            </a:r>
            <a:r>
              <a:rPr lang="sv-SE" dirty="0"/>
              <a:t>.</a:t>
            </a:r>
          </a:p>
          <a:p>
            <a:pPr marL="0" marR="279400" lvl="0" indent="0" algn="l" rtl="0">
              <a:lnSpc>
                <a:spcPct val="98000"/>
              </a:lnSpc>
              <a:spcBef>
                <a:spcPts val="0"/>
              </a:spcBef>
              <a:spcAft>
                <a:spcPts val="0"/>
              </a:spcAft>
              <a:buClr>
                <a:schemeClr val="dk1"/>
              </a:buClr>
              <a:buSzPts val="1100"/>
              <a:buFont typeface="Arial" panose="020B0604020202020204" pitchFamily="34" charset="0"/>
              <a:buNone/>
            </a:pPr>
            <a:endParaRPr lang="sv-SE" dirty="0"/>
          </a:p>
          <a:p>
            <a:pPr marL="0" marR="279400" lvl="0" indent="0" algn="l" rtl="0">
              <a:lnSpc>
                <a:spcPct val="98000"/>
              </a:lnSpc>
              <a:spcBef>
                <a:spcPts val="0"/>
              </a:spcBef>
              <a:spcAft>
                <a:spcPts val="0"/>
              </a:spcAft>
              <a:buClr>
                <a:schemeClr val="dk1"/>
              </a:buClr>
              <a:buSzPts val="1100"/>
              <a:buFont typeface="Arial" panose="020B0604020202020204" pitchFamily="34" charset="0"/>
              <a:buNone/>
            </a:pPr>
            <a:r>
              <a:rPr lang="sv-SE" dirty="0" err="1"/>
              <a:t>Sauti</a:t>
            </a:r>
            <a:r>
              <a:rPr lang="sv-SE" dirty="0"/>
              <a:t> </a:t>
            </a:r>
            <a:r>
              <a:rPr lang="sv-SE" dirty="0" err="1"/>
              <a:t>ya</a:t>
            </a:r>
            <a:r>
              <a:rPr lang="sv-SE" dirty="0"/>
              <a:t> </a:t>
            </a:r>
            <a:r>
              <a:rPr lang="sv-SE" dirty="0" err="1"/>
              <a:t>mziki</a:t>
            </a:r>
            <a:r>
              <a:rPr lang="sv-SE" dirty="0"/>
              <a:t> wa </a:t>
            </a:r>
            <a:r>
              <a:rPr lang="sv-SE" dirty="0" err="1"/>
              <a:t>shukrani</a:t>
            </a:r>
            <a:r>
              <a:rPr lang="sv-SE" dirty="0"/>
              <a:t> </a:t>
            </a:r>
            <a:r>
              <a:rPr lang="sv-SE" dirty="0" err="1"/>
              <a:t>kwa</a:t>
            </a:r>
            <a:r>
              <a:rPr lang="sv-SE" dirty="0"/>
              <a:t> </a:t>
            </a:r>
            <a:r>
              <a:rPr lang="sv-SE" dirty="0" err="1"/>
              <a:t>jua</a:t>
            </a:r>
            <a:r>
              <a:rPr lang="sv-SE" dirty="0"/>
              <a:t> </a:t>
            </a:r>
            <a:r>
              <a:rPr lang="sv-SE" dirty="0" err="1"/>
              <a:t>na</a:t>
            </a:r>
            <a:r>
              <a:rPr lang="sv-SE" dirty="0"/>
              <a:t> </a:t>
            </a:r>
            <a:r>
              <a:rPr lang="sv-SE" dirty="0" err="1"/>
              <a:t>mvua</a:t>
            </a:r>
            <a:r>
              <a:rPr lang="sv-SE" dirty="0"/>
              <a:t> </a:t>
            </a:r>
            <a:r>
              <a:rPr lang="sv-SE" dirty="0" err="1"/>
              <a:t>kutoka</a:t>
            </a:r>
            <a:r>
              <a:rPr lang="sv-SE" dirty="0"/>
              <a:t> </a:t>
            </a:r>
            <a:r>
              <a:rPr lang="sv-SE" dirty="0" err="1"/>
              <a:t>kwa</a:t>
            </a:r>
            <a:r>
              <a:rPr lang="sv-SE" dirty="0"/>
              <a:t> </a:t>
            </a:r>
            <a:r>
              <a:rPr lang="sv-SE" dirty="0" err="1"/>
              <a:t>filimbi</a:t>
            </a:r>
            <a:r>
              <a:rPr lang="sv-SE" dirty="0"/>
              <a:t> </a:t>
            </a:r>
            <a:r>
              <a:rPr lang="sv-SE" dirty="0" err="1"/>
              <a:t>ya</a:t>
            </a:r>
            <a:r>
              <a:rPr lang="sv-SE" dirty="0"/>
              <a:t> </a:t>
            </a:r>
            <a:r>
              <a:rPr lang="sv-SE" dirty="0" err="1"/>
              <a:t>Ziana</a:t>
            </a:r>
            <a:r>
              <a:rPr lang="sv-SE" dirty="0"/>
              <a:t> </a:t>
            </a:r>
            <a:r>
              <a:rPr lang="sv-SE" dirty="0" err="1"/>
              <a:t>ilielea</a:t>
            </a:r>
            <a:r>
              <a:rPr lang="sv-SE" dirty="0"/>
              <a:t> </a:t>
            </a:r>
            <a:r>
              <a:rPr lang="sv-SE" dirty="0" err="1"/>
              <a:t>angani</a:t>
            </a:r>
            <a:r>
              <a:rPr lang="sv-SE" dirty="0"/>
              <a:t>, </a:t>
            </a:r>
            <a:r>
              <a:rPr lang="sv-SE" dirty="0" err="1"/>
              <a:t>ikilingana</a:t>
            </a:r>
            <a:r>
              <a:rPr lang="sv-SE" dirty="0"/>
              <a:t> </a:t>
            </a:r>
            <a:r>
              <a:rPr lang="sv-SE" dirty="0" err="1"/>
              <a:t>kikamilifu</a:t>
            </a:r>
            <a:r>
              <a:rPr lang="sv-SE" dirty="0"/>
              <a:t> </a:t>
            </a:r>
            <a:r>
              <a:rPr lang="sv-SE" dirty="0" err="1"/>
              <a:t>na</a:t>
            </a:r>
            <a:r>
              <a:rPr lang="sv-SE" dirty="0"/>
              <a:t> </a:t>
            </a:r>
            <a:r>
              <a:rPr lang="sv-SE" dirty="0" err="1"/>
              <a:t>midundo</a:t>
            </a:r>
            <a:r>
              <a:rPr lang="sv-SE" dirty="0"/>
              <a:t> </a:t>
            </a:r>
            <a:r>
              <a:rPr lang="sv-SE" dirty="0" err="1"/>
              <a:t>ya</a:t>
            </a:r>
            <a:r>
              <a:rPr lang="sv-SE" dirty="0"/>
              <a:t> </a:t>
            </a:r>
            <a:r>
              <a:rPr lang="sv-SE" dirty="0" err="1"/>
              <a:t>kijito</a:t>
            </a:r>
            <a:r>
              <a:rPr lang="sv-SE" dirty="0"/>
              <a:t> </a:t>
            </a:r>
            <a:r>
              <a:rPr lang="sv-SE" dirty="0" err="1"/>
              <a:t>kinachocheza</a:t>
            </a:r>
            <a:r>
              <a:rPr lang="sv-SE" dirty="0"/>
              <a:t> </a:t>
            </a:r>
            <a:r>
              <a:rPr lang="sv-SE" dirty="0" err="1"/>
              <a:t>kutoka</a:t>
            </a:r>
            <a:r>
              <a:rPr lang="sv-SE" dirty="0"/>
              <a:t> </a:t>
            </a:r>
            <a:r>
              <a:rPr lang="sv-SE" dirty="0" err="1"/>
              <a:t>kwa</a:t>
            </a:r>
            <a:r>
              <a:rPr lang="sv-SE" dirty="0"/>
              <a:t> </a:t>
            </a:r>
            <a:r>
              <a:rPr lang="sv-SE" dirty="0" err="1"/>
              <a:t>ngoma</a:t>
            </a:r>
            <a:r>
              <a:rPr lang="sv-SE" dirty="0"/>
              <a:t> </a:t>
            </a:r>
            <a:r>
              <a:rPr lang="sv-SE" dirty="0" err="1"/>
              <a:t>ya</a:t>
            </a:r>
            <a:r>
              <a:rPr lang="sv-SE" dirty="0"/>
              <a:t> Ono. </a:t>
            </a:r>
          </a:p>
          <a:p>
            <a:pPr marL="0" marR="279400" lvl="0" indent="0" algn="l" rtl="0">
              <a:lnSpc>
                <a:spcPct val="98000"/>
              </a:lnSpc>
              <a:spcBef>
                <a:spcPts val="0"/>
              </a:spcBef>
              <a:spcAft>
                <a:spcPts val="0"/>
              </a:spcAft>
              <a:buClr>
                <a:schemeClr val="dk1"/>
              </a:buClr>
              <a:buSzPts val="1100"/>
              <a:buFont typeface="Arial" panose="020B0604020202020204" pitchFamily="34" charset="0"/>
              <a:buNone/>
            </a:pPr>
            <a:endParaRPr lang="sv-SE" dirty="0"/>
          </a:p>
          <a:p>
            <a:pPr marL="0" marR="279400" lvl="0" indent="0" algn="l" rtl="0">
              <a:lnSpc>
                <a:spcPct val="98000"/>
              </a:lnSpc>
              <a:spcBef>
                <a:spcPts val="0"/>
              </a:spcBef>
              <a:spcAft>
                <a:spcPts val="0"/>
              </a:spcAft>
              <a:buClr>
                <a:schemeClr val="dk1"/>
              </a:buClr>
              <a:buSzPts val="1100"/>
              <a:buFont typeface="Arial" panose="020B0604020202020204" pitchFamily="34" charset="0"/>
              <a:buNone/>
            </a:pPr>
            <a:r>
              <a:rPr lang="sv-SE" dirty="0" err="1"/>
              <a:t>Wimbo</a:t>
            </a:r>
            <a:r>
              <a:rPr lang="sv-SE" dirty="0"/>
              <a:t> </a:t>
            </a:r>
            <a:r>
              <a:rPr lang="sv-SE" dirty="0" err="1"/>
              <a:t>ulipomalizika</a:t>
            </a:r>
            <a:r>
              <a:rPr lang="sv-SE" dirty="0"/>
              <a:t>, </a:t>
            </a:r>
            <a:r>
              <a:rPr lang="sv-SE" dirty="0" err="1"/>
              <a:t>umati</a:t>
            </a:r>
            <a:r>
              <a:rPr lang="sv-SE" dirty="0"/>
              <a:t> </a:t>
            </a:r>
            <a:r>
              <a:rPr lang="sv-SE" dirty="0" err="1"/>
              <a:t>ulitazamana</a:t>
            </a:r>
            <a:r>
              <a:rPr lang="sv-SE" dirty="0"/>
              <a:t>. </a:t>
            </a:r>
            <a:r>
              <a:rPr lang="sv-SE" dirty="0" err="1"/>
              <a:t>Wengine</a:t>
            </a:r>
            <a:r>
              <a:rPr lang="sv-SE" dirty="0"/>
              <a:t> </a:t>
            </a:r>
            <a:r>
              <a:rPr lang="sv-SE" dirty="0" err="1"/>
              <a:t>walipiga</a:t>
            </a:r>
            <a:r>
              <a:rPr lang="sv-SE" dirty="0"/>
              <a:t> </a:t>
            </a:r>
            <a:r>
              <a:rPr lang="sv-SE" dirty="0" err="1"/>
              <a:t>makofi</a:t>
            </a:r>
            <a:r>
              <a:rPr lang="sv-SE" dirty="0"/>
              <a:t> </a:t>
            </a:r>
            <a:r>
              <a:rPr lang="sv-SE" dirty="0" err="1"/>
              <a:t>kwa</a:t>
            </a:r>
            <a:r>
              <a:rPr lang="sv-SE" dirty="0"/>
              <a:t> </a:t>
            </a:r>
            <a:r>
              <a:rPr lang="sv-SE" dirty="0" err="1"/>
              <a:t>kusita</a:t>
            </a:r>
            <a:r>
              <a:rPr lang="sv-SE" dirty="0"/>
              <a:t>, </a:t>
            </a:r>
            <a:r>
              <a:rPr lang="sv-SE" dirty="0" err="1"/>
              <a:t>huku</a:t>
            </a:r>
            <a:r>
              <a:rPr lang="sv-SE" dirty="0"/>
              <a:t> </a:t>
            </a:r>
            <a:r>
              <a:rPr lang="sv-SE" dirty="0" err="1"/>
              <a:t>wengine</a:t>
            </a:r>
            <a:r>
              <a:rPr lang="sv-SE" dirty="0"/>
              <a:t> </a:t>
            </a:r>
            <a:r>
              <a:rPr lang="sv-SE" dirty="0" err="1"/>
              <a:t>wakigeuza</a:t>
            </a:r>
            <a:r>
              <a:rPr lang="sv-SE" dirty="0"/>
              <a:t> </a:t>
            </a:r>
            <a:r>
              <a:rPr lang="sv-SE" dirty="0" err="1"/>
              <a:t>nyuso</a:t>
            </a:r>
            <a:r>
              <a:rPr lang="sv-SE" dirty="0"/>
              <a:t> </a:t>
            </a:r>
            <a:r>
              <a:rPr lang="sv-SE" dirty="0" err="1"/>
              <a:t>zao</a:t>
            </a:r>
            <a:r>
              <a:rPr lang="sv-SE" dirty="0"/>
              <a:t> </a:t>
            </a:r>
            <a:r>
              <a:rPr lang="sv-SE" dirty="0" err="1"/>
              <a:t>kwa</a:t>
            </a:r>
            <a:r>
              <a:rPr lang="sv-SE" dirty="0"/>
              <a:t> </a:t>
            </a:r>
            <a:r>
              <a:rPr lang="sv-SE" dirty="0" err="1"/>
              <a:t>aibu</a:t>
            </a:r>
            <a:r>
              <a:rPr lang="sv-SE" dirty="0"/>
              <a:t>. </a:t>
            </a:r>
          </a:p>
          <a:p>
            <a:pPr marL="0" marR="279400" lvl="0" indent="0" algn="l" rtl="0">
              <a:lnSpc>
                <a:spcPct val="98000"/>
              </a:lnSpc>
              <a:spcBef>
                <a:spcPts val="0"/>
              </a:spcBef>
              <a:spcAft>
                <a:spcPts val="0"/>
              </a:spcAft>
              <a:buClr>
                <a:schemeClr val="dk1"/>
              </a:buClr>
              <a:buSzPts val="1100"/>
              <a:buFont typeface="Arial" panose="020B0604020202020204" pitchFamily="34" charset="0"/>
              <a:buNone/>
            </a:pPr>
            <a:endParaRPr lang="sv-SE" dirty="0"/>
          </a:p>
          <a:p>
            <a:pPr marL="0" marR="279400" lvl="0" indent="0" algn="l" rtl="0">
              <a:lnSpc>
                <a:spcPct val="98000"/>
              </a:lnSpc>
              <a:spcBef>
                <a:spcPts val="0"/>
              </a:spcBef>
              <a:spcAft>
                <a:spcPts val="0"/>
              </a:spcAft>
              <a:buClr>
                <a:schemeClr val="dk1"/>
              </a:buClr>
              <a:buSzPts val="1100"/>
              <a:buFont typeface="Arial" panose="020B0604020202020204" pitchFamily="34" charset="0"/>
              <a:buNone/>
            </a:pPr>
            <a:r>
              <a:rPr lang="sv-SE" dirty="0" err="1"/>
              <a:t>Ghafla</a:t>
            </a:r>
            <a:r>
              <a:rPr lang="sv-SE" dirty="0"/>
              <a:t>, </a:t>
            </a:r>
            <a:r>
              <a:rPr lang="sv-SE" dirty="0" err="1"/>
              <a:t>baba</a:t>
            </a:r>
            <a:r>
              <a:rPr lang="sv-SE" dirty="0"/>
              <a:t> </a:t>
            </a:r>
            <a:r>
              <a:rPr lang="sv-SE" dirty="0" err="1"/>
              <a:t>yake</a:t>
            </a:r>
            <a:r>
              <a:rPr lang="sv-SE" dirty="0"/>
              <a:t> </a:t>
            </a:r>
            <a:r>
              <a:rPr lang="sv-SE" dirty="0" err="1"/>
              <a:t>Brone</a:t>
            </a:r>
            <a:r>
              <a:rPr lang="sv-SE" dirty="0"/>
              <a:t> </a:t>
            </a:r>
            <a:r>
              <a:rPr lang="sv-SE" dirty="0" err="1"/>
              <a:t>aliripuka</a:t>
            </a:r>
            <a:r>
              <a:rPr lang="sv-SE" dirty="0"/>
              <a:t> </a:t>
            </a:r>
            <a:r>
              <a:rPr lang="sv-SE" dirty="0" err="1"/>
              <a:t>kwa</a:t>
            </a:r>
            <a:r>
              <a:rPr lang="sv-SE" dirty="0"/>
              <a:t> </a:t>
            </a:r>
            <a:r>
              <a:rPr lang="sv-SE" dirty="0" err="1"/>
              <a:t>hasira</a:t>
            </a:r>
            <a:r>
              <a:rPr lang="sv-SE" dirty="0"/>
              <a:t>. "</a:t>
            </a:r>
            <a:r>
              <a:rPr lang="sv-SE" dirty="0" err="1"/>
              <a:t>Msaliti</a:t>
            </a:r>
            <a:r>
              <a:rPr lang="sv-SE" dirty="0"/>
              <a:t>!" </a:t>
            </a:r>
            <a:r>
              <a:rPr lang="sv-SE" dirty="0" err="1"/>
              <a:t>alipiga</a:t>
            </a:r>
            <a:r>
              <a:rPr lang="sv-SE" dirty="0"/>
              <a:t> </a:t>
            </a:r>
            <a:r>
              <a:rPr lang="sv-SE" dirty="0" err="1"/>
              <a:t>kelele</a:t>
            </a:r>
            <a:r>
              <a:rPr lang="sv-SE" dirty="0"/>
              <a:t>, </a:t>
            </a:r>
            <a:r>
              <a:rPr lang="sv-SE" dirty="0" err="1"/>
              <a:t>kisha</a:t>
            </a:r>
            <a:r>
              <a:rPr lang="sv-SE" dirty="0"/>
              <a:t> </a:t>
            </a:r>
            <a:r>
              <a:rPr lang="sv-SE" dirty="0" err="1"/>
              <a:t>akaondoka</a:t>
            </a:r>
            <a:r>
              <a:rPr lang="sv-SE" dirty="0"/>
              <a:t> </a:t>
            </a:r>
            <a:r>
              <a:rPr lang="sv-SE" dirty="0" err="1"/>
              <a:t>kwa</a:t>
            </a:r>
            <a:r>
              <a:rPr lang="sv-SE" dirty="0"/>
              <a:t> </a:t>
            </a:r>
            <a:r>
              <a:rPr lang="sv-SE" dirty="0" err="1"/>
              <a:t>ghadhabu</a:t>
            </a:r>
            <a:r>
              <a:rPr lang="sv-SE" dirty="0"/>
              <a:t>. </a:t>
            </a:r>
          </a:p>
          <a:p>
            <a:pPr marL="0" marR="279400" lvl="0" indent="0" algn="l" rtl="0">
              <a:lnSpc>
                <a:spcPct val="98000"/>
              </a:lnSpc>
              <a:spcBef>
                <a:spcPts val="0"/>
              </a:spcBef>
              <a:spcAft>
                <a:spcPts val="0"/>
              </a:spcAft>
              <a:buClr>
                <a:schemeClr val="dk1"/>
              </a:buClr>
              <a:buSzPts val="1100"/>
              <a:buFont typeface="Arial" panose="020B0604020202020204" pitchFamily="34" charset="0"/>
              <a:buNone/>
            </a:pPr>
            <a:endParaRPr lang="sv-SE" dirty="0"/>
          </a:p>
          <a:p>
            <a:pPr marL="0" marR="279400" lvl="0" indent="0" algn="l" rtl="0">
              <a:lnSpc>
                <a:spcPct val="98000"/>
              </a:lnSpc>
              <a:spcBef>
                <a:spcPts val="0"/>
              </a:spcBef>
              <a:spcAft>
                <a:spcPts val="0"/>
              </a:spcAft>
              <a:buClr>
                <a:schemeClr val="dk1"/>
              </a:buClr>
              <a:buSzPts val="1100"/>
              <a:buFont typeface="Arial" panose="020B0604020202020204" pitchFamily="34" charset="0"/>
              <a:buNone/>
            </a:pPr>
            <a:r>
              <a:rPr lang="sv-SE" dirty="0" err="1"/>
              <a:t>Brone</a:t>
            </a:r>
            <a:r>
              <a:rPr lang="sv-SE" dirty="0"/>
              <a:t> </a:t>
            </a:r>
            <a:r>
              <a:rPr lang="sv-SE" dirty="0" err="1"/>
              <a:t>alimtazama</a:t>
            </a:r>
            <a:r>
              <a:rPr lang="sv-SE" dirty="0"/>
              <a:t> </a:t>
            </a:r>
            <a:r>
              <a:rPr lang="sv-SE" dirty="0" err="1"/>
              <a:t>baba</a:t>
            </a:r>
            <a:r>
              <a:rPr lang="sv-SE" dirty="0"/>
              <a:t> </a:t>
            </a:r>
            <a:r>
              <a:rPr lang="sv-SE" dirty="0" err="1"/>
              <a:t>yake</a:t>
            </a:r>
            <a:r>
              <a:rPr lang="sv-SE" dirty="0"/>
              <a:t> </a:t>
            </a:r>
            <a:r>
              <a:rPr lang="sv-SE" dirty="0" err="1"/>
              <a:t>kwa</a:t>
            </a:r>
            <a:r>
              <a:rPr lang="sv-SE" dirty="0"/>
              <a:t> </a:t>
            </a:r>
            <a:r>
              <a:rPr lang="sv-SE" dirty="0" err="1"/>
              <a:t>huzuni</a:t>
            </a:r>
            <a:r>
              <a:rPr lang="sv-SE" dirty="0"/>
              <a:t>. </a:t>
            </a:r>
            <a:r>
              <a:rPr lang="sv-SE" dirty="0" err="1"/>
              <a:t>Akitingisha</a:t>
            </a:r>
            <a:r>
              <a:rPr lang="sv-SE" dirty="0"/>
              <a:t> </a:t>
            </a:r>
            <a:r>
              <a:rPr lang="sv-SE" dirty="0" err="1"/>
              <a:t>kichwa</a:t>
            </a:r>
            <a:r>
              <a:rPr lang="sv-SE" dirty="0"/>
              <a:t>, </a:t>
            </a:r>
            <a:r>
              <a:rPr lang="sv-SE" dirty="0" err="1"/>
              <a:t>aliondoa</a:t>
            </a:r>
            <a:r>
              <a:rPr lang="sv-SE" dirty="0"/>
              <a:t> </a:t>
            </a:r>
            <a:r>
              <a:rPr lang="sv-SE" dirty="0" err="1"/>
              <a:t>filimbi</a:t>
            </a:r>
            <a:r>
              <a:rPr lang="sv-SE" dirty="0"/>
              <a:t> </a:t>
            </a:r>
            <a:r>
              <a:rPr lang="sv-SE" dirty="0" err="1"/>
              <a:t>aliyovaa</a:t>
            </a:r>
            <a:r>
              <a:rPr lang="sv-SE" dirty="0"/>
              <a:t> </a:t>
            </a:r>
            <a:r>
              <a:rPr lang="sv-SE" dirty="0" err="1"/>
              <a:t>shingoni</a:t>
            </a:r>
            <a:r>
              <a:rPr lang="sv-SE" dirty="0"/>
              <a:t>, </a:t>
            </a:r>
            <a:r>
              <a:rPr lang="sv-SE" dirty="0" err="1"/>
              <a:t>akaweka</a:t>
            </a:r>
            <a:r>
              <a:rPr lang="sv-SE" dirty="0"/>
              <a:t> </a:t>
            </a:r>
            <a:r>
              <a:rPr lang="sv-SE" dirty="0" err="1"/>
              <a:t>juu</a:t>
            </a:r>
            <a:r>
              <a:rPr lang="sv-SE" dirty="0"/>
              <a:t> </a:t>
            </a:r>
            <a:r>
              <a:rPr lang="sv-SE" dirty="0" err="1"/>
              <a:t>ya</a:t>
            </a:r>
            <a:r>
              <a:rPr lang="sv-SE" dirty="0"/>
              <a:t> </a:t>
            </a:r>
            <a:r>
              <a:rPr lang="sv-SE" dirty="0" err="1"/>
              <a:t>kibanda</a:t>
            </a:r>
            <a:r>
              <a:rPr lang="sv-SE" dirty="0"/>
              <a:t> </a:t>
            </a:r>
            <a:r>
              <a:rPr lang="sv-SE" dirty="0" err="1"/>
              <a:t>cha</a:t>
            </a:r>
            <a:r>
              <a:rPr lang="sv-SE" dirty="0"/>
              <a:t> </a:t>
            </a:r>
            <a:r>
              <a:rPr lang="sv-SE" dirty="0" err="1"/>
              <a:t>baba</a:t>
            </a:r>
            <a:r>
              <a:rPr lang="sv-SE" dirty="0"/>
              <a:t> </a:t>
            </a:r>
            <a:r>
              <a:rPr lang="sv-SE" dirty="0" err="1"/>
              <a:t>yake</a:t>
            </a:r>
            <a:r>
              <a:rPr lang="sv-SE" dirty="0"/>
              <a:t>, </a:t>
            </a:r>
            <a:r>
              <a:rPr lang="sv-SE" dirty="0" err="1"/>
              <a:t>na</a:t>
            </a:r>
            <a:r>
              <a:rPr lang="sv-SE" dirty="0"/>
              <a:t> </a:t>
            </a:r>
            <a:r>
              <a:rPr lang="sv-SE" dirty="0" err="1"/>
              <a:t>kuondoka</a:t>
            </a:r>
            <a:r>
              <a:rPr lang="sv-SE" dirty="0"/>
              <a:t> </a:t>
            </a:r>
            <a:r>
              <a:rPr lang="sv-SE" dirty="0" err="1"/>
              <a:t>kijijini</a:t>
            </a:r>
            <a:r>
              <a:rPr lang="sv-SE" dirty="0"/>
              <a:t> </a:t>
            </a:r>
            <a:r>
              <a:rPr lang="sv-SE" dirty="0" err="1"/>
              <a:t>milele</a:t>
            </a:r>
            <a:r>
              <a:rPr lang="sv-SE" dirty="0"/>
              <a:t>. </a:t>
            </a:r>
          </a:p>
          <a:p>
            <a:pPr marL="0" marR="279400" lvl="0" indent="177800" algn="l" rtl="0">
              <a:lnSpc>
                <a:spcPct val="98000"/>
              </a:lnSpc>
              <a:spcBef>
                <a:spcPts val="0"/>
              </a:spcBef>
              <a:spcAft>
                <a:spcPts val="0"/>
              </a:spcAft>
              <a:buClr>
                <a:schemeClr val="dk1"/>
              </a:buClr>
              <a:buSzPts val="1100"/>
              <a:buFont typeface="Arial"/>
              <a:buNone/>
            </a:pPr>
            <a:endParaRPr dirty="0"/>
          </a:p>
        </p:txBody>
      </p:sp>
      <p:sp>
        <p:nvSpPr>
          <p:cNvPr id="223" name="Google Shape;223;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24" name="Google Shape;224;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25" name="Google Shape;2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en-GB" dirty="0" err="1"/>
              <a:t>Hapo</a:t>
            </a:r>
            <a:r>
              <a:rPr lang="en-GB" dirty="0"/>
              <a:t> </a:t>
            </a:r>
            <a:r>
              <a:rPr lang="en-GB" dirty="0" err="1"/>
              <a:t>zamani</a:t>
            </a:r>
            <a:r>
              <a:rPr lang="en-GB" dirty="0"/>
              <a:t> za kale, </a:t>
            </a:r>
            <a:r>
              <a:rPr lang="en-GB" dirty="0" err="1"/>
              <a:t>kulikuwa</a:t>
            </a:r>
            <a:r>
              <a:rPr lang="en-GB" dirty="0"/>
              <a:t> </a:t>
            </a:r>
            <a:r>
              <a:rPr lang="en-GB" dirty="0" err="1"/>
              <a:t>na</a:t>
            </a:r>
            <a:r>
              <a:rPr lang="en-GB" dirty="0"/>
              <a:t> </a:t>
            </a:r>
            <a:r>
              <a:rPr lang="en-GB" dirty="0" err="1"/>
              <a:t>vijiji</a:t>
            </a:r>
            <a:r>
              <a:rPr lang="en-GB" dirty="0"/>
              <a:t> </a:t>
            </a:r>
            <a:r>
              <a:rPr lang="en-GB" dirty="0" err="1"/>
              <a:t>viwili</a:t>
            </a:r>
            <a:r>
              <a:rPr lang="en-GB" dirty="0"/>
              <a:t>.</a:t>
            </a:r>
            <a:endParaRPr dirty="0"/>
          </a:p>
        </p:txBody>
      </p:sp>
      <p:sp>
        <p:nvSpPr>
          <p:cNvPr id="87" name="Google Shape;87;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88" name="Google Shape;88;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89" name="Google Shape;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None/>
            </a:pPr>
            <a:r>
              <a:rPr lang="sv-SE" dirty="0" err="1"/>
              <a:t>Baada</a:t>
            </a:r>
            <a:r>
              <a:rPr lang="sv-SE" dirty="0"/>
              <a:t> </a:t>
            </a:r>
            <a:r>
              <a:rPr lang="sv-SE" dirty="0" err="1"/>
              <a:t>ya</a:t>
            </a:r>
            <a:r>
              <a:rPr lang="sv-SE" dirty="0"/>
              <a:t> </a:t>
            </a:r>
            <a:r>
              <a:rPr lang="sv-SE" dirty="0" err="1"/>
              <a:t>tamasha</a:t>
            </a:r>
            <a:r>
              <a:rPr lang="sv-SE" dirty="0"/>
              <a:t>, </a:t>
            </a:r>
            <a:r>
              <a:rPr lang="sv-SE" dirty="0" err="1"/>
              <a:t>mijadala</a:t>
            </a:r>
            <a:r>
              <a:rPr lang="sv-SE" dirty="0"/>
              <a:t> </a:t>
            </a:r>
            <a:r>
              <a:rPr lang="sv-SE" dirty="0" err="1"/>
              <a:t>mingi</a:t>
            </a:r>
            <a:r>
              <a:rPr lang="sv-SE" dirty="0"/>
              <a:t> </a:t>
            </a:r>
            <a:r>
              <a:rPr lang="sv-SE" dirty="0" err="1"/>
              <a:t>ilizuka</a:t>
            </a:r>
            <a:r>
              <a:rPr lang="sv-SE" dirty="0"/>
              <a:t> </a:t>
            </a:r>
            <a:r>
              <a:rPr lang="sv-SE" dirty="0" err="1"/>
              <a:t>katika</a:t>
            </a:r>
            <a:r>
              <a:rPr lang="sv-SE" dirty="0"/>
              <a:t> </a:t>
            </a:r>
            <a:r>
              <a:rPr lang="sv-SE" dirty="0" err="1"/>
              <a:t>vijiji</a:t>
            </a:r>
            <a:r>
              <a:rPr lang="sv-SE" dirty="0"/>
              <a:t> </a:t>
            </a:r>
            <a:r>
              <a:rPr lang="sv-SE" dirty="0" err="1"/>
              <a:t>vyote</a:t>
            </a:r>
            <a:r>
              <a:rPr lang="sv-SE" dirty="0"/>
              <a:t> </a:t>
            </a:r>
            <a:r>
              <a:rPr lang="sv-SE" dirty="0" err="1"/>
              <a:t>viwili</a:t>
            </a:r>
            <a:r>
              <a:rPr lang="sv-SE" dirty="0"/>
              <a:t>. Je, kila </a:t>
            </a:r>
            <a:r>
              <a:rPr lang="sv-SE" dirty="0" err="1"/>
              <a:t>mtu</a:t>
            </a:r>
            <a:r>
              <a:rPr lang="sv-SE" dirty="0"/>
              <a:t> </a:t>
            </a:r>
            <a:r>
              <a:rPr lang="sv-SE" dirty="0" err="1"/>
              <a:t>anapaswa</a:t>
            </a:r>
            <a:r>
              <a:rPr lang="sv-SE" dirty="0"/>
              <a:t> </a:t>
            </a:r>
            <a:r>
              <a:rPr lang="sv-SE" dirty="0" err="1"/>
              <a:t>kuhudumiwa</a:t>
            </a:r>
            <a:r>
              <a:rPr lang="sv-SE" dirty="0"/>
              <a:t> </a:t>
            </a:r>
            <a:r>
              <a:rPr lang="sv-SE" dirty="0" err="1"/>
              <a:t>katika</a:t>
            </a:r>
            <a:r>
              <a:rPr lang="sv-SE" dirty="0"/>
              <a:t> </a:t>
            </a:r>
            <a:r>
              <a:rPr lang="sv-SE" dirty="0" err="1"/>
              <a:t>vibanda</a:t>
            </a:r>
            <a:r>
              <a:rPr lang="sv-SE" dirty="0"/>
              <a:t> </a:t>
            </a:r>
            <a:r>
              <a:rPr lang="sv-SE" dirty="0" err="1"/>
              <a:t>vyote</a:t>
            </a:r>
            <a:r>
              <a:rPr lang="sv-SE" dirty="0"/>
              <a:t> </a:t>
            </a:r>
            <a:r>
              <a:rPr lang="sv-SE" dirty="0" err="1"/>
              <a:t>vya</a:t>
            </a:r>
            <a:r>
              <a:rPr lang="sv-SE" dirty="0"/>
              <a:t> </a:t>
            </a:r>
            <a:r>
              <a:rPr lang="sv-SE" dirty="0" err="1"/>
              <a:t>soko</a:t>
            </a:r>
            <a:r>
              <a:rPr lang="sv-SE" dirty="0"/>
              <a:t>? Je, </a:t>
            </a:r>
            <a:r>
              <a:rPr lang="sv-SE" dirty="0" err="1"/>
              <a:t>wasichana</a:t>
            </a:r>
            <a:r>
              <a:rPr lang="sv-SE" dirty="0"/>
              <a:t> </a:t>
            </a:r>
            <a:r>
              <a:rPr lang="sv-SE" dirty="0" err="1"/>
              <a:t>waruhusiwe</a:t>
            </a:r>
            <a:r>
              <a:rPr lang="sv-SE" dirty="0"/>
              <a:t> kupiga </a:t>
            </a:r>
            <a:r>
              <a:rPr lang="sv-SE" dirty="0" err="1"/>
              <a:t>filimbi</a:t>
            </a:r>
            <a:r>
              <a:rPr lang="sv-SE" dirty="0"/>
              <a:t>? Je, </a:t>
            </a:r>
            <a:r>
              <a:rPr lang="sv-SE" dirty="0" err="1"/>
              <a:t>filimbi</a:t>
            </a:r>
            <a:r>
              <a:rPr lang="sv-SE" dirty="0"/>
              <a:t> </a:t>
            </a:r>
            <a:r>
              <a:rPr lang="sv-SE" dirty="0" err="1"/>
              <a:t>na</a:t>
            </a:r>
            <a:r>
              <a:rPr lang="sv-SE" dirty="0"/>
              <a:t> </a:t>
            </a:r>
            <a:r>
              <a:rPr lang="sv-SE" dirty="0" err="1"/>
              <a:t>ngoma</a:t>
            </a:r>
            <a:r>
              <a:rPr lang="sv-SE" dirty="0"/>
              <a:t> </a:t>
            </a:r>
            <a:r>
              <a:rPr lang="sv-SE" dirty="0" err="1"/>
              <a:t>zinaweza</a:t>
            </a:r>
            <a:r>
              <a:rPr lang="sv-SE" dirty="0"/>
              <a:t> </a:t>
            </a:r>
            <a:r>
              <a:rPr lang="sv-SE" dirty="0" err="1"/>
              <a:t>kuchezwa</a:t>
            </a:r>
            <a:r>
              <a:rPr lang="sv-SE" dirty="0"/>
              <a:t> </a:t>
            </a:r>
            <a:r>
              <a:rPr lang="sv-SE" dirty="0" err="1"/>
              <a:t>pamoja</a:t>
            </a:r>
            <a:r>
              <a:rPr lang="sv-SE" dirty="0"/>
              <a:t>?</a:t>
            </a:r>
          </a:p>
          <a:p>
            <a:pPr marL="0" lvl="0" indent="0" algn="l" rtl="0">
              <a:spcBef>
                <a:spcPts val="1200"/>
              </a:spcBef>
              <a:spcAft>
                <a:spcPts val="0"/>
              </a:spcAft>
              <a:buNone/>
            </a:pPr>
            <a:endParaRPr lang="sv-SE" dirty="0"/>
          </a:p>
          <a:p>
            <a:pPr marL="0" indent="0">
              <a:spcBef>
                <a:spcPts val="1200"/>
              </a:spcBef>
            </a:pPr>
            <a:r>
              <a:rPr lang="sv-SE"/>
              <a:t>Baada ya miezi mingi, wanavijiji walikuwa bado hawakubaliani. Baada ya kusikiliza uzoefu wa wapiga ngoma na kuona uungwana wa watu wote, balaza la soko likatoa uamuzi: </a:t>
            </a:r>
          </a:p>
          <a:p>
            <a:pPr marL="0" indent="0">
              <a:spcBef>
                <a:spcPts val="1200"/>
              </a:spcBef>
            </a:pPr>
            <a:r>
              <a:rPr lang="sv-SE"/>
              <a:t>"</a:t>
            </a:r>
            <a:r>
              <a:rPr lang="sv-SE" err="1"/>
              <a:t>Watu</a:t>
            </a:r>
            <a:r>
              <a:rPr lang="sv-SE"/>
              <a:t> </a:t>
            </a:r>
            <a:r>
              <a:rPr lang="sv-SE" err="1"/>
              <a:t>wote</a:t>
            </a:r>
            <a:r>
              <a:rPr lang="sv-SE"/>
              <a:t> </a:t>
            </a:r>
            <a:r>
              <a:rPr lang="sv-SE" err="1"/>
              <a:t>watahudumiwa</a:t>
            </a:r>
            <a:r>
              <a:rPr lang="sv-SE"/>
              <a:t> vizuri sokoni!"</a:t>
            </a:r>
          </a:p>
          <a:p>
            <a:pPr marL="0" indent="0">
              <a:spcBef>
                <a:spcPts val="1200"/>
              </a:spcBef>
            </a:pPr>
            <a:endParaRPr lang="sv-SE" dirty="0"/>
          </a:p>
          <a:p>
            <a:pPr marL="0" lvl="0" indent="0" algn="l" rtl="0">
              <a:spcBef>
                <a:spcPts val="1200"/>
              </a:spcBef>
              <a:spcAft>
                <a:spcPts val="0"/>
              </a:spcAft>
              <a:buNone/>
            </a:pPr>
            <a:r>
              <a:rPr lang="sv-SE" dirty="0" err="1"/>
              <a:t>Marufuku</a:t>
            </a:r>
            <a:r>
              <a:rPr lang="sv-SE" dirty="0"/>
              <a:t> </a:t>
            </a:r>
            <a:r>
              <a:rPr lang="sv-SE" dirty="0" err="1"/>
              <a:t>ya</a:t>
            </a:r>
            <a:r>
              <a:rPr lang="sv-SE" dirty="0"/>
              <a:t> </a:t>
            </a:r>
            <a:r>
              <a:rPr lang="sv-SE" dirty="0" err="1"/>
              <a:t>ngoma</a:t>
            </a:r>
            <a:r>
              <a:rPr lang="sv-SE" dirty="0"/>
              <a:t> </a:t>
            </a:r>
            <a:r>
              <a:rPr lang="sv-SE" dirty="0" err="1"/>
              <a:t>iliondolewa</a:t>
            </a:r>
            <a:r>
              <a:rPr lang="sv-SE" dirty="0"/>
              <a:t>, </a:t>
            </a:r>
            <a:r>
              <a:rPr lang="sv-SE" dirty="0" err="1"/>
              <a:t>na</a:t>
            </a:r>
            <a:r>
              <a:rPr lang="sv-SE" dirty="0"/>
              <a:t> </a:t>
            </a:r>
            <a:r>
              <a:rPr lang="sv-SE" dirty="0" err="1"/>
              <a:t>mabango</a:t>
            </a:r>
            <a:r>
              <a:rPr lang="sv-SE" dirty="0"/>
              <a:t> </a:t>
            </a:r>
            <a:r>
              <a:rPr lang="sv-SE" dirty="0" err="1"/>
              <a:t>yote</a:t>
            </a:r>
            <a:r>
              <a:rPr lang="sv-SE" dirty="0"/>
              <a:t> </a:t>
            </a:r>
            <a:r>
              <a:rPr lang="sv-SE" dirty="0" err="1"/>
              <a:t>yaliyosema</a:t>
            </a:r>
            <a:r>
              <a:rPr lang="sv-SE" dirty="0"/>
              <a:t> "</a:t>
            </a:r>
            <a:r>
              <a:rPr lang="sv-SE" dirty="0" err="1"/>
              <a:t>Hakuna</a:t>
            </a:r>
            <a:r>
              <a:rPr lang="sv-SE" dirty="0"/>
              <a:t> </a:t>
            </a:r>
            <a:r>
              <a:rPr lang="sv-SE" dirty="0" err="1"/>
              <a:t>Wapiga</a:t>
            </a:r>
            <a:r>
              <a:rPr lang="sv-SE" dirty="0"/>
              <a:t> </a:t>
            </a:r>
            <a:r>
              <a:rPr lang="sv-SE" dirty="0" err="1"/>
              <a:t>Ngoma</a:t>
            </a:r>
            <a:r>
              <a:rPr lang="sv-SE" dirty="0"/>
              <a:t>" </a:t>
            </a:r>
            <a:r>
              <a:rPr lang="sv-SE" dirty="0" err="1"/>
              <a:t>yakatolewa</a:t>
            </a:r>
            <a:r>
              <a:rPr lang="sv-SE" dirty="0"/>
              <a:t>. </a:t>
            </a:r>
          </a:p>
          <a:p>
            <a:pPr marL="0" lvl="0" indent="0" algn="l" rtl="0">
              <a:spcBef>
                <a:spcPts val="1200"/>
              </a:spcBef>
              <a:spcAft>
                <a:spcPts val="0"/>
              </a:spcAft>
              <a:buNone/>
            </a:pPr>
            <a:endParaRPr lang="sv-SE" dirty="0"/>
          </a:p>
          <a:p>
            <a:pPr marL="0" lvl="0" indent="0" algn="l" rtl="0">
              <a:spcBef>
                <a:spcPts val="1200"/>
              </a:spcBef>
              <a:spcAft>
                <a:spcPts val="0"/>
              </a:spcAft>
              <a:buNone/>
            </a:pPr>
            <a:r>
              <a:rPr lang="sv-SE" dirty="0" err="1"/>
              <a:t>Lakini</a:t>
            </a:r>
            <a:r>
              <a:rPr lang="sv-SE" dirty="0"/>
              <a:t> </a:t>
            </a:r>
            <a:r>
              <a:rPr lang="sv-SE" dirty="0" err="1"/>
              <a:t>kuhusu</a:t>
            </a:r>
            <a:r>
              <a:rPr lang="sv-SE" dirty="0"/>
              <a:t> </a:t>
            </a:r>
            <a:r>
              <a:rPr lang="sv-SE" dirty="0" err="1"/>
              <a:t>masuala</a:t>
            </a:r>
            <a:r>
              <a:rPr lang="sv-SE" dirty="0"/>
              <a:t> </a:t>
            </a:r>
            <a:r>
              <a:rPr lang="sv-SE" dirty="0" err="1"/>
              <a:t>ya</a:t>
            </a:r>
            <a:r>
              <a:rPr lang="sv-SE" dirty="0"/>
              <a:t> kupiga </a:t>
            </a:r>
            <a:r>
              <a:rPr lang="sv-SE" dirty="0" err="1"/>
              <a:t>ala</a:t>
            </a:r>
            <a:r>
              <a:rPr lang="sv-SE" dirty="0"/>
              <a:t> </a:t>
            </a:r>
            <a:r>
              <a:rPr lang="sv-SE" dirty="0" err="1"/>
              <a:t>za</a:t>
            </a:r>
            <a:r>
              <a:rPr lang="sv-SE" dirty="0"/>
              <a:t> </a:t>
            </a:r>
            <a:r>
              <a:rPr lang="sv-SE" dirty="0" err="1"/>
              <a:t>muziki</a:t>
            </a:r>
            <a:r>
              <a:rPr lang="sv-SE" dirty="0"/>
              <a:t>, </a:t>
            </a:r>
            <a:r>
              <a:rPr lang="sv-SE" dirty="0" err="1"/>
              <a:t>baraza</a:t>
            </a:r>
            <a:r>
              <a:rPr lang="sv-SE" dirty="0"/>
              <a:t> </a:t>
            </a:r>
            <a:r>
              <a:rPr lang="sv-SE" dirty="0" err="1"/>
              <a:t>lilikaa</a:t>
            </a:r>
            <a:r>
              <a:rPr lang="sv-SE" dirty="0"/>
              <a:t> </a:t>
            </a:r>
            <a:r>
              <a:rPr lang="sv-SE" dirty="0" err="1"/>
              <a:t>kando</a:t>
            </a:r>
            <a:r>
              <a:rPr lang="sv-SE" dirty="0"/>
              <a:t>. </a:t>
            </a:r>
            <a:r>
              <a:rPr lang="sv-SE" dirty="0" err="1"/>
              <a:t>Badala</a:t>
            </a:r>
            <a:r>
              <a:rPr lang="sv-SE" dirty="0"/>
              <a:t> </a:t>
            </a:r>
            <a:r>
              <a:rPr lang="sv-SE" dirty="0" err="1"/>
              <a:t>yake</a:t>
            </a:r>
            <a:r>
              <a:rPr lang="sv-SE" dirty="0"/>
              <a:t>, </a:t>
            </a:r>
            <a:r>
              <a:rPr lang="sv-SE" dirty="0" err="1"/>
              <a:t>waliamua</a:t>
            </a:r>
            <a:r>
              <a:rPr lang="sv-SE" dirty="0"/>
              <a:t> </a:t>
            </a:r>
            <a:r>
              <a:rPr lang="sv-SE" dirty="0" err="1"/>
              <a:t>kwamba</a:t>
            </a:r>
            <a:r>
              <a:rPr lang="sv-SE" dirty="0"/>
              <a:t> kila </a:t>
            </a:r>
            <a:r>
              <a:rPr lang="sv-SE" dirty="0" err="1"/>
              <a:t>mtu</a:t>
            </a:r>
            <a:r>
              <a:rPr lang="sv-SE" dirty="0"/>
              <a:t> </a:t>
            </a:r>
            <a:r>
              <a:rPr lang="sv-SE" dirty="0" err="1"/>
              <a:t>ataheshimiwa</a:t>
            </a:r>
            <a:r>
              <a:rPr lang="sv-SE" dirty="0"/>
              <a:t> </a:t>
            </a:r>
            <a:r>
              <a:rPr lang="sv-SE" dirty="0" err="1"/>
              <a:t>kulingana</a:t>
            </a:r>
            <a:r>
              <a:rPr lang="sv-SE" dirty="0"/>
              <a:t> </a:t>
            </a:r>
            <a:r>
              <a:rPr lang="sv-SE" dirty="0" err="1"/>
              <a:t>na</a:t>
            </a:r>
            <a:r>
              <a:rPr lang="sv-SE" dirty="0"/>
              <a:t> </a:t>
            </a:r>
            <a:r>
              <a:rPr lang="sv-SE" dirty="0" err="1"/>
              <a:t>imani</a:t>
            </a:r>
            <a:r>
              <a:rPr lang="sv-SE" dirty="0"/>
              <a:t> </a:t>
            </a:r>
            <a:r>
              <a:rPr lang="sv-SE" dirty="0" err="1"/>
              <a:t>yake</a:t>
            </a:r>
            <a:r>
              <a:rPr lang="sv-SE" dirty="0"/>
              <a:t> </a:t>
            </a:r>
            <a:r>
              <a:rPr lang="sv-SE" dirty="0" err="1"/>
              <a:t>na</a:t>
            </a:r>
            <a:r>
              <a:rPr lang="sv-SE" dirty="0"/>
              <a:t> </a:t>
            </a:r>
            <a:r>
              <a:rPr lang="sv-SE" dirty="0" err="1"/>
              <a:t>kuachwa</a:t>
            </a:r>
            <a:r>
              <a:rPr lang="sv-SE" dirty="0"/>
              <a:t> huru </a:t>
            </a:r>
            <a:r>
              <a:rPr lang="sv-SE" dirty="0" err="1"/>
              <a:t>kufuata</a:t>
            </a:r>
            <a:r>
              <a:rPr lang="sv-SE" dirty="0"/>
              <a:t> </a:t>
            </a:r>
            <a:r>
              <a:rPr lang="sv-SE" dirty="0" err="1"/>
              <a:t>njia</a:t>
            </a:r>
            <a:r>
              <a:rPr lang="sv-SE" dirty="0"/>
              <a:t> </a:t>
            </a:r>
            <a:r>
              <a:rPr lang="sv-SE" dirty="0" err="1"/>
              <a:t>yake</a:t>
            </a:r>
            <a:r>
              <a:rPr lang="sv-SE" dirty="0"/>
              <a:t>.</a:t>
            </a:r>
          </a:p>
          <a:p>
            <a:pPr marL="0" lvl="0" indent="0" algn="l" rtl="0">
              <a:spcBef>
                <a:spcPts val="1200"/>
              </a:spcBef>
              <a:spcAft>
                <a:spcPts val="0"/>
              </a:spcAft>
              <a:buNone/>
            </a:pPr>
            <a:endParaRPr dirty="0"/>
          </a:p>
        </p:txBody>
      </p:sp>
      <p:sp>
        <p:nvSpPr>
          <p:cNvPr id="231" name="Google Shape;231;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32" name="Google Shape;232;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33" name="Google Shape;23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solidFill>
                  <a:schemeClr val="dk1"/>
                </a:solidFill>
              </a:rPr>
              <a:t>Ilichukua</a:t>
            </a:r>
            <a:r>
              <a:rPr lang="sv-SE" dirty="0">
                <a:solidFill>
                  <a:schemeClr val="dk1"/>
                </a:solidFill>
              </a:rPr>
              <a:t> </a:t>
            </a:r>
            <a:r>
              <a:rPr lang="sv-SE" dirty="0" err="1">
                <a:solidFill>
                  <a:schemeClr val="dk1"/>
                </a:solidFill>
              </a:rPr>
              <a:t>miaka</a:t>
            </a:r>
            <a:r>
              <a:rPr lang="sv-SE" dirty="0">
                <a:solidFill>
                  <a:schemeClr val="dk1"/>
                </a:solidFill>
              </a:rPr>
              <a:t> </a:t>
            </a:r>
            <a:r>
              <a:rPr lang="sv-SE" dirty="0" err="1">
                <a:solidFill>
                  <a:schemeClr val="dk1"/>
                </a:solidFill>
              </a:rPr>
              <a:t>mingi</a:t>
            </a:r>
            <a:r>
              <a:rPr lang="sv-SE" dirty="0">
                <a:solidFill>
                  <a:schemeClr val="dk1"/>
                </a:solidFill>
              </a:rPr>
              <a:t> kabla </a:t>
            </a:r>
            <a:r>
              <a:rPr lang="sv-SE" dirty="0" err="1">
                <a:solidFill>
                  <a:schemeClr val="dk1"/>
                </a:solidFill>
              </a:rPr>
              <a:t>ya</a:t>
            </a:r>
            <a:r>
              <a:rPr lang="sv-SE" dirty="0">
                <a:solidFill>
                  <a:schemeClr val="dk1"/>
                </a:solidFill>
              </a:rPr>
              <a:t> </a:t>
            </a:r>
            <a:r>
              <a:rPr lang="sv-SE" dirty="0" err="1">
                <a:solidFill>
                  <a:schemeClr val="dk1"/>
                </a:solidFill>
              </a:rPr>
              <a:t>wapiga</a:t>
            </a:r>
            <a:r>
              <a:rPr lang="sv-SE" dirty="0">
                <a:solidFill>
                  <a:schemeClr val="dk1"/>
                </a:solidFill>
              </a:rPr>
              <a:t> </a:t>
            </a:r>
            <a:r>
              <a:rPr lang="sv-SE" dirty="0" err="1">
                <a:solidFill>
                  <a:schemeClr val="dk1"/>
                </a:solidFill>
              </a:rPr>
              <a:t>ngoma</a:t>
            </a:r>
            <a:r>
              <a:rPr lang="sv-SE" dirty="0">
                <a:solidFill>
                  <a:schemeClr val="dk1"/>
                </a:solidFill>
              </a:rPr>
              <a:t> </a:t>
            </a:r>
            <a:r>
              <a:rPr lang="sv-SE" dirty="0" err="1">
                <a:solidFill>
                  <a:schemeClr val="dk1"/>
                </a:solidFill>
              </a:rPr>
              <a:t>kuhisi</a:t>
            </a:r>
            <a:r>
              <a:rPr lang="sv-SE" dirty="0">
                <a:solidFill>
                  <a:schemeClr val="dk1"/>
                </a:solidFill>
              </a:rPr>
              <a:t> </a:t>
            </a:r>
            <a:r>
              <a:rPr lang="sv-SE" dirty="0" err="1">
                <a:solidFill>
                  <a:schemeClr val="dk1"/>
                </a:solidFill>
              </a:rPr>
              <a:t>kukaribishwa</a:t>
            </a:r>
            <a:r>
              <a:rPr lang="sv-SE" dirty="0">
                <a:solidFill>
                  <a:schemeClr val="dk1"/>
                </a:solidFill>
              </a:rPr>
              <a:t> </a:t>
            </a:r>
            <a:r>
              <a:rPr lang="sv-SE" dirty="0" err="1">
                <a:solidFill>
                  <a:schemeClr val="dk1"/>
                </a:solidFill>
              </a:rPr>
              <a:t>katika</a:t>
            </a:r>
            <a:r>
              <a:rPr lang="sv-SE" dirty="0">
                <a:solidFill>
                  <a:schemeClr val="dk1"/>
                </a:solidFill>
              </a:rPr>
              <a:t> </a:t>
            </a:r>
            <a:r>
              <a:rPr lang="sv-SE" dirty="0" err="1">
                <a:solidFill>
                  <a:schemeClr val="dk1"/>
                </a:solidFill>
              </a:rPr>
              <a:t>vibanda</a:t>
            </a:r>
            <a:r>
              <a:rPr lang="sv-SE" dirty="0">
                <a:solidFill>
                  <a:schemeClr val="dk1"/>
                </a:solidFill>
              </a:rPr>
              <a:t> </a:t>
            </a:r>
            <a:r>
              <a:rPr lang="sv-SE" dirty="0" err="1">
                <a:solidFill>
                  <a:schemeClr val="dk1"/>
                </a:solidFill>
              </a:rPr>
              <a:t>vyote</a:t>
            </a:r>
            <a:r>
              <a:rPr lang="sv-SE" dirty="0">
                <a:solidFill>
                  <a:schemeClr val="dk1"/>
                </a:solidFill>
              </a:rPr>
              <a:t> </a:t>
            </a:r>
            <a:r>
              <a:rPr lang="sv-SE" dirty="0" err="1">
                <a:solidFill>
                  <a:schemeClr val="dk1"/>
                </a:solidFill>
              </a:rPr>
              <a:t>vya</a:t>
            </a:r>
            <a:r>
              <a:rPr lang="sv-SE" dirty="0">
                <a:solidFill>
                  <a:schemeClr val="dk1"/>
                </a:solidFill>
              </a:rPr>
              <a:t> </a:t>
            </a:r>
            <a:r>
              <a:rPr lang="sv-SE" dirty="0" err="1">
                <a:solidFill>
                  <a:schemeClr val="dk1"/>
                </a:solidFill>
              </a:rPr>
              <a:t>soko</a:t>
            </a:r>
            <a:r>
              <a:rPr lang="sv-SE" dirty="0">
                <a:solidFill>
                  <a:schemeClr val="dk1"/>
                </a:solidFill>
              </a:rPr>
              <a:t>. </a:t>
            </a:r>
            <a:r>
              <a:rPr lang="sv-SE" dirty="0" err="1">
                <a:solidFill>
                  <a:schemeClr val="dk1"/>
                </a:solidFill>
              </a:rPr>
              <a:t>Lakini</a:t>
            </a:r>
            <a:r>
              <a:rPr lang="sv-SE" dirty="0">
                <a:solidFill>
                  <a:schemeClr val="dk1"/>
                </a:solidFill>
              </a:rPr>
              <a:t> kila </a:t>
            </a:r>
            <a:r>
              <a:rPr lang="sv-SE" dirty="0" err="1">
                <a:solidFill>
                  <a:schemeClr val="dk1"/>
                </a:solidFill>
              </a:rPr>
              <a:t>wiki</a:t>
            </a:r>
            <a:r>
              <a:rPr lang="sv-SE" dirty="0">
                <a:solidFill>
                  <a:schemeClr val="dk1"/>
                </a:solidFill>
              </a:rPr>
              <a:t>, </a:t>
            </a:r>
            <a:r>
              <a:rPr lang="sv-SE" dirty="0" err="1">
                <a:solidFill>
                  <a:schemeClr val="dk1"/>
                </a:solidFill>
              </a:rPr>
              <a:t>Ziana</a:t>
            </a:r>
            <a:r>
              <a:rPr lang="sv-SE" dirty="0">
                <a:solidFill>
                  <a:schemeClr val="dk1"/>
                </a:solidFill>
              </a:rPr>
              <a:t>, Ono </a:t>
            </a:r>
            <a:r>
              <a:rPr lang="sv-SE" dirty="0" err="1">
                <a:solidFill>
                  <a:schemeClr val="dk1"/>
                </a:solidFill>
              </a:rPr>
              <a:t>na</a:t>
            </a:r>
            <a:r>
              <a:rPr lang="sv-SE" dirty="0">
                <a:solidFill>
                  <a:schemeClr val="dk1"/>
                </a:solidFill>
              </a:rPr>
              <a:t> Iris </a:t>
            </a:r>
            <a:r>
              <a:rPr lang="sv-SE" dirty="0" err="1">
                <a:solidFill>
                  <a:schemeClr val="dk1"/>
                </a:solidFill>
              </a:rPr>
              <a:t>walionekana</a:t>
            </a:r>
            <a:r>
              <a:rPr lang="sv-SE" dirty="0">
                <a:solidFill>
                  <a:schemeClr val="dk1"/>
                </a:solidFill>
              </a:rPr>
              <a:t> </a:t>
            </a:r>
            <a:r>
              <a:rPr lang="sv-SE" dirty="0" err="1">
                <a:solidFill>
                  <a:schemeClr val="dk1"/>
                </a:solidFill>
              </a:rPr>
              <a:t>pamoja</a:t>
            </a:r>
            <a:r>
              <a:rPr lang="sv-SE" dirty="0">
                <a:solidFill>
                  <a:schemeClr val="dk1"/>
                </a:solidFill>
              </a:rPr>
              <a:t>, </a:t>
            </a:r>
            <a:r>
              <a:rPr lang="sv-SE" dirty="0" err="1">
                <a:solidFill>
                  <a:schemeClr val="dk1"/>
                </a:solidFill>
              </a:rPr>
              <a:t>wakicheza</a:t>
            </a:r>
            <a:r>
              <a:rPr lang="sv-SE" dirty="0">
                <a:solidFill>
                  <a:schemeClr val="dk1"/>
                </a:solidFill>
              </a:rPr>
              <a:t> </a:t>
            </a:r>
            <a:r>
              <a:rPr lang="sv-SE" dirty="0" err="1">
                <a:solidFill>
                  <a:schemeClr val="dk1"/>
                </a:solidFill>
              </a:rPr>
              <a:t>nyimbo</a:t>
            </a:r>
            <a:r>
              <a:rPr lang="sv-SE" dirty="0">
                <a:solidFill>
                  <a:schemeClr val="dk1"/>
                </a:solidFill>
              </a:rPr>
              <a:t> </a:t>
            </a:r>
            <a:r>
              <a:rPr lang="sv-SE" dirty="0" err="1">
                <a:solidFill>
                  <a:schemeClr val="dk1"/>
                </a:solidFill>
              </a:rPr>
              <a:t>za</a:t>
            </a:r>
            <a:r>
              <a:rPr lang="sv-SE" dirty="0">
                <a:solidFill>
                  <a:schemeClr val="dk1"/>
                </a:solidFill>
              </a:rPr>
              <a:t> </a:t>
            </a:r>
            <a:r>
              <a:rPr lang="sv-SE" dirty="0" err="1">
                <a:solidFill>
                  <a:schemeClr val="dk1"/>
                </a:solidFill>
              </a:rPr>
              <a:t>filimbi</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ngoma</a:t>
            </a:r>
            <a:r>
              <a:rPr lang="sv-SE" dirty="0">
                <a:solidFill>
                  <a:schemeClr val="dk1"/>
                </a:solidFill>
              </a:rPr>
              <a:t>, </a:t>
            </a:r>
            <a:r>
              <a:rPr lang="sv-SE" dirty="0" err="1">
                <a:solidFill>
                  <a:schemeClr val="dk1"/>
                </a:solidFill>
              </a:rPr>
              <a:t>hadi</a:t>
            </a:r>
            <a:r>
              <a:rPr lang="sv-SE" dirty="0">
                <a:solidFill>
                  <a:schemeClr val="dk1"/>
                </a:solidFill>
              </a:rPr>
              <a:t> </a:t>
            </a:r>
            <a:r>
              <a:rPr lang="sv-SE" dirty="0" err="1">
                <a:solidFill>
                  <a:schemeClr val="dk1"/>
                </a:solidFill>
              </a:rPr>
              <a:t>vidole</a:t>
            </a:r>
            <a:r>
              <a:rPr lang="sv-SE" dirty="0">
                <a:solidFill>
                  <a:schemeClr val="dk1"/>
                </a:solidFill>
              </a:rPr>
              <a:t> </a:t>
            </a:r>
            <a:r>
              <a:rPr lang="sv-SE" dirty="0" err="1">
                <a:solidFill>
                  <a:schemeClr val="dk1"/>
                </a:solidFill>
              </a:rPr>
              <a:t>vyao</a:t>
            </a:r>
            <a:r>
              <a:rPr lang="sv-SE" dirty="0">
                <a:solidFill>
                  <a:schemeClr val="dk1"/>
                </a:solidFill>
              </a:rPr>
              <a:t> </a:t>
            </a:r>
            <a:r>
              <a:rPr lang="sv-SE" dirty="0" err="1">
                <a:solidFill>
                  <a:schemeClr val="dk1"/>
                </a:solidFill>
              </a:rPr>
              <a:t>vilipolegea</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nywele</a:t>
            </a:r>
            <a:r>
              <a:rPr lang="sv-SE" dirty="0">
                <a:solidFill>
                  <a:schemeClr val="dk1"/>
                </a:solidFill>
              </a:rPr>
              <a:t> </a:t>
            </a:r>
            <a:r>
              <a:rPr lang="sv-SE" dirty="0" err="1">
                <a:solidFill>
                  <a:schemeClr val="dk1"/>
                </a:solidFill>
              </a:rPr>
              <a:t>zao</a:t>
            </a:r>
            <a:r>
              <a:rPr lang="sv-SE" dirty="0">
                <a:solidFill>
                  <a:schemeClr val="dk1"/>
                </a:solidFill>
              </a:rPr>
              <a:t> </a:t>
            </a:r>
            <a:r>
              <a:rPr lang="sv-SE" dirty="0" err="1">
                <a:solidFill>
                  <a:schemeClr val="dk1"/>
                </a:solidFill>
              </a:rPr>
              <a:t>zikawa</a:t>
            </a:r>
            <a:r>
              <a:rPr lang="sv-SE" dirty="0">
                <a:solidFill>
                  <a:schemeClr val="dk1"/>
                </a:solidFill>
              </a:rPr>
              <a:t> </a:t>
            </a:r>
            <a:r>
              <a:rPr lang="sv-SE" dirty="0" err="1">
                <a:solidFill>
                  <a:schemeClr val="dk1"/>
                </a:solidFill>
              </a:rPr>
              <a:t>nyeupe</a:t>
            </a:r>
            <a:r>
              <a:rPr lang="sv-SE" dirty="0">
                <a:solidFill>
                  <a:schemeClr val="dk1"/>
                </a:solidFill>
              </a:rPr>
              <a:t>. </a:t>
            </a:r>
            <a:endParaRPr dirty="0">
              <a:solidFill>
                <a:schemeClr val="dk1"/>
              </a:solidFill>
            </a:endParaRPr>
          </a:p>
        </p:txBody>
      </p:sp>
      <p:sp>
        <p:nvSpPr>
          <p:cNvPr id="239" name="Google Shape;239;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40" name="Google Shape;240;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41" name="Google Shape;24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Watu</a:t>
            </a:r>
            <a:r>
              <a:rPr lang="en-GB" dirty="0"/>
              <a:t> </a:t>
            </a:r>
            <a:r>
              <a:rPr lang="en-GB" dirty="0" err="1"/>
              <a:t>wa</a:t>
            </a:r>
            <a:r>
              <a:rPr lang="en-GB" dirty="0"/>
              <a:t> </a:t>
            </a:r>
            <a:r>
              <a:rPr lang="en-GB" dirty="0" err="1"/>
              <a:t>kijiji</a:t>
            </a:r>
            <a:r>
              <a:rPr lang="en-GB" dirty="0"/>
              <a:t> </a:t>
            </a:r>
            <a:r>
              <a:rPr lang="en-GB" dirty="0" err="1"/>
              <a:t>kilichokuwa</a:t>
            </a:r>
            <a:r>
              <a:rPr lang="en-GB" dirty="0"/>
              <a:t> </a:t>
            </a:r>
            <a:r>
              <a:rPr lang="en-GB" dirty="0" err="1"/>
              <a:t>msituni</a:t>
            </a:r>
            <a:r>
              <a:rPr lang="en-GB" dirty="0"/>
              <a:t> </a:t>
            </a:r>
            <a:r>
              <a:rPr lang="en-GB" dirty="0" err="1"/>
              <a:t>walijulikana</a:t>
            </a:r>
            <a:r>
              <a:rPr lang="en-GB" dirty="0"/>
              <a:t> </a:t>
            </a:r>
            <a:r>
              <a:rPr lang="en-GB" dirty="0" err="1"/>
              <a:t>kwa</a:t>
            </a:r>
            <a:r>
              <a:rPr lang="en-GB" dirty="0"/>
              <a:t> </a:t>
            </a:r>
            <a:r>
              <a:rPr lang="en-GB" dirty="0" err="1"/>
              <a:t>umahiri</a:t>
            </a:r>
            <a:r>
              <a:rPr lang="en-GB" dirty="0"/>
              <a:t> </a:t>
            </a:r>
            <a:r>
              <a:rPr lang="en-GB" dirty="0" err="1"/>
              <a:t>wao</a:t>
            </a:r>
            <a:r>
              <a:rPr lang="en-GB" dirty="0"/>
              <a:t> </a:t>
            </a:r>
            <a:r>
              <a:rPr lang="en-GB" dirty="0" err="1"/>
              <a:t>wa</a:t>
            </a:r>
            <a:r>
              <a:rPr lang="en-GB" dirty="0"/>
              <a:t> </a:t>
            </a:r>
            <a:r>
              <a:rPr lang="en-GB" dirty="0" err="1"/>
              <a:t>kupiga</a:t>
            </a:r>
            <a:r>
              <a:rPr lang="en-GB" dirty="0"/>
              <a:t> ngoma </a:t>
            </a:r>
            <a:r>
              <a:rPr lang="en-GB" dirty="0" err="1"/>
              <a:t>na</a:t>
            </a:r>
            <a:r>
              <a:rPr lang="en-GB" dirty="0"/>
              <a:t> </a:t>
            </a:r>
            <a:r>
              <a:rPr lang="en-GB" dirty="0" err="1"/>
              <a:t>kucheza</a:t>
            </a:r>
            <a:r>
              <a:rPr lang="en-GB" dirty="0"/>
              <a:t>.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Mara </a:t>
            </a:r>
            <a:r>
              <a:rPr lang="en-GB" dirty="0" err="1"/>
              <a:t>tu</a:t>
            </a:r>
            <a:r>
              <a:rPr lang="en-GB" dirty="0"/>
              <a:t> </a:t>
            </a:r>
            <a:r>
              <a:rPr lang="en-GB" dirty="0" err="1"/>
              <a:t>mtoto</a:t>
            </a:r>
            <a:r>
              <a:rPr lang="en-GB" dirty="0"/>
              <a:t> </a:t>
            </a:r>
            <a:r>
              <a:rPr lang="en-GB" dirty="0" err="1"/>
              <a:t>alipoanza</a:t>
            </a:r>
            <a:r>
              <a:rPr lang="en-GB" dirty="0"/>
              <a:t> </a:t>
            </a:r>
            <a:r>
              <a:rPr lang="en-GB" dirty="0" err="1"/>
              <a:t>kukaa</a:t>
            </a:r>
            <a:r>
              <a:rPr lang="en-GB" dirty="0"/>
              <a:t> </a:t>
            </a:r>
            <a:r>
              <a:rPr lang="en-GB" dirty="0" err="1"/>
              <a:t>wima</a:t>
            </a:r>
            <a:r>
              <a:rPr lang="en-GB" dirty="0"/>
              <a:t>, </a:t>
            </a:r>
            <a:r>
              <a:rPr lang="en-GB" dirty="0" err="1"/>
              <a:t>alipewa</a:t>
            </a:r>
            <a:r>
              <a:rPr lang="en-GB" dirty="0"/>
              <a:t> ngoma.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Kulikuwa</a:t>
            </a:r>
            <a:r>
              <a:rPr lang="en-GB" dirty="0"/>
              <a:t> </a:t>
            </a:r>
            <a:r>
              <a:rPr lang="en-GB" dirty="0" err="1"/>
              <a:t>na</a:t>
            </a:r>
            <a:r>
              <a:rPr lang="en-GB" dirty="0"/>
              <a:t> ngoma </a:t>
            </a:r>
            <a:r>
              <a:rPr lang="en-GB" dirty="0" err="1"/>
              <a:t>ndogo</a:t>
            </a:r>
            <a:r>
              <a:rPr lang="en-GB" dirty="0"/>
              <a:t> </a:t>
            </a:r>
            <a:r>
              <a:rPr lang="en-GB" dirty="0" err="1"/>
              <a:t>zilizosikika</a:t>
            </a:r>
            <a:r>
              <a:rPr lang="en-GB" dirty="0"/>
              <a:t> </a:t>
            </a:r>
            <a:r>
              <a:rPr lang="en-GB" dirty="0" err="1"/>
              <a:t>kama</a:t>
            </a:r>
            <a:r>
              <a:rPr lang="en-GB" dirty="0"/>
              <a:t> </a:t>
            </a:r>
            <a:r>
              <a:rPr lang="en-GB" dirty="0" err="1"/>
              <a:t>manyunyu</a:t>
            </a:r>
            <a:r>
              <a:rPr lang="en-GB" dirty="0"/>
              <a:t> </a:t>
            </a:r>
            <a:r>
              <a:rPr lang="en-GB" dirty="0" err="1"/>
              <a:t>ya</a:t>
            </a:r>
            <a:r>
              <a:rPr lang="en-GB" dirty="0"/>
              <a:t> </a:t>
            </a:r>
            <a:r>
              <a:rPr lang="en-GB" dirty="0" err="1"/>
              <a:t>mvua</a:t>
            </a:r>
            <a:r>
              <a:rPr lang="en-GB" dirty="0"/>
              <a:t> </a:t>
            </a:r>
            <a:r>
              <a:rPr lang="en-GB" dirty="0" err="1"/>
              <a:t>tulivu</a:t>
            </a:r>
            <a:r>
              <a:rPr lang="en-GB" dirty="0"/>
              <a:t> </a:t>
            </a:r>
            <a:r>
              <a:rPr lang="en-GB" dirty="0" err="1"/>
              <a:t>na</a:t>
            </a:r>
            <a:r>
              <a:rPr lang="en-GB" dirty="0"/>
              <a:t> ngoma </a:t>
            </a:r>
            <a:r>
              <a:rPr lang="en-GB" dirty="0" err="1"/>
              <a:t>kubwa</a:t>
            </a:r>
            <a:r>
              <a:rPr lang="en-GB" dirty="0"/>
              <a:t> </a:t>
            </a:r>
            <a:r>
              <a:rPr lang="en-GB" dirty="0" err="1"/>
              <a:t>zenye</a:t>
            </a:r>
            <a:r>
              <a:rPr lang="en-GB" dirty="0"/>
              <a:t> </a:t>
            </a:r>
            <a:r>
              <a:rPr lang="en-GB" dirty="0" err="1"/>
              <a:t>mtikisiko</a:t>
            </a:r>
            <a:r>
              <a:rPr lang="en-GB" dirty="0"/>
              <a:t> </a:t>
            </a:r>
            <a:r>
              <a:rPr lang="en-GB" dirty="0" err="1"/>
              <a:t>mkali</a:t>
            </a:r>
            <a:r>
              <a:rPr lang="en-GB" dirty="0"/>
              <a:t> </a:t>
            </a:r>
            <a:r>
              <a:rPr lang="en-GB" dirty="0" err="1"/>
              <a:t>zilizohitaji</a:t>
            </a:r>
            <a:r>
              <a:rPr lang="en-GB" dirty="0"/>
              <a:t> </a:t>
            </a:r>
            <a:r>
              <a:rPr lang="en-GB" dirty="0" err="1"/>
              <a:t>watu</a:t>
            </a:r>
            <a:r>
              <a:rPr lang="en-GB" dirty="0"/>
              <a:t> </a:t>
            </a:r>
            <a:r>
              <a:rPr lang="en-GB" dirty="0" err="1"/>
              <a:t>wawili</a:t>
            </a:r>
            <a:r>
              <a:rPr lang="en-GB" dirty="0"/>
              <a:t> </a:t>
            </a:r>
            <a:r>
              <a:rPr lang="en-GB" dirty="0" err="1"/>
              <a:t>kubeba</a:t>
            </a:r>
            <a:r>
              <a:rPr lang="en-GB" dirty="0"/>
              <a:t>.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Kupiga</a:t>
            </a:r>
            <a:r>
              <a:rPr lang="en-GB" dirty="0"/>
              <a:t> ngoma </a:t>
            </a:r>
            <a:r>
              <a:rPr lang="en-GB" dirty="0" err="1"/>
              <a:t>kulifuatana</a:t>
            </a:r>
            <a:r>
              <a:rPr lang="en-GB" dirty="0"/>
              <a:t> </a:t>
            </a:r>
            <a:r>
              <a:rPr lang="en-GB" dirty="0" err="1"/>
              <a:t>na</a:t>
            </a:r>
            <a:r>
              <a:rPr lang="en-GB" dirty="0"/>
              <a:t> </a:t>
            </a:r>
            <a:r>
              <a:rPr lang="en-GB" dirty="0" err="1"/>
              <a:t>maisha</a:t>
            </a:r>
            <a:r>
              <a:rPr lang="en-GB" dirty="0"/>
              <a:t> </a:t>
            </a:r>
            <a:r>
              <a:rPr lang="en-GB" dirty="0" err="1"/>
              <a:t>yao</a:t>
            </a:r>
            <a:r>
              <a:rPr lang="en-GB" dirty="0"/>
              <a:t> – </a:t>
            </a:r>
            <a:r>
              <a:rPr lang="en-GB" dirty="0" err="1"/>
              <a:t>kusherehekea</a:t>
            </a:r>
            <a:r>
              <a:rPr lang="en-GB" dirty="0"/>
              <a:t>, </a:t>
            </a:r>
            <a:r>
              <a:rPr lang="en-GB" dirty="0" err="1"/>
              <a:t>kuomboleza</a:t>
            </a:r>
            <a:r>
              <a:rPr lang="en-GB" dirty="0"/>
              <a:t>, </a:t>
            </a:r>
            <a:r>
              <a:rPr lang="en-GB" dirty="0" err="1"/>
              <a:t>na</a:t>
            </a:r>
            <a:r>
              <a:rPr lang="en-GB" dirty="0"/>
              <a:t> </a:t>
            </a:r>
            <a:r>
              <a:rPr lang="en-GB" dirty="0" err="1"/>
              <a:t>kila</a:t>
            </a:r>
            <a:r>
              <a:rPr lang="en-GB" dirty="0"/>
              <a:t> </a:t>
            </a:r>
            <a:r>
              <a:rPr lang="en-GB" dirty="0" err="1"/>
              <a:t>jambo</a:t>
            </a:r>
            <a:r>
              <a:rPr lang="en-GB" dirty="0"/>
              <a:t> </a:t>
            </a:r>
            <a:r>
              <a:rPr lang="en-GB" dirty="0" err="1"/>
              <a:t>kati</a:t>
            </a:r>
            <a:r>
              <a:rPr lang="en-GB" dirty="0"/>
              <a:t> </a:t>
            </a:r>
            <a:r>
              <a:rPr lang="en-GB" dirty="0" err="1"/>
              <a:t>ya</a:t>
            </a:r>
            <a:r>
              <a:rPr lang="en-GB" dirty="0"/>
              <a:t> </a:t>
            </a:r>
            <a:r>
              <a:rPr lang="en-GB" dirty="0" err="1"/>
              <a:t>hayo</a:t>
            </a:r>
            <a:r>
              <a:rPr lang="en-GB" dirty="0"/>
              <a:t> – </a:t>
            </a:r>
            <a:r>
              <a:rPr lang="en-GB" dirty="0" err="1"/>
              <a:t>na</a:t>
            </a:r>
            <a:r>
              <a:rPr lang="en-GB" dirty="0"/>
              <a:t> </a:t>
            </a:r>
            <a:r>
              <a:rPr lang="en-GB" dirty="0" err="1"/>
              <a:t>waliamini</a:t>
            </a:r>
            <a:r>
              <a:rPr lang="en-GB" dirty="0"/>
              <a:t> </a:t>
            </a:r>
            <a:r>
              <a:rPr lang="en-GB" dirty="0" err="1"/>
              <a:t>kuwa</a:t>
            </a:r>
            <a:r>
              <a:rPr lang="en-GB" dirty="0"/>
              <a:t> ngoma </a:t>
            </a:r>
            <a:r>
              <a:rPr lang="en-GB" dirty="0" err="1"/>
              <a:t>zilihifadhi</a:t>
            </a:r>
            <a:r>
              <a:rPr lang="en-GB" dirty="0"/>
              <a:t> </a:t>
            </a:r>
            <a:r>
              <a:rPr lang="en-GB" dirty="0" err="1"/>
              <a:t>maisha</a:t>
            </a:r>
            <a:r>
              <a:rPr lang="en-GB" dirty="0"/>
              <a:t> </a:t>
            </a:r>
            <a:r>
              <a:rPr lang="en-GB" dirty="0" err="1"/>
              <a:t>yao</a:t>
            </a:r>
            <a:r>
              <a:rPr lang="en-GB" dirty="0"/>
              <a:t> </a:t>
            </a:r>
            <a:r>
              <a:rPr lang="en-GB" dirty="0" err="1"/>
              <a:t>katika</a:t>
            </a:r>
            <a:r>
              <a:rPr lang="en-GB" dirty="0"/>
              <a:t> </a:t>
            </a:r>
            <a:r>
              <a:rPr lang="en-GB" dirty="0" err="1"/>
              <a:t>mwafaka</a:t>
            </a:r>
            <a:r>
              <a:rPr lang="en-GB" dirty="0"/>
              <a:t> </a:t>
            </a:r>
            <a:r>
              <a:rPr lang="en-GB" dirty="0" err="1"/>
              <a:t>na</a:t>
            </a:r>
            <a:r>
              <a:rPr lang="en-GB" dirty="0"/>
              <a:t> </a:t>
            </a:r>
            <a:r>
              <a:rPr lang="en-GB" dirty="0" err="1"/>
              <a:t>roho</a:t>
            </a:r>
            <a:r>
              <a:rPr lang="en-GB" dirty="0"/>
              <a:t> za </a:t>
            </a:r>
            <a:r>
              <a:rPr lang="en-GB" dirty="0" err="1"/>
              <a:t>msitu</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endParaRPr lang="en-GB"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95" name="Google Shape;95;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96" name="Google Shape;96;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sz="1200" dirty="0" err="1">
                <a:solidFill>
                  <a:schemeClr val="dk1"/>
                </a:solidFill>
                <a:latin typeface="Calibri"/>
                <a:ea typeface="Calibri"/>
                <a:cs typeface="Calibri"/>
                <a:sym typeface="Calibri"/>
              </a:rPr>
              <a:t>Watu</a:t>
            </a:r>
            <a:r>
              <a:rPr lang="sv-SE" sz="1200" dirty="0">
                <a:solidFill>
                  <a:schemeClr val="dk1"/>
                </a:solidFill>
                <a:latin typeface="Calibri"/>
                <a:ea typeface="Calibri"/>
                <a:cs typeface="Calibri"/>
                <a:sym typeface="Calibri"/>
              </a:rPr>
              <a:t> wa </a:t>
            </a:r>
            <a:r>
              <a:rPr lang="sv-SE" sz="1200" dirty="0" err="1">
                <a:solidFill>
                  <a:schemeClr val="dk1"/>
                </a:solidFill>
                <a:latin typeface="Calibri"/>
                <a:ea typeface="Calibri"/>
                <a:cs typeface="Calibri"/>
                <a:sym typeface="Calibri"/>
              </a:rPr>
              <a:t>kijiji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kilichokuwa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bondeni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hawakuwahi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kuelewa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wapigaji</a:t>
            </a:r>
            <a:r>
              <a:rPr lang="sv-SE" sz="1200" dirty="0">
                <a:solidFill>
                  <a:schemeClr val="dk1"/>
                </a:solidFill>
                <a:latin typeface="Calibri"/>
                <a:ea typeface="Calibri"/>
                <a:cs typeface="Calibri"/>
                <a:sym typeface="Calibri"/>
              </a:rPr>
              <a:t> wa </a:t>
            </a:r>
            <a:r>
              <a:rPr lang="sv-SE" sz="1200" dirty="0" err="1">
                <a:solidFill>
                  <a:schemeClr val="dk1"/>
                </a:solidFill>
                <a:latin typeface="Calibri"/>
                <a:ea typeface="Calibri"/>
                <a:cs typeface="Calibri"/>
                <a:sym typeface="Calibri"/>
              </a:rPr>
              <a:t>ngoma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Waliona</a:t>
            </a:r>
            <a:r>
              <a:rPr lang="sv-SE" sz="1200" dirty="0">
                <a:solidFill>
                  <a:schemeClr val="dk1"/>
                </a:solidFill>
                <a:latin typeface="Calibri"/>
                <a:ea typeface="Calibri"/>
                <a:cs typeface="Calibri"/>
                <a:sym typeface="Calibri"/>
              </a:rPr>
              <a:t> kupiga </a:t>
            </a:r>
            <a:r>
              <a:rPr lang="sv-SE" sz="1200" dirty="0" err="1">
                <a:solidFill>
                  <a:schemeClr val="dk1"/>
                </a:solidFill>
                <a:latin typeface="Calibri"/>
                <a:ea typeface="Calibri"/>
                <a:cs typeface="Calibri"/>
                <a:sym typeface="Calibri"/>
              </a:rPr>
              <a:t>ngoma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kelele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zisizovutia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wakadharau</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midundo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hiyo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kuiona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kama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vurugu</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kawaida</a:t>
            </a:r>
            <a:r>
              <a:rPr lang="sv-SE" sz="1200"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ts val="1200"/>
              <a:buFont typeface="Calibri"/>
              <a:buNone/>
            </a:pPr>
            <a:endParaRPr lang="sv-SE"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sv-SE" sz="1200" dirty="0">
                <a:solidFill>
                  <a:schemeClr val="dk1"/>
                </a:solidFill>
                <a:latin typeface="Calibri"/>
                <a:ea typeface="Calibri"/>
                <a:cs typeface="Calibri"/>
                <a:sym typeface="Calibri"/>
              </a:rPr>
              <a:t>Kila </a:t>
            </a:r>
            <a:r>
              <a:rPr lang="sv-SE" sz="1200" dirty="0" err="1">
                <a:solidFill>
                  <a:schemeClr val="dk1"/>
                </a:solidFill>
                <a:latin typeface="Calibri"/>
                <a:ea typeface="Calibri"/>
                <a:cs typeface="Calibri"/>
                <a:sym typeface="Calibri"/>
              </a:rPr>
              <a:t>mvulana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alipozaliwa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katika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kijiji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hiki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baba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yake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alimchongea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filimbi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kutumia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kuni</a:t>
            </a:r>
            <a:r>
              <a:rPr lang="sv-SE" sz="1200" dirty="0">
                <a:solidFill>
                  <a:schemeClr val="dk1"/>
                </a:solidFill>
                <a:latin typeface="Calibri"/>
                <a:ea typeface="Calibri"/>
                <a:cs typeface="Calibri"/>
                <a:sym typeface="Calibri"/>
              </a:rPr>
              <a:t> au </a:t>
            </a:r>
            <a:r>
              <a:rPr lang="sv-SE" sz="1200" dirty="0" err="1">
                <a:solidFill>
                  <a:schemeClr val="dk1"/>
                </a:solidFill>
                <a:latin typeface="Calibri"/>
                <a:ea typeface="Calibri"/>
                <a:cs typeface="Calibri"/>
                <a:sym typeface="Calibri"/>
              </a:rPr>
              <a:t>mfupa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mvulana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huyo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aliivaa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shingoni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kamba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hadi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mwisho</a:t>
            </a:r>
            <a:r>
              <a:rPr lang="sv-SE" sz="1200" dirty="0">
                <a:solidFill>
                  <a:schemeClr val="dk1"/>
                </a:solidFill>
                <a:latin typeface="Calibri"/>
                <a:ea typeface="Calibri"/>
                <a:cs typeface="Calibri"/>
                <a:sym typeface="Calibri"/>
              </a:rPr>
              <a:t> wa </a:t>
            </a:r>
            <a:r>
              <a:rPr lang="sv-SE" sz="1200" dirty="0" err="1">
                <a:solidFill>
                  <a:schemeClr val="dk1"/>
                </a:solidFill>
                <a:latin typeface="Calibri"/>
                <a:ea typeface="Calibri"/>
                <a:cs typeface="Calibri"/>
                <a:sym typeface="Calibri"/>
              </a:rPr>
              <a:t>maisha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yake</a:t>
            </a:r>
            <a:r>
              <a:rPr lang="sv-SE" sz="1200"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ts val="1200"/>
              <a:buFont typeface="Calibri"/>
              <a:buNone/>
            </a:pPr>
            <a:endParaRPr lang="sv-SE"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sv-SE" sz="1200" dirty="0" err="1">
                <a:solidFill>
                  <a:schemeClr val="dk1"/>
                </a:solidFill>
                <a:latin typeface="Calibri"/>
                <a:ea typeface="Calibri"/>
                <a:cs typeface="Calibri"/>
                <a:sym typeface="Calibri"/>
              </a:rPr>
              <a:t>Ilihitaji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miaka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mingi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kuweza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kumudu</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sauti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zao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za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muziki</a:t>
            </a:r>
            <a:r>
              <a:rPr lang="sv-SE" sz="1200" dirty="0">
                <a:solidFill>
                  <a:schemeClr val="dk1"/>
                </a:solidFill>
                <a:latin typeface="Calibri"/>
                <a:ea typeface="Calibri"/>
                <a:cs typeface="Calibri"/>
                <a:sym typeface="Calibri"/>
              </a:rPr>
              <a:t> wa </a:t>
            </a:r>
            <a:r>
              <a:rPr lang="sv-SE" sz="1200" dirty="0" err="1">
                <a:solidFill>
                  <a:schemeClr val="dk1"/>
                </a:solidFill>
                <a:latin typeface="Calibri"/>
                <a:ea typeface="Calibri"/>
                <a:cs typeface="Calibri"/>
                <a:sym typeface="Calibri"/>
              </a:rPr>
              <a:t>kitamaduni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heshima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kubwa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kabisa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ilitolewa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wanaume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walioweza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kupuliza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filimbi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ustadi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mkubwa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kiasi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kwamba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Mungu</a:t>
            </a:r>
            <a:r>
              <a:rPr lang="sv-SE" sz="1200" dirty="0">
                <a:solidFill>
                  <a:schemeClr val="dk1"/>
                </a:solidFill>
                <a:latin typeface="Calibri"/>
                <a:ea typeface="Calibri"/>
                <a:cs typeface="Calibri"/>
                <a:sym typeface="Calibri"/>
              </a:rPr>
              <a:t> wa </a:t>
            </a:r>
            <a:r>
              <a:rPr lang="sv-SE" sz="1200" dirty="0" err="1">
                <a:solidFill>
                  <a:schemeClr val="dk1"/>
                </a:solidFill>
                <a:latin typeface="Calibri"/>
                <a:ea typeface="Calibri"/>
                <a:cs typeface="Calibri"/>
                <a:sym typeface="Calibri"/>
              </a:rPr>
              <a:t>mbinguni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alivutiwa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kuwapa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mvua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jua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ajili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mashamba</a:t>
            </a:r>
            <a:r>
              <a:rPr lang="sv-SE" sz="1200" dirty="0">
                <a:solidFill>
                  <a:schemeClr val="dk1"/>
                </a:solidFill>
                <a:latin typeface="Calibri"/>
                <a:ea typeface="Calibri"/>
                <a:cs typeface="Calibri"/>
                <a:sym typeface="Calibri"/>
              </a:rPr>
              <a:t>.</a:t>
            </a:r>
          </a:p>
        </p:txBody>
      </p:sp>
      <p:sp>
        <p:nvSpPr>
          <p:cNvPr id="103" name="Google Shape;103;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04" name="Google Shape;104;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05" name="Google Shape;10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sv-SE" dirty="0" err="1"/>
              <a:t>Ingawa</a:t>
            </a:r>
            <a:r>
              <a:rPr lang="sv-SE" dirty="0"/>
              <a:t> </a:t>
            </a:r>
            <a:r>
              <a:rPr lang="sv-SE" dirty="0" err="1"/>
              <a:t>wakazi</a:t>
            </a:r>
            <a:r>
              <a:rPr lang="sv-SE" dirty="0"/>
              <a:t> wa </a:t>
            </a:r>
            <a:r>
              <a:rPr lang="sv-SE" dirty="0" err="1"/>
              <a:t>Kijiji</a:t>
            </a:r>
            <a:r>
              <a:rPr lang="sv-SE" dirty="0"/>
              <a:t> </a:t>
            </a:r>
            <a:r>
              <a:rPr lang="sv-SE" dirty="0" err="1"/>
              <a:t>cha</a:t>
            </a:r>
            <a:r>
              <a:rPr lang="sv-SE" dirty="0"/>
              <a:t> </a:t>
            </a:r>
            <a:r>
              <a:rPr lang="sv-SE" dirty="0" err="1"/>
              <a:t>Ngoma</a:t>
            </a:r>
            <a:r>
              <a:rPr lang="sv-SE" dirty="0"/>
              <a:t> </a:t>
            </a:r>
            <a:r>
              <a:rPr lang="sv-SE" dirty="0" err="1"/>
              <a:t>walikwenda</a:t>
            </a:r>
            <a:r>
              <a:rPr lang="sv-SE" dirty="0"/>
              <a:t> </a:t>
            </a:r>
            <a:r>
              <a:rPr lang="sv-SE" dirty="0" err="1"/>
              <a:t>sokoni</a:t>
            </a:r>
            <a:r>
              <a:rPr lang="sv-SE" dirty="0"/>
              <a:t> kila </a:t>
            </a:r>
            <a:r>
              <a:rPr lang="sv-SE" dirty="0" err="1"/>
              <a:t>wiki</a:t>
            </a:r>
            <a:r>
              <a:rPr lang="sv-SE" dirty="0"/>
              <a:t> </a:t>
            </a:r>
            <a:r>
              <a:rPr lang="sv-SE" dirty="0" err="1"/>
              <a:t>katika</a:t>
            </a:r>
            <a:r>
              <a:rPr lang="sv-SE" dirty="0"/>
              <a:t> </a:t>
            </a:r>
            <a:r>
              <a:rPr lang="sv-SE" dirty="0" err="1"/>
              <a:t>Kijiji</a:t>
            </a:r>
            <a:r>
              <a:rPr lang="sv-SE" dirty="0"/>
              <a:t> </a:t>
            </a:r>
            <a:r>
              <a:rPr lang="sv-SE" dirty="0" err="1"/>
              <a:t>cha</a:t>
            </a:r>
            <a:r>
              <a:rPr lang="sv-SE" dirty="0"/>
              <a:t> </a:t>
            </a:r>
            <a:r>
              <a:rPr lang="sv-SE" dirty="0" err="1"/>
              <a:t>Filimbi</a:t>
            </a:r>
            <a:r>
              <a:rPr lang="sv-SE" dirty="0"/>
              <a:t> </a:t>
            </a:r>
            <a:r>
              <a:rPr lang="sv-SE" dirty="0" err="1"/>
              <a:t>kuuza</a:t>
            </a:r>
            <a:r>
              <a:rPr lang="sv-SE" dirty="0"/>
              <a:t> </a:t>
            </a:r>
            <a:r>
              <a:rPr lang="sv-SE" dirty="0" err="1"/>
              <a:t>bidhaa</a:t>
            </a:r>
            <a:r>
              <a:rPr lang="sv-SE" dirty="0"/>
              <a:t> </a:t>
            </a:r>
            <a:r>
              <a:rPr lang="sv-SE" dirty="0" err="1"/>
              <a:t>zao</a:t>
            </a:r>
            <a:r>
              <a:rPr lang="sv-SE" dirty="0"/>
              <a:t>, </a:t>
            </a:r>
            <a:r>
              <a:rPr lang="sv-SE" dirty="0" err="1"/>
              <a:t>watu</a:t>
            </a:r>
            <a:r>
              <a:rPr lang="sv-SE" dirty="0"/>
              <a:t> wa </a:t>
            </a:r>
            <a:r>
              <a:rPr lang="sv-SE" dirty="0" err="1"/>
              <a:t>vijiji</a:t>
            </a:r>
            <a:r>
              <a:rPr lang="sv-SE" dirty="0"/>
              <a:t> </a:t>
            </a:r>
            <a:r>
              <a:rPr lang="sv-SE" dirty="0" err="1"/>
              <a:t>hivyo</a:t>
            </a:r>
            <a:r>
              <a:rPr lang="sv-SE" dirty="0"/>
              <a:t> </a:t>
            </a:r>
            <a:r>
              <a:rPr lang="sv-SE" dirty="0" err="1"/>
              <a:t>viwili</a:t>
            </a:r>
            <a:r>
              <a:rPr lang="sv-SE" dirty="0"/>
              <a:t> </a:t>
            </a:r>
            <a:r>
              <a:rPr lang="sv-SE" dirty="0" err="1"/>
              <a:t>hawakuchangamana</a:t>
            </a:r>
            <a:r>
              <a:rPr lang="sv-SE" dirty="0"/>
              <a:t>. </a:t>
            </a:r>
          </a:p>
          <a:p>
            <a:pPr marL="0" lvl="0" indent="0" algn="l" rtl="0">
              <a:lnSpc>
                <a:spcPct val="115000"/>
              </a:lnSpc>
              <a:spcBef>
                <a:spcPts val="1200"/>
              </a:spcBef>
              <a:spcAft>
                <a:spcPts val="1200"/>
              </a:spcAft>
              <a:buSzPts val="1100"/>
              <a:buNone/>
            </a:pPr>
            <a:endParaRPr lang="sv-SE" dirty="0"/>
          </a:p>
          <a:p>
            <a:pPr marL="0" lvl="0" indent="0" algn="l" rtl="0">
              <a:lnSpc>
                <a:spcPct val="115000"/>
              </a:lnSpc>
              <a:spcBef>
                <a:spcPts val="1200"/>
              </a:spcBef>
              <a:spcAft>
                <a:spcPts val="1200"/>
              </a:spcAft>
              <a:buSzPts val="1100"/>
              <a:buNone/>
            </a:pPr>
            <a:r>
              <a:rPr lang="sv-SE" dirty="0"/>
              <a:t>Kupiga </a:t>
            </a:r>
            <a:r>
              <a:rPr lang="sv-SE" dirty="0" err="1"/>
              <a:t>ngoma</a:t>
            </a:r>
            <a:r>
              <a:rPr lang="sv-SE" dirty="0"/>
              <a:t> </a:t>
            </a:r>
            <a:r>
              <a:rPr lang="sv-SE" dirty="0" err="1"/>
              <a:t>kulikatazwa</a:t>
            </a:r>
            <a:r>
              <a:rPr lang="sv-SE" dirty="0"/>
              <a:t> </a:t>
            </a:r>
            <a:r>
              <a:rPr lang="sv-SE" dirty="0" err="1"/>
              <a:t>sokoni</a:t>
            </a:r>
            <a:r>
              <a:rPr lang="sv-SE" dirty="0"/>
              <a:t>. </a:t>
            </a:r>
            <a:r>
              <a:rPr lang="sv-SE" dirty="0" err="1"/>
              <a:t>Wauzaji</a:t>
            </a:r>
            <a:r>
              <a:rPr lang="sv-SE" dirty="0"/>
              <a:t> </a:t>
            </a:r>
            <a:r>
              <a:rPr lang="sv-SE" dirty="0" err="1"/>
              <a:t>wengi</a:t>
            </a:r>
            <a:r>
              <a:rPr lang="sv-SE" dirty="0"/>
              <a:t> wa </a:t>
            </a:r>
            <a:r>
              <a:rPr lang="sv-SE" dirty="0" err="1"/>
              <a:t>Kijiji</a:t>
            </a:r>
            <a:r>
              <a:rPr lang="sv-SE" dirty="0"/>
              <a:t> </a:t>
            </a:r>
            <a:r>
              <a:rPr lang="sv-SE" dirty="0" err="1"/>
              <a:t>cha</a:t>
            </a:r>
            <a:r>
              <a:rPr lang="sv-SE" dirty="0"/>
              <a:t> </a:t>
            </a:r>
            <a:r>
              <a:rPr lang="sv-SE" dirty="0" err="1"/>
              <a:t>Filimbi</a:t>
            </a:r>
            <a:r>
              <a:rPr lang="sv-SE" dirty="0"/>
              <a:t> </a:t>
            </a:r>
            <a:r>
              <a:rPr lang="sv-SE" dirty="0" err="1"/>
              <a:t>walikataa</a:t>
            </a:r>
            <a:r>
              <a:rPr lang="sv-SE" dirty="0"/>
              <a:t> </a:t>
            </a:r>
            <a:r>
              <a:rPr lang="sv-SE" dirty="0" err="1"/>
              <a:t>kuwauzia</a:t>
            </a:r>
            <a:r>
              <a:rPr lang="sv-SE" dirty="0"/>
              <a:t> </a:t>
            </a:r>
            <a:r>
              <a:rPr lang="sv-SE" dirty="0" err="1"/>
              <a:t>wapiga</a:t>
            </a:r>
            <a:r>
              <a:rPr lang="sv-SE" dirty="0"/>
              <a:t> </a:t>
            </a:r>
            <a:r>
              <a:rPr lang="sv-SE" dirty="0" err="1"/>
              <a:t>ngoma</a:t>
            </a:r>
            <a:r>
              <a:rPr lang="sv-SE" dirty="0"/>
              <a:t>, </a:t>
            </a:r>
            <a:r>
              <a:rPr lang="sv-SE" dirty="0" err="1"/>
              <a:t>nao</a:t>
            </a:r>
            <a:r>
              <a:rPr lang="sv-SE" dirty="0"/>
              <a:t> </a:t>
            </a:r>
            <a:r>
              <a:rPr lang="sv-SE" dirty="0" err="1"/>
              <a:t>wapiga</a:t>
            </a:r>
            <a:r>
              <a:rPr lang="sv-SE" dirty="0"/>
              <a:t> </a:t>
            </a:r>
            <a:r>
              <a:rPr lang="sv-SE" dirty="0" err="1"/>
              <a:t>ngoma</a:t>
            </a:r>
            <a:r>
              <a:rPr lang="sv-SE" dirty="0"/>
              <a:t> </a:t>
            </a:r>
            <a:r>
              <a:rPr lang="sv-SE" dirty="0" err="1"/>
              <a:t>walikuwa</a:t>
            </a:r>
            <a:r>
              <a:rPr lang="sv-SE" dirty="0"/>
              <a:t> </a:t>
            </a:r>
            <a:r>
              <a:rPr lang="sv-SE" dirty="0" err="1"/>
              <a:t>na</a:t>
            </a:r>
            <a:r>
              <a:rPr lang="sv-SE" dirty="0"/>
              <a:t> </a:t>
            </a:r>
            <a:r>
              <a:rPr lang="sv-SE" dirty="0" err="1"/>
              <a:t>kinyongo</a:t>
            </a:r>
            <a:r>
              <a:rPr lang="sv-SE" dirty="0"/>
              <a:t> </a:t>
            </a:r>
            <a:r>
              <a:rPr lang="sv-SE" dirty="0" err="1"/>
              <a:t>dhidi</a:t>
            </a:r>
            <a:r>
              <a:rPr lang="sv-SE" dirty="0"/>
              <a:t> </a:t>
            </a:r>
            <a:r>
              <a:rPr lang="sv-SE" dirty="0" err="1"/>
              <a:t>ya</a:t>
            </a:r>
            <a:r>
              <a:rPr lang="sv-SE" dirty="0"/>
              <a:t> </a:t>
            </a:r>
            <a:r>
              <a:rPr lang="sv-SE" dirty="0" err="1"/>
              <a:t>wenyeji</a:t>
            </a:r>
            <a:r>
              <a:rPr lang="sv-SE" dirty="0"/>
              <a:t> wa </a:t>
            </a:r>
            <a:r>
              <a:rPr lang="sv-SE" dirty="0" err="1"/>
              <a:t>Kijiji</a:t>
            </a:r>
            <a:r>
              <a:rPr lang="sv-SE" dirty="0"/>
              <a:t> </a:t>
            </a:r>
            <a:r>
              <a:rPr lang="sv-SE" dirty="0" err="1"/>
              <a:t>cha</a:t>
            </a:r>
            <a:r>
              <a:rPr lang="sv-SE" dirty="0"/>
              <a:t> </a:t>
            </a:r>
            <a:r>
              <a:rPr lang="sv-SE" dirty="0" err="1"/>
              <a:t>Filimbi</a:t>
            </a:r>
            <a:r>
              <a:rPr lang="sv-SE" dirty="0"/>
              <a:t>.</a:t>
            </a:r>
          </a:p>
        </p:txBody>
      </p:sp>
      <p:sp>
        <p:nvSpPr>
          <p:cNvPr id="111" name="Google Shape;111;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12" name="Google Shape;112;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13" name="Google Shape;1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dirty="0" err="1"/>
              <a:t>Msichana</a:t>
            </a:r>
            <a:r>
              <a:rPr lang="sv-SE" dirty="0"/>
              <a:t> </a:t>
            </a:r>
            <a:r>
              <a:rPr lang="sv-SE" dirty="0" err="1"/>
              <a:t>mmoja</a:t>
            </a:r>
            <a:r>
              <a:rPr lang="sv-SE" dirty="0"/>
              <a:t> </a:t>
            </a:r>
            <a:r>
              <a:rPr lang="sv-SE" dirty="0" err="1"/>
              <a:t>mdogo</a:t>
            </a:r>
            <a:r>
              <a:rPr lang="sv-SE" dirty="0"/>
              <a:t>, </a:t>
            </a:r>
            <a:r>
              <a:rPr lang="sv-SE" dirty="0" err="1"/>
              <a:t>mtoto</a:t>
            </a:r>
            <a:r>
              <a:rPr lang="sv-SE" dirty="0"/>
              <a:t> wa </a:t>
            </a:r>
            <a:r>
              <a:rPr lang="sv-SE" dirty="0" err="1"/>
              <a:t>pekee</a:t>
            </a:r>
            <a:r>
              <a:rPr lang="sv-SE" dirty="0"/>
              <a:t> </a:t>
            </a:r>
            <a:r>
              <a:rPr lang="sv-SE" dirty="0" err="1"/>
              <a:t>aitwaye</a:t>
            </a:r>
            <a:r>
              <a:rPr lang="sv-SE" dirty="0"/>
              <a:t> </a:t>
            </a:r>
            <a:r>
              <a:rPr lang="sv-SE" dirty="0" err="1"/>
              <a:t>Ziana</a:t>
            </a:r>
            <a:r>
              <a:rPr lang="sv-SE" dirty="0"/>
              <a:t>, </a:t>
            </a:r>
            <a:r>
              <a:rPr lang="sv-SE" dirty="0" err="1"/>
              <a:t>aliishi</a:t>
            </a:r>
            <a:r>
              <a:rPr lang="sv-SE" dirty="0"/>
              <a:t> </a:t>
            </a:r>
            <a:r>
              <a:rPr lang="sv-SE" dirty="0" err="1"/>
              <a:t>katika</a:t>
            </a:r>
            <a:r>
              <a:rPr lang="sv-SE" dirty="0"/>
              <a:t> </a:t>
            </a:r>
            <a:r>
              <a:rPr lang="sv-SE" dirty="0" err="1"/>
              <a:t>Kijiji</a:t>
            </a:r>
            <a:r>
              <a:rPr lang="sv-SE" dirty="0"/>
              <a:t> </a:t>
            </a:r>
            <a:r>
              <a:rPr lang="sv-SE" dirty="0" err="1"/>
              <a:t>cha</a:t>
            </a:r>
            <a:r>
              <a:rPr lang="sv-SE" dirty="0"/>
              <a:t> </a:t>
            </a:r>
            <a:r>
              <a:rPr lang="sv-SE" dirty="0" err="1"/>
              <a:t>Filimbi</a:t>
            </a:r>
            <a:r>
              <a:rPr lang="sv-SE" dirty="0"/>
              <a:t>. </a:t>
            </a:r>
            <a:r>
              <a:rPr lang="sv-SE" dirty="0" err="1"/>
              <a:t>Alipendwa</a:t>
            </a:r>
            <a:r>
              <a:rPr lang="sv-SE" dirty="0"/>
              <a:t> </a:t>
            </a:r>
            <a:r>
              <a:rPr lang="sv-SE" dirty="0" err="1"/>
              <a:t>na</a:t>
            </a:r>
            <a:r>
              <a:rPr lang="sv-SE" dirty="0"/>
              <a:t> </a:t>
            </a:r>
            <a:r>
              <a:rPr lang="sv-SE" dirty="0" err="1"/>
              <a:t>wote</a:t>
            </a:r>
            <a:r>
              <a:rPr lang="sv-SE" dirty="0"/>
              <a:t> </a:t>
            </a:r>
            <a:r>
              <a:rPr lang="sv-SE" dirty="0" err="1"/>
              <a:t>kwa</a:t>
            </a:r>
            <a:r>
              <a:rPr lang="sv-SE" dirty="0"/>
              <a:t> </a:t>
            </a:r>
            <a:r>
              <a:rPr lang="sv-SE" dirty="0" err="1"/>
              <a:t>sababu</a:t>
            </a:r>
            <a:r>
              <a:rPr lang="sv-SE" dirty="0"/>
              <a:t> </a:t>
            </a:r>
            <a:r>
              <a:rPr lang="sv-SE" dirty="0" err="1"/>
              <a:t>ya</a:t>
            </a:r>
            <a:r>
              <a:rPr lang="sv-SE" dirty="0"/>
              <a:t> </a:t>
            </a:r>
            <a:r>
              <a:rPr lang="sv-SE" dirty="0" err="1"/>
              <a:t>udadisi</a:t>
            </a:r>
            <a:r>
              <a:rPr lang="sv-SE" dirty="0"/>
              <a:t> </a:t>
            </a:r>
            <a:r>
              <a:rPr lang="sv-SE" dirty="0" err="1"/>
              <a:t>wake</a:t>
            </a:r>
            <a:r>
              <a:rPr lang="sv-SE" dirty="0"/>
              <a:t> </a:t>
            </a:r>
            <a:r>
              <a:rPr lang="sv-SE" dirty="0" err="1"/>
              <a:t>na</a:t>
            </a:r>
            <a:r>
              <a:rPr lang="sv-SE" dirty="0"/>
              <a:t> </a:t>
            </a:r>
            <a:r>
              <a:rPr lang="sv-SE" dirty="0" err="1"/>
              <a:t>wema</a:t>
            </a:r>
            <a:r>
              <a:rPr lang="sv-SE" dirty="0"/>
              <a:t> </a:t>
            </a:r>
            <a:r>
              <a:rPr lang="sv-SE" dirty="0" err="1"/>
              <a:t>wake</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Alipofikisha</a:t>
            </a:r>
            <a:r>
              <a:rPr lang="sv-SE" dirty="0"/>
              <a:t> </a:t>
            </a:r>
            <a:r>
              <a:rPr lang="sv-SE" dirty="0" err="1"/>
              <a:t>umri</a:t>
            </a:r>
            <a:r>
              <a:rPr lang="sv-SE" dirty="0"/>
              <a:t> wa </a:t>
            </a:r>
            <a:r>
              <a:rPr lang="sv-SE" dirty="0" err="1"/>
              <a:t>miaka</a:t>
            </a:r>
            <a:r>
              <a:rPr lang="sv-SE" dirty="0"/>
              <a:t> </a:t>
            </a:r>
            <a:r>
              <a:rPr lang="sv-SE" dirty="0" err="1"/>
              <a:t>kumi</a:t>
            </a:r>
            <a:r>
              <a:rPr lang="sv-SE" dirty="0"/>
              <a:t>, </a:t>
            </a:r>
            <a:r>
              <a:rPr lang="sv-SE" dirty="0" err="1"/>
              <a:t>baba</a:t>
            </a:r>
            <a:r>
              <a:rPr lang="sv-SE" dirty="0"/>
              <a:t> </a:t>
            </a:r>
            <a:r>
              <a:rPr lang="sv-SE" dirty="0" err="1"/>
              <a:t>yake</a:t>
            </a:r>
            <a:r>
              <a:rPr lang="sv-SE" dirty="0"/>
              <a:t> </a:t>
            </a:r>
            <a:r>
              <a:rPr lang="sv-SE" dirty="0" err="1"/>
              <a:t>aliugua</a:t>
            </a:r>
            <a:r>
              <a:rPr lang="sv-SE" dirty="0"/>
              <a:t> </a:t>
            </a:r>
            <a:r>
              <a:rPr lang="sv-SE" dirty="0" err="1"/>
              <a:t>sana</a:t>
            </a:r>
            <a:r>
              <a:rPr lang="sv-SE" dirty="0"/>
              <a:t>. </a:t>
            </a:r>
            <a:r>
              <a:rPr lang="sv-SE" dirty="0" err="1"/>
              <a:t>Siku</a:t>
            </a:r>
            <a:r>
              <a:rPr lang="sv-SE" dirty="0"/>
              <a:t> moja, </a:t>
            </a:r>
            <a:r>
              <a:rPr lang="sv-SE" dirty="0" err="1"/>
              <a:t>alimwita</a:t>
            </a:r>
            <a:r>
              <a:rPr lang="sv-SE" dirty="0"/>
              <a:t> </a:t>
            </a:r>
            <a:r>
              <a:rPr lang="sv-SE" dirty="0" err="1"/>
              <a:t>na</a:t>
            </a:r>
            <a:r>
              <a:rPr lang="sv-SE" dirty="0"/>
              <a:t> </a:t>
            </a:r>
            <a:r>
              <a:rPr lang="sv-SE" dirty="0" err="1"/>
              <a:t>kumwambia</a:t>
            </a:r>
            <a:r>
              <a:rPr lang="sv-SE" dirty="0"/>
              <a:t>, “</a:t>
            </a:r>
            <a:r>
              <a:rPr lang="sv-SE" dirty="0" err="1"/>
              <a:t>Binti</a:t>
            </a:r>
            <a:r>
              <a:rPr lang="sv-SE" dirty="0"/>
              <a:t> </a:t>
            </a:r>
            <a:r>
              <a:rPr lang="sv-SE" dirty="0" err="1"/>
              <a:t>yangu</a:t>
            </a:r>
            <a:r>
              <a:rPr lang="sv-SE" dirty="0"/>
              <a:t> </a:t>
            </a:r>
            <a:r>
              <a:rPr lang="sv-SE" dirty="0" err="1"/>
              <a:t>mpenzi</a:t>
            </a:r>
            <a:r>
              <a:rPr lang="sv-SE" dirty="0"/>
              <a:t>, </a:t>
            </a:r>
            <a:r>
              <a:rPr lang="sv-SE" dirty="0" err="1"/>
              <a:t>sitadumu</a:t>
            </a:r>
            <a:r>
              <a:rPr lang="sv-SE" dirty="0"/>
              <a:t> </a:t>
            </a:r>
            <a:r>
              <a:rPr lang="sv-SE" dirty="0" err="1"/>
              <a:t>kwa</a:t>
            </a:r>
            <a:r>
              <a:rPr lang="sv-SE" dirty="0"/>
              <a:t> </a:t>
            </a:r>
            <a:r>
              <a:rPr lang="sv-SE" dirty="0" err="1"/>
              <a:t>muda</a:t>
            </a:r>
            <a:r>
              <a:rPr lang="sv-SE" dirty="0"/>
              <a:t> </a:t>
            </a:r>
            <a:r>
              <a:rPr lang="sv-SE" dirty="0" err="1"/>
              <a:t>mrefu</a:t>
            </a:r>
            <a:r>
              <a:rPr lang="sv-SE" dirty="0"/>
              <a:t>. </a:t>
            </a:r>
            <a:r>
              <a:rPr lang="sv-SE" dirty="0" err="1"/>
              <a:t>Chukua</a:t>
            </a:r>
            <a:r>
              <a:rPr lang="sv-SE" dirty="0"/>
              <a:t> </a:t>
            </a:r>
            <a:r>
              <a:rPr lang="sv-SE" dirty="0" err="1"/>
              <a:t>filimbi</a:t>
            </a:r>
            <a:r>
              <a:rPr lang="sv-SE" dirty="0"/>
              <a:t> </a:t>
            </a:r>
            <a:r>
              <a:rPr lang="sv-SE" dirty="0" err="1"/>
              <a:t>yangu</a:t>
            </a:r>
            <a:r>
              <a:rPr lang="sv-SE" dirty="0"/>
              <a:t> </a:t>
            </a:r>
            <a:r>
              <a:rPr lang="sv-SE" dirty="0" err="1"/>
              <a:t>na</a:t>
            </a:r>
            <a:r>
              <a:rPr lang="sv-SE" dirty="0"/>
              <a:t> </a:t>
            </a:r>
            <a:r>
              <a:rPr lang="sv-SE" dirty="0" err="1"/>
              <a:t>uivae</a:t>
            </a:r>
            <a:r>
              <a:rPr lang="sv-SE" dirty="0"/>
              <a:t> </a:t>
            </a:r>
            <a:r>
              <a:rPr lang="sv-SE" dirty="0" err="1"/>
              <a:t>ili</a:t>
            </a:r>
            <a:r>
              <a:rPr lang="sv-SE" dirty="0"/>
              <a:t> </a:t>
            </a:r>
            <a:r>
              <a:rPr lang="sv-SE" dirty="0" err="1"/>
              <a:t>tuwe</a:t>
            </a:r>
            <a:r>
              <a:rPr lang="sv-SE" dirty="0"/>
              <a:t> </a:t>
            </a:r>
            <a:r>
              <a:rPr lang="sv-SE" dirty="0" err="1"/>
              <a:t>pamoja</a:t>
            </a:r>
            <a:r>
              <a:rPr lang="sv-SE" dirty="0"/>
              <a:t> </a:t>
            </a:r>
            <a:r>
              <a:rPr lang="sv-SE" dirty="0" err="1"/>
              <a:t>daima</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Ziana</a:t>
            </a:r>
            <a:r>
              <a:rPr lang="sv-SE" dirty="0"/>
              <a:t> </a:t>
            </a:r>
            <a:r>
              <a:rPr lang="sv-SE" dirty="0" err="1"/>
              <a:t>alihisi</a:t>
            </a:r>
            <a:r>
              <a:rPr lang="sv-SE" dirty="0"/>
              <a:t> </a:t>
            </a:r>
            <a:r>
              <a:rPr lang="sv-SE" dirty="0" err="1"/>
              <a:t>uchungu</a:t>
            </a:r>
            <a:r>
              <a:rPr lang="sv-SE" dirty="0"/>
              <a:t> </a:t>
            </a:r>
            <a:r>
              <a:rPr lang="sv-SE" dirty="0" err="1"/>
              <a:t>mkubwa</a:t>
            </a:r>
            <a:r>
              <a:rPr lang="sv-SE" dirty="0"/>
              <a:t>; </a:t>
            </a:r>
            <a:r>
              <a:rPr lang="sv-SE" dirty="0" err="1"/>
              <a:t>haikuwa</a:t>
            </a:r>
            <a:r>
              <a:rPr lang="sv-SE" dirty="0"/>
              <a:t> </a:t>
            </a:r>
            <a:r>
              <a:rPr lang="sv-SE" dirty="0" err="1"/>
              <a:t>desturi</a:t>
            </a:r>
            <a:r>
              <a:rPr lang="sv-SE" dirty="0"/>
              <a:t> </a:t>
            </a:r>
            <a:r>
              <a:rPr lang="sv-SE" dirty="0" err="1"/>
              <a:t>kwa</a:t>
            </a:r>
            <a:r>
              <a:rPr lang="sv-SE" dirty="0"/>
              <a:t> </a:t>
            </a:r>
            <a:r>
              <a:rPr lang="sv-SE" dirty="0" err="1"/>
              <a:t>wasichana</a:t>
            </a:r>
            <a:r>
              <a:rPr lang="sv-SE" dirty="0"/>
              <a:t> </a:t>
            </a:r>
            <a:r>
              <a:rPr lang="sv-SE" dirty="0" err="1"/>
              <a:t>kubeba</a:t>
            </a:r>
            <a:r>
              <a:rPr lang="sv-SE" dirty="0"/>
              <a:t> </a:t>
            </a:r>
            <a:r>
              <a:rPr lang="sv-SE" dirty="0" err="1"/>
              <a:t>filimbi</a:t>
            </a:r>
            <a:r>
              <a:rPr lang="sv-SE" dirty="0"/>
              <a:t>, </a:t>
            </a:r>
            <a:r>
              <a:rPr lang="sv-SE" dirty="0" err="1"/>
              <a:t>lakini</a:t>
            </a:r>
            <a:r>
              <a:rPr lang="sv-SE" dirty="0"/>
              <a:t> </a:t>
            </a:r>
            <a:r>
              <a:rPr lang="sv-SE" dirty="0" err="1"/>
              <a:t>baadaye</a:t>
            </a:r>
            <a:r>
              <a:rPr lang="sv-SE" dirty="0"/>
              <a:t> </a:t>
            </a:r>
            <a:r>
              <a:rPr lang="sv-SE" dirty="0" err="1"/>
              <a:t>akajiuliza</a:t>
            </a:r>
            <a:r>
              <a:rPr lang="sv-SE" dirty="0"/>
              <a:t>, “</a:t>
            </a:r>
            <a:r>
              <a:rPr lang="sv-SE" dirty="0" err="1"/>
              <a:t>Kwa</a:t>
            </a:r>
            <a:r>
              <a:rPr lang="sv-SE" dirty="0"/>
              <a:t> </a:t>
            </a:r>
            <a:r>
              <a:rPr lang="sv-SE" dirty="0" err="1"/>
              <a:t>nini</a:t>
            </a:r>
            <a:r>
              <a:rPr lang="sv-SE" dirty="0"/>
              <a:t> </a:t>
            </a:r>
            <a:r>
              <a:rPr lang="sv-SE" dirty="0" err="1"/>
              <a:t>nisiruhusiwe</a:t>
            </a:r>
            <a:r>
              <a:rPr lang="sv-SE" dirty="0"/>
              <a:t> </a:t>
            </a:r>
            <a:r>
              <a:rPr lang="sv-SE" dirty="0" err="1"/>
              <a:t>kuipiga</a:t>
            </a:r>
            <a:r>
              <a:rPr lang="sv-SE" dirty="0"/>
              <a:t>?” </a:t>
            </a:r>
            <a:r>
              <a:rPr lang="sv-SE" dirty="0" err="1"/>
              <a:t>Usiku</a:t>
            </a:r>
            <a:r>
              <a:rPr lang="sv-SE" dirty="0"/>
              <a:t> </a:t>
            </a:r>
            <a:r>
              <a:rPr lang="sv-SE" dirty="0" err="1"/>
              <a:t>ule</a:t>
            </a:r>
            <a:r>
              <a:rPr lang="sv-SE" dirty="0"/>
              <a:t> </a:t>
            </a:r>
            <a:r>
              <a:rPr lang="sv-SE" dirty="0" err="1"/>
              <a:t>baba</a:t>
            </a:r>
            <a:r>
              <a:rPr lang="sv-SE" dirty="0"/>
              <a:t> </a:t>
            </a:r>
            <a:r>
              <a:rPr lang="sv-SE" dirty="0" err="1"/>
              <a:t>yake</a:t>
            </a:r>
            <a:r>
              <a:rPr lang="sv-SE" dirty="0"/>
              <a:t> </a:t>
            </a:r>
            <a:r>
              <a:rPr lang="sv-SE" dirty="0" err="1"/>
              <a:t>alipofariki</a:t>
            </a:r>
            <a:r>
              <a:rPr lang="sv-SE" dirty="0"/>
              <a:t>, </a:t>
            </a:r>
            <a:r>
              <a:rPr lang="sv-SE" dirty="0" err="1"/>
              <a:t>Ziana</a:t>
            </a:r>
            <a:r>
              <a:rPr lang="sv-SE" dirty="0"/>
              <a:t> </a:t>
            </a:r>
            <a:r>
              <a:rPr lang="sv-SE" dirty="0" err="1"/>
              <a:t>alichukua</a:t>
            </a:r>
            <a:r>
              <a:rPr lang="sv-SE" dirty="0"/>
              <a:t> </a:t>
            </a:r>
            <a:r>
              <a:rPr lang="sv-SE" dirty="0" err="1"/>
              <a:t>filimbi</a:t>
            </a:r>
            <a:r>
              <a:rPr lang="sv-SE" dirty="0"/>
              <a:t> </a:t>
            </a:r>
            <a:r>
              <a:rPr lang="sv-SE" dirty="0" err="1"/>
              <a:t>na</a:t>
            </a:r>
            <a:r>
              <a:rPr lang="sv-SE" dirty="0"/>
              <a:t> </a:t>
            </a:r>
            <a:r>
              <a:rPr lang="sv-SE" dirty="0" err="1"/>
              <a:t>kujivika</a:t>
            </a:r>
            <a:r>
              <a:rPr lang="sv-SE" dirty="0"/>
              <a:t> </a:t>
            </a:r>
            <a:r>
              <a:rPr lang="sv-SE" dirty="0" err="1"/>
              <a:t>shingoni</a:t>
            </a:r>
            <a:r>
              <a:rPr lang="sv-SE" dirty="0"/>
              <a:t>.</a:t>
            </a:r>
          </a:p>
          <a:p>
            <a:pPr marL="0" lvl="0" indent="0" algn="l" rtl="0">
              <a:lnSpc>
                <a:spcPct val="115000"/>
              </a:lnSpc>
              <a:spcBef>
                <a:spcPts val="1200"/>
              </a:spcBef>
              <a:spcAft>
                <a:spcPts val="0"/>
              </a:spcAft>
              <a:buClr>
                <a:schemeClr val="dk1"/>
              </a:buClr>
              <a:buSzPts val="1100"/>
              <a:buFont typeface="Arial"/>
              <a:buNone/>
            </a:pPr>
            <a:endParaRPr lang="sv-SE" dirty="0"/>
          </a:p>
        </p:txBody>
      </p:sp>
      <p:sp>
        <p:nvSpPr>
          <p:cNvPr id="119" name="Google Shape;119;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20" name="Google Shape;120;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21" name="Google Shape;1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dirty="0"/>
              <a:t>Kadiri </a:t>
            </a:r>
            <a:r>
              <a:rPr lang="sv-SE" dirty="0" err="1"/>
              <a:t>Ziana</a:t>
            </a:r>
            <a:r>
              <a:rPr lang="sv-SE" dirty="0"/>
              <a:t> </a:t>
            </a:r>
            <a:r>
              <a:rPr lang="sv-SE" dirty="0" err="1"/>
              <a:t>alivyokua</a:t>
            </a:r>
            <a:r>
              <a:rPr lang="sv-SE" dirty="0"/>
              <a:t>, </a:t>
            </a:r>
            <a:r>
              <a:rPr lang="sv-SE" dirty="0" err="1"/>
              <a:t>alifanya</a:t>
            </a:r>
            <a:r>
              <a:rPr lang="sv-SE" dirty="0"/>
              <a:t> </a:t>
            </a:r>
            <a:r>
              <a:rPr lang="sv-SE" dirty="0" err="1"/>
              <a:t>kazi</a:t>
            </a:r>
            <a:r>
              <a:rPr lang="sv-SE" dirty="0"/>
              <a:t> </a:t>
            </a:r>
            <a:r>
              <a:rPr lang="sv-SE" dirty="0" err="1"/>
              <a:t>kwa</a:t>
            </a:r>
            <a:r>
              <a:rPr lang="sv-SE" dirty="0"/>
              <a:t> </a:t>
            </a:r>
            <a:r>
              <a:rPr lang="sv-SE" dirty="0" err="1"/>
              <a:t>bidii</a:t>
            </a:r>
            <a:r>
              <a:rPr lang="sv-SE" dirty="0"/>
              <a:t> </a:t>
            </a:r>
            <a:r>
              <a:rPr lang="sv-SE" dirty="0" err="1"/>
              <a:t>akimsaidia</a:t>
            </a:r>
            <a:r>
              <a:rPr lang="sv-SE" dirty="0"/>
              <a:t> </a:t>
            </a:r>
            <a:r>
              <a:rPr lang="sv-SE" dirty="0" err="1"/>
              <a:t>mama</a:t>
            </a:r>
            <a:r>
              <a:rPr lang="sv-SE" dirty="0"/>
              <a:t> </a:t>
            </a:r>
            <a:r>
              <a:rPr lang="sv-SE" dirty="0" err="1"/>
              <a:t>yake</a:t>
            </a:r>
            <a:r>
              <a:rPr lang="sv-SE" dirty="0"/>
              <a:t> </a:t>
            </a:r>
            <a:r>
              <a:rPr lang="sv-SE" dirty="0" err="1"/>
              <a:t>kulima</a:t>
            </a:r>
            <a:r>
              <a:rPr lang="sv-SE" dirty="0"/>
              <a:t> </a:t>
            </a:r>
            <a:r>
              <a:rPr lang="sv-SE" dirty="0" err="1"/>
              <a:t>mboga</a:t>
            </a:r>
            <a:r>
              <a:rPr lang="sv-SE" dirty="0"/>
              <a:t> </a:t>
            </a:r>
            <a:r>
              <a:rPr lang="sv-SE" dirty="0" err="1"/>
              <a:t>za</a:t>
            </a:r>
            <a:r>
              <a:rPr lang="sv-SE" dirty="0"/>
              <a:t> </a:t>
            </a:r>
            <a:r>
              <a:rPr lang="sv-SE" dirty="0" err="1"/>
              <a:t>kuuza</a:t>
            </a:r>
            <a:r>
              <a:rPr lang="sv-SE" dirty="0"/>
              <a:t> </a:t>
            </a:r>
            <a:r>
              <a:rPr lang="sv-SE" dirty="0" err="1"/>
              <a:t>katika</a:t>
            </a:r>
            <a:r>
              <a:rPr lang="sv-SE" dirty="0"/>
              <a:t> </a:t>
            </a:r>
            <a:r>
              <a:rPr lang="sv-SE" dirty="0" err="1"/>
              <a:t>kibanda</a:t>
            </a:r>
            <a:r>
              <a:rPr lang="sv-SE" dirty="0"/>
              <a:t> </a:t>
            </a:r>
            <a:r>
              <a:rPr lang="sv-SE" dirty="0" err="1"/>
              <a:t>chao</a:t>
            </a:r>
            <a:r>
              <a:rPr lang="sv-SE" dirty="0"/>
              <a:t> </a:t>
            </a:r>
            <a:r>
              <a:rPr lang="sv-SE" dirty="0" err="1"/>
              <a:t>sokoni</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Ingawa</a:t>
            </a:r>
            <a:r>
              <a:rPr lang="sv-SE" dirty="0"/>
              <a:t> </a:t>
            </a:r>
            <a:r>
              <a:rPr lang="sv-SE" dirty="0" err="1"/>
              <a:t>alikuwa</a:t>
            </a:r>
            <a:r>
              <a:rPr lang="sv-SE" dirty="0"/>
              <a:t> </a:t>
            </a:r>
            <a:r>
              <a:rPr lang="sv-SE" dirty="0" err="1"/>
              <a:t>mchapakazi</a:t>
            </a:r>
            <a:r>
              <a:rPr lang="sv-SE" dirty="0"/>
              <a:t> </a:t>
            </a:r>
            <a:r>
              <a:rPr lang="sv-SE" dirty="0" err="1"/>
              <a:t>na</a:t>
            </a:r>
            <a:r>
              <a:rPr lang="sv-SE" dirty="0"/>
              <a:t> </a:t>
            </a:r>
            <a:r>
              <a:rPr lang="sv-SE" dirty="0" err="1"/>
              <a:t>mwenye</a:t>
            </a:r>
            <a:r>
              <a:rPr lang="sv-SE" dirty="0"/>
              <a:t> </a:t>
            </a:r>
            <a:r>
              <a:rPr lang="sv-SE" dirty="0" err="1"/>
              <a:t>upole</a:t>
            </a:r>
            <a:r>
              <a:rPr lang="sv-SE" dirty="0"/>
              <a:t>, mara </a:t>
            </a:r>
            <a:r>
              <a:rPr lang="sv-SE" dirty="0" err="1"/>
              <a:t>nyingi</a:t>
            </a:r>
            <a:r>
              <a:rPr lang="sv-SE" dirty="0"/>
              <a:t> </a:t>
            </a:r>
            <a:r>
              <a:rPr lang="sv-SE" dirty="0" err="1"/>
              <a:t>watu</a:t>
            </a:r>
            <a:r>
              <a:rPr lang="sv-SE" dirty="0"/>
              <a:t> wa </a:t>
            </a:r>
            <a:r>
              <a:rPr lang="sv-SE" dirty="0" err="1"/>
              <a:t>kijiji</a:t>
            </a:r>
            <a:r>
              <a:rPr lang="sv-SE" dirty="0"/>
              <a:t> </a:t>
            </a:r>
            <a:r>
              <a:rPr lang="sv-SE" dirty="0" err="1"/>
              <a:t>cha</a:t>
            </a:r>
            <a:r>
              <a:rPr lang="sv-SE" dirty="0"/>
              <a:t> </a:t>
            </a:r>
            <a:r>
              <a:rPr lang="sv-SE" dirty="0" err="1"/>
              <a:t>Ziana</a:t>
            </a:r>
            <a:r>
              <a:rPr lang="sv-SE" dirty="0"/>
              <a:t> </a:t>
            </a:r>
            <a:r>
              <a:rPr lang="sv-SE" dirty="0" err="1"/>
              <a:t>walimdhihaki</a:t>
            </a:r>
            <a:r>
              <a:rPr lang="sv-SE" dirty="0"/>
              <a:t> </a:t>
            </a:r>
            <a:r>
              <a:rPr lang="sv-SE" dirty="0" err="1"/>
              <a:t>kwa</a:t>
            </a:r>
            <a:r>
              <a:rPr lang="sv-SE" dirty="0"/>
              <a:t> </a:t>
            </a:r>
            <a:r>
              <a:rPr lang="sv-SE" dirty="0" err="1"/>
              <a:t>sababu</a:t>
            </a:r>
            <a:r>
              <a:rPr lang="sv-SE" dirty="0"/>
              <a:t> </a:t>
            </a:r>
            <a:r>
              <a:rPr lang="sv-SE" dirty="0" err="1"/>
              <a:t>ya</a:t>
            </a:r>
            <a:r>
              <a:rPr lang="sv-SE" dirty="0"/>
              <a:t> </a:t>
            </a:r>
            <a:r>
              <a:rPr lang="sv-SE" dirty="0" err="1"/>
              <a:t>kuvaa</a:t>
            </a:r>
            <a:r>
              <a:rPr lang="sv-SE" dirty="0"/>
              <a:t> </a:t>
            </a:r>
            <a:r>
              <a:rPr lang="sv-SE" dirty="0" err="1"/>
              <a:t>filimbi</a:t>
            </a:r>
            <a:r>
              <a:rPr lang="sv-SE" dirty="0"/>
              <a:t>. </a:t>
            </a:r>
            <a:r>
              <a:rPr lang="sv-SE" dirty="0" err="1"/>
              <a:t>Wakati</a:t>
            </a:r>
            <a:r>
              <a:rPr lang="sv-SE" dirty="0"/>
              <a:t> </a:t>
            </a:r>
            <a:r>
              <a:rPr lang="sv-SE" dirty="0" err="1"/>
              <a:t>mwingine</a:t>
            </a:r>
            <a:r>
              <a:rPr lang="sv-SE" dirty="0"/>
              <a:t> </a:t>
            </a:r>
            <a:r>
              <a:rPr lang="sv-SE" dirty="0" err="1"/>
              <a:t>walijaribu</a:t>
            </a:r>
            <a:r>
              <a:rPr lang="sv-SE" dirty="0"/>
              <a:t> </a:t>
            </a:r>
            <a:r>
              <a:rPr lang="sv-SE" dirty="0" err="1"/>
              <a:t>kumshawishi</a:t>
            </a:r>
            <a:r>
              <a:rPr lang="sv-SE" dirty="0"/>
              <a:t> </a:t>
            </a:r>
            <a:r>
              <a:rPr lang="sv-SE" dirty="0" err="1"/>
              <a:t>aivue</a:t>
            </a:r>
            <a:r>
              <a:rPr lang="sv-SE" dirty="0"/>
              <a:t>, </a:t>
            </a:r>
            <a:r>
              <a:rPr lang="sv-SE" dirty="0" err="1"/>
              <a:t>lakini</a:t>
            </a:r>
            <a:r>
              <a:rPr lang="sv-SE" dirty="0"/>
              <a:t> </a:t>
            </a:r>
            <a:r>
              <a:rPr lang="sv-SE" dirty="0" err="1"/>
              <a:t>alikataa</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a:t>Kila </a:t>
            </a:r>
            <a:r>
              <a:rPr lang="sv-SE" dirty="0" err="1"/>
              <a:t>alipopata</a:t>
            </a:r>
            <a:r>
              <a:rPr lang="sv-SE" dirty="0"/>
              <a:t> </a:t>
            </a:r>
            <a:r>
              <a:rPr lang="sv-SE" dirty="0" err="1"/>
              <a:t>nafasi</a:t>
            </a:r>
            <a:r>
              <a:rPr lang="sv-SE" dirty="0"/>
              <a:t>, </a:t>
            </a:r>
            <a:r>
              <a:rPr lang="sv-SE" dirty="0" err="1"/>
              <a:t>Ziana</a:t>
            </a:r>
            <a:r>
              <a:rPr lang="sv-SE" dirty="0"/>
              <a:t> </a:t>
            </a:r>
            <a:r>
              <a:rPr lang="sv-SE" dirty="0" err="1"/>
              <a:t>alitorokea</a:t>
            </a:r>
            <a:r>
              <a:rPr lang="sv-SE" dirty="0"/>
              <a:t> </a:t>
            </a:r>
            <a:r>
              <a:rPr lang="sv-SE" dirty="0" err="1"/>
              <a:t>msituni</a:t>
            </a:r>
            <a:r>
              <a:rPr lang="sv-SE" dirty="0"/>
              <a:t> </a:t>
            </a:r>
            <a:r>
              <a:rPr lang="sv-SE" dirty="0" err="1"/>
              <a:t>na</a:t>
            </a:r>
            <a:r>
              <a:rPr lang="sv-SE" dirty="0"/>
              <a:t> kupiga </a:t>
            </a:r>
            <a:r>
              <a:rPr lang="sv-SE" dirty="0" err="1"/>
              <a:t>filimbi</a:t>
            </a:r>
            <a:r>
              <a:rPr lang="sv-SE" dirty="0"/>
              <a:t> </a:t>
            </a:r>
            <a:r>
              <a:rPr lang="sv-SE" dirty="0" err="1"/>
              <a:t>ya</a:t>
            </a:r>
            <a:r>
              <a:rPr lang="sv-SE" dirty="0"/>
              <a:t> </a:t>
            </a:r>
            <a:r>
              <a:rPr lang="sv-SE" dirty="0" err="1"/>
              <a:t>baba</a:t>
            </a:r>
            <a:r>
              <a:rPr lang="sv-SE" dirty="0"/>
              <a:t> </a:t>
            </a:r>
            <a:r>
              <a:rPr lang="sv-SE" dirty="0" err="1"/>
              <a:t>yake</a:t>
            </a:r>
            <a:r>
              <a:rPr lang="sv-SE" dirty="0"/>
              <a:t>.</a:t>
            </a:r>
          </a:p>
          <a:p>
            <a:pPr marL="0" lvl="0" indent="0" algn="l" rtl="0">
              <a:lnSpc>
                <a:spcPct val="115000"/>
              </a:lnSpc>
              <a:spcBef>
                <a:spcPts val="1200"/>
              </a:spcBef>
              <a:spcAft>
                <a:spcPts val="0"/>
              </a:spcAft>
              <a:buClr>
                <a:schemeClr val="dk1"/>
              </a:buClr>
              <a:buSzPts val="1100"/>
              <a:buFont typeface="Arial"/>
              <a:buNone/>
            </a:pPr>
            <a:endParaRPr lang="sv-SE" dirty="0"/>
          </a:p>
        </p:txBody>
      </p:sp>
      <p:sp>
        <p:nvSpPr>
          <p:cNvPr id="127" name="Google Shape;127;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28" name="Google Shape;128;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dirty="0" err="1"/>
              <a:t>Siku</a:t>
            </a:r>
            <a:r>
              <a:rPr lang="sv-SE" dirty="0"/>
              <a:t> moja </a:t>
            </a:r>
            <a:r>
              <a:rPr lang="sv-SE" dirty="0" err="1"/>
              <a:t>alipokuwa</a:t>
            </a:r>
            <a:r>
              <a:rPr lang="sv-SE" dirty="0"/>
              <a:t> </a:t>
            </a:r>
            <a:r>
              <a:rPr lang="sv-SE" dirty="0" err="1"/>
              <a:t>akicheza</a:t>
            </a:r>
            <a:r>
              <a:rPr lang="sv-SE" dirty="0"/>
              <a:t> </a:t>
            </a:r>
            <a:r>
              <a:rPr lang="sv-SE" dirty="0" err="1"/>
              <a:t>filimbi</a:t>
            </a:r>
            <a:r>
              <a:rPr lang="sv-SE" dirty="0"/>
              <a:t> </a:t>
            </a:r>
            <a:r>
              <a:rPr lang="sv-SE" dirty="0" err="1"/>
              <a:t>msituni</a:t>
            </a:r>
            <a:r>
              <a:rPr lang="sv-SE" dirty="0"/>
              <a:t>, </a:t>
            </a:r>
            <a:r>
              <a:rPr lang="sv-SE" dirty="0" err="1"/>
              <a:t>alisikia</a:t>
            </a:r>
            <a:r>
              <a:rPr lang="sv-SE" dirty="0"/>
              <a:t> </a:t>
            </a:r>
            <a:r>
              <a:rPr lang="sv-SE" dirty="0" err="1"/>
              <a:t>sauti</a:t>
            </a:r>
            <a:r>
              <a:rPr lang="sv-SE" dirty="0"/>
              <a:t> </a:t>
            </a:r>
            <a:r>
              <a:rPr lang="sv-SE" dirty="0" err="1"/>
              <a:t>hafifu</a:t>
            </a:r>
            <a:r>
              <a:rPr lang="sv-SE" dirty="0"/>
              <a:t> </a:t>
            </a:r>
            <a:r>
              <a:rPr lang="sv-SE" dirty="0" err="1"/>
              <a:t>ya</a:t>
            </a:r>
            <a:r>
              <a:rPr lang="sv-SE" dirty="0"/>
              <a:t> </a:t>
            </a:r>
            <a:r>
              <a:rPr lang="sv-SE" dirty="0" err="1"/>
              <a:t>ngoma</a:t>
            </a:r>
            <a:r>
              <a:rPr lang="sv-SE" dirty="0"/>
              <a:t>. </a:t>
            </a:r>
            <a:r>
              <a:rPr lang="sv-SE" dirty="0" err="1"/>
              <a:t>Akiwa</a:t>
            </a:r>
            <a:r>
              <a:rPr lang="sv-SE" dirty="0"/>
              <a:t> </a:t>
            </a:r>
            <a:r>
              <a:rPr lang="sv-SE" dirty="0" err="1"/>
              <a:t>na</a:t>
            </a:r>
            <a:r>
              <a:rPr lang="sv-SE" dirty="0"/>
              <a:t> </a:t>
            </a:r>
            <a:r>
              <a:rPr lang="sv-SE" dirty="0" err="1"/>
              <a:t>hamu</a:t>
            </a:r>
            <a:r>
              <a:rPr lang="sv-SE" dirty="0"/>
              <a:t> </a:t>
            </a:r>
            <a:r>
              <a:rPr lang="sv-SE" dirty="0" err="1"/>
              <a:t>ya</a:t>
            </a:r>
            <a:r>
              <a:rPr lang="sv-SE" dirty="0"/>
              <a:t> </a:t>
            </a:r>
            <a:r>
              <a:rPr lang="sv-SE" dirty="0" err="1"/>
              <a:t>kujua</a:t>
            </a:r>
            <a:r>
              <a:rPr lang="sv-SE" dirty="0"/>
              <a:t> </a:t>
            </a:r>
            <a:r>
              <a:rPr lang="sv-SE" dirty="0" err="1"/>
              <a:t>zaidi</a:t>
            </a:r>
            <a:r>
              <a:rPr lang="sv-SE" dirty="0"/>
              <a:t>, </a:t>
            </a:r>
            <a:r>
              <a:rPr lang="sv-SE" dirty="0" err="1"/>
              <a:t>alifuata</a:t>
            </a:r>
            <a:r>
              <a:rPr lang="sv-SE" dirty="0"/>
              <a:t> </a:t>
            </a:r>
            <a:r>
              <a:rPr lang="sv-SE" dirty="0" err="1"/>
              <a:t>midundo</a:t>
            </a:r>
            <a:r>
              <a:rPr lang="sv-SE" dirty="0"/>
              <a:t> </a:t>
            </a:r>
            <a:r>
              <a:rPr lang="sv-SE" dirty="0" err="1"/>
              <a:t>hiyo</a:t>
            </a:r>
            <a:r>
              <a:rPr lang="sv-SE" dirty="0"/>
              <a:t> </a:t>
            </a:r>
            <a:r>
              <a:rPr lang="sv-SE" dirty="0" err="1"/>
              <a:t>hadi</a:t>
            </a:r>
            <a:r>
              <a:rPr lang="sv-SE" dirty="0"/>
              <a:t> </a:t>
            </a:r>
            <a:r>
              <a:rPr lang="sv-SE" dirty="0" err="1"/>
              <a:t>kwenye</a:t>
            </a:r>
            <a:r>
              <a:rPr lang="sv-SE" dirty="0"/>
              <a:t> </a:t>
            </a:r>
            <a:r>
              <a:rPr lang="sv-SE" dirty="0" err="1"/>
              <a:t>uwazi</a:t>
            </a:r>
            <a:r>
              <a:rPr lang="sv-SE" dirty="0"/>
              <a:t> </a:t>
            </a:r>
            <a:r>
              <a:rPr lang="sv-SE" dirty="0" err="1"/>
              <a:t>kati</a:t>
            </a:r>
            <a:r>
              <a:rPr lang="sv-SE" dirty="0"/>
              <a:t> </a:t>
            </a:r>
            <a:r>
              <a:rPr lang="sv-SE" dirty="0" err="1"/>
              <a:t>ya</a:t>
            </a:r>
            <a:r>
              <a:rPr lang="sv-SE" dirty="0"/>
              <a:t> </a:t>
            </a:r>
            <a:r>
              <a:rPr lang="sv-SE" dirty="0" err="1"/>
              <a:t>miti</a:t>
            </a:r>
            <a:r>
              <a:rPr lang="sv-SE" dirty="0"/>
              <a:t>, </a:t>
            </a:r>
            <a:r>
              <a:rPr lang="sv-SE" dirty="0" err="1"/>
              <a:t>ambako</a:t>
            </a:r>
            <a:r>
              <a:rPr lang="sv-SE" dirty="0"/>
              <a:t> </a:t>
            </a:r>
            <a:r>
              <a:rPr lang="sv-SE" dirty="0" err="1"/>
              <a:t>kijana</a:t>
            </a:r>
            <a:r>
              <a:rPr lang="sv-SE" dirty="0"/>
              <a:t> </a:t>
            </a:r>
            <a:r>
              <a:rPr lang="sv-SE" dirty="0" err="1"/>
              <a:t>mmoja</a:t>
            </a:r>
            <a:r>
              <a:rPr lang="sv-SE" dirty="0"/>
              <a:t> </a:t>
            </a:r>
            <a:r>
              <a:rPr lang="sv-SE" dirty="0" err="1"/>
              <a:t>alikuwa</a:t>
            </a:r>
            <a:r>
              <a:rPr lang="sv-SE" dirty="0"/>
              <a:t> </a:t>
            </a:r>
            <a:r>
              <a:rPr lang="sv-SE" dirty="0" err="1"/>
              <a:t>akipiga</a:t>
            </a:r>
            <a:r>
              <a:rPr lang="sv-SE" dirty="0"/>
              <a:t> </a:t>
            </a:r>
            <a:r>
              <a:rPr lang="sv-SE" dirty="0" err="1"/>
              <a:t>ngoma</a:t>
            </a:r>
            <a:r>
              <a:rPr lang="sv-SE" dirty="0"/>
              <a:t> </a:t>
            </a:r>
            <a:r>
              <a:rPr lang="sv-SE" dirty="0" err="1"/>
              <a:t>na</a:t>
            </a:r>
            <a:r>
              <a:rPr lang="sv-SE" dirty="0"/>
              <a:t> </a:t>
            </a:r>
            <a:r>
              <a:rPr lang="sv-SE" dirty="0" err="1"/>
              <a:t>kuimba</a:t>
            </a:r>
            <a:r>
              <a:rPr lang="sv-SE" dirty="0"/>
              <a:t>, </a:t>
            </a:r>
            <a:r>
              <a:rPr lang="sv-SE" dirty="0" err="1"/>
              <a:t>huku</a:t>
            </a:r>
            <a:r>
              <a:rPr lang="sv-SE" dirty="0"/>
              <a:t> </a:t>
            </a:r>
            <a:r>
              <a:rPr lang="sv-SE" dirty="0" err="1"/>
              <a:t>dada</a:t>
            </a:r>
            <a:r>
              <a:rPr lang="sv-SE" dirty="0"/>
              <a:t> </a:t>
            </a:r>
            <a:r>
              <a:rPr lang="sv-SE" dirty="0" err="1"/>
              <a:t>yake</a:t>
            </a:r>
            <a:r>
              <a:rPr lang="sv-SE" dirty="0"/>
              <a:t> </a:t>
            </a:r>
            <a:r>
              <a:rPr lang="sv-SE" dirty="0" err="1"/>
              <a:t>akivuna</a:t>
            </a:r>
            <a:r>
              <a:rPr lang="sv-SE" dirty="0"/>
              <a:t> </a:t>
            </a:r>
            <a:r>
              <a:rPr lang="sv-SE" dirty="0" err="1"/>
              <a:t>matunda</a:t>
            </a:r>
            <a:r>
              <a:rPr lang="sv-SE" dirty="0"/>
              <a:t> </a:t>
            </a:r>
            <a:r>
              <a:rPr lang="sv-SE" dirty="0" err="1"/>
              <a:t>kutoka</a:t>
            </a:r>
            <a:r>
              <a:rPr lang="sv-SE" dirty="0"/>
              <a:t> </a:t>
            </a:r>
            <a:r>
              <a:rPr lang="sv-SE" dirty="0" err="1"/>
              <a:t>kwenye</a:t>
            </a:r>
            <a:r>
              <a:rPr lang="sv-SE" dirty="0"/>
              <a:t> </a:t>
            </a:r>
            <a:r>
              <a:rPr lang="sv-SE" dirty="0" err="1"/>
              <a:t>mti</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Ziana</a:t>
            </a:r>
            <a:r>
              <a:rPr lang="sv-SE" dirty="0"/>
              <a:t> </a:t>
            </a:r>
            <a:r>
              <a:rPr lang="sv-SE" dirty="0" err="1"/>
              <a:t>aliwatambua</a:t>
            </a:r>
            <a:r>
              <a:rPr lang="sv-SE" dirty="0"/>
              <a:t> mara moja – </a:t>
            </a:r>
            <a:r>
              <a:rPr lang="sv-SE" dirty="0" err="1"/>
              <a:t>walikuwa</a:t>
            </a:r>
            <a:r>
              <a:rPr lang="sv-SE" dirty="0"/>
              <a:t> </a:t>
            </a:r>
            <a:r>
              <a:rPr lang="sv-SE" dirty="0" err="1"/>
              <a:t>ndugu</a:t>
            </a:r>
            <a:r>
              <a:rPr lang="sv-SE" dirty="0"/>
              <a:t> </a:t>
            </a:r>
            <a:r>
              <a:rPr lang="sv-SE" dirty="0" err="1"/>
              <a:t>waliitwa</a:t>
            </a:r>
            <a:r>
              <a:rPr lang="sv-SE" dirty="0"/>
              <a:t> Ono </a:t>
            </a:r>
            <a:r>
              <a:rPr lang="sv-SE" dirty="0" err="1"/>
              <a:t>na</a:t>
            </a:r>
            <a:r>
              <a:rPr lang="sv-SE" dirty="0"/>
              <a:t> Iris, </a:t>
            </a:r>
            <a:r>
              <a:rPr lang="sv-SE" dirty="0" err="1"/>
              <a:t>ambao</a:t>
            </a:r>
            <a:r>
              <a:rPr lang="sv-SE" dirty="0"/>
              <a:t> mara </a:t>
            </a:r>
            <a:r>
              <a:rPr lang="sv-SE" dirty="0" err="1"/>
              <a:t>kwa</a:t>
            </a:r>
            <a:r>
              <a:rPr lang="sv-SE" dirty="0"/>
              <a:t> mara </a:t>
            </a:r>
            <a:r>
              <a:rPr lang="sv-SE" dirty="0" err="1"/>
              <a:t>aliona</a:t>
            </a:r>
            <a:r>
              <a:rPr lang="sv-SE" dirty="0"/>
              <a:t> </a:t>
            </a:r>
            <a:r>
              <a:rPr lang="sv-SE" dirty="0" err="1"/>
              <a:t>sokoni</a:t>
            </a:r>
            <a:r>
              <a:rPr lang="sv-SE" dirty="0"/>
              <a:t>.</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Akiwa</a:t>
            </a:r>
            <a:r>
              <a:rPr lang="sv-SE" dirty="0"/>
              <a:t> </a:t>
            </a:r>
            <a:r>
              <a:rPr lang="sv-SE" dirty="0" err="1"/>
              <a:t>amejificha</a:t>
            </a:r>
            <a:r>
              <a:rPr lang="sv-SE" dirty="0"/>
              <a:t> </a:t>
            </a:r>
            <a:r>
              <a:rPr lang="sv-SE" dirty="0" err="1"/>
              <a:t>nyuma</a:t>
            </a:r>
            <a:r>
              <a:rPr lang="sv-SE" dirty="0"/>
              <a:t> </a:t>
            </a:r>
            <a:r>
              <a:rPr lang="sv-SE" dirty="0" err="1"/>
              <a:t>ya</a:t>
            </a:r>
            <a:r>
              <a:rPr lang="sv-SE" dirty="0"/>
              <a:t> </a:t>
            </a:r>
            <a:r>
              <a:rPr lang="sv-SE" dirty="0" err="1"/>
              <a:t>miti</a:t>
            </a:r>
            <a:r>
              <a:rPr lang="sv-SE" dirty="0"/>
              <a:t>, </a:t>
            </a:r>
            <a:r>
              <a:rPr lang="sv-SE" dirty="0" err="1"/>
              <a:t>Ziana</a:t>
            </a:r>
            <a:r>
              <a:rPr lang="sv-SE" dirty="0"/>
              <a:t> </a:t>
            </a:r>
            <a:r>
              <a:rPr lang="sv-SE" dirty="0" err="1"/>
              <a:t>alianza</a:t>
            </a:r>
            <a:r>
              <a:rPr lang="sv-SE" dirty="0"/>
              <a:t> </a:t>
            </a:r>
            <a:r>
              <a:rPr lang="sv-SE" dirty="0" err="1"/>
              <a:t>kupuliza</a:t>
            </a:r>
            <a:r>
              <a:rPr lang="sv-SE" dirty="0"/>
              <a:t> </a:t>
            </a:r>
            <a:r>
              <a:rPr lang="sv-SE" dirty="0" err="1"/>
              <a:t>filimbi</a:t>
            </a:r>
            <a:r>
              <a:rPr lang="sv-SE" dirty="0"/>
              <a:t> </a:t>
            </a:r>
            <a:r>
              <a:rPr lang="sv-SE" dirty="0" err="1"/>
              <a:t>yake</a:t>
            </a:r>
            <a:r>
              <a:rPr lang="sv-SE" dirty="0"/>
              <a:t> </a:t>
            </a:r>
            <a:r>
              <a:rPr lang="sv-SE" dirty="0" err="1"/>
              <a:t>kwa</a:t>
            </a:r>
            <a:r>
              <a:rPr lang="sv-SE" dirty="0"/>
              <a:t> </a:t>
            </a:r>
            <a:r>
              <a:rPr lang="sv-SE" dirty="0" err="1"/>
              <a:t>kufuata</a:t>
            </a:r>
            <a:r>
              <a:rPr lang="sv-SE" dirty="0"/>
              <a:t> </a:t>
            </a:r>
            <a:r>
              <a:rPr lang="sv-SE" dirty="0" err="1"/>
              <a:t>mpigo</a:t>
            </a:r>
            <a:r>
              <a:rPr lang="sv-SE" dirty="0"/>
              <a:t> wa </a:t>
            </a:r>
            <a:r>
              <a:rPr lang="sv-SE" dirty="0" err="1"/>
              <a:t>ngoma</a:t>
            </a:r>
            <a:r>
              <a:rPr lang="sv-SE" dirty="0"/>
              <a:t>. </a:t>
            </a:r>
            <a:r>
              <a:rPr lang="sv-SE" dirty="0" err="1"/>
              <a:t>Wimbo</a:t>
            </a:r>
            <a:r>
              <a:rPr lang="sv-SE" dirty="0"/>
              <a:t> wa </a:t>
            </a:r>
            <a:r>
              <a:rPr lang="sv-SE" dirty="0" err="1"/>
              <a:t>filimbi</a:t>
            </a:r>
            <a:r>
              <a:rPr lang="sv-SE" dirty="0"/>
              <a:t> </a:t>
            </a:r>
            <a:r>
              <a:rPr lang="sv-SE" dirty="0" err="1"/>
              <a:t>na</a:t>
            </a:r>
            <a:r>
              <a:rPr lang="sv-SE" dirty="0"/>
              <a:t> </a:t>
            </a:r>
            <a:r>
              <a:rPr lang="sv-SE" dirty="0" err="1"/>
              <a:t>midundo</a:t>
            </a:r>
            <a:r>
              <a:rPr lang="sv-SE" dirty="0"/>
              <a:t> </a:t>
            </a:r>
            <a:r>
              <a:rPr lang="sv-SE" dirty="0" err="1"/>
              <a:t>ya</a:t>
            </a:r>
            <a:r>
              <a:rPr lang="sv-SE" dirty="0"/>
              <a:t> </a:t>
            </a:r>
            <a:r>
              <a:rPr lang="sv-SE" dirty="0" err="1"/>
              <a:t>ngoma</a:t>
            </a:r>
            <a:r>
              <a:rPr lang="sv-SE" dirty="0"/>
              <a:t> </a:t>
            </a:r>
            <a:r>
              <a:rPr lang="sv-SE" dirty="0" err="1"/>
              <a:t>vilichanganyika</a:t>
            </a:r>
            <a:r>
              <a:rPr lang="sv-SE" dirty="0"/>
              <a:t> </a:t>
            </a:r>
            <a:r>
              <a:rPr lang="sv-SE" dirty="0" err="1"/>
              <a:t>kwa</a:t>
            </a:r>
            <a:r>
              <a:rPr lang="sv-SE" dirty="0"/>
              <a:t> </a:t>
            </a:r>
            <a:r>
              <a:rPr lang="sv-SE" dirty="0" err="1"/>
              <a:t>uzuri</a:t>
            </a:r>
            <a:r>
              <a:rPr lang="sv-SE" dirty="0"/>
              <a:t> </a:t>
            </a:r>
            <a:r>
              <a:rPr lang="sv-SE" dirty="0" err="1"/>
              <a:t>na</a:t>
            </a:r>
            <a:r>
              <a:rPr lang="sv-SE" dirty="0"/>
              <a:t> </a:t>
            </a:r>
            <a:r>
              <a:rPr lang="sv-SE" dirty="0" err="1"/>
              <a:t>kuunda</a:t>
            </a:r>
            <a:r>
              <a:rPr lang="sv-SE" dirty="0"/>
              <a:t> </a:t>
            </a:r>
            <a:r>
              <a:rPr lang="sv-SE" dirty="0" err="1"/>
              <a:t>muziki</a:t>
            </a:r>
            <a:r>
              <a:rPr lang="sv-SE" dirty="0"/>
              <a:t> wa </a:t>
            </a:r>
            <a:r>
              <a:rPr lang="sv-SE" dirty="0" err="1"/>
              <a:t>kuvutia</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Wimbo</a:t>
            </a:r>
            <a:r>
              <a:rPr lang="sv-SE" dirty="0"/>
              <a:t> </a:t>
            </a:r>
            <a:r>
              <a:rPr lang="sv-SE" dirty="0" err="1"/>
              <a:t>ulipomalizika</a:t>
            </a:r>
            <a:r>
              <a:rPr lang="sv-SE" dirty="0"/>
              <a:t>, </a:t>
            </a:r>
            <a:r>
              <a:rPr lang="sv-SE" dirty="0" err="1"/>
              <a:t>Ziana</a:t>
            </a:r>
            <a:r>
              <a:rPr lang="sv-SE" dirty="0"/>
              <a:t> </a:t>
            </a:r>
            <a:r>
              <a:rPr lang="sv-SE" dirty="0" err="1"/>
              <a:t>alijitokeza</a:t>
            </a:r>
            <a:r>
              <a:rPr lang="sv-SE" dirty="0"/>
              <a:t> </a:t>
            </a:r>
            <a:r>
              <a:rPr lang="sv-SE" dirty="0" err="1"/>
              <a:t>kwa</a:t>
            </a:r>
            <a:r>
              <a:rPr lang="sv-SE" dirty="0"/>
              <a:t> </a:t>
            </a:r>
            <a:r>
              <a:rPr lang="sv-SE" dirty="0" err="1"/>
              <a:t>tahadhari</a:t>
            </a:r>
            <a:r>
              <a:rPr lang="sv-SE" dirty="0"/>
              <a:t> </a:t>
            </a:r>
            <a:r>
              <a:rPr lang="sv-SE" dirty="0" err="1"/>
              <a:t>kwenye</a:t>
            </a:r>
            <a:r>
              <a:rPr lang="sv-SE" dirty="0"/>
              <a:t> </a:t>
            </a:r>
            <a:r>
              <a:rPr lang="sv-SE" dirty="0" err="1"/>
              <a:t>uwazi</a:t>
            </a:r>
            <a:r>
              <a:rPr lang="sv-SE" dirty="0"/>
              <a:t> </a:t>
            </a:r>
            <a:r>
              <a:rPr lang="sv-SE" dirty="0" err="1"/>
              <a:t>huo</a:t>
            </a:r>
            <a:r>
              <a:rPr lang="sv-SE" dirty="0"/>
              <a:t>. Ono </a:t>
            </a:r>
            <a:r>
              <a:rPr lang="sv-SE" dirty="0" err="1"/>
              <a:t>na</a:t>
            </a:r>
            <a:r>
              <a:rPr lang="sv-SE" dirty="0"/>
              <a:t> Iris </a:t>
            </a:r>
            <a:r>
              <a:rPr lang="sv-SE" dirty="0" err="1"/>
              <a:t>walishangazwa</a:t>
            </a:r>
            <a:r>
              <a:rPr lang="sv-SE" dirty="0"/>
              <a:t> </a:t>
            </a:r>
            <a:r>
              <a:rPr lang="sv-SE" dirty="0" err="1"/>
              <a:t>na</a:t>
            </a:r>
            <a:r>
              <a:rPr lang="sv-SE" dirty="0"/>
              <a:t> </a:t>
            </a:r>
            <a:r>
              <a:rPr lang="sv-SE" dirty="0" err="1"/>
              <a:t>kumuona</a:t>
            </a:r>
            <a:r>
              <a:rPr lang="sv-SE" dirty="0"/>
              <a:t> </a:t>
            </a:r>
            <a:r>
              <a:rPr lang="sv-SE" dirty="0" err="1"/>
              <a:t>msichana</a:t>
            </a:r>
            <a:r>
              <a:rPr lang="sv-SE" dirty="0"/>
              <a:t> </a:t>
            </a:r>
            <a:r>
              <a:rPr lang="sv-SE" dirty="0" err="1"/>
              <a:t>na</a:t>
            </a:r>
            <a:r>
              <a:rPr lang="sv-SE" dirty="0"/>
              <a:t> </a:t>
            </a:r>
            <a:r>
              <a:rPr lang="sv-SE" dirty="0" err="1"/>
              <a:t>filimbi</a:t>
            </a:r>
            <a:r>
              <a:rPr lang="sv-SE" dirty="0"/>
              <a:t>, </a:t>
            </a:r>
            <a:r>
              <a:rPr lang="sv-SE" dirty="0" err="1"/>
              <a:t>lakini</a:t>
            </a:r>
            <a:r>
              <a:rPr lang="sv-SE" dirty="0"/>
              <a:t> </a:t>
            </a:r>
            <a:r>
              <a:rPr lang="sv-SE" dirty="0" err="1"/>
              <a:t>wakatabasamu</a:t>
            </a:r>
            <a:r>
              <a:rPr lang="sv-SE" dirty="0"/>
              <a:t> </a:t>
            </a:r>
            <a:r>
              <a:rPr lang="sv-SE" dirty="0" err="1"/>
              <a:t>walipotambua</a:t>
            </a:r>
            <a:r>
              <a:rPr lang="sv-SE" dirty="0"/>
              <a:t> </a:t>
            </a:r>
            <a:r>
              <a:rPr lang="sv-SE" dirty="0" err="1"/>
              <a:t>kuwa</a:t>
            </a:r>
            <a:r>
              <a:rPr lang="sv-SE" dirty="0"/>
              <a:t>, </a:t>
            </a:r>
            <a:r>
              <a:rPr lang="sv-SE" dirty="0" err="1"/>
              <a:t>kama</a:t>
            </a:r>
            <a:r>
              <a:rPr lang="sv-SE" dirty="0"/>
              <a:t> </a:t>
            </a:r>
            <a:r>
              <a:rPr lang="sv-SE" dirty="0" err="1"/>
              <a:t>wao</a:t>
            </a:r>
            <a:r>
              <a:rPr lang="sv-SE" dirty="0"/>
              <a:t>, </a:t>
            </a:r>
            <a:r>
              <a:rPr lang="sv-SE" dirty="0" err="1"/>
              <a:t>Ziana</a:t>
            </a:r>
            <a:r>
              <a:rPr lang="sv-SE" dirty="0"/>
              <a:t> </a:t>
            </a:r>
            <a:r>
              <a:rPr lang="sv-SE" dirty="0" err="1"/>
              <a:t>pia</a:t>
            </a:r>
            <a:r>
              <a:rPr lang="sv-SE" dirty="0"/>
              <a:t> </a:t>
            </a:r>
            <a:r>
              <a:rPr lang="sv-SE" dirty="0" err="1"/>
              <a:t>hakuruhusiwa</a:t>
            </a:r>
            <a:r>
              <a:rPr lang="sv-SE" dirty="0"/>
              <a:t> kupiga </a:t>
            </a:r>
            <a:r>
              <a:rPr lang="sv-SE" dirty="0" err="1"/>
              <a:t>ala</a:t>
            </a:r>
            <a:r>
              <a:rPr lang="sv-SE" dirty="0"/>
              <a:t> </a:t>
            </a:r>
            <a:r>
              <a:rPr lang="sv-SE" dirty="0" err="1"/>
              <a:t>yake</a:t>
            </a:r>
            <a:r>
              <a:rPr lang="sv-SE" dirty="0"/>
              <a:t> </a:t>
            </a:r>
            <a:r>
              <a:rPr lang="sv-SE" dirty="0" err="1"/>
              <a:t>katika</a:t>
            </a:r>
            <a:r>
              <a:rPr lang="sv-SE" dirty="0"/>
              <a:t> </a:t>
            </a:r>
            <a:r>
              <a:rPr lang="sv-SE" dirty="0" err="1"/>
              <a:t>kijiji</a:t>
            </a:r>
            <a:r>
              <a:rPr lang="sv-SE" dirty="0"/>
              <a:t> </a:t>
            </a:r>
            <a:r>
              <a:rPr lang="sv-SE" dirty="0" err="1"/>
              <a:t>cha</a:t>
            </a:r>
            <a:r>
              <a:rPr lang="sv-SE" dirty="0"/>
              <a:t> </a:t>
            </a:r>
            <a:r>
              <a:rPr lang="sv-SE" dirty="0" err="1"/>
              <a:t>Filimbi</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a:t>Iris </a:t>
            </a:r>
            <a:r>
              <a:rPr lang="sv-SE" dirty="0" err="1"/>
              <a:t>alimpatia</a:t>
            </a:r>
            <a:r>
              <a:rPr lang="sv-SE" dirty="0"/>
              <a:t> </a:t>
            </a:r>
            <a:r>
              <a:rPr lang="sv-SE" dirty="0" err="1"/>
              <a:t>Ziana</a:t>
            </a:r>
            <a:r>
              <a:rPr lang="sv-SE" dirty="0"/>
              <a:t> </a:t>
            </a:r>
            <a:r>
              <a:rPr lang="sv-SE" dirty="0" err="1"/>
              <a:t>tunda</a:t>
            </a:r>
            <a:r>
              <a:rPr lang="sv-SE" dirty="0"/>
              <a:t>, </a:t>
            </a:r>
            <a:r>
              <a:rPr lang="sv-SE" dirty="0" err="1"/>
              <a:t>na</a:t>
            </a:r>
            <a:r>
              <a:rPr lang="sv-SE" dirty="0"/>
              <a:t> </a:t>
            </a:r>
            <a:r>
              <a:rPr lang="sv-SE" dirty="0" err="1"/>
              <a:t>watatu</a:t>
            </a:r>
            <a:r>
              <a:rPr lang="sv-SE" dirty="0"/>
              <a:t> </a:t>
            </a:r>
            <a:r>
              <a:rPr lang="sv-SE" dirty="0" err="1"/>
              <a:t>hao</a:t>
            </a:r>
            <a:r>
              <a:rPr lang="sv-SE" dirty="0"/>
              <a:t> </a:t>
            </a:r>
            <a:r>
              <a:rPr lang="sv-SE" dirty="0" err="1"/>
              <a:t>wakaanza</a:t>
            </a:r>
            <a:r>
              <a:rPr lang="sv-SE" dirty="0"/>
              <a:t> </a:t>
            </a:r>
            <a:r>
              <a:rPr lang="sv-SE" dirty="0" err="1"/>
              <a:t>kuzungumza</a:t>
            </a:r>
            <a:r>
              <a:rPr lang="sv-SE" dirty="0"/>
              <a:t> </a:t>
            </a:r>
            <a:r>
              <a:rPr lang="sv-SE" dirty="0" err="1"/>
              <a:t>na</a:t>
            </a:r>
            <a:r>
              <a:rPr lang="sv-SE" dirty="0"/>
              <a:t> </a:t>
            </a:r>
            <a:r>
              <a:rPr lang="sv-SE" dirty="0" err="1"/>
              <a:t>kucheza</a:t>
            </a:r>
            <a:r>
              <a:rPr lang="sv-SE" dirty="0"/>
              <a:t> </a:t>
            </a:r>
            <a:r>
              <a:rPr lang="sv-SE" dirty="0" err="1"/>
              <a:t>muziki</a:t>
            </a:r>
            <a:r>
              <a:rPr lang="sv-SE" dirty="0"/>
              <a:t> </a:t>
            </a:r>
            <a:r>
              <a:rPr lang="sv-SE" dirty="0" err="1"/>
              <a:t>hadi</a:t>
            </a:r>
            <a:r>
              <a:rPr lang="sv-SE" dirty="0"/>
              <a:t> </a:t>
            </a:r>
            <a:r>
              <a:rPr lang="sv-SE" dirty="0" err="1"/>
              <a:t>jioni</a:t>
            </a:r>
            <a:r>
              <a:rPr lang="sv-SE" dirty="0"/>
              <a:t> </a:t>
            </a:r>
            <a:r>
              <a:rPr lang="sv-SE" dirty="0" err="1"/>
              <a:t>ilipoingia</a:t>
            </a:r>
            <a:r>
              <a:rPr lang="sv-SE" dirty="0"/>
              <a:t>.</a:t>
            </a:r>
          </a:p>
        </p:txBody>
      </p:sp>
      <p:sp>
        <p:nvSpPr>
          <p:cNvPr id="135" name="Google Shape;135;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36" name="Google Shape;136;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37" name="Google Shape;13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dirty="0" err="1"/>
              <a:t>Siku</a:t>
            </a:r>
            <a:r>
              <a:rPr lang="sv-SE" dirty="0"/>
              <a:t> </a:t>
            </a:r>
            <a:r>
              <a:rPr lang="sv-SE" dirty="0" err="1"/>
              <a:t>iliyofuata</a:t>
            </a:r>
            <a:r>
              <a:rPr lang="sv-SE" dirty="0"/>
              <a:t> </a:t>
            </a:r>
            <a:r>
              <a:rPr lang="sv-SE" dirty="0" err="1"/>
              <a:t>ya</a:t>
            </a:r>
            <a:r>
              <a:rPr lang="sv-SE" dirty="0"/>
              <a:t> </a:t>
            </a:r>
            <a:r>
              <a:rPr lang="sv-SE" dirty="0" err="1"/>
              <a:t>soko</a:t>
            </a:r>
            <a:r>
              <a:rPr lang="sv-SE" dirty="0"/>
              <a:t>, </a:t>
            </a:r>
            <a:r>
              <a:rPr lang="sv-SE" dirty="0" err="1"/>
              <a:t>Ziana</a:t>
            </a:r>
            <a:r>
              <a:rPr lang="sv-SE" dirty="0"/>
              <a:t> </a:t>
            </a:r>
            <a:r>
              <a:rPr lang="sv-SE" dirty="0" err="1"/>
              <a:t>aliwaona</a:t>
            </a:r>
            <a:r>
              <a:rPr lang="sv-SE" dirty="0"/>
              <a:t> </a:t>
            </a:r>
            <a:r>
              <a:rPr lang="sv-SE" dirty="0" err="1"/>
              <a:t>marafiki</a:t>
            </a:r>
            <a:r>
              <a:rPr lang="sv-SE" dirty="0"/>
              <a:t> </a:t>
            </a:r>
            <a:r>
              <a:rPr lang="sv-SE" dirty="0" err="1"/>
              <a:t>zake</a:t>
            </a:r>
            <a:r>
              <a:rPr lang="sv-SE" dirty="0"/>
              <a:t> </a:t>
            </a:r>
            <a:r>
              <a:rPr lang="sv-SE" dirty="0" err="1"/>
              <a:t>wapya</a:t>
            </a:r>
            <a:r>
              <a:rPr lang="sv-SE" dirty="0"/>
              <a:t> </a:t>
            </a:r>
            <a:r>
              <a:rPr lang="sv-SE" dirty="0" err="1"/>
              <a:t>mbele</a:t>
            </a:r>
            <a:r>
              <a:rPr lang="sv-SE" dirty="0"/>
              <a:t> </a:t>
            </a:r>
            <a:r>
              <a:rPr lang="sv-SE" dirty="0" err="1"/>
              <a:t>ya</a:t>
            </a:r>
            <a:r>
              <a:rPr lang="sv-SE" dirty="0"/>
              <a:t> </a:t>
            </a:r>
            <a:r>
              <a:rPr lang="sv-SE" dirty="0" err="1"/>
              <a:t>kibanda</a:t>
            </a:r>
            <a:r>
              <a:rPr lang="sv-SE" dirty="0"/>
              <a:t> </a:t>
            </a:r>
            <a:r>
              <a:rPr lang="sv-SE" dirty="0" err="1"/>
              <a:t>cha</a:t>
            </a:r>
            <a:r>
              <a:rPr lang="sv-SE" dirty="0"/>
              <a:t> chai. </a:t>
            </a:r>
            <a:r>
              <a:rPr lang="sv-SE" dirty="0" err="1"/>
              <a:t>Mmiliki</a:t>
            </a:r>
            <a:r>
              <a:rPr lang="sv-SE" dirty="0"/>
              <a:t> wa </a:t>
            </a:r>
            <a:r>
              <a:rPr lang="sv-SE" dirty="0" err="1"/>
              <a:t>kibanda</a:t>
            </a:r>
            <a:r>
              <a:rPr lang="sv-SE" dirty="0"/>
              <a:t> </a:t>
            </a:r>
            <a:r>
              <a:rPr lang="sv-SE" dirty="0" err="1"/>
              <a:t>alikuwa</a:t>
            </a:r>
            <a:r>
              <a:rPr lang="sv-SE" dirty="0"/>
              <a:t> </a:t>
            </a:r>
            <a:r>
              <a:rPr lang="sv-SE" dirty="0" err="1"/>
              <a:t>akiwafokea</a:t>
            </a:r>
            <a:r>
              <a:rPr lang="sv-SE" dirty="0"/>
              <a:t> </a:t>
            </a:r>
            <a:r>
              <a:rPr lang="sv-SE" dirty="0" err="1"/>
              <a:t>kwa</a:t>
            </a:r>
            <a:r>
              <a:rPr lang="sv-SE" dirty="0"/>
              <a:t> </a:t>
            </a:r>
            <a:r>
              <a:rPr lang="sv-SE" dirty="0" err="1"/>
              <a:t>hasira</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a:t>“</a:t>
            </a:r>
            <a:r>
              <a:rPr lang="sv-SE" dirty="0" err="1"/>
              <a:t>Tokeni</a:t>
            </a:r>
            <a:r>
              <a:rPr lang="sv-SE" dirty="0"/>
              <a:t> </a:t>
            </a:r>
            <a:r>
              <a:rPr lang="sv-SE" dirty="0" err="1"/>
              <a:t>hapa</a:t>
            </a:r>
            <a:r>
              <a:rPr lang="sv-SE" dirty="0"/>
              <a:t>, </a:t>
            </a:r>
            <a:r>
              <a:rPr lang="sv-SE" dirty="0" err="1"/>
              <a:t>ninyi</a:t>
            </a:r>
            <a:r>
              <a:rPr lang="sv-SE" dirty="0"/>
              <a:t> </a:t>
            </a:r>
            <a:r>
              <a:rPr lang="sv-SE" dirty="0" err="1"/>
              <a:t>wapiga</a:t>
            </a:r>
            <a:r>
              <a:rPr lang="sv-SE" dirty="0"/>
              <a:t> </a:t>
            </a:r>
            <a:r>
              <a:rPr lang="sv-SE" dirty="0" err="1"/>
              <a:t>ngoma</a:t>
            </a:r>
            <a:r>
              <a:rPr lang="sv-SE" dirty="0"/>
              <a:t> </a:t>
            </a:r>
            <a:r>
              <a:rPr lang="sv-SE" dirty="0" err="1"/>
              <a:t>wachafu</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a:t>Ono </a:t>
            </a:r>
            <a:r>
              <a:rPr lang="sv-SE" dirty="0" err="1"/>
              <a:t>alikasirika</a:t>
            </a:r>
            <a:r>
              <a:rPr lang="sv-SE" dirty="0"/>
              <a:t>, </a:t>
            </a:r>
            <a:r>
              <a:rPr lang="sv-SE" dirty="0" err="1"/>
              <a:t>lakini</a:t>
            </a:r>
            <a:r>
              <a:rPr lang="sv-SE" dirty="0"/>
              <a:t> Iris </a:t>
            </a:r>
            <a:r>
              <a:rPr lang="sv-SE" dirty="0" err="1"/>
              <a:t>akamvuta</a:t>
            </a:r>
            <a:r>
              <a:rPr lang="sv-SE" dirty="0"/>
              <a:t> </a:t>
            </a:r>
            <a:r>
              <a:rPr lang="sv-SE" dirty="0" err="1"/>
              <a:t>mbali</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Mtoto</a:t>
            </a:r>
            <a:r>
              <a:rPr lang="sv-SE" dirty="0"/>
              <a:t> wa </a:t>
            </a:r>
            <a:r>
              <a:rPr lang="sv-SE" dirty="0" err="1"/>
              <a:t>mmiliki</a:t>
            </a:r>
            <a:r>
              <a:rPr lang="sv-SE" dirty="0"/>
              <a:t> wa </a:t>
            </a:r>
            <a:r>
              <a:rPr lang="sv-SE" dirty="0" err="1"/>
              <a:t>kibanda</a:t>
            </a:r>
            <a:r>
              <a:rPr lang="sv-SE" dirty="0"/>
              <a:t> </a:t>
            </a:r>
            <a:r>
              <a:rPr lang="sv-SE" dirty="0" err="1"/>
              <a:t>hicho</a:t>
            </a:r>
            <a:r>
              <a:rPr lang="sv-SE" dirty="0"/>
              <a:t>, </a:t>
            </a:r>
            <a:r>
              <a:rPr lang="sv-SE" dirty="0" err="1"/>
              <a:t>ambaye</a:t>
            </a:r>
            <a:r>
              <a:rPr lang="sv-SE" dirty="0"/>
              <a:t> </a:t>
            </a:r>
            <a:r>
              <a:rPr lang="sv-SE" dirty="0" err="1"/>
              <a:t>alikuwa</a:t>
            </a:r>
            <a:r>
              <a:rPr lang="sv-SE" dirty="0"/>
              <a:t> </a:t>
            </a:r>
            <a:r>
              <a:rPr lang="sv-SE" dirty="0" err="1"/>
              <a:t>akimiminia</a:t>
            </a:r>
            <a:r>
              <a:rPr lang="sv-SE" dirty="0"/>
              <a:t> Ono chai, </a:t>
            </a:r>
            <a:r>
              <a:rPr lang="sv-SE" dirty="0" err="1"/>
              <a:t>alionekana</a:t>
            </a:r>
            <a:r>
              <a:rPr lang="sv-SE" dirty="0"/>
              <a:t> </a:t>
            </a:r>
            <a:r>
              <a:rPr lang="sv-SE" dirty="0" err="1"/>
              <a:t>mwenye</a:t>
            </a:r>
            <a:r>
              <a:rPr lang="sv-SE" dirty="0"/>
              <a:t> </a:t>
            </a:r>
            <a:r>
              <a:rPr lang="sv-SE" dirty="0" err="1"/>
              <a:t>aibu</a:t>
            </a:r>
            <a:r>
              <a:rPr lang="sv-SE" dirty="0"/>
              <a:t>.</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endParaRPr dirty="0"/>
          </a:p>
        </p:txBody>
      </p:sp>
      <p:sp>
        <p:nvSpPr>
          <p:cNvPr id="143" name="Google Shape;143;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44" name="Google Shape;144;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45" name="Google Shape;14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
        <p:cNvGrpSpPr/>
        <p:nvPr/>
      </p:nvGrpSpPr>
      <p:grpSpPr>
        <a:xfrm>
          <a:off x="0" y="0"/>
          <a:ext cx="0" cy="0"/>
          <a:chOff x="0" y="0"/>
          <a:chExt cx="0" cy="0"/>
        </a:xfrm>
      </p:grpSpPr>
      <p:sp>
        <p:nvSpPr>
          <p:cNvPr id="18" name="Google Shape;18;p67"/>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9"/>
        <p:cNvGrpSpPr/>
        <p:nvPr/>
      </p:nvGrpSpPr>
      <p:grpSpPr>
        <a:xfrm>
          <a:off x="0" y="0"/>
          <a:ext cx="0" cy="0"/>
          <a:chOff x="0" y="0"/>
          <a:chExt cx="0" cy="0"/>
        </a:xfrm>
      </p:grpSpPr>
      <p:sp>
        <p:nvSpPr>
          <p:cNvPr id="20" name="Google Shape;20;p68"/>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8"/>
          <p:cNvSpPr txBox="1">
            <a:spLocks noGrp="1"/>
          </p:cNvSpPr>
          <p:nvPr>
            <p:ph type="body" idx="1"/>
          </p:nvPr>
        </p:nvSpPr>
        <p:spPr>
          <a:xfrm>
            <a:off x="838200" y="2266949"/>
            <a:ext cx="10515600" cy="39100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65"/>
          <p:cNvPicPr preferRelativeResize="0"/>
          <p:nvPr/>
        </p:nvPicPr>
        <p:blipFill rotWithShape="1">
          <a:blip r:embed="rId4">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0" r:id="rId1"/>
    <p:sldLayoutId id="214748365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80"/>
        <p:cNvGrpSpPr/>
        <p:nvPr/>
      </p:nvGrpSpPr>
      <p:grpSpPr>
        <a:xfrm>
          <a:off x="0" y="0"/>
          <a:ext cx="0" cy="0"/>
          <a:chOff x="0" y="0"/>
          <a:chExt cx="0" cy="0"/>
        </a:xfrm>
      </p:grpSpPr>
      <p:pic>
        <p:nvPicPr>
          <p:cNvPr id="81" name="Google Shape;81;p3"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
        <p:nvSpPr>
          <p:cNvPr id="82" name="Google Shape;82;p3"/>
          <p:cNvSpPr/>
          <p:nvPr/>
        </p:nvSpPr>
        <p:spPr>
          <a:xfrm>
            <a:off x="0" y="653466"/>
            <a:ext cx="121920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dirty="0" err="1">
                <a:solidFill>
                  <a:schemeClr val="accent6"/>
                </a:solidFill>
                <a:latin typeface="Comic Sans MS"/>
                <a:ea typeface="Comic Sans MS"/>
                <a:cs typeface="Comic Sans MS"/>
                <a:sym typeface="Comic Sans MS"/>
              </a:rPr>
              <a:t>Nyimbo</a:t>
            </a:r>
            <a:r>
              <a:rPr lang="en-GB" sz="4000" b="1" dirty="0">
                <a:solidFill>
                  <a:schemeClr val="accent6"/>
                </a:solidFill>
                <a:latin typeface="Comic Sans MS"/>
                <a:ea typeface="Comic Sans MS"/>
                <a:cs typeface="Comic Sans MS"/>
                <a:sym typeface="Comic Sans MS"/>
              </a:rPr>
              <a:t> za </a:t>
            </a:r>
            <a:br>
              <a:rPr lang="en-GB" sz="4000" b="1" dirty="0">
                <a:solidFill>
                  <a:schemeClr val="accent6"/>
                </a:solidFill>
                <a:latin typeface="Comic Sans MS"/>
                <a:ea typeface="Comic Sans MS"/>
                <a:cs typeface="Comic Sans MS"/>
                <a:sym typeface="Comic Sans MS"/>
              </a:rPr>
            </a:br>
            <a:r>
              <a:rPr lang="en-GB" sz="4000" b="1" dirty="0" err="1">
                <a:solidFill>
                  <a:schemeClr val="accent6"/>
                </a:solidFill>
                <a:latin typeface="Comic Sans MS"/>
                <a:ea typeface="Comic Sans MS"/>
                <a:cs typeface="Comic Sans MS"/>
                <a:sym typeface="Comic Sans MS"/>
              </a:rPr>
              <a:t>Filimbi</a:t>
            </a:r>
            <a:r>
              <a:rPr lang="en-GB" sz="4000" b="1" dirty="0">
                <a:solidFill>
                  <a:schemeClr val="accent6"/>
                </a:solidFill>
                <a:latin typeface="Comic Sans MS"/>
                <a:ea typeface="Comic Sans MS"/>
                <a:cs typeface="Comic Sans MS"/>
                <a:sym typeface="Comic Sans MS"/>
              </a:rPr>
              <a:t> </a:t>
            </a:r>
            <a:r>
              <a:rPr lang="en-GB" sz="4000" b="1" dirty="0" err="1">
                <a:solidFill>
                  <a:schemeClr val="accent6"/>
                </a:solidFill>
                <a:latin typeface="Comic Sans MS"/>
                <a:ea typeface="Comic Sans MS"/>
                <a:cs typeface="Comic Sans MS"/>
                <a:sym typeface="Comic Sans MS"/>
              </a:rPr>
              <a:t>na</a:t>
            </a:r>
            <a:r>
              <a:rPr lang="en-GB" sz="4000" b="1" dirty="0">
                <a:solidFill>
                  <a:schemeClr val="accent6"/>
                </a:solidFill>
                <a:latin typeface="Comic Sans MS"/>
                <a:ea typeface="Comic Sans MS"/>
                <a:cs typeface="Comic Sans MS"/>
                <a:sym typeface="Comic Sans MS"/>
              </a:rPr>
              <a:t> Ngoma</a:t>
            </a:r>
            <a:endParaRPr sz="4000" b="0" i="0" u="none" strike="noStrike" cap="none" dirty="0">
              <a:solidFill>
                <a:schemeClr val="accent6"/>
              </a:solidFill>
              <a:latin typeface="Comic Sans MS"/>
              <a:ea typeface="Comic Sans MS"/>
              <a:cs typeface="Comic Sans MS"/>
              <a:sym typeface="Comic Sans MS"/>
            </a:endParaRPr>
          </a:p>
        </p:txBody>
      </p:sp>
      <p:sp>
        <p:nvSpPr>
          <p:cNvPr id="83" name="Google Shape;83;p3"/>
          <p:cNvSpPr txBox="1"/>
          <p:nvPr/>
        </p:nvSpPr>
        <p:spPr>
          <a:xfrm>
            <a:off x="2722814" y="6198534"/>
            <a:ext cx="1965603"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0" i="0" u="none" strike="noStrike" cap="none" dirty="0" err="1">
                <a:solidFill>
                  <a:schemeClr val="accent6"/>
                </a:solidFill>
                <a:latin typeface="Comic Sans MS"/>
                <a:ea typeface="Comic Sans MS"/>
                <a:cs typeface="Comic Sans MS"/>
                <a:sym typeface="Comic Sans MS"/>
              </a:rPr>
              <a:t>Michoro</a:t>
            </a:r>
            <a:r>
              <a:rPr lang="en-GB" sz="1000" b="0" i="0" u="none" strike="noStrike" cap="none" dirty="0">
                <a:solidFill>
                  <a:schemeClr val="accent6"/>
                </a:solidFill>
                <a:latin typeface="Comic Sans MS"/>
                <a:ea typeface="Comic Sans MS"/>
                <a:cs typeface="Comic Sans MS"/>
                <a:sym typeface="Comic Sans MS"/>
              </a:rPr>
              <a:t> </a:t>
            </a:r>
            <a:r>
              <a:rPr lang="en-GB" sz="1000" b="0" i="0" u="none" strike="noStrike" cap="none" dirty="0" err="1">
                <a:solidFill>
                  <a:schemeClr val="accent6"/>
                </a:solidFill>
                <a:latin typeface="Comic Sans MS"/>
                <a:ea typeface="Comic Sans MS"/>
                <a:cs typeface="Comic Sans MS"/>
                <a:sym typeface="Comic Sans MS"/>
              </a:rPr>
              <a:t>na</a:t>
            </a:r>
            <a:r>
              <a:rPr lang="en-GB" sz="1000" dirty="0">
                <a:solidFill>
                  <a:schemeClr val="accent6"/>
                </a:solidFill>
                <a:latin typeface="Comic Sans MS"/>
                <a:ea typeface="Comic Sans MS"/>
                <a:cs typeface="Comic Sans MS"/>
                <a:sym typeface="Comic Sans MS"/>
              </a:rPr>
              <a:t> </a:t>
            </a:r>
            <a:r>
              <a:rPr lang="en-GB" sz="1000" b="0" i="0" u="none" strike="noStrike" cap="none" dirty="0">
                <a:solidFill>
                  <a:schemeClr val="accent6"/>
                </a:solidFill>
                <a:latin typeface="Comic Sans MS"/>
                <a:ea typeface="Comic Sans MS"/>
                <a:cs typeface="Comic Sans MS"/>
                <a:sym typeface="Comic Sans MS"/>
              </a:rPr>
              <a:t>Toby Newsome</a:t>
            </a:r>
            <a:endParaRPr sz="1000" dirty="0">
              <a:solidFill>
                <a:schemeClr val="accent6"/>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54"/>
        <p:cNvGrpSpPr/>
        <p:nvPr/>
      </p:nvGrpSpPr>
      <p:grpSpPr>
        <a:xfrm>
          <a:off x="0" y="0"/>
          <a:ext cx="0" cy="0"/>
          <a:chOff x="0" y="0"/>
          <a:chExt cx="0" cy="0"/>
        </a:xfrm>
      </p:grpSpPr>
      <p:pic>
        <p:nvPicPr>
          <p:cNvPr id="155" name="Google Shape;155;p12"/>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13" descr="En bild som visar text, person&#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0"/>
        <p:cNvGrpSpPr/>
        <p:nvPr/>
      </p:nvGrpSpPr>
      <p:grpSpPr>
        <a:xfrm>
          <a:off x="0" y="0"/>
          <a:ext cx="0" cy="0"/>
          <a:chOff x="0" y="0"/>
          <a:chExt cx="0" cy="0"/>
        </a:xfrm>
      </p:grpSpPr>
      <p:pic>
        <p:nvPicPr>
          <p:cNvPr id="171" name="Google Shape;171;p14"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8"/>
        <p:cNvGrpSpPr/>
        <p:nvPr/>
      </p:nvGrpSpPr>
      <p:grpSpPr>
        <a:xfrm>
          <a:off x="0" y="0"/>
          <a:ext cx="0" cy="0"/>
          <a:chOff x="0" y="0"/>
          <a:chExt cx="0" cy="0"/>
        </a:xfrm>
      </p:grpSpPr>
      <p:pic>
        <p:nvPicPr>
          <p:cNvPr id="179" name="Google Shape;179;p1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86"/>
        <p:cNvGrpSpPr/>
        <p:nvPr/>
      </p:nvGrpSpPr>
      <p:grpSpPr>
        <a:xfrm>
          <a:off x="0" y="0"/>
          <a:ext cx="0" cy="0"/>
          <a:chOff x="0" y="0"/>
          <a:chExt cx="0" cy="0"/>
        </a:xfrm>
      </p:grpSpPr>
      <p:pic>
        <p:nvPicPr>
          <p:cNvPr id="187" name="Google Shape;187;p16"/>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94"/>
        <p:cNvGrpSpPr/>
        <p:nvPr/>
      </p:nvGrpSpPr>
      <p:grpSpPr>
        <a:xfrm>
          <a:off x="0" y="0"/>
          <a:ext cx="0" cy="0"/>
          <a:chOff x="0" y="0"/>
          <a:chExt cx="0" cy="0"/>
        </a:xfrm>
      </p:grpSpPr>
      <p:pic>
        <p:nvPicPr>
          <p:cNvPr id="195" name="Google Shape;195;p17"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18"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0"/>
        <p:cNvGrpSpPr/>
        <p:nvPr/>
      </p:nvGrpSpPr>
      <p:grpSpPr>
        <a:xfrm>
          <a:off x="0" y="0"/>
          <a:ext cx="0" cy="0"/>
          <a:chOff x="0" y="0"/>
          <a:chExt cx="0" cy="0"/>
        </a:xfrm>
      </p:grpSpPr>
      <p:pic>
        <p:nvPicPr>
          <p:cNvPr id="211" name="Google Shape;211;p1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8"/>
        <p:cNvGrpSpPr/>
        <p:nvPr/>
      </p:nvGrpSpPr>
      <p:grpSpPr>
        <a:xfrm>
          <a:off x="0" y="0"/>
          <a:ext cx="0" cy="0"/>
          <a:chOff x="0" y="0"/>
          <a:chExt cx="0" cy="0"/>
        </a:xfrm>
      </p:grpSpPr>
      <p:pic>
        <p:nvPicPr>
          <p:cNvPr id="219" name="Google Shape;219;p20" descr="En bild som visar text, leksak, docka&#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6"/>
        <p:cNvGrpSpPr/>
        <p:nvPr/>
      </p:nvGrpSpPr>
      <p:grpSpPr>
        <a:xfrm>
          <a:off x="0" y="0"/>
          <a:ext cx="0" cy="0"/>
          <a:chOff x="0" y="0"/>
          <a:chExt cx="0" cy="0"/>
        </a:xfrm>
      </p:grpSpPr>
      <p:pic>
        <p:nvPicPr>
          <p:cNvPr id="227" name="Google Shape;227;p21" descr="En bild som visar person, grupp, persone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0"/>
        <p:cNvGrpSpPr/>
        <p:nvPr/>
      </p:nvGrpSpPr>
      <p:grpSpPr>
        <a:xfrm>
          <a:off x="0" y="0"/>
          <a:ext cx="0" cy="0"/>
          <a:chOff x="0" y="0"/>
          <a:chExt cx="0" cy="0"/>
        </a:xfrm>
      </p:grpSpPr>
      <p:pic>
        <p:nvPicPr>
          <p:cNvPr id="91" name="Google Shape;91;p4"/>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34"/>
        <p:cNvGrpSpPr/>
        <p:nvPr/>
      </p:nvGrpSpPr>
      <p:grpSpPr>
        <a:xfrm>
          <a:off x="0" y="0"/>
          <a:ext cx="0" cy="0"/>
          <a:chOff x="0" y="0"/>
          <a:chExt cx="0" cy="0"/>
        </a:xfrm>
      </p:grpSpPr>
      <p:pic>
        <p:nvPicPr>
          <p:cNvPr id="235" name="Google Shape;235;p22" descr="En bild som visar text, stå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2"/>
        <p:cNvGrpSpPr/>
        <p:nvPr/>
      </p:nvGrpSpPr>
      <p:grpSpPr>
        <a:xfrm>
          <a:off x="0" y="0"/>
          <a:ext cx="0" cy="0"/>
          <a:chOff x="0" y="0"/>
          <a:chExt cx="0" cy="0"/>
        </a:xfrm>
      </p:grpSpPr>
      <p:pic>
        <p:nvPicPr>
          <p:cNvPr id="243" name="Google Shape;243;p23"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8"/>
        <p:cNvGrpSpPr/>
        <p:nvPr/>
      </p:nvGrpSpPr>
      <p:grpSpPr>
        <a:xfrm>
          <a:off x="0" y="0"/>
          <a:ext cx="0" cy="0"/>
          <a:chOff x="0" y="0"/>
          <a:chExt cx="0" cy="0"/>
        </a:xfrm>
      </p:grpSpPr>
      <p:pic>
        <p:nvPicPr>
          <p:cNvPr id="99" name="Google Shape;99;p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6"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7" descr="En bild som visar text, sovrum&#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8"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0"/>
        <p:cNvGrpSpPr/>
        <p:nvPr/>
      </p:nvGrpSpPr>
      <p:grpSpPr>
        <a:xfrm>
          <a:off x="0" y="0"/>
          <a:ext cx="0" cy="0"/>
          <a:chOff x="0" y="0"/>
          <a:chExt cx="0" cy="0"/>
        </a:xfrm>
      </p:grpSpPr>
      <p:pic>
        <p:nvPicPr>
          <p:cNvPr id="131" name="Google Shape;131;p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8"/>
        <p:cNvGrpSpPr/>
        <p:nvPr/>
      </p:nvGrpSpPr>
      <p:grpSpPr>
        <a:xfrm>
          <a:off x="0" y="0"/>
          <a:ext cx="0" cy="0"/>
          <a:chOff x="0" y="0"/>
          <a:chExt cx="0" cy="0"/>
        </a:xfrm>
      </p:grpSpPr>
      <p:pic>
        <p:nvPicPr>
          <p:cNvPr id="139" name="Google Shape;139;p10"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11"/>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F88E9C-66F9-4A0C-957F-491853521C4E}">
  <ds:schemaRef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6542285b-0a69-4616-8a34-3bdbf91ac2f1"/>
    <ds:schemaRef ds:uri="http://www.w3.org/XML/1998/namespace"/>
    <ds:schemaRef ds:uri="22fecd5d-df39-456e-b4cb-878c351283d5"/>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79D62D27-889F-4E75-A054-296E51D036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1364A7-A2C7-4A15-A097-57EC561E83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2305</TotalTime>
  <Words>1911</Words>
  <Application>Microsoft Office PowerPoint</Application>
  <PresentationFormat>Widescreen</PresentationFormat>
  <Paragraphs>190</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lastModifiedBy>Katherine Cash</cp:lastModifiedBy>
  <cp:revision>25</cp:revision>
  <dcterms:created xsi:type="dcterms:W3CDTF">2021-06-22T13:00:12Z</dcterms:created>
  <dcterms:modified xsi:type="dcterms:W3CDTF">2025-11-10T13:40:00Z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