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8"/>
  </p:notesMasterIdLst>
  <p:handoutMasterIdLst>
    <p:handoutMasterId r:id="rId39"/>
  </p:handoutMasterIdLst>
  <p:sldIdLst>
    <p:sldId id="256" r:id="rId9"/>
    <p:sldId id="373" r:id="rId10"/>
    <p:sldId id="353" r:id="rId11"/>
    <p:sldId id="370" r:id="rId12"/>
    <p:sldId id="371" r:id="rId13"/>
    <p:sldId id="372" r:id="rId14"/>
    <p:sldId id="374" r:id="rId15"/>
    <p:sldId id="375" r:id="rId16"/>
    <p:sldId id="399" r:id="rId17"/>
    <p:sldId id="377" r:id="rId18"/>
    <p:sldId id="378" r:id="rId19"/>
    <p:sldId id="379" r:id="rId20"/>
    <p:sldId id="40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38"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11"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0DF"/>
    <a:srgbClr val="D4C2CA"/>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62661B-9347-4E7C-85D3-985F4240EA01}" v="30" dt="2025-11-10T14:29:14.59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28272" autoAdjust="0"/>
  </p:normalViewPr>
  <p:slideViewPr>
    <p:cSldViewPr snapToGrid="0">
      <p:cViewPr varScale="1">
        <p:scale>
          <a:sx n="30" d="100"/>
          <a:sy n="30" d="100"/>
        </p:scale>
        <p:origin x="1464" y="60"/>
      </p:cViewPr>
      <p:guideLst>
        <p:guide orient="horz" pos="2160"/>
        <p:guide pos="3863"/>
      </p:guideLst>
    </p:cSldViewPr>
  </p:slideViewPr>
  <p:notesTextViewPr>
    <p:cViewPr>
      <p:scale>
        <a:sx n="1" d="1"/>
        <a:sy n="1" d="1"/>
      </p:scale>
      <p:origin x="0" y="0"/>
    </p:cViewPr>
  </p:notesTextViewPr>
  <p:notesViewPr>
    <p:cSldViewPr snapToGrid="0">
      <p:cViewPr varScale="1">
        <p:scale>
          <a:sx n="120" d="100"/>
          <a:sy n="120" d="100"/>
        </p:scale>
        <p:origin x="2514"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7eecac38-ed42-4dcd-a14b-32bf074e092b" providerId="ADAL" clId="{6B62661B-9347-4E7C-85D3-985F4240EA01}"/>
    <pc:docChg chg="undo custSel modSld">
      <pc:chgData name="Victoria Pfeiffer" userId="7eecac38-ed42-4dcd-a14b-32bf074e092b" providerId="ADAL" clId="{6B62661B-9347-4E7C-85D3-985F4240EA01}" dt="2025-11-10T14:30:11.238" v="231" actId="6549"/>
      <pc:docMkLst>
        <pc:docMk/>
      </pc:docMkLst>
      <pc:sldChg chg="modNotesTx">
        <pc:chgData name="Victoria Pfeiffer" userId="7eecac38-ed42-4dcd-a14b-32bf074e092b" providerId="ADAL" clId="{6B62661B-9347-4E7C-85D3-985F4240EA01}" dt="2025-11-10T13:50:55.670" v="15" actId="6549"/>
        <pc:sldMkLst>
          <pc:docMk/>
          <pc:sldMk cId="523184214" sldId="353"/>
        </pc:sldMkLst>
      </pc:sldChg>
      <pc:sldChg chg="modNotesTx">
        <pc:chgData name="Victoria Pfeiffer" userId="7eecac38-ed42-4dcd-a14b-32bf074e092b" providerId="ADAL" clId="{6B62661B-9347-4E7C-85D3-985F4240EA01}" dt="2025-11-10T13:58:22.612" v="33" actId="6549"/>
        <pc:sldMkLst>
          <pc:docMk/>
          <pc:sldMk cId="1298144166" sldId="374"/>
        </pc:sldMkLst>
      </pc:sldChg>
      <pc:sldChg chg="modNotesTx">
        <pc:chgData name="Victoria Pfeiffer" userId="7eecac38-ed42-4dcd-a14b-32bf074e092b" providerId="ADAL" clId="{6B62661B-9347-4E7C-85D3-985F4240EA01}" dt="2025-11-10T13:59:16.708" v="36" actId="6549"/>
        <pc:sldMkLst>
          <pc:docMk/>
          <pc:sldMk cId="2264081852" sldId="375"/>
        </pc:sldMkLst>
      </pc:sldChg>
      <pc:sldChg chg="modNotesTx">
        <pc:chgData name="Victoria Pfeiffer" userId="7eecac38-ed42-4dcd-a14b-32bf074e092b" providerId="ADAL" clId="{6B62661B-9347-4E7C-85D3-985F4240EA01}" dt="2025-11-10T14:01:02.821" v="51" actId="20577"/>
        <pc:sldMkLst>
          <pc:docMk/>
          <pc:sldMk cId="1762104901" sldId="377"/>
        </pc:sldMkLst>
      </pc:sldChg>
      <pc:sldChg chg="modNotesTx">
        <pc:chgData name="Victoria Pfeiffer" userId="7eecac38-ed42-4dcd-a14b-32bf074e092b" providerId="ADAL" clId="{6B62661B-9347-4E7C-85D3-985F4240EA01}" dt="2025-11-10T14:04:54.905" v="70" actId="5793"/>
        <pc:sldMkLst>
          <pc:docMk/>
          <pc:sldMk cId="420723366" sldId="378"/>
        </pc:sldMkLst>
      </pc:sldChg>
      <pc:sldChg chg="modNotesTx">
        <pc:chgData name="Victoria Pfeiffer" userId="7eecac38-ed42-4dcd-a14b-32bf074e092b" providerId="ADAL" clId="{6B62661B-9347-4E7C-85D3-985F4240EA01}" dt="2025-11-10T14:06:52.317" v="84" actId="20577"/>
        <pc:sldMkLst>
          <pc:docMk/>
          <pc:sldMk cId="4187154971" sldId="379"/>
        </pc:sldMkLst>
      </pc:sldChg>
      <pc:sldChg chg="modNotesTx">
        <pc:chgData name="Victoria Pfeiffer" userId="7eecac38-ed42-4dcd-a14b-32bf074e092b" providerId="ADAL" clId="{6B62661B-9347-4E7C-85D3-985F4240EA01}" dt="2025-11-10T14:10:38.533" v="115" actId="6549"/>
        <pc:sldMkLst>
          <pc:docMk/>
          <pc:sldMk cId="4131785051" sldId="382"/>
        </pc:sldMkLst>
      </pc:sldChg>
      <pc:sldChg chg="modNotesTx">
        <pc:chgData name="Victoria Pfeiffer" userId="7eecac38-ed42-4dcd-a14b-32bf074e092b" providerId="ADAL" clId="{6B62661B-9347-4E7C-85D3-985F4240EA01}" dt="2025-11-10T14:11:29.348" v="121" actId="6549"/>
        <pc:sldMkLst>
          <pc:docMk/>
          <pc:sldMk cId="2963703164" sldId="383"/>
        </pc:sldMkLst>
      </pc:sldChg>
      <pc:sldChg chg="modNotesTx">
        <pc:chgData name="Victoria Pfeiffer" userId="7eecac38-ed42-4dcd-a14b-32bf074e092b" providerId="ADAL" clId="{6B62661B-9347-4E7C-85D3-985F4240EA01}" dt="2025-11-10T14:11:53.175" v="127" actId="20577"/>
        <pc:sldMkLst>
          <pc:docMk/>
          <pc:sldMk cId="3046822505" sldId="384"/>
        </pc:sldMkLst>
      </pc:sldChg>
      <pc:sldChg chg="modNotesTx">
        <pc:chgData name="Victoria Pfeiffer" userId="7eecac38-ed42-4dcd-a14b-32bf074e092b" providerId="ADAL" clId="{6B62661B-9347-4E7C-85D3-985F4240EA01}" dt="2025-11-10T14:14:05.336" v="146" actId="6549"/>
        <pc:sldMkLst>
          <pc:docMk/>
          <pc:sldMk cId="2100755952" sldId="385"/>
        </pc:sldMkLst>
      </pc:sldChg>
      <pc:sldChg chg="modNotesTx">
        <pc:chgData name="Victoria Pfeiffer" userId="7eecac38-ed42-4dcd-a14b-32bf074e092b" providerId="ADAL" clId="{6B62661B-9347-4E7C-85D3-985F4240EA01}" dt="2025-11-10T14:16:33.629" v="154" actId="6549"/>
        <pc:sldMkLst>
          <pc:docMk/>
          <pc:sldMk cId="2140477479" sldId="386"/>
        </pc:sldMkLst>
      </pc:sldChg>
      <pc:sldChg chg="modNotesTx">
        <pc:chgData name="Victoria Pfeiffer" userId="7eecac38-ed42-4dcd-a14b-32bf074e092b" providerId="ADAL" clId="{6B62661B-9347-4E7C-85D3-985F4240EA01}" dt="2025-11-10T14:18:25.880" v="175" actId="20577"/>
        <pc:sldMkLst>
          <pc:docMk/>
          <pc:sldMk cId="2769005738" sldId="387"/>
        </pc:sldMkLst>
      </pc:sldChg>
      <pc:sldChg chg="modNotesTx">
        <pc:chgData name="Victoria Pfeiffer" userId="7eecac38-ed42-4dcd-a14b-32bf074e092b" providerId="ADAL" clId="{6B62661B-9347-4E7C-85D3-985F4240EA01}" dt="2025-11-10T14:18:47.317" v="177" actId="20577"/>
        <pc:sldMkLst>
          <pc:docMk/>
          <pc:sldMk cId="1698643706" sldId="388"/>
        </pc:sldMkLst>
      </pc:sldChg>
      <pc:sldChg chg="modNotesTx">
        <pc:chgData name="Victoria Pfeiffer" userId="7eecac38-ed42-4dcd-a14b-32bf074e092b" providerId="ADAL" clId="{6B62661B-9347-4E7C-85D3-985F4240EA01}" dt="2025-11-10T14:18:58.067" v="180" actId="313"/>
        <pc:sldMkLst>
          <pc:docMk/>
          <pc:sldMk cId="51919688" sldId="389"/>
        </pc:sldMkLst>
      </pc:sldChg>
      <pc:sldChg chg="modNotesTx">
        <pc:chgData name="Victoria Pfeiffer" userId="7eecac38-ed42-4dcd-a14b-32bf074e092b" providerId="ADAL" clId="{6B62661B-9347-4E7C-85D3-985F4240EA01}" dt="2025-11-10T14:25:44.742" v="199" actId="20577"/>
        <pc:sldMkLst>
          <pc:docMk/>
          <pc:sldMk cId="1416470817" sldId="391"/>
        </pc:sldMkLst>
      </pc:sldChg>
      <pc:sldChg chg="modNotesTx">
        <pc:chgData name="Victoria Pfeiffer" userId="7eecac38-ed42-4dcd-a14b-32bf074e092b" providerId="ADAL" clId="{6B62661B-9347-4E7C-85D3-985F4240EA01}" dt="2025-11-10T14:26:51.913" v="207" actId="6549"/>
        <pc:sldMkLst>
          <pc:docMk/>
          <pc:sldMk cId="2307684992" sldId="392"/>
        </pc:sldMkLst>
      </pc:sldChg>
      <pc:sldChg chg="modNotesTx">
        <pc:chgData name="Victoria Pfeiffer" userId="7eecac38-ed42-4dcd-a14b-32bf074e092b" providerId="ADAL" clId="{6B62661B-9347-4E7C-85D3-985F4240EA01}" dt="2025-11-10T14:27:36.428" v="212" actId="20577"/>
        <pc:sldMkLst>
          <pc:docMk/>
          <pc:sldMk cId="361777885" sldId="393"/>
        </pc:sldMkLst>
      </pc:sldChg>
      <pc:sldChg chg="modNotesTx">
        <pc:chgData name="Victoria Pfeiffer" userId="7eecac38-ed42-4dcd-a14b-32bf074e092b" providerId="ADAL" clId="{6B62661B-9347-4E7C-85D3-985F4240EA01}" dt="2025-11-10T14:28:56.008" v="224" actId="6549"/>
        <pc:sldMkLst>
          <pc:docMk/>
          <pc:sldMk cId="3410148613" sldId="394"/>
        </pc:sldMkLst>
      </pc:sldChg>
      <pc:sldChg chg="modNotesTx">
        <pc:chgData name="Victoria Pfeiffer" userId="7eecac38-ed42-4dcd-a14b-32bf074e092b" providerId="ADAL" clId="{6B62661B-9347-4E7C-85D3-985F4240EA01}" dt="2025-11-10T14:30:11.238" v="231" actId="6549"/>
        <pc:sldMkLst>
          <pc:docMk/>
          <pc:sldMk cId="184769002" sldId="395"/>
        </pc:sldMkLst>
      </pc:sldChg>
      <pc:sldChg chg="modNotesTx">
        <pc:chgData name="Victoria Pfeiffer" userId="7eecac38-ed42-4dcd-a14b-32bf074e092b" providerId="ADAL" clId="{6B62661B-9347-4E7C-85D3-985F4240EA01}" dt="2025-11-10T13:59:24.026" v="37" actId="20577"/>
        <pc:sldMkLst>
          <pc:docMk/>
          <pc:sldMk cId="480210358" sldId="399"/>
        </pc:sldMkLst>
      </pc:sldChg>
      <pc:sldChg chg="modNotesTx">
        <pc:chgData name="Victoria Pfeiffer" userId="7eecac38-ed42-4dcd-a14b-32bf074e092b" providerId="ADAL" clId="{6B62661B-9347-4E7C-85D3-985F4240EA01}" dt="2025-11-10T14:09:24.587" v="106" actId="6549"/>
        <pc:sldMkLst>
          <pc:docMk/>
          <pc:sldMk cId="4204800450" sldId="4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2025-11-10</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2025-11-10</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2025-11-10</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بۆ هاوکاریکردنی ئەمە تا ببێتە ڕاستی، حکومەتانی جیهان لەسەر مافە مرۆییە جیهانییەکان ڕێککەوتوون- لەمەڕ ئەو مافانەی وا هەمووان </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هەیانە و ئەو ئەرکەی لەسەر شانی هەموو حکومەتانە، بۆ ڕێزگرتن و پاراستن و بەرەوپێشبردنی ئەو مافانە.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r" rtl="1">
              <a:lnSpc>
                <a:spcPct val="107000"/>
              </a:lnSpc>
              <a:spcAft>
                <a:spcPts val="800"/>
              </a:spcAft>
              <a:buFont typeface="Arial" panose="020B0604020202020204" pitchFamily="34" charset="0"/>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سێ گرنگترین ڕێککەوتننامەکانی مافی مرۆڤ ئەمانەن: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07000"/>
              </a:lnSpc>
              <a:spcAft>
                <a:spcPts val="800"/>
              </a:spcAft>
              <a:buFont typeface="Arial" panose="020B0604020202020204" pitchFamily="34" charset="0"/>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171450" lvl="0" indent="-171450" algn="r" rtl="1">
              <a:lnSpc>
                <a:spcPct val="107000"/>
              </a:lnSpc>
              <a:spcAft>
                <a:spcPts val="800"/>
              </a:spcAft>
              <a:buFont typeface="Arial" panose="020B0604020202020204" pitchFamily="34" charset="0"/>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جاڕنامەی جیهانیی مافی مرۆڤ، </a:t>
            </a:r>
            <a:r>
              <a:rPr lang="ku-Arab-IQ" sz="12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کە ئێمە بە بەکارهێنانی پۆستەرەکان پێی ئاشنا بووین، </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هەروەها وردەکاریی دوو ڕێککەوتننامەی تر کە</a:t>
            </a:r>
            <a:r>
              <a:rPr lang="sv-SE" sz="1200" kern="100" dirty="0">
                <a:effectLst/>
                <a:latin typeface="Calibri" panose="020F0502020204030204" pitchFamily="34" charset="0"/>
                <a:ea typeface="Calibri" panose="020F0502020204030204" pitchFamily="34" charset="0"/>
                <a:cs typeface="Calibri" panose="020F0502020204030204" pitchFamily="34" charset="0"/>
              </a:rPr>
              <a:t> </a:t>
            </a:r>
            <a:r>
              <a:rPr lang="ku-Arab-IQ" sz="1200" kern="100" dirty="0">
                <a:effectLst/>
                <a:latin typeface="Calibri" panose="020F0502020204030204" pitchFamily="34" charset="0"/>
                <a:ea typeface="Calibri" panose="020F0502020204030204" pitchFamily="34" charset="0"/>
                <a:cs typeface="Calibri" panose="020F0502020204030204" pitchFamily="34" charset="0"/>
              </a:rPr>
              <a:t>مافەکانمان بە شێوەیەکی وردتر بۆ ڕوون دەکەنەوە: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r" rtl="1">
              <a:lnSpc>
                <a:spcPct val="107000"/>
              </a:lnSpc>
              <a:spcAft>
                <a:spcPts val="800"/>
              </a:spcAft>
              <a:buFont typeface="Arial" panose="020B0604020202020204" pitchFamily="34" charset="0"/>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171450" lvl="0" indent="-171450" algn="r" rtl="1">
              <a:lnSpc>
                <a:spcPct val="107000"/>
              </a:lnSpc>
              <a:spcAft>
                <a:spcPts val="800"/>
              </a:spcAft>
              <a:buFont typeface="Arial" panose="020B0604020202020204" pitchFamily="34" charset="0"/>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پەیماننامەی نێودەوڵەتیی مافە مەدەنی و سیاسییەکان</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171450" lvl="0" indent="-171450" algn="r" rtl="1">
              <a:lnSpc>
                <a:spcPct val="107000"/>
              </a:lnSpc>
              <a:spcAft>
                <a:spcPts val="800"/>
              </a:spcAft>
              <a:buFont typeface="Arial" panose="020B0604020202020204" pitchFamily="34" charset="0"/>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پەیماننامەی نێودەوڵەتیی مافە ئابووری، کۆمەڵایەتی و کولتوورییەکان</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Aft>
                <a:spcPts val="800"/>
              </a:spcAft>
              <a:buFont typeface="Arial" panose="020B0604020202020204" pitchFamily="34" charset="0"/>
              <a:buNone/>
            </a:pP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lgn="r" rtl="1">
              <a:lnSpc>
                <a:spcPct val="107000"/>
              </a:lnSpc>
              <a:spcAft>
                <a:spcPts val="800"/>
              </a:spcAft>
              <a:buFont typeface="Arial" panose="020B0604020202020204" pitchFamily="34" charset="0"/>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ئەم دوو پەیماننامەیە لە ڕووی یاساییەوە پابەندن بەو وڵاتانەی پەسەندی دەکەن.</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ژمارەیەکی زۆری وڵاتان بەشداری ئەم ڕێککەوتننامانەن- هەموو ئەو وڵاتانەی ڕەنگیان سەوزە لەسەر ئەم نەخشانە! حکومەتی هەموو ئەو وڵاتانە، پەسەندیان کردووە کە ئەرکێکی یاساییان بەپێی یاسا نێودەوڵەتییەکان بۆ ئەنجامدانی سێ شت هەیە:</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sv-SE"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(تێبینی: ئەو وڵاتانەی ڕەنگیان سەوزە،پەیماننامەی پەیوەندیدارییان پەسەند کردووە و واژۆیان لەسەر کردووە، بەو مانایەی بە یاسای نێودەوڵەتی پابەندن بۆ پەیڕەوکردنیان. وڵآتە ڕەنگ پرتەقاڵییەکان پەیماننامەکەیان نە پەسەند کردووە نە واژۆیان کردووە. ئەو وڵاتانەی ڕەنگیان بێجییە، تەنها واژۆیان کردووە بەڵام پەسەندیان نەکردووە، ئەمەش واتا گوزارشتیان لە ویستێکی سیاسیی کردووە بۆ پەیڕەوکردنی بەڵام بەشێوەیەکی یاسایی بە پەیماننامەکەوە پابەند نین. ئەو وڵاتانەی ڕەنگیان ڕەساسییە، ناوچەی داگیرکراون).</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lgn="r" rtl="1">
              <a:buFont typeface="Arial" panose="020B0604020202020204" pitchFamily="34" charset="0"/>
              <a:buChar char="•"/>
            </a:pPr>
            <a:r>
              <a:rPr lang="ku-Arab-IQ" sz="1200" kern="1200" dirty="0">
                <a:solidFill>
                  <a:schemeClr val="tx1"/>
                </a:solidFill>
                <a:effectLst/>
                <a:latin typeface="+mn-lt"/>
                <a:ea typeface="+mn-ea"/>
                <a:cs typeface="+mn-cs"/>
              </a:rPr>
              <a:t>بۆ ڕێزگرتنی مافەکانی مرۆڤ لەو یاسایانەی دایدەنێن و ئەو هەنگاوانەی بەرپرسان دەیگرنە بەر. بۆ نموونە، نابێت هیچ یاسایەکی جیاکاری هەبێت و نابێت هیج کەسێک ئەشکەنجە بدرێت.</a:t>
            </a:r>
            <a:endParaRPr lang="sv-SE" sz="1200" kern="1200" dirty="0">
              <a:solidFill>
                <a:schemeClr val="tx1"/>
              </a:solidFill>
              <a:effectLst/>
              <a:latin typeface="+mn-lt"/>
              <a:ea typeface="+mn-ea"/>
              <a:cs typeface="+mn-cs"/>
            </a:endParaRPr>
          </a:p>
          <a:p>
            <a:pPr marL="0" lvl="0" indent="0" algn="r" rtl="1">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ku-Arab-IQ" sz="1200" kern="1200" dirty="0">
                <a:solidFill>
                  <a:schemeClr val="tx1"/>
                </a:solidFill>
                <a:effectLst/>
                <a:latin typeface="+mn-lt"/>
                <a:ea typeface="+mn-ea"/>
                <a:cs typeface="+mn-cs"/>
              </a:rPr>
              <a:t>بۆ پاراستنی مافەکانی مرۆڤ، دڵنیایی لەوەی هەمووان دەتوانن داوای دادپەروەری بکەن کاتێک مافەکانیان لە لایەن دەوڵەت یان هەر کەسێکی ترەوە پێشێل دەکرێت.</a:t>
            </a:r>
            <a:endParaRPr lang="sv-SE" sz="1200" kern="1200" dirty="0">
              <a:solidFill>
                <a:schemeClr val="tx1"/>
              </a:solidFill>
              <a:effectLst/>
              <a:latin typeface="+mn-lt"/>
              <a:ea typeface="+mn-ea"/>
              <a:cs typeface="+mn-cs"/>
            </a:endParaRPr>
          </a:p>
          <a:p>
            <a:pPr marL="0" lvl="0" indent="0" algn="r" rtl="1">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ku-Arab-IQ" sz="1200" kern="1200" dirty="0">
                <a:solidFill>
                  <a:schemeClr val="tx1"/>
                </a:solidFill>
                <a:effectLst/>
                <a:latin typeface="+mn-lt"/>
                <a:ea typeface="+mn-ea"/>
                <a:cs typeface="+mn-cs"/>
              </a:rPr>
              <a:t>بۆ بەرەوپێشبردنی مافەکانی مرۆڤ، باشترین هەوڵ بدەن بۆ دڵنیایی لەوەی هەمووان دەستیان بە مافەکانیان دەگات. بۆ نموونە،  هەموو هەوڵێک بدەن بۆ دڵنیایی لەوەی هەمووان دەستیان بە چاودێری تەندروستی و پەروەردە دەگات. بە دڵنیاییەوە، هەموو حکومەتەکان هەمان</a:t>
            </a:r>
            <a:r>
              <a:rPr lang="sv-SE" sz="1200" kern="1200" dirty="0">
                <a:solidFill>
                  <a:schemeClr val="tx1"/>
                </a:solidFill>
                <a:effectLst/>
                <a:latin typeface="+mn-lt"/>
                <a:ea typeface="+mn-ea"/>
                <a:cs typeface="+mn-cs"/>
              </a:rPr>
              <a:t> </a:t>
            </a:r>
            <a:r>
              <a:rPr lang="ku-Arab-IQ" sz="1200" kern="1200" dirty="0">
                <a:solidFill>
                  <a:schemeClr val="tx1"/>
                </a:solidFill>
                <a:effectLst/>
                <a:latin typeface="+mn-lt"/>
                <a:ea typeface="+mn-ea"/>
                <a:cs typeface="+mn-cs"/>
              </a:rPr>
              <a:t>سەرچاوەیان نییە، بۆیە هێنانەدی ئەو مافە کۆمەڵایەتی و ئابووریانە پڕۆسەیەکی پلەبەندییە.</a:t>
            </a:r>
            <a:endParaRPr lang="sv-SE" sz="1200" kern="1200" dirty="0">
              <a:solidFill>
                <a:schemeClr val="tx1"/>
              </a:solidFill>
              <a:effectLst/>
              <a:latin typeface="+mn-lt"/>
              <a:ea typeface="+mn-ea"/>
              <a:cs typeface="+mn-cs"/>
            </a:endParaRPr>
          </a:p>
          <a:p>
            <a:pPr lvl="0" algn="r" rtl="1"/>
            <a:endParaRPr lang="en-US"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2174416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حکومەتەکان ڕێککەوتوون لەسەر ئەوەی هەموو مرۆڤەکان بە یەکسانی خاوەنی ئەم مافانەن. یەکەم بەندی جاڕنامەی جیهانی مافەکانی مرۆڤ دەڵێت، "هەموو مرۆڤەکان بە ئازادیی و یەکسانی شکۆ و مافەوە لەدایک دەبن".</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بەداخەوە، زۆر لە حکومەتەکان پابەندی ئەمانە نابن- زۆر کەس مافەکانیان پێشێل دەکرێن. ژنان، کچان، کەمینەکان، کەسانی خاوەنپێداویستیی تایبەت و کۆچبەران بە تایبەتی ڕووبەڕووی پێشێلکردنی مافەکان دەبنەوە. توندوتیژیی جێندەری نموونەیەکی باو و ئاساییە کە لە هەموو وڵاتێکی ئەم جیهانەدا ڕوو دەدات.</a:t>
            </a:r>
            <a:endParaRPr lang="en-US"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ku-Arab-IQ" sz="1200" b="1" kern="1200" dirty="0">
                <a:solidFill>
                  <a:schemeClr val="tx1"/>
                </a:solidFill>
                <a:effectLst/>
                <a:latin typeface="+mn-lt"/>
                <a:ea typeface="+mn-ea"/>
                <a:cs typeface="+mn-cs"/>
              </a:rPr>
              <a:t>ڕەخنەی مافەکانی مرۆڤ</a:t>
            </a:r>
            <a:endParaRPr lang="sv-SE" sz="1200" kern="1200" dirty="0">
              <a:solidFill>
                <a:schemeClr val="tx1"/>
              </a:solidFill>
              <a:effectLst/>
              <a:latin typeface="+mn-lt"/>
              <a:ea typeface="+mn-ea"/>
              <a:cs typeface="+mn-cs"/>
            </a:endParaRPr>
          </a:p>
          <a:p>
            <a:pPr algn="r" rtl="1"/>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کاتێک حکومەتەکان مافەکان پێشێل دەکەن یان شکست دەهێنن لە پاراستنی کەسەکان لە پێشێلکردنی ئەو مافانە، هیچ هێزێکی پۆلیسی جیهانی نییە تا سزای حکومەت بدات. بۆیە ئەگەر هیچ هێزێکی پۆلیسی نێودەوڵەتی نەبێت بۆ ناچارکردنی حکومەتەکان تا مافەکانی مرۆڤ پەیڕەو بکەن- ئایا مافەکانی مرۆڤ بێسوود نابن- تەنیا وشەی سەر کاغەز لەبری ئامرازێکی کاریگەر بۆ گۆڕانکاری؟</a:t>
            </a:r>
            <a:endParaRPr lang="sv-SE" sz="1200" kern="1200" dirty="0">
              <a:solidFill>
                <a:schemeClr val="tx1"/>
              </a:solidFill>
              <a:effectLst/>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ku-Arab-IQ" sz="1200" kern="1200" dirty="0">
                <a:solidFill>
                  <a:schemeClr val="tx1"/>
                </a:solidFill>
                <a:effectLst/>
                <a:latin typeface="+mn-lt"/>
                <a:ea typeface="+mn-ea"/>
                <a:cs typeface="+mn-cs"/>
              </a:rPr>
              <a:t>هەندێک ڕاستی لەوەدا هەیە کە هەندێک حکومەت زۆر قورس کاریگەر دەبن. بەڵام لە زۆربەی وڵاتەکان، ڕەخنەی نێودەوڵەتی و ناوخۆیی پێشێلکردنی مافەکانی مرۆڤ بووەتە هۆکاری گۆڕانکاری ئەرێنی. هەروەها چەندین ڕێگای بەرەوپێشبردنی مافەکانی مرۆڤ هەن بەبێ بوونی هێزی پۆلیسی نێودەوڵەتی.</a:t>
            </a:r>
            <a:endParaRPr lang="en-US"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هەندێک هۆکاری تر هەن وا دەکەن خەڵک ڕەخنەی مافەکانی مرۆڤ بکەن. ڕەنگە ئەمانە بیرکردنەوەی تۆش بن.</a:t>
            </a:r>
            <a:endParaRPr lang="sv-SE" sz="1200" kern="1200" dirty="0">
              <a:solidFill>
                <a:schemeClr val="tx1"/>
              </a:solidFill>
              <a:effectLst/>
              <a:latin typeface="+mn-lt"/>
              <a:ea typeface="+mn-ea"/>
              <a:cs typeface="+mn-cs"/>
            </a:endParaRPr>
          </a:p>
          <a:p>
            <a:pPr algn="r" rtl="1"/>
            <a:endParaRPr lang="sv-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ku-Arab-IQ" sz="1200" kern="1200" dirty="0">
                <a:solidFill>
                  <a:schemeClr val="tx1"/>
                </a:solidFill>
                <a:effectLst/>
                <a:latin typeface="+mn-lt"/>
                <a:ea typeface="+mn-ea"/>
                <a:cs typeface="+mn-cs"/>
              </a:rPr>
              <a:t>ڕەنگە مافەکانی مرۆڤ بۆ تۆ تەکنیکی/هونەری دەربکەون- بابەتی پارێزەران و سیاسەتمەداران لەبری شتێک کە تۆش تێیدا بەشدار بیت.</a:t>
            </a:r>
            <a:endParaRPr lang="sv-SE" sz="1200" kern="1200" dirty="0">
              <a:solidFill>
                <a:schemeClr val="tx1"/>
              </a:solidFill>
              <a:effectLst/>
              <a:latin typeface="+mn-lt"/>
              <a:ea typeface="+mn-ea"/>
              <a:cs typeface="+mn-cs"/>
            </a:endParaRPr>
          </a:p>
          <a:p>
            <a:pPr marL="0" lvl="0" indent="0" algn="r" rtl="1">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ku-Arab-IQ" sz="1200" kern="1200" dirty="0">
                <a:solidFill>
                  <a:schemeClr val="tx1"/>
                </a:solidFill>
                <a:effectLst/>
                <a:latin typeface="+mn-lt"/>
                <a:ea typeface="+mn-ea"/>
                <a:cs typeface="+mn-cs"/>
              </a:rPr>
              <a:t>یان ڕەنگە وا بیر بکەیتەوە مافەکانی مرۆڤ زۆر لە ژیانی ڕۆژانەی تۆوە دوورە- شتێک کە چینێکی پایتەختی شارەکان دەتوانن خەمی لێ بخۆن.</a:t>
            </a:r>
            <a:endParaRPr lang="sv-SE" sz="1200" kern="1200" dirty="0">
              <a:solidFill>
                <a:schemeClr val="tx1"/>
              </a:solidFill>
              <a:effectLst/>
              <a:latin typeface="+mn-lt"/>
              <a:ea typeface="+mn-ea"/>
              <a:cs typeface="+mn-cs"/>
            </a:endParaRPr>
          </a:p>
          <a:p>
            <a:pPr marL="0" lvl="0" indent="0" algn="r" rtl="1">
              <a:buFont typeface="Arial" panose="020B0604020202020204" pitchFamily="34" charset="0"/>
              <a:buNone/>
            </a:pPr>
            <a:endParaRPr lang="sv-SE"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ku-Arab-IQ" sz="1200" kern="1200" dirty="0">
                <a:solidFill>
                  <a:schemeClr val="tx1"/>
                </a:solidFill>
                <a:effectLst/>
                <a:latin typeface="+mn-lt"/>
                <a:ea typeface="+mn-ea"/>
                <a:cs typeface="+mn-cs"/>
              </a:rPr>
              <a:t>یان ڕەنگە مافەکانی مرۆڤ وەک چەکێک لە یارییەکانی سیاسەتی جیهانیدا دەربکەوێت.شتێک کە حکومەتەکان دووڕووانە بەکاری دێنن، ئەویش ڕەخنەگرتنی دوژمنەکانیانە، بەڵام لە هەمان کاتدا خۆشیان مافەکانی مرۆڤ پێشێل دەکەن</a:t>
            </a:r>
            <a:r>
              <a:rPr lang="en-GB"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pPr algn="r" rtl="1"/>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باشە، مافەکانی مرۆڤ پەیوەندیی بە یاساوە هەیە، سیاسەتمەدارەکان یاسا دادەنێن و پارێزەرەکان لەڕێی دادگاکانەوە، خەبات بۆ مافەکانی مرۆڤ دەکەن. بەڵێ، هەندێک جار زاراوەکە بەکار دەهێنرێت و بۆ مەبەستی سیاسی سووکایەتی پێ دەکرێت. بەڵام مافەکانی مرۆڤ زۆر لەمانە زیاترن!</a:t>
            </a:r>
            <a:endParaRPr lang="sv-SE" sz="1200" kern="1200" dirty="0">
              <a:solidFill>
                <a:schemeClr val="tx1"/>
              </a:solidFill>
              <a:effectLst/>
              <a:latin typeface="+mn-lt"/>
              <a:ea typeface="+mn-ea"/>
              <a:cs typeface="+mn-cs"/>
            </a:endParaRPr>
          </a:p>
          <a:p>
            <a:pPr algn="r" rtl="1"/>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algn="r" rtl="1"/>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rtl="1"/>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algn="just" rtl="1"/>
            <a:endParaRPr lang="en-US"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a:endParaRPr lang="en-GB" dirty="0"/>
          </a:p>
          <a:p>
            <a:pPr algn="r" rtl="1"/>
            <a:r>
              <a:rPr lang="ku-Arab-IQ" sz="1200" b="1" kern="1200" dirty="0">
                <a:solidFill>
                  <a:schemeClr val="tx1"/>
                </a:solidFill>
                <a:effectLst/>
                <a:latin typeface="+mn-lt"/>
                <a:ea typeface="+mn-ea"/>
                <a:cs typeface="+mn-cs"/>
              </a:rPr>
              <a:t>مافەکانی مرۆڤ و ئێمە</a:t>
            </a:r>
            <a:endParaRPr lang="en-US" sz="1200" kern="1200" dirty="0">
              <a:solidFill>
                <a:schemeClr val="tx1"/>
              </a:solidFill>
              <a:effectLst/>
              <a:latin typeface="+mn-lt"/>
              <a:ea typeface="+mn-ea"/>
              <a:cs typeface="+mn-cs"/>
            </a:endParaRPr>
          </a:p>
          <a:p>
            <a:pPr algn="r" rtl="1"/>
            <a:br>
              <a:rPr lang="en-GB" sz="1200" kern="1200" dirty="0">
                <a:solidFill>
                  <a:schemeClr val="tx1"/>
                </a:solidFill>
                <a:effectLst/>
                <a:latin typeface="+mn-lt"/>
                <a:ea typeface="+mn-ea"/>
                <a:cs typeface="+mn-cs"/>
              </a:rPr>
            </a:br>
            <a:r>
              <a:rPr lang="ku-Arab-IQ" sz="1200" kern="1200" dirty="0">
                <a:solidFill>
                  <a:schemeClr val="tx1"/>
                </a:solidFill>
                <a:effectLst/>
                <a:latin typeface="+mn-lt"/>
                <a:ea typeface="+mn-ea"/>
                <a:cs typeface="+mn-cs"/>
              </a:rPr>
              <a:t>وەک بینیومانە، لە ڕاستیدا مافەکانی مرۆڤ دەربارەی پێویستییەکانی ژیانی ڕۆژانەمانن. دەربارەی ئەوەی چی لە خوێندنگە، کێڵگە، شوێنی کار، ماڵەکان و گەڕەکەکانماندا ڕوو دەدات. هەروەها دەربارەی ئەوەی پێویستە چۆن لەگەڵ یەکتر مامەڵە بکەین و مامەڵەمان لەگەڵ بکرێت. دەربارەی پاراستنمان لە سووکایەتی لە لایەن ئەوانەی دەسەڵاتیان بەسەرمانەوە هەیە- خاوەن موڵکەکان، خاوەنکارەکان، مامۆستا و تەنانەت ئەندامانی خێزان. وە بە دڵنیاییەوە، لە لایەن دەسەڵاتدارانی وەکو پۆلیس، دادگاکان و سوپا و حکومەت.</a:t>
            </a:r>
            <a:endParaRPr lang="sv-SE" sz="1200" kern="1200" dirty="0">
              <a:solidFill>
                <a:schemeClr val="tx1"/>
              </a:solidFill>
              <a:effectLst/>
              <a:latin typeface="+mn-lt"/>
              <a:ea typeface="+mn-ea"/>
              <a:cs typeface="+mn-cs"/>
            </a:endParaRPr>
          </a:p>
          <a:p>
            <a:pPr algn="r" rtl="1"/>
            <a:endParaRPr lang="sv-SE"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ڕەنگە بتوانین بە وتنی ئەوەی مافەکانی مرۆڤ دەربارەی ئەو کۆمەڵگایانەن کە دەمانەوێت تێیاندا بژین و کار بۆ بونیادنانیان بکەین، کورتی بکەینەوە.</a:t>
            </a:r>
            <a:endParaRPr lang="sv-SE" sz="1200" kern="1200" dirty="0">
              <a:solidFill>
                <a:schemeClr val="tx1"/>
              </a:solidFill>
              <a:effectLst/>
              <a:latin typeface="+mn-lt"/>
              <a:ea typeface="+mn-ea"/>
              <a:cs typeface="+mn-cs"/>
            </a:endParaRPr>
          </a:p>
          <a:p>
            <a:pPr algn="r" rtl="1"/>
            <a:endParaRPr lang="sv-SE"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ئەگەر مافەکانی مرۆڤ ببنە واقعی کۆمەڵگاکانمان، ئەوا هەموومان بەشێکمان هەیە تا ڕۆڵی تێدا بگێڕین. پێشێلکاریی زۆری مافەکانی مرۆڤ دەکرێت، چونکە کەسانی ئاسایی ڕێزی مافەکانی کەسانی تر ناگرن- بۆ نموونە کاتێک مامەڵە لەگەڵ هەندێک کەس دەکەین وەک ئەوەی یەکسان نەبووبن. هەروەها حکومەتەکان، بازرگانەکان و تاکەکان دەتوانن بەردەوامی بە پێشێلکاریی مافەکانی مرۆڤ بدەن چونکە مرۆڤەکان پشتی یەکتر ناگرن و هەوڵی گۆڕانکاری نادەن. ئەمەش چونکە زۆربەی کات بێدەنگین.</a:t>
            </a:r>
            <a:endParaRPr lang="sv-SE" sz="1200" kern="1200" dirty="0">
              <a:solidFill>
                <a:schemeClr val="tx1"/>
              </a:solidFill>
              <a:effectLst/>
              <a:latin typeface="+mn-lt"/>
              <a:ea typeface="+mn-ea"/>
              <a:cs typeface="+mn-cs"/>
            </a:endParaRPr>
          </a:p>
          <a:p>
            <a:pPr algn="r" rtl="1"/>
            <a:r>
              <a:rPr lang="sv-SE" sz="1200" kern="1200" dirty="0">
                <a:solidFill>
                  <a:schemeClr val="tx1"/>
                </a:solidFill>
                <a:effectLst/>
                <a:latin typeface="+mn-lt"/>
                <a:ea typeface="+mn-ea"/>
                <a:cs typeface="+mn-cs"/>
              </a:rPr>
              <a:t> </a:t>
            </a:r>
          </a:p>
          <a:p>
            <a:pPr algn="r" rtl="1"/>
            <a:endParaRPr lang="en-US"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2025-11-10</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ئێمە حکومەتەکان نین- ئێمە ڕێککەوتننامەکانی مافەکانی مرۆڤمان واژۆ نەکردووە. ئێمە ئەرکی یاساییمان بۆ دڵنیایی لە پەیرەوکردنی مافەکانی مرۆڤ نییە. بەڵام ئێمە مرۆڤی خاوەن ژیری و ویژدانین، </a:t>
            </a:r>
            <a:endParaRPr lang="sv-SE"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هەروەها ئەرکی ئەخلاقیمان بەرانبەر یەکتری هەیە. وەک جاڕنامەی جیهانی مافەکانی مرۆڤ دەڵێت:</a:t>
            </a:r>
            <a:endParaRPr lang="sv-SE"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"هەموو مرۆڤەکان یەکسان لە شکۆ و مافدا لەدایک دەبن. هەروەها ژیری و ویژدانیان پێ دراوە و دەبێت بە ڕۆحی برایەتییەوە مامەڵە لەگەڵ یەکدا بکەن."</a:t>
            </a:r>
            <a:endParaRPr lang="sv-SE"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"دەبێت هەموو تاکێک و هەموو دەزگایەکی کۆمەڵگا، بە فێرکردن و پەروەردە بۆ بەرەوپێشبردنی ڕێزگرتن لەم ماف و ئازادییانە هەوڵ بدات."</a:t>
            </a:r>
            <a:endParaRPr lang="sv-SE" sz="1200" kern="1200" dirty="0">
              <a:solidFill>
                <a:schemeClr val="tx1"/>
              </a:solidFill>
              <a:effectLst/>
              <a:latin typeface="+mn-lt"/>
              <a:ea typeface="+mn-ea"/>
              <a:cs typeface="+mn-cs"/>
            </a:endParaRPr>
          </a:p>
          <a:p>
            <a:pPr algn="r" rtl="1"/>
            <a:r>
              <a:rPr lang="sv-SE" sz="1200" kern="1200" dirty="0">
                <a:solidFill>
                  <a:schemeClr val="tx1"/>
                </a:solidFill>
                <a:effectLst/>
                <a:latin typeface="+mn-lt"/>
                <a:ea typeface="+mn-ea"/>
                <a:cs typeface="+mn-cs"/>
              </a:rPr>
              <a:t> </a:t>
            </a:r>
          </a:p>
          <a:p>
            <a:pPr algn="r" rtl="1"/>
            <a:r>
              <a:rPr lang="ku-Arab-IQ" sz="1200" kern="1200" dirty="0">
                <a:solidFill>
                  <a:schemeClr val="tx1"/>
                </a:solidFill>
                <a:effectLst/>
                <a:latin typeface="+mn-lt"/>
                <a:ea typeface="+mn-ea"/>
                <a:cs typeface="+mn-cs"/>
              </a:rPr>
              <a:t>هەر کاتێک دەسەڵاتمان هەبوو لە ژیانی کەسانی تردا باشە یان خراپە ئەنجام بدەین، ئەوا ئەرکێکی ئەخلاقیمان بۆ بەرزڕاگرتنی مافەکانی مرۆڤ هەیە. ناتوانین هەموو شتێک ئەنجام بدەین- لە هەندێک دۆخدا، قورسە بیر لە شتێک بکەینەوە کە بتوانین بیکەین- بەڵام کاتێک نادادپەروەری دەبینین، دەتوانین شتێک بۆ یارمەتیدانی ئەوانی تر بکەین، ڕەنگە  ئەمەش ئەرکێکی ئەخلاقی بێت.</a:t>
            </a:r>
            <a:endParaRPr lang="sv-SE" sz="1200" kern="1200" dirty="0">
              <a:solidFill>
                <a:schemeClr val="tx1"/>
              </a:solidFill>
              <a:effectLst/>
              <a:latin typeface="+mn-lt"/>
              <a:ea typeface="+mn-ea"/>
              <a:cs typeface="+mn-cs"/>
            </a:endParaRPr>
          </a:p>
          <a:p>
            <a:pPr algn="r" rtl="1"/>
            <a:endParaRPr lang="sv-SE"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ئەنجامدانی شتێک دەکرێت هێندەی بوون بە دراوسێیەکی باش سادە بێت.</a:t>
            </a:r>
            <a:endParaRPr lang="sv-SE" sz="1200" kern="1200" dirty="0">
              <a:solidFill>
                <a:schemeClr val="tx1"/>
              </a:solidFill>
              <a:effectLst/>
              <a:latin typeface="+mn-lt"/>
              <a:ea typeface="+mn-ea"/>
              <a:cs typeface="+mn-cs"/>
            </a:endParaRPr>
          </a:p>
          <a:p>
            <a:pPr algn="just" rtl="1">
              <a:lnSpc>
                <a:spcPct val="107000"/>
              </a:lnSpc>
              <a:spcAft>
                <a:spcPts val="800"/>
              </a:spcAft>
              <a:buNone/>
            </a:pP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ku-Arab-IQ" sz="1200" b="1" kern="1200" dirty="0">
                <a:solidFill>
                  <a:schemeClr val="tx1"/>
                </a:solidFill>
                <a:effectLst/>
                <a:latin typeface="+mn-lt"/>
                <a:ea typeface="+mn-ea"/>
                <a:cs typeface="+mn-cs"/>
              </a:rPr>
              <a:t>چیرۆکی پێشەنگەکان</a:t>
            </a:r>
            <a:endParaRPr lang="en-US" sz="1200" kern="1200" dirty="0">
              <a:solidFill>
                <a:schemeClr val="tx1"/>
              </a:solidFill>
              <a:effectLst/>
              <a:latin typeface="+mn-lt"/>
              <a:ea typeface="+mn-ea"/>
              <a:cs typeface="+mn-cs"/>
            </a:endParaRPr>
          </a:p>
          <a:p>
            <a:pPr algn="r" rtl="1"/>
            <a:endParaRPr lang="ku-Arab-IQ" sz="1200" kern="1200" dirty="0">
              <a:solidFill>
                <a:schemeClr val="tx1"/>
              </a:solidFill>
              <a:effectLst/>
              <a:latin typeface="+mn-lt"/>
              <a:ea typeface="+mn-ea"/>
              <a:cs typeface="+mn-cs"/>
            </a:endParaRPr>
          </a:p>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شەفەق حەسەن، ژنێکی بەریتانی موسوڵمانە لە باشووری لەندەن. لەم ساڵانەی دواییدا، بەرزبوونەوەیەکی بەرچاوی تاوان لە بەریتانیا سەری هەڵدا. موسوڵمانەکان، بە تایبەتی ژنە موسوڵمانەکان (وەک شەفەق) کە سەرپۆشیان دەپۆشی، دەبوونە ئامانج- لەسەرهێڵ و سەر شەقامەکان. لەم چوارچێوەیەدا، بەخشندەیی و هاوڕێیەتی لەنێوان کەسانی باوەڕداری نەریتی جیاواز مانایەکی گەورە دەبەخشێت.</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شەفەق دەڵێت باوەڕی ئەو بە مرۆڤایەتی گەڕایەوە کاتێک دراوسێ ناموسوڵمانەکەی بە شێوەیەکی چاوەڕواننەکراو دیاریی بەخشییە خۆی و کوڕە ١٤ ساڵانەکەی بە ناوی ئایان بەبۆنەی ئاهەنگگێڕانی جەژن.</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شەفەق وێنەیەکی لە تۆڕی کۆمەڵایەتی ئێکس داناوە و دەڵێت:</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"دراوسێ ناموسوڵمانەکەمان ئێمەی تەواو سەرسام کرد بە خورمای جەزائیری و بەرماڵێک بۆ کوڕە چواردە ساڵانەکەم کە تەواوی مانگەکە بەڕۆژوو بوو. ئەو ماوەی زیاتر لە ٢٠ ساڵە دراوسێمانە، بەڵام بە تەواوی سەرسامی کردین بە دیارییەکانی جەژن”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"من نەمزانیبوو ئەو سەرنجی ئایانی داوە کە بەڕۆژوو دەبێت. کوڕەکەم هەستێکی تایبەتی هەبوو. ئەوان دراوسێیەکی دۆستانەن، هەروەها هەواداری بریانییەکەی دایکمن بۆیە هەمیشە لە مەجەڵێکدا بۆی دەنێرین. ئێمە کۆمەڵگایەکی هەمەچەشنین، مایەی دڵخۆشییە کە دراوسێکەمان هێندە بیرمەند و هاندەری ئایان و بیروباوەڕە ئایینییەکانی بوو."</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r>
              <a:rPr lang="ku-Arab-IQ"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زالیها و ماگدالیناش لە چوارچێوەیەکی زۆر جیاوازدا، جیاوازیی دروست دەکەن. زالیها موسوڵمانێکی دڵسۆزە و داپیرەیە، خەڵکی دوورگەی پێمبایە لە زانزیبار و لە خوێندگەی قورئانی ناوچەکە وانە دەڵێتەوە.</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210207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زالیها دەڵێت</a:t>
            </a:r>
            <a:endParaRPr lang="en-US"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"من لە نائارامییەکانی کۆمەڵگاکەمان نیگەرانم. گەنجەکانمان هیچ باوەڕێکیان بە سەرکردە سیاسییەکان نییە و هیچ دەرفەتێکیان نییە”</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بەردەوام دەبێت و دەڵێت:</a:t>
            </a:r>
            <a:endParaRPr lang="sv-SE" sz="1200" kern="1200" dirty="0">
              <a:solidFill>
                <a:schemeClr val="tx1"/>
              </a:solidFill>
              <a:effectLst/>
              <a:latin typeface="+mn-lt"/>
              <a:ea typeface="+mn-ea"/>
              <a:cs typeface="+mn-cs"/>
            </a:endParaRPr>
          </a:p>
          <a:p>
            <a:pPr algn="r" rtl="1"/>
            <a:endParaRPr lang="sv-SE"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"زۆربەی دانیشتووانی جیهان کە دێنە ئێرە بۆ کارکردن لە بواری پیشەسازیی گەشتیاری، مەسیحین. زۆر لە موسوڵمانەکان کە دەیان ناسم مەسیحییەکان تاوانبار دەکەن بە وەرگرتنی هەلی کاری ئەوان. من چەندان ساڵ بە نائارامی سیاسی و گرژیی ئایینیدا تێپەڕیم. چەندان کڵێسام بینیوە سووتێندراون، نامیلکەکانی وتارە کیناوییەکان دابەشکراون، مەسیحییەکان لە ڕێگەیان بۆ کڵێسا هەراسان کراون. من تێدەگەم کە ئەمە گەنجەکانمان توندڕەوتر دەکات و ئەمەش نیگەرانم دەکات. بۆیە پەیوەندیم بە کۆمیتەی نێوان ئایینەکانی ژنانەوە کرد."</a:t>
            </a:r>
            <a:endParaRPr lang="sv-SE" sz="1200" kern="1200" dirty="0">
              <a:solidFill>
                <a:schemeClr val="tx1"/>
              </a:solidFill>
              <a:effectLst/>
              <a:latin typeface="+mn-lt"/>
              <a:ea typeface="+mn-ea"/>
              <a:cs typeface="+mn-cs"/>
            </a:endParaRPr>
          </a:p>
          <a:p>
            <a:pPr algn="r" rtl="1"/>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"من دەمەوێت ڕێگریی لە توندوتیژیتی ئایین لە دوورگەکەی خۆماندا بکەم. لە خوێندنگەی قورئاندا، خوێندکارەکانم فێر دەکەم کە لێبوردەیی و خۆشەویستی بەشێکی سەرەکی ئایینەکەی ئێمەیە. داهاتوو لەگەڵ منداڵەکانی ئێمەدایە و ئێمە لە پیشاندانی ڕێگاکەیان بەرپرسیارین.”</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1026874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ماگدالینا، دانیشتوویەکی مەسیحیی کە لە زانزیبار نیشەجێیە، بە هەمان شێوە، بەشداریی کاروباری نێوان ئایینەکانی کردووە. ئەو بەهۆی پۆشاکەکەی و ئایینەکەیەوە ڕووبەڕووی جیاکاری بووەتەوە، بەڵام بڕیاری داوە ببێتە دیواری دابەشبوونی نێوان مەسیحی و موسوڵمانەکان. هەروەها پەیوەندی بە ئەنجوومەنی ژنانی ناوچەی ئونگۆیا کردووە کە دەچێتە ناو کۆمەڵگاکان بە مەبەستی قسەکردن دەربارەی ئاڵنگاریی نێوان ئایینەکان و مافەکانی ژنان.</a:t>
            </a:r>
            <a:endParaRPr lang="sv-SE" sz="1200" kern="1200" dirty="0">
              <a:solidFill>
                <a:schemeClr val="tx1"/>
              </a:solidFill>
              <a:effectLst/>
              <a:latin typeface="+mn-lt"/>
              <a:ea typeface="+mn-ea"/>
              <a:cs typeface="+mn-cs"/>
            </a:endParaRPr>
          </a:p>
          <a:p>
            <a:pPr algn="r" rtl="1"/>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algn="r"/>
            <a:r>
              <a:rPr lang="ku-Arab-IQ" sz="1200" kern="1200" dirty="0">
                <a:solidFill>
                  <a:schemeClr val="tx1"/>
                </a:solidFill>
                <a:effectLst/>
                <a:latin typeface="+mn-lt"/>
                <a:ea typeface="+mn-ea"/>
                <a:cs typeface="+mn-cs"/>
              </a:rPr>
              <a:t>هەروەها ڕوونی دەکاتەوە و دەڵێت: "من پەیوەندیم بە کۆمیتەکەوە کرد بە مەبەستی فێربوون لەبارەی ئیسلام و تێگەیشتن لەوەی موسوڵمانان چۆن دەژین". "ئێمە هەموومان ژنین، وە بەهۆی ئەمەوە ڕووبەڕووی جیاکاری دەبینەوە- پێویستە پێکەوە بین و پشتگیری یەکتری بکەین."</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373230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کەسانی بێشووماری وەک دراوسێی شەفەق و وەک زالیها و ماگدالینا هەن. کەسانی ئاسایی وەک ئێمە، کە لە ڕێگەیەکی بچووکی خۆیانەوە هەوڵ دەدەن مافەکانی مرۆڤ بکەنە واقعی کۆمەڵگاکەی خۆیان- پێشەنگە ناوخۆییەکان!</a:t>
            </a:r>
            <a:endParaRPr lang="sv-SE" sz="1200" kern="1200" dirty="0">
              <a:solidFill>
                <a:schemeClr val="tx1"/>
              </a:solidFill>
              <a:effectLst/>
              <a:latin typeface="+mn-lt"/>
              <a:ea typeface="+mn-ea"/>
              <a:cs typeface="+mn-cs"/>
            </a:endParaRPr>
          </a:p>
          <a:p>
            <a:pPr algn="r" rtl="1"/>
            <a:r>
              <a:rPr lang="en-GB" sz="1200"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algn="r" rtl="1"/>
            <a:r>
              <a:rPr lang="ku-Arab-IQ" sz="1200" kern="1200" dirty="0">
                <a:solidFill>
                  <a:schemeClr val="tx1"/>
                </a:solidFill>
                <a:effectLst/>
                <a:latin typeface="+mn-lt"/>
                <a:ea typeface="+mn-ea"/>
                <a:cs typeface="+mn-cs"/>
              </a:rPr>
              <a:t>ئێمە هەرکێیەک بین، دەتوانین شتێک بۆ بەدیهێنانی مافەکانی مرۆڤ بکەین!</a:t>
            </a:r>
            <a:endParaRPr lang="sv-SE" sz="1200" kern="1200" dirty="0">
              <a:solidFill>
                <a:schemeClr val="tx1"/>
              </a:solidFill>
              <a:effectLst/>
              <a:latin typeface="+mn-lt"/>
              <a:ea typeface="+mn-ea"/>
              <a:cs typeface="+mn-cs"/>
            </a:endParaRPr>
          </a:p>
          <a:p>
            <a:pPr algn="just" rtl="1">
              <a:lnSpc>
                <a:spcPct val="107000"/>
              </a:lnSpc>
              <a:spcAft>
                <a:spcPts val="800"/>
              </a:spcAft>
              <a:buNone/>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1518423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29</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2025-11-10</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427334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a:r>
              <a:rPr lang="ku-Arab-IQ" sz="1200" kern="1200" dirty="0">
                <a:solidFill>
                  <a:schemeClr val="tx1"/>
                </a:solidFill>
                <a:effectLst/>
                <a:latin typeface="+mn-lt"/>
                <a:ea typeface="+mn-ea"/>
                <a:cs typeface="+mn-cs"/>
              </a:rPr>
              <a:t>سڵایدی ٢-٦ بەشی ‘کۆرسەکە بناسێنە’ی نەخشەی دانیشتنەکە دەردەخات.</a:t>
            </a:r>
            <a:endParaRPr lang="sv-SE" sz="1200" kern="1200" dirty="0">
              <a:solidFill>
                <a:schemeClr val="tx1"/>
              </a:solidFill>
              <a:effectLst/>
              <a:latin typeface="+mn-lt"/>
              <a:ea typeface="+mn-ea"/>
              <a:cs typeface="+mn-cs"/>
            </a:endParaRPr>
          </a:p>
          <a:p>
            <a:pPr algn="r"/>
            <a:endParaRPr lang="ku-Arab-IQ" sz="1200" kern="1200" dirty="0">
              <a:solidFill>
                <a:schemeClr val="tx1"/>
              </a:solidFill>
              <a:effectLst/>
              <a:latin typeface="+mn-lt"/>
              <a:ea typeface="+mn-ea"/>
              <a:cs typeface="+mn-cs"/>
            </a:endParaRPr>
          </a:p>
          <a:p>
            <a:pPr algn="r"/>
            <a:r>
              <a:rPr lang="ku-Arab-IQ" sz="1200" kern="1200" dirty="0">
                <a:solidFill>
                  <a:schemeClr val="tx1"/>
                </a:solidFill>
                <a:effectLst/>
                <a:latin typeface="+mn-lt"/>
                <a:ea typeface="+mn-ea"/>
                <a:cs typeface="+mn-cs"/>
              </a:rPr>
              <a:t>ئەم سلایدە بەپێی پێویستی بگوونجێنە و تێبینی ئاخێوەرەکە بخوێنەوە کاتێک سڵایدەکە پیشان دەدەیت، یان چەند خاڵێکی هاوشێوەی خۆت بخەرە ڕوو.</a:t>
            </a:r>
            <a:endParaRPr lang="sv-SE" sz="1200" kern="1200" dirty="0">
              <a:solidFill>
                <a:schemeClr val="tx1"/>
              </a:solidFill>
              <a:effectLst/>
              <a:latin typeface="+mn-lt"/>
              <a:ea typeface="+mn-ea"/>
              <a:cs typeface="+mn-cs"/>
            </a:endParaRPr>
          </a:p>
          <a:p>
            <a:pPr algn="r"/>
            <a:endParaRPr lang="ku-Arab-IQ" sz="1200" kern="1200" dirty="0">
              <a:solidFill>
                <a:schemeClr val="tx1"/>
              </a:solidFill>
              <a:effectLst/>
              <a:latin typeface="+mn-lt"/>
              <a:ea typeface="+mn-ea"/>
              <a:cs typeface="+mn-cs"/>
            </a:endParaRPr>
          </a:p>
          <a:p>
            <a:pPr algn="just" rtl="1">
              <a:lnSpc>
                <a:spcPct val="107000"/>
              </a:lnSpc>
              <a:spcAft>
                <a:spcPts val="800"/>
              </a:spcAft>
              <a:buNone/>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کۆرسەکە چوار ئامانجی سەرەکیی هەیە: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algn="just" rtl="1">
              <a:lnSpc>
                <a:spcPct val="107000"/>
              </a:lnSpc>
              <a:spcAft>
                <a:spcPts val="800"/>
              </a:spcAft>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هاوکارمان دەبێت بۆ ناسینەوە و بەرزنرخاندنی هەمەجۆری ناو کۆمەڵگاکان و لە نێوان کۆمەڵگاکاندا</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just" rtl="1">
              <a:lnSpc>
                <a:spcPct val="107000"/>
              </a:lnSpc>
              <a:spcAft>
                <a:spcPts val="800"/>
              </a:spcAft>
              <a:buFont typeface="Symbol" panose="05050102010706020507" pitchFamily="18" charset="2"/>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هاوکارمان دەبێت بۆ تێگەیشتن و بەرزنرخاندنی مافە مرۆییەکانمان، لەوانەش؛ مافی ئازادیی ئایین یان باوەڕ</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just" rtl="1">
              <a:lnSpc>
                <a:spcPct val="107000"/>
              </a:lnSpc>
              <a:spcAft>
                <a:spcPts val="800"/>
              </a:spcAft>
              <a:buFont typeface="Symbol" panose="05050102010706020507" pitchFamily="18" charset="2"/>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بۆ دیاریکردنی کێشەکانی پەیوەست بە ئازادیی ئایین یان باوەڕ لە کۆمەڵگاکەماندا</a:t>
            </a:r>
            <a:endParaRPr lang="sv-SE" sz="12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just" rtl="1">
              <a:lnSpc>
                <a:spcPct val="107000"/>
              </a:lnSpc>
              <a:spcAft>
                <a:spcPts val="800"/>
              </a:spcAft>
              <a:buFont typeface="Symbol" panose="05050102010706020507" pitchFamily="18" charset="2"/>
              <a:buNone/>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Char char=""/>
            </a:pPr>
            <a:r>
              <a:rPr lang="ku-Arab-IQ" sz="1200" kern="100" dirty="0">
                <a:effectLst/>
                <a:latin typeface="Calibri" panose="020F0502020204030204" pitchFamily="34" charset="0"/>
                <a:ea typeface="Calibri" panose="020F0502020204030204" pitchFamily="34" charset="0"/>
                <a:cs typeface="Calibri" panose="020F0502020204030204" pitchFamily="34" charset="0"/>
              </a:rPr>
              <a:t>بۆ دۆزینەوەی ڕێگای چارەسەرکردنی ئەو کێشانە پێکەوە.</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a:r>
              <a:rPr lang="ku-Arab-IQ" sz="1200" kern="1200" dirty="0">
                <a:solidFill>
                  <a:schemeClr val="tx1"/>
                </a:solidFill>
                <a:effectLst/>
                <a:latin typeface="Unikurd Goran" panose="020B0604030504040204" pitchFamily="34" charset="-78"/>
                <a:ea typeface="+mn-ea"/>
                <a:cs typeface="Unikurd Goran" panose="020B0604030504040204" pitchFamily="34" charset="-78"/>
              </a:rPr>
              <a:t>لە ماوەی کۆرسەکەدا، ئێمە دانانیشین و گوێ لە وانەی دوورودرێژ بگرین. لەبری ئەوە، لەڕێی بەشداریی چالاکانەوە فێر دەبین. ئێمە بیر دەکەینەوە و باس دەکەین، شیکاریی دەکەین و نەخشەی هەنگاونان دادەنێین.</a:t>
            </a:r>
          </a:p>
          <a:p>
            <a:pPr algn="r"/>
            <a:r>
              <a:rPr lang="ku-Arab-IQ" sz="1200" kern="1200" dirty="0">
                <a:solidFill>
                  <a:schemeClr val="tx1"/>
                </a:solidFill>
                <a:effectLst/>
                <a:latin typeface="Unikurd Goran" panose="020B0604030504040204" pitchFamily="34" charset="-78"/>
                <a:ea typeface="+mn-ea"/>
                <a:cs typeface="Unikurd Goran" panose="020B0604030504040204" pitchFamily="34" charset="-78"/>
              </a:rPr>
              <a:t>چەند سیمینارێک ئامادەن تا لێیانەوە فێربین، بەڵام وتووێژ، ڕاهێنانی گرووپ، یاری و دراماش بۆ یارمەتیدانی ئێمە بۆ وەرگرتنی ئەو فێربوونە بەردەستن، کە بە کۆمەڵگا و چوارچێوەی ئێمەوە پەیوەستن.</a:t>
            </a:r>
          </a:p>
          <a:p>
            <a:pPr algn="r"/>
            <a:r>
              <a:rPr lang="ku-Arab-IQ" sz="1200" kern="1200" dirty="0">
                <a:solidFill>
                  <a:schemeClr val="tx1"/>
                </a:solidFill>
                <a:effectLst/>
                <a:latin typeface="Unikurd Goran" panose="020B0604030504040204" pitchFamily="34" charset="-78"/>
                <a:ea typeface="+mn-ea"/>
                <a:cs typeface="Unikurd Goran" panose="020B0604030504040204" pitchFamily="34" charset="-78"/>
              </a:rPr>
              <a:t>لەڕاستیدا زۆر سەختە ئەو شتانەی فێریان دەبین بیرمان بێتەوە هەتاوەکوو پێکەوە لەبارەی فێربوونمانەوە بیر نەکەینەوە. کە پێکەوە ئەنجامی دەدەین، زۆر خۆشتر و ئاسانتر دەبێت. بۆیە، لە ڕاستیدا، بەشداری چالاکانەی تۆ. ئەزموونەکانت، بیرکردنەوە و هاوبەشییەکانت گرنگن.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ku-Arab-IQ" dirty="0"/>
              <a:t>لە ماوەی ئەم کۆرسەدا سەرنج دەخەینە سەر ئەم بابەتانە:</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t>   </a:t>
            </a:r>
            <a:r>
              <a:rPr lang="ku-Arab-IQ" dirty="0"/>
              <a:t>پێویستییە مرۆییەکان، مافەکانی مرۆڤ و بەرپرسیارییەتییە مرۆییەکان</a:t>
            </a:r>
          </a:p>
          <a:p>
            <a:pPr marL="0" marR="0" lvl="0" indent="0" algn="r" defTabSz="914400" rtl="0" eaLnBrk="1" fontAlgn="auto" latinLnBrk="0" hangingPunct="1">
              <a:lnSpc>
                <a:spcPct val="100000"/>
              </a:lnSpc>
              <a:spcBef>
                <a:spcPts val="0"/>
              </a:spcBef>
              <a:spcAft>
                <a:spcPts val="0"/>
              </a:spcAft>
              <a:buClrTx/>
              <a:buSzTx/>
              <a:buFontTx/>
              <a:buNone/>
              <a:tabLst/>
              <a:defRPr/>
            </a:pPr>
            <a:r>
              <a:rPr lang="ku-Arab-IQ" dirty="0">
                <a:cs typeface="Calibri"/>
              </a:rPr>
              <a:t>ئازادیی ئایین یان باوەڕ- داخۆ چ بەهایەک دەخاتە ڕوو، ئێمە چ مافێکمان هەیە، کەی دەتوانرێت ئەو مافانە سنووردار بکرێن و پێشێلکردنی مافەکان لە چی دەچێت؟</a:t>
            </a:r>
          </a:p>
          <a:p>
            <a:pPr marL="0" marR="0" lvl="0" indent="0" algn="r" defTabSz="914400" rtl="0" eaLnBrk="1" fontAlgn="auto" latinLnBrk="0" hangingPunct="1">
              <a:lnSpc>
                <a:spcPct val="100000"/>
              </a:lnSpc>
              <a:spcBef>
                <a:spcPts val="0"/>
              </a:spcBef>
              <a:spcAft>
                <a:spcPts val="0"/>
              </a:spcAft>
              <a:buClrTx/>
              <a:buSzTx/>
              <a:buFontTx/>
              <a:buNone/>
              <a:tabLst/>
              <a:defRPr/>
            </a:pPr>
            <a:r>
              <a:rPr lang="ku-Arab-IQ" dirty="0">
                <a:cs typeface="Calibri"/>
              </a:rPr>
              <a:t>ئازادیی ئایین یان باوەڕ لە چوارچێوەی ئێمەدا</a:t>
            </a:r>
          </a:p>
          <a:p>
            <a:pPr marL="0" marR="0" lvl="0" indent="0" algn="r" defTabSz="914400" rtl="0" eaLnBrk="1" fontAlgn="auto" latinLnBrk="0" hangingPunct="1">
              <a:lnSpc>
                <a:spcPct val="100000"/>
              </a:lnSpc>
              <a:spcBef>
                <a:spcPts val="0"/>
              </a:spcBef>
              <a:spcAft>
                <a:spcPts val="0"/>
              </a:spcAft>
              <a:buClrTx/>
              <a:buSzTx/>
              <a:buFontTx/>
              <a:buNone/>
              <a:tabLst/>
              <a:defRPr/>
            </a:pPr>
            <a:r>
              <a:rPr lang="ku-Arab-IQ" dirty="0">
                <a:cs typeface="Calibri"/>
              </a:rPr>
              <a:t>تاکتیکەکانی بەرەوپێشبردنی مافەکانی مرۆڤ- چۆن پەیوەند بەو مافانەوە بەرەوپێشەوە دەچین؟</a:t>
            </a:r>
          </a:p>
          <a:p>
            <a:pPr marL="0" marR="0" lvl="0" indent="0" algn="r" defTabSz="914400" rtl="0" eaLnBrk="1" fontAlgn="auto" latinLnBrk="0" hangingPunct="1">
              <a:lnSpc>
                <a:spcPct val="100000"/>
              </a:lnSpc>
              <a:spcBef>
                <a:spcPts val="0"/>
              </a:spcBef>
              <a:spcAft>
                <a:spcPts val="0"/>
              </a:spcAft>
              <a:buClrTx/>
              <a:buSzTx/>
              <a:buFontTx/>
              <a:buNone/>
              <a:tabLst/>
              <a:defRPr/>
            </a:pPr>
            <a:r>
              <a:rPr lang="ku-Arab-IQ" dirty="0">
                <a:cs typeface="Calibri"/>
              </a:rPr>
              <a:t>نەخشەسازیی کار- ئێمە دەمانەوێت چی بکەین؟</a:t>
            </a:r>
            <a:endParaRPr lang="en-GB" dirty="0">
              <a:cs typeface="Calibri"/>
            </a:endParaRPr>
          </a:p>
          <a:p>
            <a:pPr algn="r">
              <a:defRPr/>
            </a:pPr>
            <a:endParaRPr lang="en-GB" dirty="0">
              <a:solidFill>
                <a:srgbClr val="FF0000"/>
              </a:solidFill>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ku-Arab-IQ" sz="1200" kern="1200" dirty="0">
                <a:solidFill>
                  <a:schemeClr val="tx1"/>
                </a:solidFill>
                <a:effectLst/>
                <a:latin typeface="+mn-lt"/>
                <a:ea typeface="+mn-ea"/>
                <a:cs typeface="+mn-cs"/>
              </a:rPr>
              <a:t>کۆرسەکە بە نۆ دانیشتنی دوو کاتژمێری بونیادنراوە. هانی کەسەکان بدە بەشداریی هەموو دانیشتنەکان بکەن. بەسەر هەر زانیارییەکی کردەییدا بچۆ کە زیادت کردووە</a:t>
            </a:r>
            <a:r>
              <a:rPr lang="en-GB"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r"/>
            <a:r>
              <a:rPr lang="ku-Arab-IQ" sz="1200" kern="1200" dirty="0">
                <a:solidFill>
                  <a:schemeClr val="tx1"/>
                </a:solidFill>
                <a:effectLst/>
                <a:latin typeface="+mn-lt"/>
                <a:ea typeface="+mn-ea"/>
                <a:cs typeface="+mn-cs"/>
              </a:rPr>
              <a:t>سڵایدی ٧-٢٨ پێشکەشکردنی دانیشتنی ١ دەخاتە ڕوو</a:t>
            </a:r>
            <a:endParaRPr lang="sv-SE" sz="1200" kern="1200" dirty="0">
              <a:solidFill>
                <a:schemeClr val="tx1"/>
              </a:solidFill>
              <a:effectLst/>
              <a:latin typeface="+mn-lt"/>
              <a:ea typeface="+mn-ea"/>
              <a:cs typeface="+mn-cs"/>
            </a:endParaRPr>
          </a:p>
          <a:p>
            <a:pPr algn="r"/>
            <a:endParaRPr lang="ku-Arab-IQ" sz="1200" kern="1200" dirty="0">
              <a:solidFill>
                <a:schemeClr val="tx1"/>
              </a:solidFill>
              <a:effectLst/>
              <a:latin typeface="+mn-lt"/>
              <a:ea typeface="+mn-ea"/>
              <a:cs typeface="+mn-cs"/>
            </a:endParaRPr>
          </a:p>
          <a:p>
            <a:pPr algn="r" rtl="1"/>
            <a:r>
              <a:rPr lang="ku-Arab-IQ" sz="1200" b="1" dirty="0"/>
              <a:t>پێشکەشكردن: پێویستییە مرۆییەکان- مافەکانی مرۆڤ- بەرپرسیارێتییە مرۆییەکان</a:t>
            </a:r>
            <a:endParaRPr lang="sv-SE" sz="1200" b="1" dirty="0"/>
          </a:p>
          <a:p>
            <a:pPr algn="r" rtl="1"/>
            <a:endParaRPr lang="en-US" sz="1200" dirty="0"/>
          </a:p>
          <a:p>
            <a:pPr algn="r" rtl="1"/>
            <a:r>
              <a:rPr lang="nb-NO" sz="1200" kern="1200" dirty="0">
                <a:solidFill>
                  <a:schemeClr val="tx1"/>
                </a:solidFill>
                <a:effectLst/>
                <a:latin typeface="+mn-lt"/>
                <a:ea typeface="+mn-ea"/>
                <a:cs typeface="+mn-cs"/>
              </a:rPr>
              <a:t> </a:t>
            </a:r>
            <a:r>
              <a:rPr lang="ku-Arab-IQ" sz="1200" b="1" kern="1200" dirty="0">
                <a:solidFill>
                  <a:schemeClr val="tx1"/>
                </a:solidFill>
                <a:effectLst/>
                <a:latin typeface="+mn-lt"/>
                <a:ea typeface="+mn-ea"/>
                <a:cs typeface="+mn-cs"/>
              </a:rPr>
              <a:t>پێشەکی: مافەکانی مرۆڤ</a:t>
            </a:r>
            <a:endParaRPr lang="sv-SE" sz="1200" b="1" kern="1200" dirty="0">
              <a:solidFill>
                <a:schemeClr val="tx1"/>
              </a:solidFill>
              <a:effectLst/>
              <a:latin typeface="+mn-lt"/>
              <a:ea typeface="+mn-ea"/>
              <a:cs typeface="+mn-cs"/>
            </a:endParaRPr>
          </a:p>
          <a:p>
            <a:pPr algn="r" rtl="1"/>
            <a:endParaRPr lang="sv-SE" sz="1200" b="1"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ku-Arab-IQ" sz="1200" kern="1200" dirty="0">
                <a:solidFill>
                  <a:schemeClr val="tx1"/>
                </a:solidFill>
                <a:effectLst/>
                <a:latin typeface="+mn-lt"/>
                <a:ea typeface="+mn-ea"/>
                <a:cs typeface="+mn-cs"/>
              </a:rPr>
              <a:t>بێ گوێدانە ئەوەی ئێمە کێین، سەر بە چ ئایین و ڕەچەڵەک و ڕەگەزێکین یان تەمەنمان چەندە و لە کوێ دەژین- هەندێک پێویستی بنەڕەتیی هەن کە بۆ هەمووان هاوبەشن. هیچ کەسێک ناخوازێت بێ هیچ هۆکارێک دەستگیر بکرێت، ئەشکەنجە بدرێت یان جیاکاری لەدژ بکرێت، هەروەها هیج کەسێک نایەوێت منداڵەکانی لە برسێتیدا بمرن. هەموومان دەمانەوێت لەو کۆمەڵگایانەدا بژین کە لەو شتانە پارێزراو بین.</a:t>
            </a:r>
            <a:endParaRPr lang="sv-SE" sz="1200" kern="1200" dirty="0">
              <a:solidFill>
                <a:schemeClr val="tx1"/>
              </a:solidFill>
              <a:effectLst/>
              <a:latin typeface="+mn-lt"/>
              <a:ea typeface="+mn-ea"/>
              <a:cs typeface="+mn-cs"/>
            </a:endParaRPr>
          </a:p>
          <a:p>
            <a:pPr algn="r" rtl="1"/>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ku-Arab-IQ" sz="1200" kern="1200" dirty="0">
                <a:solidFill>
                  <a:schemeClr val="tx1"/>
                </a:solidFill>
                <a:effectLst/>
                <a:latin typeface="+mn-lt"/>
                <a:ea typeface="+mn-ea"/>
                <a:cs typeface="+mn-cs"/>
              </a:rPr>
              <a:t>مرۆڤەکان هەمان پێویستیی بنەڕەتی و گشتگیریان هەیە. ئەگەر ئەم پێویستییانە نەبن، خۆشگوزەرانی جەستەیی، سۆزداری و ڕۆحیمان زەرەرمەند دەبێت.</a:t>
            </a:r>
            <a:endParaRPr lang="sv-SE" sz="1200" kern="1200" dirty="0">
              <a:solidFill>
                <a:schemeClr val="tx1"/>
              </a:solidFill>
              <a:effectLst/>
              <a:latin typeface="+mn-lt"/>
              <a:ea typeface="+mn-ea"/>
              <a:cs typeface="+mn-cs"/>
            </a:endParaRPr>
          </a:p>
          <a:p>
            <a:pPr rtl="1"/>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ku-Arab-IQ" sz="1200" b="1" kern="1200" dirty="0">
                <a:solidFill>
                  <a:schemeClr val="tx1"/>
                </a:solidFill>
                <a:effectLst/>
                <a:latin typeface="+mn-lt"/>
                <a:ea typeface="+mn-ea"/>
                <a:cs typeface="+mn-cs"/>
              </a:rPr>
              <a:t>مافەکانی مرۆڤ</a:t>
            </a:r>
            <a:endParaRPr lang="sv-SE" sz="1200" b="1" kern="1200" dirty="0">
              <a:solidFill>
                <a:schemeClr val="tx1"/>
              </a:solidFill>
              <a:effectLst/>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br>
              <a:rPr lang="en-GB" sz="1200" b="1" kern="1200" dirty="0">
                <a:solidFill>
                  <a:schemeClr val="tx1"/>
                </a:solidFill>
                <a:effectLst/>
                <a:latin typeface="+mn-lt"/>
                <a:ea typeface="+mn-ea"/>
                <a:cs typeface="+mn-cs"/>
              </a:rPr>
            </a:br>
            <a:r>
              <a:rPr lang="ku-Arab-IQ" sz="1200" kern="1200" dirty="0">
                <a:solidFill>
                  <a:schemeClr val="tx1"/>
                </a:solidFill>
                <a:effectLst/>
                <a:latin typeface="+mn-lt"/>
                <a:ea typeface="+mn-ea"/>
                <a:cs typeface="+mn-cs"/>
              </a:rPr>
              <a:t>حکومەتەکانی جیهان دانیان پێدا ناوە کە هەموو کەسێک و لە هەر شوێنیک ئەم پێویستییانەی هەیە و حکومەتەکان بەرپرسیارن – لە ڕاستیدا ئەرکێکە- تا ڕێز لەم پێویستییانە بگیرێت و تەواوی هەوڵی خۆیان بۆ بەدیهێنانیان بدەن.</a:t>
            </a:r>
            <a:endParaRPr lang="en-US" sz="1200" kern="1200" dirty="0">
              <a:solidFill>
                <a:schemeClr val="tx1"/>
              </a:solidFill>
              <a:effectLst/>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2025-11-10</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59731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ABC30888-9555-45FD-A5A1-8EEE2086F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03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26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7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431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8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5" y="22225"/>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5"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648"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10"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22.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2FFD922C-8B76-CD40-9897-D22CE58C9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18" name="Bildobjekt 17" descr="En bild som visar text, clipart&#10;&#10;Automatiskt genererad beskrivning">
            <a:extLst>
              <a:ext uri="{FF2B5EF4-FFF2-40B4-BE49-F238E27FC236}">
                <a16:creationId xmlns:a16="http://schemas.microsoft.com/office/drawing/2014/main" id="{A56BA54F-1054-5944-B9DF-DAF378C15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976" y="3192435"/>
            <a:ext cx="5905500" cy="1346200"/>
          </a:xfrm>
          <a:prstGeom prst="rect">
            <a:avLst/>
          </a:prstGeom>
        </p:spPr>
      </p:pic>
      <p:sp>
        <p:nvSpPr>
          <p:cNvPr id="2" name="textruta 8">
            <a:extLst>
              <a:ext uri="{FF2B5EF4-FFF2-40B4-BE49-F238E27FC236}">
                <a16:creationId xmlns:a16="http://schemas.microsoft.com/office/drawing/2014/main" id="{C8ACC6B0-1759-CE74-BA0F-CF37D98210E4}"/>
              </a:ext>
            </a:extLst>
          </p:cNvPr>
          <p:cNvSpPr txBox="1"/>
          <p:nvPr/>
        </p:nvSpPr>
        <p:spPr>
          <a:xfrm>
            <a:off x="0" y="881174"/>
            <a:ext cx="12192000" cy="1582549"/>
          </a:xfrm>
          <a:prstGeom prst="rect">
            <a:avLst/>
          </a:prstGeom>
          <a:noFill/>
        </p:spPr>
        <p:txBody>
          <a:bodyPr wrap="square" rtlCol="0">
            <a:spAutoFit/>
          </a:bodyPr>
          <a:lstStyle/>
          <a:p>
            <a:pPr algn="ctr">
              <a:lnSpc>
                <a:spcPct val="150000"/>
              </a:lnSpc>
            </a:pPr>
            <a:r>
              <a:rPr lang="ku-Arab-IQ" sz="7200" dirty="0">
                <a:solidFill>
                  <a:schemeClr val="tx1">
                    <a:lumMod val="65000"/>
                    <a:lumOff val="35000"/>
                  </a:schemeClr>
                </a:solidFill>
                <a:latin typeface="Calibri"/>
                <a:cs typeface="Calibri"/>
              </a:rPr>
              <a:t>کۆرسی </a:t>
            </a:r>
            <a:r>
              <a:rPr lang="ku-Arab-IQ" sz="7200" b="1" dirty="0">
                <a:solidFill>
                  <a:schemeClr val="tx1">
                    <a:lumMod val="65000"/>
                    <a:lumOff val="35000"/>
                  </a:schemeClr>
                </a:solidFill>
                <a:cs typeface="Calibri"/>
              </a:rPr>
              <a:t>پێشەنگە</a:t>
            </a:r>
            <a:r>
              <a:rPr lang="ku-Arab-IQ" sz="7200" dirty="0">
                <a:solidFill>
                  <a:schemeClr val="tx1">
                    <a:lumMod val="65000"/>
                    <a:lumOff val="35000"/>
                  </a:schemeClr>
                </a:solidFill>
                <a:latin typeface="Calibri"/>
                <a:cs typeface="Calibri"/>
              </a:rPr>
              <a:t> ناوخۆییەکان</a:t>
            </a:r>
            <a:endParaRPr lang="sv-SE" sz="7200" dirty="0">
              <a:solidFill>
                <a:schemeClr val="tx1">
                  <a:lumMod val="65000"/>
                  <a:lumOff val="35000"/>
                </a:schemeClr>
              </a:solidFill>
              <a:latin typeface="Calibri"/>
              <a:cs typeface="Calibri"/>
            </a:endParaRPr>
          </a:p>
        </p:txBody>
      </p:sp>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669E25C-8507-4E2C-993F-BA9920168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025" y="1525188"/>
            <a:ext cx="4262451" cy="4236248"/>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E847EE16-8DC4-4AC1-BEF0-D0593B122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68032">
            <a:off x="974638" y="1894959"/>
            <a:ext cx="31623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10">
            <a:extLst>
              <a:ext uri="{FF2B5EF4-FFF2-40B4-BE49-F238E27FC236}">
                <a16:creationId xmlns:a16="http://schemas.microsoft.com/office/drawing/2014/main" id="{64B23B3E-6F06-4147-8BE1-16DBBE8124D3}"/>
              </a:ext>
            </a:extLst>
          </p:cNvPr>
          <p:cNvPicPr>
            <a:picLocks noChangeAspect="1"/>
          </p:cNvPicPr>
          <p:nvPr/>
        </p:nvPicPr>
        <p:blipFill>
          <a:blip r:embed="rId4"/>
          <a:stretch>
            <a:fillRect/>
          </a:stretch>
        </p:blipFill>
        <p:spPr>
          <a:xfrm rot="21168032">
            <a:off x="1886234" y="2196914"/>
            <a:ext cx="776710" cy="722878"/>
          </a:xfrm>
          <a:prstGeom prst="rect">
            <a:avLst/>
          </a:prstGeom>
        </p:spPr>
      </p:pic>
      <p:pic>
        <p:nvPicPr>
          <p:cNvPr id="13" name="Picture 2">
            <a:extLst>
              <a:ext uri="{FF2B5EF4-FFF2-40B4-BE49-F238E27FC236}">
                <a16:creationId xmlns:a16="http://schemas.microsoft.com/office/drawing/2014/main" id="{2722D0F8-E20F-4774-AEAB-17015C6FB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0000">
            <a:off x="8219526" y="1829943"/>
            <a:ext cx="3171824" cy="4117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A08BF0E-3685-4611-9E69-67985F33E9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0087" y="969288"/>
            <a:ext cx="3171825" cy="4114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790AC2EC-3CBB-433F-8245-0FF07048D0F0}"/>
              </a:ext>
            </a:extLst>
          </p:cNvPr>
          <p:cNvSpPr txBox="1"/>
          <p:nvPr/>
        </p:nvSpPr>
        <p:spPr>
          <a:xfrm>
            <a:off x="4637464" y="1971118"/>
            <a:ext cx="2722541" cy="1200329"/>
          </a:xfrm>
          <a:prstGeom prst="rect">
            <a:avLst/>
          </a:prstGeom>
          <a:noFill/>
        </p:spPr>
        <p:txBody>
          <a:bodyPr wrap="square" rtlCol="0">
            <a:spAutoFit/>
          </a:bodyPr>
          <a:lstStyle/>
          <a:p>
            <a:pPr algn="ctr" rtl="1"/>
            <a:r>
              <a:rPr lang="ku-Arab-IQ" sz="2400" dirty="0">
                <a:latin typeface="Calibri"/>
                <a:cs typeface="Calibri"/>
              </a:rPr>
              <a:t>پەیماننامەی نێودەوڵەتی مافە مەدەنیی و سیاسییەکان</a:t>
            </a:r>
            <a:endParaRPr lang="en-US" sz="2400" dirty="0">
              <a:latin typeface="Calibri"/>
              <a:cs typeface="Calibri"/>
            </a:endParaRPr>
          </a:p>
        </p:txBody>
      </p:sp>
      <p:pic>
        <p:nvPicPr>
          <p:cNvPr id="10" name="Bildobjekt 9">
            <a:extLst>
              <a:ext uri="{FF2B5EF4-FFF2-40B4-BE49-F238E27FC236}">
                <a16:creationId xmlns:a16="http://schemas.microsoft.com/office/drawing/2014/main" id="{A3791364-A18F-44F8-A999-29C17F2E82BE}"/>
              </a:ext>
            </a:extLst>
          </p:cNvPr>
          <p:cNvPicPr>
            <a:picLocks noChangeAspect="1"/>
          </p:cNvPicPr>
          <p:nvPr/>
        </p:nvPicPr>
        <p:blipFill>
          <a:blip r:embed="rId4"/>
          <a:stretch>
            <a:fillRect/>
          </a:stretch>
        </p:blipFill>
        <p:spPr>
          <a:xfrm rot="565849">
            <a:off x="9692726" y="2209844"/>
            <a:ext cx="776710" cy="722878"/>
          </a:xfrm>
          <a:prstGeom prst="rect">
            <a:avLst/>
          </a:prstGeom>
        </p:spPr>
      </p:pic>
      <p:pic>
        <p:nvPicPr>
          <p:cNvPr id="12" name="Bildobjekt 11">
            <a:extLst>
              <a:ext uri="{FF2B5EF4-FFF2-40B4-BE49-F238E27FC236}">
                <a16:creationId xmlns:a16="http://schemas.microsoft.com/office/drawing/2014/main" id="{D3967927-6370-4E15-B6CB-C4D1C87A0AAB}"/>
              </a:ext>
            </a:extLst>
          </p:cNvPr>
          <p:cNvPicPr>
            <a:picLocks noChangeAspect="1"/>
          </p:cNvPicPr>
          <p:nvPr/>
        </p:nvPicPr>
        <p:blipFill>
          <a:blip r:embed="rId4"/>
          <a:stretch>
            <a:fillRect/>
          </a:stretch>
        </p:blipFill>
        <p:spPr>
          <a:xfrm>
            <a:off x="5712407" y="1198436"/>
            <a:ext cx="776710" cy="722878"/>
          </a:xfrm>
          <a:prstGeom prst="rect">
            <a:avLst/>
          </a:prstGeom>
        </p:spPr>
      </p:pic>
      <p:sp>
        <p:nvSpPr>
          <p:cNvPr id="2" name="textruta 7">
            <a:extLst>
              <a:ext uri="{FF2B5EF4-FFF2-40B4-BE49-F238E27FC236}">
                <a16:creationId xmlns:a16="http://schemas.microsoft.com/office/drawing/2014/main" id="{6742C5FE-0608-1DC8-A077-E46128160712}"/>
              </a:ext>
            </a:extLst>
          </p:cNvPr>
          <p:cNvSpPr txBox="1"/>
          <p:nvPr/>
        </p:nvSpPr>
        <p:spPr>
          <a:xfrm rot="21022152">
            <a:off x="953537" y="2956570"/>
            <a:ext cx="2827791" cy="1200329"/>
          </a:xfrm>
          <a:prstGeom prst="rect">
            <a:avLst/>
          </a:prstGeom>
          <a:noFill/>
        </p:spPr>
        <p:txBody>
          <a:bodyPr wrap="square" rtlCol="0">
            <a:spAutoFit/>
          </a:bodyPr>
          <a:lstStyle/>
          <a:p>
            <a:pPr lvl="0" algn="ctr" rtl="1"/>
            <a:r>
              <a:rPr lang="ku-Arab-IQ" sz="2400" dirty="0">
                <a:latin typeface="Calibri"/>
                <a:cs typeface="Calibri"/>
              </a:rPr>
              <a:t>پەیماننامەی نێودەوڵەتی مافە ئابووری، کۆمەڵایەتی و کولتوورییەکان</a:t>
            </a:r>
            <a:endParaRPr lang="en-US" sz="2400" dirty="0">
              <a:latin typeface="Calibri"/>
              <a:cs typeface="Calibri"/>
            </a:endParaRPr>
          </a:p>
        </p:txBody>
      </p:sp>
      <p:sp>
        <p:nvSpPr>
          <p:cNvPr id="4" name="textruta 6">
            <a:extLst>
              <a:ext uri="{FF2B5EF4-FFF2-40B4-BE49-F238E27FC236}">
                <a16:creationId xmlns:a16="http://schemas.microsoft.com/office/drawing/2014/main" id="{7DED4111-C8E4-96E5-6A71-79064ECEBC34}"/>
              </a:ext>
            </a:extLst>
          </p:cNvPr>
          <p:cNvSpPr txBox="1"/>
          <p:nvPr/>
        </p:nvSpPr>
        <p:spPr>
          <a:xfrm rot="608809">
            <a:off x="8599572" y="3141237"/>
            <a:ext cx="2411733" cy="830997"/>
          </a:xfrm>
          <a:prstGeom prst="rect">
            <a:avLst/>
          </a:prstGeom>
          <a:noFill/>
        </p:spPr>
        <p:txBody>
          <a:bodyPr wrap="square" rtlCol="0">
            <a:spAutoFit/>
          </a:bodyPr>
          <a:lstStyle/>
          <a:p>
            <a:pPr algn="ctr" rtl="1"/>
            <a:r>
              <a:rPr lang="ku-Arab-IQ" sz="2400" dirty="0">
                <a:latin typeface="Calibri"/>
                <a:cs typeface="Calibri"/>
              </a:rPr>
              <a:t>جاڕنامەی جیهانیی مافی مرۆڤ، </a:t>
            </a:r>
            <a:endParaRPr lang="en-GB" sz="2400" dirty="0">
              <a:latin typeface="Calibri"/>
              <a:cs typeface="Calibri"/>
            </a:endParaRPr>
          </a:p>
        </p:txBody>
      </p:sp>
    </p:spTree>
    <p:extLst>
      <p:ext uri="{BB962C8B-B14F-4D97-AF65-F5344CB8AC3E}">
        <p14:creationId xmlns:p14="http://schemas.microsoft.com/office/powerpoint/2010/main" val="4207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773F1F6D-E07B-4B1D-859C-0F21646BBC9A}"/>
              </a:ext>
            </a:extLst>
          </p:cNvPr>
          <p:cNvSpPr txBox="1"/>
          <p:nvPr/>
        </p:nvSpPr>
        <p:spPr>
          <a:xfrm>
            <a:off x="6339094" y="1654870"/>
            <a:ext cx="5574561" cy="1077218"/>
          </a:xfrm>
          <a:prstGeom prst="rect">
            <a:avLst/>
          </a:prstGeom>
          <a:noFill/>
        </p:spPr>
        <p:txBody>
          <a:bodyPr wrap="square" rtlCol="0">
            <a:spAutoFit/>
          </a:bodyPr>
          <a:lstStyle/>
          <a:p>
            <a:pPr algn="ctr" rtl="1"/>
            <a:r>
              <a:rPr lang="ku-Arab-IQ" sz="3200" dirty="0">
                <a:latin typeface="Calibri"/>
                <a:cs typeface="Calibri"/>
              </a:rPr>
              <a:t>پەیماننامەی نێودەوڵەتی مافە ئابووری، کۆمەڵایەتی و کولتوورییەکان</a:t>
            </a:r>
            <a:endParaRPr lang="en-US" sz="3200" dirty="0">
              <a:latin typeface="Calibri"/>
              <a:cs typeface="Calibri"/>
            </a:endParaRPr>
          </a:p>
        </p:txBody>
      </p:sp>
      <p:pic>
        <p:nvPicPr>
          <p:cNvPr id="4" name="Picture 2">
            <a:extLst>
              <a:ext uri="{FF2B5EF4-FFF2-40B4-BE49-F238E27FC236}">
                <a16:creationId xmlns:a16="http://schemas.microsoft.com/office/drawing/2014/main" id="{B9F653AC-963B-4F7E-ABE1-DAC9B40530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143" y="632391"/>
            <a:ext cx="1635175" cy="832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3D8D1DEC-69DA-420E-9D76-571E9048F187}"/>
              </a:ext>
            </a:extLst>
          </p:cNvPr>
          <p:cNvSpPr txBox="1"/>
          <p:nvPr/>
        </p:nvSpPr>
        <p:spPr>
          <a:xfrm>
            <a:off x="604927" y="1654870"/>
            <a:ext cx="4653606" cy="1077218"/>
          </a:xfrm>
          <a:prstGeom prst="rect">
            <a:avLst/>
          </a:prstGeom>
          <a:noFill/>
        </p:spPr>
        <p:txBody>
          <a:bodyPr wrap="square" lIns="91440" tIns="45720" rIns="91440" bIns="45720" rtlCol="0" anchor="t">
            <a:spAutoFit/>
          </a:bodyPr>
          <a:lstStyle/>
          <a:p>
            <a:pPr lvl="0" algn="ctr" rtl="1"/>
            <a:r>
              <a:rPr lang="ku-Arab-IQ" sz="3200" dirty="0">
                <a:latin typeface="Calibri"/>
                <a:cs typeface="Calibri"/>
              </a:rPr>
              <a:t>پەیماننامەی نێودەوڵەتی مافە مەدەنیی و سیاسییەکان</a:t>
            </a:r>
            <a:endParaRPr lang="en-US" sz="3200" dirty="0">
              <a:latin typeface="Calibri"/>
              <a:cs typeface="Calibri"/>
            </a:endParaRPr>
          </a:p>
        </p:txBody>
      </p:sp>
      <p:pic>
        <p:nvPicPr>
          <p:cNvPr id="10" name="Picture 2">
            <a:extLst>
              <a:ext uri="{FF2B5EF4-FFF2-40B4-BE49-F238E27FC236}">
                <a16:creationId xmlns:a16="http://schemas.microsoft.com/office/drawing/2014/main" id="{59889E9C-BCC3-444F-A798-B74D19B771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8788" y="632391"/>
            <a:ext cx="1635175" cy="832404"/>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descr="En bild som visar karta&#10;&#10;Automatiskt genererad beskrivning">
            <a:extLst>
              <a:ext uri="{FF2B5EF4-FFF2-40B4-BE49-F238E27FC236}">
                <a16:creationId xmlns:a16="http://schemas.microsoft.com/office/drawing/2014/main" id="{53FCD36E-96AE-4751-B011-B5D82AAFB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72" y="2883473"/>
            <a:ext cx="6084252" cy="3525348"/>
          </a:xfrm>
          <a:prstGeom prst="rect">
            <a:avLst/>
          </a:prstGeom>
        </p:spPr>
      </p:pic>
      <p:pic>
        <p:nvPicPr>
          <p:cNvPr id="14" name="Bildobjekt 13" descr="En bild som visar karta&#10;&#10;Automatiskt genererad beskrivning">
            <a:extLst>
              <a:ext uri="{FF2B5EF4-FFF2-40B4-BE49-F238E27FC236}">
                <a16:creationId xmlns:a16="http://schemas.microsoft.com/office/drawing/2014/main" id="{3ECBB925-28AA-4A03-933D-9AEA71A445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2503" y="2883947"/>
            <a:ext cx="6083988" cy="3524400"/>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05FA41F-FB13-42C4-889A-13B6ABCD2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965" y="1538057"/>
            <a:ext cx="4165066" cy="4139462"/>
          </a:xfrm>
          <a:prstGeom prst="rect">
            <a:avLst/>
          </a:prstGeom>
        </p:spPr>
      </p:pic>
      <p:pic>
        <p:nvPicPr>
          <p:cNvPr id="5" name="Picture 2">
            <a:extLst>
              <a:ext uri="{FF2B5EF4-FFF2-40B4-BE49-F238E27FC236}">
                <a16:creationId xmlns:a16="http://schemas.microsoft.com/office/drawing/2014/main" id="{2F40416B-90B9-4DE7-8956-8DF43C516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213" y="4807461"/>
            <a:ext cx="2212931" cy="12427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9EDC914-97A3-432D-A17C-1EBA08CA3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5213" y="756989"/>
            <a:ext cx="1815737" cy="1867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2095F56-F476-46A1-AC46-51E7A98BC9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0902">
            <a:off x="7359384" y="2671929"/>
            <a:ext cx="1367394" cy="1871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0A94289F-276A-46F6-BD0F-1A29581EDE7F}"/>
              </a:ext>
            </a:extLst>
          </p:cNvPr>
          <p:cNvSpPr txBox="1"/>
          <p:nvPr/>
        </p:nvSpPr>
        <p:spPr>
          <a:xfrm>
            <a:off x="9348143" y="1134315"/>
            <a:ext cx="2113461" cy="655244"/>
          </a:xfrm>
          <a:prstGeom prst="rect">
            <a:avLst/>
          </a:prstGeom>
          <a:noFill/>
        </p:spPr>
        <p:txBody>
          <a:bodyPr wrap="square" rtlCol="0">
            <a:spAutoFit/>
          </a:bodyPr>
          <a:lstStyle/>
          <a:p>
            <a:pPr rtl="1">
              <a:lnSpc>
                <a:spcPct val="107000"/>
              </a:lnSpc>
              <a:spcAft>
                <a:spcPts val="800"/>
              </a:spcAft>
            </a:pPr>
            <a:r>
              <a:rPr lang="ku-Arab-IQ" sz="3600" dirty="0">
                <a:latin typeface="Calibri"/>
                <a:cs typeface="Calibri"/>
              </a:rPr>
              <a:t>ڕێزگرتن</a:t>
            </a:r>
            <a:r>
              <a:rPr lang="ar-SA" sz="3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da-DK" sz="3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ruta 9">
            <a:extLst>
              <a:ext uri="{FF2B5EF4-FFF2-40B4-BE49-F238E27FC236}">
                <a16:creationId xmlns:a16="http://schemas.microsoft.com/office/drawing/2014/main" id="{D42F8AF3-5AE2-45C1-939B-1852A4AA3085}"/>
              </a:ext>
            </a:extLst>
          </p:cNvPr>
          <p:cNvSpPr txBox="1"/>
          <p:nvPr/>
        </p:nvSpPr>
        <p:spPr>
          <a:xfrm>
            <a:off x="9348142" y="3217617"/>
            <a:ext cx="2113461" cy="655244"/>
          </a:xfrm>
          <a:prstGeom prst="rect">
            <a:avLst/>
          </a:prstGeom>
          <a:noFill/>
        </p:spPr>
        <p:txBody>
          <a:bodyPr wrap="square" rtlCol="0">
            <a:spAutoFit/>
          </a:bodyPr>
          <a:lstStyle/>
          <a:p>
            <a:pPr rtl="1">
              <a:lnSpc>
                <a:spcPct val="107000"/>
              </a:lnSpc>
              <a:spcAft>
                <a:spcPts val="800"/>
              </a:spcAft>
            </a:pPr>
            <a:r>
              <a:rPr lang="ku-Arab-IQ" sz="3600" dirty="0">
                <a:latin typeface="Calibri"/>
                <a:cs typeface="Calibri"/>
              </a:rPr>
              <a:t>پاراستن</a:t>
            </a:r>
            <a:endParaRPr lang="da-DK" sz="3600" dirty="0">
              <a:latin typeface="Calibri"/>
              <a:cs typeface="Calibri"/>
            </a:endParaRPr>
          </a:p>
        </p:txBody>
      </p:sp>
      <p:sp>
        <p:nvSpPr>
          <p:cNvPr id="11" name="textruta 10">
            <a:extLst>
              <a:ext uri="{FF2B5EF4-FFF2-40B4-BE49-F238E27FC236}">
                <a16:creationId xmlns:a16="http://schemas.microsoft.com/office/drawing/2014/main" id="{DAF559C2-0235-47C7-ACD7-3BA881D0DA55}"/>
              </a:ext>
            </a:extLst>
          </p:cNvPr>
          <p:cNvSpPr txBox="1"/>
          <p:nvPr/>
        </p:nvSpPr>
        <p:spPr>
          <a:xfrm>
            <a:off x="9348144" y="4954244"/>
            <a:ext cx="2843856" cy="655244"/>
          </a:xfrm>
          <a:prstGeom prst="rect">
            <a:avLst/>
          </a:prstGeom>
          <a:noFill/>
        </p:spPr>
        <p:txBody>
          <a:bodyPr wrap="square" rtlCol="0">
            <a:spAutoFit/>
          </a:bodyPr>
          <a:lstStyle/>
          <a:p>
            <a:pPr rtl="1">
              <a:lnSpc>
                <a:spcPct val="107000"/>
              </a:lnSpc>
              <a:spcAft>
                <a:spcPts val="800"/>
              </a:spcAft>
            </a:pPr>
            <a:r>
              <a:rPr lang="ku-Arab-IQ" sz="3600" dirty="0">
                <a:latin typeface="Calibri"/>
                <a:cs typeface="Calibri"/>
              </a:rPr>
              <a:t>بەرەوپێشبردن</a:t>
            </a:r>
            <a:endParaRPr lang="en-GB" sz="3600" dirty="0">
              <a:latin typeface="Calibri"/>
              <a:cs typeface="Calibri"/>
            </a:endParaRPr>
          </a:p>
        </p:txBody>
      </p:sp>
    </p:spTree>
    <p:extLst>
      <p:ext uri="{BB962C8B-B14F-4D97-AF65-F5344CB8AC3E}">
        <p14:creationId xmlns:p14="http://schemas.microsoft.com/office/powerpoint/2010/main" val="420480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2">
            <a:extLst>
              <a:ext uri="{FF2B5EF4-FFF2-40B4-BE49-F238E27FC236}">
                <a16:creationId xmlns:a16="http://schemas.microsoft.com/office/drawing/2014/main" id="{DAD8A9A0-126C-40DA-ACE4-8788A7B5C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05" y="3100512"/>
            <a:ext cx="4403204" cy="3043124"/>
          </a:xfrm>
          <a:prstGeom prst="rect">
            <a:avLst/>
          </a:prstGeom>
        </p:spPr>
      </p:pic>
      <p:sp>
        <p:nvSpPr>
          <p:cNvPr id="6" name="Rektangel 5">
            <a:extLst>
              <a:ext uri="{FF2B5EF4-FFF2-40B4-BE49-F238E27FC236}">
                <a16:creationId xmlns:a16="http://schemas.microsoft.com/office/drawing/2014/main" id="{9459C078-1139-40D5-BA9E-8196C542545A}"/>
              </a:ext>
            </a:extLst>
          </p:cNvPr>
          <p:cNvSpPr/>
          <p:nvPr/>
        </p:nvSpPr>
        <p:spPr>
          <a:xfrm>
            <a:off x="3596640" y="1212064"/>
            <a:ext cx="7263232" cy="2154436"/>
          </a:xfrm>
          <a:prstGeom prst="rect">
            <a:avLst/>
          </a:prstGeom>
        </p:spPr>
        <p:txBody>
          <a:bodyPr wrap="square" lIns="91440" tIns="45720" rIns="91440" bIns="45720" anchor="t">
            <a:spAutoFit/>
          </a:bodyPr>
          <a:lstStyle/>
          <a:p>
            <a:pPr algn="r" rtl="1"/>
            <a:r>
              <a:rPr lang="ku-Arab-IQ" sz="4400" dirty="0">
                <a:latin typeface="Calibri"/>
                <a:cs typeface="Calibri"/>
              </a:rPr>
              <a:t>هەموو مرۆڤەکان بە ئازادیی و یەکسانی شکۆ و مافەوە لەدایک دەبن</a:t>
            </a:r>
            <a:endParaRPr lang="en-GB" sz="4400" dirty="0">
              <a:latin typeface="Calibri"/>
              <a:cs typeface="Calibri"/>
            </a:endParaRPr>
          </a:p>
          <a:p>
            <a:pPr algn="r" rtl="1"/>
            <a:endParaRPr lang="da-DK"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ku-Arab-IQ" sz="2800" dirty="0">
                <a:latin typeface="Calibri"/>
                <a:cs typeface="Calibri"/>
              </a:rPr>
              <a:t>جاڕنامەی جیهانی مافەکانی مرۆڤ</a:t>
            </a:r>
            <a:endParaRPr lang="sv-SE" sz="2800" dirty="0">
              <a:latin typeface="Calibri"/>
              <a:cs typeface="Calibri"/>
            </a:endParaRPr>
          </a:p>
        </p:txBody>
      </p:sp>
    </p:spTree>
    <p:extLst>
      <p:ext uri="{BB962C8B-B14F-4D97-AF65-F5344CB8AC3E}">
        <p14:creationId xmlns:p14="http://schemas.microsoft.com/office/powerpoint/2010/main" val="58183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E1541EF-CEE5-4743-B4C2-DF27CAAA6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2" y="1171574"/>
            <a:ext cx="4295775"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8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E2204E0-4712-4704-B0D2-FE8610AA6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074" y="1690998"/>
            <a:ext cx="3572354" cy="37903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ruta 13">
            <a:extLst>
              <a:ext uri="{FF2B5EF4-FFF2-40B4-BE49-F238E27FC236}">
                <a16:creationId xmlns:a16="http://schemas.microsoft.com/office/drawing/2014/main" id="{70ACFB70-2B28-48F8-900E-5BED32E2734B}"/>
              </a:ext>
            </a:extLst>
          </p:cNvPr>
          <p:cNvSpPr txBox="1"/>
          <p:nvPr/>
        </p:nvSpPr>
        <p:spPr>
          <a:xfrm>
            <a:off x="5261924" y="2120849"/>
            <a:ext cx="1587470" cy="769441"/>
          </a:xfrm>
          <a:prstGeom prst="rect">
            <a:avLst/>
          </a:prstGeom>
          <a:noFill/>
        </p:spPr>
        <p:txBody>
          <a:bodyPr wrap="square" rtlCol="0">
            <a:spAutoFit/>
          </a:bodyPr>
          <a:lstStyle/>
          <a:p>
            <a:pPr algn="ctr" rtl="1"/>
            <a:r>
              <a:rPr lang="ku-Arab-IQ" sz="4400" dirty="0">
                <a:latin typeface="Calibri"/>
                <a:cs typeface="Calibri"/>
              </a:rPr>
              <a:t>پۆلیس</a:t>
            </a:r>
            <a:endParaRPr lang="en-GB" sz="4400" dirty="0">
              <a:latin typeface="Calibri"/>
              <a:cs typeface="Calibri"/>
            </a:endParaRPr>
          </a:p>
        </p:txBody>
      </p:sp>
    </p:spTree>
    <p:extLst>
      <p:ext uri="{BB962C8B-B14F-4D97-AF65-F5344CB8AC3E}">
        <p14:creationId xmlns:p14="http://schemas.microsoft.com/office/powerpoint/2010/main" val="296370316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FC2640C-A029-4761-8C4E-DC4952BC4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38516" y="1126042"/>
            <a:ext cx="4358296" cy="514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2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descr="En bild som visar text, drottning&#10;&#10;Automatiskt genererad beskrivning">
            <a:extLst>
              <a:ext uri="{FF2B5EF4-FFF2-40B4-BE49-F238E27FC236}">
                <a16:creationId xmlns:a16="http://schemas.microsoft.com/office/drawing/2014/main" id="{807D7140-902F-4E25-A3B4-75A9A75FE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052" y="1249596"/>
            <a:ext cx="6786397" cy="47304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descr="En bild som visar text, clipart&#10;&#10;Automatiskt genererad beskrivning">
            <a:extLst>
              <a:ext uri="{FF2B5EF4-FFF2-40B4-BE49-F238E27FC236}">
                <a16:creationId xmlns:a16="http://schemas.microsoft.com/office/drawing/2014/main" id="{F6B19EA2-B4A9-4868-B01A-EC51DA9F9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331" y="1511077"/>
            <a:ext cx="9553337" cy="4410774"/>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86552A5-80D1-5E49-BF59-CA8F281A9CAA}"/>
              </a:ext>
            </a:extLst>
          </p:cNvPr>
          <p:cNvSpPr txBox="1"/>
          <p:nvPr/>
        </p:nvSpPr>
        <p:spPr>
          <a:xfrm>
            <a:off x="0" y="800556"/>
            <a:ext cx="12192000" cy="2769989"/>
          </a:xfrm>
          <a:prstGeom prst="rect">
            <a:avLst/>
          </a:prstGeom>
          <a:noFill/>
        </p:spPr>
        <p:txBody>
          <a:bodyPr wrap="square" lIns="91440" tIns="45720" rIns="91440" bIns="45720" rtlCol="0" anchor="t">
            <a:spAutoFit/>
          </a:bodyPr>
          <a:lstStyle/>
          <a:p>
            <a:pPr algn="ctr">
              <a:lnSpc>
                <a:spcPct val="150000"/>
              </a:lnSpc>
            </a:pPr>
            <a:r>
              <a:rPr lang="ku-Arab-IQ" sz="4400" dirty="0">
                <a:solidFill>
                  <a:schemeClr val="bg1"/>
                </a:solidFill>
                <a:latin typeface="Calibri"/>
                <a:cs typeface="Calibri"/>
              </a:rPr>
              <a:t>دانیشتنی ١</a:t>
            </a:r>
            <a:endParaRPr lang="sv-SE" sz="4400" dirty="0">
              <a:solidFill>
                <a:schemeClr val="bg1"/>
              </a:solidFill>
              <a:latin typeface="Calibri"/>
              <a:cs typeface="Calibri"/>
            </a:endParaRPr>
          </a:p>
          <a:p>
            <a:pPr algn="ctr"/>
            <a:r>
              <a:rPr lang="ku-Arab-IQ" sz="5400" b="1" dirty="0">
                <a:solidFill>
                  <a:schemeClr val="bg1"/>
                </a:solidFill>
                <a:latin typeface="Calibri"/>
                <a:cs typeface="Calibri"/>
              </a:rPr>
              <a:t>پێویستییە مرۆییەکان- مافەکانی مرۆڤ-</a:t>
            </a:r>
            <a:endParaRPr lang="sv-SE" sz="5400" b="1" dirty="0">
              <a:solidFill>
                <a:schemeClr val="bg1"/>
              </a:solidFill>
              <a:latin typeface="Calibri"/>
              <a:cs typeface="Calibri"/>
            </a:endParaRPr>
          </a:p>
          <a:p>
            <a:pPr algn="ctr" rtl="1"/>
            <a:r>
              <a:rPr lang="ku-Arab-IQ" sz="5400" b="1" dirty="0">
                <a:solidFill>
                  <a:schemeClr val="bg1"/>
                </a:solidFill>
                <a:latin typeface="Calibri"/>
                <a:cs typeface="Calibri"/>
              </a:rPr>
              <a:t> بەرپرسیارێتییە مرۆییەکان</a:t>
            </a:r>
            <a:endParaRPr lang="en-US" sz="5400" b="1" dirty="0">
              <a:solidFill>
                <a:schemeClr val="bg1"/>
              </a:solidFill>
              <a:latin typeface="Calibri"/>
              <a:cs typeface="Calibri"/>
            </a:endParaRPr>
          </a:p>
        </p:txBody>
      </p:sp>
      <p:pic>
        <p:nvPicPr>
          <p:cNvPr id="12" name="Bildobjekt 11">
            <a:extLst>
              <a:ext uri="{FF2B5EF4-FFF2-40B4-BE49-F238E27FC236}">
                <a16:creationId xmlns:a16="http://schemas.microsoft.com/office/drawing/2014/main" id="{E66CDD62-3CE5-4941-AD96-7C0FDDA40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732" y="4262274"/>
            <a:ext cx="1777037"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3074FA9-F100-4281-A992-02A137CA99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1941">
            <a:off x="6622391" y="1840244"/>
            <a:ext cx="3754813" cy="46636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0FFCEE6-DE2B-481D-9357-316326F4B4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73447">
            <a:off x="1626301" y="1794191"/>
            <a:ext cx="3722449" cy="4694615"/>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DD07C1E5-2287-402E-988C-804D6EE0D349}"/>
              </a:ext>
            </a:extLst>
          </p:cNvPr>
          <p:cNvSpPr txBox="1"/>
          <p:nvPr/>
        </p:nvSpPr>
        <p:spPr>
          <a:xfrm>
            <a:off x="2729653" y="768000"/>
            <a:ext cx="6412333" cy="769441"/>
          </a:xfrm>
          <a:prstGeom prst="rect">
            <a:avLst/>
          </a:prstGeom>
          <a:noFill/>
        </p:spPr>
        <p:txBody>
          <a:bodyPr wrap="none" lIns="91440" tIns="45720" rIns="91440" bIns="45720" rtlCol="0" anchor="t">
            <a:spAutoFit/>
          </a:bodyPr>
          <a:lstStyle/>
          <a:p>
            <a:r>
              <a:rPr lang="ku-Arab-IQ" sz="4400" b="1" dirty="0">
                <a:latin typeface="Calibri"/>
                <a:cs typeface="Calibri"/>
              </a:rPr>
              <a:t>جاڕنامەی جیهانی مافەکانی مرۆڤ</a:t>
            </a:r>
            <a:endParaRPr lang="en-GB" sz="4400" b="1" dirty="0">
              <a:latin typeface="Calibri"/>
              <a:cs typeface="Calibri"/>
            </a:endParaRPr>
          </a:p>
        </p:txBody>
      </p:sp>
      <p:sp>
        <p:nvSpPr>
          <p:cNvPr id="4" name="Rubrik 1">
            <a:extLst>
              <a:ext uri="{FF2B5EF4-FFF2-40B4-BE49-F238E27FC236}">
                <a16:creationId xmlns:a16="http://schemas.microsoft.com/office/drawing/2014/main" id="{022DF9C4-0788-F4D5-C3E9-648C2710B54A}"/>
              </a:ext>
            </a:extLst>
          </p:cNvPr>
          <p:cNvSpPr txBox="1">
            <a:spLocks/>
          </p:cNvSpPr>
          <p:nvPr/>
        </p:nvSpPr>
        <p:spPr>
          <a:xfrm rot="445328">
            <a:off x="7230347" y="3106897"/>
            <a:ext cx="2538901" cy="1905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gn="ctr" fontAlgn="base"/>
            <a:r>
              <a:rPr lang="ku-Arab-IQ" sz="2000" dirty="0">
                <a:solidFill>
                  <a:schemeClr val="tx1"/>
                </a:solidFill>
                <a:latin typeface="Calibri"/>
                <a:ea typeface="+mn-ea"/>
                <a:cs typeface="Calibri"/>
              </a:rPr>
              <a:t>مادەی ١</a:t>
            </a:r>
            <a:br>
              <a:rPr lang="en-US" sz="2000" dirty="0">
                <a:solidFill>
                  <a:schemeClr val="tx1"/>
                </a:solidFill>
                <a:latin typeface="Calibri"/>
                <a:ea typeface="+mn-ea"/>
                <a:cs typeface="Calibri"/>
              </a:rPr>
            </a:br>
            <a:r>
              <a:rPr lang="en-US" sz="2000" dirty="0">
                <a:solidFill>
                  <a:schemeClr val="tx1"/>
                </a:solidFill>
                <a:latin typeface="Calibri"/>
                <a:ea typeface="+mn-ea"/>
                <a:cs typeface="Calibri"/>
              </a:rPr>
              <a:t>“</a:t>
            </a:r>
            <a:r>
              <a:rPr lang="ku-Arab-IQ" sz="2000" dirty="0">
                <a:solidFill>
                  <a:schemeClr val="tx1"/>
                </a:solidFill>
                <a:latin typeface="Calibri"/>
                <a:ea typeface="+mn-ea"/>
                <a:cs typeface="Calibri"/>
              </a:rPr>
              <a:t>"هەموو مرۆڤەکان یەکسان لە شکۆ و مافدا لەدایک دەبن. هەروەها ژیری و ویژدانیان پێ دراوە و دەبێت بە ڕۆحی برایەتییەوە مامەڵە لەگەڵ یەکدا بکەن."</a:t>
            </a:r>
            <a:br>
              <a:rPr lang="en-US" sz="2000" dirty="0">
                <a:solidFill>
                  <a:schemeClr val="tx1"/>
                </a:solidFill>
              </a:rPr>
            </a:br>
            <a:br>
              <a:rPr lang="en-US" sz="2000" dirty="0">
                <a:solidFill>
                  <a:schemeClr val="tx1"/>
                </a:solidFill>
                <a:latin typeface="Segoe UI" panose="020B0502040204020203" pitchFamily="34" charset="0"/>
              </a:rPr>
            </a:br>
            <a:r>
              <a:rPr lang="en-US" sz="2400" dirty="0">
                <a:solidFill>
                  <a:srgbClr val="333333"/>
                </a:solidFill>
                <a:latin typeface="Segoe UI" panose="020B0502040204020203" pitchFamily="34" charset="0"/>
              </a:rPr>
              <a:t> </a:t>
            </a:r>
            <a:br>
              <a:rPr lang="en-US" sz="2400" dirty="0">
                <a:solidFill>
                  <a:srgbClr val="000000"/>
                </a:solidFill>
                <a:latin typeface="Segoe UI" panose="020B0502040204020203" pitchFamily="34" charset="0"/>
              </a:rPr>
            </a:br>
            <a:br>
              <a:rPr lang="en-US" sz="2400" dirty="0">
                <a:solidFill>
                  <a:srgbClr val="000000"/>
                </a:solidFill>
                <a:latin typeface="Segoe UI" panose="020B0502040204020203" pitchFamily="34" charset="0"/>
              </a:rPr>
            </a:br>
            <a:endParaRPr lang="sv-SE" sz="2400" dirty="0"/>
          </a:p>
        </p:txBody>
      </p:sp>
      <p:sp>
        <p:nvSpPr>
          <p:cNvPr id="10" name="Rubrik 1">
            <a:extLst>
              <a:ext uri="{FF2B5EF4-FFF2-40B4-BE49-F238E27FC236}">
                <a16:creationId xmlns:a16="http://schemas.microsoft.com/office/drawing/2014/main" id="{F7C446D3-5277-9FB6-498E-007F44D33FA5}"/>
              </a:ext>
            </a:extLst>
          </p:cNvPr>
          <p:cNvSpPr txBox="1">
            <a:spLocks/>
          </p:cNvSpPr>
          <p:nvPr/>
        </p:nvSpPr>
        <p:spPr>
          <a:xfrm rot="21226993">
            <a:off x="1867706" y="2140868"/>
            <a:ext cx="2925673" cy="23706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gn="ctr" fontAlgn="base"/>
            <a:r>
              <a:rPr lang="ku-Arab-IQ" sz="2000" dirty="0">
                <a:solidFill>
                  <a:schemeClr val="tx1"/>
                </a:solidFill>
                <a:latin typeface="Calibri"/>
                <a:ea typeface="+mn-ea"/>
                <a:cs typeface="Calibri"/>
              </a:rPr>
              <a:t>پێشەکی</a:t>
            </a:r>
            <a:r>
              <a:rPr lang="en-US" sz="2000" dirty="0">
                <a:solidFill>
                  <a:schemeClr val="tx1"/>
                </a:solidFill>
                <a:latin typeface="Calibri"/>
                <a:ea typeface="+mn-ea"/>
                <a:cs typeface="Calibri"/>
              </a:rPr>
              <a:t> </a:t>
            </a:r>
          </a:p>
          <a:p>
            <a:pPr algn="ctr" rtl="1"/>
            <a:r>
              <a:rPr lang="ku-Arab-IQ" sz="2000" dirty="0">
                <a:solidFill>
                  <a:schemeClr val="tx1"/>
                </a:solidFill>
                <a:latin typeface="Calibri"/>
                <a:ea typeface="+mn-ea"/>
                <a:cs typeface="Calibri"/>
              </a:rPr>
              <a:t>دەبێت هەموو تاکێک و هەموو دەزگایەکی کۆمەڵگا، بە فێرکردن و پەروەردە بۆ بەرەوپێشبردنی ڕێزگرتن لەم ماف و ئازادییانە هەوڵبدات."</a:t>
            </a:r>
            <a:endParaRPr lang="en-US" sz="2000" dirty="0">
              <a:solidFill>
                <a:schemeClr val="tx1"/>
              </a:solidFill>
              <a:latin typeface="Calibri"/>
              <a:ea typeface="+mn-ea"/>
              <a:cs typeface="Calibri"/>
            </a:endParaRPr>
          </a:p>
        </p:txBody>
      </p:sp>
    </p:spTree>
    <p:extLst>
      <p:ext uri="{BB962C8B-B14F-4D97-AF65-F5344CB8AC3E}">
        <p14:creationId xmlns:p14="http://schemas.microsoft.com/office/powerpoint/2010/main" val="276900573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423C900-F87E-B84E-961A-C0B88E24A0DD}"/>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a:t>
            </a:r>
            <a:r>
              <a:rPr lang="en-GB" sz="800" err="1">
                <a:solidFill>
                  <a:schemeClr val="tx1">
                    <a:lumMod val="65000"/>
                    <a:lumOff val="35000"/>
                  </a:schemeClr>
                </a:solidFill>
              </a:rPr>
              <a:t>Pjr</a:t>
            </a:r>
            <a:r>
              <a:rPr lang="en-GB" sz="800">
                <a:solidFill>
                  <a:schemeClr val="tx1">
                    <a:lumMod val="65000"/>
                    <a:lumOff val="35000"/>
                  </a:schemeClr>
                </a:solidFill>
              </a:rPr>
              <a:t> Travel / </a:t>
            </a:r>
            <a:r>
              <a:rPr lang="en-GB" sz="800" err="1">
                <a:solidFill>
                  <a:schemeClr val="tx1">
                    <a:lumMod val="65000"/>
                    <a:lumOff val="35000"/>
                  </a:schemeClr>
                </a:solidFill>
              </a:rPr>
              <a:t>Alamy</a:t>
            </a:r>
            <a:r>
              <a:rPr lang="en-GB" sz="800">
                <a:solidFill>
                  <a:schemeClr val="tx1">
                    <a:lumMod val="65000"/>
                    <a:lumOff val="35000"/>
                  </a:schemeClr>
                </a:solidFill>
              </a:rPr>
              <a:t> Stock Photo</a:t>
            </a:r>
            <a:endParaRPr lang="sv-SE" sz="800">
              <a:solidFill>
                <a:schemeClr val="tx1">
                  <a:lumMod val="65000"/>
                  <a:lumOff val="35000"/>
                </a:schemeClr>
              </a:solidFill>
            </a:endParaRPr>
          </a:p>
        </p:txBody>
      </p:sp>
      <p:pic>
        <p:nvPicPr>
          <p:cNvPr id="16" name="Bildobjekt 15">
            <a:extLst>
              <a:ext uri="{FF2B5EF4-FFF2-40B4-BE49-F238E27FC236}">
                <a16:creationId xmlns:a16="http://schemas.microsoft.com/office/drawing/2014/main" id="{100864D9-45AE-4F46-A412-7E5588D29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351" y="486879"/>
            <a:ext cx="9165482" cy="6096000"/>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9CB6F8A-9D40-2A43-B4AE-F83290320CD0}"/>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Robbi Akbari </a:t>
            </a:r>
            <a:r>
              <a:rPr lang="en-GB" sz="800" err="1">
                <a:solidFill>
                  <a:schemeClr val="tx1">
                    <a:lumMod val="65000"/>
                    <a:lumOff val="35000"/>
                  </a:schemeClr>
                </a:solidFill>
              </a:rPr>
              <a:t>Kamaruddin</a:t>
            </a:r>
            <a:r>
              <a:rPr lang="en-GB" sz="800">
                <a:solidFill>
                  <a:schemeClr val="tx1">
                    <a:lumMod val="65000"/>
                    <a:lumOff val="35000"/>
                  </a:schemeClr>
                </a:solidFill>
              </a:rPr>
              <a:t> / </a:t>
            </a:r>
            <a:r>
              <a:rPr lang="en-GB" sz="800" err="1">
                <a:solidFill>
                  <a:schemeClr val="tx1">
                    <a:lumMod val="65000"/>
                    <a:lumOff val="35000"/>
                  </a:schemeClr>
                </a:solidFill>
              </a:rPr>
              <a:t>Alamy</a:t>
            </a:r>
            <a:r>
              <a:rPr lang="en-GB" sz="800">
                <a:solidFill>
                  <a:schemeClr val="tx1">
                    <a:lumMod val="65000"/>
                    <a:lumOff val="35000"/>
                  </a:schemeClr>
                </a:solidFill>
              </a:rPr>
              <a:t> Stock Photo</a:t>
            </a:r>
            <a:endParaRPr lang="sv-SE" sz="800">
              <a:solidFill>
                <a:schemeClr val="tx1">
                  <a:lumMod val="65000"/>
                  <a:lumOff val="35000"/>
                </a:schemeClr>
              </a:solidFill>
            </a:endParaRPr>
          </a:p>
        </p:txBody>
      </p:sp>
      <p:pic>
        <p:nvPicPr>
          <p:cNvPr id="12" name="Bildobjekt 11" descr="En bild som visar inomhus&#10;&#10;Automatiskt genererad beskrivning">
            <a:extLst>
              <a:ext uri="{FF2B5EF4-FFF2-40B4-BE49-F238E27FC236}">
                <a16:creationId xmlns:a16="http://schemas.microsoft.com/office/drawing/2014/main" id="{E372FC9F-AA22-3142-874B-9A3A5E180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944" y="486879"/>
            <a:ext cx="9170123" cy="6113415"/>
          </a:xfrm>
          <a:prstGeom prst="rect">
            <a:avLst/>
          </a:prstGeom>
        </p:spPr>
      </p:pic>
    </p:spTree>
    <p:extLst>
      <p:ext uri="{BB962C8B-B14F-4D97-AF65-F5344CB8AC3E}">
        <p14:creationId xmlns:p14="http://schemas.microsoft.com/office/powerpoint/2010/main" val="5191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893CAF3-8629-D941-B245-711013997980}"/>
              </a:ext>
            </a:extLst>
          </p:cNvPr>
          <p:cNvSpPr/>
          <p:nvPr/>
        </p:nvSpPr>
        <p:spPr>
          <a:xfrm rot="16200000">
            <a:off x="823304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a:t>
            </a:r>
            <a:r>
              <a:rPr lang="en-GB" sz="800" err="1">
                <a:solidFill>
                  <a:schemeClr val="tx1">
                    <a:lumMod val="65000"/>
                    <a:lumOff val="35000"/>
                  </a:schemeClr>
                </a:solidFill>
              </a:rPr>
              <a:t>Hidaya</a:t>
            </a:r>
            <a:r>
              <a:rPr lang="en-GB" sz="800">
                <a:solidFill>
                  <a:schemeClr val="tx1">
                    <a:lumMod val="65000"/>
                    <a:lumOff val="35000"/>
                  </a:schemeClr>
                </a:solidFill>
              </a:rPr>
              <a:t> Dude, ZANZIC</a:t>
            </a:r>
          </a:p>
        </p:txBody>
      </p:sp>
      <p:pic>
        <p:nvPicPr>
          <p:cNvPr id="9" name="Bildobjekt 8" descr="En bild som visar kläder, person, halsduk, huvudduk&#10;&#10;Automatiskt genererad beskrivning">
            <a:extLst>
              <a:ext uri="{FF2B5EF4-FFF2-40B4-BE49-F238E27FC236}">
                <a16:creationId xmlns:a16="http://schemas.microsoft.com/office/drawing/2014/main" id="{C0575C29-20D2-984B-8D14-8C9B81CE2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070" y="497336"/>
            <a:ext cx="6347077" cy="6102958"/>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438422A-D1D6-BA48-9EEB-4C8A90128E87}"/>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a:t>
            </a:r>
            <a:r>
              <a:rPr lang="en-GB" sz="800" err="1">
                <a:solidFill>
                  <a:schemeClr val="tx1">
                    <a:lumMod val="65000"/>
                    <a:lumOff val="35000"/>
                  </a:schemeClr>
                </a:solidFill>
              </a:rPr>
              <a:t>Sergi</a:t>
            </a:r>
            <a:r>
              <a:rPr lang="en-GB" sz="800">
                <a:solidFill>
                  <a:schemeClr val="tx1">
                    <a:lumMod val="65000"/>
                    <a:lumOff val="35000"/>
                  </a:schemeClr>
                </a:solidFill>
              </a:rPr>
              <a:t> </a:t>
            </a:r>
            <a:r>
              <a:rPr lang="en-GB" sz="800" err="1">
                <a:solidFill>
                  <a:schemeClr val="tx1">
                    <a:lumMod val="65000"/>
                    <a:lumOff val="35000"/>
                  </a:schemeClr>
                </a:solidFill>
              </a:rPr>
              <a:t>Reboredo</a:t>
            </a:r>
            <a:r>
              <a:rPr lang="en-GB" sz="800">
                <a:solidFill>
                  <a:schemeClr val="tx1">
                    <a:lumMod val="65000"/>
                    <a:lumOff val="35000"/>
                  </a:schemeClr>
                </a:solidFill>
              </a:rPr>
              <a:t> / </a:t>
            </a:r>
            <a:r>
              <a:rPr lang="en-GB" sz="800" err="1">
                <a:solidFill>
                  <a:schemeClr val="tx1">
                    <a:lumMod val="65000"/>
                    <a:lumOff val="35000"/>
                  </a:schemeClr>
                </a:solidFill>
              </a:rPr>
              <a:t>Alamy</a:t>
            </a:r>
            <a:r>
              <a:rPr lang="en-GB" sz="800">
                <a:solidFill>
                  <a:schemeClr val="tx1">
                    <a:lumMod val="65000"/>
                    <a:lumOff val="35000"/>
                  </a:schemeClr>
                </a:solidFill>
              </a:rPr>
              <a:t> Stock Photo</a:t>
            </a:r>
            <a:endParaRPr lang="sv-SE" sz="800">
              <a:solidFill>
                <a:schemeClr val="tx1">
                  <a:lumMod val="65000"/>
                  <a:lumOff val="35000"/>
                </a:schemeClr>
              </a:solidFill>
            </a:endParaRPr>
          </a:p>
        </p:txBody>
      </p:sp>
      <p:pic>
        <p:nvPicPr>
          <p:cNvPr id="10" name="Bildobjekt 9" descr="En bild som visar text, person, sten&#10;&#10;Automatiskt genererad beskrivning">
            <a:extLst>
              <a:ext uri="{FF2B5EF4-FFF2-40B4-BE49-F238E27FC236}">
                <a16:creationId xmlns:a16="http://schemas.microsoft.com/office/drawing/2014/main" id="{E07C60DC-3535-664C-8EB6-554CABAFD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062" y="490291"/>
            <a:ext cx="9165005" cy="6110003"/>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5B91BD3-AD5E-EF42-A3CA-1340697A405D}"/>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Joerg </a:t>
            </a:r>
            <a:r>
              <a:rPr lang="en-GB" sz="800" err="1">
                <a:solidFill>
                  <a:schemeClr val="tx1">
                    <a:lumMod val="65000"/>
                    <a:lumOff val="35000"/>
                  </a:schemeClr>
                </a:solidFill>
              </a:rPr>
              <a:t>Boethling</a:t>
            </a:r>
            <a:r>
              <a:rPr lang="en-GB" sz="800">
                <a:solidFill>
                  <a:schemeClr val="tx1">
                    <a:lumMod val="65000"/>
                    <a:lumOff val="35000"/>
                  </a:schemeClr>
                </a:solidFill>
              </a:rPr>
              <a:t> / </a:t>
            </a:r>
            <a:r>
              <a:rPr lang="en-GB" sz="800" err="1">
                <a:solidFill>
                  <a:schemeClr val="tx1">
                    <a:lumMod val="65000"/>
                    <a:lumOff val="35000"/>
                  </a:schemeClr>
                </a:solidFill>
              </a:rPr>
              <a:t>Alamy</a:t>
            </a:r>
            <a:r>
              <a:rPr lang="en-GB" sz="800">
                <a:solidFill>
                  <a:schemeClr val="tx1">
                    <a:lumMod val="65000"/>
                    <a:lumOff val="35000"/>
                  </a:schemeClr>
                </a:solidFill>
              </a:rPr>
              <a:t> Stock Photo</a:t>
            </a:r>
          </a:p>
        </p:txBody>
      </p:sp>
      <p:pic>
        <p:nvPicPr>
          <p:cNvPr id="8" name="Bildobjekt 7" descr="En bild som visar golv, inomhus, person&#10;&#10;Automatiskt genererad beskrivning">
            <a:extLst>
              <a:ext uri="{FF2B5EF4-FFF2-40B4-BE49-F238E27FC236}">
                <a16:creationId xmlns:a16="http://schemas.microsoft.com/office/drawing/2014/main" id="{50E664DF-914B-794F-904C-52A1A3711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944" y="486880"/>
            <a:ext cx="9170122" cy="6113414"/>
          </a:xfrm>
          <a:prstGeom prst="rect">
            <a:avLst/>
          </a:prstGeom>
        </p:spPr>
      </p:pic>
    </p:spTree>
    <p:extLst>
      <p:ext uri="{BB962C8B-B14F-4D97-AF65-F5344CB8AC3E}">
        <p14:creationId xmlns:p14="http://schemas.microsoft.com/office/powerpoint/2010/main" val="230768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F3F29D-0787-0148-B2FE-8AAD1E132BBF}"/>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Charles O. Cecil / </a:t>
            </a:r>
            <a:r>
              <a:rPr lang="en-GB" sz="800" err="1">
                <a:solidFill>
                  <a:schemeClr val="tx1">
                    <a:lumMod val="65000"/>
                    <a:lumOff val="35000"/>
                  </a:schemeClr>
                </a:solidFill>
              </a:rPr>
              <a:t>Alamy</a:t>
            </a:r>
            <a:r>
              <a:rPr lang="en-GB" sz="800">
                <a:solidFill>
                  <a:schemeClr val="tx1">
                    <a:lumMod val="65000"/>
                    <a:lumOff val="35000"/>
                  </a:schemeClr>
                </a:solidFill>
              </a:rPr>
              <a:t> Stock Photo</a:t>
            </a:r>
          </a:p>
        </p:txBody>
      </p:sp>
      <p:pic>
        <p:nvPicPr>
          <p:cNvPr id="9" name="Bildobjekt 8">
            <a:extLst>
              <a:ext uri="{FF2B5EF4-FFF2-40B4-BE49-F238E27FC236}">
                <a16:creationId xmlns:a16="http://schemas.microsoft.com/office/drawing/2014/main" id="{F9AD51A7-F87F-4E41-978A-5E7C308C1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944" y="486879"/>
            <a:ext cx="9170123" cy="6113415"/>
          </a:xfrm>
          <a:prstGeom prst="rect">
            <a:avLst/>
          </a:prstGeom>
        </p:spPr>
      </p:pic>
    </p:spTree>
    <p:extLst>
      <p:ext uri="{BB962C8B-B14F-4D97-AF65-F5344CB8AC3E}">
        <p14:creationId xmlns:p14="http://schemas.microsoft.com/office/powerpoint/2010/main" val="36177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DDE3288-5A07-4C43-846C-114B3A0D7951}"/>
              </a:ext>
            </a:extLst>
          </p:cNvPr>
          <p:cNvSpPr/>
          <p:nvPr/>
        </p:nvSpPr>
        <p:spPr>
          <a:xfrm rot="16200000">
            <a:off x="8274855"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tx1">
                    <a:lumMod val="65000"/>
                    <a:lumOff val="35000"/>
                  </a:schemeClr>
                </a:solidFill>
              </a:rPr>
              <a:t>Photo:  </a:t>
            </a:r>
            <a:r>
              <a:rPr lang="en-GB" sz="800" err="1">
                <a:solidFill>
                  <a:schemeClr val="tx1">
                    <a:lumMod val="65000"/>
                    <a:lumOff val="35000"/>
                  </a:schemeClr>
                </a:solidFill>
              </a:rPr>
              <a:t>Hidaya</a:t>
            </a:r>
            <a:r>
              <a:rPr lang="en-GB" sz="800">
                <a:solidFill>
                  <a:schemeClr val="tx1">
                    <a:lumMod val="65000"/>
                    <a:lumOff val="35000"/>
                  </a:schemeClr>
                </a:solidFill>
              </a:rPr>
              <a:t> Dude, ZANZIC</a:t>
            </a:r>
          </a:p>
        </p:txBody>
      </p:sp>
      <p:pic>
        <p:nvPicPr>
          <p:cNvPr id="8" name="Bildobjekt 7">
            <a:extLst>
              <a:ext uri="{FF2B5EF4-FFF2-40B4-BE49-F238E27FC236}">
                <a16:creationId xmlns:a16="http://schemas.microsoft.com/office/drawing/2014/main" id="{C7219F55-C07C-9A4C-9304-9D03FB97B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999" y="498143"/>
            <a:ext cx="6517959" cy="6102958"/>
          </a:xfrm>
          <a:prstGeom prst="rect">
            <a:avLst/>
          </a:prstGeom>
        </p:spPr>
      </p:pic>
    </p:spTree>
    <p:extLst>
      <p:ext uri="{BB962C8B-B14F-4D97-AF65-F5344CB8AC3E}">
        <p14:creationId xmlns:p14="http://schemas.microsoft.com/office/powerpoint/2010/main" val="341014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descr="En bild som visar person, folksamling&#10;&#10;Automatiskt genererad beskrivning">
            <a:extLst>
              <a:ext uri="{FF2B5EF4-FFF2-40B4-BE49-F238E27FC236}">
                <a16:creationId xmlns:a16="http://schemas.microsoft.com/office/drawing/2014/main" id="{865DD66B-AFF1-0A43-B4B8-35D832B0D803}"/>
              </a:ext>
            </a:extLst>
          </p:cNvPr>
          <p:cNvPicPr>
            <a:picLocks noChangeAspect="1"/>
          </p:cNvPicPr>
          <p:nvPr/>
        </p:nvPicPr>
        <p:blipFill rotWithShape="1">
          <a:blip r:embed="rId3">
            <a:extLst>
              <a:ext uri="{28A0092B-C50C-407E-A947-70E740481C1C}">
                <a14:useLocalDpi xmlns:a14="http://schemas.microsoft.com/office/drawing/2010/main" val="0"/>
              </a:ext>
            </a:extLst>
          </a:blip>
          <a:srcRect l="1" r="264"/>
          <a:stretch/>
        </p:blipFill>
        <p:spPr>
          <a:xfrm>
            <a:off x="0" y="207818"/>
            <a:ext cx="12192000" cy="6650182"/>
          </a:xfrm>
          <a:prstGeom prst="rect">
            <a:avLst/>
          </a:prstGeom>
        </p:spPr>
      </p:pic>
    </p:spTree>
    <p:extLst>
      <p:ext uri="{BB962C8B-B14F-4D97-AF65-F5344CB8AC3E}">
        <p14:creationId xmlns:p14="http://schemas.microsoft.com/office/powerpoint/2010/main" val="184769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B72869E-9D39-934A-B963-D47840F02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482" y="4262275"/>
            <a:ext cx="1777036" cy="1795169"/>
          </a:xfrm>
          <a:prstGeom prst="rect">
            <a:avLst/>
          </a:prstGeom>
        </p:spPr>
      </p:pic>
      <p:sp>
        <p:nvSpPr>
          <p:cNvPr id="3" name="textruta 2">
            <a:extLst>
              <a:ext uri="{FF2B5EF4-FFF2-40B4-BE49-F238E27FC236}">
                <a16:creationId xmlns:a16="http://schemas.microsoft.com/office/drawing/2014/main" id="{E6BFB0B6-01CF-F0FE-A2B1-A3BFFA676EDD}"/>
              </a:ext>
            </a:extLst>
          </p:cNvPr>
          <p:cNvSpPr txBox="1"/>
          <p:nvPr/>
        </p:nvSpPr>
        <p:spPr>
          <a:xfrm>
            <a:off x="0" y="1238021"/>
            <a:ext cx="12192000" cy="2585323"/>
          </a:xfrm>
          <a:prstGeom prst="rect">
            <a:avLst/>
          </a:prstGeom>
          <a:noFill/>
        </p:spPr>
        <p:txBody>
          <a:bodyPr wrap="square" lIns="91440" tIns="45720" rIns="91440" bIns="45720" rtlCol="0" anchor="t">
            <a:spAutoFit/>
          </a:bodyPr>
          <a:lstStyle/>
          <a:p>
            <a:pPr algn="ctr"/>
            <a:r>
              <a:rPr lang="ku-Arab-IQ" sz="5400" b="1" dirty="0">
                <a:solidFill>
                  <a:schemeClr val="bg1"/>
                </a:solidFill>
                <a:latin typeface="Calibri"/>
                <a:cs typeface="Calibri"/>
              </a:rPr>
              <a:t>ئافەرین و بەخێربێنەوە</a:t>
            </a:r>
            <a:endParaRPr lang="sv-SE" sz="5400" b="1" dirty="0">
              <a:solidFill>
                <a:schemeClr val="bg1"/>
              </a:solidFill>
              <a:latin typeface="Calibri"/>
              <a:cs typeface="Calibri"/>
            </a:endParaRPr>
          </a:p>
          <a:p>
            <a:pPr algn="ctr"/>
            <a:endParaRPr lang="en-GB" sz="2000" b="1" dirty="0">
              <a:solidFill>
                <a:schemeClr val="bg1"/>
              </a:solidFill>
              <a:latin typeface="Calibri" panose="020F0502020204030204" pitchFamily="34" charset="0"/>
            </a:endParaRPr>
          </a:p>
          <a:p>
            <a:pPr algn="ctr"/>
            <a:r>
              <a:rPr lang="ku-Arab-IQ" sz="4400" dirty="0">
                <a:solidFill>
                  <a:schemeClr val="bg1"/>
                </a:solidFill>
                <a:latin typeface="Calibri"/>
                <a:cs typeface="Calibri"/>
              </a:rPr>
              <a:t>دانیشتنی داهاتوو:</a:t>
            </a:r>
            <a:endParaRPr lang="sv-SE" sz="4400" dirty="0">
              <a:solidFill>
                <a:schemeClr val="bg1"/>
              </a:solidFill>
              <a:latin typeface="Calibri"/>
              <a:cs typeface="Calibri"/>
            </a:endParaRPr>
          </a:p>
          <a:p>
            <a:pPr algn="ctr"/>
            <a:r>
              <a:rPr lang="ku-Arab-IQ" sz="4400" dirty="0">
                <a:solidFill>
                  <a:schemeClr val="bg1"/>
                </a:solidFill>
                <a:latin typeface="Calibri"/>
                <a:cs typeface="Calibri"/>
              </a:rPr>
              <a:t>ناساندنی ئازادیی ئایین یان باوەڕ</a:t>
            </a:r>
            <a:endParaRPr lang="sv-SE" sz="4400" dirty="0">
              <a:solidFill>
                <a:schemeClr val="bg1"/>
              </a:solidFill>
              <a:latin typeface="Calibri"/>
              <a:cs typeface="Calibri"/>
            </a:endParaRPr>
          </a:p>
        </p:txBody>
      </p:sp>
    </p:spTree>
    <p:extLst>
      <p:ext uri="{BB962C8B-B14F-4D97-AF65-F5344CB8AC3E}">
        <p14:creationId xmlns:p14="http://schemas.microsoft.com/office/powerpoint/2010/main" val="91732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014607" y="1188000"/>
            <a:ext cx="9712631" cy="4216539"/>
          </a:xfrm>
          <a:prstGeom prst="rect">
            <a:avLst/>
          </a:prstGeom>
        </p:spPr>
        <p:txBody>
          <a:bodyPr wrap="square" lIns="91440" tIns="45720" rIns="91440" bIns="45720" anchor="t">
            <a:spAutoFit/>
          </a:bodyPr>
          <a:lstStyle/>
          <a:p>
            <a:pPr algn="r" rtl="1"/>
            <a:r>
              <a:rPr lang="ku-Arab-IQ" sz="4400" b="1" dirty="0">
                <a:latin typeface="Calibri"/>
                <a:cs typeface="Calibri"/>
              </a:rPr>
              <a:t>ئامانجی کۆرسەکە</a:t>
            </a:r>
            <a:br>
              <a:rPr lang="sv-SE" sz="4000" dirty="0">
                <a:latin typeface="Calibri" panose="020F0502020204030204" pitchFamily="34" charset="0"/>
              </a:rPr>
            </a:br>
            <a:r>
              <a:rPr lang="sv-SE" sz="4000" dirty="0">
                <a:latin typeface="Calibri" panose="020F0502020204030204" pitchFamily="34" charset="0"/>
              </a:rPr>
              <a:t> </a:t>
            </a:r>
          </a:p>
          <a:p>
            <a:pPr algn="r" rtl="1"/>
            <a:r>
              <a:rPr lang="ku-Arab-IQ" sz="3600" dirty="0">
                <a:latin typeface="Calibri"/>
                <a:cs typeface="Calibri"/>
              </a:rPr>
              <a:t>بۆ هاوکاریی کۆمەڵگاکان بۆ:</a:t>
            </a:r>
            <a:endParaRPr lang="sv-SE" sz="3600" dirty="0">
              <a:latin typeface="Calibri"/>
              <a:cs typeface="Calibri"/>
            </a:endParaRPr>
          </a:p>
          <a:p>
            <a:pPr marL="571500" indent="-571500" algn="r" rtl="1">
              <a:buFont typeface="Arial" charset="0"/>
              <a:buChar char="•"/>
            </a:pPr>
            <a:r>
              <a:rPr lang="ku-Arab-IQ" sz="3600" dirty="0">
                <a:latin typeface="Calibri"/>
                <a:cs typeface="Calibri"/>
              </a:rPr>
              <a:t>بەرزنرخاندنی هەمەجۆریی</a:t>
            </a:r>
            <a:endParaRPr lang="sv-SE" sz="3600" dirty="0">
              <a:latin typeface="Calibri"/>
              <a:cs typeface="Calibri"/>
            </a:endParaRPr>
          </a:p>
          <a:p>
            <a:pPr marL="571500" indent="-571500" algn="r" rtl="1">
              <a:buFont typeface="Arial" charset="0"/>
              <a:buChar char="•"/>
            </a:pPr>
            <a:r>
              <a:rPr lang="ku-Arab-IQ" sz="3600" dirty="0">
                <a:latin typeface="Calibri"/>
                <a:cs typeface="Calibri"/>
              </a:rPr>
              <a:t>تێگەشتن لە مافی هەمووان</a:t>
            </a:r>
            <a:endParaRPr lang="sv-SE" sz="3600" dirty="0">
              <a:latin typeface="Calibri"/>
              <a:cs typeface="Calibri"/>
            </a:endParaRPr>
          </a:p>
          <a:p>
            <a:pPr marL="571500" indent="-571500" algn="r" rtl="1">
              <a:buFont typeface="Arial" charset="0"/>
              <a:buChar char="•"/>
            </a:pPr>
            <a:r>
              <a:rPr lang="ku-Arab-IQ" sz="3600" dirty="0">
                <a:latin typeface="Calibri"/>
                <a:cs typeface="Calibri"/>
              </a:rPr>
              <a:t>دەستنیشانکردنی کێشەکان بۆ ئازادی ئاین یان باوەڕ</a:t>
            </a:r>
            <a:endParaRPr lang="sv-SE" sz="3600" dirty="0">
              <a:latin typeface="Calibri"/>
              <a:cs typeface="Calibri"/>
            </a:endParaRPr>
          </a:p>
          <a:p>
            <a:pPr marL="571500" indent="-571500" algn="r" rtl="1">
              <a:buFont typeface="Arial" charset="0"/>
              <a:buChar char="•"/>
            </a:pPr>
            <a:r>
              <a:rPr lang="ku-Arab-IQ" sz="3600" dirty="0">
                <a:latin typeface="Calibri"/>
                <a:cs typeface="Calibri"/>
              </a:rPr>
              <a:t>دۆزینەوەی ڕێگا بۆ چارەسەرکردنی کێشەکان پێکەوە</a:t>
            </a:r>
            <a:endParaRPr lang="sv-SE" sz="3600" dirty="0">
              <a:latin typeface="Calibri"/>
              <a:cs typeface="Calibri"/>
            </a:endParaRPr>
          </a:p>
        </p:txBody>
      </p:sp>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D6B3AC3B-450E-2C5E-7436-23CC643A1C56}"/>
              </a:ext>
            </a:extLst>
          </p:cNvPr>
          <p:cNvSpPr/>
          <p:nvPr/>
        </p:nvSpPr>
        <p:spPr>
          <a:xfrm>
            <a:off x="1188555" y="1247582"/>
            <a:ext cx="9670506" cy="3539430"/>
          </a:xfrm>
          <a:prstGeom prst="rect">
            <a:avLst/>
          </a:prstGeom>
        </p:spPr>
        <p:txBody>
          <a:bodyPr wrap="square" lIns="91440" tIns="45720" rIns="91440" bIns="45720" anchor="t">
            <a:spAutoFit/>
          </a:bodyPr>
          <a:lstStyle/>
          <a:p>
            <a:pPr algn="r" rtl="1"/>
            <a:r>
              <a:rPr lang="ku-Arab-IQ" sz="4400" b="1" dirty="0">
                <a:latin typeface="Calibri"/>
                <a:cs typeface="Calibri"/>
              </a:rPr>
              <a:t>ڕێچکەناسیی کۆرسەکە</a:t>
            </a:r>
            <a:endParaRPr lang="en-GB" sz="4400" b="1" dirty="0">
              <a:latin typeface="Calibri"/>
              <a:cs typeface="Calibri"/>
            </a:endParaRPr>
          </a:p>
          <a:p>
            <a:pPr algn="r"/>
            <a:endParaRPr lang="sv-SE" sz="3600" dirty="0">
              <a:latin typeface="Calibri" panose="020F0502020204030204" pitchFamily="34" charset="0"/>
            </a:endParaRPr>
          </a:p>
          <a:p>
            <a:pPr algn="r">
              <a:lnSpc>
                <a:spcPct val="150000"/>
              </a:lnSpc>
              <a:buFont typeface="Arial" charset="0"/>
            </a:pPr>
            <a:r>
              <a:rPr lang="ku-Arab-IQ" sz="3600" dirty="0">
                <a:latin typeface="Calibri"/>
                <a:cs typeface="Calibri"/>
              </a:rPr>
              <a:t>فێربوون- باسکردن و بیرکردنەوە- شیکاریی- نەخشە بۆ وتووێژی کردارەکان، ڕاهێنانی گرووپ و یارییەکان!</a:t>
            </a:r>
            <a:endParaRPr lang="sv-SE" sz="3600" dirty="0">
              <a:latin typeface="Calibri"/>
              <a:cs typeface="Calibri"/>
            </a:endParaRPr>
          </a:p>
          <a:p>
            <a:pPr marL="571500" indent="-571500">
              <a:buFont typeface="Arial" charset="0"/>
              <a:buChar char="•"/>
            </a:pPr>
            <a:endParaRPr lang="sv-SE" sz="3600" dirty="0">
              <a:latin typeface="Calibri" panose="020F0502020204030204" pitchFamily="34" charset="0"/>
            </a:endParaRPr>
          </a:p>
        </p:txBody>
      </p:sp>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FFC6CF21-4D7A-2212-7F3D-6B0C720E1932}"/>
              </a:ext>
            </a:extLst>
          </p:cNvPr>
          <p:cNvSpPr/>
          <p:nvPr/>
        </p:nvSpPr>
        <p:spPr>
          <a:xfrm>
            <a:off x="529666" y="1194159"/>
            <a:ext cx="10338578" cy="4278094"/>
          </a:xfrm>
          <a:prstGeom prst="rect">
            <a:avLst/>
          </a:prstGeom>
        </p:spPr>
        <p:txBody>
          <a:bodyPr wrap="square">
            <a:spAutoFit/>
          </a:bodyPr>
          <a:lstStyle/>
          <a:p>
            <a:pPr algn="r" rtl="1"/>
            <a:r>
              <a:rPr lang="ku-Arab-IQ" sz="4400" b="1" dirty="0">
                <a:latin typeface="Calibri"/>
                <a:cs typeface="Calibri"/>
              </a:rPr>
              <a:t>بابەتەکانی کۆرسەکە</a:t>
            </a:r>
          </a:p>
          <a:p>
            <a:pPr algn="r" rtl="1"/>
            <a:r>
              <a:rPr lang="ku-Arab-IQ" sz="4400" b="1" dirty="0">
                <a:latin typeface="Calibri"/>
                <a:cs typeface="Calibri"/>
              </a:rPr>
              <a:t>پێویستییە مرۆییەکان، ماف و بەرپرسیارییەتییەکان</a:t>
            </a:r>
            <a:endParaRPr lang="sv-SE" sz="4400" b="1" dirty="0">
              <a:latin typeface="Calibri"/>
              <a:cs typeface="Calibri"/>
            </a:endParaRPr>
          </a:p>
          <a:p>
            <a:pPr marL="571500" indent="-571500" algn="r" rtl="1">
              <a:buFont typeface="Arial" panose="020B0604020202020204" pitchFamily="34" charset="0"/>
              <a:buChar char="•"/>
            </a:pPr>
            <a:endParaRPr lang="sv-SE" sz="3600" dirty="0">
              <a:latin typeface="Calibri" panose="020F0502020204030204" pitchFamily="34" charset="0"/>
            </a:endParaRPr>
          </a:p>
          <a:p>
            <a:pPr marL="571500" lvl="0" indent="-571500" algn="r" rtl="1">
              <a:buFont typeface="Arial" panose="020B0604020202020204" pitchFamily="34" charset="0"/>
              <a:buChar char="•"/>
            </a:pPr>
            <a:r>
              <a:rPr lang="ku-Arab-IQ" sz="3600" dirty="0">
                <a:latin typeface="Calibri"/>
                <a:cs typeface="Calibri"/>
              </a:rPr>
              <a:t>ئازادیی ئایین یان باوەڕ- ماف و سنووربەندییەکان</a:t>
            </a:r>
          </a:p>
          <a:p>
            <a:pPr marL="571500" indent="-571500" algn="r" rtl="1">
              <a:buFont typeface="Arial" panose="020B0604020202020204" pitchFamily="34" charset="0"/>
              <a:buChar char="•"/>
            </a:pPr>
            <a:r>
              <a:rPr lang="ku-Arab-IQ" sz="3600" dirty="0">
                <a:latin typeface="Calibri"/>
                <a:cs typeface="Calibri"/>
              </a:rPr>
              <a:t>ئازادیی ئایین یان باوەڕ لە چوارچێوەی ئێمەدا</a:t>
            </a:r>
          </a:p>
          <a:p>
            <a:pPr marL="571500" indent="-571500" algn="r" rtl="1">
              <a:buFont typeface="Arial" panose="020B0604020202020204" pitchFamily="34" charset="0"/>
              <a:buChar char="•"/>
            </a:pPr>
            <a:r>
              <a:rPr lang="ku-Arab-IQ" sz="3600" dirty="0">
                <a:latin typeface="Calibri"/>
                <a:cs typeface="Calibri"/>
              </a:rPr>
              <a:t>تاکتیکەکانی بەرەوپێشبردنی مافەکانی مرۆڤ</a:t>
            </a:r>
          </a:p>
          <a:p>
            <a:pPr marL="571500" lvl="0" indent="-571500" algn="r" rtl="1">
              <a:buFont typeface="Arial" panose="020B0604020202020204" pitchFamily="34" charset="0"/>
              <a:buChar char="•"/>
            </a:pPr>
            <a:r>
              <a:rPr lang="ku-Arab-IQ" sz="3600" dirty="0">
                <a:latin typeface="Calibri"/>
                <a:cs typeface="Calibri"/>
              </a:rPr>
              <a:t>نەخشەسازیی کار</a:t>
            </a:r>
          </a:p>
        </p:txBody>
      </p:sp>
    </p:spTree>
    <p:extLst>
      <p:ext uri="{BB962C8B-B14F-4D97-AF65-F5344CB8AC3E}">
        <p14:creationId xmlns:p14="http://schemas.microsoft.com/office/powerpoint/2010/main" val="172307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2" name="Rektangel 6">
            <a:extLst>
              <a:ext uri="{FF2B5EF4-FFF2-40B4-BE49-F238E27FC236}">
                <a16:creationId xmlns:a16="http://schemas.microsoft.com/office/drawing/2014/main" id="{0BEE1CE7-C551-6D78-8C5F-9E68AE1D592F}"/>
              </a:ext>
            </a:extLst>
          </p:cNvPr>
          <p:cNvSpPr/>
          <p:nvPr/>
        </p:nvSpPr>
        <p:spPr>
          <a:xfrm>
            <a:off x="2278785" y="1216777"/>
            <a:ext cx="8585596" cy="3600986"/>
          </a:xfrm>
          <a:prstGeom prst="rect">
            <a:avLst/>
          </a:prstGeom>
        </p:spPr>
        <p:txBody>
          <a:bodyPr wrap="square">
            <a:spAutoFit/>
          </a:bodyPr>
          <a:lstStyle/>
          <a:p>
            <a:pPr lvl="0" algn="r" rtl="1"/>
            <a:r>
              <a:rPr lang="ku-Arab-IQ" sz="4400" b="1" dirty="0">
                <a:latin typeface="Calibri"/>
                <a:cs typeface="Calibri"/>
              </a:rPr>
              <a:t>کارکردەیی</a:t>
            </a:r>
            <a:r>
              <a:rPr lang="sv-SE" sz="4400" dirty="0"/>
              <a:t> </a:t>
            </a:r>
            <a:endParaRPr lang="sv-SE" sz="3600" b="1" dirty="0">
              <a:latin typeface="Calibri" panose="020F0502020204030204" pitchFamily="34" charset="0"/>
            </a:endParaRPr>
          </a:p>
          <a:p>
            <a:pPr algn="r" rtl="1"/>
            <a:endParaRPr lang="sv-SE" sz="3600" dirty="0">
              <a:latin typeface="Calibri" panose="020F0502020204030204" pitchFamily="34" charset="0"/>
            </a:endParaRPr>
          </a:p>
          <a:p>
            <a:pPr marL="571500" indent="-571500" algn="r" rtl="1">
              <a:buFont typeface="Arial" panose="020B0604020202020204" pitchFamily="34" charset="0"/>
              <a:buChar char="•"/>
            </a:pPr>
            <a:r>
              <a:rPr lang="ku-Arab-IQ" sz="3600" dirty="0">
                <a:latin typeface="Calibri"/>
                <a:cs typeface="Calibri"/>
              </a:rPr>
              <a:t>نۆ دانیشتن هەر یەکەیان دوو کاتژمێر دەخایەنێت</a:t>
            </a:r>
            <a:r>
              <a:rPr lang="en-GB" sz="3600" dirty="0">
                <a:latin typeface="Calibri"/>
                <a:cs typeface="Calibri"/>
              </a:rPr>
              <a:t>.</a:t>
            </a:r>
          </a:p>
          <a:p>
            <a:pPr marL="571500" indent="-571500" algn="r" rtl="1">
              <a:buFont typeface="Arial" panose="020B0604020202020204" pitchFamily="34" charset="0"/>
              <a:buChar char="•"/>
            </a:pPr>
            <a:r>
              <a:rPr lang="ku-Arab-IQ" sz="3600" dirty="0">
                <a:latin typeface="Calibri"/>
                <a:cs typeface="Calibri"/>
              </a:rPr>
              <a:t>زانیاریی دەربارەی ڕۆژ/کات زیاد بکە ئەگەر دەتەوێت (بۆ نموونە هەموو شەمانێک کاتژمێر ٢)</a:t>
            </a:r>
          </a:p>
          <a:p>
            <a:pPr marL="571500" indent="-571500" algn="r" rtl="1">
              <a:buFont typeface="Arial" panose="020B0604020202020204" pitchFamily="34" charset="0"/>
              <a:buChar char="•"/>
            </a:pPr>
            <a:r>
              <a:rPr lang="ku-Arab-IQ" sz="3600" dirty="0">
                <a:latin typeface="Calibri"/>
                <a:cs typeface="Calibri"/>
              </a:rPr>
              <a:t>هەر زانیارییەکانی کردارەکیی پێویست زیاد بکە </a:t>
            </a:r>
            <a:endParaRPr lang="sv-SE" sz="3600" dirty="0">
              <a:latin typeface="Calibri"/>
              <a:cs typeface="Calibri"/>
            </a:endParaRPr>
          </a:p>
        </p:txBody>
      </p:sp>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8374DD1-2A6D-4F16-A130-989654A82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74" y="1590675"/>
            <a:ext cx="6159451" cy="4250889"/>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DF6391F-FAEC-4874-A9E4-3C742FD51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222" y="2315728"/>
            <a:ext cx="2715014" cy="1873742"/>
          </a:xfrm>
          <a:prstGeom prst="rect">
            <a:avLst/>
          </a:prstGeom>
        </p:spPr>
      </p:pic>
      <p:pic>
        <p:nvPicPr>
          <p:cNvPr id="1026" name="Picture 2">
            <a:extLst>
              <a:ext uri="{FF2B5EF4-FFF2-40B4-BE49-F238E27FC236}">
                <a16:creationId xmlns:a16="http://schemas.microsoft.com/office/drawing/2014/main" id="{EB058E31-DFD9-4004-B38C-D73DCF663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740" y="385028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F212F7-8EE7-4A50-848A-7DF7AF40A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448" y="700812"/>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2B1C19E3-3999-4B1D-9B03-3F94BE5DA8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5670" y="2339858"/>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991D7FA-18D7-4E87-B19A-0F3A7C4A0E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7740" y="254656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C9B65DF-D6CB-4A43-9B79-4A7686CB47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7" y="71033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13CA31C0-171D-42AA-9243-F2D5DBAE18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3019" y="5392438"/>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036A3C2-CEC3-4CE4-AF9B-CDF2D0FB41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9375" y="1233321"/>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F678ECD-41BB-4C38-BFBD-5E58845823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2649" y="4997151"/>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A0D08BA3-32EE-45B3-937D-754C63662A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3851" y="700812"/>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655B3D9-56A2-4657-966A-D98DAB8B69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77055" y="364046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9262622F-E2FB-4E0E-BABE-1073AEA1C8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6412" y="5392437"/>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1A639A01-4FDB-4B54-88B3-95939CD2F69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5878" y="1242846"/>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658F2709-2B7C-45AD-93C0-0AA3FE5081D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102" y="4830628"/>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F4263633-FB39-4016-B675-F03FA6C41BC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9448" y="5392437"/>
            <a:ext cx="1028700" cy="10287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ruta 22">
            <a:extLst>
              <a:ext uri="{FF2B5EF4-FFF2-40B4-BE49-F238E27FC236}">
                <a16:creationId xmlns:a16="http://schemas.microsoft.com/office/drawing/2014/main" id="{87B47D42-7448-4F50-ADE9-2384FE10BB43}"/>
              </a:ext>
            </a:extLst>
          </p:cNvPr>
          <p:cNvSpPr txBox="1"/>
          <p:nvPr/>
        </p:nvSpPr>
        <p:spPr>
          <a:xfrm>
            <a:off x="3868932" y="4315253"/>
            <a:ext cx="4092787" cy="646331"/>
          </a:xfrm>
          <a:prstGeom prst="rect">
            <a:avLst/>
          </a:prstGeom>
          <a:noFill/>
        </p:spPr>
        <p:txBody>
          <a:bodyPr wrap="square" lIns="91440" tIns="45720" rIns="91440" bIns="45720" rtlCol="0" anchor="t">
            <a:spAutoFit/>
          </a:bodyPr>
          <a:lstStyle/>
          <a:p>
            <a:pPr algn="ctr"/>
            <a:r>
              <a:rPr lang="ku-Arab-IQ" sz="3600" dirty="0">
                <a:latin typeface="Calibri"/>
                <a:cs typeface="Calibri"/>
              </a:rPr>
              <a:t>پێویستییە مرۆییەکان</a:t>
            </a:r>
            <a:endParaRPr lang="en-GB" sz="3600" dirty="0">
              <a:latin typeface="Calibri"/>
              <a:cs typeface="Calibri"/>
            </a:endParaRPr>
          </a:p>
        </p:txBody>
      </p:sp>
    </p:spTree>
    <p:extLst>
      <p:ext uri="{BB962C8B-B14F-4D97-AF65-F5344CB8AC3E}">
        <p14:creationId xmlns:p14="http://schemas.microsoft.com/office/powerpoint/2010/main" val="226408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ruta 17">
            <a:extLst>
              <a:ext uri="{FF2B5EF4-FFF2-40B4-BE49-F238E27FC236}">
                <a16:creationId xmlns:a16="http://schemas.microsoft.com/office/drawing/2014/main" id="{5307BA23-1153-4F7F-84EF-8D3849D5B7E3}"/>
              </a:ext>
            </a:extLst>
          </p:cNvPr>
          <p:cNvSpPr txBox="1"/>
          <p:nvPr/>
        </p:nvSpPr>
        <p:spPr>
          <a:xfrm>
            <a:off x="4004498" y="4041466"/>
            <a:ext cx="4108817" cy="646331"/>
          </a:xfrm>
          <a:prstGeom prst="rect">
            <a:avLst/>
          </a:prstGeom>
          <a:noFill/>
        </p:spPr>
        <p:txBody>
          <a:bodyPr wrap="none" lIns="91440" tIns="45720" rIns="91440" bIns="45720" rtlCol="0" anchor="t">
            <a:spAutoFit/>
          </a:bodyPr>
          <a:lstStyle/>
          <a:p>
            <a:pPr algn="ctr"/>
            <a:r>
              <a:rPr lang="ku-Arab-IQ" sz="3600" dirty="0">
                <a:latin typeface="Calibri"/>
                <a:cs typeface="Calibri"/>
              </a:rPr>
              <a:t>بەرپرسیارییەتیی حکومەت</a:t>
            </a:r>
            <a:endParaRPr lang="en-GB" sz="3600" dirty="0">
              <a:latin typeface="Calibri"/>
              <a:cs typeface="Calibri"/>
            </a:endParaRPr>
          </a:p>
        </p:txBody>
      </p:sp>
      <p:pic>
        <p:nvPicPr>
          <p:cNvPr id="30" name="Picture 2">
            <a:extLst>
              <a:ext uri="{FF2B5EF4-FFF2-40B4-BE49-F238E27FC236}">
                <a16:creationId xmlns:a16="http://schemas.microsoft.com/office/drawing/2014/main" id="{82B33343-149E-420C-BD96-FB38ACB18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849" y="2213932"/>
            <a:ext cx="3153797" cy="16054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 1">
            <a:extLst>
              <a:ext uri="{FF2B5EF4-FFF2-40B4-BE49-F238E27FC236}">
                <a16:creationId xmlns:a16="http://schemas.microsoft.com/office/drawing/2014/main" id="{BED6933F-57D1-4395-AB28-6707B5139C03}"/>
              </a:ext>
            </a:extLst>
          </p:cNvPr>
          <p:cNvGrpSpPr/>
          <p:nvPr/>
        </p:nvGrpSpPr>
        <p:grpSpPr>
          <a:xfrm>
            <a:off x="1997740" y="700812"/>
            <a:ext cx="8208015" cy="5729851"/>
            <a:chOff x="1997740" y="700812"/>
            <a:chExt cx="8208015" cy="5729851"/>
          </a:xfrm>
        </p:grpSpPr>
        <p:pic>
          <p:nvPicPr>
            <p:cNvPr id="19" name="Picture 2">
              <a:extLst>
                <a:ext uri="{FF2B5EF4-FFF2-40B4-BE49-F238E27FC236}">
                  <a16:creationId xmlns:a16="http://schemas.microsoft.com/office/drawing/2014/main" id="{8B469D3F-6214-364C-9C00-080C03B0C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740" y="385028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9E3FAFB1-51E8-254D-B52B-444115FE4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448" y="700812"/>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a:extLst>
                <a:ext uri="{FF2B5EF4-FFF2-40B4-BE49-F238E27FC236}">
                  <a16:creationId xmlns:a16="http://schemas.microsoft.com/office/drawing/2014/main" id="{F51DD84E-A9EB-C945-BD08-3F0DB90925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5670" y="2339858"/>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A9D01FB0-74C3-8C4B-B488-AEAD9B36F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7740" y="254656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A5519C1C-8E14-6F4A-828C-FFE7648F60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7" y="71033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a:extLst>
                <a:ext uri="{FF2B5EF4-FFF2-40B4-BE49-F238E27FC236}">
                  <a16:creationId xmlns:a16="http://schemas.microsoft.com/office/drawing/2014/main" id="{471622D3-96B5-2E43-BCCC-133D766F7F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3019" y="5392438"/>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a:extLst>
                <a:ext uri="{FF2B5EF4-FFF2-40B4-BE49-F238E27FC236}">
                  <a16:creationId xmlns:a16="http://schemas.microsoft.com/office/drawing/2014/main" id="{DE5AEDF1-424F-E14C-8F46-C8240DC2A2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9375" y="1233321"/>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a:extLst>
                <a:ext uri="{FF2B5EF4-FFF2-40B4-BE49-F238E27FC236}">
                  <a16:creationId xmlns:a16="http://schemas.microsoft.com/office/drawing/2014/main" id="{0F7E243D-3FA8-7C43-82E8-324EB09FBA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2649" y="4997151"/>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3">
              <a:extLst>
                <a:ext uri="{FF2B5EF4-FFF2-40B4-BE49-F238E27FC236}">
                  <a16:creationId xmlns:a16="http://schemas.microsoft.com/office/drawing/2014/main" id="{16A3FDA8-5AE7-9F4A-BA2D-ABEEDA06B9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3851" y="700812"/>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a:extLst>
                <a:ext uri="{FF2B5EF4-FFF2-40B4-BE49-F238E27FC236}">
                  <a16:creationId xmlns:a16="http://schemas.microsoft.com/office/drawing/2014/main" id="{E003D261-AA6A-5447-BA57-812AC775B9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77055" y="364046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5">
              <a:extLst>
                <a:ext uri="{FF2B5EF4-FFF2-40B4-BE49-F238E27FC236}">
                  <a16:creationId xmlns:a16="http://schemas.microsoft.com/office/drawing/2014/main" id="{EC19E865-24AC-EC49-8017-6A6088245F8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6412" y="5392437"/>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1">
              <a:extLst>
                <a:ext uri="{FF2B5EF4-FFF2-40B4-BE49-F238E27FC236}">
                  <a16:creationId xmlns:a16="http://schemas.microsoft.com/office/drawing/2014/main" id="{8C3B8525-BAA2-2746-AB56-90316938FD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5878" y="1242846"/>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a:extLst>
                <a:ext uri="{FF2B5EF4-FFF2-40B4-BE49-F238E27FC236}">
                  <a16:creationId xmlns:a16="http://schemas.microsoft.com/office/drawing/2014/main" id="{4948729D-295A-584C-923E-C8237D3B1ED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102" y="4830628"/>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3">
              <a:extLst>
                <a:ext uri="{FF2B5EF4-FFF2-40B4-BE49-F238E27FC236}">
                  <a16:creationId xmlns:a16="http://schemas.microsoft.com/office/drawing/2014/main" id="{5145EACE-4632-724F-AFDE-83A8CE28328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9448" y="5392437"/>
              <a:ext cx="1028700" cy="10287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0210358"/>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D427D714-8175-D940-A961-C34CAD7D9BCA}"/>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7E0EFE22-E4C3-234C-A69E-13051482C143}"/>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43CDDBDB-4E30-E647-8FB6-BA6C6445391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8F230C54-BA81-2E44-A00F-7D709035E4B2}"/>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328BC865-2ED8-F74E-8A13-A17636D6F1CE}"/>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themeOverride>
</file>

<file path=ppt/theme/themeOverride2.xml><?xml version="1.0" encoding="utf-8"?>
<a:themeOverride xmlns:a="http://schemas.openxmlformats.org/drawingml/2006/main">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6C759612-FB27-4A08-A657-FD317E5BFB2E}">
  <ds:schemaRefs>
    <ds:schemaRef ds:uri="27879760-8d42-4139-817b-a85748325e78"/>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007ce96f-f6e4-41e9-bbc1-3453ece26c5d"/>
    <ds:schemaRef ds:uri="22fecd5d-df39-456e-b4cb-878c351283d5"/>
    <ds:schemaRef ds:uri="6542285b-0a69-4616-8a34-3bdbf91ac2f1"/>
  </ds:schemaRefs>
</ds:datastoreItem>
</file>

<file path=customXml/itemProps3.xml><?xml version="1.0" encoding="utf-8"?>
<ds:datastoreItem xmlns:ds="http://schemas.openxmlformats.org/officeDocument/2006/customXml" ds:itemID="{41E57818-7E20-4967-9934-3CA7FAFD31BD}"/>
</file>

<file path=docProps/app.xml><?xml version="1.0" encoding="utf-8"?>
<Properties xmlns="http://schemas.openxmlformats.org/officeDocument/2006/extended-properties" xmlns:vt="http://schemas.openxmlformats.org/officeDocument/2006/docPropsVTypes">
  <Template>Session1_PPT (1)</Template>
  <TotalTime>395</TotalTime>
  <Words>2332</Words>
  <Application>Microsoft Office PowerPoint</Application>
  <PresentationFormat>Bredbild</PresentationFormat>
  <Paragraphs>254</Paragraphs>
  <Slides>29</Slides>
  <Notes>29</Notes>
  <HiddenSlides>0</HiddenSlides>
  <MMClips>0</MMClips>
  <ScaleCrop>false</ScaleCrop>
  <HeadingPairs>
    <vt:vector size="6" baseType="variant">
      <vt:variant>
        <vt:lpstr>Använt teckensnitt</vt:lpstr>
      </vt:variant>
      <vt:variant>
        <vt:i4>6</vt:i4>
      </vt:variant>
      <vt:variant>
        <vt:lpstr>Tema</vt:lpstr>
      </vt:variant>
      <vt:variant>
        <vt:i4>5</vt:i4>
      </vt:variant>
      <vt:variant>
        <vt:lpstr>Bildrubriker</vt:lpstr>
      </vt:variant>
      <vt:variant>
        <vt:i4>29</vt:i4>
      </vt:variant>
    </vt:vector>
  </HeadingPairs>
  <TitlesOfParts>
    <vt:vector size="40" baseType="lpstr">
      <vt:lpstr>Arial</vt:lpstr>
      <vt:lpstr>Calibri</vt:lpstr>
      <vt:lpstr>Calibri Light</vt:lpstr>
      <vt:lpstr>Segoe UI</vt:lpstr>
      <vt:lpstr>Symbol</vt:lpstr>
      <vt:lpstr>Unikurd Goran</vt:lpstr>
      <vt:lpstr>FORBTema2</vt:lpstr>
      <vt:lpstr>1_Anpassad formgivning</vt:lpstr>
      <vt:lpstr>4_FORBTema2</vt:lpstr>
      <vt:lpstr>Anpassad formgivning</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Session1 PowerPoint</dc:title>
  <dc:creator>FORB Learning Platform;Katherine.Cash@smc.global</dc:creator>
  <cp:lastModifiedBy>Victoria Pfeiffer</cp:lastModifiedBy>
  <cp:revision>17</cp:revision>
  <cp:lastPrinted>2021-06-02T17:53:06Z</cp:lastPrinted>
  <dcterms:created xsi:type="dcterms:W3CDTF">2021-07-06T04:33:10Z</dcterms:created>
  <dcterms:modified xsi:type="dcterms:W3CDTF">2025-11-10T14:30:19Z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