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70" r:id="rId12"/>
    <p:sldId id="371" r:id="rId13"/>
    <p:sldId id="372" r:id="rId14"/>
    <p:sldId id="374" r:id="rId15"/>
    <p:sldId id="375" r:id="rId16"/>
    <p:sldId id="399" r:id="rId17"/>
    <p:sldId id="377" r:id="rId18"/>
    <p:sldId id="378" r:id="rId19"/>
    <p:sldId id="379" r:id="rId20"/>
    <p:sldId id="40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65A878-A120-7CB1-91AC-4479E85743EB}" name="Katherine Cash" initials="KC" userId="S::Katherine.Cash@smc.global::f7797b46-2b2d-4b8f-b225-8c373fe2af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cmAuthor id="3" name="Viktoria Myrén" initials="VM [3]" lastIdx="1" clrIdx="2"/>
  <p:cmAuthor id="10" name="Katherine Cash" initials="KC" lastIdx="38" clrIdx="9"/>
  <p:cmAuthor id="4" name="Viktoria Myrén" initials="VM [4]" lastIdx="1" clrIdx="3"/>
  <p:cmAuthor id="11" name="Katherine Cash" initials="KC [2]" lastIdx="11" clrIdx="10"/>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D4C2CA"/>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6B2D7-CAB2-44EC-9CFD-2DBEE06FE158}" v="34" dt="2026-03-24T16:24:58.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1186" autoAdjust="0"/>
  </p:normalViewPr>
  <p:slideViewPr>
    <p:cSldViewPr snapToGrid="0">
      <p:cViewPr varScale="1">
        <p:scale>
          <a:sx n="79" d="100"/>
          <a:sy n="79" d="100"/>
        </p:scale>
        <p:origin x="1662" y="78"/>
      </p:cViewPr>
      <p:guideLst>
        <p:guide orient="horz" pos="2160"/>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custSel modSld">
      <pc:chgData name="Katherine Cash" userId="f7797b46-2b2d-4b8f-b225-8c373fe2af75" providerId="ADAL" clId="{620896B1-9DE5-48D1-B7C1-6D1366980998}" dt="2026-03-24T16:37:46.116" v="130" actId="790"/>
      <pc:docMkLst>
        <pc:docMk/>
      </pc:docMkLst>
      <pc:sldChg chg="modSp mod">
        <pc:chgData name="Katherine Cash" userId="f7797b46-2b2d-4b8f-b225-8c373fe2af75" providerId="ADAL" clId="{620896B1-9DE5-48D1-B7C1-6D1366980998}" dt="2026-03-24T16:01:34.581" v="0" actId="790"/>
        <pc:sldMkLst>
          <pc:docMk/>
          <pc:sldMk cId="2800922083" sldId="256"/>
        </pc:sldMkLst>
        <pc:spChg chg="mod">
          <ac:chgData name="Katherine Cash" userId="f7797b46-2b2d-4b8f-b225-8c373fe2af75" providerId="ADAL" clId="{620896B1-9DE5-48D1-B7C1-6D1366980998}" dt="2026-03-24T16:01:34.581" v="0" actId="790"/>
          <ac:spMkLst>
            <pc:docMk/>
            <pc:sldMk cId="2800922083" sldId="256"/>
            <ac:spMk id="19" creationId="{7246315C-6EBB-9A47-B2AE-6E968AC7ED5A}"/>
          </ac:spMkLst>
        </pc:spChg>
      </pc:sldChg>
      <pc:sldChg chg="modSp mod modNotesTx">
        <pc:chgData name="Katherine Cash" userId="f7797b46-2b2d-4b8f-b225-8c373fe2af75" providerId="ADAL" clId="{620896B1-9DE5-48D1-B7C1-6D1366980998}" dt="2026-03-24T16:35:14.810" v="113" actId="790"/>
        <pc:sldMkLst>
          <pc:docMk/>
          <pc:sldMk cId="523184214" sldId="353"/>
        </pc:sldMkLst>
        <pc:spChg chg="mod">
          <ac:chgData name="Katherine Cash" userId="f7797b46-2b2d-4b8f-b225-8c373fe2af75" providerId="ADAL" clId="{620896B1-9DE5-48D1-B7C1-6D1366980998}" dt="2026-03-24T16:01:34.581" v="0" actId="790"/>
          <ac:spMkLst>
            <pc:docMk/>
            <pc:sldMk cId="523184214" sldId="353"/>
            <ac:spMk id="7" creationId="{99545827-3704-1B48-9FBF-4141E294D2C0}"/>
          </ac:spMkLst>
        </pc:spChg>
      </pc:sldChg>
      <pc:sldChg chg="modSp mod modNotesTx">
        <pc:chgData name="Katherine Cash" userId="f7797b46-2b2d-4b8f-b225-8c373fe2af75" providerId="ADAL" clId="{620896B1-9DE5-48D1-B7C1-6D1366980998}" dt="2026-03-24T16:35:23.421" v="114" actId="790"/>
        <pc:sldMkLst>
          <pc:docMk/>
          <pc:sldMk cId="1193706311" sldId="370"/>
        </pc:sldMkLst>
        <pc:spChg chg="mod">
          <ac:chgData name="Katherine Cash" userId="f7797b46-2b2d-4b8f-b225-8c373fe2af75" providerId="ADAL" clId="{620896B1-9DE5-48D1-B7C1-6D1366980998}" dt="2026-03-24T16:01:34.581" v="0" actId="790"/>
          <ac:spMkLst>
            <pc:docMk/>
            <pc:sldMk cId="1193706311" sldId="370"/>
            <ac:spMk id="7" creationId="{99545827-3704-1B48-9FBF-4141E294D2C0}"/>
          </ac:spMkLst>
        </pc:spChg>
      </pc:sldChg>
      <pc:sldChg chg="modSp mod modNotesTx">
        <pc:chgData name="Katherine Cash" userId="f7797b46-2b2d-4b8f-b225-8c373fe2af75" providerId="ADAL" clId="{620896B1-9DE5-48D1-B7C1-6D1366980998}" dt="2026-03-24T16:35:31.491" v="115" actId="790"/>
        <pc:sldMkLst>
          <pc:docMk/>
          <pc:sldMk cId="1723071046" sldId="371"/>
        </pc:sldMkLst>
        <pc:spChg chg="mod">
          <ac:chgData name="Katherine Cash" userId="f7797b46-2b2d-4b8f-b225-8c373fe2af75" providerId="ADAL" clId="{620896B1-9DE5-48D1-B7C1-6D1366980998}" dt="2026-03-24T16:01:34.581" v="0" actId="790"/>
          <ac:spMkLst>
            <pc:docMk/>
            <pc:sldMk cId="1723071046" sldId="371"/>
            <ac:spMk id="7" creationId="{99545827-3704-1B48-9FBF-4141E294D2C0}"/>
          </ac:spMkLst>
        </pc:spChg>
      </pc:sldChg>
      <pc:sldChg chg="modSp mod modNotesTx">
        <pc:chgData name="Katherine Cash" userId="f7797b46-2b2d-4b8f-b225-8c373fe2af75" providerId="ADAL" clId="{620896B1-9DE5-48D1-B7C1-6D1366980998}" dt="2026-03-24T16:35:40.326" v="116" actId="790"/>
        <pc:sldMkLst>
          <pc:docMk/>
          <pc:sldMk cId="188278840" sldId="372"/>
        </pc:sldMkLst>
        <pc:spChg chg="mod">
          <ac:chgData name="Katherine Cash" userId="f7797b46-2b2d-4b8f-b225-8c373fe2af75" providerId="ADAL" clId="{620896B1-9DE5-48D1-B7C1-6D1366980998}" dt="2026-03-24T16:06:21.548" v="8" actId="114"/>
          <ac:spMkLst>
            <pc:docMk/>
            <pc:sldMk cId="188278840" sldId="372"/>
            <ac:spMk id="7" creationId="{99545827-3704-1B48-9FBF-4141E294D2C0}"/>
          </ac:spMkLst>
        </pc:spChg>
      </pc:sldChg>
      <pc:sldChg chg="modSp mod">
        <pc:chgData name="Katherine Cash" userId="f7797b46-2b2d-4b8f-b225-8c373fe2af75" providerId="ADAL" clId="{620896B1-9DE5-48D1-B7C1-6D1366980998}" dt="2026-03-24T16:01:34.581" v="0" actId="790"/>
        <pc:sldMkLst>
          <pc:docMk/>
          <pc:sldMk cId="1669646669" sldId="373"/>
        </pc:sldMkLst>
        <pc:spChg chg="mod">
          <ac:chgData name="Katherine Cash" userId="f7797b46-2b2d-4b8f-b225-8c373fe2af75" providerId="ADAL" clId="{620896B1-9DE5-48D1-B7C1-6D1366980998}" dt="2026-03-24T16:01:34.581" v="0" actId="790"/>
          <ac:spMkLst>
            <pc:docMk/>
            <pc:sldMk cId="1669646669" sldId="373"/>
            <ac:spMk id="6" creationId="{586552A5-80D1-5E49-BF59-CA8F281A9CAA}"/>
          </ac:spMkLst>
        </pc:spChg>
      </pc:sldChg>
      <pc:sldChg chg="modNotesTx">
        <pc:chgData name="Katherine Cash" userId="f7797b46-2b2d-4b8f-b225-8c373fe2af75" providerId="ADAL" clId="{620896B1-9DE5-48D1-B7C1-6D1366980998}" dt="2026-03-24T16:35:49.047" v="117" actId="790"/>
        <pc:sldMkLst>
          <pc:docMk/>
          <pc:sldMk cId="1298144166" sldId="374"/>
        </pc:sldMkLst>
      </pc:sldChg>
      <pc:sldChg chg="modSp mod modNotesTx">
        <pc:chgData name="Katherine Cash" userId="f7797b46-2b2d-4b8f-b225-8c373fe2af75" providerId="ADAL" clId="{620896B1-9DE5-48D1-B7C1-6D1366980998}" dt="2026-03-24T16:35:58.585" v="118" actId="790"/>
        <pc:sldMkLst>
          <pc:docMk/>
          <pc:sldMk cId="2264081852" sldId="375"/>
        </pc:sldMkLst>
        <pc:spChg chg="mod">
          <ac:chgData name="Katherine Cash" userId="f7797b46-2b2d-4b8f-b225-8c373fe2af75" providerId="ADAL" clId="{620896B1-9DE5-48D1-B7C1-6D1366980998}" dt="2026-03-24T16:01:34.581" v="0" actId="790"/>
          <ac:spMkLst>
            <pc:docMk/>
            <pc:sldMk cId="2264081852" sldId="375"/>
            <ac:spMk id="23" creationId="{87B47D42-7448-4F50-ADE9-2384FE10BB43}"/>
          </ac:spMkLst>
        </pc:spChg>
      </pc:sldChg>
      <pc:sldChg chg="modNotesTx">
        <pc:chgData name="Katherine Cash" userId="f7797b46-2b2d-4b8f-b225-8c373fe2af75" providerId="ADAL" clId="{620896B1-9DE5-48D1-B7C1-6D1366980998}" dt="2026-03-24T16:12:51.643" v="24" actId="6549"/>
        <pc:sldMkLst>
          <pc:docMk/>
          <pc:sldMk cId="1762104901" sldId="377"/>
        </pc:sldMkLst>
      </pc:sldChg>
      <pc:sldChg chg="modSp mod modNotesTx">
        <pc:chgData name="Katherine Cash" userId="f7797b46-2b2d-4b8f-b225-8c373fe2af75" providerId="ADAL" clId="{620896B1-9DE5-48D1-B7C1-6D1366980998}" dt="2026-03-24T16:36:08.891" v="119" actId="790"/>
        <pc:sldMkLst>
          <pc:docMk/>
          <pc:sldMk cId="420723366" sldId="378"/>
        </pc:sldMkLst>
        <pc:spChg chg="mod">
          <ac:chgData name="Katherine Cash" userId="f7797b46-2b2d-4b8f-b225-8c373fe2af75" providerId="ADAL" clId="{620896B1-9DE5-48D1-B7C1-6D1366980998}" dt="2026-03-24T16:01:34.581" v="0" actId="790"/>
          <ac:spMkLst>
            <pc:docMk/>
            <pc:sldMk cId="420723366" sldId="378"/>
            <ac:spMk id="7" creationId="{58DDA0E6-3930-49E6-BA26-7ADD52E72365}"/>
          </ac:spMkLst>
        </pc:spChg>
        <pc:spChg chg="mod">
          <ac:chgData name="Katherine Cash" userId="f7797b46-2b2d-4b8f-b225-8c373fe2af75" providerId="ADAL" clId="{620896B1-9DE5-48D1-B7C1-6D1366980998}" dt="2026-03-24T16:01:34.581" v="0" actId="790"/>
          <ac:spMkLst>
            <pc:docMk/>
            <pc:sldMk cId="420723366" sldId="378"/>
            <ac:spMk id="8" creationId="{6F8F2A58-995E-4F34-B9BB-60515D97D7E1}"/>
          </ac:spMkLst>
        </pc:spChg>
        <pc:spChg chg="mod">
          <ac:chgData name="Katherine Cash" userId="f7797b46-2b2d-4b8f-b225-8c373fe2af75" providerId="ADAL" clId="{620896B1-9DE5-48D1-B7C1-6D1366980998}" dt="2026-03-24T16:01:34.581" v="0" actId="790"/>
          <ac:spMkLst>
            <pc:docMk/>
            <pc:sldMk cId="420723366" sldId="378"/>
            <ac:spMk id="9" creationId="{790AC2EC-3CBB-433F-8245-0FF07048D0F0}"/>
          </ac:spMkLst>
        </pc:spChg>
      </pc:sldChg>
      <pc:sldChg chg="modSp mod modNotesTx">
        <pc:chgData name="Katherine Cash" userId="f7797b46-2b2d-4b8f-b225-8c373fe2af75" providerId="ADAL" clId="{620896B1-9DE5-48D1-B7C1-6D1366980998}" dt="2026-03-24T16:36:15.932" v="120" actId="790"/>
        <pc:sldMkLst>
          <pc:docMk/>
          <pc:sldMk cId="4187154971" sldId="379"/>
        </pc:sldMkLst>
        <pc:spChg chg="mod">
          <ac:chgData name="Katherine Cash" userId="f7797b46-2b2d-4b8f-b225-8c373fe2af75" providerId="ADAL" clId="{620896B1-9DE5-48D1-B7C1-6D1366980998}" dt="2026-03-24T16:01:34.581" v="0" actId="790"/>
          <ac:spMkLst>
            <pc:docMk/>
            <pc:sldMk cId="4187154971" sldId="379"/>
            <ac:spMk id="6" creationId="{3D8D1DEC-69DA-420E-9D76-571E9048F187}"/>
          </ac:spMkLst>
        </pc:spChg>
        <pc:spChg chg="mod">
          <ac:chgData name="Katherine Cash" userId="f7797b46-2b2d-4b8f-b225-8c373fe2af75" providerId="ADAL" clId="{620896B1-9DE5-48D1-B7C1-6D1366980998}" dt="2026-03-24T16:01:34.581" v="0" actId="790"/>
          <ac:spMkLst>
            <pc:docMk/>
            <pc:sldMk cId="4187154971" sldId="379"/>
            <ac:spMk id="7" creationId="{773F1F6D-E07B-4B1D-859C-0F21646BBC9A}"/>
          </ac:spMkLst>
        </pc:spChg>
      </pc:sldChg>
      <pc:sldChg chg="modSp mod modNotesTx">
        <pc:chgData name="Katherine Cash" userId="f7797b46-2b2d-4b8f-b225-8c373fe2af75" providerId="ADAL" clId="{620896B1-9DE5-48D1-B7C1-6D1366980998}" dt="2026-03-24T16:15:27.621" v="54" actId="6549"/>
        <pc:sldMkLst>
          <pc:docMk/>
          <pc:sldMk cId="581836706" sldId="381"/>
        </pc:sldMkLst>
        <pc:spChg chg="mod">
          <ac:chgData name="Katherine Cash" userId="f7797b46-2b2d-4b8f-b225-8c373fe2af75" providerId="ADAL" clId="{620896B1-9DE5-48D1-B7C1-6D1366980998}" dt="2026-03-24T16:01:34.581" v="0" actId="790"/>
          <ac:spMkLst>
            <pc:docMk/>
            <pc:sldMk cId="581836706" sldId="381"/>
            <ac:spMk id="6" creationId="{9459C078-1139-40D5-BA9E-8196C542545A}"/>
          </ac:spMkLst>
        </pc:spChg>
      </pc:sldChg>
      <pc:sldChg chg="modNotesTx">
        <pc:chgData name="Katherine Cash" userId="f7797b46-2b2d-4b8f-b225-8c373fe2af75" providerId="ADAL" clId="{620896B1-9DE5-48D1-B7C1-6D1366980998}" dt="2026-03-24T16:15:44.024" v="56" actId="6549"/>
        <pc:sldMkLst>
          <pc:docMk/>
          <pc:sldMk cId="4131785051" sldId="382"/>
        </pc:sldMkLst>
      </pc:sldChg>
      <pc:sldChg chg="modSp mod modNotesTx">
        <pc:chgData name="Katherine Cash" userId="f7797b46-2b2d-4b8f-b225-8c373fe2af75" providerId="ADAL" clId="{620896B1-9DE5-48D1-B7C1-6D1366980998}" dt="2026-03-24T16:15:59.931" v="58" actId="6549"/>
        <pc:sldMkLst>
          <pc:docMk/>
          <pc:sldMk cId="2963703164" sldId="383"/>
        </pc:sldMkLst>
        <pc:spChg chg="mod">
          <ac:chgData name="Katherine Cash" userId="f7797b46-2b2d-4b8f-b225-8c373fe2af75" providerId="ADAL" clId="{620896B1-9DE5-48D1-B7C1-6D1366980998}" dt="2026-03-24T16:01:34.581" v="0" actId="790"/>
          <ac:spMkLst>
            <pc:docMk/>
            <pc:sldMk cId="2963703164" sldId="383"/>
            <ac:spMk id="14" creationId="{70ACFB70-2B28-48F8-900E-5BED32E2734B}"/>
          </ac:spMkLst>
        </pc:spChg>
      </pc:sldChg>
      <pc:sldChg chg="modNotesTx">
        <pc:chgData name="Katherine Cash" userId="f7797b46-2b2d-4b8f-b225-8c373fe2af75" providerId="ADAL" clId="{620896B1-9DE5-48D1-B7C1-6D1366980998}" dt="2026-03-24T16:19:01.686" v="61" actId="20577"/>
        <pc:sldMkLst>
          <pc:docMk/>
          <pc:sldMk cId="3046822505" sldId="384"/>
        </pc:sldMkLst>
      </pc:sldChg>
      <pc:sldChg chg="modNotesTx">
        <pc:chgData name="Katherine Cash" userId="f7797b46-2b2d-4b8f-b225-8c373fe2af75" providerId="ADAL" clId="{620896B1-9DE5-48D1-B7C1-6D1366980998}" dt="2026-03-24T16:19:42.571" v="66" actId="12"/>
        <pc:sldMkLst>
          <pc:docMk/>
          <pc:sldMk cId="2100755952" sldId="385"/>
        </pc:sldMkLst>
      </pc:sldChg>
      <pc:sldChg chg="modNotesTx">
        <pc:chgData name="Katherine Cash" userId="f7797b46-2b2d-4b8f-b225-8c373fe2af75" providerId="ADAL" clId="{620896B1-9DE5-48D1-B7C1-6D1366980998}" dt="2026-03-24T16:36:40.440" v="122" actId="790"/>
        <pc:sldMkLst>
          <pc:docMk/>
          <pc:sldMk cId="2140477479" sldId="386"/>
        </pc:sldMkLst>
      </pc:sldChg>
      <pc:sldChg chg="modSp mod modNotesTx">
        <pc:chgData name="Katherine Cash" userId="f7797b46-2b2d-4b8f-b225-8c373fe2af75" providerId="ADAL" clId="{620896B1-9DE5-48D1-B7C1-6D1366980998}" dt="2026-03-24T16:36:49.407" v="123" actId="790"/>
        <pc:sldMkLst>
          <pc:docMk/>
          <pc:sldMk cId="2769005738" sldId="387"/>
        </pc:sldMkLst>
        <pc:spChg chg="mod">
          <ac:chgData name="Katherine Cash" userId="f7797b46-2b2d-4b8f-b225-8c373fe2af75" providerId="ADAL" clId="{620896B1-9DE5-48D1-B7C1-6D1366980998}" dt="2026-03-24T16:01:34.581" v="0" actId="790"/>
          <ac:spMkLst>
            <pc:docMk/>
            <pc:sldMk cId="2769005738" sldId="387"/>
            <ac:spMk id="6" creationId="{E3D0ACC9-3154-4005-927B-CCBB065BD4D7}"/>
          </ac:spMkLst>
        </pc:spChg>
        <pc:spChg chg="mod">
          <ac:chgData name="Katherine Cash" userId="f7797b46-2b2d-4b8f-b225-8c373fe2af75" providerId="ADAL" clId="{620896B1-9DE5-48D1-B7C1-6D1366980998}" dt="2026-03-24T16:01:34.581" v="0" actId="790"/>
          <ac:spMkLst>
            <pc:docMk/>
            <pc:sldMk cId="2769005738" sldId="387"/>
            <ac:spMk id="8" creationId="{205C06E2-56B6-4214-B474-71F7AF2FADD0}"/>
          </ac:spMkLst>
        </pc:spChg>
        <pc:spChg chg="mod">
          <ac:chgData name="Katherine Cash" userId="f7797b46-2b2d-4b8f-b225-8c373fe2af75" providerId="ADAL" clId="{620896B1-9DE5-48D1-B7C1-6D1366980998}" dt="2026-03-24T16:01:34.581" v="0" actId="790"/>
          <ac:spMkLst>
            <pc:docMk/>
            <pc:sldMk cId="2769005738" sldId="387"/>
            <ac:spMk id="9" creationId="{DD07C1E5-2287-402E-988C-804D6EE0D349}"/>
          </ac:spMkLst>
        </pc:spChg>
      </pc:sldChg>
      <pc:sldChg chg="modSp mod modNotesTx">
        <pc:chgData name="Katherine Cash" userId="f7797b46-2b2d-4b8f-b225-8c373fe2af75" providerId="ADAL" clId="{620896B1-9DE5-48D1-B7C1-6D1366980998}" dt="2026-03-24T16:36:59.826" v="124" actId="790"/>
        <pc:sldMkLst>
          <pc:docMk/>
          <pc:sldMk cId="1698643706" sldId="388"/>
        </pc:sldMkLst>
        <pc:spChg chg="mod">
          <ac:chgData name="Katherine Cash" userId="f7797b46-2b2d-4b8f-b225-8c373fe2af75" providerId="ADAL" clId="{620896B1-9DE5-48D1-B7C1-6D1366980998}" dt="2026-03-24T16:01:34.581" v="0" actId="790"/>
          <ac:spMkLst>
            <pc:docMk/>
            <pc:sldMk cId="1698643706" sldId="388"/>
            <ac:spMk id="10" creationId="{4423C900-F87E-B84E-961A-C0B88E24A0DD}"/>
          </ac:spMkLst>
        </pc:spChg>
      </pc:sldChg>
      <pc:sldChg chg="modSp mod modNotesTx">
        <pc:chgData name="Katherine Cash" userId="f7797b46-2b2d-4b8f-b225-8c373fe2af75" providerId="ADAL" clId="{620896B1-9DE5-48D1-B7C1-6D1366980998}" dt="2026-03-24T16:37:06.485" v="125" actId="790"/>
        <pc:sldMkLst>
          <pc:docMk/>
          <pc:sldMk cId="51919688" sldId="389"/>
        </pc:sldMkLst>
        <pc:spChg chg="mod">
          <ac:chgData name="Katherine Cash" userId="f7797b46-2b2d-4b8f-b225-8c373fe2af75" providerId="ADAL" clId="{620896B1-9DE5-48D1-B7C1-6D1366980998}" dt="2026-03-24T16:01:34.581" v="0" actId="790"/>
          <ac:spMkLst>
            <pc:docMk/>
            <pc:sldMk cId="51919688" sldId="389"/>
            <ac:spMk id="5" creationId="{39CB6F8A-9D40-2A43-B4AE-F83290320CD0}"/>
          </ac:spMkLst>
        </pc:spChg>
      </pc:sldChg>
      <pc:sldChg chg="modSp mod modNotesTx">
        <pc:chgData name="Katherine Cash" userId="f7797b46-2b2d-4b8f-b225-8c373fe2af75" providerId="ADAL" clId="{620896B1-9DE5-48D1-B7C1-6D1366980998}" dt="2026-03-24T16:22:42.192" v="90" actId="20577"/>
        <pc:sldMkLst>
          <pc:docMk/>
          <pc:sldMk cId="3057957872" sldId="390"/>
        </pc:sldMkLst>
        <pc:spChg chg="mod">
          <ac:chgData name="Katherine Cash" userId="f7797b46-2b2d-4b8f-b225-8c373fe2af75" providerId="ADAL" clId="{620896B1-9DE5-48D1-B7C1-6D1366980998}" dt="2026-03-24T16:01:34.581" v="0" actId="790"/>
          <ac:spMkLst>
            <pc:docMk/>
            <pc:sldMk cId="3057957872" sldId="390"/>
            <ac:spMk id="4" creationId="{9893CAF3-8629-D941-B245-711013997980}"/>
          </ac:spMkLst>
        </pc:spChg>
      </pc:sldChg>
      <pc:sldChg chg="modSp mod modNotesTx">
        <pc:chgData name="Katherine Cash" userId="f7797b46-2b2d-4b8f-b225-8c373fe2af75" providerId="ADAL" clId="{620896B1-9DE5-48D1-B7C1-6D1366980998}" dt="2026-03-24T16:37:13.836" v="126" actId="790"/>
        <pc:sldMkLst>
          <pc:docMk/>
          <pc:sldMk cId="1416470817" sldId="391"/>
        </pc:sldMkLst>
        <pc:spChg chg="mod">
          <ac:chgData name="Katherine Cash" userId="f7797b46-2b2d-4b8f-b225-8c373fe2af75" providerId="ADAL" clId="{620896B1-9DE5-48D1-B7C1-6D1366980998}" dt="2026-03-24T16:01:34.581" v="0" actId="790"/>
          <ac:spMkLst>
            <pc:docMk/>
            <pc:sldMk cId="1416470817" sldId="391"/>
            <ac:spMk id="6" creationId="{D438422A-D1D6-BA48-9EEB-4C8A90128E87}"/>
          </ac:spMkLst>
        </pc:spChg>
      </pc:sldChg>
      <pc:sldChg chg="modSp mod modNotesTx">
        <pc:chgData name="Katherine Cash" userId="f7797b46-2b2d-4b8f-b225-8c373fe2af75" providerId="ADAL" clId="{620896B1-9DE5-48D1-B7C1-6D1366980998}" dt="2026-03-24T16:37:22.344" v="127" actId="790"/>
        <pc:sldMkLst>
          <pc:docMk/>
          <pc:sldMk cId="2307684992" sldId="392"/>
        </pc:sldMkLst>
        <pc:spChg chg="mod">
          <ac:chgData name="Katherine Cash" userId="f7797b46-2b2d-4b8f-b225-8c373fe2af75" providerId="ADAL" clId="{620896B1-9DE5-48D1-B7C1-6D1366980998}" dt="2026-03-24T16:01:34.581" v="0" actId="790"/>
          <ac:spMkLst>
            <pc:docMk/>
            <pc:sldMk cId="2307684992" sldId="392"/>
            <ac:spMk id="5" creationId="{F5B91BD3-AD5E-EF42-A3CA-1340697A405D}"/>
          </ac:spMkLst>
        </pc:spChg>
      </pc:sldChg>
      <pc:sldChg chg="modSp mod modNotesTx">
        <pc:chgData name="Katherine Cash" userId="f7797b46-2b2d-4b8f-b225-8c373fe2af75" providerId="ADAL" clId="{620896B1-9DE5-48D1-B7C1-6D1366980998}" dt="2026-03-24T16:37:30.415" v="128" actId="790"/>
        <pc:sldMkLst>
          <pc:docMk/>
          <pc:sldMk cId="361777885" sldId="393"/>
        </pc:sldMkLst>
        <pc:spChg chg="mod">
          <ac:chgData name="Katherine Cash" userId="f7797b46-2b2d-4b8f-b225-8c373fe2af75" providerId="ADAL" clId="{620896B1-9DE5-48D1-B7C1-6D1366980998}" dt="2026-03-24T16:01:34.581" v="0" actId="790"/>
          <ac:spMkLst>
            <pc:docMk/>
            <pc:sldMk cId="361777885" sldId="393"/>
            <ac:spMk id="4" creationId="{80F3F29D-0787-0148-B2FE-8AAD1E132BBF}"/>
          </ac:spMkLst>
        </pc:spChg>
      </pc:sldChg>
      <pc:sldChg chg="modSp mod modNotesTx">
        <pc:chgData name="Katherine Cash" userId="f7797b46-2b2d-4b8f-b225-8c373fe2af75" providerId="ADAL" clId="{620896B1-9DE5-48D1-B7C1-6D1366980998}" dt="2026-03-24T16:37:39.554" v="129" actId="790"/>
        <pc:sldMkLst>
          <pc:docMk/>
          <pc:sldMk cId="3410148613" sldId="394"/>
        </pc:sldMkLst>
        <pc:spChg chg="mod">
          <ac:chgData name="Katherine Cash" userId="f7797b46-2b2d-4b8f-b225-8c373fe2af75" providerId="ADAL" clId="{620896B1-9DE5-48D1-B7C1-6D1366980998}" dt="2026-03-24T16:01:34.581" v="0" actId="790"/>
          <ac:spMkLst>
            <pc:docMk/>
            <pc:sldMk cId="3410148613" sldId="394"/>
            <ac:spMk id="5" creationId="{5DDE3288-5A07-4C43-846C-114B3A0D7951}"/>
          </ac:spMkLst>
        </pc:spChg>
      </pc:sldChg>
      <pc:sldChg chg="modNotesTx">
        <pc:chgData name="Katherine Cash" userId="f7797b46-2b2d-4b8f-b225-8c373fe2af75" providerId="ADAL" clId="{620896B1-9DE5-48D1-B7C1-6D1366980998}" dt="2026-03-24T16:37:46.116" v="130" actId="790"/>
        <pc:sldMkLst>
          <pc:docMk/>
          <pc:sldMk cId="184769002" sldId="395"/>
        </pc:sldMkLst>
      </pc:sldChg>
      <pc:sldChg chg="modSp mod">
        <pc:chgData name="Katherine Cash" userId="f7797b46-2b2d-4b8f-b225-8c373fe2af75" providerId="ADAL" clId="{620896B1-9DE5-48D1-B7C1-6D1366980998}" dt="2026-03-24T16:01:34.581" v="0" actId="790"/>
        <pc:sldMkLst>
          <pc:docMk/>
          <pc:sldMk cId="917326179" sldId="397"/>
        </pc:sldMkLst>
        <pc:spChg chg="mod">
          <ac:chgData name="Katherine Cash" userId="f7797b46-2b2d-4b8f-b225-8c373fe2af75" providerId="ADAL" clId="{620896B1-9DE5-48D1-B7C1-6D1366980998}" dt="2026-03-24T16:01:34.581" v="0" actId="790"/>
          <ac:spMkLst>
            <pc:docMk/>
            <pc:sldMk cId="917326179" sldId="397"/>
            <ac:spMk id="5" creationId="{20EE2234-945D-5C45-87D9-34D9F7757986}"/>
          </ac:spMkLst>
        </pc:spChg>
      </pc:sldChg>
      <pc:sldChg chg="modSp mod modNotesTx">
        <pc:chgData name="Katherine Cash" userId="f7797b46-2b2d-4b8f-b225-8c373fe2af75" providerId="ADAL" clId="{620896B1-9DE5-48D1-B7C1-6D1366980998}" dt="2026-03-24T16:12:24.576" v="22" actId="6549"/>
        <pc:sldMkLst>
          <pc:docMk/>
          <pc:sldMk cId="480210358" sldId="399"/>
        </pc:sldMkLst>
        <pc:spChg chg="mod">
          <ac:chgData name="Katherine Cash" userId="f7797b46-2b2d-4b8f-b225-8c373fe2af75" providerId="ADAL" clId="{620896B1-9DE5-48D1-B7C1-6D1366980998}" dt="2026-03-24T16:01:34.581" v="0" actId="790"/>
          <ac:spMkLst>
            <pc:docMk/>
            <pc:sldMk cId="480210358" sldId="399"/>
            <ac:spMk id="18" creationId="{5307BA23-1153-4F7F-84EF-8D3849D5B7E3}"/>
          </ac:spMkLst>
        </pc:spChg>
      </pc:sldChg>
      <pc:sldChg chg="modSp mod modNotesTx">
        <pc:chgData name="Katherine Cash" userId="f7797b46-2b2d-4b8f-b225-8c373fe2af75" providerId="ADAL" clId="{620896B1-9DE5-48D1-B7C1-6D1366980998}" dt="2026-03-24T16:36:24.180" v="121" actId="790"/>
        <pc:sldMkLst>
          <pc:docMk/>
          <pc:sldMk cId="4204800450" sldId="400"/>
        </pc:sldMkLst>
        <pc:spChg chg="mod">
          <ac:chgData name="Katherine Cash" userId="f7797b46-2b2d-4b8f-b225-8c373fe2af75" providerId="ADAL" clId="{620896B1-9DE5-48D1-B7C1-6D1366980998}" dt="2026-03-24T16:01:34.581" v="0" actId="790"/>
          <ac:spMkLst>
            <pc:docMk/>
            <pc:sldMk cId="4204800450" sldId="400"/>
            <ac:spMk id="2" creationId="{0A94289F-276A-46F6-BD0F-1A29581EDE7F}"/>
          </ac:spMkLst>
        </pc:spChg>
        <pc:spChg chg="mod">
          <ac:chgData name="Katherine Cash" userId="f7797b46-2b2d-4b8f-b225-8c373fe2af75" providerId="ADAL" clId="{620896B1-9DE5-48D1-B7C1-6D1366980998}" dt="2026-03-24T16:01:34.581" v="0" actId="790"/>
          <ac:spMkLst>
            <pc:docMk/>
            <pc:sldMk cId="4204800450" sldId="400"/>
            <ac:spMk id="10" creationId="{D42F8AF3-5AE2-45C1-939B-1852A4AA3085}"/>
          </ac:spMkLst>
        </pc:spChg>
        <pc:spChg chg="mod">
          <ac:chgData name="Katherine Cash" userId="f7797b46-2b2d-4b8f-b225-8c373fe2af75" providerId="ADAL" clId="{620896B1-9DE5-48D1-B7C1-6D1366980998}" dt="2026-03-24T16:01:34.581" v="0" actId="790"/>
          <ac:spMkLst>
            <pc:docMk/>
            <pc:sldMk cId="4204800450" sldId="400"/>
            <ac:spMk id="11" creationId="{DAF559C2-0235-47C7-ACD7-3BA881D0DA55}"/>
          </ac:spMkLst>
        </pc:spChg>
      </pc:sldChg>
    </pc:docChg>
  </pc:docChgLst>
  <pc:docChgLst>
    <pc:chgData name="Katherine Cash" userId="S::katherine.cash_smc.global#ext#@stefanusalliansen.onmicrosoft.com::c8443033-ba39-4d66-bc55-3451e72e1980" providerId="AD" clId="Web-{0BCA082A-D193-C6AE-2C75-B1ACBC614B6D}"/>
    <pc:docChg chg="modSld">
      <pc:chgData name="Katherine Cash" userId="S::katherine.cash_smc.global#ext#@stefanusalliansen.onmicrosoft.com::c8443033-ba39-4d66-bc55-3451e72e1980" providerId="AD" clId="Web-{0BCA082A-D193-C6AE-2C75-B1ACBC614B6D}" dt="2026-03-04T13:21:20.082" v="0" actId="1076"/>
      <pc:docMkLst>
        <pc:docMk/>
      </pc:docMkLst>
      <pc:sldChg chg="modSp">
        <pc:chgData name="Katherine Cash" userId="S::katherine.cash_smc.global#ext#@stefanusalliansen.onmicrosoft.com::c8443033-ba39-4d66-bc55-3451e72e1980" providerId="AD" clId="Web-{0BCA082A-D193-C6AE-2C75-B1ACBC614B6D}" dt="2026-03-04T13:21:20.082" v="0" actId="1076"/>
        <pc:sldMkLst>
          <pc:docMk/>
          <pc:sldMk cId="917326179" sldId="397"/>
        </pc:sldMkLst>
        <pc:spChg chg="mod">
          <ac:chgData name="Katherine Cash" userId="S::katherine.cash_smc.global#ext#@stefanusalliansen.onmicrosoft.com::c8443033-ba39-4d66-bc55-3451e72e1980" providerId="AD" clId="Web-{0BCA082A-D193-C6AE-2C75-B1ACBC614B6D}" dt="2026-03-04T13:21:20.082" v="0" actId="1076"/>
          <ac:spMkLst>
            <pc:docMk/>
            <pc:sldMk cId="917326179" sldId="397"/>
            <ac:spMk id="5" creationId="{20EE2234-945D-5C45-87D9-34D9F7757986}"/>
          </ac:spMkLst>
        </pc:spChg>
      </pc:sldChg>
    </pc:docChg>
  </pc:docChgLst>
  <pc:docChgLst>
    <pc:chgData name="Katherine Cash" userId="S::katherine.cash_smc.global#ext#@stefanusalliansen.onmicrosoft.com::c8443033-ba39-4d66-bc55-3451e72e1980" providerId="AD" clId="Web-{380B6EC9-1A5C-6D00-0D2B-571A7485E271}"/>
    <pc:docChg chg="modSld">
      <pc:chgData name="Katherine Cash" userId="S::katherine.cash_smc.global#ext#@stefanusalliansen.onmicrosoft.com::c8443033-ba39-4d66-bc55-3451e72e1980" providerId="AD" clId="Web-{380B6EC9-1A5C-6D00-0D2B-571A7485E271}" dt="2026-03-04T13:14:11.830" v="1" actId="20577"/>
      <pc:docMkLst>
        <pc:docMk/>
      </pc:docMkLst>
      <pc:sldChg chg="modSp">
        <pc:chgData name="Katherine Cash" userId="S::katherine.cash_smc.global#ext#@stefanusalliansen.onmicrosoft.com::c8443033-ba39-4d66-bc55-3451e72e1980" providerId="AD" clId="Web-{380B6EC9-1A5C-6D00-0D2B-571A7485E271}" dt="2026-03-04T13:14:11.830" v="1" actId="20577"/>
        <pc:sldMkLst>
          <pc:docMk/>
          <pc:sldMk cId="1723071046" sldId="371"/>
        </pc:sldMkLst>
        <pc:spChg chg="mod">
          <ac:chgData name="Katherine Cash" userId="S::katherine.cash_smc.global#ext#@stefanusalliansen.onmicrosoft.com::c8443033-ba39-4d66-bc55-3451e72e1980" providerId="AD" clId="Web-{380B6EC9-1A5C-6D00-0D2B-571A7485E271}" dt="2026-03-04T13:14:11.830" v="1" actId="20577"/>
          <ac:spMkLst>
            <pc:docMk/>
            <pc:sldMk cId="1723071046" sldId="371"/>
            <ac:spMk id="7" creationId="{99545827-3704-1B48-9FBF-4141E294D2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2026-03-24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2026-03-24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2026-03-24</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Don taimakawa wajen ganin wannan ya tabbata, gwamnatocin duniya sun amince da ‘haqqoqiin dan adam na duniya – a kan ‘haƙƙoƙin da kowane mutum yake da su, da kuma a kan wajiban da kowane gwamnati take da su, don girmamawa, karewa, da inganta wadannan ‘haƙƙoƙin.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Yarjejeniyoyin ‘hakkin Ɗan’Adam guda uku mafi muhimmanci su ne:</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Ƙudurin Duniya Kan 'Hakkin Ɗan’Adam, wanda muka kalla ta amfani da fastoci, (UDHR)</a:t>
            </a:r>
          </a:p>
          <a:p>
            <a:r>
              <a:rPr lang="ha-Latn-NG" sz="1200" kern="1200" noProof="0" dirty="0">
                <a:solidFill>
                  <a:schemeClr val="tx1"/>
                </a:solidFill>
                <a:effectLst/>
                <a:latin typeface="+mn-lt"/>
                <a:ea typeface="+mn-ea"/>
                <a:cs typeface="+mn-cs"/>
              </a:rPr>
              <a:t>Da wasu yarjejeniyoyi guda biyu masu cikakken bayanai wadanda suka bayyana ‘haqqinmu dalla-dalla: </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Yarjejeniyar ƙasa da ƙasa kan ‘hakkin jama’a da ‘yancin Siyasa (ICCPR)</a:t>
            </a:r>
          </a:p>
          <a:p>
            <a:pPr marL="171450" indent="-171450">
              <a:buFont typeface="Arial" panose="020B0604020202020204" pitchFamily="34" charset="0"/>
              <a:buChar char="•"/>
            </a:pPr>
            <a:r>
              <a:rPr lang="ha-Latn-NG" sz="1200" kern="1200" noProof="0" dirty="0">
                <a:solidFill>
                  <a:schemeClr val="tx1"/>
                </a:solidFill>
                <a:effectLst/>
                <a:latin typeface="+mn-lt"/>
                <a:ea typeface="+mn-ea"/>
                <a:cs typeface="+mn-cs"/>
              </a:rPr>
              <a:t>da Yarjejeniyar ƙasa da ƙasa kan ‘Hakkin Walwala, Tattalin Ariziƙi da Al’adu (ICESCR).</a:t>
            </a:r>
          </a:p>
          <a:p>
            <a:r>
              <a:rPr lang="ha-Latn-NG" sz="1200" kern="1200" noProof="0" dirty="0">
                <a:solidFill>
                  <a:schemeClr val="tx1"/>
                </a:solidFill>
                <a:effectLst/>
                <a:latin typeface="+mn-lt"/>
                <a:ea typeface="+mn-ea"/>
                <a:cs typeface="+mn-cs"/>
              </a:rPr>
              <a:t>Wadannan yarjejeniyoyi guda biyu suna daurewa a kan ƙasashen da suka amince da su.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i="1" kern="1200" noProof="0" dirty="0">
                <a:solidFill>
                  <a:schemeClr val="tx1"/>
                </a:solidFill>
                <a:effectLst/>
                <a:latin typeface="+mn-lt"/>
                <a:ea typeface="+mn-ea"/>
                <a:cs typeface="+mn-cs"/>
              </a:rPr>
              <a:t>(Abin Lura: Qasashe masu launin kore sun rattaba hannu kuma sun amince kan yarjejeniyar da abin ya shafa, ma'ana dokokin qasa da qasa sun daure don bin ta. Qasashen da ke cikin launin lemu ba su sanya hannu ba kuma ba su amince da wannan alqawari ba. Qasashen da ke cikin mai-mai ce sun sanya hannu kawai amma ba su amince da su ba, ma'ana sun bayyana aniyar siyasa ta bi amma ba a dora su bisa doka. Qasashe masu launin toka yankuna ne da aka mamaye.)</a:t>
            </a:r>
          </a:p>
          <a:p>
            <a:pPr marL="0" marR="0" lvl="0" indent="0" algn="l" defTabSz="914400" rtl="0" eaLnBrk="1" fontAlgn="auto" latinLnBrk="0" hangingPunct="1">
              <a:lnSpc>
                <a:spcPct val="100000"/>
              </a:lnSpc>
              <a:spcBef>
                <a:spcPts val="0"/>
              </a:spcBef>
              <a:spcAft>
                <a:spcPts val="0"/>
              </a:spcAft>
              <a:buClrTx/>
              <a:buSzTx/>
              <a:buFontTx/>
              <a:buNone/>
              <a:tabLst/>
              <a:defRPr/>
            </a:pPr>
            <a:endParaRPr lang="ha-Latn-NG" sz="1200" b="1" kern="1200" noProof="0" dirty="0">
              <a:solidFill>
                <a:schemeClr val="tx1"/>
              </a:solidFill>
              <a:effectLst/>
              <a:latin typeface="+mn-lt"/>
              <a:ea typeface="+mn-ea"/>
              <a:cs typeface="+mn-cs"/>
            </a:endParaRPr>
          </a:p>
          <a:p>
            <a:pPr fontAlgn="base"/>
            <a:r>
              <a:rPr lang="ha-Latn-NG" sz="1200" kern="1200" noProof="0" dirty="0">
                <a:solidFill>
                  <a:schemeClr val="tx1"/>
                </a:solidFill>
                <a:effectLst/>
                <a:latin typeface="+mn-lt"/>
                <a:ea typeface="+mn-ea"/>
                <a:cs typeface="+mn-cs"/>
              </a:rPr>
              <a:t>Yawancin ƙasashe sun sadaukar da kansu ga wadannan yarjejeniyoyi – duk ƙasashen da ke kore a wadannan taswirori. Gwamnatocin duk wadannan ƙasashe sun yarda cewa suna da wajibi na shari’a a ƙarƙashin dokar ƙasa da ƙasa don yin abubuwa uku.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ha-Latn-NG" sz="1200" kern="1200" noProof="0" dirty="0">
                <a:solidFill>
                  <a:schemeClr val="tx1"/>
                </a:solidFill>
                <a:effectLst/>
                <a:latin typeface="+mn-lt"/>
                <a:ea typeface="+mn-ea"/>
                <a:cs typeface="+mn-cs"/>
              </a:rPr>
              <a:t>Don kare ‘hakkin Ɗan’Adam acikin dokokin da sukeyi da kuma matakan da jami’ai ke dauka. Misali, ya kamata babu dokoki masu banbantawa da azabtarwa.</a:t>
            </a:r>
          </a:p>
          <a:p>
            <a:pPr marL="171450" lvl="0" indent="-171450">
              <a:buFont typeface="Arial" panose="020B0604020202020204" pitchFamily="34" charset="0"/>
              <a:buChar char="•"/>
            </a:pPr>
            <a:r>
              <a:rPr lang="ha-Latn-NG" sz="1200" kern="1200" noProof="0" dirty="0">
                <a:solidFill>
                  <a:schemeClr val="tx1"/>
                </a:solidFill>
                <a:effectLst/>
                <a:latin typeface="+mn-lt"/>
                <a:ea typeface="+mn-ea"/>
                <a:cs typeface="+mn-cs"/>
              </a:rPr>
              <a:t>Don kare ‘hakkin Ɗan’Adam, a tabbatar da cewa kowa da kowazai iya neman adalci idan jiha ko wani ya keta mi shi  ‘haƙƙi. </a:t>
            </a:r>
          </a:p>
          <a:p>
            <a:pPr marL="171450" lvl="0" indent="-171450">
              <a:buFont typeface="Arial" panose="020B0604020202020204" pitchFamily="34" charset="0"/>
              <a:buChar char="•"/>
            </a:pPr>
            <a:r>
              <a:rPr lang="ha-Latn-NG" sz="1200" kern="1200" noProof="0" dirty="0">
                <a:solidFill>
                  <a:schemeClr val="tx1"/>
                </a:solidFill>
                <a:effectLst/>
                <a:latin typeface="+mn-lt"/>
                <a:ea typeface="+mn-ea"/>
                <a:cs typeface="+mn-cs"/>
              </a:rPr>
              <a:t>Kuma don inganta ‘hakkin dan adam – yin iyakar vovarin su don tabbatar da cewa kowa yana da damar samun ‘hakkin shi. Misali, yin iyakar ƙoƙarinsu don tabbatar da cewa kowa yana da damar samun kulawa da lafiya da ilimi. Tabbas, ba duk gwamnatoci ne suke da albarkatu iri daya ba, don haka ganin wadannan ‘hakkin zamantakewa da tattalin arziƙi sun zama gaskiya tsari ne na sannu a hankali.</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217441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Gwamnatoci sun yarda da kowane dan adam na da ‘haqqi daidai da kowa. A Sashe na farko na ƙudurin ‘haqqin dan adam ta duniya ya ambata,” dukkan dan adam an haifeshi da ’yanci kuma yana daidai acikin ’yanci da haƙƙi”.</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Abin takaici, gwannatoci basa tsayuwa bisa yarjejeniyar su – mutane dayawa ana take musu haƙƙi. Mata, yara mata, tsirarrun mutane, masu nakasa da baƙin haure musu matuqar Rauni wajen take ‘hakkin su. Keta haddin mata misali ne mai sauqi wanda ke faruwa a ko wace ƙasa ta duniya.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dirty="0">
                <a:solidFill>
                  <a:schemeClr val="tx1"/>
                </a:solidFill>
                <a:effectLst/>
                <a:latin typeface="+mn-lt"/>
                <a:ea typeface="+mn-ea"/>
                <a:cs typeface="+mn-cs"/>
              </a:rPr>
              <a:t>SUKAR ‘HA</a:t>
            </a:r>
            <a:r>
              <a:rPr lang="ha-Latn-NG" sz="1200" b="1" kern="1200" cap="all" dirty="0">
                <a:solidFill>
                  <a:schemeClr val="tx1"/>
                </a:solidFill>
                <a:effectLst/>
                <a:latin typeface="+mn-lt"/>
                <a:ea typeface="+mn-ea"/>
                <a:cs typeface="+mn-cs"/>
              </a:rPr>
              <a:t>kk</a:t>
            </a:r>
            <a:r>
              <a:rPr lang="ha-Latn-NG" sz="1200" b="1" kern="1200" dirty="0">
                <a:solidFill>
                  <a:schemeClr val="tx1"/>
                </a:solidFill>
                <a:effectLst/>
                <a:latin typeface="+mn-lt"/>
                <a:ea typeface="+mn-ea"/>
                <a:cs typeface="+mn-cs"/>
              </a:rPr>
              <a:t>IN ƊAN ‘ADAM </a:t>
            </a:r>
            <a:br>
              <a:rPr lang="en-GB" sz="1200" b="1" kern="1200" dirty="0">
                <a:effectLst/>
                <a:cs typeface="+mn-lt"/>
              </a:rPr>
            </a:br>
            <a:r>
              <a:rPr lang="ha-Latn-NG" sz="1200" kern="1200" dirty="0">
                <a:solidFill>
                  <a:schemeClr val="tx1"/>
                </a:solidFill>
                <a:effectLst/>
                <a:latin typeface="+mn-lt"/>
                <a:ea typeface="+mn-ea"/>
                <a:cs typeface="+mn-cs"/>
              </a:rPr>
              <a:t>Idan gwamnatoci sun keta ‘hakkin ko sun kasa kare mutane daga keta haƙƙoƙi, babu ’yan sanda na duniya da za su zo su hukunta gwamnati. Don haka, idan babu ’yan sanda na ƙasa da qasa da za su tilasta wa gwamnatoci bin ‘hakkin Ɗan’Adam – shin ‘hakkin Ɗan’Adam ba su da haƙuri – kalmomi a kan takarda maimakon kayan aiki mai tasiri don canji?</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ha-Latn-NG" sz="1200" kern="1200" dirty="0">
                <a:solidFill>
                  <a:schemeClr val="tx1"/>
                </a:solidFill>
                <a:effectLst/>
                <a:latin typeface="+mn-lt"/>
                <a:ea typeface="+mn-ea"/>
                <a:cs typeface="+mn-cs"/>
              </a:rPr>
              <a:t>Akwai ƙamshin gaskiya a – wasu gwamnatocin suna da wahalar a chanja masu akala. Amma a ƙasashe masu yawa, sukar cikin gida da ƙasashenwaje akan Vetare hakkin dan adam na kawo sauyi na gari. Akwai hanyoyi dabam dabam da za’a ƙarfafa hakkin dan adam ba tare da samun rundunar ’Yansanda ta duniya</a:t>
            </a:r>
            <a:r>
              <a:rPr lang="sv-SE" sz="1200" kern="1200" dirty="0">
                <a:solidFill>
                  <a:schemeClr val="tx1"/>
                </a:solidFill>
                <a:effectLst/>
                <a:latin typeface="+mn-lt"/>
                <a:ea typeface="+mn-ea"/>
                <a:cs typeface="+mn-cs"/>
              </a:rPr>
              <a:t>.</a:t>
            </a: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Akwai wasu ‘yan dalilan da ke sa mutane sukar ‘yancin Ɗan’Adam. Wataƙila ku ma kuna da waɗannan tunanin?</a:t>
            </a:r>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a-Latn-NG" sz="1200" kern="1200" dirty="0">
                <a:solidFill>
                  <a:schemeClr val="tx1"/>
                </a:solidFill>
                <a:effectLst/>
                <a:latin typeface="+mn-lt"/>
                <a:ea typeface="+mn-ea"/>
                <a:cs typeface="+mn-cs"/>
              </a:rPr>
              <a:t>Ta iya yiwuwa, 'yancin Ɗan’Adam nada wahalar fada agareku. Batun lauyoyi ne da 'yan siyasa siyasa maimakon wani abu da za ku iya shiga ciki.</a:t>
            </a:r>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a-Latn-NG" sz="1200" kern="1200" dirty="0">
                <a:solidFill>
                  <a:schemeClr val="tx1"/>
                </a:solidFill>
                <a:effectLst/>
                <a:latin typeface="+mn-lt"/>
                <a:ea typeface="+mn-ea"/>
                <a:cs typeface="+mn-cs"/>
              </a:rPr>
              <a:t>Ko kuma kuna tunanin ku cire 'yancin Ɗan’Adam ya yi nisa a rayuwarku ta yau da kullum, abin da masu hannu da shuni wasu man 'yan birane suke damuwa da shi.</a:t>
            </a:r>
            <a:endParaRPr lang="sv-SE"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a-Latn-NG" sz="1200" kern="1200" dirty="0">
                <a:solidFill>
                  <a:schemeClr val="tx1"/>
                </a:solidFill>
                <a:effectLst/>
                <a:latin typeface="+mn-lt"/>
                <a:ea typeface="+mn-ea"/>
                <a:cs typeface="+mn-cs"/>
              </a:rPr>
              <a:t>Ko kuma dai 'yancin dan adam ya na kama da wani makami ne a wasan siya sar duniya. Wani abu da 'yan siyasa ke munafurci a kai, suna sukan 'yan adawa, amma fa suma suna tauye ‘yan cin Ɗan’Adam.</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To, 'yancin ɗan adam game da doka ne, 'yan siyasa suna yin dokoki kuma lauyoyi na iya yin gwagwarmaya don kare ‘yancin Ɗan’Adam ta hanyar kotuna.  Kuma haka ne, a wasu lokuta ana tozartar da kalmar don cimma manufar siyasa. Amma ‘yancin ɗan adam ya fi haka nesa ba kusa ba!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noProof="0" dirty="0">
                <a:solidFill>
                  <a:schemeClr val="tx1"/>
                </a:solidFill>
                <a:effectLst/>
                <a:latin typeface="+mn-lt"/>
                <a:ea typeface="+mn-ea"/>
                <a:cs typeface="+mn-cs"/>
              </a:rPr>
              <a:t>‘HAKKIN ƊAN’ADAM </a:t>
            </a:r>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Kamar yadda muka gani, ‘hakkin Ɗan’Adam a zahiri game da buƙatun da muke da su a rayuwar mu ta yau da kullun ne. Game da abin da ke faruwa a makarantunmu, gonakinmu, wuraren aikinmu, gidajenmu da unguwanninmu. Game da yadda ya kamata mu yi wa juna mu’amala kuma a yi mana mu’amala. Game da kare mu daga cin zarafi daga wadanda suke da iko a kan rayuwar mu – masu gida, ma’aikata, malamai ko ma ’yan uwa. Kuma tabbas, daga hukumomi kamar ’yan sanda, kotuna, sojoji da gwamnati.</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Wataqila za mu iya taƙaita ta ta hanyar cewa ‘hakkin Ɗan’Adam game da irin al’ummar da muke son zama a ciki ne kuma mu yi aiki don ginawa.</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Idan ‘hakkin Ɗan’Adam zai zama gaskiya a cikin al’ummominmu, to dukkanmu muna da rawar da za mu taka. Yawancin keta ‘hakkin Ɗan’Adam na faruwa ne saboda talakawa ba su girmama ‘hakkin wasu ba – misali lokacin da muke mu’amala da wasu mutane kamar ba su daidai ta ba. Kuma gwamnatoci, kamfanoni da daidaikun mutane suna iya ci gaba da aikata keta ‘hakkin Ɗan’Adam saboda mutane ba su tsaya wa juna ba kuma ba su yi ƙoƙarin canza abubuwa ba. Saboda sau da yawa muna yin shiru.</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Mu ba gwamnatoci ba ne – ba mu sanya hannu kan yarjejeniyoyin ‘hakkin Ɗan’Adam na qasa da qasa ba. Ba mu da wajibi na shari’a don tabbatar da cewa an bi ‘hakkin Ɗan’Adam. Amma mu ’yan adam ne masu hankali da lamiri, kuma muna da wajibi na dabi’a ga juna. Kamar yadda Sanarwar ‘hakkin Ɗan’Adam ta Duniya ta ce:</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a:t>
            </a:r>
            <a:r>
              <a:rPr lang="ha-Latn-NG" sz="1200" i="1" kern="1200" noProof="0" dirty="0">
                <a:solidFill>
                  <a:schemeClr val="tx1"/>
                </a:solidFill>
                <a:effectLst/>
                <a:latin typeface="+mn-lt"/>
                <a:ea typeface="+mn-ea"/>
                <a:cs typeface="+mn-cs"/>
              </a:rPr>
              <a:t>An haifi dukkan mutane daidai a daraja da haƙƙoƙi. An basu hankali da lamiri kuma ya kamata su yi wa juna mu’amala da ruhin ’yan uwantaka</a:t>
            </a:r>
            <a:r>
              <a:rPr lang="ha-Latn-NG" sz="1200" kern="1200" noProof="0" dirty="0">
                <a:solidFill>
                  <a:schemeClr val="tx1"/>
                </a:solidFill>
                <a:effectLst/>
                <a:latin typeface="+mn-lt"/>
                <a:ea typeface="+mn-ea"/>
                <a:cs typeface="+mn-cs"/>
              </a:rPr>
              <a:t>.”</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 </a:t>
            </a:r>
            <a:r>
              <a:rPr lang="ha-Latn-NG" sz="1200" i="1" kern="1200" noProof="0" dirty="0">
                <a:solidFill>
                  <a:schemeClr val="tx1"/>
                </a:solidFill>
                <a:effectLst/>
                <a:latin typeface="+mn-lt"/>
                <a:ea typeface="+mn-ea"/>
                <a:cs typeface="+mn-cs"/>
              </a:rPr>
              <a:t>kowane mutum da kowane sashe na al’umma […] za su yi ƙoƙari ta hanyar koyarwa da ilimi don inganta girmamawa ga wadannan haƙƙoƙi da ’yanci.”</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Duk lokacin da muke da ikon yin abu mai kyau ko mara kyau a rayuwar wasu mutane, muna da wajibi na dabi’a don kiyaye ‘hakkin Ɗan’Adam. Ba za mu iya yin komai ba – a wasu yanayi, yana da wuya mu yi tunanin wani abu da za mu iya yi – amma lokacin da muka ga ana aikata rashin adalci, kuma za mu iya yin wani abu don taimakawa, wataƙila muna da wajibi na dabi’a don gwadawa.</a:t>
            </a:r>
          </a:p>
          <a:p>
            <a:r>
              <a:rPr lang="ha-Latn-NG" sz="1200" kern="1200" noProof="0" dirty="0">
                <a:solidFill>
                  <a:schemeClr val="tx1"/>
                </a:solidFill>
                <a:effectLst/>
                <a:latin typeface="+mn-lt"/>
                <a:ea typeface="+mn-ea"/>
                <a:cs typeface="+mn-cs"/>
              </a:rPr>
              <a:t>Yin wani abu na iya zama mai sauƙi kamar zama ma ƙwabci mai kyau.</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noProof="0" dirty="0">
                <a:solidFill>
                  <a:schemeClr val="tx1"/>
                </a:solidFill>
                <a:effectLst/>
                <a:latin typeface="+mn-lt"/>
                <a:ea typeface="+mn-ea"/>
                <a:cs typeface="+mn-cs"/>
              </a:rPr>
              <a:t>LABARAN MASU KAWO SAUYI MU  </a:t>
            </a:r>
            <a:br>
              <a:rPr lang="ha-Latn-NG" sz="1200" b="1" kern="1200" noProof="0" dirty="0">
                <a:effectLst/>
                <a:cs typeface="+mn-lt"/>
              </a:rPr>
            </a:br>
            <a:r>
              <a:rPr lang="ha-Latn-NG" sz="1200" kern="1200" noProof="0" dirty="0">
                <a:solidFill>
                  <a:schemeClr val="tx1"/>
                </a:solidFill>
                <a:effectLst/>
                <a:latin typeface="+mn-lt"/>
                <a:ea typeface="+mn-ea"/>
                <a:cs typeface="+mn-cs"/>
              </a:rPr>
              <a:t>Shafaq Hassan wata Musulma ce yar ƙasar Birtaniya daga kudu da birnin London. A cikin shekarun nan, an ga yawaitar laifukan ƙiyayya a Birtaniya. Musulmai - musamman mata da ke sanya mayafi kamar Shafaq - su kan fuskanci tsangwama, ko dai a kan titi ko a shafukan sada zumunta. A irin wannan yanayi, ayyukan sada zumunci da qaramci tsakanin mutanen addinai daban-daban suna da matuƙar muhimmanci.</a:t>
            </a:r>
          </a:p>
          <a:p>
            <a:pPr fontAlgn="base"/>
            <a:r>
              <a:rPr lang="ha-Latn-NG" sz="1200" kern="1200" noProof="0" dirty="0">
                <a:solidFill>
                  <a:schemeClr val="tx1"/>
                </a:solidFill>
                <a:effectLst/>
                <a:latin typeface="+mn-lt"/>
                <a:ea typeface="+mn-ea"/>
                <a:cs typeface="+mn-cs"/>
              </a:rPr>
              <a:t>Shafaq ta ce ta ƙara samun ƙarfin gwiwa akan ’yancin batun Ɗan’Adam a duniya lokacin da maƙwabcin ta wanda ba Musulmi ba ya ba su kyauta ita da dan ta dan shekaru 14 Ayaan domin su gudanar da bikin sallah.</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Shafaq ta wallafa wani hoton kyautar a shafin Twitter, inda ta ce:</a:t>
            </a:r>
          </a:p>
          <a:p>
            <a:pPr fontAlgn="base"/>
            <a:r>
              <a:rPr lang="ha-Latn-NG" sz="1200" i="1" kern="1200" noProof="0" dirty="0">
                <a:solidFill>
                  <a:schemeClr val="tx1"/>
                </a:solidFill>
                <a:effectLst/>
                <a:latin typeface="+mn-lt"/>
                <a:ea typeface="+mn-ea"/>
                <a:cs typeface="+mn-cs"/>
              </a:rPr>
              <a:t>"Maƙwabcin mu wanda ba Musulmi ba ya ba mu mamaki sosai da kyautar dabino daga Algeria da dardumar sallah ga dana mai shekaru 14, wanda ya yi azumi duka watan Ramadan. Mun shafe shekaru 20 muna maƙwabtaka da shi, amma bai taba yi mana irin wannan ba.“</a:t>
            </a:r>
          </a:p>
          <a:p>
            <a:pPr fontAlgn="base"/>
            <a:endParaRPr lang="ha-Latn-NG" sz="1200" i="1" kern="1200" noProof="0" dirty="0">
              <a:solidFill>
                <a:schemeClr val="tx1"/>
              </a:solidFill>
              <a:effectLst/>
              <a:latin typeface="+mn-lt"/>
              <a:ea typeface="+mn-ea"/>
              <a:cs typeface="+mn-cs"/>
            </a:endParaRPr>
          </a:p>
          <a:p>
            <a:pPr fontAlgn="base"/>
            <a:r>
              <a:rPr lang="ha-Latn-NG" sz="1200" i="1" kern="1200" noProof="0" dirty="0">
                <a:solidFill>
                  <a:schemeClr val="tx1"/>
                </a:solidFill>
                <a:effectLst/>
                <a:latin typeface="+mn-lt"/>
                <a:ea typeface="+mn-ea"/>
                <a:cs typeface="+mn-cs"/>
              </a:rPr>
              <a:t>"Ban san cewa ya lura cewa Ayaan na azumi ba. Ɗana ya ji kamar shi na musamman ne. Suna da kyakkyawar mu'amala da mu, kuma suna son biryanin da mahaifiyata ke girkawa, saboda haka ko yaushe muna aika musu da kyauta. Muna zaune a cikin al'umma mai bambancin addinai, kuma abin farin ciki ne ganin cewa maƙwabcin mu ya yi tunanin irin wannan abu."</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Zaliha da Magdalena ma suna yin abu mai kyau ta wata fuskar.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Zaliha cikakkiyar musulma ce kuma kaka, ta fito ne daga tsibirin Pemba a Zanzibar, ina take karantarwa a ƙaramar makarantar Alƙurani.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kern="1200" noProof="0" dirty="0">
                <a:solidFill>
                  <a:schemeClr val="tx1"/>
                </a:solidFill>
                <a:effectLst/>
                <a:latin typeface="+mn-lt"/>
                <a:ea typeface="+mn-ea"/>
                <a:cs typeface="+mn-cs"/>
              </a:rPr>
              <a:t>Zaliha tace,   </a:t>
            </a: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1" kern="1200" noProof="0" dirty="0">
                <a:solidFill>
                  <a:schemeClr val="tx1"/>
                </a:solidFill>
                <a:effectLst/>
                <a:latin typeface="+mn-lt"/>
                <a:ea typeface="+mn-ea"/>
                <a:cs typeface="+mn-cs"/>
              </a:rPr>
              <a:t>“Na damu da tashin hanakalin dake faruwa a cikin al’ummar mu. Matasan mu basu aminta da shugabannin siyasan mu ba kuma babu mammaki.”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ha-Latn-NG" sz="1200" kern="1200" noProof="0" dirty="0">
                <a:solidFill>
                  <a:schemeClr val="tx1"/>
                </a:solidFill>
                <a:effectLst/>
                <a:latin typeface="+mn-lt"/>
                <a:ea typeface="+mn-ea"/>
                <a:cs typeface="+mn-cs"/>
              </a:rPr>
              <a:t>Ta ci gaba da cewa, </a:t>
            </a:r>
          </a:p>
          <a:p>
            <a:pPr>
              <a:defRPr/>
            </a:pPr>
            <a:r>
              <a:rPr lang="ha-Latn-NG" sz="1200" i="1" kern="1200" noProof="0" dirty="0">
                <a:solidFill>
                  <a:schemeClr val="tx1"/>
                </a:solidFill>
                <a:effectLst/>
                <a:latin typeface="+mn-lt"/>
                <a:ea typeface="+mn-ea"/>
                <a:cs typeface="+mn-cs"/>
              </a:rPr>
              <a:t>"Yawancin mutanen da ke zuwa nan domin yin aiki a bangaren yawon bude ido Kiristoci ne. Da yawa daga cikin Musulmai da na sani suna zargin su da qwace musu ayyuka. Shekaru da dama na shaida rashin zaman lafiya da rashin jituwa tsakanin addinai. Na ga an ƙona coci-coci, an raba takardu masu cike da kalaman ƙi, ana tsangwamar Kiristoci a hanyar su ta zuwa coci. Ina ganin yadda matasan mu ke ƙara tsananta ra'ayoyin su, kuma hakan yana tayar min da hankali. Saboda haka na shiga Kwamitin Mata na Addinai Daban-daban."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i="1" kern="1200" noProof="0" dirty="0">
                <a:solidFill>
                  <a:schemeClr val="tx1"/>
                </a:solidFill>
                <a:effectLst/>
                <a:latin typeface="+mn-lt"/>
                <a:ea typeface="+mn-ea"/>
                <a:cs typeface="+mn-cs"/>
              </a:rPr>
              <a:t>"Ina so in taimaka wajen hana tashin hankali da ke da nasaba da addini a tsibirin mu. A makaranta Alƙur'anin da nake koyarwa, ina koyar da yara cewa haƙuri da ƙauna wani bangare ne na addinin mu. Makomar nan tana hannun yaran mu, kuma mu ne ke da alhakin nuna musu hanya madaidaiciya."</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102687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Magdalena, wata Kirista daga wani yanki na babban yanki na nahiyar Afirka da ta koma Zanzibar, ita ma ta shiga aikin samar da zaman lafiya tsakanin addinai. Duk da tana fuskantar wariya saboda suturar ta da addinint a, ta ƙuduri aniyar gina dangantaka mai kyau tsakanin Musulmai da Kiristoci. Ta shiga Majalisar Mata ta Yankin Ungoya, inda sukan shiga al'umma domin tattaunawa akan qalubalen da ke tsakanin addinai da kuma ‘hakkin mata. Ta ce:</a:t>
            </a:r>
          </a:p>
          <a:p>
            <a:pPr fontAlgn="base"/>
            <a:endParaRPr lang="ha-Latn-NG" sz="1200" kern="1200" noProof="0" dirty="0">
              <a:solidFill>
                <a:schemeClr val="tx1"/>
              </a:solidFill>
              <a:effectLst/>
              <a:latin typeface="+mn-lt"/>
              <a:ea typeface="+mn-ea"/>
              <a:cs typeface="+mn-cs"/>
            </a:endParaRPr>
          </a:p>
          <a:p>
            <a:pPr fontAlgn="base"/>
            <a:r>
              <a:rPr lang="ha-Latn-NG" sz="1200" i="1" kern="1200" noProof="0" dirty="0">
                <a:solidFill>
                  <a:schemeClr val="tx1"/>
                </a:solidFill>
                <a:effectLst/>
                <a:latin typeface="+mn-lt"/>
                <a:ea typeface="+mn-ea"/>
                <a:cs typeface="+mn-cs"/>
              </a:rPr>
              <a:t>"Na shiga wannan kwamiti ne domin in ƙara fahimtar Musulunci da yadda Musulmai ke rayuwa," </a:t>
            </a:r>
            <a:r>
              <a:rPr lang="ha-Latn-NG" sz="1200" kern="1200" noProof="0" dirty="0">
                <a:solidFill>
                  <a:schemeClr val="tx1"/>
                </a:solidFill>
                <a:effectLst/>
                <a:latin typeface="+mn-lt"/>
                <a:ea typeface="+mn-ea"/>
                <a:cs typeface="+mn-cs"/>
              </a:rPr>
              <a:t>ta bayyana. </a:t>
            </a:r>
            <a:r>
              <a:rPr lang="ha-Latn-NG" sz="1200" i="1" kern="1200" noProof="0" dirty="0">
                <a:solidFill>
                  <a:schemeClr val="tx1"/>
                </a:solidFill>
                <a:effectLst/>
                <a:latin typeface="+mn-lt"/>
                <a:ea typeface="+mn-ea"/>
                <a:cs typeface="+mn-cs"/>
              </a:rPr>
              <a:t>"Mu duka mata ne, kuma duk muna fuskantar wariya saboda haka - dole ne mu hada kai mu tallafa wa juna."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noProof="0" dirty="0">
                <a:solidFill>
                  <a:schemeClr val="tx1"/>
                </a:solidFill>
                <a:effectLst/>
                <a:latin typeface="+mn-lt"/>
                <a:ea typeface="+mn-ea"/>
                <a:cs typeface="+mn-cs"/>
              </a:rPr>
              <a:t>Akwai dubban mutane kamar maqwabcin Shafaq, da kamar Zaliha da Magdalena. Mutane kamar mu, wadanda a cikin qananan hanyoyi suke ƙoƙarin tabbatar da ‘hakkin dan adam a cikin al'ummar su - masu kawo canji na gari!</a:t>
            </a:r>
          </a:p>
          <a:p>
            <a:pPr fontAlgn="base"/>
            <a:endParaRPr lang="ha-Latn-NG" sz="1200" kern="1200" noProof="0" dirty="0">
              <a:solidFill>
                <a:schemeClr val="tx1"/>
              </a:solidFill>
              <a:effectLst/>
              <a:latin typeface="+mn-lt"/>
              <a:ea typeface="+mn-ea"/>
              <a:cs typeface="+mn-cs"/>
            </a:endParaRPr>
          </a:p>
          <a:p>
            <a:pPr fontAlgn="base"/>
            <a:r>
              <a:rPr lang="ha-Latn-NG" sz="1200" kern="1200" noProof="0" dirty="0">
                <a:solidFill>
                  <a:schemeClr val="tx1"/>
                </a:solidFill>
                <a:effectLst/>
                <a:latin typeface="+mn-lt"/>
                <a:ea typeface="+mn-ea"/>
                <a:cs typeface="+mn-cs"/>
              </a:rPr>
              <a:t>Ko waye mu, za mu iya yin wani abu domin tabbatar da ‘hakkin Ɗan’Adam ya tabbata ya samu karbuwa!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51842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42733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i="1" noProof="0" dirty="0">
                <a:cs typeface="Calibri"/>
              </a:rPr>
              <a:t>Wannan jawabi na shafuka na 2 zuwa 6 a cikin PowerPoint na zaman. </a:t>
            </a:r>
          </a:p>
          <a:p>
            <a:r>
              <a:rPr lang="ha-Latn-NG" sz="1200" i="1" noProof="0" dirty="0">
                <a:cs typeface="Calibri"/>
              </a:rPr>
              <a:t>Ayi anfani da wannnan shafin sannan akaranta Jawabin mai Magana lokacin da ake nuna shafin, ko kuma kuyi karatu da kanku.</a:t>
            </a:r>
          </a:p>
          <a:p>
            <a:endParaRPr lang="ha-Latn-NG" sz="1200" kern="1200" noProof="0" dirty="0">
              <a:solidFill>
                <a:schemeClr val="tx1"/>
              </a:solidFill>
              <a:effectLst/>
              <a:latin typeface="+mn-lt"/>
              <a:ea typeface="+mn-ea"/>
              <a:cs typeface="+mn-cs"/>
            </a:endParaRPr>
          </a:p>
          <a:p>
            <a:r>
              <a:rPr lang="ha-Latn-NG" sz="1200" b="0" i="0" u="none" strike="noStrike" kern="1200" baseline="0" noProof="0" dirty="0">
                <a:solidFill>
                  <a:schemeClr val="tx1"/>
                </a:solidFill>
                <a:latin typeface="+mn-lt"/>
                <a:ea typeface="+mn-ea"/>
                <a:cs typeface="+mn-cs"/>
              </a:rPr>
              <a:t>Wannan shiri yana da manyan manufofi guda huɗu: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Don taimaka mana mu fahimta tare da daraja bambancin da ke tsakanin al’umma.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Don fahimtar hakkin mu na ɗan'Adam, ciki har da ‘yancin addini ko imani.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Don gano matsalolin da suka shafi ‘yancin addini ko imani a cikin al’ummar mu. </a:t>
            </a:r>
          </a:p>
          <a:p>
            <a:pPr marL="171450" indent="-171450">
              <a:buFont typeface="Arial" panose="020B0604020202020204" pitchFamily="34" charset="0"/>
              <a:buChar char="•"/>
            </a:pPr>
            <a:r>
              <a:rPr lang="ha-Latn-NG" sz="1200" b="0" i="0" u="none" strike="noStrike" kern="1200" baseline="0" noProof="0" dirty="0">
                <a:solidFill>
                  <a:schemeClr val="tx1"/>
                </a:solidFill>
                <a:latin typeface="+mn-lt"/>
                <a:ea typeface="+mn-ea"/>
                <a:cs typeface="+mn-cs"/>
              </a:rPr>
              <a:t>Don nemo hanyoyin warware waɗannan matsaloli tare da juna. </a:t>
            </a: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Yayin zaman, baza mu zauna muji karatu mai tsawo ba. Sai dai, zamu shiga ayi damu. Sannan zamu isar da saqo, muyi tunani akai, sannan muyi nazari akai don shirya matakin dauka.</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Akwai karatu da za’ayi don mu koya, sannan akwai tattaunawa,  gwaji, wasanni da wasan kwaikwayo don hakan zai taimaka mana mufahimci al’ummanmu akan wannnan – matsalar a tsarinku.</a:t>
            </a:r>
          </a:p>
          <a:p>
            <a:endParaRPr lang="ha-Latn-NG" sz="1200" kern="1200" noProof="0" dirty="0">
              <a:solidFill>
                <a:schemeClr val="tx1"/>
              </a:solidFill>
              <a:effectLst/>
              <a:latin typeface="+mn-lt"/>
              <a:ea typeface="+mn-ea"/>
              <a:cs typeface="+mn-cs"/>
            </a:endParaRPr>
          </a:p>
          <a:p>
            <a:r>
              <a:rPr lang="ha-Latn-NG" sz="1200" kern="1200" noProof="0" dirty="0">
                <a:solidFill>
                  <a:schemeClr val="tx1"/>
                </a:solidFill>
                <a:effectLst/>
                <a:latin typeface="+mn-lt"/>
                <a:ea typeface="+mn-ea"/>
                <a:cs typeface="+mn-cs"/>
              </a:rPr>
              <a:t>Zai yi matuqar wahala mu tuna wannan karatun sai dai fa in mun zurfafa tunani akai. Zaifi dadi in mun tattauna a tsakaninmu. Saboda haka, shiga a tattauna tare, bada gudunmawa, tunani duk suna da muhimmanci.</a:t>
            </a:r>
          </a:p>
          <a:p>
            <a:endParaRPr lang="sv-SE" sz="120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noProof="0" dirty="0"/>
              <a:t>A yayin karatun zamu maida hankali a kan darasi kamar haka:   </a:t>
            </a:r>
            <a:endParaRPr lang="ha-Latn-NG" noProof="0" dirty="0">
              <a:cs typeface="Calibri"/>
            </a:endParaRPr>
          </a:p>
          <a:p>
            <a:pPr marL="171450" indent="-171450">
              <a:buFont typeface="Arial" panose="020B0604020202020204" pitchFamily="34" charset="0"/>
              <a:buChar char="•"/>
              <a:defRPr/>
            </a:pPr>
            <a:r>
              <a:rPr lang="ha-Latn-NG" noProof="0" dirty="0"/>
              <a:t>Buqatun dan adam, haqqin dan adam da suka ratayya akan dan adam</a:t>
            </a:r>
          </a:p>
          <a:p>
            <a:pPr marL="171450" indent="-171450">
              <a:buFont typeface="Arial" panose="020B0604020202020204" pitchFamily="34" charset="0"/>
              <a:buChar char="•"/>
              <a:defRPr/>
            </a:pPr>
            <a:r>
              <a:rPr lang="ha-Latn-NG" noProof="0" dirty="0"/>
              <a:t>'yancin addini ko imani – meye maqa sudin wannan 'yanci, wane irin 'yanci mukeda shi? Wadanna irin haqqoqii za’a iya tauyesu, ta ya ya kuma tauye haqqin yake?   </a:t>
            </a:r>
            <a:endParaRPr lang="ha-Latn-NG" noProof="0" dirty="0">
              <a:cs typeface="Calibri"/>
            </a:endParaRPr>
          </a:p>
          <a:p>
            <a:pPr marL="171450" indent="-171450">
              <a:buFont typeface="Arial" panose="020B0604020202020204" pitchFamily="34" charset="0"/>
              <a:buChar char="•"/>
              <a:defRPr/>
            </a:pPr>
            <a:r>
              <a:rPr lang="ha-Latn-NG" noProof="0" dirty="0"/>
              <a:t>'yancin addini ko imani a cikin wannan bigiran</a:t>
            </a:r>
          </a:p>
          <a:p>
            <a:pPr marL="171450" indent="-171450">
              <a:buFont typeface="Arial" panose="020B0604020202020204" pitchFamily="34" charset="0"/>
              <a:buChar char="•"/>
              <a:defRPr/>
            </a:pPr>
            <a:r>
              <a:rPr lang="ha-Latn-NG" noProof="0" dirty="0"/>
              <a:t>Hanyoyi dabbaqa haqqin dan adam – ta ya ya zamu dabbaqa wannna haqqoqin?  </a:t>
            </a:r>
            <a:endParaRPr lang="ha-Latn-NG" noProof="0" dirty="0">
              <a:cs typeface="Calibri"/>
            </a:endParaRPr>
          </a:p>
          <a:p>
            <a:pPr marL="171450" indent="-171450">
              <a:buFont typeface="Arial" panose="020B0604020202020204" pitchFamily="34" charset="0"/>
              <a:buChar char="•"/>
              <a:defRPr/>
            </a:pPr>
            <a:r>
              <a:rPr lang="ha-Latn-NG" noProof="0" dirty="0"/>
              <a:t>Hanyoyin daukar mataki – </a:t>
            </a:r>
            <a:r>
              <a:rPr lang="ha-Latn-NG" sz="1200" b="0" i="0" u="none" strike="noStrike" cap="none" noProof="0" dirty="0">
                <a:solidFill>
                  <a:schemeClr val="dk1"/>
                </a:solidFill>
                <a:effectLst/>
                <a:latin typeface="+mn-lt"/>
                <a:ea typeface="Calibri"/>
                <a:cs typeface="Calibri"/>
                <a:sym typeface="Calibri"/>
              </a:rPr>
              <a:t>me mukeso</a:t>
            </a:r>
            <a:r>
              <a:rPr lang="ha-Latn-NG" noProof="0" dirty="0"/>
              <a:t>? </a:t>
            </a:r>
            <a:endParaRPr lang="ha-Latn-NG" noProof="0" dirty="0">
              <a:cs typeface="Calibri"/>
            </a:endParaRPr>
          </a:p>
          <a:p>
            <a:pPr>
              <a:defRPr/>
            </a:pPr>
            <a:endParaRPr lang="en-GB" dirty="0">
              <a:solidFill>
                <a:srgbClr val="FF0000"/>
              </a:solidFill>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ha-Latn-NG" sz="1200" b="0" i="0" u="none" strike="noStrike" kern="1200" noProof="0" dirty="0">
                <a:solidFill>
                  <a:schemeClr val="tx1"/>
                </a:solidFill>
                <a:effectLst/>
                <a:latin typeface="+mn-lt"/>
                <a:ea typeface="+mn-ea"/>
                <a:cs typeface="+mn-cs"/>
              </a:rPr>
              <a:t>Wannan karatu an gina shi akan sa’oi - 2. </a:t>
            </a:r>
            <a:r>
              <a:rPr lang="ha-Latn-NG" sz="1200" b="0" i="0" kern="1200" noProof="0" dirty="0">
                <a:solidFill>
                  <a:schemeClr val="tx1"/>
                </a:solidFill>
                <a:effectLst/>
                <a:latin typeface="+mn-lt"/>
                <a:ea typeface="+mn-ea"/>
                <a:cs typeface="+mn-cs"/>
              </a:rPr>
              <a:t>​</a:t>
            </a:r>
          </a:p>
          <a:p>
            <a:pPr rtl="0" fontAlgn="base"/>
            <a:r>
              <a:rPr lang="ha-Latn-NG" sz="1200" b="0" i="0" u="none" strike="noStrike" kern="1200" noProof="0" dirty="0">
                <a:solidFill>
                  <a:schemeClr val="tx1"/>
                </a:solidFill>
                <a:effectLst/>
                <a:latin typeface="+mn-lt"/>
                <a:ea typeface="+mn-ea"/>
                <a:cs typeface="+mn-cs"/>
              </a:rPr>
              <a:t>Ku shawarci mahalartar su halarci duka zaman. </a:t>
            </a:r>
            <a:r>
              <a:rPr lang="ha-Latn-NG" sz="1200" b="0" i="0" kern="1200" noProof="0" dirty="0">
                <a:solidFill>
                  <a:schemeClr val="tx1"/>
                </a:solidFill>
                <a:effectLst/>
                <a:latin typeface="+mn-lt"/>
                <a:ea typeface="+mn-ea"/>
                <a:cs typeface="+mn-cs"/>
              </a:rPr>
              <a:t>​</a:t>
            </a:r>
          </a:p>
          <a:p>
            <a:pPr rtl="0" fontAlgn="base"/>
            <a:r>
              <a:rPr lang="ha-Latn-NG" sz="1200" b="0" i="0" u="none" strike="noStrike" kern="1200" noProof="0" dirty="0">
                <a:solidFill>
                  <a:schemeClr val="tx1"/>
                </a:solidFill>
                <a:effectLst/>
                <a:latin typeface="+mn-lt"/>
                <a:ea typeface="+mn-ea"/>
                <a:cs typeface="+mn-cs"/>
              </a:rPr>
              <a:t>Duba duk wani saqo da aka qara.</a:t>
            </a:r>
            <a:endParaRPr lang="ha-Latn-NG" sz="1200" b="0" i="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1" u="none" strike="noStrike" kern="1200" noProof="0" dirty="0">
                <a:solidFill>
                  <a:schemeClr val="tx1"/>
                </a:solidFill>
                <a:effectLst/>
                <a:latin typeface="+mn-lt"/>
                <a:ea typeface="+mn-ea"/>
                <a:cs typeface="+mn-cs"/>
              </a:rPr>
              <a:t>Wannan takardar gabatarwan na sashi na 1 ana nuna shi ne da manhajar shafi ta 7- 28 na powerpoint din bangaren.</a:t>
            </a:r>
            <a:endParaRPr lang="ha-Latn-NG" i="1" noProof="0" dirty="0">
              <a:cs typeface="+mn-lt"/>
            </a:endParaRPr>
          </a:p>
          <a:p>
            <a:br>
              <a:rPr lang="ha-Latn-NG" i="1" noProof="0" dirty="0">
                <a:cs typeface="+mn-lt"/>
              </a:rPr>
            </a:br>
            <a:br>
              <a:rPr lang="ha-Latn-NG" i="1" noProof="0" dirty="0">
                <a:cs typeface="+mn-lt"/>
              </a:rPr>
            </a:br>
            <a:r>
              <a:rPr lang="ha-Latn-NG" b="1" noProof="0" dirty="0"/>
              <a:t>GABATARWA: Buƙatun Ɗan’Adam – ‘Hakkin Ɗan’Adam – Abubuwan da suka rataya akan Ɗan’Adam</a:t>
            </a:r>
            <a:br>
              <a:rPr lang="nb-NO" sz="1200" b="1" kern="1200" dirty="0">
                <a:effectLst/>
                <a:cs typeface="+mn-lt"/>
              </a:rPr>
            </a:br>
            <a:endParaRPr lang="nb-NO" sz="1200" b="1" kern="1200" dirty="0">
              <a:effectLst/>
              <a:cs typeface="+mn-lt"/>
            </a:endParaRPr>
          </a:p>
          <a:p>
            <a:r>
              <a:rPr lang="nb-NO" sz="1200" b="0" kern="1200" dirty="0">
                <a:effectLst/>
                <a:cs typeface="+mn-lt"/>
              </a:rPr>
              <a:t>Ko mu su wanene ne, ko wane addini, ƙabila, jinsi, ko shekaru muke da su, kuma ko a ina muke zama – akwai buqatu na asali da muka raba. Babu wanda yake son a kama shi ba tare da dalili ba, a azabtar da shi, ko a nuna masa wariya, kuma babu wanda yake son yara su yi yunwa. Dukkanmu muna son mu rayu a cikin al’ummomi inda za a kare mu daga wadannan abubuwa.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noProof="0" dirty="0">
                <a:solidFill>
                  <a:schemeClr val="tx1"/>
                </a:solidFill>
                <a:effectLst/>
                <a:latin typeface="+mn-lt"/>
                <a:ea typeface="+mn-ea"/>
                <a:cs typeface="+mn-cs"/>
              </a:rPr>
              <a:t>’Yan adam suna son bu ƙatu na asali, na duniya. idan ba a biya wadannan buƙatu ba, lafiyar jikinmu, zuciyarmu, da ruhinmu na shan wahala.</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dirty="0">
                <a:solidFill>
                  <a:schemeClr val="tx1"/>
                </a:solidFill>
                <a:effectLst/>
                <a:latin typeface="+mn-lt"/>
                <a:ea typeface="+mn-ea"/>
                <a:cs typeface="+mn-cs"/>
              </a:rPr>
              <a:t>'HAKKIN ƊAN’ADAM </a:t>
            </a:r>
            <a:br>
              <a:rPr lang="en-GB" sz="1200" b="1" kern="1200" dirty="0">
                <a:solidFill>
                  <a:schemeClr val="tx1"/>
                </a:solidFill>
                <a:effectLst/>
                <a:latin typeface="+mn-lt"/>
                <a:ea typeface="+mn-ea"/>
                <a:cs typeface="+mn-cs"/>
              </a:rPr>
            </a:br>
            <a:r>
              <a:rPr lang="ha-Latn-NG" sz="1200" kern="1200" dirty="0">
                <a:solidFill>
                  <a:schemeClr val="tx1"/>
                </a:solidFill>
                <a:effectLst/>
                <a:latin typeface="+mn-lt"/>
                <a:ea typeface="+mn-ea"/>
                <a:cs typeface="+mn-cs"/>
              </a:rPr>
              <a:t>Gwamnatocin duniya sun gane cewa kowa a ko’ina yana da wadannan buqatu, kuma gwamnatoci suna da alhakin – a gaskiya, wajibi – su girmama wadannan buƙatu kuma su yi iyakar ƙoƙarin su don tabbatar da an biya su.</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5973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ABC30888-9555-45FD-A5A1-8EEE2086F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03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26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7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31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8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5" y="22225"/>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648"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10"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2FFD922C-8B76-CD40-9897-D22CE58C9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18" name="Bildobjekt 17" descr="En bild som visar text, clipart&#10;&#10;Automatiskt genererad beskrivning">
            <a:extLst>
              <a:ext uri="{FF2B5EF4-FFF2-40B4-BE49-F238E27FC236}">
                <a16:creationId xmlns:a16="http://schemas.microsoft.com/office/drawing/2014/main" id="{A56BA54F-1054-5944-B9DF-DAF378C15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76" y="3192435"/>
            <a:ext cx="5905500" cy="1346200"/>
          </a:xfrm>
          <a:prstGeom prst="rect">
            <a:avLst/>
          </a:prstGeom>
        </p:spPr>
      </p:pic>
      <p:sp>
        <p:nvSpPr>
          <p:cNvPr id="19" name="textruta 18">
            <a:extLst>
              <a:ext uri="{FF2B5EF4-FFF2-40B4-BE49-F238E27FC236}">
                <a16:creationId xmlns:a16="http://schemas.microsoft.com/office/drawing/2014/main" id="{7246315C-6EBB-9A47-B2AE-6E968AC7ED5A}"/>
              </a:ext>
            </a:extLst>
          </p:cNvPr>
          <p:cNvSpPr txBox="1"/>
          <p:nvPr/>
        </p:nvSpPr>
        <p:spPr>
          <a:xfrm>
            <a:off x="0" y="1169180"/>
            <a:ext cx="12192000" cy="1210011"/>
          </a:xfrm>
          <a:prstGeom prst="rect">
            <a:avLst/>
          </a:prstGeom>
          <a:noFill/>
        </p:spPr>
        <p:txBody>
          <a:bodyPr wrap="square" rtlCol="0">
            <a:spAutoFit/>
          </a:bodyPr>
          <a:lstStyle/>
          <a:p>
            <a:pPr algn="ctr">
              <a:lnSpc>
                <a:spcPct val="150000"/>
              </a:lnSpc>
            </a:pPr>
            <a:r>
              <a:rPr lang="ha-Latn-NG" sz="5400" noProof="0" dirty="0">
                <a:solidFill>
                  <a:schemeClr val="tx1">
                    <a:lumMod val="65000"/>
                    <a:lumOff val="35000"/>
                  </a:schemeClr>
                </a:solidFill>
                <a:latin typeface="Calibri" panose="020F0502020204030204" pitchFamily="34" charset="0"/>
              </a:rPr>
              <a:t>Koyarwar Masu </a:t>
            </a:r>
            <a:r>
              <a:rPr lang="ha-Latn-NG" sz="5400" b="1" noProof="0" dirty="0">
                <a:solidFill>
                  <a:schemeClr val="tx1">
                    <a:lumMod val="65000"/>
                    <a:lumOff val="35000"/>
                  </a:schemeClr>
                </a:solidFill>
                <a:latin typeface="Calibri" panose="020F0502020204030204" pitchFamily="34" charset="0"/>
              </a:rPr>
              <a:t>kawo Sauyi </a:t>
            </a:r>
            <a:r>
              <a:rPr lang="ha-Latn-NG" sz="5400" noProof="0" dirty="0">
                <a:solidFill>
                  <a:schemeClr val="tx1">
                    <a:lumMod val="65000"/>
                    <a:lumOff val="35000"/>
                  </a:schemeClr>
                </a:solidFill>
                <a:latin typeface="Calibri" panose="020F0502020204030204" pitchFamily="34" charset="0"/>
              </a:rPr>
              <a:t>na Asali </a:t>
            </a: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669E25C-8507-4E2C-993F-BA9920168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25" y="1525188"/>
            <a:ext cx="4262451" cy="4236248"/>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5626C73-95BC-477B-ADA9-7C6EDA1B9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1688">
            <a:off x="894167" y="1901063"/>
            <a:ext cx="3171824" cy="4117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08BF0E-3685-4611-9E69-67985F33E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7" y="969288"/>
            <a:ext cx="317182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847EE16-8DC4-4AC1-BEF0-D0593B122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2908">
            <a:off x="8226684" y="1865996"/>
            <a:ext cx="31623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58DDA0E6-3930-49E6-BA26-7ADD52E72365}"/>
              </a:ext>
            </a:extLst>
          </p:cNvPr>
          <p:cNvSpPr txBox="1"/>
          <p:nvPr/>
        </p:nvSpPr>
        <p:spPr>
          <a:xfrm rot="21151688">
            <a:off x="1228891" y="3180838"/>
            <a:ext cx="2083326" cy="646331"/>
          </a:xfrm>
          <a:prstGeom prst="rect">
            <a:avLst/>
          </a:prstGeom>
          <a:noFill/>
        </p:spPr>
        <p:txBody>
          <a:bodyPr wrap="square" lIns="91440" tIns="45720" rIns="91440" bIns="45720" rtlCol="0" anchor="t">
            <a:spAutoFit/>
          </a:bodyPr>
          <a:lstStyle/>
          <a:p>
            <a:pPr algn="ctr"/>
            <a:r>
              <a:rPr lang="ha-Latn-NG" noProof="0" dirty="0">
                <a:latin typeface="Calibri"/>
                <a:ea typeface="Calibri"/>
                <a:cs typeface="Calibri"/>
              </a:rPr>
              <a:t>Ƙ</a:t>
            </a:r>
            <a:r>
              <a:rPr lang="ha-Latn-NG" noProof="0" dirty="0"/>
              <a:t>udurin Duniya Kan </a:t>
            </a:r>
            <a:br>
              <a:rPr lang="ha-Latn-NG" noProof="0" dirty="0"/>
            </a:br>
            <a:r>
              <a:rPr lang="ha-Latn-NG" noProof="0" dirty="0"/>
              <a:t>'Hakkin Ɗan’Adam</a:t>
            </a:r>
            <a:r>
              <a:rPr lang="ha-Latn-NG" noProof="0" dirty="0">
                <a:highlight>
                  <a:srgbClr val="FFFF00"/>
                </a:highlight>
              </a:rPr>
              <a:t>​</a:t>
            </a:r>
            <a:endParaRPr lang="ha-Latn-NG" sz="2000" noProof="0" dirty="0">
              <a:highlight>
                <a:srgbClr val="FFFF00"/>
              </a:highlight>
              <a:ea typeface="Calibri"/>
              <a:cs typeface="Calibri"/>
            </a:endParaRPr>
          </a:p>
        </p:txBody>
      </p:sp>
      <p:sp>
        <p:nvSpPr>
          <p:cNvPr id="8" name="textruta 7">
            <a:extLst>
              <a:ext uri="{FF2B5EF4-FFF2-40B4-BE49-F238E27FC236}">
                <a16:creationId xmlns:a16="http://schemas.microsoft.com/office/drawing/2014/main" id="{6F8F2A58-995E-4F34-B9BB-60515D97D7E1}"/>
              </a:ext>
            </a:extLst>
          </p:cNvPr>
          <p:cNvSpPr txBox="1"/>
          <p:nvPr/>
        </p:nvSpPr>
        <p:spPr>
          <a:xfrm rot="552908">
            <a:off x="8673802" y="2812555"/>
            <a:ext cx="2234331" cy="1323439"/>
          </a:xfrm>
          <a:prstGeom prst="rect">
            <a:avLst/>
          </a:prstGeom>
          <a:noFill/>
        </p:spPr>
        <p:txBody>
          <a:bodyPr wrap="square" lIns="91440" tIns="45720" rIns="91440" bIns="45720" rtlCol="0" anchor="t">
            <a:spAutoFit/>
          </a:bodyPr>
          <a:lstStyle/>
          <a:p>
            <a:pPr algn="ctr"/>
            <a:r>
              <a:rPr lang="ha-Latn-NG" sz="2000" noProof="0" dirty="0">
                <a:latin typeface="Calibri"/>
                <a:ea typeface="Calibri"/>
                <a:cs typeface="Calibri"/>
              </a:rPr>
              <a:t>Yarjejeniyar</a:t>
            </a:r>
            <a:r>
              <a:rPr lang="ha-Latn-NG" sz="2000" noProof="0" dirty="0"/>
              <a:t> ƙasa da ƙasa kan ‘Hakkin Walwala, Tattalin Ariziƙi da Al’adu </a:t>
            </a:r>
            <a:endParaRPr lang="ha-Latn-NG" noProof="0" dirty="0"/>
          </a:p>
        </p:txBody>
      </p:sp>
      <p:sp>
        <p:nvSpPr>
          <p:cNvPr id="9" name="textruta 8">
            <a:extLst>
              <a:ext uri="{FF2B5EF4-FFF2-40B4-BE49-F238E27FC236}">
                <a16:creationId xmlns:a16="http://schemas.microsoft.com/office/drawing/2014/main" id="{790AC2EC-3CBB-433F-8245-0FF07048D0F0}"/>
              </a:ext>
            </a:extLst>
          </p:cNvPr>
          <p:cNvSpPr txBox="1"/>
          <p:nvPr/>
        </p:nvSpPr>
        <p:spPr>
          <a:xfrm>
            <a:off x="5011213" y="1964972"/>
            <a:ext cx="2106616" cy="1323439"/>
          </a:xfrm>
          <a:prstGeom prst="rect">
            <a:avLst/>
          </a:prstGeom>
          <a:noFill/>
        </p:spPr>
        <p:txBody>
          <a:bodyPr wrap="square" lIns="91440" tIns="45720" rIns="91440" bIns="45720" rtlCol="0" anchor="t">
            <a:spAutoFit/>
          </a:bodyPr>
          <a:lstStyle/>
          <a:p>
            <a:pPr algn="ctr"/>
            <a:r>
              <a:rPr lang="ha-Latn-NG" sz="2000" noProof="0" dirty="0">
                <a:latin typeface="Calibri"/>
                <a:ea typeface="Calibri"/>
                <a:cs typeface="Calibri"/>
              </a:rPr>
              <a:t>Yarjejeniyar</a:t>
            </a:r>
            <a:r>
              <a:rPr lang="ha-Latn-NG" sz="2000" noProof="0" dirty="0"/>
              <a:t> ƙasa da ƙasa kan ‘Hakkin Jama’a da </a:t>
            </a:r>
          </a:p>
          <a:p>
            <a:pPr algn="ctr"/>
            <a:r>
              <a:rPr lang="ha-Latn-NG" sz="2000" noProof="0" dirty="0"/>
              <a:t>‘Yancin Siyasa</a:t>
            </a:r>
            <a:endParaRPr lang="ha-Latn-NG" noProof="0" dirty="0"/>
          </a:p>
        </p:txBody>
      </p:sp>
      <p:pic>
        <p:nvPicPr>
          <p:cNvPr id="10" name="Bildobjekt 9">
            <a:extLst>
              <a:ext uri="{FF2B5EF4-FFF2-40B4-BE49-F238E27FC236}">
                <a16:creationId xmlns:a16="http://schemas.microsoft.com/office/drawing/2014/main" id="{A3791364-A18F-44F8-A999-29C17F2E82BE}"/>
              </a:ext>
            </a:extLst>
          </p:cNvPr>
          <p:cNvPicPr>
            <a:picLocks noChangeAspect="1"/>
          </p:cNvPicPr>
          <p:nvPr/>
        </p:nvPicPr>
        <p:blipFill>
          <a:blip r:embed="rId6"/>
          <a:stretch>
            <a:fillRect/>
          </a:stretch>
        </p:blipFill>
        <p:spPr>
          <a:xfrm rot="21151688">
            <a:off x="1898632" y="2235975"/>
            <a:ext cx="776710" cy="722878"/>
          </a:xfrm>
          <a:prstGeom prst="rect">
            <a:avLst/>
          </a:prstGeom>
        </p:spPr>
      </p:pic>
      <p:pic>
        <p:nvPicPr>
          <p:cNvPr id="11" name="Bildobjekt 10">
            <a:extLst>
              <a:ext uri="{FF2B5EF4-FFF2-40B4-BE49-F238E27FC236}">
                <a16:creationId xmlns:a16="http://schemas.microsoft.com/office/drawing/2014/main" id="{64B23B3E-6F06-4147-8BE1-16DBBE8124D3}"/>
              </a:ext>
            </a:extLst>
          </p:cNvPr>
          <p:cNvPicPr>
            <a:picLocks noChangeAspect="1"/>
          </p:cNvPicPr>
          <p:nvPr/>
        </p:nvPicPr>
        <p:blipFill>
          <a:blip r:embed="rId6"/>
          <a:stretch>
            <a:fillRect/>
          </a:stretch>
        </p:blipFill>
        <p:spPr>
          <a:xfrm rot="552908">
            <a:off x="9600455" y="2170562"/>
            <a:ext cx="776710" cy="722878"/>
          </a:xfrm>
          <a:prstGeom prst="rect">
            <a:avLst/>
          </a:prstGeom>
        </p:spPr>
      </p:pic>
      <p:pic>
        <p:nvPicPr>
          <p:cNvPr id="12" name="Bildobjekt 11">
            <a:extLst>
              <a:ext uri="{FF2B5EF4-FFF2-40B4-BE49-F238E27FC236}">
                <a16:creationId xmlns:a16="http://schemas.microsoft.com/office/drawing/2014/main" id="{D3967927-6370-4E15-B6CB-C4D1C87A0AAB}"/>
              </a:ext>
            </a:extLst>
          </p:cNvPr>
          <p:cNvPicPr>
            <a:picLocks noChangeAspect="1"/>
          </p:cNvPicPr>
          <p:nvPr/>
        </p:nvPicPr>
        <p:blipFill>
          <a:blip r:embed="rId6"/>
          <a:stretch>
            <a:fillRect/>
          </a:stretch>
        </p:blipFill>
        <p:spPr>
          <a:xfrm>
            <a:off x="5712407" y="1198436"/>
            <a:ext cx="776710" cy="72287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773F1F6D-E07B-4B1D-859C-0F21646BBC9A}"/>
              </a:ext>
            </a:extLst>
          </p:cNvPr>
          <p:cNvSpPr txBox="1"/>
          <p:nvPr/>
        </p:nvSpPr>
        <p:spPr>
          <a:xfrm>
            <a:off x="5635163" y="1462541"/>
            <a:ext cx="6556837" cy="954107"/>
          </a:xfrm>
          <a:prstGeom prst="rect">
            <a:avLst/>
          </a:prstGeom>
          <a:noFill/>
        </p:spPr>
        <p:txBody>
          <a:bodyPr wrap="square" lIns="91440" tIns="45720" rIns="91440" bIns="45720" rtlCol="0" anchor="t">
            <a:spAutoFit/>
          </a:bodyPr>
          <a:lstStyle/>
          <a:p>
            <a:pPr algn="ctr"/>
            <a:r>
              <a:rPr lang="ha-Latn-NG" sz="2800" b="1" noProof="0" dirty="0"/>
              <a:t>Yarjejeniyar</a:t>
            </a:r>
            <a:r>
              <a:rPr lang="ha-Latn-NG" sz="2800" b="1" noProof="0" dirty="0">
                <a:latin typeface="Calibri"/>
                <a:ea typeface="Calibri"/>
                <a:cs typeface="Calibri"/>
              </a:rPr>
              <a:t> </a:t>
            </a:r>
            <a:r>
              <a:rPr lang="ha-Latn-NG" sz="2800" b="1" noProof="0" dirty="0"/>
              <a:t>ƙasa da ƙasa kan </a:t>
            </a:r>
            <a:br>
              <a:rPr lang="ha-Latn-NG" sz="2800" b="1" noProof="0" dirty="0"/>
            </a:br>
            <a:r>
              <a:rPr lang="ha-Latn-NG" sz="2800" b="1" spc="-20" noProof="0" dirty="0"/>
              <a:t>‘Hakkin Walwala, Tattalin Ariziƙi da Al’adu </a:t>
            </a:r>
            <a:endParaRPr lang="ha-Latn-NG" sz="2800" b="1" spc="-20" noProof="0" dirty="0">
              <a:ea typeface="Calibri"/>
              <a:cs typeface="Calibri"/>
            </a:endParaRPr>
          </a:p>
        </p:txBody>
      </p:sp>
      <p:pic>
        <p:nvPicPr>
          <p:cNvPr id="4" name="Picture 2">
            <a:extLst>
              <a:ext uri="{FF2B5EF4-FFF2-40B4-BE49-F238E27FC236}">
                <a16:creationId xmlns:a16="http://schemas.microsoft.com/office/drawing/2014/main" id="{B9F653AC-963B-4F7E-ABE1-DAC9B4053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143" y="599141"/>
            <a:ext cx="1635175" cy="832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3D8D1DEC-69DA-420E-9D76-571E9048F187}"/>
              </a:ext>
            </a:extLst>
          </p:cNvPr>
          <p:cNvSpPr txBox="1"/>
          <p:nvPr/>
        </p:nvSpPr>
        <p:spPr>
          <a:xfrm>
            <a:off x="-82999" y="1458188"/>
            <a:ext cx="6084252" cy="954107"/>
          </a:xfrm>
          <a:prstGeom prst="rect">
            <a:avLst/>
          </a:prstGeom>
          <a:noFill/>
        </p:spPr>
        <p:txBody>
          <a:bodyPr wrap="square" lIns="91440" tIns="45720" rIns="91440" bIns="45720" rtlCol="0" anchor="t">
            <a:spAutoFit/>
          </a:bodyPr>
          <a:lstStyle/>
          <a:p>
            <a:pPr algn="ctr"/>
            <a:r>
              <a:rPr lang="ha-Latn-NG" sz="2800" b="1" noProof="0" dirty="0"/>
              <a:t>Yarjejeniyar </a:t>
            </a:r>
            <a:r>
              <a:rPr lang="ha-Latn-NG" sz="2800" b="1" noProof="0" dirty="0">
                <a:latin typeface="Calibri"/>
                <a:ea typeface="Calibri"/>
                <a:cs typeface="Calibri"/>
              </a:rPr>
              <a:t>ƙasa</a:t>
            </a:r>
            <a:r>
              <a:rPr lang="ha-Latn-NG" sz="2800" b="1" noProof="0" dirty="0"/>
              <a:t> da </a:t>
            </a:r>
            <a:r>
              <a:rPr lang="ha-Latn-NG" sz="2800" b="1" noProof="0" dirty="0">
                <a:latin typeface="Calibri"/>
                <a:ea typeface="Calibri"/>
                <a:cs typeface="Calibri"/>
              </a:rPr>
              <a:t>ƙasa</a:t>
            </a:r>
            <a:r>
              <a:rPr lang="ha-Latn-NG" sz="2800" b="1" noProof="0" dirty="0"/>
              <a:t> kan </a:t>
            </a:r>
            <a:br>
              <a:rPr lang="ha-Latn-NG" sz="2800" b="1" noProof="0" dirty="0"/>
            </a:br>
            <a:r>
              <a:rPr lang="ha-Latn-NG" sz="2800" b="1" noProof="0" dirty="0"/>
              <a:t>‘Hakkin Jama’a da ‘Yancin Siyasa</a:t>
            </a:r>
            <a:endParaRPr lang="ha-Latn-NG" sz="2800" b="1" noProof="0" dirty="0">
              <a:ea typeface="Calibri"/>
              <a:cs typeface="Calibri"/>
            </a:endParaRPr>
          </a:p>
        </p:txBody>
      </p:sp>
      <p:pic>
        <p:nvPicPr>
          <p:cNvPr id="10" name="Picture 2">
            <a:extLst>
              <a:ext uri="{FF2B5EF4-FFF2-40B4-BE49-F238E27FC236}">
                <a16:creationId xmlns:a16="http://schemas.microsoft.com/office/drawing/2014/main" id="{59889E9C-BCC3-444F-A798-B74D19B77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788" y="599141"/>
            <a:ext cx="1635175" cy="832404"/>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descr="En bild som visar karta&#10;&#10;Automatiskt genererad beskrivning">
            <a:extLst>
              <a:ext uri="{FF2B5EF4-FFF2-40B4-BE49-F238E27FC236}">
                <a16:creationId xmlns:a16="http://schemas.microsoft.com/office/drawing/2014/main" id="{53FCD36E-96AE-4751-B011-B5D82AAFB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97" y="2883473"/>
            <a:ext cx="6084252" cy="3525348"/>
          </a:xfrm>
          <a:prstGeom prst="rect">
            <a:avLst/>
          </a:prstGeom>
        </p:spPr>
      </p:pic>
      <p:pic>
        <p:nvPicPr>
          <p:cNvPr id="14" name="Bildobjekt 13" descr="En bild som visar karta&#10;&#10;Automatiskt genererad beskrivning">
            <a:extLst>
              <a:ext uri="{FF2B5EF4-FFF2-40B4-BE49-F238E27FC236}">
                <a16:creationId xmlns:a16="http://schemas.microsoft.com/office/drawing/2014/main" id="{3ECBB925-28AA-4A03-933D-9AEA71A44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1253" y="2883947"/>
            <a:ext cx="6083988" cy="35244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05FA41F-FB13-42C4-889A-13B6ABCD2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185" y="1538057"/>
            <a:ext cx="4165066" cy="4139462"/>
          </a:xfrm>
          <a:prstGeom prst="rect">
            <a:avLst/>
          </a:prstGeom>
        </p:spPr>
      </p:pic>
      <p:pic>
        <p:nvPicPr>
          <p:cNvPr id="5" name="Picture 2">
            <a:extLst>
              <a:ext uri="{FF2B5EF4-FFF2-40B4-BE49-F238E27FC236}">
                <a16:creationId xmlns:a16="http://schemas.microsoft.com/office/drawing/2014/main" id="{2F40416B-90B9-4DE7-8956-8DF43C516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213" y="4807461"/>
            <a:ext cx="2212931" cy="1242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9EDC914-97A3-432D-A17C-1EBA08CA3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213" y="756989"/>
            <a:ext cx="1815737" cy="1867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095F56-F476-46A1-AC46-51E7A98BC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0902">
            <a:off x="7359384" y="2671929"/>
            <a:ext cx="1367394" cy="18717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B90DD2F-51A6-0BCE-36C5-6488607C7128}"/>
              </a:ext>
            </a:extLst>
          </p:cNvPr>
          <p:cNvGrpSpPr/>
          <p:nvPr/>
        </p:nvGrpSpPr>
        <p:grpSpPr>
          <a:xfrm>
            <a:off x="9425520" y="1437901"/>
            <a:ext cx="2465419" cy="4254139"/>
            <a:chOff x="9525270" y="1487776"/>
            <a:chExt cx="2465419" cy="4254139"/>
          </a:xfrm>
        </p:grpSpPr>
        <p:sp>
          <p:nvSpPr>
            <p:cNvPr id="2" name="textruta 1">
              <a:extLst>
                <a:ext uri="{FF2B5EF4-FFF2-40B4-BE49-F238E27FC236}">
                  <a16:creationId xmlns:a16="http://schemas.microsoft.com/office/drawing/2014/main" id="{0A94289F-276A-46F6-BD0F-1A29581EDE7F}"/>
                </a:ext>
              </a:extLst>
            </p:cNvPr>
            <p:cNvSpPr txBox="1"/>
            <p:nvPr/>
          </p:nvSpPr>
          <p:spPr>
            <a:xfrm>
              <a:off x="9525270" y="1487776"/>
              <a:ext cx="2465419" cy="646331"/>
            </a:xfrm>
            <a:prstGeom prst="rect">
              <a:avLst/>
            </a:prstGeom>
            <a:noFill/>
          </p:spPr>
          <p:txBody>
            <a:bodyPr wrap="none" rtlCol="0">
              <a:spAutoFit/>
            </a:bodyPr>
            <a:lstStyle/>
            <a:p>
              <a:r>
                <a:rPr lang="ha-Latn-NG" sz="3600" noProof="0" dirty="0"/>
                <a:t>Girmamawa</a:t>
              </a:r>
            </a:p>
          </p:txBody>
        </p:sp>
        <p:sp>
          <p:nvSpPr>
            <p:cNvPr id="10" name="textruta 9">
              <a:extLst>
                <a:ext uri="{FF2B5EF4-FFF2-40B4-BE49-F238E27FC236}">
                  <a16:creationId xmlns:a16="http://schemas.microsoft.com/office/drawing/2014/main" id="{D42F8AF3-5AE2-45C1-939B-1852A4AA3085}"/>
                </a:ext>
              </a:extLst>
            </p:cNvPr>
            <p:cNvSpPr txBox="1"/>
            <p:nvPr/>
          </p:nvSpPr>
          <p:spPr>
            <a:xfrm>
              <a:off x="9525270" y="3291680"/>
              <a:ext cx="1566070" cy="646331"/>
            </a:xfrm>
            <a:prstGeom prst="rect">
              <a:avLst/>
            </a:prstGeom>
            <a:noFill/>
          </p:spPr>
          <p:txBody>
            <a:bodyPr wrap="none" rtlCol="0">
              <a:spAutoFit/>
            </a:bodyPr>
            <a:lstStyle/>
            <a:p>
              <a:r>
                <a:rPr lang="ha-Latn-NG" sz="3600" noProof="0" dirty="0"/>
                <a:t>Karewa</a:t>
              </a:r>
            </a:p>
          </p:txBody>
        </p:sp>
        <p:sp>
          <p:nvSpPr>
            <p:cNvPr id="11" name="textruta 10">
              <a:extLst>
                <a:ext uri="{FF2B5EF4-FFF2-40B4-BE49-F238E27FC236}">
                  <a16:creationId xmlns:a16="http://schemas.microsoft.com/office/drawing/2014/main" id="{DAF559C2-0235-47C7-ACD7-3BA881D0DA55}"/>
                </a:ext>
              </a:extLst>
            </p:cNvPr>
            <p:cNvSpPr txBox="1"/>
            <p:nvPr/>
          </p:nvSpPr>
          <p:spPr>
            <a:xfrm>
              <a:off x="9525270" y="5095584"/>
              <a:ext cx="1789785" cy="646331"/>
            </a:xfrm>
            <a:prstGeom prst="rect">
              <a:avLst/>
            </a:prstGeom>
            <a:noFill/>
          </p:spPr>
          <p:txBody>
            <a:bodyPr wrap="none" rtlCol="0">
              <a:spAutoFit/>
            </a:bodyPr>
            <a:lstStyle/>
            <a:p>
              <a:r>
                <a:rPr lang="ha-Latn-NG" sz="3600" noProof="0" dirty="0"/>
                <a:t>Sanarwa</a:t>
              </a:r>
            </a:p>
          </p:txBody>
        </p:sp>
      </p:grpSp>
    </p:spTree>
    <p:extLst>
      <p:ext uri="{BB962C8B-B14F-4D97-AF65-F5344CB8AC3E}">
        <p14:creationId xmlns:p14="http://schemas.microsoft.com/office/powerpoint/2010/main" val="420480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D67F34-906B-401B-A1CF-142FC93F5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95940"/>
            <a:ext cx="5003011" cy="3452782"/>
          </a:xfrm>
          <a:prstGeom prst="rect">
            <a:avLst/>
          </a:prstGeom>
        </p:spPr>
      </p:pic>
      <p:sp>
        <p:nvSpPr>
          <p:cNvPr id="6" name="Rektangel 5">
            <a:extLst>
              <a:ext uri="{FF2B5EF4-FFF2-40B4-BE49-F238E27FC236}">
                <a16:creationId xmlns:a16="http://schemas.microsoft.com/office/drawing/2014/main" id="{9459C078-1139-40D5-BA9E-8196C542545A}"/>
              </a:ext>
            </a:extLst>
          </p:cNvPr>
          <p:cNvSpPr/>
          <p:nvPr/>
        </p:nvSpPr>
        <p:spPr>
          <a:xfrm>
            <a:off x="1145666" y="1320730"/>
            <a:ext cx="10338578" cy="2616101"/>
          </a:xfrm>
          <a:prstGeom prst="rect">
            <a:avLst/>
          </a:prstGeom>
        </p:spPr>
        <p:txBody>
          <a:bodyPr wrap="square" lIns="91440" tIns="45720" rIns="91440" bIns="45720" anchor="t">
            <a:spAutoFit/>
          </a:bodyPr>
          <a:lstStyle/>
          <a:p>
            <a:r>
              <a:rPr lang="ha-Latn-NG" sz="4000" b="1" noProof="0" dirty="0">
                <a:latin typeface="Calibri"/>
                <a:ea typeface="Calibri"/>
                <a:cs typeface="Calibri"/>
              </a:rPr>
              <a:t>Duk ɗan da aka haifeshi akan kowacce ƙasa yana da ‘hakki da 'yanci iri daya​ da kowa. </a:t>
            </a:r>
            <a:br>
              <a:rPr lang="ha-Latn-NG" sz="4400" b="1" noProof="0" dirty="0">
                <a:latin typeface="Calibri" panose="020F0502020204030204" pitchFamily="34" charset="0"/>
              </a:rPr>
            </a:br>
            <a:endParaRPr lang="ha-Latn-NG" sz="2800" noProof="0" dirty="0">
              <a:latin typeface="Calibri" panose="020F0502020204030204" pitchFamily="34" charset="0"/>
            </a:endParaRPr>
          </a:p>
          <a:p>
            <a:r>
              <a:rPr lang="ha-Latn-NG" sz="2800" noProof="0" dirty="0">
                <a:latin typeface="Calibri"/>
                <a:ea typeface="Calibri"/>
                <a:cs typeface="Calibri"/>
              </a:rPr>
              <a:t>Ƙudurin Duniya kan </a:t>
            </a:r>
            <a:br>
              <a:rPr lang="ha-Latn-NG" noProof="0" dirty="0"/>
            </a:br>
            <a:r>
              <a:rPr lang="ha-Latn-NG" sz="2800" noProof="0" dirty="0">
                <a:latin typeface="Calibri"/>
                <a:ea typeface="Calibri"/>
                <a:cs typeface="Calibri"/>
              </a:rPr>
              <a:t>'Hakkin Ɗan’Adam</a:t>
            </a:r>
            <a:endParaRPr lang="ha-Latn-NG" noProof="0" dirty="0">
              <a:ea typeface="Calibri"/>
              <a:cs typeface="Calibri"/>
            </a:endParaRPr>
          </a:p>
        </p:txBody>
      </p:sp>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E1541EF-CEE5-4743-B4C2-DF27CAAA6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2" y="1171574"/>
            <a:ext cx="42957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2204E0-4712-4704-B0D2-FE8610AA6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074" y="1690998"/>
            <a:ext cx="3572354" cy="37903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a:extLst>
              <a:ext uri="{FF2B5EF4-FFF2-40B4-BE49-F238E27FC236}">
                <a16:creationId xmlns:a16="http://schemas.microsoft.com/office/drawing/2014/main" id="{70ACFB70-2B28-48F8-900E-5BED32E2734B}"/>
              </a:ext>
            </a:extLst>
          </p:cNvPr>
          <p:cNvSpPr txBox="1"/>
          <p:nvPr/>
        </p:nvSpPr>
        <p:spPr>
          <a:xfrm>
            <a:off x="4865878" y="2259663"/>
            <a:ext cx="2284408" cy="584775"/>
          </a:xfrm>
          <a:prstGeom prst="rect">
            <a:avLst/>
          </a:prstGeom>
          <a:noFill/>
        </p:spPr>
        <p:txBody>
          <a:bodyPr wrap="none" rtlCol="0">
            <a:spAutoFit/>
          </a:bodyPr>
          <a:lstStyle/>
          <a:p>
            <a:r>
              <a:rPr lang="ha-Latn-NG" sz="3200" b="1" noProof="0" dirty="0">
                <a:latin typeface="Calibri" panose="020F0502020204030204" pitchFamily="34" charset="0"/>
                <a:ea typeface="Calibri" panose="020F0502020204030204" pitchFamily="34" charset="0"/>
                <a:cs typeface="Calibri" panose="020F0502020204030204" pitchFamily="34" charset="0"/>
              </a:rPr>
              <a:t>Ɗ</a:t>
            </a:r>
            <a:r>
              <a:rPr lang="ha-Latn-NG" sz="3200" b="1" noProof="0" dirty="0"/>
              <a:t>AN SANDA</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C2640C-A029-4761-8C4E-DC4952BC4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204" y="1126042"/>
            <a:ext cx="4358296" cy="51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descr="En bild som visar text, drottning&#10;&#10;Automatiskt genererad beskrivning">
            <a:extLst>
              <a:ext uri="{FF2B5EF4-FFF2-40B4-BE49-F238E27FC236}">
                <a16:creationId xmlns:a16="http://schemas.microsoft.com/office/drawing/2014/main" id="{807D7140-902F-4E25-A3B4-75A9A75FE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52" y="1249596"/>
            <a:ext cx="6786397" cy="47304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F6B19EA2-B4A9-4868-B01A-EC51DA9F9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331" y="1511077"/>
            <a:ext cx="9553337" cy="4410774"/>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2323713"/>
          </a:xfrm>
          <a:prstGeom prst="rect">
            <a:avLst/>
          </a:prstGeom>
          <a:noFill/>
        </p:spPr>
        <p:txBody>
          <a:bodyPr wrap="square" lIns="91440" tIns="45720" rIns="91440" bIns="45720" rtlCol="0" anchor="t">
            <a:spAutoFit/>
          </a:bodyPr>
          <a:lstStyle/>
          <a:p>
            <a:pPr algn="ctr">
              <a:lnSpc>
                <a:spcPct val="150000"/>
              </a:lnSpc>
            </a:pPr>
            <a:r>
              <a:rPr lang="ha-Latn-NG" sz="3200" spc="600" noProof="0" dirty="0">
                <a:solidFill>
                  <a:schemeClr val="bg1"/>
                </a:solidFill>
                <a:latin typeface="Calibri" panose="020F0502020204030204" pitchFamily="34" charset="0"/>
              </a:rPr>
              <a:t>SASHI NA 1</a:t>
            </a:r>
          </a:p>
          <a:p>
            <a:pPr algn="ctr">
              <a:lnSpc>
                <a:spcPct val="150000"/>
              </a:lnSpc>
            </a:pPr>
            <a:endParaRPr lang="ha-Latn-NG" sz="600" noProof="0" dirty="0">
              <a:solidFill>
                <a:schemeClr val="bg1"/>
              </a:solidFill>
              <a:latin typeface="Calibri" panose="020F0502020204030204" pitchFamily="34" charset="0"/>
            </a:endParaRPr>
          </a:p>
          <a:p>
            <a:pPr algn="ctr"/>
            <a:r>
              <a:rPr lang="ha-Latn-NG" sz="4400" noProof="0" dirty="0">
                <a:solidFill>
                  <a:schemeClr val="bg1"/>
                </a:solidFill>
                <a:latin typeface="Calibri"/>
                <a:cs typeface="Calibri"/>
              </a:rPr>
              <a:t>Bu</a:t>
            </a:r>
            <a:r>
              <a:rPr lang="ha-Latn-NG" sz="4400" noProof="0" dirty="0">
                <a:solidFill>
                  <a:schemeClr val="bg1"/>
                </a:solidFill>
                <a:latin typeface="Calibri"/>
                <a:ea typeface="Calibri"/>
                <a:cs typeface="Calibri"/>
              </a:rPr>
              <a:t>ƙ</a:t>
            </a:r>
            <a:r>
              <a:rPr lang="ha-Latn-NG" sz="4400" noProof="0" dirty="0">
                <a:solidFill>
                  <a:schemeClr val="bg1"/>
                </a:solidFill>
                <a:latin typeface="Calibri"/>
                <a:cs typeface="Calibri"/>
              </a:rPr>
              <a:t>atun </a:t>
            </a:r>
            <a:r>
              <a:rPr lang="ha-Latn-NG" sz="4400" noProof="0" dirty="0">
                <a:solidFill>
                  <a:schemeClr val="bg1"/>
                </a:solidFill>
                <a:latin typeface="Calibri"/>
                <a:ea typeface="Calibri"/>
                <a:cs typeface="Calibri"/>
              </a:rPr>
              <a:t> Ɗ</a:t>
            </a:r>
            <a:r>
              <a:rPr lang="ha-Latn-NG" sz="4400" noProof="0" dirty="0">
                <a:solidFill>
                  <a:schemeClr val="bg1"/>
                </a:solidFill>
                <a:latin typeface="Calibri"/>
                <a:cs typeface="Calibri"/>
              </a:rPr>
              <a:t>an’Adam – ‘Hakkin </a:t>
            </a:r>
            <a:r>
              <a:rPr lang="ha-Latn-NG" sz="4400" noProof="0" dirty="0">
                <a:solidFill>
                  <a:schemeClr val="bg1"/>
                </a:solidFill>
                <a:latin typeface="Calibri"/>
                <a:ea typeface="Calibri"/>
                <a:cs typeface="Calibri"/>
              </a:rPr>
              <a:t>Ɗ</a:t>
            </a:r>
            <a:r>
              <a:rPr lang="ha-Latn-NG" sz="4400" noProof="0" dirty="0">
                <a:solidFill>
                  <a:schemeClr val="bg1"/>
                </a:solidFill>
                <a:cs typeface="Calibri"/>
              </a:rPr>
              <a:t>an’Adam </a:t>
            </a:r>
            <a:br>
              <a:rPr lang="ha-Latn-NG" sz="4400" noProof="0" dirty="0">
                <a:solidFill>
                  <a:schemeClr val="bg1"/>
                </a:solidFill>
                <a:cs typeface="Calibri"/>
              </a:rPr>
            </a:br>
            <a:r>
              <a:rPr lang="ha-Latn-NG" sz="4400" noProof="0" dirty="0">
                <a:solidFill>
                  <a:schemeClr val="bg1"/>
                </a:solidFill>
                <a:cs typeface="Calibri"/>
              </a:rPr>
              <a:t>– </a:t>
            </a:r>
            <a:r>
              <a:rPr lang="ha-Latn-NG" sz="4400" noProof="0" dirty="0">
                <a:solidFill>
                  <a:schemeClr val="bg1"/>
                </a:solidFill>
                <a:latin typeface="Calibri"/>
                <a:cs typeface="Calibri"/>
              </a:rPr>
              <a:t>Abubuwan da suka rataya akan </a:t>
            </a:r>
            <a:r>
              <a:rPr lang="ha-Latn-NG" sz="4400" noProof="0" dirty="0">
                <a:solidFill>
                  <a:schemeClr val="bg1"/>
                </a:solidFill>
                <a:latin typeface="Calibri"/>
                <a:ea typeface="Calibri"/>
                <a:cs typeface="Calibri"/>
              </a:rPr>
              <a:t>Ɗ</a:t>
            </a:r>
            <a:r>
              <a:rPr lang="ha-Latn-NG" sz="4400" noProof="0" dirty="0">
                <a:solidFill>
                  <a:schemeClr val="bg1"/>
                </a:solidFill>
                <a:cs typeface="Calibri"/>
              </a:rPr>
              <a:t>an’Adam </a:t>
            </a:r>
            <a:endParaRPr lang="ha-Latn-NG" sz="4400" noProof="0" dirty="0">
              <a:solidFill>
                <a:schemeClr val="bg1"/>
              </a:solidFill>
              <a:latin typeface="Calibri"/>
              <a:cs typeface="Calibri"/>
            </a:endParaRPr>
          </a:p>
        </p:txBody>
      </p:sp>
      <p:pic>
        <p:nvPicPr>
          <p:cNvPr id="12" name="Bildobjekt 11">
            <a:extLst>
              <a:ext uri="{FF2B5EF4-FFF2-40B4-BE49-F238E27FC236}">
                <a16:creationId xmlns:a16="http://schemas.microsoft.com/office/drawing/2014/main" id="{E66CDD62-3CE5-4941-AD96-7C0FDDA4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732" y="4262274"/>
            <a:ext cx="1777037"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3074FA9-F100-4281-A992-02A137CA9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7793">
            <a:off x="1530135" y="1703237"/>
            <a:ext cx="3894967" cy="4827469"/>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a:extLst>
              <a:ext uri="{FF2B5EF4-FFF2-40B4-BE49-F238E27FC236}">
                <a16:creationId xmlns:a16="http://schemas.microsoft.com/office/drawing/2014/main" id="{E3D0ACC9-3154-4005-927B-CCBB065BD4D7}"/>
              </a:ext>
            </a:extLst>
          </p:cNvPr>
          <p:cNvSpPr>
            <a:spLocks noGrp="1"/>
          </p:cNvSpPr>
          <p:nvPr>
            <p:ph type="title"/>
          </p:nvPr>
        </p:nvSpPr>
        <p:spPr>
          <a:xfrm rot="21337793">
            <a:off x="1890746" y="1677910"/>
            <a:ext cx="2899068" cy="4368158"/>
          </a:xfrm>
        </p:spPr>
        <p:txBody>
          <a:bodyPr>
            <a:normAutofit/>
          </a:bodyPr>
          <a:lstStyle/>
          <a:p>
            <a:pPr algn="ctr" rtl="0" fontAlgn="base"/>
            <a:br>
              <a:rPr lang="ha-Latn-NG" sz="2400" noProof="0" dirty="0">
                <a:solidFill>
                  <a:srgbClr val="000000"/>
                </a:solidFill>
                <a:latin typeface="Calibri" panose="020F0502020204030204" pitchFamily="34" charset="0"/>
              </a:rPr>
            </a:br>
            <a:r>
              <a:rPr lang="ha-Latn-NG" sz="2400" noProof="0" dirty="0">
                <a:solidFill>
                  <a:srgbClr val="000000"/>
                </a:solidFill>
                <a:latin typeface="Calibri" panose="020F0502020204030204" pitchFamily="34" charset="0"/>
              </a:rPr>
              <a:t>SASHE</a:t>
            </a:r>
            <a:r>
              <a:rPr lang="ha-Latn-NG" sz="2400" b="0" i="0" noProof="0" dirty="0">
                <a:solidFill>
                  <a:srgbClr val="000000"/>
                </a:solidFill>
                <a:effectLst/>
                <a:latin typeface="Calibri" panose="020F0502020204030204" pitchFamily="34" charset="0"/>
              </a:rPr>
              <a:t> 1</a:t>
            </a:r>
            <a:br>
              <a:rPr lang="ha-Latn-NG" sz="2400" b="0" i="0" noProof="0" dirty="0">
                <a:solidFill>
                  <a:srgbClr val="000000"/>
                </a:solidFill>
                <a:effectLst/>
                <a:latin typeface="Calibri" panose="020F0502020204030204" pitchFamily="34" charset="0"/>
              </a:rPr>
            </a:br>
            <a:br>
              <a:rPr lang="ha-Latn-NG" sz="1000" b="0" i="0" noProof="0" dirty="0">
                <a:solidFill>
                  <a:srgbClr val="000000"/>
                </a:solidFill>
                <a:effectLst/>
                <a:latin typeface="Calibri" panose="020F0502020204030204" pitchFamily="34" charset="0"/>
              </a:rPr>
            </a:br>
            <a:r>
              <a:rPr lang="ha-Latn-NG" sz="2000" noProof="0" dirty="0">
                <a:solidFill>
                  <a:srgbClr val="000000"/>
                </a:solidFill>
                <a:latin typeface="Calibri" panose="020F0502020204030204" pitchFamily="34" charset="0"/>
              </a:rPr>
              <a:t>“</a:t>
            </a:r>
            <a:r>
              <a:rPr lang="ha-Latn-NG" sz="2000" b="0" i="0" noProof="0" dirty="0">
                <a:solidFill>
                  <a:srgbClr val="000000"/>
                </a:solidFill>
                <a:effectLst/>
                <a:latin typeface="Calibri" panose="020F0502020204030204" pitchFamily="34" charset="0"/>
              </a:rPr>
              <a:t>Duka Muatne an Haifesu da Martaba da ‘Yan ci. Suna da Albarkar Tunani da kuma  nazari don Haka sai Su Kasance ‘Yan </a:t>
            </a:r>
            <a:br>
              <a:rPr lang="ha-Latn-NG" sz="2000" b="0" i="0" noProof="0" dirty="0">
                <a:solidFill>
                  <a:srgbClr val="000000"/>
                </a:solidFill>
                <a:effectLst/>
                <a:latin typeface="Calibri" panose="020F0502020204030204" pitchFamily="34" charset="0"/>
              </a:rPr>
            </a:br>
            <a:r>
              <a:rPr lang="ha-Latn-NG" sz="2000" b="0" i="0" noProof="0" dirty="0">
                <a:solidFill>
                  <a:srgbClr val="000000"/>
                </a:solidFill>
                <a:effectLst/>
                <a:latin typeface="Calibri" panose="020F0502020204030204" pitchFamily="34" charset="0"/>
              </a:rPr>
              <a:t>uwan Juna da Aminci”.” </a:t>
            </a:r>
            <a:br>
              <a:rPr lang="ha-Latn-NG" sz="3600" b="0" i="0" noProof="0" dirty="0">
                <a:solidFill>
                  <a:srgbClr val="000000"/>
                </a:solidFill>
                <a:effectLst/>
                <a:latin typeface="Segoe UI" panose="020B0502040204020203" pitchFamily="34" charset="0"/>
              </a:rPr>
            </a:br>
            <a:r>
              <a:rPr lang="ha-Latn-NG" sz="1800" b="0" i="0" noProof="0" dirty="0">
                <a:solidFill>
                  <a:srgbClr val="333333"/>
                </a:solidFill>
                <a:effectLst/>
                <a:latin typeface="Segoe UI" panose="020B0502040204020203" pitchFamily="34" charset="0"/>
              </a:rPr>
              <a:t> </a:t>
            </a:r>
            <a:br>
              <a:rPr lang="ha-Latn-NG" b="0" i="0" noProof="0" dirty="0">
                <a:solidFill>
                  <a:srgbClr val="000000"/>
                </a:solidFill>
                <a:effectLst/>
                <a:latin typeface="Segoe UI" panose="020B0502040204020203" pitchFamily="34" charset="0"/>
              </a:rPr>
            </a:br>
            <a:br>
              <a:rPr lang="ha-Latn-NG" b="0" i="0" noProof="0" dirty="0">
                <a:solidFill>
                  <a:srgbClr val="000000"/>
                </a:solidFill>
                <a:effectLst/>
                <a:latin typeface="Segoe UI" panose="020B0502040204020203" pitchFamily="34" charset="0"/>
              </a:rPr>
            </a:br>
            <a:endParaRPr lang="ha-Latn-NG" noProof="0" dirty="0"/>
          </a:p>
        </p:txBody>
      </p:sp>
      <p:pic>
        <p:nvPicPr>
          <p:cNvPr id="7" name="Picture 6">
            <a:extLst>
              <a:ext uri="{FF2B5EF4-FFF2-40B4-BE49-F238E27FC236}">
                <a16:creationId xmlns:a16="http://schemas.microsoft.com/office/drawing/2014/main" id="{50FFCEE6-DE2B-481D-9357-316326F4B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6889">
            <a:off x="6737670" y="1655949"/>
            <a:ext cx="3722449" cy="4843668"/>
          </a:xfrm>
          <a:prstGeom prst="rect">
            <a:avLst/>
          </a:prstGeom>
          <a:noFill/>
          <a:extLst>
            <a:ext uri="{909E8E84-426E-40DD-AFC4-6F175D3DCCD1}">
              <a14:hiddenFill xmlns:a14="http://schemas.microsoft.com/office/drawing/2010/main">
                <a:solidFill>
                  <a:srgbClr val="FFFFFF"/>
                </a:solidFill>
              </a14:hiddenFill>
            </a:ext>
          </a:extLst>
        </p:spPr>
      </p:pic>
      <p:sp>
        <p:nvSpPr>
          <p:cNvPr id="8" name="Rubrik 1">
            <a:extLst>
              <a:ext uri="{FF2B5EF4-FFF2-40B4-BE49-F238E27FC236}">
                <a16:creationId xmlns:a16="http://schemas.microsoft.com/office/drawing/2014/main" id="{205C06E2-56B6-4214-B474-71F7AF2FADD0}"/>
              </a:ext>
            </a:extLst>
          </p:cNvPr>
          <p:cNvSpPr txBox="1">
            <a:spLocks/>
          </p:cNvSpPr>
          <p:nvPr/>
        </p:nvSpPr>
        <p:spPr>
          <a:xfrm rot="266889">
            <a:off x="6981723" y="1771863"/>
            <a:ext cx="3002596" cy="474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gn="ctr" fontAlgn="base"/>
            <a:r>
              <a:rPr lang="ha-Latn-NG" sz="2400" noProof="0" dirty="0">
                <a:solidFill>
                  <a:srgbClr val="000000"/>
                </a:solidFill>
                <a:latin typeface="Calibri" panose="020F0502020204030204" pitchFamily="34" charset="0"/>
              </a:rPr>
              <a:t>SHINFIDA </a:t>
            </a:r>
          </a:p>
          <a:p>
            <a:pPr algn="ctr" fontAlgn="base"/>
            <a:br>
              <a:rPr lang="ha-Latn-NG" sz="1000" noProof="0" dirty="0">
                <a:latin typeface="Calibri" panose="020F0502020204030204" pitchFamily="34" charset="0"/>
              </a:rPr>
            </a:br>
            <a:r>
              <a:rPr lang="ha-Latn-NG" sz="2000" noProof="0" dirty="0">
                <a:solidFill>
                  <a:srgbClr val="000000"/>
                </a:solidFill>
                <a:latin typeface="Calibri"/>
                <a:ea typeface="Calibri"/>
                <a:cs typeface="Calibri"/>
              </a:rPr>
              <a:t>“K</a:t>
            </a:r>
            <a:r>
              <a:rPr lang="ha-Latn-NG" sz="2000" b="0" i="0" noProof="0" dirty="0">
                <a:solidFill>
                  <a:srgbClr val="000000"/>
                </a:solidFill>
                <a:effectLst/>
                <a:latin typeface="Calibri"/>
                <a:ea typeface="Calibri"/>
                <a:cs typeface="Calibri"/>
              </a:rPr>
              <a:t>owane Mutum da ga Kowane Bangare na Al’umma zai yi Fafutuka kan Koyarwa da Ilimi da kuma </a:t>
            </a:r>
            <a:r>
              <a:rPr lang="ha-Latn-NG" sz="2000" noProof="0" dirty="0">
                <a:latin typeface="Calibri"/>
                <a:ea typeface="Calibri"/>
                <a:cs typeface="Calibri"/>
              </a:rPr>
              <a:t>ƙ</a:t>
            </a:r>
            <a:r>
              <a:rPr lang="ha-Latn-NG" sz="2000" b="0" i="0" noProof="0" dirty="0">
                <a:solidFill>
                  <a:srgbClr val="000000"/>
                </a:solidFill>
                <a:effectLst/>
                <a:latin typeface="Calibri"/>
                <a:ea typeface="Calibri"/>
                <a:cs typeface="Calibri"/>
              </a:rPr>
              <a:t>arfafa wadanannan 'yanci da Walwala.” </a:t>
            </a:r>
            <a:endParaRPr lang="ha-Latn-NG" sz="3600" noProof="0" dirty="0">
              <a:latin typeface="Calibri"/>
              <a:ea typeface="Calibri"/>
              <a:cs typeface="Calibri"/>
            </a:endParaRPr>
          </a:p>
          <a:p>
            <a:pPr algn="ctr" fontAlgn="base"/>
            <a:br>
              <a:rPr lang="ha-Latn-NG" sz="3600" noProof="0" dirty="0">
                <a:solidFill>
                  <a:srgbClr val="000000"/>
                </a:solidFill>
                <a:latin typeface="Segoe UI" panose="020B0502040204020203" pitchFamily="34" charset="0"/>
              </a:rPr>
            </a:br>
            <a:r>
              <a:rPr lang="ha-Latn-NG" sz="1800" noProof="0" dirty="0">
                <a:solidFill>
                  <a:srgbClr val="333333"/>
                </a:solidFill>
                <a:latin typeface="Segoe UI" panose="020B0502040204020203" pitchFamily="34" charset="0"/>
              </a:rPr>
              <a:t> </a:t>
            </a:r>
            <a:br>
              <a:rPr lang="ha-Latn-NG" noProof="0" dirty="0">
                <a:solidFill>
                  <a:srgbClr val="000000"/>
                </a:solidFill>
                <a:latin typeface="Segoe UI" panose="020B0502040204020203" pitchFamily="34" charset="0"/>
              </a:rPr>
            </a:br>
            <a:br>
              <a:rPr lang="ha-Latn-NG" noProof="0" dirty="0">
                <a:solidFill>
                  <a:srgbClr val="000000"/>
                </a:solidFill>
                <a:latin typeface="Segoe UI" panose="020B0502040204020203" pitchFamily="34" charset="0"/>
              </a:rPr>
            </a:br>
            <a:endParaRPr lang="ha-Latn-NG" noProof="0" dirty="0"/>
          </a:p>
        </p:txBody>
      </p:sp>
      <p:sp>
        <p:nvSpPr>
          <p:cNvPr id="9" name="textruta 8">
            <a:extLst>
              <a:ext uri="{FF2B5EF4-FFF2-40B4-BE49-F238E27FC236}">
                <a16:creationId xmlns:a16="http://schemas.microsoft.com/office/drawing/2014/main" id="{DD07C1E5-2287-402E-988C-804D6EE0D349}"/>
              </a:ext>
            </a:extLst>
          </p:cNvPr>
          <p:cNvSpPr txBox="1"/>
          <p:nvPr/>
        </p:nvSpPr>
        <p:spPr>
          <a:xfrm>
            <a:off x="1373649" y="616554"/>
            <a:ext cx="9249070" cy="769441"/>
          </a:xfrm>
          <a:prstGeom prst="rect">
            <a:avLst/>
          </a:prstGeom>
          <a:noFill/>
        </p:spPr>
        <p:txBody>
          <a:bodyPr wrap="none" lIns="91440" tIns="45720" rIns="91440" bIns="45720" rtlCol="0" anchor="t">
            <a:spAutoFit/>
          </a:bodyPr>
          <a:lstStyle/>
          <a:p>
            <a:r>
              <a:rPr lang="ha-Latn-NG" sz="4400" b="1" noProof="0" dirty="0">
                <a:latin typeface="Calibri"/>
                <a:ea typeface="Calibri"/>
                <a:cs typeface="Calibri"/>
              </a:rPr>
              <a:t>Ƙ</a:t>
            </a:r>
            <a:r>
              <a:rPr lang="ha-Latn-NG" sz="4400" b="1" noProof="0" dirty="0"/>
              <a:t>udurin Duniya kan 'Hakkin Ɗan’Adam</a:t>
            </a:r>
            <a:endParaRPr lang="ha-Latn-NG" noProof="0" dirty="0"/>
          </a:p>
        </p:txBody>
      </p:sp>
    </p:spTree>
    <p:extLst>
      <p:ext uri="{BB962C8B-B14F-4D97-AF65-F5344CB8AC3E}">
        <p14:creationId xmlns:p14="http://schemas.microsoft.com/office/powerpoint/2010/main" val="276900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423C900-F87E-B84E-961A-C0B88E24A0D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a-Latn-NG" sz="800" noProof="0" dirty="0">
                <a:solidFill>
                  <a:schemeClr val="tx1">
                    <a:lumMod val="65000"/>
                    <a:lumOff val="35000"/>
                  </a:schemeClr>
                </a:solidFill>
              </a:rPr>
              <a:t>Photo: Pjr Travel / Alamy Stock Photo</a:t>
            </a:r>
          </a:p>
        </p:txBody>
      </p:sp>
      <p:pic>
        <p:nvPicPr>
          <p:cNvPr id="16" name="Bildobjekt 15">
            <a:extLst>
              <a:ext uri="{FF2B5EF4-FFF2-40B4-BE49-F238E27FC236}">
                <a16:creationId xmlns:a16="http://schemas.microsoft.com/office/drawing/2014/main" id="{100864D9-45AE-4F46-A412-7E5588D29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351" y="486879"/>
            <a:ext cx="9165482" cy="6096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9CB6F8A-9D40-2A43-B4AE-F83290320CD0}"/>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a-Latn-NG" sz="800" noProof="0" dirty="0">
                <a:solidFill>
                  <a:schemeClr val="tx1">
                    <a:lumMod val="65000"/>
                    <a:lumOff val="35000"/>
                  </a:schemeClr>
                </a:solidFill>
              </a:rPr>
              <a:t>Photo: Robbi Akbari Kamaruddin / Alamy Stock Photo</a:t>
            </a:r>
          </a:p>
        </p:txBody>
      </p:sp>
      <p:pic>
        <p:nvPicPr>
          <p:cNvPr id="12" name="Bildobjekt 11" descr="En bild som visar inomhus&#10;&#10;Automatiskt genererad beskrivning">
            <a:extLst>
              <a:ext uri="{FF2B5EF4-FFF2-40B4-BE49-F238E27FC236}">
                <a16:creationId xmlns:a16="http://schemas.microsoft.com/office/drawing/2014/main" id="{E372FC9F-AA22-3142-874B-9A3A5E18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893CAF3-8629-D941-B245-711013997980}"/>
              </a:ext>
            </a:extLst>
          </p:cNvPr>
          <p:cNvSpPr/>
          <p:nvPr/>
        </p:nvSpPr>
        <p:spPr>
          <a:xfrm rot="16200000">
            <a:off x="823304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a-Latn-NG" sz="800" noProof="0" dirty="0">
                <a:solidFill>
                  <a:schemeClr val="tx1">
                    <a:lumMod val="65000"/>
                    <a:lumOff val="35000"/>
                  </a:schemeClr>
                </a:solidFill>
              </a:rPr>
              <a:t>Photo:  Hidaya Dude, ZANZIC</a:t>
            </a:r>
          </a:p>
        </p:txBody>
      </p:sp>
      <p:pic>
        <p:nvPicPr>
          <p:cNvPr id="9" name="Bildobjekt 8" descr="En bild som visar kläder, person, halsduk, huvudduk&#10;&#10;Automatiskt genererad beskrivning">
            <a:extLst>
              <a:ext uri="{FF2B5EF4-FFF2-40B4-BE49-F238E27FC236}">
                <a16:creationId xmlns:a16="http://schemas.microsoft.com/office/drawing/2014/main" id="{C0575C29-20D2-984B-8D14-8C9B81CE2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070" y="497336"/>
            <a:ext cx="6347077" cy="610295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438422A-D1D6-BA48-9EEB-4C8A90128E87}"/>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a-Latn-NG" sz="800" noProof="0" dirty="0">
                <a:solidFill>
                  <a:schemeClr val="tx1">
                    <a:lumMod val="65000"/>
                    <a:lumOff val="35000"/>
                  </a:schemeClr>
                </a:solidFill>
              </a:rPr>
              <a:t>Photo: Sergi Reboredo / Alamy Stock Photo</a:t>
            </a:r>
          </a:p>
        </p:txBody>
      </p:sp>
      <p:pic>
        <p:nvPicPr>
          <p:cNvPr id="10" name="Bildobjekt 9" descr="En bild som visar text, person, sten&#10;&#10;Automatiskt genererad beskrivning">
            <a:extLst>
              <a:ext uri="{FF2B5EF4-FFF2-40B4-BE49-F238E27FC236}">
                <a16:creationId xmlns:a16="http://schemas.microsoft.com/office/drawing/2014/main" id="{E07C60DC-3535-664C-8EB6-554CABAFD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62" y="490291"/>
            <a:ext cx="9165005" cy="6110003"/>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5B91BD3-AD5E-EF42-A3CA-1340697A405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a-Latn-NG" sz="800" noProof="0" dirty="0">
                <a:solidFill>
                  <a:schemeClr val="tx1">
                    <a:lumMod val="65000"/>
                    <a:lumOff val="35000"/>
                  </a:schemeClr>
                </a:solidFill>
              </a:rPr>
              <a:t>Photo: Joerg Boethling / Alamy Stock Photo</a:t>
            </a:r>
          </a:p>
        </p:txBody>
      </p:sp>
      <p:pic>
        <p:nvPicPr>
          <p:cNvPr id="8" name="Bildobjekt 7" descr="En bild som visar golv, inomhus, person&#10;&#10;Automatiskt genererad beskrivning">
            <a:extLst>
              <a:ext uri="{FF2B5EF4-FFF2-40B4-BE49-F238E27FC236}">
                <a16:creationId xmlns:a16="http://schemas.microsoft.com/office/drawing/2014/main" id="{50E664DF-914B-794F-904C-52A1A3711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80"/>
            <a:ext cx="9170122" cy="6113414"/>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F3F29D-0787-0148-B2FE-8AAD1E132BBF}"/>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a-Latn-NG" sz="800" noProof="0" dirty="0">
                <a:solidFill>
                  <a:schemeClr val="tx1">
                    <a:lumMod val="65000"/>
                    <a:lumOff val="35000"/>
                  </a:schemeClr>
                </a:solidFill>
              </a:rPr>
              <a:t>Photo: Charles O. Cecil / Alamy Stock Photo</a:t>
            </a:r>
          </a:p>
        </p:txBody>
      </p:sp>
      <p:pic>
        <p:nvPicPr>
          <p:cNvPr id="9" name="Bildobjekt 8">
            <a:extLst>
              <a:ext uri="{FF2B5EF4-FFF2-40B4-BE49-F238E27FC236}">
                <a16:creationId xmlns:a16="http://schemas.microsoft.com/office/drawing/2014/main" id="{F9AD51A7-F87F-4E41-978A-5E7C308C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DE3288-5A07-4C43-846C-114B3A0D7951}"/>
              </a:ext>
            </a:extLst>
          </p:cNvPr>
          <p:cNvSpPr/>
          <p:nvPr/>
        </p:nvSpPr>
        <p:spPr>
          <a:xfrm rot="16200000">
            <a:off x="8274855"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a-Latn-NG" sz="800" noProof="0" dirty="0">
                <a:solidFill>
                  <a:schemeClr val="tx1">
                    <a:lumMod val="65000"/>
                    <a:lumOff val="35000"/>
                  </a:schemeClr>
                </a:solidFill>
              </a:rPr>
              <a:t>Photo:  Hidaya Dude, ZANZIC</a:t>
            </a:r>
          </a:p>
        </p:txBody>
      </p:sp>
      <p:pic>
        <p:nvPicPr>
          <p:cNvPr id="8" name="Bildobjekt 7">
            <a:extLst>
              <a:ext uri="{FF2B5EF4-FFF2-40B4-BE49-F238E27FC236}">
                <a16:creationId xmlns:a16="http://schemas.microsoft.com/office/drawing/2014/main" id="{C7219F55-C07C-9A4C-9304-9D03FB97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999" y="498143"/>
            <a:ext cx="6517959" cy="6102958"/>
          </a:xfrm>
          <a:prstGeom prst="rect">
            <a:avLst/>
          </a:prstGeom>
        </p:spPr>
      </p:pic>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descr="En bild som visar person, folksamling&#10;&#10;Automatiskt genererad beskrivning">
            <a:extLst>
              <a:ext uri="{FF2B5EF4-FFF2-40B4-BE49-F238E27FC236}">
                <a16:creationId xmlns:a16="http://schemas.microsoft.com/office/drawing/2014/main" id="{865DD66B-AFF1-0A43-B4B8-35D832B0D803}"/>
              </a:ext>
            </a:extLst>
          </p:cNvPr>
          <p:cNvPicPr>
            <a:picLocks noChangeAspect="1"/>
          </p:cNvPicPr>
          <p:nvPr/>
        </p:nvPicPr>
        <p:blipFill rotWithShape="1">
          <a:blip r:embed="rId3">
            <a:extLst>
              <a:ext uri="{28A0092B-C50C-407E-A947-70E740481C1C}">
                <a14:useLocalDpi xmlns:a14="http://schemas.microsoft.com/office/drawing/2010/main" val="0"/>
              </a:ext>
            </a:extLst>
          </a:blip>
          <a:srcRect l="1" r="264"/>
          <a:stretch/>
        </p:blipFill>
        <p:spPr>
          <a:xfrm>
            <a:off x="0" y="207818"/>
            <a:ext cx="12192000" cy="6650182"/>
          </a:xfrm>
          <a:prstGeom prst="rect">
            <a:avLst/>
          </a:prstGeom>
        </p:spPr>
      </p:pic>
    </p:spTree>
    <p:extLst>
      <p:ext uri="{BB962C8B-B14F-4D97-AF65-F5344CB8AC3E}">
        <p14:creationId xmlns:p14="http://schemas.microsoft.com/office/powerpoint/2010/main" val="18476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0EE2234-945D-5C45-87D9-34D9F7757986}"/>
              </a:ext>
            </a:extLst>
          </p:cNvPr>
          <p:cNvSpPr txBox="1"/>
          <p:nvPr/>
        </p:nvSpPr>
        <p:spPr>
          <a:xfrm>
            <a:off x="0" y="851356"/>
            <a:ext cx="12192000" cy="2677656"/>
          </a:xfrm>
          <a:prstGeom prst="rect">
            <a:avLst/>
          </a:prstGeom>
          <a:noFill/>
        </p:spPr>
        <p:txBody>
          <a:bodyPr wrap="square" rtlCol="0">
            <a:spAutoFit/>
          </a:bodyPr>
          <a:lstStyle/>
          <a:p>
            <a:pPr algn="ctr"/>
            <a:endParaRPr lang="ha-Latn-NG" sz="3600" b="1" noProof="0" dirty="0">
              <a:solidFill>
                <a:schemeClr val="bg1"/>
              </a:solidFill>
              <a:latin typeface="Calibri" panose="020F0502020204030204" pitchFamily="34" charset="0"/>
            </a:endParaRPr>
          </a:p>
          <a:p>
            <a:pPr algn="ctr"/>
            <a:r>
              <a:rPr lang="ha-Latn-NG" sz="4000" b="1" noProof="0" dirty="0">
                <a:solidFill>
                  <a:schemeClr val="bg1"/>
                </a:solidFill>
                <a:latin typeface="Calibri" panose="020F0502020204030204" pitchFamily="34" charset="0"/>
              </a:rPr>
              <a:t>Sannu da </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o</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ari kuma sannu da dawowa!</a:t>
            </a:r>
          </a:p>
          <a:p>
            <a:pPr algn="ctr"/>
            <a:endParaRPr lang="ha-Latn-NG" sz="2400" noProof="0" dirty="0">
              <a:solidFill>
                <a:schemeClr val="bg1"/>
              </a:solidFill>
              <a:latin typeface="Calibri" panose="020F0502020204030204" pitchFamily="34" charset="0"/>
            </a:endParaRPr>
          </a:p>
          <a:p>
            <a:pPr algn="ctr"/>
            <a:r>
              <a:rPr lang="ha-Latn-NG" sz="3200" noProof="0" dirty="0">
                <a:solidFill>
                  <a:schemeClr val="bg1"/>
                </a:solidFill>
                <a:latin typeface="Calibri" panose="020F0502020204030204" pitchFamily="34" charset="0"/>
              </a:rPr>
              <a:t>Sashi na gaba: </a:t>
            </a:r>
            <a:br>
              <a:rPr lang="ha-Latn-NG" sz="3200" noProof="0" dirty="0">
                <a:solidFill>
                  <a:schemeClr val="bg1"/>
                </a:solidFill>
                <a:latin typeface="Calibri" panose="020F0502020204030204" pitchFamily="34" charset="0"/>
              </a:rPr>
            </a:br>
            <a:r>
              <a:rPr lang="ha-Latn-NG" sz="3200" noProof="0" dirty="0">
                <a:solidFill>
                  <a:schemeClr val="bg1"/>
                </a:solidFill>
                <a:latin typeface="Calibri" panose="020F0502020204030204" pitchFamily="34" charset="0"/>
              </a:rPr>
              <a:t>Gabatar da ‘yancin addini da imani    </a:t>
            </a:r>
          </a:p>
        </p:txBody>
      </p:sp>
      <p:pic>
        <p:nvPicPr>
          <p:cNvPr id="8" name="Bildobjekt 7">
            <a:extLst>
              <a:ext uri="{FF2B5EF4-FFF2-40B4-BE49-F238E27FC236}">
                <a16:creationId xmlns:a16="http://schemas.microsoft.com/office/drawing/2014/main" id="{FB72869E-9D39-934A-B963-D47840F02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2" y="4262275"/>
            <a:ext cx="1777036" cy="1795169"/>
          </a:xfrm>
          <a:prstGeom prst="rect">
            <a:avLst/>
          </a:prstGeom>
        </p:spPr>
      </p:pic>
    </p:spTree>
    <p:extLst>
      <p:ext uri="{BB962C8B-B14F-4D97-AF65-F5344CB8AC3E}">
        <p14:creationId xmlns:p14="http://schemas.microsoft.com/office/powerpoint/2010/main" val="91732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320730"/>
            <a:ext cx="10265283" cy="4093428"/>
          </a:xfrm>
          <a:prstGeom prst="rect">
            <a:avLst/>
          </a:prstGeom>
        </p:spPr>
        <p:txBody>
          <a:bodyPr wrap="square">
            <a:spAutoFit/>
          </a:bodyPr>
          <a:lstStyle/>
          <a:p>
            <a:r>
              <a:rPr lang="ha-Latn-NG" sz="4400" b="1" noProof="0" dirty="0">
                <a:latin typeface="Calibri" panose="020F0502020204030204" pitchFamily="34" charset="0"/>
              </a:rPr>
              <a:t>Manufar karatun</a:t>
            </a:r>
            <a:br>
              <a:rPr lang="ha-Latn-NG" sz="3600" noProof="0" dirty="0">
                <a:latin typeface="Calibri" panose="020F0502020204030204" pitchFamily="34" charset="0"/>
              </a:rPr>
            </a:br>
            <a:r>
              <a:rPr lang="ha-Latn-NG" sz="3600" noProof="0" dirty="0">
                <a:latin typeface="Calibri" panose="020F0502020204030204" pitchFamily="34" charset="0"/>
              </a:rPr>
              <a:t> </a:t>
            </a:r>
            <a:br>
              <a:rPr lang="ha-Latn-NG" sz="3600" noProof="0" dirty="0">
                <a:latin typeface="Calibri" panose="020F0502020204030204" pitchFamily="34" charset="0"/>
              </a:rPr>
            </a:br>
            <a:r>
              <a:rPr lang="ha-Latn-NG" sz="3600" noProof="0" dirty="0">
                <a:latin typeface="Calibri" panose="020F0502020204030204" pitchFamily="34" charset="0"/>
              </a:rPr>
              <a:t>Wannan zai taimakawa al’umma:</a:t>
            </a:r>
          </a:p>
          <a:p>
            <a:pPr marL="571500" indent="-571500">
              <a:buFont typeface="Arial" panose="020B0604020202020204" pitchFamily="34" charset="0"/>
              <a:buChar char="•"/>
            </a:pPr>
            <a:r>
              <a:rPr lang="ha-Latn-NG" sz="3600" noProof="0" dirty="0">
                <a:latin typeface="Calibri" panose="020F0502020204030204" pitchFamily="34" charset="0"/>
              </a:rPr>
              <a:t>Su fahimci banbance-banbance dake tsakaninsu</a:t>
            </a:r>
          </a:p>
          <a:p>
            <a:pPr marL="571500" indent="-571500">
              <a:buFont typeface="Arial" panose="020B0604020202020204" pitchFamily="34" charset="0"/>
              <a:buChar char="•"/>
            </a:pPr>
            <a:r>
              <a:rPr lang="ha-Latn-NG" sz="3600" noProof="0" dirty="0">
                <a:latin typeface="Calibri" panose="020F0502020204030204" pitchFamily="34" charset="0"/>
              </a:rPr>
              <a:t>Fahimci 'yancin da kowa yake dashi</a:t>
            </a:r>
          </a:p>
          <a:p>
            <a:pPr marL="571500" indent="-571500">
              <a:buFont typeface="Arial" panose="020B0604020202020204" pitchFamily="34" charset="0"/>
              <a:buChar char="•"/>
            </a:pPr>
            <a:r>
              <a:rPr lang="ha-Latn-NG" sz="3600" noProof="0" dirty="0">
                <a:latin typeface="Calibri" panose="020F0502020204030204" pitchFamily="34" charset="0"/>
              </a:rPr>
              <a:t>Gano matsalolin dake tattare da YAKI</a:t>
            </a:r>
          </a:p>
          <a:p>
            <a:pPr marL="571500" indent="-571500">
              <a:buFont typeface="Arial" panose="020B0604020202020204" pitchFamily="34" charset="0"/>
              <a:buChar char="•"/>
            </a:pPr>
            <a:r>
              <a:rPr lang="ha-Latn-NG" sz="3600" noProof="0" dirty="0">
                <a:latin typeface="Calibri" panose="020F0502020204030204" pitchFamily="34" charset="0"/>
              </a:rPr>
              <a:t>Samo hanyoyi wajen kawo </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latin typeface="Calibri" panose="020F0502020204030204" pitchFamily="34" charset="0"/>
              </a:rPr>
              <a:t>arshen matsalar </a:t>
            </a: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3816429"/>
          </a:xfrm>
          <a:prstGeom prst="rect">
            <a:avLst/>
          </a:prstGeom>
        </p:spPr>
        <p:txBody>
          <a:bodyPr wrap="square" lIns="91440" tIns="45720" rIns="91440" bIns="45720" anchor="t">
            <a:spAutoFit/>
          </a:bodyPr>
          <a:lstStyle/>
          <a:p>
            <a:r>
              <a:rPr lang="ha-Latn-NG" sz="4400" b="1" noProof="0" dirty="0">
                <a:latin typeface="Calibri" panose="020F0502020204030204" pitchFamily="34" charset="0"/>
              </a:rPr>
              <a:t>Tsarin karantar da darasin  </a:t>
            </a:r>
            <a:br>
              <a:rPr lang="ha-Latn-NG" sz="3600" noProof="0" dirty="0">
                <a:latin typeface="Calibri" panose="020F0502020204030204" pitchFamily="34" charset="0"/>
              </a:rPr>
            </a:br>
            <a:r>
              <a:rPr lang="ha-Latn-NG" sz="3600" noProof="0" dirty="0">
                <a:latin typeface="Calibri" panose="020F0502020204030204" pitchFamily="34" charset="0"/>
              </a:rPr>
              <a:t> </a:t>
            </a:r>
          </a:p>
          <a:p>
            <a:r>
              <a:rPr lang="ha-Latn-NG" sz="3600" noProof="0" dirty="0">
                <a:latin typeface="Calibri"/>
                <a:cs typeface="Calibri"/>
              </a:rPr>
              <a:t>Koyi – Yadawa da dubawa</a:t>
            </a:r>
            <a:r>
              <a:rPr lang="ha-Latn-NG" sz="3600" noProof="0" dirty="0">
                <a:cs typeface="Calibri"/>
              </a:rPr>
              <a:t> – </a:t>
            </a:r>
            <a:r>
              <a:rPr lang="ha-Latn-NG" sz="3600" noProof="0" dirty="0">
                <a:latin typeface="Calibri"/>
                <a:cs typeface="Calibri"/>
              </a:rPr>
              <a:t>Muyi tunani akai </a:t>
            </a:r>
            <a:br>
              <a:rPr lang="ha-Latn-NG" sz="3600" noProof="0" dirty="0">
                <a:latin typeface="Calibri"/>
                <a:cs typeface="Calibri"/>
              </a:rPr>
            </a:br>
            <a:r>
              <a:rPr lang="ha-Latn-NG" sz="3600" noProof="0" dirty="0">
                <a:latin typeface="Calibri"/>
                <a:cs typeface="Calibri"/>
              </a:rPr>
              <a:t>– Shirya matakin daukar</a:t>
            </a:r>
          </a:p>
          <a:p>
            <a:pPr>
              <a:lnSpc>
                <a:spcPct val="150000"/>
              </a:lnSpc>
            </a:pPr>
            <a:r>
              <a:rPr lang="ha-Latn-NG" sz="3600" noProof="0" dirty="0">
                <a:latin typeface="Calibri"/>
                <a:cs typeface="Calibri"/>
              </a:rPr>
              <a:t>Tattaunawa, Cikakken Gwajin, Wassani! </a:t>
            </a:r>
          </a:p>
          <a:p>
            <a:pPr marL="571500" indent="-571500">
              <a:buFont typeface="Arial" charset="0"/>
              <a:buChar char="•"/>
            </a:pPr>
            <a:endParaRPr lang="ha-Latn-NG" sz="3600" noProof="0" dirty="0">
              <a:latin typeface="Calibri" panose="020F0502020204030204" pitchFamily="34" charset="0"/>
            </a:endParaRPr>
          </a:p>
        </p:txBody>
      </p:sp>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320730"/>
            <a:ext cx="9376560" cy="4647426"/>
          </a:xfrm>
          <a:prstGeom prst="rect">
            <a:avLst/>
          </a:prstGeom>
        </p:spPr>
        <p:txBody>
          <a:bodyPr wrap="square" lIns="91440" tIns="45720" rIns="91440" bIns="45720" anchor="t">
            <a:spAutoFit/>
          </a:bodyPr>
          <a:lstStyle/>
          <a:p>
            <a:r>
              <a:rPr lang="ha-Latn-NG" sz="4400" b="1" noProof="0" dirty="0">
                <a:latin typeface="Calibri" panose="020F0502020204030204" pitchFamily="34" charset="0"/>
              </a:rPr>
              <a:t>Rabe raben karatu</a:t>
            </a:r>
          </a:p>
          <a:p>
            <a:endParaRPr lang="ha-Latn-NG" sz="3600" b="1" noProof="0" dirty="0">
              <a:latin typeface="Calibri" panose="020F0502020204030204" pitchFamily="34" charset="0"/>
            </a:endParaRPr>
          </a:p>
          <a:p>
            <a:pPr marL="571500" lvl="0" indent="-571500">
              <a:buFont typeface="Arial" charset="0"/>
              <a:buChar char="•"/>
            </a:pPr>
            <a:r>
              <a:rPr lang="ha-Latn-NG" sz="3600" noProof="0" dirty="0">
                <a:latin typeface="Calibri"/>
                <a:ea typeface="Calibri"/>
                <a:cs typeface="Calibri"/>
              </a:rPr>
              <a:t>Buƙatun Ɗan’Adam, ‘hakkin Ɗan’Adam da suka ratayya akan Ɗan’Adam 'yancin addini ko imani – ‘haqqi da iyaka</a:t>
            </a:r>
          </a:p>
          <a:p>
            <a:pPr marL="571500" lvl="0" indent="-571500">
              <a:buFont typeface="Arial" charset="0"/>
              <a:buChar char="•"/>
            </a:pPr>
            <a:r>
              <a:rPr lang="ha-Latn-NG" sz="3600" noProof="0" dirty="0">
                <a:latin typeface="Calibri"/>
                <a:ea typeface="Calibri"/>
                <a:cs typeface="Calibri"/>
              </a:rPr>
              <a:t>'yancin addini ko imani a cikin wannan bigiran</a:t>
            </a:r>
          </a:p>
          <a:p>
            <a:pPr marL="571500" lvl="0" indent="-571500">
              <a:buFont typeface="Arial" charset="0"/>
              <a:buChar char="•"/>
            </a:pPr>
            <a:r>
              <a:rPr lang="ha-Latn-NG" sz="3600" noProof="0" dirty="0">
                <a:latin typeface="Calibri" panose="020F0502020204030204" pitchFamily="34" charset="0"/>
              </a:rPr>
              <a:t>Hanyoyi qarfafa haqqin </a:t>
            </a:r>
            <a:r>
              <a:rPr lang="ha-Latn-NG" sz="3600" noProof="0" dirty="0">
                <a:latin typeface="Calibri" panose="020F0502020204030204" pitchFamily="34" charset="0"/>
                <a:ea typeface="Calibri" panose="020F0502020204030204" pitchFamily="34" charset="0"/>
                <a:cs typeface="Calibri" panose="020F0502020204030204" pitchFamily="34" charset="0"/>
              </a:rPr>
              <a:t>Ɗ</a:t>
            </a:r>
            <a:r>
              <a:rPr lang="ha-Latn-NG" sz="3600" noProof="0" dirty="0">
                <a:latin typeface="Calibri" panose="020F0502020204030204" pitchFamily="34" charset="0"/>
              </a:rPr>
              <a:t>an’Adam Hanyoyin daukar mataki</a:t>
            </a:r>
          </a:p>
        </p:txBody>
      </p:sp>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4216539"/>
          </a:xfrm>
          <a:prstGeom prst="rect">
            <a:avLst/>
          </a:prstGeom>
        </p:spPr>
        <p:txBody>
          <a:bodyPr wrap="square">
            <a:spAutoFit/>
          </a:bodyPr>
          <a:lstStyle/>
          <a:p>
            <a:r>
              <a:rPr lang="ha-Latn-NG" sz="4400" b="1" noProof="0" dirty="0">
                <a:latin typeface="Calibri" panose="020F0502020204030204" pitchFamily="34" charset="0"/>
              </a:rPr>
              <a:t>Gwaji</a:t>
            </a:r>
          </a:p>
          <a:p>
            <a:pPr lvl="0"/>
            <a:endParaRPr lang="ha-Latn-NG" sz="3600" b="1" noProof="0" dirty="0">
              <a:latin typeface="Calibri" panose="020F0502020204030204" pitchFamily="34" charset="0"/>
            </a:endParaRPr>
          </a:p>
          <a:p>
            <a:r>
              <a:rPr lang="ha-Latn-NG" sz="3600" noProof="0" dirty="0">
                <a:latin typeface="Calibri" panose="020F0502020204030204" pitchFamily="34" charset="0"/>
              </a:rPr>
              <a:t>Sashi na 9 kowanne zai dau sa’oi 2.</a:t>
            </a:r>
          </a:p>
          <a:p>
            <a:endParaRPr lang="ha-Latn-NG" sz="3600" noProof="0" dirty="0">
              <a:latin typeface="Calibri" panose="020F0502020204030204" pitchFamily="34" charset="0"/>
            </a:endParaRPr>
          </a:p>
          <a:p>
            <a:r>
              <a:rPr lang="ha-Latn-NG" sz="3600" i="1" noProof="0" dirty="0">
                <a:latin typeface="Calibri" panose="020F0502020204030204" pitchFamily="34" charset="0"/>
              </a:rPr>
              <a:t>Ku </a:t>
            </a:r>
            <a:r>
              <a:rPr lang="ha-Latn-NG" sz="3600" i="1" noProof="0" dirty="0">
                <a:latin typeface="Calibri" panose="020F0502020204030204" pitchFamily="34" charset="0"/>
                <a:ea typeface="Calibri" panose="020F0502020204030204" pitchFamily="34" charset="0"/>
                <a:cs typeface="Calibri" panose="020F0502020204030204" pitchFamily="34" charset="0"/>
              </a:rPr>
              <a:t>ƙ</a:t>
            </a:r>
            <a:r>
              <a:rPr lang="ha-Latn-NG" sz="3600" i="1" noProof="0" dirty="0">
                <a:latin typeface="Calibri" panose="020F0502020204030204" pitchFamily="34" charset="0"/>
              </a:rPr>
              <a:t>ara da bayani akan rana/lokaci in kun so. </a:t>
            </a:r>
          </a:p>
          <a:p>
            <a:r>
              <a:rPr lang="ha-Latn-NG" sz="3600" i="1" noProof="0" dirty="0">
                <a:latin typeface="Calibri" panose="020F0502020204030204" pitchFamily="34" charset="0"/>
              </a:rPr>
              <a:t>(Misai, duk asabar misalin karfe 2 na rana). </a:t>
            </a:r>
          </a:p>
          <a:p>
            <a:r>
              <a:rPr lang="ha-Latn-NG" sz="3600" i="1" noProof="0" dirty="0">
                <a:latin typeface="Calibri" panose="020F0502020204030204" pitchFamily="34" charset="0"/>
              </a:rPr>
              <a:t>Zaku  iya </a:t>
            </a:r>
            <a:r>
              <a:rPr lang="ha-Latn-NG" sz="3600" i="1" noProof="0" dirty="0">
                <a:latin typeface="Calibri" panose="020F0502020204030204" pitchFamily="34" charset="0"/>
                <a:ea typeface="Calibri" panose="020F0502020204030204" pitchFamily="34" charset="0"/>
                <a:cs typeface="Calibri" panose="020F0502020204030204" pitchFamily="34" charset="0"/>
              </a:rPr>
              <a:t>ƙ</a:t>
            </a:r>
            <a:r>
              <a:rPr lang="ha-Latn-NG" sz="3600" i="1" noProof="0" dirty="0">
                <a:latin typeface="Calibri" panose="020F0502020204030204" pitchFamily="34" charset="0"/>
              </a:rPr>
              <a:t>ara wani abu in akwai bu</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i="1" noProof="0" dirty="0">
                <a:latin typeface="Calibri" panose="020F0502020204030204" pitchFamily="34" charset="0"/>
              </a:rPr>
              <a:t>atar yin hakan.</a:t>
            </a:r>
          </a:p>
        </p:txBody>
      </p:sp>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8374DD1-2A6D-4F16-A130-989654A82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74" y="1590675"/>
            <a:ext cx="6159451" cy="4250889"/>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DF6391F-FAEC-4874-A9E4-3C742FD51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222" y="2315728"/>
            <a:ext cx="2715014" cy="1873742"/>
          </a:xfrm>
          <a:prstGeom prst="rect">
            <a:avLst/>
          </a:prstGeom>
        </p:spPr>
      </p:pic>
      <p:pic>
        <p:nvPicPr>
          <p:cNvPr id="1026" name="Picture 2">
            <a:extLst>
              <a:ext uri="{FF2B5EF4-FFF2-40B4-BE49-F238E27FC236}">
                <a16:creationId xmlns:a16="http://schemas.microsoft.com/office/drawing/2014/main" id="{EB058E31-DFD9-4004-B38C-D73DCF663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F212F7-8EE7-4A50-848A-7DF7AF40A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B1C19E3-3999-4B1D-9B03-3F94BE5DA8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91D7FA-18D7-4E87-B19A-0F3A7C4A0E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C9B65DF-D6CB-4A43-9B79-4A7686CB47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3CA31C0-171D-42AA-9243-F2D5DBAE18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36A3C2-CEC3-4CE4-AF9B-CDF2D0FB4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F678ECD-41BB-4C38-BFBD-5E58845823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5012649"/>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A0D08BA3-32EE-45B3-937D-754C63662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655B3D9-56A2-4657-966A-D98DAB8B69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9262622F-E2FB-4E0E-BABE-1073AEA1C8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1A639A01-4FDB-4B54-88B3-95939CD2F6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58F2709-2B7C-45AD-93C0-0AA3FE5081D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F4263633-FB39-4016-B675-F03FA6C41BC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ruta 22">
            <a:extLst>
              <a:ext uri="{FF2B5EF4-FFF2-40B4-BE49-F238E27FC236}">
                <a16:creationId xmlns:a16="http://schemas.microsoft.com/office/drawing/2014/main" id="{87B47D42-7448-4F50-ADE9-2384FE10BB43}"/>
              </a:ext>
            </a:extLst>
          </p:cNvPr>
          <p:cNvSpPr txBox="1"/>
          <p:nvPr/>
        </p:nvSpPr>
        <p:spPr>
          <a:xfrm>
            <a:off x="3858854" y="4314611"/>
            <a:ext cx="4427750" cy="646331"/>
          </a:xfrm>
          <a:prstGeom prst="rect">
            <a:avLst/>
          </a:prstGeom>
          <a:noFill/>
        </p:spPr>
        <p:txBody>
          <a:bodyPr wrap="square" rtlCol="0">
            <a:spAutoFit/>
          </a:bodyPr>
          <a:lstStyle/>
          <a:p>
            <a:pPr algn="ctr"/>
            <a:r>
              <a:rPr lang="ha-Latn-NG" sz="3600" noProof="0" dirty="0"/>
              <a:t>Bu</a:t>
            </a:r>
            <a:r>
              <a:rPr lang="ha-Latn-NG" sz="3600" noProof="0" dirty="0">
                <a:latin typeface="Calibri" panose="020F0502020204030204" pitchFamily="34" charset="0"/>
                <a:ea typeface="Calibri" panose="020F0502020204030204" pitchFamily="34" charset="0"/>
                <a:cs typeface="Calibri" panose="020F0502020204030204" pitchFamily="34" charset="0"/>
              </a:rPr>
              <a:t>ƙ</a:t>
            </a:r>
            <a:r>
              <a:rPr lang="ha-Latn-NG" sz="3600" noProof="0" dirty="0"/>
              <a:t>atun </a:t>
            </a:r>
            <a:r>
              <a:rPr lang="ha-Latn-NG" sz="3600" noProof="0" dirty="0">
                <a:latin typeface="Calibri" panose="020F0502020204030204" pitchFamily="34" charset="0"/>
                <a:ea typeface="Calibri" panose="020F0502020204030204" pitchFamily="34" charset="0"/>
                <a:cs typeface="Calibri" panose="020F0502020204030204" pitchFamily="34" charset="0"/>
              </a:rPr>
              <a:t>Ɗ</a:t>
            </a:r>
            <a:r>
              <a:rPr lang="ha-Latn-NG" sz="3600" noProof="0" dirty="0">
                <a:latin typeface="Calibri" panose="020F0502020204030204" pitchFamily="34" charset="0"/>
              </a:rPr>
              <a:t>an’Adam </a:t>
            </a:r>
            <a:endParaRPr lang="ha-Latn-NG" sz="3600" noProof="0" dirty="0"/>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ruta 17">
            <a:extLst>
              <a:ext uri="{FF2B5EF4-FFF2-40B4-BE49-F238E27FC236}">
                <a16:creationId xmlns:a16="http://schemas.microsoft.com/office/drawing/2014/main" id="{5307BA23-1153-4F7F-84EF-8D3849D5B7E3}"/>
              </a:ext>
            </a:extLst>
          </p:cNvPr>
          <p:cNvSpPr txBox="1"/>
          <p:nvPr/>
        </p:nvSpPr>
        <p:spPr>
          <a:xfrm>
            <a:off x="4474687" y="4036703"/>
            <a:ext cx="3126753" cy="646331"/>
          </a:xfrm>
          <a:prstGeom prst="rect">
            <a:avLst/>
          </a:prstGeom>
          <a:noFill/>
        </p:spPr>
        <p:txBody>
          <a:bodyPr wrap="none" rtlCol="0">
            <a:spAutoFit/>
          </a:bodyPr>
          <a:lstStyle/>
          <a:p>
            <a:pPr algn="ctr"/>
            <a:r>
              <a:rPr lang="ha-Latn-NG" sz="3600" noProof="0" dirty="0"/>
              <a:t>Nauyin hukuma</a:t>
            </a:r>
          </a:p>
        </p:txBody>
      </p:sp>
      <p:pic>
        <p:nvPicPr>
          <p:cNvPr id="30" name="Picture 2">
            <a:extLst>
              <a:ext uri="{FF2B5EF4-FFF2-40B4-BE49-F238E27FC236}">
                <a16:creationId xmlns:a16="http://schemas.microsoft.com/office/drawing/2014/main" id="{82B33343-149E-420C-BD96-FB38ACB18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840" y="2226349"/>
            <a:ext cx="3153797" cy="1605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8B469D3F-6214-364C-9C00-080C03B0C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9E3FAFB1-51E8-254D-B52B-444115FE4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a:extLst>
              <a:ext uri="{FF2B5EF4-FFF2-40B4-BE49-F238E27FC236}">
                <a16:creationId xmlns:a16="http://schemas.microsoft.com/office/drawing/2014/main" id="{F51DD84E-A9EB-C945-BD08-3F0DB9092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A9D01FB0-74C3-8C4B-B488-AEAD9B36F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A5519C1C-8E14-6F4A-828C-FFE7648F60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a:extLst>
              <a:ext uri="{FF2B5EF4-FFF2-40B4-BE49-F238E27FC236}">
                <a16:creationId xmlns:a16="http://schemas.microsoft.com/office/drawing/2014/main" id="{471622D3-96B5-2E43-BCCC-133D766F7F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DE5AEDF1-424F-E14C-8F46-C8240DC2A2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0F7E243D-3FA8-7C43-82E8-324EB09FBA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a:extLst>
              <a:ext uri="{FF2B5EF4-FFF2-40B4-BE49-F238E27FC236}">
                <a16:creationId xmlns:a16="http://schemas.microsoft.com/office/drawing/2014/main" id="{16A3FDA8-5AE7-9F4A-BA2D-ABEEDA06B9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a:extLst>
              <a:ext uri="{FF2B5EF4-FFF2-40B4-BE49-F238E27FC236}">
                <a16:creationId xmlns:a16="http://schemas.microsoft.com/office/drawing/2014/main" id="{E003D261-AA6A-5447-BA57-812AC775B9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a:extLst>
              <a:ext uri="{FF2B5EF4-FFF2-40B4-BE49-F238E27FC236}">
                <a16:creationId xmlns:a16="http://schemas.microsoft.com/office/drawing/2014/main" id="{EC19E865-24AC-EC49-8017-6A6088245F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1">
            <a:extLst>
              <a:ext uri="{FF2B5EF4-FFF2-40B4-BE49-F238E27FC236}">
                <a16:creationId xmlns:a16="http://schemas.microsoft.com/office/drawing/2014/main" id="{8C3B8525-BAA2-2746-AB56-90316938FD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a:extLst>
              <a:ext uri="{FF2B5EF4-FFF2-40B4-BE49-F238E27FC236}">
                <a16:creationId xmlns:a16="http://schemas.microsoft.com/office/drawing/2014/main" id="{4948729D-295A-584C-923E-C8237D3B1E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a:extLst>
              <a:ext uri="{FF2B5EF4-FFF2-40B4-BE49-F238E27FC236}">
                <a16:creationId xmlns:a16="http://schemas.microsoft.com/office/drawing/2014/main" id="{5145EACE-4632-724F-AFDE-83A8CE28328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10358"/>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D427D714-8175-D940-A961-C34CAD7D9BCA}"/>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7E0EFE22-E4C3-234C-A69E-13051482C143}"/>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43CDDBDB-4E30-E647-8FB6-BA6C6445391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8F230C54-BA81-2E44-A00F-7D709035E4B2}"/>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328BC865-2ED8-F74E-8A13-A17636D6F1C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59612-FB27-4A08-A657-FD317E5BFB2E}">
  <ds:schemaRefs>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 ds:uri="6542285b-0a69-4616-8a34-3bdbf91ac2f1"/>
    <ds:schemaRef ds:uri="22fecd5d-df39-456e-b4cb-878c351283d5"/>
    <ds:schemaRef ds:uri="http://schemas.microsoft.com/office/2006/metadata/properties"/>
  </ds:schemaRefs>
</ds:datastoreItem>
</file>

<file path=customXml/itemProps2.xml><?xml version="1.0" encoding="utf-8"?>
<ds:datastoreItem xmlns:ds="http://schemas.openxmlformats.org/officeDocument/2006/customXml" ds:itemID="{0B5B061E-BA58-4532-8D54-8627CA5B2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Session1_PPT (1)</Template>
  <TotalTime>2485</TotalTime>
  <Words>2998</Words>
  <Application>Microsoft Office PowerPoint</Application>
  <PresentationFormat>Widescreen</PresentationFormat>
  <Paragraphs>224</Paragraphs>
  <Slides>29</Slides>
  <Notes>29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29</vt:i4>
      </vt:variant>
    </vt:vector>
  </HeadingPairs>
  <TitlesOfParts>
    <vt:vector size="38" baseType="lpstr">
      <vt:lpstr>Arial</vt:lpstr>
      <vt:lpstr>Calibri</vt:lpstr>
      <vt:lpstr>Calibri Light</vt:lpstr>
      <vt:lpstr>Segoe UI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SASHE 1  “Duka Muatne an Haifesu da Martaba da ‘Yan ci. Suna da Albarkar Tunani da kuma  nazari don Haka sai Su Kasance ‘Yan  uwan Juna da Aminci”.”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Session1 PowerPoint</dc:title>
  <dc:creator>FORB Learning Platform;Katherine.Cash@smc.global</dc:creator>
  <cp:lastModifiedBy>Katherine Cash</cp:lastModifiedBy>
  <cp:revision>341</cp:revision>
  <cp:lastPrinted>2021-06-02T17:53:06Z</cp:lastPrinted>
  <dcterms:created xsi:type="dcterms:W3CDTF">2021-07-06T04:33:10Z</dcterms:created>
  <dcterms:modified xsi:type="dcterms:W3CDTF">2026-03-24T16:37:47Z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