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70" r:id="rId12"/>
    <p:sldId id="371" r:id="rId13"/>
    <p:sldId id="372" r:id="rId14"/>
    <p:sldId id="374" r:id="rId15"/>
    <p:sldId id="375" r:id="rId16"/>
    <p:sldId id="399" r:id="rId17"/>
    <p:sldId id="377" r:id="rId18"/>
    <p:sldId id="378" r:id="rId19"/>
    <p:sldId id="379" r:id="rId20"/>
    <p:sldId id="40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C5AA1-D1FB-598B-6FBB-FC2E2C26FBC8}" name="Katherine Cash" initials="KC" userId="S::katherine.cash_smc.global#ext#@stefanusalliansen.onmicrosoft.com::c8443033-ba39-4d66-bc55-3451e72e19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8"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1"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D4C2CA"/>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5948E-D653-4BFB-B478-5CAB08FFBD47}" v="31" dt="2026-04-14T09:46:35.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63559" autoAdjust="0"/>
  </p:normalViewPr>
  <p:slideViewPr>
    <p:cSldViewPr snapToGrid="0">
      <p:cViewPr varScale="1">
        <p:scale>
          <a:sx n="70" d="100"/>
          <a:sy n="70" d="100"/>
        </p:scale>
        <p:origin x="2286" y="66"/>
      </p:cViewPr>
      <p:guideLst>
        <p:guide orient="horz" pos="2160"/>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smc.global::f7797b46-2b2d-4b8f-b225-8c373fe2af75" providerId="AD" clId="Web-{8E966FD7-AF95-C843-48D1-31DE9EB07E2A}"/>
    <pc:docChg chg="modSld">
      <pc:chgData name="Katherine Cash" userId="S::katherine.cash@smc.global::f7797b46-2b2d-4b8f-b225-8c373fe2af75" providerId="AD" clId="Web-{8E966FD7-AF95-C843-48D1-31DE9EB07E2A}" dt="2026-04-14T12:39:22.444" v="3"/>
      <pc:docMkLst>
        <pc:docMk/>
      </pc:docMkLst>
      <pc:sldChg chg="modNotes">
        <pc:chgData name="Katherine Cash" userId="S::katherine.cash@smc.global::f7797b46-2b2d-4b8f-b225-8c373fe2af75" providerId="AD" clId="Web-{8E966FD7-AF95-C843-48D1-31DE9EB07E2A}" dt="2026-04-14T12:39:22.444" v="3"/>
        <pc:sldMkLst>
          <pc:docMk/>
          <pc:sldMk cId="4187154971" sldId="379"/>
        </pc:sldMkLst>
      </pc:sldChg>
    </pc:docChg>
  </pc:docChgLst>
  <pc:docChgLst>
    <pc:chgData name="Katherine Cash" userId="f7797b46-2b2d-4b8f-b225-8c373fe2af75" providerId="ADAL" clId="{620896B1-9DE5-48D1-B7C1-6D1366980998}"/>
    <pc:docChg chg="modSld">
      <pc:chgData name="Katherine Cash" userId="f7797b46-2b2d-4b8f-b225-8c373fe2af75" providerId="ADAL" clId="{620896B1-9DE5-48D1-B7C1-6D1366980998}" dt="2026-04-14T09:47:09.160" v="39" actId="114"/>
      <pc:docMkLst>
        <pc:docMk/>
      </pc:docMkLst>
      <pc:sldChg chg="modSp mod">
        <pc:chgData name="Katherine Cash" userId="f7797b46-2b2d-4b8f-b225-8c373fe2af75" providerId="ADAL" clId="{620896B1-9DE5-48D1-B7C1-6D1366980998}" dt="2026-04-14T09:31:21.603" v="0" actId="790"/>
        <pc:sldMkLst>
          <pc:docMk/>
          <pc:sldMk cId="2800922083" sldId="256"/>
        </pc:sldMkLst>
        <pc:spChg chg="mod">
          <ac:chgData name="Katherine Cash" userId="f7797b46-2b2d-4b8f-b225-8c373fe2af75" providerId="ADAL" clId="{620896B1-9DE5-48D1-B7C1-6D1366980998}" dt="2026-04-14T09:31:21.603" v="0" actId="790"/>
          <ac:spMkLst>
            <pc:docMk/>
            <pc:sldMk cId="2800922083" sldId="256"/>
            <ac:spMk id="19" creationId="{7246315C-6EBB-9A47-B2AE-6E968AC7ED5A}"/>
          </ac:spMkLst>
        </pc:spChg>
      </pc:sldChg>
      <pc:sldChg chg="modSp mod modNotesTx">
        <pc:chgData name="Katherine Cash" userId="f7797b46-2b2d-4b8f-b225-8c373fe2af75" providerId="ADAL" clId="{620896B1-9DE5-48D1-B7C1-6D1366980998}" dt="2026-04-14T09:33:40.769" v="2" actId="790"/>
        <pc:sldMkLst>
          <pc:docMk/>
          <pc:sldMk cId="523184214" sldId="353"/>
        </pc:sldMkLst>
        <pc:spChg chg="mod">
          <ac:chgData name="Katherine Cash" userId="f7797b46-2b2d-4b8f-b225-8c373fe2af75" providerId="ADAL" clId="{620896B1-9DE5-48D1-B7C1-6D1366980998}" dt="2026-04-14T09:31:21.603" v="0" actId="790"/>
          <ac:spMkLst>
            <pc:docMk/>
            <pc:sldMk cId="523184214" sldId="353"/>
            <ac:spMk id="7" creationId="{99545827-3704-1B48-9FBF-4141E294D2C0}"/>
          </ac:spMkLst>
        </pc:spChg>
      </pc:sldChg>
      <pc:sldChg chg="modSp mod modNotesTx">
        <pc:chgData name="Katherine Cash" userId="f7797b46-2b2d-4b8f-b225-8c373fe2af75" providerId="ADAL" clId="{620896B1-9DE5-48D1-B7C1-6D1366980998}" dt="2026-04-14T09:34:28.910" v="3" actId="790"/>
        <pc:sldMkLst>
          <pc:docMk/>
          <pc:sldMk cId="1193706311" sldId="370"/>
        </pc:sldMkLst>
        <pc:spChg chg="mod">
          <ac:chgData name="Katherine Cash" userId="f7797b46-2b2d-4b8f-b225-8c373fe2af75" providerId="ADAL" clId="{620896B1-9DE5-48D1-B7C1-6D1366980998}" dt="2026-04-14T09:31:21.603" v="0" actId="790"/>
          <ac:spMkLst>
            <pc:docMk/>
            <pc:sldMk cId="1193706311" sldId="370"/>
            <ac:spMk id="7" creationId="{99545827-3704-1B48-9FBF-4141E294D2C0}"/>
          </ac:spMkLst>
        </pc:spChg>
      </pc:sldChg>
      <pc:sldChg chg="modSp mod modNotesTx">
        <pc:chgData name="Katherine Cash" userId="f7797b46-2b2d-4b8f-b225-8c373fe2af75" providerId="ADAL" clId="{620896B1-9DE5-48D1-B7C1-6D1366980998}" dt="2026-04-14T09:35:15.483" v="4" actId="790"/>
        <pc:sldMkLst>
          <pc:docMk/>
          <pc:sldMk cId="1723071046" sldId="371"/>
        </pc:sldMkLst>
        <pc:spChg chg="mod">
          <ac:chgData name="Katherine Cash" userId="f7797b46-2b2d-4b8f-b225-8c373fe2af75" providerId="ADAL" clId="{620896B1-9DE5-48D1-B7C1-6D1366980998}" dt="2026-04-14T09:31:21.603" v="0" actId="790"/>
          <ac:spMkLst>
            <pc:docMk/>
            <pc:sldMk cId="1723071046" sldId="371"/>
            <ac:spMk id="7" creationId="{99545827-3704-1B48-9FBF-4141E294D2C0}"/>
          </ac:spMkLst>
        </pc:spChg>
      </pc:sldChg>
      <pc:sldChg chg="modSp mod modNotesTx">
        <pc:chgData name="Katherine Cash" userId="f7797b46-2b2d-4b8f-b225-8c373fe2af75" providerId="ADAL" clId="{620896B1-9DE5-48D1-B7C1-6D1366980998}" dt="2026-04-14T09:35:32.668" v="5" actId="790"/>
        <pc:sldMkLst>
          <pc:docMk/>
          <pc:sldMk cId="188278840" sldId="372"/>
        </pc:sldMkLst>
        <pc:spChg chg="mod">
          <ac:chgData name="Katherine Cash" userId="f7797b46-2b2d-4b8f-b225-8c373fe2af75" providerId="ADAL" clId="{620896B1-9DE5-48D1-B7C1-6D1366980998}" dt="2026-04-14T09:31:21.603" v="0" actId="790"/>
          <ac:spMkLst>
            <pc:docMk/>
            <pc:sldMk cId="188278840" sldId="372"/>
            <ac:spMk id="7" creationId="{99545827-3704-1B48-9FBF-4141E294D2C0}"/>
          </ac:spMkLst>
        </pc:spChg>
      </pc:sldChg>
      <pc:sldChg chg="modSp mod">
        <pc:chgData name="Katherine Cash" userId="f7797b46-2b2d-4b8f-b225-8c373fe2af75" providerId="ADAL" clId="{620896B1-9DE5-48D1-B7C1-6D1366980998}" dt="2026-04-14T09:31:21.603" v="0" actId="790"/>
        <pc:sldMkLst>
          <pc:docMk/>
          <pc:sldMk cId="1669646669" sldId="373"/>
        </pc:sldMkLst>
        <pc:spChg chg="mod">
          <ac:chgData name="Katherine Cash" userId="f7797b46-2b2d-4b8f-b225-8c373fe2af75" providerId="ADAL" clId="{620896B1-9DE5-48D1-B7C1-6D1366980998}" dt="2026-04-14T09:31:21.603" v="0" actId="790"/>
          <ac:spMkLst>
            <pc:docMk/>
            <pc:sldMk cId="1669646669" sldId="373"/>
            <ac:spMk id="6" creationId="{586552A5-80D1-5E49-BF59-CA8F281A9CAA}"/>
          </ac:spMkLst>
        </pc:spChg>
      </pc:sldChg>
      <pc:sldChg chg="modNotesTx">
        <pc:chgData name="Katherine Cash" userId="f7797b46-2b2d-4b8f-b225-8c373fe2af75" providerId="ADAL" clId="{620896B1-9DE5-48D1-B7C1-6D1366980998}" dt="2026-04-14T09:36:22.689" v="8" actId="790"/>
        <pc:sldMkLst>
          <pc:docMk/>
          <pc:sldMk cId="1298144166" sldId="374"/>
        </pc:sldMkLst>
      </pc:sldChg>
      <pc:sldChg chg="modSp mod">
        <pc:chgData name="Katherine Cash" userId="f7797b46-2b2d-4b8f-b225-8c373fe2af75" providerId="ADAL" clId="{620896B1-9DE5-48D1-B7C1-6D1366980998}" dt="2026-04-14T09:31:21.603" v="0" actId="790"/>
        <pc:sldMkLst>
          <pc:docMk/>
          <pc:sldMk cId="2264081852" sldId="375"/>
        </pc:sldMkLst>
        <pc:spChg chg="mod">
          <ac:chgData name="Katherine Cash" userId="f7797b46-2b2d-4b8f-b225-8c373fe2af75" providerId="ADAL" clId="{620896B1-9DE5-48D1-B7C1-6D1366980998}" dt="2026-04-14T09:31:21.603" v="0" actId="790"/>
          <ac:spMkLst>
            <pc:docMk/>
            <pc:sldMk cId="2264081852" sldId="375"/>
            <ac:spMk id="23" creationId="{87B47D42-7448-4F50-ADE9-2384FE10BB43}"/>
          </ac:spMkLst>
        </pc:spChg>
      </pc:sldChg>
      <pc:sldChg chg="modSp mod modNotesTx">
        <pc:chgData name="Katherine Cash" userId="f7797b46-2b2d-4b8f-b225-8c373fe2af75" providerId="ADAL" clId="{620896B1-9DE5-48D1-B7C1-6D1366980998}" dt="2026-04-14T09:39:35.959" v="11" actId="5793"/>
        <pc:sldMkLst>
          <pc:docMk/>
          <pc:sldMk cId="420723366" sldId="378"/>
        </pc:sldMkLst>
        <pc:spChg chg="mod">
          <ac:chgData name="Katherine Cash" userId="f7797b46-2b2d-4b8f-b225-8c373fe2af75" providerId="ADAL" clId="{620896B1-9DE5-48D1-B7C1-6D1366980998}" dt="2026-04-14T09:31:21.603" v="0" actId="790"/>
          <ac:spMkLst>
            <pc:docMk/>
            <pc:sldMk cId="420723366" sldId="378"/>
            <ac:spMk id="7" creationId="{58DDA0E6-3930-49E6-BA26-7ADD52E72365}"/>
          </ac:spMkLst>
        </pc:spChg>
        <pc:spChg chg="mod">
          <ac:chgData name="Katherine Cash" userId="f7797b46-2b2d-4b8f-b225-8c373fe2af75" providerId="ADAL" clId="{620896B1-9DE5-48D1-B7C1-6D1366980998}" dt="2026-04-14T09:31:21.603" v="0" actId="790"/>
          <ac:spMkLst>
            <pc:docMk/>
            <pc:sldMk cId="420723366" sldId="378"/>
            <ac:spMk id="8" creationId="{6F8F2A58-995E-4F34-B9BB-60515D97D7E1}"/>
          </ac:spMkLst>
        </pc:spChg>
        <pc:spChg chg="mod">
          <ac:chgData name="Katherine Cash" userId="f7797b46-2b2d-4b8f-b225-8c373fe2af75" providerId="ADAL" clId="{620896B1-9DE5-48D1-B7C1-6D1366980998}" dt="2026-04-14T09:31:21.603" v="0" actId="790"/>
          <ac:spMkLst>
            <pc:docMk/>
            <pc:sldMk cId="420723366" sldId="378"/>
            <ac:spMk id="9" creationId="{790AC2EC-3CBB-433F-8245-0FF07048D0F0}"/>
          </ac:spMkLst>
        </pc:spChg>
      </pc:sldChg>
      <pc:sldChg chg="modSp mod modNotesTx">
        <pc:chgData name="Katherine Cash" userId="f7797b46-2b2d-4b8f-b225-8c373fe2af75" providerId="ADAL" clId="{620896B1-9DE5-48D1-B7C1-6D1366980998}" dt="2026-04-14T09:40:27.186" v="12" actId="20577"/>
        <pc:sldMkLst>
          <pc:docMk/>
          <pc:sldMk cId="4187154971" sldId="379"/>
        </pc:sldMkLst>
        <pc:spChg chg="mod">
          <ac:chgData name="Katherine Cash" userId="f7797b46-2b2d-4b8f-b225-8c373fe2af75" providerId="ADAL" clId="{620896B1-9DE5-48D1-B7C1-6D1366980998}" dt="2026-04-14T09:31:21.603" v="0" actId="790"/>
          <ac:spMkLst>
            <pc:docMk/>
            <pc:sldMk cId="4187154971" sldId="379"/>
            <ac:spMk id="6" creationId="{3D8D1DEC-69DA-420E-9D76-571E9048F187}"/>
          </ac:spMkLst>
        </pc:spChg>
        <pc:spChg chg="mod">
          <ac:chgData name="Katherine Cash" userId="f7797b46-2b2d-4b8f-b225-8c373fe2af75" providerId="ADAL" clId="{620896B1-9DE5-48D1-B7C1-6D1366980998}" dt="2026-04-14T09:31:21.603" v="0" actId="790"/>
          <ac:spMkLst>
            <pc:docMk/>
            <pc:sldMk cId="4187154971" sldId="379"/>
            <ac:spMk id="7" creationId="{773F1F6D-E07B-4B1D-859C-0F21646BBC9A}"/>
          </ac:spMkLst>
        </pc:spChg>
      </pc:sldChg>
      <pc:sldChg chg="modSp mod modNotesTx">
        <pc:chgData name="Katherine Cash" userId="f7797b46-2b2d-4b8f-b225-8c373fe2af75" providerId="ADAL" clId="{620896B1-9DE5-48D1-B7C1-6D1366980998}" dt="2026-04-14T09:47:09.160" v="39" actId="114"/>
        <pc:sldMkLst>
          <pc:docMk/>
          <pc:sldMk cId="581836706" sldId="381"/>
        </pc:sldMkLst>
        <pc:spChg chg="mod">
          <ac:chgData name="Katherine Cash" userId="f7797b46-2b2d-4b8f-b225-8c373fe2af75" providerId="ADAL" clId="{620896B1-9DE5-48D1-B7C1-6D1366980998}" dt="2026-04-14T09:31:21.603" v="0" actId="790"/>
          <ac:spMkLst>
            <pc:docMk/>
            <pc:sldMk cId="581836706" sldId="381"/>
            <ac:spMk id="6" creationId="{9459C078-1139-40D5-BA9E-8196C542545A}"/>
          </ac:spMkLst>
        </pc:spChg>
      </pc:sldChg>
      <pc:sldChg chg="modSp mod">
        <pc:chgData name="Katherine Cash" userId="f7797b46-2b2d-4b8f-b225-8c373fe2af75" providerId="ADAL" clId="{620896B1-9DE5-48D1-B7C1-6D1366980998}" dt="2026-04-14T09:31:21.603" v="0" actId="790"/>
        <pc:sldMkLst>
          <pc:docMk/>
          <pc:sldMk cId="2963703164" sldId="383"/>
        </pc:sldMkLst>
        <pc:spChg chg="mod">
          <ac:chgData name="Katherine Cash" userId="f7797b46-2b2d-4b8f-b225-8c373fe2af75" providerId="ADAL" clId="{620896B1-9DE5-48D1-B7C1-6D1366980998}" dt="2026-04-14T09:31:21.603" v="0" actId="790"/>
          <ac:spMkLst>
            <pc:docMk/>
            <pc:sldMk cId="2963703164" sldId="383"/>
            <ac:spMk id="14" creationId="{70ACFB70-2B28-48F8-900E-5BED32E2734B}"/>
          </ac:spMkLst>
        </pc:spChg>
      </pc:sldChg>
      <pc:sldChg chg="modNotesTx">
        <pc:chgData name="Katherine Cash" userId="f7797b46-2b2d-4b8f-b225-8c373fe2af75" providerId="ADAL" clId="{620896B1-9DE5-48D1-B7C1-6D1366980998}" dt="2026-04-14T09:43:36.655" v="19" actId="6549"/>
        <pc:sldMkLst>
          <pc:docMk/>
          <pc:sldMk cId="2100755952" sldId="385"/>
        </pc:sldMkLst>
      </pc:sldChg>
      <pc:sldChg chg="modSp mod modNotesTx">
        <pc:chgData name="Katherine Cash" userId="f7797b46-2b2d-4b8f-b225-8c373fe2af75" providerId="ADAL" clId="{620896B1-9DE5-48D1-B7C1-6D1366980998}" dt="2026-04-14T09:44:14.487" v="20" actId="114"/>
        <pc:sldMkLst>
          <pc:docMk/>
          <pc:sldMk cId="2769005738" sldId="387"/>
        </pc:sldMkLst>
        <pc:spChg chg="mod">
          <ac:chgData name="Katherine Cash" userId="f7797b46-2b2d-4b8f-b225-8c373fe2af75" providerId="ADAL" clId="{620896B1-9DE5-48D1-B7C1-6D1366980998}" dt="2026-04-14T09:31:21.603" v="0" actId="790"/>
          <ac:spMkLst>
            <pc:docMk/>
            <pc:sldMk cId="2769005738" sldId="387"/>
            <ac:spMk id="6" creationId="{E3D0ACC9-3154-4005-927B-CCBB065BD4D7}"/>
          </ac:spMkLst>
        </pc:spChg>
        <pc:spChg chg="mod">
          <ac:chgData name="Katherine Cash" userId="f7797b46-2b2d-4b8f-b225-8c373fe2af75" providerId="ADAL" clId="{620896B1-9DE5-48D1-B7C1-6D1366980998}" dt="2026-04-14T09:31:21.603" v="0" actId="790"/>
          <ac:spMkLst>
            <pc:docMk/>
            <pc:sldMk cId="2769005738" sldId="387"/>
            <ac:spMk id="8" creationId="{205C06E2-56B6-4214-B474-71F7AF2FADD0}"/>
          </ac:spMkLst>
        </pc:spChg>
        <pc:spChg chg="mod">
          <ac:chgData name="Katherine Cash" userId="f7797b46-2b2d-4b8f-b225-8c373fe2af75" providerId="ADAL" clId="{620896B1-9DE5-48D1-B7C1-6D1366980998}" dt="2026-04-14T09:31:21.603" v="0" actId="790"/>
          <ac:spMkLst>
            <pc:docMk/>
            <pc:sldMk cId="2769005738" sldId="387"/>
            <ac:spMk id="9" creationId="{DD07C1E5-2287-402E-988C-804D6EE0D349}"/>
          </ac:spMkLst>
        </pc:spChg>
      </pc:sldChg>
      <pc:sldChg chg="modSp mod">
        <pc:chgData name="Katherine Cash" userId="f7797b46-2b2d-4b8f-b225-8c373fe2af75" providerId="ADAL" clId="{620896B1-9DE5-48D1-B7C1-6D1366980998}" dt="2026-04-14T09:31:21.603" v="0" actId="790"/>
        <pc:sldMkLst>
          <pc:docMk/>
          <pc:sldMk cId="1698643706" sldId="388"/>
        </pc:sldMkLst>
        <pc:spChg chg="mod">
          <ac:chgData name="Katherine Cash" userId="f7797b46-2b2d-4b8f-b225-8c373fe2af75" providerId="ADAL" clId="{620896B1-9DE5-48D1-B7C1-6D1366980998}" dt="2026-04-14T09:31:21.603" v="0" actId="790"/>
          <ac:spMkLst>
            <pc:docMk/>
            <pc:sldMk cId="1698643706" sldId="388"/>
            <ac:spMk id="10" creationId="{4423C900-F87E-B84E-961A-C0B88E24A0DD}"/>
          </ac:spMkLst>
        </pc:spChg>
      </pc:sldChg>
      <pc:sldChg chg="modSp mod modNotesTx">
        <pc:chgData name="Katherine Cash" userId="f7797b46-2b2d-4b8f-b225-8c373fe2af75" providerId="ADAL" clId="{620896B1-9DE5-48D1-B7C1-6D1366980998}" dt="2026-04-14T09:44:56.455" v="24" actId="6549"/>
        <pc:sldMkLst>
          <pc:docMk/>
          <pc:sldMk cId="51919688" sldId="389"/>
        </pc:sldMkLst>
        <pc:spChg chg="mod">
          <ac:chgData name="Katherine Cash" userId="f7797b46-2b2d-4b8f-b225-8c373fe2af75" providerId="ADAL" clId="{620896B1-9DE5-48D1-B7C1-6D1366980998}" dt="2026-04-14T09:31:21.603" v="0" actId="790"/>
          <ac:spMkLst>
            <pc:docMk/>
            <pc:sldMk cId="51919688" sldId="389"/>
            <ac:spMk id="5" creationId="{39CB6F8A-9D40-2A43-B4AE-F83290320CD0}"/>
          </ac:spMkLst>
        </pc:spChg>
      </pc:sldChg>
      <pc:sldChg chg="modSp mod modNotesTx">
        <pc:chgData name="Katherine Cash" userId="f7797b46-2b2d-4b8f-b225-8c373fe2af75" providerId="ADAL" clId="{620896B1-9DE5-48D1-B7C1-6D1366980998}" dt="2026-04-14T09:45:13.992" v="25" actId="20577"/>
        <pc:sldMkLst>
          <pc:docMk/>
          <pc:sldMk cId="3057957872" sldId="390"/>
        </pc:sldMkLst>
        <pc:spChg chg="mod">
          <ac:chgData name="Katherine Cash" userId="f7797b46-2b2d-4b8f-b225-8c373fe2af75" providerId="ADAL" clId="{620896B1-9DE5-48D1-B7C1-6D1366980998}" dt="2026-04-14T09:31:21.603" v="0" actId="790"/>
          <ac:spMkLst>
            <pc:docMk/>
            <pc:sldMk cId="3057957872" sldId="390"/>
            <ac:spMk id="4" creationId="{9893CAF3-8629-D941-B245-711013997980}"/>
          </ac:spMkLst>
        </pc:spChg>
      </pc:sldChg>
      <pc:sldChg chg="modSp mod modNotesTx">
        <pc:chgData name="Katherine Cash" userId="f7797b46-2b2d-4b8f-b225-8c373fe2af75" providerId="ADAL" clId="{620896B1-9DE5-48D1-B7C1-6D1366980998}" dt="2026-04-14T09:46:47.636" v="38" actId="114"/>
        <pc:sldMkLst>
          <pc:docMk/>
          <pc:sldMk cId="1416470817" sldId="391"/>
        </pc:sldMkLst>
        <pc:spChg chg="mod">
          <ac:chgData name="Katherine Cash" userId="f7797b46-2b2d-4b8f-b225-8c373fe2af75" providerId="ADAL" clId="{620896B1-9DE5-48D1-B7C1-6D1366980998}" dt="2026-04-14T09:31:21.603" v="0" actId="790"/>
          <ac:spMkLst>
            <pc:docMk/>
            <pc:sldMk cId="1416470817" sldId="391"/>
            <ac:spMk id="6" creationId="{D438422A-D1D6-BA48-9EEB-4C8A90128E87}"/>
          </ac:spMkLst>
        </pc:spChg>
      </pc:sldChg>
      <pc:sldChg chg="modSp mod modNotesTx">
        <pc:chgData name="Katherine Cash" userId="f7797b46-2b2d-4b8f-b225-8c373fe2af75" providerId="ADAL" clId="{620896B1-9DE5-48D1-B7C1-6D1366980998}" dt="2026-04-14T09:45:42.294" v="29" actId="114"/>
        <pc:sldMkLst>
          <pc:docMk/>
          <pc:sldMk cId="2307684992" sldId="392"/>
        </pc:sldMkLst>
        <pc:spChg chg="mod">
          <ac:chgData name="Katherine Cash" userId="f7797b46-2b2d-4b8f-b225-8c373fe2af75" providerId="ADAL" clId="{620896B1-9DE5-48D1-B7C1-6D1366980998}" dt="2026-04-14T09:31:21.603" v="0" actId="790"/>
          <ac:spMkLst>
            <pc:docMk/>
            <pc:sldMk cId="2307684992" sldId="392"/>
            <ac:spMk id="5" creationId="{F5B91BD3-AD5E-EF42-A3CA-1340697A405D}"/>
          </ac:spMkLst>
        </pc:spChg>
      </pc:sldChg>
      <pc:sldChg chg="modSp mod modNotesTx">
        <pc:chgData name="Katherine Cash" userId="f7797b46-2b2d-4b8f-b225-8c373fe2af75" providerId="ADAL" clId="{620896B1-9DE5-48D1-B7C1-6D1366980998}" dt="2026-04-14T09:46:00.255" v="30" actId="114"/>
        <pc:sldMkLst>
          <pc:docMk/>
          <pc:sldMk cId="361777885" sldId="393"/>
        </pc:sldMkLst>
        <pc:spChg chg="mod">
          <ac:chgData name="Katherine Cash" userId="f7797b46-2b2d-4b8f-b225-8c373fe2af75" providerId="ADAL" clId="{620896B1-9DE5-48D1-B7C1-6D1366980998}" dt="2026-04-14T09:31:21.603" v="0" actId="790"/>
          <ac:spMkLst>
            <pc:docMk/>
            <pc:sldMk cId="361777885" sldId="393"/>
            <ac:spMk id="4" creationId="{80F3F29D-0787-0148-B2FE-8AAD1E132BBF}"/>
          </ac:spMkLst>
        </pc:spChg>
      </pc:sldChg>
      <pc:sldChg chg="modSp mod modNotesTx">
        <pc:chgData name="Katherine Cash" userId="f7797b46-2b2d-4b8f-b225-8c373fe2af75" providerId="ADAL" clId="{620896B1-9DE5-48D1-B7C1-6D1366980998}" dt="2026-04-14T09:46:25.552" v="37" actId="20577"/>
        <pc:sldMkLst>
          <pc:docMk/>
          <pc:sldMk cId="3410148613" sldId="394"/>
        </pc:sldMkLst>
        <pc:spChg chg="mod">
          <ac:chgData name="Katherine Cash" userId="f7797b46-2b2d-4b8f-b225-8c373fe2af75" providerId="ADAL" clId="{620896B1-9DE5-48D1-B7C1-6D1366980998}" dt="2026-04-14T09:31:21.603" v="0" actId="790"/>
          <ac:spMkLst>
            <pc:docMk/>
            <pc:sldMk cId="3410148613" sldId="394"/>
            <ac:spMk id="5" creationId="{5DDE3288-5A07-4C43-846C-114B3A0D7951}"/>
          </ac:spMkLst>
        </pc:spChg>
      </pc:sldChg>
      <pc:sldChg chg="modSp mod">
        <pc:chgData name="Katherine Cash" userId="f7797b46-2b2d-4b8f-b225-8c373fe2af75" providerId="ADAL" clId="{620896B1-9DE5-48D1-B7C1-6D1366980998}" dt="2026-04-14T09:31:21.603" v="0" actId="790"/>
        <pc:sldMkLst>
          <pc:docMk/>
          <pc:sldMk cId="917326179" sldId="397"/>
        </pc:sldMkLst>
        <pc:spChg chg="mod">
          <ac:chgData name="Katherine Cash" userId="f7797b46-2b2d-4b8f-b225-8c373fe2af75" providerId="ADAL" clId="{620896B1-9DE5-48D1-B7C1-6D1366980998}" dt="2026-04-14T09:31:21.603" v="0" actId="790"/>
          <ac:spMkLst>
            <pc:docMk/>
            <pc:sldMk cId="917326179" sldId="397"/>
            <ac:spMk id="5" creationId="{20EE2234-945D-5C45-87D9-34D9F7757986}"/>
          </ac:spMkLst>
        </pc:spChg>
      </pc:sldChg>
      <pc:sldChg chg="modSp mod">
        <pc:chgData name="Katherine Cash" userId="f7797b46-2b2d-4b8f-b225-8c373fe2af75" providerId="ADAL" clId="{620896B1-9DE5-48D1-B7C1-6D1366980998}" dt="2026-04-14T09:31:21.603" v="0" actId="790"/>
        <pc:sldMkLst>
          <pc:docMk/>
          <pc:sldMk cId="480210358" sldId="399"/>
        </pc:sldMkLst>
        <pc:spChg chg="mod">
          <ac:chgData name="Katherine Cash" userId="f7797b46-2b2d-4b8f-b225-8c373fe2af75" providerId="ADAL" clId="{620896B1-9DE5-48D1-B7C1-6D1366980998}" dt="2026-04-14T09:31:21.603" v="0" actId="790"/>
          <ac:spMkLst>
            <pc:docMk/>
            <pc:sldMk cId="480210358" sldId="399"/>
            <ac:spMk id="18" creationId="{5307BA23-1153-4F7F-84EF-8D3849D5B7E3}"/>
          </ac:spMkLst>
        </pc:spChg>
      </pc:sldChg>
      <pc:sldChg chg="modSp mod modNotesTx">
        <pc:chgData name="Katherine Cash" userId="f7797b46-2b2d-4b8f-b225-8c373fe2af75" providerId="ADAL" clId="{620896B1-9DE5-48D1-B7C1-6D1366980998}" dt="2026-04-14T09:42:03.700" v="13" actId="12"/>
        <pc:sldMkLst>
          <pc:docMk/>
          <pc:sldMk cId="4204800450" sldId="400"/>
        </pc:sldMkLst>
        <pc:spChg chg="mod">
          <ac:chgData name="Katherine Cash" userId="f7797b46-2b2d-4b8f-b225-8c373fe2af75" providerId="ADAL" clId="{620896B1-9DE5-48D1-B7C1-6D1366980998}" dt="2026-04-14T09:31:21.603" v="0" actId="790"/>
          <ac:spMkLst>
            <pc:docMk/>
            <pc:sldMk cId="4204800450" sldId="400"/>
            <ac:spMk id="2" creationId="{0A94289F-276A-46F6-BD0F-1A29581EDE7F}"/>
          </ac:spMkLst>
        </pc:spChg>
        <pc:spChg chg="mod">
          <ac:chgData name="Katherine Cash" userId="f7797b46-2b2d-4b8f-b225-8c373fe2af75" providerId="ADAL" clId="{620896B1-9DE5-48D1-B7C1-6D1366980998}" dt="2026-04-14T09:31:21.603" v="0" actId="790"/>
          <ac:spMkLst>
            <pc:docMk/>
            <pc:sldMk cId="4204800450" sldId="400"/>
            <ac:spMk id="10" creationId="{D42F8AF3-5AE2-45C1-939B-1852A4AA3085}"/>
          </ac:spMkLst>
        </pc:spChg>
        <pc:spChg chg="mod">
          <ac:chgData name="Katherine Cash" userId="f7797b46-2b2d-4b8f-b225-8c373fe2af75" providerId="ADAL" clId="{620896B1-9DE5-48D1-B7C1-6D1366980998}" dt="2026-04-14T09:31:21.603" v="0" actId="790"/>
          <ac:spMkLst>
            <pc:docMk/>
            <pc:sldMk cId="4204800450" sldId="400"/>
            <ac:spMk id="11" creationId="{DAF559C2-0235-47C7-ACD7-3BA881D0DA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2026-04-14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2026-04-14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2026-04-14</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Si arrintan looga dhabeeyo, dowladaha adduunku waxay ku heshiiyeen xuquuqda aadanaha ee caalamiga ah – xuquuqda qof kastaa leeyahay, iyo waajibaadka dowlad kastaa leedahay, si ay u ixtiraamto, u ilaaliso una horumariso xuquuqdaas.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Saddexda heshiis ee ugu muhiimsan xuquuqda aadanaha waa: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Baaqa Caalamiga ah ee Xuquuqda Aadanaha, kaas oo aan ku eegnay iyadoo la adeegsanayo boorarka, </a:t>
            </a:r>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o-SO" sz="1200" kern="1200" dirty="0">
                <a:solidFill>
                  <a:schemeClr val="tx1"/>
                </a:solidFill>
                <a:effectLst/>
                <a:latin typeface="+mn-lt"/>
                <a:ea typeface="+mn-ea"/>
                <a:cs typeface="+mn-cs"/>
              </a:rPr>
              <a:t>iyo laba heshiis oo faahfaahsan oo si qoto dheer u sharraxaya xuquuqdeenna:</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Heshiiska Caalamiga ah ee Xuquuqda Madaniga iyo Siyaasadda (ICCPR) iyo</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Heshiiska Caalamiga ah ee Xuquuqda Dhaqaalaha, Bulshada iyo Dhaqanka (ICESCR).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Labadan axdi waxay sharci ahaan ku xiran yihiin waddamada ansixiya.</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o-SO" sz="1200" kern="1200" dirty="0">
                <a:solidFill>
                  <a:schemeClr val="tx1"/>
                </a:solidFill>
                <a:effectLst/>
                <a:latin typeface="+mn-lt"/>
                <a:ea typeface="+mn-ea"/>
                <a:cs typeface="+mn-cs"/>
              </a:rPr>
              <a:t>Inta badan waddamada ayaa iska ballan qaaday heshiisyadan – dhammaan waddamada cagaaran ee khariidadahan ku yaal! Dowladaha dhammaan waddamadan waxay aqbaleen inay waajib sharci ah ka saaran tahay sharciga caalamiga ah inay sameeyaan saddex shay: </a:t>
            </a:r>
            <a:endParaRPr lang="sv-SE" sz="1200" kern="1200" dirty="0">
              <a:solidFill>
                <a:schemeClr val="tx1"/>
              </a:solidFill>
              <a:effectLst/>
              <a:latin typeface="+mn-lt"/>
              <a:ea typeface="+mn-ea"/>
              <a:cs typeface="+mn-cs"/>
            </a:endParaRPr>
          </a:p>
          <a:p>
            <a:pPr fontAlgn="base"/>
            <a:endParaRPr lang="en-GB" sz="1200" i="1" kern="1200" dirty="0">
              <a:solidFill>
                <a:schemeClr val="tx1"/>
              </a:solidFill>
              <a:effectLst/>
              <a:latin typeface="+mn-lt"/>
              <a:ea typeface="Calibri"/>
              <a:cs typeface="Calibri"/>
            </a:endParaRPr>
          </a:p>
          <a:p>
            <a:pPr fontAlgn="base"/>
            <a:r>
              <a:rPr lang="en-GB" i="1" dirty="0"/>
              <a:t>(</a:t>
            </a:r>
            <a:r>
              <a:rPr lang="en-GB" i="1" dirty="0" err="1"/>
              <a:t>Fiiro</a:t>
            </a:r>
            <a:r>
              <a:rPr lang="en-GB" i="1" dirty="0"/>
              <a:t> </a:t>
            </a:r>
            <a:r>
              <a:rPr lang="en-GB" i="1" dirty="0" err="1"/>
              <a:t>gaar</a:t>
            </a:r>
            <a:r>
              <a:rPr lang="en-GB" i="1" dirty="0"/>
              <a:t> ah</a:t>
            </a:r>
            <a:r>
              <a:rPr lang="en-GB" i="1" kern="1200" dirty="0">
                <a:effectLst/>
              </a:rPr>
              <a:t>: </a:t>
            </a:r>
            <a:r>
              <a:rPr lang="en-GB" i="1" dirty="0" err="1"/>
              <a:t>Dalalka</a:t>
            </a:r>
            <a:r>
              <a:rPr lang="en-GB" i="1" dirty="0"/>
              <a:t> </a:t>
            </a:r>
            <a:r>
              <a:rPr lang="en-GB" i="1" dirty="0" err="1"/>
              <a:t>cagaarka</a:t>
            </a:r>
            <a:r>
              <a:rPr lang="en-GB" i="1" dirty="0"/>
              <a:t> ah </a:t>
            </a:r>
            <a:r>
              <a:rPr lang="en-GB" i="1" dirty="0" err="1"/>
              <a:t>ayaa</a:t>
            </a:r>
            <a:r>
              <a:rPr lang="en-GB" i="1" dirty="0"/>
              <a:t> </a:t>
            </a:r>
            <a:r>
              <a:rPr lang="en-GB" i="1" dirty="0" err="1"/>
              <a:t>saxiixay</a:t>
            </a:r>
            <a:r>
              <a:rPr lang="en-GB" i="1" dirty="0"/>
              <a:t> </a:t>
            </a:r>
            <a:r>
              <a:rPr lang="en-GB" i="1" dirty="0" err="1"/>
              <a:t>oo</a:t>
            </a:r>
            <a:r>
              <a:rPr lang="en-GB" i="1" dirty="0"/>
              <a:t> </a:t>
            </a:r>
            <a:r>
              <a:rPr lang="en-GB" i="1" dirty="0" err="1"/>
              <a:t>ansixiyay</a:t>
            </a:r>
            <a:r>
              <a:rPr lang="en-GB" i="1" dirty="0"/>
              <a:t> </a:t>
            </a:r>
            <a:r>
              <a:rPr lang="en-GB" i="1" dirty="0" err="1"/>
              <a:t>axdiga</a:t>
            </a:r>
            <a:r>
              <a:rPr lang="en-GB" i="1" dirty="0"/>
              <a:t> </a:t>
            </a:r>
            <a:r>
              <a:rPr lang="en-GB" i="1" dirty="0" err="1"/>
              <a:t>khuseeya</a:t>
            </a:r>
            <a:r>
              <a:rPr lang="en-GB" i="1" kern="1200" dirty="0">
                <a:effectLst/>
              </a:rPr>
              <a:t>, </a:t>
            </a:r>
            <a:r>
              <a:rPr lang="en-GB" i="1" dirty="0" err="1"/>
              <a:t>taasoo</a:t>
            </a:r>
            <a:r>
              <a:rPr lang="en-GB" i="1" dirty="0"/>
              <a:t> la </a:t>
            </a:r>
            <a:r>
              <a:rPr lang="en-GB" i="1" dirty="0" err="1"/>
              <a:t>micno</a:t>
            </a:r>
            <a:r>
              <a:rPr lang="en-GB" i="1" dirty="0"/>
              <a:t> ah </a:t>
            </a:r>
            <a:r>
              <a:rPr lang="en-GB" i="1" dirty="0" err="1"/>
              <a:t>inay</a:t>
            </a:r>
            <a:r>
              <a:rPr lang="en-GB" i="1" dirty="0"/>
              <a:t> </a:t>
            </a:r>
            <a:r>
              <a:rPr lang="en-GB" i="1" dirty="0" err="1"/>
              <a:t>ku</a:t>
            </a:r>
            <a:r>
              <a:rPr lang="en-GB" i="1" dirty="0"/>
              <a:t> </a:t>
            </a:r>
            <a:r>
              <a:rPr lang="en-GB" i="1" dirty="0" err="1"/>
              <a:t>xiran</a:t>
            </a:r>
            <a:r>
              <a:rPr lang="en-GB" i="1" dirty="0"/>
              <a:t> </a:t>
            </a:r>
            <a:r>
              <a:rPr lang="en-GB" i="1" dirty="0" err="1"/>
              <a:t>yihiin</a:t>
            </a:r>
            <a:r>
              <a:rPr lang="en-GB" i="1" dirty="0"/>
              <a:t> </a:t>
            </a:r>
            <a:r>
              <a:rPr lang="en-GB" i="1" dirty="0" err="1"/>
              <a:t>sharciga</a:t>
            </a:r>
            <a:r>
              <a:rPr lang="en-GB" i="1" dirty="0"/>
              <a:t> </a:t>
            </a:r>
            <a:r>
              <a:rPr lang="en-GB" i="1" dirty="0" err="1"/>
              <a:t>caalamiga</a:t>
            </a:r>
            <a:r>
              <a:rPr lang="en-GB" i="1" dirty="0"/>
              <a:t> ah </a:t>
            </a:r>
            <a:r>
              <a:rPr lang="en-GB" i="1" dirty="0" err="1"/>
              <a:t>inay</a:t>
            </a:r>
            <a:r>
              <a:rPr lang="en-GB" i="1" dirty="0"/>
              <a:t> </a:t>
            </a:r>
            <a:r>
              <a:rPr lang="en-GB" i="1" dirty="0" err="1"/>
              <a:t>raacaan</a:t>
            </a:r>
            <a:r>
              <a:rPr lang="en-GB" i="1" kern="1200" dirty="0">
                <a:effectLst/>
              </a:rPr>
              <a:t>. </a:t>
            </a:r>
            <a:r>
              <a:rPr lang="en-GB" i="1" dirty="0" err="1"/>
              <a:t>Dalalka</a:t>
            </a:r>
            <a:r>
              <a:rPr lang="en-GB" i="1" dirty="0"/>
              <a:t> </a:t>
            </a:r>
            <a:r>
              <a:rPr lang="en-GB" i="1" dirty="0" err="1"/>
              <a:t>oranji</a:t>
            </a:r>
            <a:r>
              <a:rPr lang="en-GB" i="1" dirty="0"/>
              <a:t> ma </a:t>
            </a:r>
            <a:r>
              <a:rPr lang="en-GB" i="1" dirty="0" err="1"/>
              <a:t>aysan</a:t>
            </a:r>
            <a:r>
              <a:rPr lang="en-GB" i="1" dirty="0"/>
              <a:t> </a:t>
            </a:r>
            <a:r>
              <a:rPr lang="en-GB" i="1" dirty="0" err="1"/>
              <a:t>saxiixin</a:t>
            </a:r>
            <a:r>
              <a:rPr lang="en-GB" i="1" dirty="0"/>
              <a:t> mana </a:t>
            </a:r>
            <a:r>
              <a:rPr lang="en-GB" i="1" dirty="0" err="1"/>
              <a:t>aysan</a:t>
            </a:r>
            <a:r>
              <a:rPr lang="en-GB" i="1" dirty="0"/>
              <a:t> </a:t>
            </a:r>
            <a:r>
              <a:rPr lang="en-GB" i="1" dirty="0" err="1"/>
              <a:t>ansixin</a:t>
            </a:r>
            <a:r>
              <a:rPr lang="en-GB" i="1" dirty="0"/>
              <a:t> </a:t>
            </a:r>
            <a:r>
              <a:rPr lang="en-GB" i="1" dirty="0" err="1"/>
              <a:t>axdiga</a:t>
            </a:r>
            <a:r>
              <a:rPr lang="en-GB" i="1" kern="1200" dirty="0">
                <a:effectLst/>
              </a:rPr>
              <a:t>. </a:t>
            </a:r>
            <a:r>
              <a:rPr lang="en-GB" i="1" dirty="0" err="1"/>
              <a:t>Dalalka</a:t>
            </a:r>
            <a:r>
              <a:rPr lang="en-GB" i="1" dirty="0"/>
              <a:t> </a:t>
            </a:r>
            <a:r>
              <a:rPr lang="en-GB" i="1" dirty="0" err="1"/>
              <a:t>buni-jaalo</a:t>
            </a:r>
            <a:r>
              <a:rPr lang="en-GB" i="1" dirty="0"/>
              <a:t> </a:t>
            </a:r>
            <a:r>
              <a:rPr lang="en-GB" i="1" dirty="0" err="1"/>
              <a:t>xigeenka</a:t>
            </a:r>
            <a:r>
              <a:rPr lang="en-GB" i="1" dirty="0"/>
              <a:t> ah way </a:t>
            </a:r>
            <a:r>
              <a:rPr lang="en-GB" i="1" dirty="0" err="1"/>
              <a:t>saxiixeen</a:t>
            </a:r>
            <a:r>
              <a:rPr lang="en-GB" i="1" dirty="0"/>
              <a:t> </a:t>
            </a:r>
            <a:r>
              <a:rPr lang="en-GB" i="1" dirty="0" err="1"/>
              <a:t>oo</a:t>
            </a:r>
            <a:r>
              <a:rPr lang="en-GB" i="1" dirty="0"/>
              <a:t> </a:t>
            </a:r>
            <a:r>
              <a:rPr lang="en-GB" i="1" dirty="0" err="1"/>
              <a:t>keliya</a:t>
            </a:r>
            <a:r>
              <a:rPr lang="en-GB" i="1" dirty="0"/>
              <a:t> </a:t>
            </a:r>
            <a:r>
              <a:rPr lang="en-GB" i="1" dirty="0" err="1"/>
              <a:t>laakiin</a:t>
            </a:r>
            <a:r>
              <a:rPr lang="en-GB" i="1" dirty="0"/>
              <a:t> ma </a:t>
            </a:r>
            <a:r>
              <a:rPr lang="en-GB" i="1" dirty="0" err="1"/>
              <a:t>aysan</a:t>
            </a:r>
            <a:r>
              <a:rPr lang="en-GB" i="1" dirty="0"/>
              <a:t> </a:t>
            </a:r>
            <a:r>
              <a:rPr lang="en-GB" i="1" dirty="0" err="1"/>
              <a:t>ansixin</a:t>
            </a:r>
            <a:r>
              <a:rPr lang="en-GB" i="1" kern="1200" dirty="0">
                <a:effectLst/>
              </a:rPr>
              <a:t>, </a:t>
            </a:r>
            <a:r>
              <a:rPr lang="en-GB" i="1" dirty="0" err="1"/>
              <a:t>taasoo</a:t>
            </a:r>
            <a:r>
              <a:rPr lang="en-GB" i="1" dirty="0"/>
              <a:t> la </a:t>
            </a:r>
            <a:r>
              <a:rPr lang="en-GB" i="1" dirty="0" err="1"/>
              <a:t>micno</a:t>
            </a:r>
            <a:r>
              <a:rPr lang="en-GB" i="1" dirty="0"/>
              <a:t> ah </a:t>
            </a:r>
            <a:r>
              <a:rPr lang="en-GB" i="1" dirty="0" err="1"/>
              <a:t>inay</a:t>
            </a:r>
            <a:r>
              <a:rPr lang="en-GB" i="1" dirty="0"/>
              <a:t> </a:t>
            </a:r>
            <a:r>
              <a:rPr lang="en-GB" i="1" dirty="0" err="1"/>
              <a:t>muujiyeen</a:t>
            </a:r>
            <a:r>
              <a:rPr lang="en-GB" i="1" dirty="0"/>
              <a:t> </a:t>
            </a:r>
            <a:r>
              <a:rPr lang="en-GB" i="1" dirty="0" err="1"/>
              <a:t>ujeedo</a:t>
            </a:r>
            <a:r>
              <a:rPr lang="en-GB" i="1" dirty="0"/>
              <a:t> </a:t>
            </a:r>
            <a:r>
              <a:rPr lang="en-GB" i="1" dirty="0" err="1"/>
              <a:t>siyaasadeed</a:t>
            </a:r>
            <a:r>
              <a:rPr lang="en-GB" i="1" dirty="0"/>
              <a:t> </a:t>
            </a:r>
            <a:r>
              <a:rPr lang="en-GB" i="1" dirty="0" err="1"/>
              <a:t>oo</a:t>
            </a:r>
            <a:r>
              <a:rPr lang="en-GB" i="1" dirty="0"/>
              <a:t> ay </a:t>
            </a:r>
            <a:r>
              <a:rPr lang="en-GB" i="1" dirty="0" err="1"/>
              <a:t>raacayaan</a:t>
            </a:r>
            <a:r>
              <a:rPr lang="en-GB" i="1" dirty="0"/>
              <a:t> </a:t>
            </a:r>
            <a:r>
              <a:rPr lang="en-GB" i="1" dirty="0" err="1"/>
              <a:t>laakiin</a:t>
            </a:r>
            <a:r>
              <a:rPr lang="en-GB" i="1" dirty="0"/>
              <a:t> </a:t>
            </a:r>
            <a:r>
              <a:rPr lang="en-GB" i="1" dirty="0" err="1"/>
              <a:t>sharci</a:t>
            </a:r>
            <a:r>
              <a:rPr lang="en-GB" i="1" dirty="0"/>
              <a:t> </a:t>
            </a:r>
            <a:r>
              <a:rPr lang="en-GB" i="1" dirty="0" err="1"/>
              <a:t>ahaan</a:t>
            </a:r>
            <a:r>
              <a:rPr lang="en-GB" i="1" dirty="0"/>
              <a:t> </a:t>
            </a:r>
            <a:r>
              <a:rPr lang="en-GB" i="1" dirty="0" err="1"/>
              <a:t>kuma</a:t>
            </a:r>
            <a:r>
              <a:rPr lang="en-GB" i="1" dirty="0"/>
              <a:t> </a:t>
            </a:r>
            <a:r>
              <a:rPr lang="en-GB" i="1" dirty="0" err="1"/>
              <a:t>xirna</a:t>
            </a:r>
            <a:r>
              <a:rPr lang="en-GB" i="1" dirty="0"/>
              <a:t> </a:t>
            </a:r>
            <a:r>
              <a:rPr lang="en-GB" i="1" dirty="0" err="1"/>
              <a:t>Axdiga</a:t>
            </a:r>
            <a:r>
              <a:rPr lang="en-GB" i="1" kern="1200" dirty="0">
                <a:effectLst/>
              </a:rPr>
              <a:t>. </a:t>
            </a:r>
            <a:r>
              <a:rPr lang="en-GB" i="1" dirty="0" err="1"/>
              <a:t>Dalalka</a:t>
            </a:r>
            <a:r>
              <a:rPr lang="en-GB" i="1" dirty="0"/>
              <a:t> </a:t>
            </a:r>
            <a:r>
              <a:rPr lang="en-GB" i="1" dirty="0" err="1"/>
              <a:t>cawlan</a:t>
            </a:r>
            <a:r>
              <a:rPr lang="en-GB" i="1" dirty="0"/>
              <a:t> </a:t>
            </a:r>
            <a:r>
              <a:rPr lang="en-GB" i="1" dirty="0" err="1"/>
              <a:t>waa</a:t>
            </a:r>
            <a:r>
              <a:rPr lang="en-GB" i="1" dirty="0"/>
              <a:t> </a:t>
            </a:r>
            <a:r>
              <a:rPr lang="en-GB" i="1" dirty="0" err="1"/>
              <a:t>dhulal</a:t>
            </a:r>
            <a:r>
              <a:rPr lang="en-GB" i="1" dirty="0"/>
              <a:t> la </a:t>
            </a:r>
            <a:r>
              <a:rPr lang="en-GB" i="1" dirty="0" err="1"/>
              <a:t>haysto</a:t>
            </a:r>
            <a:r>
              <a:rPr lang="en-GB" i="1" dirty="0"/>
              <a:t>.)</a:t>
            </a:r>
            <a:endParaRPr lang="sv-SE" sz="1200" i="1"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rtl="0">
              <a:buFont typeface="Arial" panose="020B0604020202020204" pitchFamily="34" charset="0"/>
              <a:buChar char="•"/>
            </a:pPr>
            <a:r>
              <a:rPr lang="so-SO" sz="1200" kern="1200" dirty="0">
                <a:solidFill>
                  <a:schemeClr val="tx1"/>
                </a:solidFill>
                <a:effectLst/>
                <a:latin typeface="+mn-lt"/>
                <a:ea typeface="+mn-ea"/>
                <a:cs typeface="+mn-cs"/>
              </a:rPr>
              <a:t>In la ixtiraamo xuquuqda aadanaha ee sharciyada ay sameeyaan iyo tallaabooyinka ay qaadaan mas'uuliyiinta. Tusaale ahaan, waa in aysan jirin sharciyo takoor ah oo aan cidna la jir dilin.</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In la ilaaliyo xuquuqda aadanaha, in la hubiyo in qof walba uu raadin karo caddaalad marka xuquuqdiisa ay ku xadgudubto dowladda ama qof kale.</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Iyo in la dhiirrigeliyo xuquuqda aadanaha – in la sameeyo dadaalkooda ugu fiican si loo hubiyo in qof walba uu heli karo xuquuqdiisa. Tusaale ahaan, in la sameeyo dadaalkooda ugu fiican si loo hubiyo in qof walba uu helo daryeel caafimaad iyo waxbarasho. Dabcan, dhammaan dowladaha ma haystaan ​​​​agab isku mid ah, markaa ka dhigista xuquuqdan bulsho iyo dhaqaale mid dhab ah waa geedi socod tartiib tartiib ah.</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217441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Dowladuhu waxay ku heshiiyeen in qof kasta oo bini'aadam ah uu si siman u leeyahay xuquuqdan. Qodobka ugu horreeya ee Baaqa Caalamiga ah ee Xuquuqda Aadanaha wuxuu leeyahay, </a:t>
            </a:r>
            <a:r>
              <a:rPr lang="so-SO" sz="1200" i="1" kern="1200" dirty="0">
                <a:solidFill>
                  <a:schemeClr val="tx1"/>
                </a:solidFill>
                <a:effectLst/>
                <a:latin typeface="+mn-lt"/>
                <a:ea typeface="+mn-ea"/>
                <a:cs typeface="+mn-cs"/>
              </a:rPr>
              <a:t>"Dhammaan aadanuhu waxay ku dhashaan xornimo iyo sinaan sharaf iyo xuquuq".  </a:t>
            </a:r>
            <a:endParaRPr lang="sv-SE" sz="1200" i="1"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Nasiib darro, dowlado badan ma fuliyaan ballanqaadyadan – dad badan ayaa xuquuqdooda lagu xadgudbay. Haweenka, gabdhaha, dadka laga tirada badan yahay, dadka naafada ah iyo muhaajiriinta ayaa si gaar ah ugu nugul xadgudubyada xuquuqda. Rabshadaha ku salaysan jinsiga waa tusaale caadi ah oo ka dhaca waddan kasta oo adduunka ah.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DHALIILKA XUQUUQDA AADANAHA</a:t>
            </a:r>
            <a:br>
              <a:rPr lang="en-GB" sz="1200" b="1" kern="1200" dirty="0">
                <a:effectLst/>
                <a:cs typeface="+mn-lt"/>
              </a:rPr>
            </a:br>
            <a:r>
              <a:rPr lang="so-SO" sz="1200" kern="1200" dirty="0">
                <a:solidFill>
                  <a:schemeClr val="tx1"/>
                </a:solidFill>
                <a:effectLst/>
                <a:latin typeface="+mn-lt"/>
                <a:ea typeface="+mn-ea"/>
                <a:cs typeface="+mn-cs"/>
              </a:rPr>
              <a:t>Marka dawladuhu ku xadgudbaan xuquuqda ama ay ku guuldareystaan ​​inay dadka ka ilaaliyaan xadgudubyada xuquuqda, ma jiro ciidan boolis oo caalami ah oo yimaada oo ciqaaba dawladda. Haddaba, haddii aanay jirin ciidan boolis oo caalami ah oo ku qasba dawladaha inay raacaan xuquuqda aadanaha – miyaanay xuquuqda aadanaha ahayn ereyo warqad ku qoran halkii ay ka ahaan lahaayeen qalab wax ku ool ah oo loogu talagalay isbeddelka?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Run ayaa jirta – dowladaha qaar aad bay u adag tahay in la saameyn karo. Laakiin dalal badan, dhaleeceynta caalamiga ah iyo tan gudaha ee ku aaddan xadgudubyada xuquuqda aadanaha ayaa u horseeday isbeddel wanaagsan. Waxaa jira siyaabo badan oo lagu horumarin karo xuquuqda aadanaha iyada oo aan la helin ciidan boolis oo caalami ah. </a:t>
            </a:r>
            <a:endParaRPr lang="sv-SE" sz="1200"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Waxaa jira sababo kale oo dadku u dhaleeceeyaan xuquuqda aadanaha. Malaha adigana fikradahan ayaad qabtaay?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Malaha xuquuqda aadanaha waxay kuu muuqataa mid farsamo ahaan u eg – mowduuc loogu talagalay qareennada iyo siyaasiyiinta halkii aad ka ahaan lahayd wax aad ku lug yeelan karto.</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o-SO" sz="1200" kern="1200" dirty="0">
                <a:solidFill>
                  <a:schemeClr val="tx1"/>
                </a:solidFill>
                <a:effectLst/>
                <a:latin typeface="+mn-lt"/>
                <a:ea typeface="+mn-ea"/>
                <a:cs typeface="+mn-cs"/>
              </a:rPr>
              <a:t>Ama laga yaabee inaad u malaynayso in xuquuqda aadanaha ay aad uga fog tahay nolol maalmeedkaaga – wax ay dadka waaweyn ee magaalooyinka waaweyn ay awoodi karaan inay ka walwalaan.</a:t>
            </a:r>
            <a:endParaRPr lang="sv-SE" sz="1200" kern="1200" dirty="0">
              <a:solidFill>
                <a:schemeClr val="tx1"/>
              </a:solidFill>
              <a:effectLst/>
              <a:latin typeface="+mn-lt"/>
              <a:ea typeface="+mn-ea"/>
              <a:cs typeface="+mn-cs"/>
            </a:endParaRPr>
          </a:p>
          <a:p>
            <a:pPr marL="171450" lvl="0" indent="-171450" rtl="0">
              <a:buFont typeface="Arial" panose="020B0604020202020204" pitchFamily="34" charset="0"/>
              <a:buChar char="•"/>
            </a:pPr>
            <a:r>
              <a:rPr lang="so-SO" sz="1200" kern="1200" dirty="0">
                <a:solidFill>
                  <a:schemeClr val="tx1"/>
                </a:solidFill>
                <a:effectLst/>
                <a:latin typeface="+mn-lt"/>
                <a:ea typeface="+mn-ea"/>
                <a:cs typeface="+mn-cs"/>
              </a:rPr>
              <a:t>Ama laga yaabee in xuquuqda aadanaha ay u muuqato hub ciyaar siyaasadeed oo alami ah. Wax ay dawladuhu si laba-jibbaaran u isticmaalaan, iyagoo dhaleeceynaya cadowgooda halka ay iyaguna ku xadgudbayaan xuquuqda aadanaha.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Hagaag, xuquuqda aadanuhu waxay ku saabsan tahay sharciga, siyaasiyiintu waxay sameeyaan sharciyo, qareennadu waxay u dagaallami karaan xuquuqda aadanaha maxkamadaha. Haa, ereyga mararka qaarkood waxaa loo isticmaalaa oo lagu xadgudbaa ujeeddooyin siyaasadeed. Laakiin xuquuqda aadanuhu way ka badan tahay taas!</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XUQUUQDA AADANAHA IYO ANNAGA</a:t>
            </a:r>
            <a:br>
              <a:rPr lang="en-GB" sz="1200" b="1"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Sida aan aragnay, xuquuqda aadanaha waxay dhab ahaantii ku saabsan tahay baahiyaha aan ku qabno nolol maalmeedkeenna. Maxaa ka dhaca iskuulladeenna, beeraha, goobaha shaqada, guryaha iyo xaafadaha? Sideen ula dhaqmi karnaa oo loola dhaqmi karnaa. Sideen uga ilaalin karnaa in ay nagu xadgudbaan kuwa awoodda u leh nolosheenna – milkiilayaasha hantida, loo-shaqeeyayaasha, macallimiinta ama xitaa xubnaha qoyska. Dabcan, mas'uuliyiinta sida booliiska, maxkamadaha, ciidamada iyo dowladda.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Waxaa laga yaabaa inaan ku soo koobno ​​in xuquuqda aadanaha ay ku saabsan tahay nooca bulshada aan rabno inaan ku noolaano oo aan ka shaqeyno dhisidda.</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Haddii xuquuqda aadanaha ay noqoto mid dhab ah oo ka jirta bulshooyinkeenna, markaa dhammaanteen waxaan leenahay qeyb aan ka ciyaarno. Xadgudubyo badan oo xuquuqda aadanaha ah ayaa dhaca sababtoo ah dadka caadiga ah ma ixtiraamaan xuquuqda dadka kale – tusaale ahaan marka aan ula dhaqanno dadka qaar sidii iyagoo aan sinnayn. Dowladaha, ganacsiyada iyo shakhsiyaadka waxay awoodaan inay sii wadaan inay sameeyaan xadgudubyada xuquuqda aadanaha sababtoo ah dadku isma taageeraan oo isku dayaan inay wax beddelaan. Sababtoo ah inta badan waan aamusnaa.</a:t>
            </a: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Annagu ma nihin dowlado – ma aanan saxiixin heshiisyo caalami ah oo xuquuqda aadanaha ah. Ma lihin waajib sharci ah si aan u hubinno in xuquuqda aadanaha la raaco. Laakiin waxaan nahay bini'aadam caqli iyo damiir leh, waxaana naga saaran waajib akhlaaqeed midba midka kale. Sida uu qabo Baaqa Caalamiga ah ee Xuquuqda Aadanaha: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"Dadkoo dhan waxay ku dhashaan si siman sharaf iyo xuquuq. Waxay leeyihiin caqli iyo damiir, waana inay isku dhaqmaan si walaaltinimo ah."</a:t>
            </a:r>
            <a:endParaRPr lang="sv-SE" sz="1200" i="1" kern="1200" dirty="0">
              <a:solidFill>
                <a:schemeClr val="tx1"/>
              </a:solidFill>
              <a:effectLst/>
              <a:latin typeface="+mn-lt"/>
              <a:ea typeface="+mn-ea"/>
              <a:cs typeface="+mn-cs"/>
            </a:endParaRPr>
          </a:p>
          <a:p>
            <a:br>
              <a:rPr lang="so-SO" sz="1200" i="1" kern="1200" dirty="0">
                <a:solidFill>
                  <a:schemeClr val="tx1"/>
                </a:solidFill>
                <a:effectLst/>
                <a:latin typeface="+mn-lt"/>
                <a:ea typeface="+mn-ea"/>
                <a:cs typeface="+mn-cs"/>
              </a:rPr>
            </a:br>
            <a:r>
              <a:rPr lang="so-SO" sz="1200" i="1" kern="1200" dirty="0">
                <a:solidFill>
                  <a:schemeClr val="tx1"/>
                </a:solidFill>
                <a:effectLst/>
                <a:latin typeface="+mn-lt"/>
                <a:ea typeface="+mn-ea"/>
                <a:cs typeface="+mn-cs"/>
              </a:rPr>
              <a:t>"... qof kasta iyo xubin kasta oo bulshada ka mid ah […] waa inay ku dadaalaan waxbaridda iyo waxbarashada si ay u horumariyaan ixtiraamka xuquuqda iyo xorriyadahaan."</a:t>
            </a:r>
            <a:endParaRPr lang="sv-SE" sz="1200" i="1"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Markasta oo aan awood u leenahay inaan wanaag ama xumaan ku sameyno nolosha dadka kale, waxaa na saaran waajib akhlaaqeed ah inaan ilaalino xuquuqda aadanaha. Ma sameyn karno wax walba – xaaladaha qaarkood way adag tahay in laga fikiro wax kasta oo aan sameyn karno – laakiin marka aan aragno cadaalad darro la sameynayo, oo aan sameyn karno wax aan ku caawinno, waxaa laga yaabaa inaan leenahay waajib akhlaaqeed oo aan isku dayno.</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Sameynta wax waxay noqon kartaa mid fudud sida deris wanaagsan.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b="1" kern="1200" dirty="0">
                <a:solidFill>
                  <a:schemeClr val="tx1"/>
                </a:solidFill>
                <a:effectLst/>
                <a:latin typeface="+mn-lt"/>
                <a:ea typeface="+mn-ea"/>
                <a:cs typeface="+mn-cs"/>
              </a:rPr>
              <a:t>ISBEDDEL SAMEEYAYAASHA SHEEKOOYIN</a:t>
            </a:r>
            <a:br>
              <a:rPr lang="en-GB" sz="1200" b="1" kern="1200" dirty="0">
                <a:effectLst/>
                <a:cs typeface="+mn-lt"/>
              </a:rPr>
            </a:br>
            <a:r>
              <a:rPr lang="so-SO" sz="1200" kern="1200" dirty="0">
                <a:solidFill>
                  <a:schemeClr val="tx1"/>
                </a:solidFill>
                <a:effectLst/>
                <a:latin typeface="+mn-lt"/>
                <a:ea typeface="+mn-ea"/>
                <a:cs typeface="+mn-cs"/>
              </a:rPr>
              <a:t>Shafaq Hassan, waa haweeney Muslimad ah oo u dhalatay Ingiriiska kana soo jeeda koonfurta London. Sannadihii ugu dambeeyay waxaa aad u soo badanayay dambiyada nacaybka ee UK. Muslimiinta, gaar ahaan haweenka Muslimiinta ah ee (sida Shafaq) xirta xijaabka madaxa, badanaa waa la bartilmaameedsadaa – labadaba internetka iyo waddooyinka. Xaaladdan oo kale, falalka saaxiibtinimo iyo deeqsinimo ee maalinlaha ah ee u dhexeeya dadka dhaqamada kala duwan leh waxay macno weyn u yeelan karaan.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Shafaq waxay sheegtay in iimaankeedii ku aaddanaa aadanaha uu soo laabtay markii deriskeeda aan Muslimka ahayn uu si lama filaan ah u siiyay iyada iyo wiilkeeda 14 jirka ah Ayaan hadiyado si ay ugu dabaaldegaan xaflada Ciidda.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Shafaq ayaa sawirka hadiyadaha soo dhigay Twitter-ka, isagoo leh: </a:t>
            </a:r>
            <a:endParaRPr lang="sv-SE" sz="1200"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"Deriskeenna aan Muslimka ahayn wuxuu si buuxda nooga yaabiyay timir Aljeeriya" iyo gogol duco ah oo loogu talagalay wiilkayga 14 jirka ah, kaasoo soomay bisha oo dhan. Wuxuu deris noo ahaa in ka badan 20 sano, laakiin si buuxda ayuu nooga yaabiyay hadiyadaha Ciidda."</a:t>
            </a:r>
            <a:endParaRPr lang="sv-SE" sz="1200" i="1" kern="1200" dirty="0">
              <a:solidFill>
                <a:schemeClr val="tx1"/>
              </a:solidFill>
              <a:effectLst/>
              <a:latin typeface="+mn-lt"/>
              <a:ea typeface="+mn-ea"/>
              <a:cs typeface="+mn-cs"/>
            </a:endParaRPr>
          </a:p>
          <a:p>
            <a:endParaRPr lang="sv-SE" sz="1200" i="1"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"Ma aanan ogeyn inuu arkay in Ayaan ay sooman tahay. Wiilkaygu wuxuu dareemay mid gaar ah. Waa deris saaxiibtinimo leh, waa taageerayaal biryani ah oo hooyaday leedahay, marka had iyo jeer waxaan soo dirnaa sanduuq. Waxaan nahay bulsho kala duwan, waana wax qalbi qaboojin leh in deriskeennu uu aad uga fikiray oo uu dhiirrigeliyay Ayaan iyo caqiidadiisa diimeed."</a:t>
            </a:r>
            <a:endParaRPr lang="sv-SE" sz="1200" i="1"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Zaliha iyo Magdalena sidoo kale waxay sameynayaan farqi ku salaysan xaalad aad u kala duwan.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Zaliha waa Muslimad cibaado badan leh iyo ayeeyo, oo ka timid jasiiradda Pemba ee Zanzibar, halkaas oo ay ka dhigto dugsiga Qur'aanka ee maxalliga ah.</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Zaliha ayaa tiri,   </a:t>
            </a:r>
            <a:endParaRPr lang="sv-SE" sz="1200"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"Waxaan ka walaacsanahay qalalaasaha ka jira bulshooyinkeenna. Dhallinyaradeennu ma aaminsana hoggaamiyeyaasheenna siyaasadeed mana haystaan ​​fursado."</a:t>
            </a: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Way sii wadataa iyadoo leh,</a:t>
            </a:r>
            <a:br>
              <a:rPr lang="so-SO" sz="1200" kern="1200" dirty="0">
                <a:solidFill>
                  <a:schemeClr val="tx1"/>
                </a:solidFill>
                <a:effectLst/>
                <a:latin typeface="+mn-lt"/>
                <a:ea typeface="+mn-ea"/>
                <a:cs typeface="+mn-cs"/>
              </a:rPr>
            </a:br>
            <a:r>
              <a:rPr lang="so-SO" sz="1200" i="1" kern="1200" dirty="0">
                <a:solidFill>
                  <a:schemeClr val="tx1"/>
                </a:solidFill>
                <a:effectLst/>
                <a:latin typeface="+mn-lt"/>
                <a:ea typeface="+mn-ea"/>
                <a:cs typeface="+mn-cs"/>
              </a:rPr>
              <a:t>"Dad badan oo dhul-weynaha ah oo halkan u soo guuray si ay uga shaqeeyaan warshadaha dalxiiska waa Masiixiyiin. Muslimiin badan oo aan aqaano ayaa ku eedeeya Masiixiyiinta inay qaateen shaqooyinkooda. Waxaan soo maray sannado badan oo qalalaase siyaasadeed iyo xiisad diimeed ah. Waxaan arkay kaniisado la gubayo, waraaqo ay ku qoran yihiin hadallo nacayb ah oo la qaybinayo, Masiixiyiinta oo la dhibaateynayo iyagoo u socda kaniisadda. Waxaan arkayaa dhallinyaradeenna oo sii xagjir noqonaya waxayna i walwal gelinaysaa. Taasi waa sababta aan ugu biiray Guddiga Diimaha ee Haweenka."</a:t>
            </a:r>
            <a:endParaRPr lang="sv-SE" i="1"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i="1" kern="1200" dirty="0">
                <a:solidFill>
                  <a:schemeClr val="tx1"/>
                </a:solidFill>
                <a:effectLst/>
                <a:latin typeface="+mn-lt"/>
                <a:ea typeface="+mn-ea"/>
                <a:cs typeface="+mn-cs"/>
              </a:rPr>
              <a:t>"Waxaan rabaa inaan gacan ka geysto ka hortagga rabshadaha diimeed ee ka dhaca jasiiraddeenna. Dugsiga Qur'aanka, waxaan carruurta baraa in dulqaadka iyo jacaylku ay yihiin qeyb aasaasi ah oo ka mid ah diinteenna. Mustaqbalku wuxuu saaran yahay carruurteenna waana mas'uuliyaddeenna inaan tusno jidka."</a:t>
            </a:r>
            <a:endParaRPr lang="sv-SE" sz="1200" i="1" kern="1200" dirty="0">
              <a:solidFill>
                <a:schemeClr val="tx1"/>
              </a:solidFill>
              <a:effectLst/>
              <a:latin typeface="+mn-lt"/>
              <a:ea typeface="+mn-ea"/>
              <a:cs typeface="+mn-cs"/>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102687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Magdalena, oo ah muwaadinad Masiixi ah oo u guurtay Zanzibar, ayaa sidoo kale ku lug leh shaqooyinka diimaha kala duwan. Waxay la kulantay takoor sababtoo ah qaabka ay u labisato iyo diinteeda, laakiin waxay go'aansatay inay soo afjarto kala qeybsanaanta u dhaxaysa Masiixiyiinta iyo Muslimiinta. Waxay ku biirtay Golaha Haweenka ee gobolka Ungoya kaas oo gala bulshooyinka si ay uga hadlaan caqabadaha diimaha kala duwan iyo xuquuqda haweenka.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o-SO" sz="1200" i="1" kern="1200" dirty="0">
                <a:solidFill>
                  <a:schemeClr val="tx1"/>
                </a:solidFill>
                <a:effectLst/>
                <a:latin typeface="+mn-lt"/>
                <a:ea typeface="+mn-ea"/>
                <a:cs typeface="+mn-cs"/>
              </a:rPr>
              <a:t>"Waxaan ku biiray guddiga si aan wax badan uga barto Islaamka oo aan u fahmo sida Muslimiintu u nool yihiin," </a:t>
            </a:r>
            <a:r>
              <a:rPr lang="so-SO" sz="1200" kern="1200" dirty="0">
                <a:solidFill>
                  <a:schemeClr val="tx1"/>
                </a:solidFill>
                <a:effectLst/>
                <a:latin typeface="+mn-lt"/>
                <a:ea typeface="+mn-ea"/>
                <a:cs typeface="+mn-cs"/>
              </a:rPr>
              <a:t>ayay sharraxday. </a:t>
            </a:r>
            <a:r>
              <a:rPr lang="so-SO" sz="1200" i="1" kern="1200" dirty="0">
                <a:solidFill>
                  <a:schemeClr val="tx1"/>
                </a:solidFill>
                <a:effectLst/>
                <a:latin typeface="+mn-lt"/>
                <a:ea typeface="+mn-ea"/>
                <a:cs typeface="+mn-cs"/>
              </a:rPr>
              <a:t>"Dhammaanteen waxaan nahay haween, dhammaanteenna waxaan la kulannaa takoor taas awgeed – waa inaan isku istaagnaa oo aan is taageernaa."  </a:t>
            </a:r>
            <a:endParaRPr lang="sv-SE" sz="1200" i="1"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Waxaa jira dad aan la tirin karin sida deriska Shafaq iyo sida Zaliha iyo Magdalena. Dad caadi ah oo nala mid ah, kuwaas oo si yar isku dayaya inay xuquuqda aadanaha ka dhigaan mid ka hirgasha bulshooyinkooda – kuwa isbeddel doonka ah ee maxalliga ah!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o-SO" sz="1200" kern="1200" dirty="0">
                <a:solidFill>
                  <a:schemeClr val="tx1"/>
                </a:solidFill>
                <a:effectLst/>
                <a:latin typeface="+mn-lt"/>
                <a:ea typeface="+mn-ea"/>
                <a:cs typeface="+mn-cs"/>
              </a:rPr>
              <a:t>Qof kasta oo aan nahay, waxaan sameyn karnaa wax aan ku xaqiijinno xuquuqda aadanaha!</a:t>
            </a: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51842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2026-04-14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42733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i="1" noProof="0" dirty="0"/>
              <a:t>Bogagga 2-6 waxay muujinayaan qeybta 'Soo Bandhigga koorsada' ee qorshaha kulanka.</a:t>
            </a:r>
            <a:endParaRPr lang="so-SO" noProof="0" dirty="0"/>
          </a:p>
          <a:p>
            <a:endParaRPr lang="so-SO" i="1" noProof="0" dirty="0"/>
          </a:p>
          <a:p>
            <a:r>
              <a:rPr lang="so-SO" i="1" noProof="0" dirty="0"/>
              <a:t>La qabso boggagan sida loogu baahdo oo u akhri qoraallada afhayeenka inta aad tusayso bogagga, ama samee qodobo la mid ah kuwaaga.</a:t>
            </a:r>
            <a:endParaRPr lang="so-SO" noProof="0" dirty="0">
              <a:ea typeface="Calibri"/>
              <a:cs typeface="Calibri"/>
            </a:endParaRPr>
          </a:p>
          <a:p>
            <a:endParaRPr lang="so-SO" noProof="0" dirty="0"/>
          </a:p>
          <a:p>
            <a:r>
              <a:rPr lang="so-SO" sz="1200" b="0" i="0" u="none" strike="noStrike" kern="1200" baseline="0" noProof="0" dirty="0">
                <a:solidFill>
                  <a:schemeClr val="tx1"/>
                </a:solidFill>
                <a:latin typeface="+mn-lt"/>
                <a:ea typeface="+mn-ea"/>
                <a:cs typeface="+mn-cs"/>
              </a:rPr>
              <a:t>Koorsadu waxay leedahay afar ujeeddo oo waaweyn: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si ay nooga caawiyaan garashada iyo qadarinta kala duwanaanshaha gudaha iyo bulshada dhexdooda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si ay nooga caawiyaan fahamka iyo qaddarinta xuquuqdeena bini'aadminimo, oo ay ku jirto xaqa xorriyadda diinta ama caqiidadda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si loo aqoonsado dhibaatooyinka la xiriirta xorriyada diinta ama caqiidadda bulshooyinkeena </a:t>
            </a:r>
          </a:p>
          <a:p>
            <a:pPr marL="171450" indent="-171450">
              <a:buFont typeface="Arial" panose="020B0604020202020204" pitchFamily="34" charset="0"/>
              <a:buChar char="•"/>
            </a:pPr>
            <a:r>
              <a:rPr lang="so-SO" sz="1200" b="0" i="0" u="none" strike="noStrike" kern="1200" baseline="0" noProof="0" dirty="0">
                <a:solidFill>
                  <a:schemeClr val="tx1"/>
                </a:solidFill>
                <a:latin typeface="+mn-lt"/>
                <a:ea typeface="+mn-ea"/>
                <a:cs typeface="+mn-cs"/>
              </a:rPr>
              <a:t>iyo in la helo habab si wadajir ah wax looga qabto dhibaatooyinkaas. </a:t>
            </a: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noProof="0" dirty="0"/>
              <a:t>Muddada koorsada socoto, ma u fadhiisan doono dhageysiga muxaadarooyin dhaadheer. Taa beddelkeeda, waxa aan wax ku baran doonnaa ka qeybgal firfircoon. Waxa aan wadaagi doonnaa oo ka fikiri doonnaa, falanqeyn oo qorsheyn doonnaa siyaabaha aan wax uga qaban karno.</a:t>
            </a:r>
          </a:p>
          <a:p>
            <a:r>
              <a:rPr lang="so-SO" noProof="0" dirty="0"/>
              <a:t>Waxaa jiri doona bandhigyo aan wax ka baran karno, laakiin waxaa sidoo kale jiri doona doodo, layliyo kooxeed, ciyaaro iyo riwaayado naga caawiya in aan ka shaqeyno waxbarashadaas - oo la xiriirta bulshadeenna iyo macnaha guud.</a:t>
            </a:r>
            <a:br>
              <a:rPr lang="so-SO" noProof="0" dirty="0">
                <a:cs typeface="+mn-lt"/>
              </a:rPr>
            </a:br>
            <a:r>
              <a:rPr lang="so-SO" noProof="0" dirty="0"/>
              <a:t>Runtii aad bay u adag tahay in la xasuusto waxyaabaha aan baranno haddii aan ka fikirno oo aan si wadajir ah u socodsiinno waxbarashadeenna. Sidoo kale aad bay u xiiso badan tahay marka aan wada falgalno. Markaa, ka qeybgalkaaga firfircoon - khibradahaaga, fikradahaaga iyo wax ku biirintaadu runtii waa muhiim.</a:t>
            </a:r>
            <a:endParaRPr lang="so-SO" noProof="0" dirty="0">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o-SO" noProof="0" dirty="0"/>
              <a:t>Mudadda koorsada socoto waxaan eegi doonnaa mowduucyadan:</a:t>
            </a:r>
          </a:p>
          <a:p>
            <a:pPr marL="171450" indent="-171450">
              <a:buFont typeface="Arial"/>
              <a:buChar char="•"/>
              <a:defRPr/>
            </a:pPr>
            <a:r>
              <a:rPr lang="so-SO" noProof="0" dirty="0"/>
              <a:t>Baahiyaha aadanaha, xuquuqda aadanaha iyo mas'uuliyadaha aadanaha</a:t>
            </a:r>
            <a:endParaRPr lang="so-SO" noProof="0" dirty="0">
              <a:ea typeface="Calibri" panose="020F0502020204030204"/>
              <a:cs typeface="Calibri" panose="020F0502020204030204"/>
            </a:endParaRPr>
          </a:p>
          <a:p>
            <a:pPr marL="171450" indent="-171450">
              <a:buFont typeface="Arial"/>
              <a:buChar char="•"/>
              <a:defRPr/>
            </a:pPr>
            <a:r>
              <a:rPr lang="so-SO" noProof="0" dirty="0"/>
              <a:t>Xorriyadda diinta ama caqiidadda - qiimayaasha ay matalayso, xuquuqaha aan haysanno, goorma ayaa xuquuqdaas la xaddidi karaa iyo sidee bay u eg yihiin xadgudubyada xuquuqda?</a:t>
            </a:r>
            <a:endParaRPr lang="so-SO" noProof="0" dirty="0">
              <a:ea typeface="Calibri" panose="020F0502020204030204"/>
              <a:cs typeface="Calibri" panose="020F0502020204030204"/>
            </a:endParaRPr>
          </a:p>
          <a:p>
            <a:pPr marL="171450" indent="-171450">
              <a:buFont typeface="Arial"/>
              <a:buChar char="•"/>
              <a:defRPr/>
            </a:pPr>
            <a:r>
              <a:rPr lang="so-SO" noProof="0" dirty="0"/>
              <a:t>Xorriyadda diinta ama caqiidadda macnaha guud</a:t>
            </a:r>
            <a:endParaRPr lang="so-SO" noProof="0" dirty="0">
              <a:ea typeface="Calibri" panose="020F0502020204030204"/>
              <a:cs typeface="Calibri" panose="020F0502020204030204"/>
            </a:endParaRPr>
          </a:p>
          <a:p>
            <a:pPr marL="171450" indent="-171450">
              <a:buFont typeface="Arial"/>
              <a:buChar char="•"/>
              <a:defRPr/>
            </a:pPr>
            <a:r>
              <a:rPr lang="so-SO" noProof="0" dirty="0"/>
              <a:t>Xeeladaha lagu horumarinayo xuquuqda aadanaha - sidee ayaan u horumarin karnaa ixtiraamka xuquuqda? </a:t>
            </a:r>
            <a:endParaRPr lang="so-SO" noProof="0" dirty="0">
              <a:ea typeface="Calibri" panose="020F0502020204030204"/>
              <a:cs typeface="Calibri" panose="020F0502020204030204"/>
            </a:endParaRPr>
          </a:p>
          <a:p>
            <a:pPr marL="171450" indent="-171450">
              <a:buFont typeface="Arial"/>
              <a:buChar char="•"/>
              <a:defRPr/>
            </a:pPr>
            <a:r>
              <a:rPr lang="so-SO" noProof="0" dirty="0"/>
              <a:t>Iyo qorsheynta ficilka - maxaan rabnaa in aan sameyno?</a:t>
            </a:r>
            <a:endParaRPr lang="so-SO" noProof="0" dirty="0">
              <a:ea typeface="Calibri" panose="020F0502020204030204"/>
              <a:cs typeface="Calibri" panose="020F0502020204030204"/>
            </a:endParaRPr>
          </a:p>
          <a:p>
            <a:pPr>
              <a:defRPr/>
            </a:pPr>
            <a:endParaRPr lang="en-GB" dirty="0">
              <a:solidFill>
                <a:srgbClr val="FF0000"/>
              </a:solidFill>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o-SO" noProof="0" dirty="0"/>
              <a:t> Koorsadu waxa ay ku dhisan tahay qiyaastii sagaal kulamo oo 2 saacadood ah</a:t>
            </a:r>
            <a:r>
              <a:rPr lang="so-SO" kern="1200" noProof="0" dirty="0">
                <a:effectLst/>
              </a:rPr>
              <a:t>. </a:t>
            </a:r>
            <a:r>
              <a:rPr lang="so-SO" noProof="0" dirty="0"/>
              <a:t>Ku dhiirigeli dadka in ay ka soo qeyb galaan dhammaan kulamada</a:t>
            </a:r>
            <a:r>
              <a:rPr lang="so-SO" kern="1200" noProof="0" dirty="0">
                <a:effectLst/>
              </a:rPr>
              <a:t>. </a:t>
            </a:r>
            <a:r>
              <a:rPr lang="so-SO" noProof="0" dirty="0"/>
              <a:t>Fiiri wixii shaqo ahaan macluumaad ah ee aad ku dartay</a:t>
            </a:r>
            <a:r>
              <a:rPr lang="so-SO" kern="1200" noProof="0" dirty="0">
                <a:effectLst/>
              </a:rPr>
              <a:t>.</a:t>
            </a:r>
            <a:endParaRPr lang="so-SO" noProof="0"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i="1" noProof="0" dirty="0"/>
              <a:t>Bogagga 7-28</a:t>
            </a:r>
            <a:r>
              <a:rPr lang="so-SO" i="1" kern="1200" noProof="0" dirty="0">
                <a:effectLst/>
              </a:rPr>
              <a:t> </a:t>
            </a:r>
            <a:r>
              <a:rPr lang="so-SO" i="1" noProof="0" dirty="0"/>
              <a:t>waxay muujinayaan bandhigga kulanka 1aad. </a:t>
            </a:r>
            <a:br>
              <a:rPr lang="so-SO" i="1" noProof="0" dirty="0">
                <a:cs typeface="+mn-lt"/>
              </a:rPr>
            </a:br>
            <a:br>
              <a:rPr lang="en-GB" i="1" dirty="0">
                <a:cs typeface="+mn-lt"/>
              </a:rPr>
            </a:br>
            <a:r>
              <a:rPr lang="so-SO" sz="1200" b="1" kern="1200" dirty="0">
                <a:solidFill>
                  <a:schemeClr val="tx1"/>
                </a:solidFill>
                <a:effectLst/>
                <a:latin typeface="+mn-lt"/>
                <a:ea typeface="+mn-ea"/>
                <a:cs typeface="+mn-cs"/>
              </a:rPr>
              <a:t>Qoraalka Bandhigga </a:t>
            </a:r>
            <a:r>
              <a:rPr lang="en-GB" sz="1200" b="1" kern="1200" dirty="0">
                <a:solidFill>
                  <a:schemeClr val="tx1"/>
                </a:solidFill>
                <a:effectLst/>
                <a:latin typeface="+mn-lt"/>
                <a:ea typeface="+mn-ea"/>
                <a:cs typeface="+mn-cs"/>
              </a:rPr>
              <a:t>: </a:t>
            </a:r>
            <a:r>
              <a:rPr lang="so-SO" sz="1200" b="1" kern="1200" dirty="0">
                <a:solidFill>
                  <a:schemeClr val="tx1"/>
                </a:solidFill>
                <a:effectLst/>
                <a:latin typeface="+mn-lt"/>
                <a:ea typeface="+mn-ea"/>
                <a:cs typeface="+mn-cs"/>
              </a:rPr>
              <a:t>Baahiyaha aadanaha – Xuquuqda aadanaha – Mas'uuliyadaha aadanaha</a:t>
            </a:r>
            <a:br>
              <a:rPr lang="nb-NO" sz="1200" b="1" kern="1200" dirty="0">
                <a:effectLst/>
                <a:cs typeface="+mn-lt"/>
              </a:rPr>
            </a:br>
            <a:endParaRPr lang="sv-SE" sz="1200" kern="1200" dirty="0">
              <a:solidFill>
                <a:schemeClr val="tx1"/>
              </a:solidFill>
              <a:effectLst/>
              <a:latin typeface="+mn-lt"/>
              <a:ea typeface="Calibri"/>
              <a:cs typeface="Calibri"/>
            </a:endParaRPr>
          </a:p>
          <a:p>
            <a:r>
              <a:rPr lang="so-SO" sz="1200" kern="1200" dirty="0">
                <a:solidFill>
                  <a:schemeClr val="tx1"/>
                </a:solidFill>
                <a:effectLst/>
                <a:latin typeface="+mn-lt"/>
                <a:ea typeface="+mn-ea"/>
                <a:cs typeface="+mn-cs"/>
              </a:rPr>
              <a:t>Iyadoon loo eegin cidda aan nahay, diinta, qowmiyadda, jinsiga ama da'da aan leenahay iyo meel kasta oo aan ku nool nahay – waxaa jira baahiyo aasaasi ah oo aan dhammaanteen wadaagno. Qofna ma doonayo in la xiro sabab la'aan, la jir dilo ama la takooro, cidna ma rabto in carruurtoodu gaajoodaan. Dhammaanteen waxaan rabnaa inaan ku noolaano bulshooyinka naga ilaaliya waxyaalahan.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o-SO" sz="1200" kern="1200" dirty="0">
                <a:solidFill>
                  <a:schemeClr val="tx1"/>
                </a:solidFill>
                <a:effectLst/>
                <a:latin typeface="+mn-lt"/>
                <a:ea typeface="+mn-ea"/>
                <a:cs typeface="+mn-cs"/>
              </a:rPr>
              <a:t>Aadanuhu waxay wadaagaan baahiyaha aasaasiga ah ee caalamiga ah. Haddii aan la dabooli baahiyahan, waxaa dhibaato soo gaarta fayoobaanteena jireed, shucuureed, iyo ruuxeed.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o-SO" sz="1200" b="1" kern="1200" dirty="0">
                <a:solidFill>
                  <a:schemeClr val="tx1"/>
                </a:solidFill>
                <a:effectLst/>
                <a:latin typeface="+mn-lt"/>
                <a:ea typeface="+mn-ea"/>
                <a:cs typeface="+mn-cs"/>
              </a:rPr>
              <a:t>XUQUUQDA AADANAHA</a:t>
            </a:r>
            <a:br>
              <a:rPr lang="en-GB" sz="1200" b="1" kern="1200" dirty="0">
                <a:solidFill>
                  <a:schemeClr val="tx1"/>
                </a:solidFill>
                <a:effectLst/>
                <a:latin typeface="+mn-lt"/>
                <a:ea typeface="+mn-ea"/>
                <a:cs typeface="+mn-cs"/>
              </a:rPr>
            </a:br>
            <a:r>
              <a:rPr lang="so-SO" sz="1200" kern="1200" dirty="0">
                <a:solidFill>
                  <a:schemeClr val="tx1"/>
                </a:solidFill>
                <a:effectLst/>
                <a:latin typeface="+mn-lt"/>
                <a:ea typeface="+mn-ea"/>
                <a:cs typeface="+mn-cs"/>
              </a:rPr>
              <a:t>Dowladaha adduunku waxay aqoonsadeen in qof walba meel walba uu leeyahay baahiyahan iyo in dowladuhu ay mas'uuliyad ka saaran tahay – waajib dhab ah – inay ixtiraamaan baahiyahan oo ay sameeyaan wixii karaankooda ah si loo hubiyo in la daboolay.</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2026-04-14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5973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ABC30888-9555-45FD-A5A1-8EEE2086F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03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26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7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31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8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2026-04-14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5" y="22225"/>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648"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10"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2FFD922C-8B76-CD40-9897-D22CE58C9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19" name="textruta 18">
            <a:extLst>
              <a:ext uri="{FF2B5EF4-FFF2-40B4-BE49-F238E27FC236}">
                <a16:creationId xmlns:a16="http://schemas.microsoft.com/office/drawing/2014/main" id="{7246315C-6EBB-9A47-B2AE-6E968AC7ED5A}"/>
              </a:ext>
            </a:extLst>
          </p:cNvPr>
          <p:cNvSpPr txBox="1"/>
          <p:nvPr/>
        </p:nvSpPr>
        <p:spPr>
          <a:xfrm>
            <a:off x="0" y="1081464"/>
            <a:ext cx="12192000" cy="1929759"/>
          </a:xfrm>
          <a:prstGeom prst="rect">
            <a:avLst/>
          </a:prstGeom>
          <a:noFill/>
        </p:spPr>
        <p:txBody>
          <a:bodyPr wrap="square" lIns="91440" tIns="45720" rIns="91440" bIns="45720" rtlCol="0" anchor="t">
            <a:spAutoFit/>
          </a:bodyPr>
          <a:lstStyle/>
          <a:p>
            <a:pPr algn="ctr"/>
            <a:r>
              <a:rPr lang="so-SO" sz="5400" noProof="0" dirty="0">
                <a:solidFill>
                  <a:schemeClr val="tx1">
                    <a:lumMod val="65000"/>
                    <a:lumOff val="35000"/>
                  </a:schemeClr>
                </a:solidFill>
                <a:latin typeface="Calibri"/>
                <a:ea typeface="Calibri"/>
                <a:cs typeface="Calibri"/>
              </a:rPr>
              <a:t>Koorsada </a:t>
            </a:r>
            <a:r>
              <a:rPr lang="so-SO" sz="5400" b="1" noProof="0" dirty="0">
                <a:solidFill>
                  <a:schemeClr val="tx1">
                    <a:lumMod val="65000"/>
                    <a:lumOff val="35000"/>
                  </a:schemeClr>
                </a:solidFill>
                <a:latin typeface="Calibri"/>
                <a:ea typeface="Calibri"/>
                <a:cs typeface="Calibri"/>
              </a:rPr>
              <a:t>Isbeddel </a:t>
            </a:r>
            <a:br>
              <a:rPr lang="so-SO" sz="5400" b="1" noProof="0" dirty="0">
                <a:solidFill>
                  <a:schemeClr val="tx1">
                    <a:lumMod val="65000"/>
                    <a:lumOff val="35000"/>
                  </a:schemeClr>
                </a:solidFill>
                <a:latin typeface="Calibri"/>
                <a:ea typeface="Calibri"/>
                <a:cs typeface="Calibri"/>
              </a:rPr>
            </a:br>
            <a:r>
              <a:rPr lang="so-SO" sz="5400" b="1" noProof="0" dirty="0">
                <a:solidFill>
                  <a:schemeClr val="tx1">
                    <a:lumMod val="65000"/>
                    <a:lumOff val="35000"/>
                  </a:schemeClr>
                </a:solidFill>
                <a:latin typeface="Calibri"/>
                <a:ea typeface="Calibri"/>
                <a:cs typeface="Calibri"/>
              </a:rPr>
              <a:t>Sameeyayaasha </a:t>
            </a:r>
            <a:r>
              <a:rPr lang="so-SO" sz="5400" noProof="0" dirty="0">
                <a:solidFill>
                  <a:schemeClr val="tx1">
                    <a:lumMod val="65000"/>
                    <a:lumOff val="35000"/>
                  </a:schemeClr>
                </a:solidFill>
                <a:latin typeface="Calibri"/>
                <a:ea typeface="Calibri"/>
                <a:cs typeface="Calibri"/>
              </a:rPr>
              <a:t>Deegaanka</a:t>
            </a:r>
          </a:p>
        </p:txBody>
      </p:sp>
      <p:pic>
        <p:nvPicPr>
          <p:cNvPr id="3" name="Google Shape;25;p1" descr="En bild som visar text, clipart&#10;&#10;Automatiskt genererad beskrivning">
            <a:extLst>
              <a:ext uri="{FF2B5EF4-FFF2-40B4-BE49-F238E27FC236}">
                <a16:creationId xmlns:a16="http://schemas.microsoft.com/office/drawing/2014/main" id="{92A656A9-E7D9-2F99-C2BB-83EED7C35C43}"/>
              </a:ext>
            </a:extLst>
          </p:cNvPr>
          <p:cNvPicPr preferRelativeResize="0"/>
          <p:nvPr/>
        </p:nvPicPr>
        <p:blipFill rotWithShape="1">
          <a:blip r:embed="rId4">
            <a:alphaModFix/>
          </a:blip>
          <a:srcRect/>
          <a:stretch/>
        </p:blipFill>
        <p:spPr>
          <a:xfrm>
            <a:off x="3144976" y="3192435"/>
            <a:ext cx="5905500" cy="1346200"/>
          </a:xfrm>
          <a:prstGeom prst="rect">
            <a:avLst/>
          </a:prstGeom>
          <a:noFill/>
          <a:ln>
            <a:noFill/>
          </a:ln>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669E25C-8507-4E2C-993F-BA9920168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25" y="1525188"/>
            <a:ext cx="4262451" cy="4236248"/>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5626C73-95BC-477B-ADA9-7C6EDA1B9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1688">
            <a:off x="894167" y="1901063"/>
            <a:ext cx="3171824" cy="4117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08BF0E-3685-4611-9E69-67985F33E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7" y="969288"/>
            <a:ext cx="317182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847EE16-8DC4-4AC1-BEF0-D0593B122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2908">
            <a:off x="8226684" y="1865996"/>
            <a:ext cx="31623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58DDA0E6-3930-49E6-BA26-7ADD52E72365}"/>
              </a:ext>
            </a:extLst>
          </p:cNvPr>
          <p:cNvSpPr txBox="1"/>
          <p:nvPr/>
        </p:nvSpPr>
        <p:spPr>
          <a:xfrm rot="21151688">
            <a:off x="928047" y="3254195"/>
            <a:ext cx="2732048" cy="646331"/>
          </a:xfrm>
          <a:prstGeom prst="rect">
            <a:avLst/>
          </a:prstGeom>
          <a:noFill/>
        </p:spPr>
        <p:txBody>
          <a:bodyPr wrap="square" rtlCol="0">
            <a:spAutoFit/>
          </a:bodyPr>
          <a:lstStyle/>
          <a:p>
            <a:pPr algn="ctr"/>
            <a:r>
              <a:rPr lang="so-SO" noProof="0" dirty="0"/>
              <a:t>Baaqa Caalamiga ah</a:t>
            </a:r>
          </a:p>
          <a:p>
            <a:pPr algn="ctr"/>
            <a:r>
              <a:rPr lang="so-SO" noProof="0" dirty="0"/>
              <a:t> ee Xuquuqda Aadanaha</a:t>
            </a:r>
          </a:p>
        </p:txBody>
      </p:sp>
      <p:sp>
        <p:nvSpPr>
          <p:cNvPr id="8" name="textruta 7">
            <a:extLst>
              <a:ext uri="{FF2B5EF4-FFF2-40B4-BE49-F238E27FC236}">
                <a16:creationId xmlns:a16="http://schemas.microsoft.com/office/drawing/2014/main" id="{6F8F2A58-995E-4F34-B9BB-60515D97D7E1}"/>
              </a:ext>
            </a:extLst>
          </p:cNvPr>
          <p:cNvSpPr txBox="1"/>
          <p:nvPr/>
        </p:nvSpPr>
        <p:spPr>
          <a:xfrm rot="552908">
            <a:off x="8264654" y="2955795"/>
            <a:ext cx="2945678" cy="923330"/>
          </a:xfrm>
          <a:prstGeom prst="rect">
            <a:avLst/>
          </a:prstGeom>
          <a:noFill/>
        </p:spPr>
        <p:txBody>
          <a:bodyPr wrap="square" lIns="91440" tIns="45720" rIns="91440" bIns="45720" rtlCol="0" anchor="t">
            <a:spAutoFit/>
          </a:bodyPr>
          <a:lstStyle/>
          <a:p>
            <a:pPr algn="ctr"/>
            <a:r>
              <a:rPr lang="so-SO" noProof="0" dirty="0"/>
              <a:t>Heshiiska Caalamiga ah</a:t>
            </a:r>
          </a:p>
          <a:p>
            <a:pPr algn="ctr"/>
            <a:r>
              <a:rPr lang="so-SO" noProof="0" dirty="0"/>
              <a:t> ee Xuquuqda Dhaqaalaha, Bulshada iyo Dhaqanka</a:t>
            </a:r>
          </a:p>
        </p:txBody>
      </p:sp>
      <p:sp>
        <p:nvSpPr>
          <p:cNvPr id="9" name="textruta 8">
            <a:extLst>
              <a:ext uri="{FF2B5EF4-FFF2-40B4-BE49-F238E27FC236}">
                <a16:creationId xmlns:a16="http://schemas.microsoft.com/office/drawing/2014/main" id="{790AC2EC-3CBB-433F-8245-0FF07048D0F0}"/>
              </a:ext>
            </a:extLst>
          </p:cNvPr>
          <p:cNvSpPr txBox="1"/>
          <p:nvPr/>
        </p:nvSpPr>
        <p:spPr>
          <a:xfrm>
            <a:off x="4743130" y="2117706"/>
            <a:ext cx="2414187" cy="923330"/>
          </a:xfrm>
          <a:prstGeom prst="rect">
            <a:avLst/>
          </a:prstGeom>
          <a:noFill/>
        </p:spPr>
        <p:txBody>
          <a:bodyPr wrap="none" rtlCol="0">
            <a:spAutoFit/>
          </a:bodyPr>
          <a:lstStyle/>
          <a:p>
            <a:pPr algn="ctr"/>
            <a:r>
              <a:rPr lang="so-SO" noProof="0" dirty="0"/>
              <a:t>Heshiiska Caalamiga ah </a:t>
            </a:r>
          </a:p>
          <a:p>
            <a:pPr algn="ctr"/>
            <a:r>
              <a:rPr lang="so-SO" noProof="0" dirty="0"/>
              <a:t>ee Xuquuqda Madaniga</a:t>
            </a:r>
          </a:p>
          <a:p>
            <a:pPr algn="ctr"/>
            <a:r>
              <a:rPr lang="so-SO" noProof="0" dirty="0"/>
              <a:t> iyo Siyaasadda</a:t>
            </a:r>
          </a:p>
        </p:txBody>
      </p:sp>
      <p:pic>
        <p:nvPicPr>
          <p:cNvPr id="10" name="Bildobjekt 9">
            <a:extLst>
              <a:ext uri="{FF2B5EF4-FFF2-40B4-BE49-F238E27FC236}">
                <a16:creationId xmlns:a16="http://schemas.microsoft.com/office/drawing/2014/main" id="{A3791364-A18F-44F8-A999-29C17F2E82BE}"/>
              </a:ext>
            </a:extLst>
          </p:cNvPr>
          <p:cNvPicPr>
            <a:picLocks noChangeAspect="1"/>
          </p:cNvPicPr>
          <p:nvPr/>
        </p:nvPicPr>
        <p:blipFill>
          <a:blip r:embed="rId6"/>
          <a:stretch>
            <a:fillRect/>
          </a:stretch>
        </p:blipFill>
        <p:spPr>
          <a:xfrm rot="21151688">
            <a:off x="1898632" y="2235975"/>
            <a:ext cx="776710" cy="722878"/>
          </a:xfrm>
          <a:prstGeom prst="rect">
            <a:avLst/>
          </a:prstGeom>
        </p:spPr>
      </p:pic>
      <p:pic>
        <p:nvPicPr>
          <p:cNvPr id="11" name="Bildobjekt 10">
            <a:extLst>
              <a:ext uri="{FF2B5EF4-FFF2-40B4-BE49-F238E27FC236}">
                <a16:creationId xmlns:a16="http://schemas.microsoft.com/office/drawing/2014/main" id="{64B23B3E-6F06-4147-8BE1-16DBBE8124D3}"/>
              </a:ext>
            </a:extLst>
          </p:cNvPr>
          <p:cNvPicPr>
            <a:picLocks noChangeAspect="1"/>
          </p:cNvPicPr>
          <p:nvPr/>
        </p:nvPicPr>
        <p:blipFill>
          <a:blip r:embed="rId6"/>
          <a:stretch>
            <a:fillRect/>
          </a:stretch>
        </p:blipFill>
        <p:spPr>
          <a:xfrm rot="552908">
            <a:off x="9600455" y="2170562"/>
            <a:ext cx="776710" cy="722878"/>
          </a:xfrm>
          <a:prstGeom prst="rect">
            <a:avLst/>
          </a:prstGeom>
        </p:spPr>
      </p:pic>
      <p:pic>
        <p:nvPicPr>
          <p:cNvPr id="12" name="Bildobjekt 11">
            <a:extLst>
              <a:ext uri="{FF2B5EF4-FFF2-40B4-BE49-F238E27FC236}">
                <a16:creationId xmlns:a16="http://schemas.microsoft.com/office/drawing/2014/main" id="{D3967927-6370-4E15-B6CB-C4D1C87A0AAB}"/>
              </a:ext>
            </a:extLst>
          </p:cNvPr>
          <p:cNvPicPr>
            <a:picLocks noChangeAspect="1"/>
          </p:cNvPicPr>
          <p:nvPr/>
        </p:nvPicPr>
        <p:blipFill>
          <a:blip r:embed="rId6"/>
          <a:stretch>
            <a:fillRect/>
          </a:stretch>
        </p:blipFill>
        <p:spPr>
          <a:xfrm>
            <a:off x="5712407" y="1198436"/>
            <a:ext cx="776710" cy="72287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773F1F6D-E07B-4B1D-859C-0F21646BBC9A}"/>
              </a:ext>
            </a:extLst>
          </p:cNvPr>
          <p:cNvSpPr txBox="1"/>
          <p:nvPr/>
        </p:nvSpPr>
        <p:spPr>
          <a:xfrm>
            <a:off x="6084251" y="1639693"/>
            <a:ext cx="6084251" cy="954107"/>
          </a:xfrm>
          <a:prstGeom prst="rect">
            <a:avLst/>
          </a:prstGeom>
          <a:noFill/>
        </p:spPr>
        <p:txBody>
          <a:bodyPr wrap="square" lIns="91440" tIns="45720" rIns="91440" bIns="45720" rtlCol="0" anchor="t">
            <a:spAutoFit/>
          </a:bodyPr>
          <a:lstStyle/>
          <a:p>
            <a:pPr algn="ctr"/>
            <a:r>
              <a:rPr lang="so-SO" sz="2800" b="1" noProof="0" dirty="0"/>
              <a:t>Heshiiska Caalamiga ah ee Xuquuqda Dhaqaalaha, Bulshada iyo Dhaqanka</a:t>
            </a:r>
          </a:p>
        </p:txBody>
      </p:sp>
      <p:pic>
        <p:nvPicPr>
          <p:cNvPr id="4" name="Picture 2">
            <a:extLst>
              <a:ext uri="{FF2B5EF4-FFF2-40B4-BE49-F238E27FC236}">
                <a16:creationId xmlns:a16="http://schemas.microsoft.com/office/drawing/2014/main" id="{B9F653AC-963B-4F7E-ABE1-DAC9B4053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143" y="632391"/>
            <a:ext cx="1635175" cy="832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3D8D1DEC-69DA-420E-9D76-571E9048F187}"/>
              </a:ext>
            </a:extLst>
          </p:cNvPr>
          <p:cNvSpPr txBox="1"/>
          <p:nvPr/>
        </p:nvSpPr>
        <p:spPr>
          <a:xfrm>
            <a:off x="-11749" y="1639693"/>
            <a:ext cx="6084252" cy="954107"/>
          </a:xfrm>
          <a:prstGeom prst="rect">
            <a:avLst/>
          </a:prstGeom>
          <a:noFill/>
        </p:spPr>
        <p:txBody>
          <a:bodyPr wrap="square" rtlCol="0">
            <a:spAutoFit/>
          </a:bodyPr>
          <a:lstStyle/>
          <a:p>
            <a:pPr algn="ctr"/>
            <a:r>
              <a:rPr lang="so-SO" sz="2800" b="1" noProof="0" dirty="0"/>
              <a:t>Heshiiska Caalamiga ah ee Xuquuqda Madaniga iyo Siyaasadda</a:t>
            </a:r>
          </a:p>
        </p:txBody>
      </p:sp>
      <p:pic>
        <p:nvPicPr>
          <p:cNvPr id="10" name="Picture 2">
            <a:extLst>
              <a:ext uri="{FF2B5EF4-FFF2-40B4-BE49-F238E27FC236}">
                <a16:creationId xmlns:a16="http://schemas.microsoft.com/office/drawing/2014/main" id="{59889E9C-BCC3-444F-A798-B74D19B77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788" y="632391"/>
            <a:ext cx="1635175" cy="832404"/>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descr="En bild som visar karta&#10;&#10;Automatiskt genererad beskrivning">
            <a:extLst>
              <a:ext uri="{FF2B5EF4-FFF2-40B4-BE49-F238E27FC236}">
                <a16:creationId xmlns:a16="http://schemas.microsoft.com/office/drawing/2014/main" id="{53FCD36E-96AE-4751-B011-B5D82AAFB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72" y="2883473"/>
            <a:ext cx="6084252" cy="3525348"/>
          </a:xfrm>
          <a:prstGeom prst="rect">
            <a:avLst/>
          </a:prstGeom>
        </p:spPr>
      </p:pic>
      <p:pic>
        <p:nvPicPr>
          <p:cNvPr id="14" name="Bildobjekt 13" descr="En bild som visar karta&#10;&#10;Automatiskt genererad beskrivning">
            <a:extLst>
              <a:ext uri="{FF2B5EF4-FFF2-40B4-BE49-F238E27FC236}">
                <a16:creationId xmlns:a16="http://schemas.microsoft.com/office/drawing/2014/main" id="{3ECBB925-28AA-4A03-933D-9AEA71A44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2503" y="2883947"/>
            <a:ext cx="6083988" cy="35244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05FA41F-FB13-42C4-889A-13B6ABCD2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185" y="1538057"/>
            <a:ext cx="4165066" cy="4139462"/>
          </a:xfrm>
          <a:prstGeom prst="rect">
            <a:avLst/>
          </a:prstGeom>
        </p:spPr>
      </p:pic>
      <p:pic>
        <p:nvPicPr>
          <p:cNvPr id="5" name="Picture 2">
            <a:extLst>
              <a:ext uri="{FF2B5EF4-FFF2-40B4-BE49-F238E27FC236}">
                <a16:creationId xmlns:a16="http://schemas.microsoft.com/office/drawing/2014/main" id="{2F40416B-90B9-4DE7-8956-8DF43C516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213" y="4807461"/>
            <a:ext cx="2212931" cy="1242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9EDC914-97A3-432D-A17C-1EBA08CA3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213" y="756989"/>
            <a:ext cx="1815737" cy="1867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095F56-F476-46A1-AC46-51E7A98BC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0902">
            <a:off x="7359384" y="2671929"/>
            <a:ext cx="1367394" cy="1871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A94289F-276A-46F6-BD0F-1A29581EDE7F}"/>
              </a:ext>
            </a:extLst>
          </p:cNvPr>
          <p:cNvSpPr txBox="1"/>
          <p:nvPr/>
        </p:nvSpPr>
        <p:spPr>
          <a:xfrm>
            <a:off x="9525270" y="1487776"/>
            <a:ext cx="1725537" cy="584775"/>
          </a:xfrm>
          <a:prstGeom prst="rect">
            <a:avLst/>
          </a:prstGeom>
          <a:noFill/>
        </p:spPr>
        <p:txBody>
          <a:bodyPr wrap="none" rtlCol="0">
            <a:spAutoFit/>
          </a:bodyPr>
          <a:lstStyle/>
          <a:p>
            <a:r>
              <a:rPr lang="so-SO" sz="3200" noProof="0" dirty="0"/>
              <a:t>Xushmad</a:t>
            </a:r>
          </a:p>
        </p:txBody>
      </p:sp>
      <p:sp>
        <p:nvSpPr>
          <p:cNvPr id="10" name="textruta 9">
            <a:extLst>
              <a:ext uri="{FF2B5EF4-FFF2-40B4-BE49-F238E27FC236}">
                <a16:creationId xmlns:a16="http://schemas.microsoft.com/office/drawing/2014/main" id="{D42F8AF3-5AE2-45C1-939B-1852A4AA3085}"/>
              </a:ext>
            </a:extLst>
          </p:cNvPr>
          <p:cNvSpPr txBox="1"/>
          <p:nvPr/>
        </p:nvSpPr>
        <p:spPr>
          <a:xfrm>
            <a:off x="9525270" y="3291680"/>
            <a:ext cx="1183337" cy="584775"/>
          </a:xfrm>
          <a:prstGeom prst="rect">
            <a:avLst/>
          </a:prstGeom>
          <a:noFill/>
        </p:spPr>
        <p:txBody>
          <a:bodyPr wrap="none" rtlCol="0">
            <a:spAutoFit/>
          </a:bodyPr>
          <a:lstStyle/>
          <a:p>
            <a:r>
              <a:rPr lang="so-SO" sz="3200" noProof="0" dirty="0"/>
              <a:t>Ilaalin</a:t>
            </a:r>
          </a:p>
        </p:txBody>
      </p:sp>
      <p:sp>
        <p:nvSpPr>
          <p:cNvPr id="11" name="textruta 10">
            <a:extLst>
              <a:ext uri="{FF2B5EF4-FFF2-40B4-BE49-F238E27FC236}">
                <a16:creationId xmlns:a16="http://schemas.microsoft.com/office/drawing/2014/main" id="{DAF559C2-0235-47C7-ACD7-3BA881D0DA55}"/>
              </a:ext>
            </a:extLst>
          </p:cNvPr>
          <p:cNvSpPr txBox="1"/>
          <p:nvPr/>
        </p:nvSpPr>
        <p:spPr>
          <a:xfrm>
            <a:off x="9525270" y="5031188"/>
            <a:ext cx="2289986" cy="584775"/>
          </a:xfrm>
          <a:prstGeom prst="rect">
            <a:avLst/>
          </a:prstGeom>
          <a:noFill/>
        </p:spPr>
        <p:txBody>
          <a:bodyPr wrap="none" lIns="91440" tIns="45720" rIns="91440" bIns="45720" rtlCol="0" anchor="t">
            <a:spAutoFit/>
          </a:bodyPr>
          <a:lstStyle/>
          <a:p>
            <a:r>
              <a:rPr lang="so-SO" sz="3200" noProof="0" dirty="0"/>
              <a:t>Kor u qaadid</a:t>
            </a:r>
          </a:p>
        </p:txBody>
      </p:sp>
    </p:spTree>
    <p:extLst>
      <p:ext uri="{BB962C8B-B14F-4D97-AF65-F5344CB8AC3E}">
        <p14:creationId xmlns:p14="http://schemas.microsoft.com/office/powerpoint/2010/main" val="420480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D67F34-906B-401B-A1CF-142FC93F5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95940"/>
            <a:ext cx="5003011" cy="3452782"/>
          </a:xfrm>
          <a:prstGeom prst="rect">
            <a:avLst/>
          </a:prstGeom>
        </p:spPr>
      </p:pic>
      <p:sp>
        <p:nvSpPr>
          <p:cNvPr id="6" name="Rektangel 5">
            <a:extLst>
              <a:ext uri="{FF2B5EF4-FFF2-40B4-BE49-F238E27FC236}">
                <a16:creationId xmlns:a16="http://schemas.microsoft.com/office/drawing/2014/main" id="{9459C078-1139-40D5-BA9E-8196C542545A}"/>
              </a:ext>
            </a:extLst>
          </p:cNvPr>
          <p:cNvSpPr/>
          <p:nvPr/>
        </p:nvSpPr>
        <p:spPr>
          <a:xfrm>
            <a:off x="1145666" y="1320730"/>
            <a:ext cx="9108677" cy="3046988"/>
          </a:xfrm>
          <a:prstGeom prst="rect">
            <a:avLst/>
          </a:prstGeom>
        </p:spPr>
        <p:txBody>
          <a:bodyPr wrap="square">
            <a:spAutoFit/>
          </a:bodyPr>
          <a:lstStyle/>
          <a:p>
            <a:r>
              <a:rPr lang="so-SO" sz="4000" b="1" noProof="0" dirty="0">
                <a:latin typeface="Calibri" panose="020F0502020204030204" pitchFamily="34" charset="0"/>
              </a:rPr>
              <a:t>Dhammaan aadanaha waxay ku dhashaan iyagoo xor ah oo si siman u leh sharafta iyo xuquuqda.</a:t>
            </a:r>
            <a:br>
              <a:rPr lang="so-SO" sz="4400" b="1" noProof="0" dirty="0">
                <a:latin typeface="Calibri" panose="020F0502020204030204" pitchFamily="34" charset="0"/>
              </a:rPr>
            </a:br>
            <a:endParaRPr lang="so-SO" sz="2400" noProof="0" dirty="0">
              <a:latin typeface="Calibri" panose="020F0502020204030204" pitchFamily="34" charset="0"/>
            </a:endParaRPr>
          </a:p>
          <a:p>
            <a:r>
              <a:rPr lang="so-SO" sz="2400" noProof="0" dirty="0">
                <a:latin typeface="Calibri" panose="020F0502020204030204" pitchFamily="34" charset="0"/>
              </a:rPr>
              <a:t>Baaqa Caalamiga ah ee </a:t>
            </a:r>
          </a:p>
          <a:p>
            <a:r>
              <a:rPr lang="so-SO" sz="2400" noProof="0" dirty="0">
                <a:latin typeface="Calibri" panose="020F0502020204030204" pitchFamily="34" charset="0"/>
              </a:rPr>
              <a:t>Xuquuqda Aadanaha</a:t>
            </a:r>
          </a:p>
        </p:txBody>
      </p:sp>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E1541EF-CEE5-4743-B4C2-DF27CAAA6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2" y="1171574"/>
            <a:ext cx="42957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2204E0-4712-4704-B0D2-FE8610AA6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074" y="1690998"/>
            <a:ext cx="3572354" cy="37903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a:extLst>
              <a:ext uri="{FF2B5EF4-FFF2-40B4-BE49-F238E27FC236}">
                <a16:creationId xmlns:a16="http://schemas.microsoft.com/office/drawing/2014/main" id="{70ACFB70-2B28-48F8-900E-5BED32E2734B}"/>
              </a:ext>
            </a:extLst>
          </p:cNvPr>
          <p:cNvSpPr txBox="1"/>
          <p:nvPr/>
        </p:nvSpPr>
        <p:spPr>
          <a:xfrm>
            <a:off x="5257469" y="2212042"/>
            <a:ext cx="1608133" cy="707886"/>
          </a:xfrm>
          <a:prstGeom prst="rect">
            <a:avLst/>
          </a:prstGeom>
          <a:noFill/>
        </p:spPr>
        <p:txBody>
          <a:bodyPr wrap="none" rtlCol="0">
            <a:spAutoFit/>
          </a:bodyPr>
          <a:lstStyle/>
          <a:p>
            <a:r>
              <a:rPr lang="so-SO" sz="4000" b="1" noProof="0" dirty="0"/>
              <a:t>Booliis</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C2640C-A029-4761-8C4E-DC4952BC4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204" y="1126042"/>
            <a:ext cx="4358296" cy="51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descr="En bild som visar text, drottning&#10;&#10;Automatiskt genererad beskrivning">
            <a:extLst>
              <a:ext uri="{FF2B5EF4-FFF2-40B4-BE49-F238E27FC236}">
                <a16:creationId xmlns:a16="http://schemas.microsoft.com/office/drawing/2014/main" id="{807D7140-902F-4E25-A3B4-75A9A75FE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52" y="1249596"/>
            <a:ext cx="6786397" cy="47304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F6B19EA2-B4A9-4868-B01A-EC51DA9F9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331" y="1511077"/>
            <a:ext cx="9553337" cy="4410774"/>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4216539"/>
          </a:xfrm>
          <a:prstGeom prst="rect">
            <a:avLst/>
          </a:prstGeom>
          <a:noFill/>
        </p:spPr>
        <p:txBody>
          <a:bodyPr wrap="square" lIns="91440" tIns="45720" rIns="91440" bIns="45720" rtlCol="0" anchor="t">
            <a:spAutoFit/>
          </a:bodyPr>
          <a:lstStyle/>
          <a:p>
            <a:pPr algn="ctr">
              <a:lnSpc>
                <a:spcPct val="150000"/>
              </a:lnSpc>
            </a:pPr>
            <a:r>
              <a:rPr lang="so-SO" sz="3200" spc="600" noProof="0" dirty="0">
                <a:solidFill>
                  <a:schemeClr val="bg1"/>
                </a:solidFill>
                <a:latin typeface="Calibri" panose="020F0502020204030204" pitchFamily="34" charset="0"/>
              </a:rPr>
              <a:t>KULANKA 1</a:t>
            </a:r>
          </a:p>
          <a:p>
            <a:pPr algn="ctr"/>
            <a:endParaRPr lang="so-SO" sz="1400" noProof="0" dirty="0">
              <a:solidFill>
                <a:schemeClr val="bg1"/>
              </a:solidFill>
              <a:latin typeface="Calibri" panose="020F0502020204030204" pitchFamily="34" charset="0"/>
            </a:endParaRPr>
          </a:p>
          <a:p>
            <a:pPr algn="ctr"/>
            <a:r>
              <a:rPr lang="so-SO" sz="4800" noProof="0" dirty="0">
                <a:solidFill>
                  <a:schemeClr val="bg1"/>
                </a:solidFill>
                <a:cs typeface="Calibri"/>
              </a:rPr>
              <a:t>Baahiyaha aadanaha </a:t>
            </a:r>
            <a:br>
              <a:rPr lang="so-SO" sz="4800" noProof="0" dirty="0">
                <a:solidFill>
                  <a:schemeClr val="bg1"/>
                </a:solidFill>
                <a:cs typeface="Calibri"/>
              </a:rPr>
            </a:br>
            <a:r>
              <a:rPr lang="so-SO" sz="4800" noProof="0" dirty="0">
                <a:solidFill>
                  <a:schemeClr val="bg1"/>
                </a:solidFill>
                <a:cs typeface="Calibri"/>
              </a:rPr>
              <a:t>– Xuquuqda aadanaha </a:t>
            </a:r>
            <a:br>
              <a:rPr lang="so-SO" sz="4800" noProof="0" dirty="0">
                <a:cs typeface="Calibri"/>
              </a:rPr>
            </a:br>
            <a:r>
              <a:rPr lang="so-SO" sz="4800" noProof="0" dirty="0">
                <a:solidFill>
                  <a:schemeClr val="bg1"/>
                </a:solidFill>
                <a:cs typeface="Calibri"/>
              </a:rPr>
              <a:t>– Mas'uuliyadaha aadanaha </a:t>
            </a:r>
            <a:r>
              <a:rPr lang="so-SO" sz="4800" noProof="0" dirty="0">
                <a:solidFill>
                  <a:schemeClr val="bg1"/>
                </a:solidFill>
                <a:latin typeface="Calibri"/>
                <a:cs typeface="Calibri"/>
              </a:rPr>
              <a:t> </a:t>
            </a:r>
            <a:endParaRPr lang="so-SO" sz="4800" noProof="0" dirty="0">
              <a:solidFill>
                <a:schemeClr val="bg1"/>
              </a:solidFill>
              <a:latin typeface="Calibri" panose="020F0502020204030204" pitchFamily="34" charset="0"/>
              <a:cs typeface="Calibri"/>
            </a:endParaRPr>
          </a:p>
          <a:p>
            <a:pPr algn="ctr"/>
            <a:endParaRPr lang="so-SO" sz="6000" noProof="0" dirty="0">
              <a:solidFill>
                <a:schemeClr val="bg1"/>
              </a:solidFill>
              <a:latin typeface="Calibri" panose="020F0502020204030204" pitchFamily="34" charset="0"/>
            </a:endParaRPr>
          </a:p>
        </p:txBody>
      </p:sp>
      <p:pic>
        <p:nvPicPr>
          <p:cNvPr id="12" name="Bildobjekt 11">
            <a:extLst>
              <a:ext uri="{FF2B5EF4-FFF2-40B4-BE49-F238E27FC236}">
                <a16:creationId xmlns:a16="http://schemas.microsoft.com/office/drawing/2014/main" id="{E66CDD62-3CE5-4941-AD96-7C0FDDA4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732" y="4262274"/>
            <a:ext cx="1777037"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3074FA9-F100-4281-A992-02A137CA9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7793">
            <a:off x="1530135" y="1703237"/>
            <a:ext cx="3894967" cy="4827469"/>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a:extLst>
              <a:ext uri="{FF2B5EF4-FFF2-40B4-BE49-F238E27FC236}">
                <a16:creationId xmlns:a16="http://schemas.microsoft.com/office/drawing/2014/main" id="{E3D0ACC9-3154-4005-927B-CCBB065BD4D7}"/>
              </a:ext>
            </a:extLst>
          </p:cNvPr>
          <p:cNvSpPr>
            <a:spLocks noGrp="1"/>
          </p:cNvSpPr>
          <p:nvPr>
            <p:ph type="title"/>
          </p:nvPr>
        </p:nvSpPr>
        <p:spPr>
          <a:xfrm rot="21337793">
            <a:off x="1919629" y="1684365"/>
            <a:ext cx="2842402" cy="4368158"/>
          </a:xfrm>
        </p:spPr>
        <p:txBody>
          <a:bodyPr>
            <a:normAutofit/>
          </a:bodyPr>
          <a:lstStyle/>
          <a:p>
            <a:pPr algn="ctr" fontAlgn="base"/>
            <a:br>
              <a:rPr lang="so-SO" sz="2400" noProof="0" dirty="0">
                <a:solidFill>
                  <a:srgbClr val="000000"/>
                </a:solidFill>
                <a:latin typeface="Calibri" panose="020F0502020204030204" pitchFamily="34" charset="0"/>
              </a:rPr>
            </a:br>
            <a:r>
              <a:rPr lang="so-SO" sz="2000" b="0" i="0" noProof="0" dirty="0">
                <a:solidFill>
                  <a:srgbClr val="000000"/>
                </a:solidFill>
                <a:effectLst/>
                <a:latin typeface="Calibri" panose="020F0502020204030204" pitchFamily="34" charset="0"/>
              </a:rPr>
              <a:t>MAQAALKA 1</a:t>
            </a:r>
            <a:br>
              <a:rPr lang="so-SO" sz="2400" b="0" i="0" noProof="0" dirty="0">
                <a:solidFill>
                  <a:srgbClr val="000000"/>
                </a:solidFill>
                <a:effectLst/>
                <a:latin typeface="Calibri" panose="020F0502020204030204" pitchFamily="34" charset="0"/>
              </a:rPr>
            </a:br>
            <a:br>
              <a:rPr lang="so-SO" sz="1000" b="0" i="0" noProof="0" dirty="0">
                <a:solidFill>
                  <a:srgbClr val="000000"/>
                </a:solidFill>
                <a:effectLst/>
                <a:latin typeface="Calibri" panose="020F0502020204030204" pitchFamily="34" charset="0"/>
              </a:rPr>
            </a:br>
            <a:r>
              <a:rPr lang="so-SO" sz="1800" noProof="0" dirty="0">
                <a:solidFill>
                  <a:srgbClr val="000000"/>
                </a:solidFill>
                <a:latin typeface="Calibri" panose="020F0502020204030204" pitchFamily="34" charset="0"/>
              </a:rPr>
              <a:t>"Dadkoo dhan waxay ku dhashaan si siman sharaf iyo xuquuq. Waxay leeyihiin caqli iyo damiir, waana inay iskula dhaqmaan si walaaltinimo ah." </a:t>
            </a:r>
            <a:r>
              <a:rPr lang="so-SO" sz="1800" b="0" i="0" noProof="0" dirty="0">
                <a:solidFill>
                  <a:srgbClr val="000000"/>
                </a:solidFill>
                <a:effectLst/>
                <a:latin typeface="Calibri" panose="020F0502020204030204" pitchFamily="34" charset="0"/>
              </a:rPr>
              <a:t> </a:t>
            </a:r>
            <a:br>
              <a:rPr lang="so-SO" sz="3600" b="0" i="0" noProof="0" dirty="0">
                <a:solidFill>
                  <a:srgbClr val="000000"/>
                </a:solidFill>
                <a:effectLst/>
                <a:latin typeface="Segoe UI" panose="020B0502040204020203" pitchFamily="34" charset="0"/>
              </a:rPr>
            </a:br>
            <a:r>
              <a:rPr lang="so-SO" sz="1800" b="0" i="0" noProof="0" dirty="0">
                <a:solidFill>
                  <a:srgbClr val="333333"/>
                </a:solidFill>
                <a:effectLst/>
                <a:latin typeface="Segoe UI" panose="020B0502040204020203" pitchFamily="34" charset="0"/>
              </a:rPr>
              <a:t> </a:t>
            </a:r>
            <a:br>
              <a:rPr lang="so-SO" b="0" i="0" noProof="0" dirty="0">
                <a:solidFill>
                  <a:srgbClr val="000000"/>
                </a:solidFill>
                <a:effectLst/>
                <a:latin typeface="Segoe UI" panose="020B0502040204020203" pitchFamily="34" charset="0"/>
              </a:rPr>
            </a:br>
            <a:br>
              <a:rPr lang="so-SO" b="0" i="0" noProof="0" dirty="0">
                <a:solidFill>
                  <a:srgbClr val="000000"/>
                </a:solidFill>
                <a:effectLst/>
                <a:latin typeface="Segoe UI" panose="020B0502040204020203" pitchFamily="34" charset="0"/>
              </a:rPr>
            </a:br>
            <a:endParaRPr lang="so-SO" noProof="0" dirty="0"/>
          </a:p>
        </p:txBody>
      </p:sp>
      <p:pic>
        <p:nvPicPr>
          <p:cNvPr id="7" name="Picture 6">
            <a:extLst>
              <a:ext uri="{FF2B5EF4-FFF2-40B4-BE49-F238E27FC236}">
                <a16:creationId xmlns:a16="http://schemas.microsoft.com/office/drawing/2014/main" id="{50FFCEE6-DE2B-481D-9357-316326F4B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6889">
            <a:off x="6737670" y="1655949"/>
            <a:ext cx="3722449" cy="4843668"/>
          </a:xfrm>
          <a:prstGeom prst="rect">
            <a:avLst/>
          </a:prstGeom>
          <a:noFill/>
          <a:extLst>
            <a:ext uri="{909E8E84-426E-40DD-AFC4-6F175D3DCCD1}">
              <a14:hiddenFill xmlns:a14="http://schemas.microsoft.com/office/drawing/2010/main">
                <a:solidFill>
                  <a:srgbClr val="FFFFFF"/>
                </a:solidFill>
              </a14:hiddenFill>
            </a:ext>
          </a:extLst>
        </p:spPr>
      </p:pic>
      <p:sp>
        <p:nvSpPr>
          <p:cNvPr id="8" name="Rubrik 1">
            <a:extLst>
              <a:ext uri="{FF2B5EF4-FFF2-40B4-BE49-F238E27FC236}">
                <a16:creationId xmlns:a16="http://schemas.microsoft.com/office/drawing/2014/main" id="{205C06E2-56B6-4214-B474-71F7AF2FADD0}"/>
              </a:ext>
            </a:extLst>
          </p:cNvPr>
          <p:cNvSpPr txBox="1">
            <a:spLocks/>
          </p:cNvSpPr>
          <p:nvPr/>
        </p:nvSpPr>
        <p:spPr>
          <a:xfrm rot="266889">
            <a:off x="6904026" y="1495925"/>
            <a:ext cx="3130470" cy="474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gn="ctr" fontAlgn="base"/>
            <a:r>
              <a:rPr lang="so-SO" sz="2000" noProof="0" dirty="0">
                <a:solidFill>
                  <a:srgbClr val="000000"/>
                </a:solidFill>
                <a:latin typeface="Calibri" panose="020F0502020204030204" pitchFamily="34" charset="0"/>
              </a:rPr>
              <a:t>HORDHAC</a:t>
            </a:r>
            <a:r>
              <a:rPr lang="so-SO" sz="2400" noProof="0" dirty="0">
                <a:solidFill>
                  <a:srgbClr val="000000"/>
                </a:solidFill>
                <a:latin typeface="Calibri" panose="020F0502020204030204" pitchFamily="34" charset="0"/>
              </a:rPr>
              <a:t> </a:t>
            </a:r>
          </a:p>
          <a:p>
            <a:pPr algn="ctr" fontAlgn="base"/>
            <a:br>
              <a:rPr lang="so-SO" sz="1000" noProof="0" dirty="0">
                <a:solidFill>
                  <a:srgbClr val="000000"/>
                </a:solidFill>
                <a:latin typeface="Calibri" panose="020F0502020204030204" pitchFamily="34" charset="0"/>
              </a:rPr>
            </a:br>
            <a:r>
              <a:rPr lang="so-SO" sz="1800" noProof="0" dirty="0">
                <a:solidFill>
                  <a:srgbClr val="000000"/>
                </a:solidFill>
                <a:latin typeface="Calibri" panose="020F0502020204030204" pitchFamily="34" charset="0"/>
              </a:rPr>
              <a:t>"Qof kasta iyo xubin kasta oo bulshada ka mid ah […] waa inay ku dadaalaan waxbaridda iyo waxbarashada si ay u horumariyaan ixtiraamka xuquuqda iyo xorriyadahaan."</a:t>
            </a:r>
            <a:r>
              <a:rPr lang="so-SO" sz="1800" noProof="0" dirty="0">
                <a:solidFill>
                  <a:srgbClr val="333333"/>
                </a:solidFill>
                <a:latin typeface="Segoe UI" panose="020B0502040204020203" pitchFamily="34" charset="0"/>
              </a:rPr>
              <a:t> </a:t>
            </a:r>
            <a:br>
              <a:rPr lang="so-SO" noProof="0" dirty="0">
                <a:solidFill>
                  <a:srgbClr val="000000"/>
                </a:solidFill>
                <a:latin typeface="Segoe UI" panose="020B0502040204020203" pitchFamily="34" charset="0"/>
              </a:rPr>
            </a:br>
            <a:br>
              <a:rPr lang="so-SO" noProof="0" dirty="0">
                <a:solidFill>
                  <a:srgbClr val="000000"/>
                </a:solidFill>
                <a:latin typeface="Segoe UI" panose="020B0502040204020203" pitchFamily="34" charset="0"/>
              </a:rPr>
            </a:br>
            <a:endParaRPr lang="so-SO" noProof="0" dirty="0"/>
          </a:p>
        </p:txBody>
      </p:sp>
      <p:sp>
        <p:nvSpPr>
          <p:cNvPr id="9" name="textruta 8">
            <a:extLst>
              <a:ext uri="{FF2B5EF4-FFF2-40B4-BE49-F238E27FC236}">
                <a16:creationId xmlns:a16="http://schemas.microsoft.com/office/drawing/2014/main" id="{DD07C1E5-2287-402E-988C-804D6EE0D349}"/>
              </a:ext>
            </a:extLst>
          </p:cNvPr>
          <p:cNvSpPr txBox="1"/>
          <p:nvPr/>
        </p:nvSpPr>
        <p:spPr>
          <a:xfrm>
            <a:off x="991881" y="594109"/>
            <a:ext cx="9650462" cy="707886"/>
          </a:xfrm>
          <a:prstGeom prst="rect">
            <a:avLst/>
          </a:prstGeom>
          <a:noFill/>
        </p:spPr>
        <p:txBody>
          <a:bodyPr wrap="none" rtlCol="0">
            <a:spAutoFit/>
          </a:bodyPr>
          <a:lstStyle/>
          <a:p>
            <a:r>
              <a:rPr lang="so-SO" sz="4000" b="1" noProof="0" dirty="0"/>
              <a:t>Baaqa Caalamiga ah ee Xuquuqda Aadanaha</a:t>
            </a:r>
          </a:p>
        </p:txBody>
      </p:sp>
    </p:spTree>
    <p:extLst>
      <p:ext uri="{BB962C8B-B14F-4D97-AF65-F5344CB8AC3E}">
        <p14:creationId xmlns:p14="http://schemas.microsoft.com/office/powerpoint/2010/main" val="276900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423C900-F87E-B84E-961A-C0B88E24A0D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800" noProof="0" dirty="0">
                <a:solidFill>
                  <a:schemeClr val="tx1">
                    <a:lumMod val="65000"/>
                    <a:lumOff val="35000"/>
                  </a:schemeClr>
                </a:solidFill>
              </a:rPr>
              <a:t>Photo: Pjr Travel / Alamy Stock Photo</a:t>
            </a:r>
          </a:p>
        </p:txBody>
      </p:sp>
      <p:pic>
        <p:nvPicPr>
          <p:cNvPr id="16" name="Bildobjekt 15">
            <a:extLst>
              <a:ext uri="{FF2B5EF4-FFF2-40B4-BE49-F238E27FC236}">
                <a16:creationId xmlns:a16="http://schemas.microsoft.com/office/drawing/2014/main" id="{100864D9-45AE-4F46-A412-7E5588D29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351" y="486879"/>
            <a:ext cx="9165482" cy="6096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9CB6F8A-9D40-2A43-B4AE-F83290320CD0}"/>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800" noProof="0" dirty="0">
                <a:solidFill>
                  <a:schemeClr val="tx1">
                    <a:lumMod val="65000"/>
                    <a:lumOff val="35000"/>
                  </a:schemeClr>
                </a:solidFill>
              </a:rPr>
              <a:t>Photo: Robbi Akbari Kamaruddin / Alamy Stock Photo</a:t>
            </a:r>
          </a:p>
        </p:txBody>
      </p:sp>
      <p:pic>
        <p:nvPicPr>
          <p:cNvPr id="12" name="Bildobjekt 11" descr="En bild som visar inomhus&#10;&#10;Automatiskt genererad beskrivning">
            <a:extLst>
              <a:ext uri="{FF2B5EF4-FFF2-40B4-BE49-F238E27FC236}">
                <a16:creationId xmlns:a16="http://schemas.microsoft.com/office/drawing/2014/main" id="{E372FC9F-AA22-3142-874B-9A3A5E18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893CAF3-8629-D941-B245-711013997980}"/>
              </a:ext>
            </a:extLst>
          </p:cNvPr>
          <p:cNvSpPr/>
          <p:nvPr/>
        </p:nvSpPr>
        <p:spPr>
          <a:xfrm rot="16200000">
            <a:off x="823304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800" noProof="0" dirty="0">
                <a:solidFill>
                  <a:schemeClr val="tx1">
                    <a:lumMod val="65000"/>
                    <a:lumOff val="35000"/>
                  </a:schemeClr>
                </a:solidFill>
              </a:rPr>
              <a:t>Photo:  Hidaya Dude, ZANZIC</a:t>
            </a:r>
          </a:p>
        </p:txBody>
      </p:sp>
      <p:pic>
        <p:nvPicPr>
          <p:cNvPr id="9" name="Bildobjekt 8" descr="En bild som visar kläder, person, halsduk, huvudduk&#10;&#10;Automatiskt genererad beskrivning">
            <a:extLst>
              <a:ext uri="{FF2B5EF4-FFF2-40B4-BE49-F238E27FC236}">
                <a16:creationId xmlns:a16="http://schemas.microsoft.com/office/drawing/2014/main" id="{C0575C29-20D2-984B-8D14-8C9B81CE2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070" y="497336"/>
            <a:ext cx="6347077" cy="610295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438422A-D1D6-BA48-9EEB-4C8A90128E87}"/>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800" noProof="0" dirty="0">
                <a:solidFill>
                  <a:schemeClr val="tx1">
                    <a:lumMod val="65000"/>
                    <a:lumOff val="35000"/>
                  </a:schemeClr>
                </a:solidFill>
              </a:rPr>
              <a:t>Photo: Sergi Reboredo / Alamy Stock Photo</a:t>
            </a:r>
          </a:p>
        </p:txBody>
      </p:sp>
      <p:pic>
        <p:nvPicPr>
          <p:cNvPr id="10" name="Bildobjekt 9" descr="En bild som visar text, person, sten&#10;&#10;Automatiskt genererad beskrivning">
            <a:extLst>
              <a:ext uri="{FF2B5EF4-FFF2-40B4-BE49-F238E27FC236}">
                <a16:creationId xmlns:a16="http://schemas.microsoft.com/office/drawing/2014/main" id="{E07C60DC-3535-664C-8EB6-554CABAFD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62" y="490291"/>
            <a:ext cx="9165005" cy="6110003"/>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5B91BD3-AD5E-EF42-A3CA-1340697A405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800" noProof="0" dirty="0">
                <a:solidFill>
                  <a:schemeClr val="tx1">
                    <a:lumMod val="65000"/>
                    <a:lumOff val="35000"/>
                  </a:schemeClr>
                </a:solidFill>
              </a:rPr>
              <a:t>Photo: Joerg Boethling / Alamy Stock Photo</a:t>
            </a:r>
          </a:p>
        </p:txBody>
      </p:sp>
      <p:pic>
        <p:nvPicPr>
          <p:cNvPr id="8" name="Bildobjekt 7" descr="En bild som visar golv, inomhus, person&#10;&#10;Automatiskt genererad beskrivning">
            <a:extLst>
              <a:ext uri="{FF2B5EF4-FFF2-40B4-BE49-F238E27FC236}">
                <a16:creationId xmlns:a16="http://schemas.microsoft.com/office/drawing/2014/main" id="{50E664DF-914B-794F-904C-52A1A3711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80"/>
            <a:ext cx="9170122" cy="6113414"/>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F3F29D-0787-0148-B2FE-8AAD1E132BBF}"/>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800" noProof="0" dirty="0">
                <a:solidFill>
                  <a:schemeClr val="tx1">
                    <a:lumMod val="65000"/>
                    <a:lumOff val="35000"/>
                  </a:schemeClr>
                </a:solidFill>
              </a:rPr>
              <a:t>Photo: Charles O. Cecil / Alamy Stock Photo</a:t>
            </a:r>
          </a:p>
        </p:txBody>
      </p:sp>
      <p:pic>
        <p:nvPicPr>
          <p:cNvPr id="9" name="Bildobjekt 8">
            <a:extLst>
              <a:ext uri="{FF2B5EF4-FFF2-40B4-BE49-F238E27FC236}">
                <a16:creationId xmlns:a16="http://schemas.microsoft.com/office/drawing/2014/main" id="{F9AD51A7-F87F-4E41-978A-5E7C308C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DE3288-5A07-4C43-846C-114B3A0D7951}"/>
              </a:ext>
            </a:extLst>
          </p:cNvPr>
          <p:cNvSpPr/>
          <p:nvPr/>
        </p:nvSpPr>
        <p:spPr>
          <a:xfrm rot="16200000">
            <a:off x="8274855"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o-SO" sz="800" noProof="0" dirty="0">
                <a:solidFill>
                  <a:schemeClr val="tx1">
                    <a:lumMod val="65000"/>
                    <a:lumOff val="35000"/>
                  </a:schemeClr>
                </a:solidFill>
              </a:rPr>
              <a:t>Photo:  Hidaya Dude, ZANZIC</a:t>
            </a:r>
          </a:p>
        </p:txBody>
      </p:sp>
      <p:pic>
        <p:nvPicPr>
          <p:cNvPr id="8" name="Bildobjekt 7">
            <a:extLst>
              <a:ext uri="{FF2B5EF4-FFF2-40B4-BE49-F238E27FC236}">
                <a16:creationId xmlns:a16="http://schemas.microsoft.com/office/drawing/2014/main" id="{C7219F55-C07C-9A4C-9304-9D03FB97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999" y="498143"/>
            <a:ext cx="6517959" cy="6102958"/>
          </a:xfrm>
          <a:prstGeom prst="rect">
            <a:avLst/>
          </a:prstGeom>
        </p:spPr>
      </p:pic>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descr="En bild som visar person, folksamling&#10;&#10;Automatiskt genererad beskrivning">
            <a:extLst>
              <a:ext uri="{FF2B5EF4-FFF2-40B4-BE49-F238E27FC236}">
                <a16:creationId xmlns:a16="http://schemas.microsoft.com/office/drawing/2014/main" id="{865DD66B-AFF1-0A43-B4B8-35D832B0D803}"/>
              </a:ext>
            </a:extLst>
          </p:cNvPr>
          <p:cNvPicPr>
            <a:picLocks noChangeAspect="1"/>
          </p:cNvPicPr>
          <p:nvPr/>
        </p:nvPicPr>
        <p:blipFill rotWithShape="1">
          <a:blip r:embed="rId3">
            <a:extLst>
              <a:ext uri="{28A0092B-C50C-407E-A947-70E740481C1C}">
                <a14:useLocalDpi xmlns:a14="http://schemas.microsoft.com/office/drawing/2010/main" val="0"/>
              </a:ext>
            </a:extLst>
          </a:blip>
          <a:srcRect l="1" r="264"/>
          <a:stretch/>
        </p:blipFill>
        <p:spPr>
          <a:xfrm>
            <a:off x="0" y="207818"/>
            <a:ext cx="12192000" cy="6650182"/>
          </a:xfrm>
          <a:prstGeom prst="rect">
            <a:avLst/>
          </a:prstGeom>
        </p:spPr>
      </p:pic>
    </p:spTree>
    <p:extLst>
      <p:ext uri="{BB962C8B-B14F-4D97-AF65-F5344CB8AC3E}">
        <p14:creationId xmlns:p14="http://schemas.microsoft.com/office/powerpoint/2010/main" val="18476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0EE2234-945D-5C45-87D9-34D9F7757986}"/>
              </a:ext>
            </a:extLst>
          </p:cNvPr>
          <p:cNvSpPr txBox="1"/>
          <p:nvPr/>
        </p:nvSpPr>
        <p:spPr>
          <a:xfrm>
            <a:off x="0" y="800556"/>
            <a:ext cx="12192000" cy="3108543"/>
          </a:xfrm>
          <a:prstGeom prst="rect">
            <a:avLst/>
          </a:prstGeom>
          <a:noFill/>
        </p:spPr>
        <p:txBody>
          <a:bodyPr wrap="square" lIns="91440" tIns="45720" rIns="91440" bIns="45720" rtlCol="0" anchor="t">
            <a:spAutoFit/>
          </a:bodyPr>
          <a:lstStyle/>
          <a:p>
            <a:pPr algn="ctr"/>
            <a:endParaRPr lang="so-SO" sz="3200" b="1" noProof="0" dirty="0">
              <a:solidFill>
                <a:schemeClr val="bg1"/>
              </a:solidFill>
              <a:latin typeface="Calibri" panose="020F0502020204030204" pitchFamily="34" charset="0"/>
            </a:endParaRPr>
          </a:p>
          <a:p>
            <a:pPr algn="ctr"/>
            <a:r>
              <a:rPr lang="so-SO" sz="4000" b="1" noProof="0" dirty="0">
                <a:solidFill>
                  <a:schemeClr val="bg1"/>
                </a:solidFill>
                <a:latin typeface="Calibri" panose="020F0502020204030204" pitchFamily="34" charset="0"/>
              </a:rPr>
              <a:t>Si fiican ayaad sameeysay, </a:t>
            </a:r>
            <a:br>
              <a:rPr lang="so-SO" sz="4000" b="1" noProof="0" dirty="0">
                <a:solidFill>
                  <a:schemeClr val="bg1"/>
                </a:solidFill>
                <a:latin typeface="Calibri" panose="020F0502020204030204" pitchFamily="34" charset="0"/>
              </a:rPr>
            </a:br>
            <a:r>
              <a:rPr lang="so-SO" sz="4000" b="1" noProof="0" dirty="0">
                <a:solidFill>
                  <a:schemeClr val="bg1"/>
                </a:solidFill>
                <a:latin typeface="Calibri" panose="020F0502020204030204" pitchFamily="34" charset="0"/>
              </a:rPr>
              <a:t>mar kale soo dhawoow!</a:t>
            </a:r>
            <a:endParaRPr lang="so-SO" sz="2400" noProof="0" dirty="0">
              <a:solidFill>
                <a:schemeClr val="bg1"/>
              </a:solidFill>
              <a:latin typeface="Calibri" panose="020F0502020204030204" pitchFamily="34" charset="0"/>
            </a:endParaRPr>
          </a:p>
          <a:p>
            <a:pPr algn="ctr"/>
            <a:endParaRPr lang="so-SO" sz="1600" noProof="0" dirty="0">
              <a:solidFill>
                <a:schemeClr val="lt1"/>
              </a:solidFill>
              <a:latin typeface="Calibri"/>
              <a:ea typeface="Calibri"/>
              <a:cs typeface="Calibri"/>
              <a:sym typeface="Calibri"/>
            </a:endParaRPr>
          </a:p>
          <a:p>
            <a:pPr algn="ctr"/>
            <a:r>
              <a:rPr lang="so-SO" sz="3200" noProof="0" dirty="0">
                <a:solidFill>
                  <a:schemeClr val="bg1"/>
                </a:solidFill>
                <a:latin typeface="Calibri" panose="020F0502020204030204" pitchFamily="34" charset="0"/>
              </a:rPr>
              <a:t>Kulanka xiga:</a:t>
            </a:r>
          </a:p>
          <a:p>
            <a:pPr algn="ctr"/>
            <a:r>
              <a:rPr lang="so-SO" sz="3200" noProof="0" dirty="0">
                <a:solidFill>
                  <a:schemeClr val="bg1"/>
                </a:solidFill>
                <a:latin typeface="Calibri"/>
                <a:ea typeface="Calibri"/>
                <a:cs typeface="Calibri"/>
              </a:rPr>
              <a:t>Soo bandhigida Xoriyadda Diinta ama Caqiidadda</a:t>
            </a:r>
            <a:endParaRPr lang="so-SO" sz="3200" noProof="0" dirty="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FB72869E-9D39-934A-B963-D47840F02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2" y="4262275"/>
            <a:ext cx="1777036" cy="1795169"/>
          </a:xfrm>
          <a:prstGeom prst="rect">
            <a:avLst/>
          </a:prstGeom>
        </p:spPr>
      </p:pic>
    </p:spTree>
    <p:extLst>
      <p:ext uri="{BB962C8B-B14F-4D97-AF65-F5344CB8AC3E}">
        <p14:creationId xmlns:p14="http://schemas.microsoft.com/office/powerpoint/2010/main" val="91732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031366" y="1367832"/>
            <a:ext cx="8471863" cy="4708981"/>
          </a:xfrm>
          <a:prstGeom prst="rect">
            <a:avLst/>
          </a:prstGeom>
        </p:spPr>
        <p:txBody>
          <a:bodyPr wrap="square" lIns="91440" tIns="45720" rIns="91440" bIns="45720" anchor="t">
            <a:spAutoFit/>
          </a:bodyPr>
          <a:lstStyle/>
          <a:p>
            <a:r>
              <a:rPr lang="so-SO" sz="4000" b="1" noProof="0" dirty="0">
                <a:latin typeface="Calibri" panose="020F0502020204030204" pitchFamily="34" charset="0"/>
              </a:rPr>
              <a:t>Hadafka koorsada </a:t>
            </a:r>
            <a:br>
              <a:rPr lang="so-SO" sz="3600" noProof="0" dirty="0">
                <a:latin typeface="Calibri" panose="020F0502020204030204" pitchFamily="34" charset="0"/>
              </a:rPr>
            </a:br>
            <a:r>
              <a:rPr lang="so-SO" sz="3600" noProof="0" dirty="0">
                <a:latin typeface="Calibri" panose="020F0502020204030204" pitchFamily="34" charset="0"/>
              </a:rPr>
              <a:t> </a:t>
            </a:r>
            <a:br>
              <a:rPr lang="so-SO" sz="3200" noProof="0" dirty="0">
                <a:latin typeface="Calibri" panose="020F0502020204030204" pitchFamily="34" charset="0"/>
              </a:rPr>
            </a:br>
            <a:r>
              <a:rPr lang="so-SO" sz="3200" noProof="0" dirty="0">
                <a:latin typeface="Calibri" panose="020F0502020204030204" pitchFamily="34" charset="0"/>
              </a:rPr>
              <a:t>Si loo caawiyo bulshooyinka:</a:t>
            </a:r>
          </a:p>
          <a:p>
            <a:pPr marL="571500" indent="-571500">
              <a:buFont typeface="Arial" charset="0"/>
              <a:buChar char="•"/>
            </a:pPr>
            <a:r>
              <a:rPr lang="so-SO" sz="3200" noProof="0" dirty="0">
                <a:latin typeface="Calibri" panose="020F0502020204030204" pitchFamily="34" charset="0"/>
              </a:rPr>
              <a:t>Ku qanac kala duwanaanshaha</a:t>
            </a:r>
          </a:p>
          <a:p>
            <a:pPr marL="571500" indent="-571500">
              <a:buFont typeface="Arial" charset="0"/>
              <a:buChar char="•"/>
            </a:pPr>
            <a:r>
              <a:rPr lang="so-SO" sz="3200" noProof="0" dirty="0">
                <a:latin typeface="Calibri"/>
                <a:ea typeface="Calibri"/>
                <a:cs typeface="Calibri"/>
              </a:rPr>
              <a:t>Fahmi xuquuqda qof walba</a:t>
            </a:r>
          </a:p>
          <a:p>
            <a:pPr marL="571500" indent="-571500">
              <a:buFont typeface="Arial" charset="0"/>
              <a:buChar char="•"/>
            </a:pPr>
            <a:r>
              <a:rPr lang="so-SO" sz="3200" noProof="0" dirty="0">
                <a:latin typeface="Calibri"/>
                <a:ea typeface="Calibri"/>
                <a:cs typeface="Calibri"/>
              </a:rPr>
              <a:t>Aqoonso dhibaatooyinka Xorriyadda Diinta ama Caqiidadda</a:t>
            </a:r>
            <a:endParaRPr lang="so-SO" sz="3200" noProof="0" dirty="0">
              <a:latin typeface="Calibri" panose="020F0502020204030204" pitchFamily="34" charset="0"/>
              <a:ea typeface="Calibri"/>
              <a:cs typeface="Calibri"/>
            </a:endParaRPr>
          </a:p>
          <a:p>
            <a:pPr marL="571500" indent="-571500">
              <a:buFont typeface="Arial" charset="0"/>
              <a:buChar char="•"/>
            </a:pPr>
            <a:r>
              <a:rPr lang="so-SO" sz="3200" noProof="0" dirty="0">
                <a:latin typeface="Calibri" panose="020F0502020204030204" pitchFamily="34" charset="0"/>
              </a:rPr>
              <a:t>Hel siyaabo aad si wadajir ah wax uga qaban karto dhibaatooyinka</a:t>
            </a:r>
          </a:p>
        </p:txBody>
      </p:sp>
    </p:spTree>
    <p:extLst>
      <p:ext uri="{BB962C8B-B14F-4D97-AF65-F5344CB8AC3E}">
        <p14:creationId xmlns:p14="http://schemas.microsoft.com/office/powerpoint/2010/main" val="5231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320730"/>
            <a:ext cx="9680178" cy="2185214"/>
          </a:xfrm>
          <a:prstGeom prst="rect">
            <a:avLst/>
          </a:prstGeom>
        </p:spPr>
        <p:txBody>
          <a:bodyPr wrap="square" lIns="91440" tIns="45720" rIns="91440" bIns="45720" anchor="t">
            <a:spAutoFit/>
          </a:bodyPr>
          <a:lstStyle/>
          <a:p>
            <a:r>
              <a:rPr lang="so-SO" sz="4000" b="1" noProof="0" dirty="0">
                <a:latin typeface="Calibri" panose="020F0502020204030204" pitchFamily="34" charset="0"/>
              </a:rPr>
              <a:t>Habka koorsada</a:t>
            </a:r>
            <a:br>
              <a:rPr lang="so-SO" sz="3600" noProof="0" dirty="0">
                <a:latin typeface="Calibri" panose="020F0502020204030204" pitchFamily="34" charset="0"/>
              </a:rPr>
            </a:br>
            <a:r>
              <a:rPr lang="so-SO" sz="3200" noProof="0" dirty="0">
                <a:latin typeface="Calibri" panose="020F0502020204030204" pitchFamily="34" charset="0"/>
              </a:rPr>
              <a:t> </a:t>
            </a:r>
          </a:p>
          <a:p>
            <a:r>
              <a:rPr lang="so-SO" sz="3200" noProof="0" dirty="0">
                <a:cs typeface="Calibri"/>
              </a:rPr>
              <a:t>Baro - La wadaag oo ka fikir - Falanqeyn - Qorshee wadahadallo ficil ah, layliyo kooxeed, iyo ciyaaro!</a:t>
            </a:r>
            <a:endParaRPr lang="so-SO" sz="3200" noProof="0" dirty="0">
              <a:latin typeface="Calibri" panose="020F0502020204030204" pitchFamily="34" charset="0"/>
            </a:endParaRPr>
          </a:p>
        </p:txBody>
      </p:sp>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7" y="1320730"/>
            <a:ext cx="10338578" cy="4770537"/>
          </a:xfrm>
          <a:prstGeom prst="rect">
            <a:avLst/>
          </a:prstGeom>
        </p:spPr>
        <p:txBody>
          <a:bodyPr wrap="square" lIns="91440" tIns="45720" rIns="91440" bIns="45720" anchor="t">
            <a:spAutoFit/>
          </a:bodyPr>
          <a:lstStyle/>
          <a:p>
            <a:r>
              <a:rPr lang="so-SO" sz="4000" b="1" noProof="0" dirty="0">
                <a:latin typeface="Calibri" panose="020F0502020204030204" pitchFamily="34" charset="0"/>
              </a:rPr>
              <a:t>Dulucyada koorsada</a:t>
            </a:r>
            <a:endParaRPr lang="so-SO" sz="4000" b="1" noProof="0" dirty="0">
              <a:solidFill>
                <a:schemeClr val="dk1"/>
              </a:solidFill>
              <a:ea typeface="Calibri"/>
              <a:cs typeface="Calibri"/>
              <a:sym typeface="Calibri"/>
            </a:endParaRPr>
          </a:p>
          <a:p>
            <a:pPr lvl="0"/>
            <a:endParaRPr lang="so-SO" sz="4000" b="1" noProof="0" dirty="0">
              <a:latin typeface="Calibri" panose="020F0502020204030204" pitchFamily="34" charset="0"/>
            </a:endParaRPr>
          </a:p>
          <a:p>
            <a:pPr marL="571500" lvl="0" indent="-571500">
              <a:buFont typeface="Arial" charset="0"/>
              <a:buChar char="•"/>
            </a:pPr>
            <a:r>
              <a:rPr lang="so-SO" sz="3200" noProof="0" dirty="0">
                <a:latin typeface="Calibri" panose="020F0502020204030204" pitchFamily="34" charset="0"/>
              </a:rPr>
              <a:t>Baahiyaha aadanaha, xuquuqda iyo mas'uuliyadaha</a:t>
            </a:r>
          </a:p>
          <a:p>
            <a:pPr marL="571500" lvl="0" indent="-571500">
              <a:buFont typeface="Arial" charset="0"/>
              <a:buChar char="•"/>
            </a:pPr>
            <a:r>
              <a:rPr lang="so-SO" sz="3200" noProof="0" dirty="0">
                <a:latin typeface="Calibri"/>
                <a:ea typeface="Calibri"/>
                <a:cs typeface="Calibri"/>
              </a:rPr>
              <a:t>Xorriyadda diinta ama caqiidadda </a:t>
            </a:r>
            <a:br>
              <a:rPr lang="so-SO" sz="3200" noProof="0" dirty="0">
                <a:latin typeface="Calibri" panose="020F0502020204030204" pitchFamily="34" charset="0"/>
              </a:rPr>
            </a:br>
            <a:r>
              <a:rPr lang="so-SO" sz="3200" noProof="0" dirty="0">
                <a:latin typeface="Calibri"/>
                <a:ea typeface="Calibri"/>
                <a:cs typeface="Calibri"/>
              </a:rPr>
              <a:t>– xuquuqda iyo xaddidaadaha</a:t>
            </a:r>
          </a:p>
          <a:p>
            <a:pPr marL="571500" lvl="0" indent="-571500">
              <a:buFont typeface="Arial" charset="0"/>
              <a:buChar char="•"/>
            </a:pPr>
            <a:r>
              <a:rPr lang="so-SO" sz="3200" noProof="0" dirty="0">
                <a:latin typeface="Calibri"/>
                <a:ea typeface="Calibri"/>
                <a:cs typeface="Calibri"/>
              </a:rPr>
              <a:t>Xorriyadda diinta ama caqiidadda ee ku jirta xaaladdeenna</a:t>
            </a:r>
          </a:p>
          <a:p>
            <a:pPr marL="571500" lvl="0" indent="-571500">
              <a:buFont typeface="Arial" charset="0"/>
              <a:buChar char="•"/>
            </a:pPr>
            <a:r>
              <a:rPr lang="so-SO" sz="3200" noProof="0" dirty="0">
                <a:latin typeface="Calibri" panose="020F0502020204030204" pitchFamily="34" charset="0"/>
              </a:rPr>
              <a:t>Xeeladaha lagu horumarinayo xuquuqda aadanaha</a:t>
            </a:r>
          </a:p>
          <a:p>
            <a:pPr marL="571500" lvl="0" indent="-571500">
              <a:buFont typeface="Arial" charset="0"/>
              <a:buChar char="•"/>
            </a:pPr>
            <a:r>
              <a:rPr lang="so-SO" sz="3200" noProof="0" dirty="0">
                <a:latin typeface="Calibri" panose="020F0502020204030204" pitchFamily="34" charset="0"/>
              </a:rPr>
              <a:t>Qorshaynta ficilka</a:t>
            </a:r>
          </a:p>
        </p:txBody>
      </p:sp>
    </p:spTree>
    <p:extLst>
      <p:ext uri="{BB962C8B-B14F-4D97-AF65-F5344CB8AC3E}">
        <p14:creationId xmlns:p14="http://schemas.microsoft.com/office/powerpoint/2010/main" val="172307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320730"/>
            <a:ext cx="9500563" cy="4154984"/>
          </a:xfrm>
          <a:prstGeom prst="rect">
            <a:avLst/>
          </a:prstGeom>
        </p:spPr>
        <p:txBody>
          <a:bodyPr wrap="square">
            <a:spAutoFit/>
          </a:bodyPr>
          <a:lstStyle/>
          <a:p>
            <a:pPr lvl="0"/>
            <a:r>
              <a:rPr lang="so-SO" sz="4000" b="1" noProof="0" dirty="0"/>
              <a:t>Waxqabadyada</a:t>
            </a:r>
            <a:endParaRPr lang="so-SO" sz="4000" b="1" noProof="0" dirty="0">
              <a:latin typeface="Calibri" panose="020F0502020204030204" pitchFamily="34" charset="0"/>
            </a:endParaRPr>
          </a:p>
          <a:p>
            <a:pPr lvl="0"/>
            <a:endParaRPr lang="so-SO" sz="3200" b="1" noProof="0" dirty="0">
              <a:latin typeface="Calibri" panose="020F0502020204030204" pitchFamily="34" charset="0"/>
            </a:endParaRPr>
          </a:p>
          <a:p>
            <a:r>
              <a:rPr lang="so-SO" sz="3200" noProof="0" dirty="0">
                <a:latin typeface="Calibri" panose="020F0502020204030204" pitchFamily="34" charset="0"/>
              </a:rPr>
              <a:t>Sagaal kulan oo midkiiba socda 2 saacadood.</a:t>
            </a:r>
          </a:p>
          <a:p>
            <a:endParaRPr lang="so-SO" sz="3200" noProof="0" dirty="0">
              <a:latin typeface="Calibri" panose="020F0502020204030204" pitchFamily="34" charset="0"/>
            </a:endParaRPr>
          </a:p>
          <a:p>
            <a:r>
              <a:rPr lang="so-SO" sz="3200" i="1" noProof="0" dirty="0">
                <a:latin typeface="Calibri" panose="020F0502020204030204" pitchFamily="34" charset="0"/>
              </a:rPr>
              <a:t>Ku dar macluumaad ku saabsan taariikhaha/waqtiyada haddii aad rabto (tusaale ahaan Sabti kasta saacadda 2da duhurnimo). Ku dar macluumaad kasta oo wax ku ool ah oo loo baahan yahay.</a:t>
            </a:r>
          </a:p>
        </p:txBody>
      </p:sp>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8374DD1-2A6D-4F16-A130-989654A82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74" y="1590675"/>
            <a:ext cx="6159451" cy="4250889"/>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DF6391F-FAEC-4874-A9E4-3C742FD51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222" y="2315728"/>
            <a:ext cx="2715014" cy="1873742"/>
          </a:xfrm>
          <a:prstGeom prst="rect">
            <a:avLst/>
          </a:prstGeom>
        </p:spPr>
      </p:pic>
      <p:pic>
        <p:nvPicPr>
          <p:cNvPr id="1026" name="Picture 2">
            <a:extLst>
              <a:ext uri="{FF2B5EF4-FFF2-40B4-BE49-F238E27FC236}">
                <a16:creationId xmlns:a16="http://schemas.microsoft.com/office/drawing/2014/main" id="{EB058E31-DFD9-4004-B38C-D73DCF663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F212F7-8EE7-4A50-848A-7DF7AF40A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B1C19E3-3999-4B1D-9B03-3F94BE5DA8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91D7FA-18D7-4E87-B19A-0F3A7C4A0E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C9B65DF-D6CB-4A43-9B79-4A7686CB47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3CA31C0-171D-42AA-9243-F2D5DBAE18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36A3C2-CEC3-4CE4-AF9B-CDF2D0FB4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F678ECD-41BB-4C38-BFBD-5E58845823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A0D08BA3-32EE-45B3-937D-754C63662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655B3D9-56A2-4657-966A-D98DAB8B69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9262622F-E2FB-4E0E-BABE-1073AEA1C8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1A639A01-4FDB-4B54-88B3-95939CD2F6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58F2709-2B7C-45AD-93C0-0AA3FE5081D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F4263633-FB39-4016-B675-F03FA6C41BC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ruta 22">
            <a:extLst>
              <a:ext uri="{FF2B5EF4-FFF2-40B4-BE49-F238E27FC236}">
                <a16:creationId xmlns:a16="http://schemas.microsoft.com/office/drawing/2014/main" id="{87B47D42-7448-4F50-ADE9-2384FE10BB43}"/>
              </a:ext>
            </a:extLst>
          </p:cNvPr>
          <p:cNvSpPr txBox="1"/>
          <p:nvPr/>
        </p:nvSpPr>
        <p:spPr>
          <a:xfrm>
            <a:off x="4257072" y="4294207"/>
            <a:ext cx="3631314" cy="584775"/>
          </a:xfrm>
          <a:prstGeom prst="rect">
            <a:avLst/>
          </a:prstGeom>
          <a:noFill/>
        </p:spPr>
        <p:txBody>
          <a:bodyPr wrap="none" rtlCol="0">
            <a:spAutoFit/>
          </a:bodyPr>
          <a:lstStyle/>
          <a:p>
            <a:pPr algn="ctr"/>
            <a:r>
              <a:rPr lang="so-SO" sz="3200" noProof="0" dirty="0"/>
              <a:t>Baahiyaha aadanaha</a:t>
            </a:r>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ruta 17">
            <a:extLst>
              <a:ext uri="{FF2B5EF4-FFF2-40B4-BE49-F238E27FC236}">
                <a16:creationId xmlns:a16="http://schemas.microsoft.com/office/drawing/2014/main" id="{5307BA23-1153-4F7F-84EF-8D3849D5B7E3}"/>
              </a:ext>
            </a:extLst>
          </p:cNvPr>
          <p:cNvSpPr txBox="1"/>
          <p:nvPr/>
        </p:nvSpPr>
        <p:spPr>
          <a:xfrm>
            <a:off x="3480687" y="3954365"/>
            <a:ext cx="5257800" cy="584775"/>
          </a:xfrm>
          <a:prstGeom prst="rect">
            <a:avLst/>
          </a:prstGeom>
          <a:noFill/>
        </p:spPr>
        <p:txBody>
          <a:bodyPr wrap="square" rtlCol="0">
            <a:spAutoFit/>
          </a:bodyPr>
          <a:lstStyle/>
          <a:p>
            <a:pPr algn="ctr"/>
            <a:r>
              <a:rPr lang="so-SO" sz="3200" noProof="0" dirty="0"/>
              <a:t>Mas'uuliyadaha Dowladda</a:t>
            </a:r>
          </a:p>
        </p:txBody>
      </p:sp>
      <p:pic>
        <p:nvPicPr>
          <p:cNvPr id="30" name="Picture 2">
            <a:extLst>
              <a:ext uri="{FF2B5EF4-FFF2-40B4-BE49-F238E27FC236}">
                <a16:creationId xmlns:a16="http://schemas.microsoft.com/office/drawing/2014/main" id="{82B33343-149E-420C-BD96-FB38ACB18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100" y="2080370"/>
            <a:ext cx="3153797" cy="1605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8B469D3F-6214-364C-9C00-080C03B0C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9E3FAFB1-51E8-254D-B52B-444115FE4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a:extLst>
              <a:ext uri="{FF2B5EF4-FFF2-40B4-BE49-F238E27FC236}">
                <a16:creationId xmlns:a16="http://schemas.microsoft.com/office/drawing/2014/main" id="{F51DD84E-A9EB-C945-BD08-3F0DB9092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A9D01FB0-74C3-8C4B-B488-AEAD9B36F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A5519C1C-8E14-6F4A-828C-FFE7648F60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a:extLst>
              <a:ext uri="{FF2B5EF4-FFF2-40B4-BE49-F238E27FC236}">
                <a16:creationId xmlns:a16="http://schemas.microsoft.com/office/drawing/2014/main" id="{471622D3-96B5-2E43-BCCC-133D766F7F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DE5AEDF1-424F-E14C-8F46-C8240DC2A2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0F7E243D-3FA8-7C43-82E8-324EB09FBA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a:extLst>
              <a:ext uri="{FF2B5EF4-FFF2-40B4-BE49-F238E27FC236}">
                <a16:creationId xmlns:a16="http://schemas.microsoft.com/office/drawing/2014/main" id="{16A3FDA8-5AE7-9F4A-BA2D-ABEEDA06B9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a:extLst>
              <a:ext uri="{FF2B5EF4-FFF2-40B4-BE49-F238E27FC236}">
                <a16:creationId xmlns:a16="http://schemas.microsoft.com/office/drawing/2014/main" id="{E003D261-AA6A-5447-BA57-812AC775B9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a:extLst>
              <a:ext uri="{FF2B5EF4-FFF2-40B4-BE49-F238E27FC236}">
                <a16:creationId xmlns:a16="http://schemas.microsoft.com/office/drawing/2014/main" id="{EC19E865-24AC-EC49-8017-6A6088245F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1">
            <a:extLst>
              <a:ext uri="{FF2B5EF4-FFF2-40B4-BE49-F238E27FC236}">
                <a16:creationId xmlns:a16="http://schemas.microsoft.com/office/drawing/2014/main" id="{8C3B8525-BAA2-2746-AB56-90316938FD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a:extLst>
              <a:ext uri="{FF2B5EF4-FFF2-40B4-BE49-F238E27FC236}">
                <a16:creationId xmlns:a16="http://schemas.microsoft.com/office/drawing/2014/main" id="{4948729D-295A-584C-923E-C8237D3B1E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a:extLst>
              <a:ext uri="{FF2B5EF4-FFF2-40B4-BE49-F238E27FC236}">
                <a16:creationId xmlns:a16="http://schemas.microsoft.com/office/drawing/2014/main" id="{5145EACE-4632-724F-AFDE-83A8CE28328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10358"/>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D427D714-8175-D940-A961-C34CAD7D9BCA}"/>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7E0EFE22-E4C3-234C-A69E-13051482C143}"/>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43CDDBDB-4E30-E647-8FB6-BA6C6445391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8F230C54-BA81-2E44-A00F-7D709035E4B2}"/>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328BC865-2ED8-F74E-8A13-A17636D6F1C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bfc1e81f5f19968da88d0d20b4e3f914">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b912562bd08d18921abe8c747c284b70"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schemas.openxmlformats.org/package/2006/metadata/core-properties"/>
    <ds:schemaRef ds:uri="http://purl.org/dc/dcmitype/"/>
    <ds:schemaRef ds:uri="http://purl.org/dc/terms/"/>
    <ds:schemaRef ds:uri="http://purl.org/dc/elements/1.1/"/>
    <ds:schemaRef ds:uri="22fecd5d-df39-456e-b4cb-878c351283d5"/>
    <ds:schemaRef ds:uri="http://schemas.microsoft.com/office/infopath/2007/PartnerControls"/>
    <ds:schemaRef ds:uri="6542285b-0a69-4616-8a34-3bdbf91ac2f1"/>
    <ds:schemaRef ds:uri="http://www.w3.org/XML/1998/namespace"/>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F863DE09-D019-42D4-B464-B4B6FAA02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Session1_PPT (1)</Template>
  <TotalTime>1943</TotalTime>
  <Words>2794</Words>
  <Application>Microsoft Office PowerPoint</Application>
  <PresentationFormat>Widescreen</PresentationFormat>
  <Paragraphs>218</Paragraphs>
  <Slides>29</Slides>
  <Notes>29</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MAQAALKA 1  "Dadkoo dhan waxay ku dhashaan si siman sharaf iyo xuquuq. Waxay leeyihiin caqli iyo damiir, waana inay iskula dhaqmaan si walaaltinimo 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Session1 PowerPoint</dc:title>
  <dc:creator>FORB Learning Platform;Katherine.Cash@smc.global</dc:creator>
  <cp:lastModifiedBy>Katherine Cash</cp:lastModifiedBy>
  <cp:revision>326</cp:revision>
  <cp:lastPrinted>2021-06-02T17:53:06Z</cp:lastPrinted>
  <dcterms:created xsi:type="dcterms:W3CDTF">2021-07-06T04:33:10Z</dcterms:created>
  <dcterms:modified xsi:type="dcterms:W3CDTF">2026-04-14T12:39:25Z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