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Lst>
  <p:sldSz cx="12192000" cy="6858000"/>
  <p:notesSz cx="6858000" cy="9144000"/>
  <p:embeddedFontLst>
    <p:embeddedFont>
      <p:font typeface="Quattrocento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jyEtz5OtD0iLdeq2aJy03z7m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63"/>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S::victoria.pfeiffer@smc.global::7eecac38-ed42-4dcd-a14b-32bf074e092b" providerId="AD" clId="Web-{58ADDA6E-F963-FC99-B262-8ABC159D1546}"/>
    <pc:docChg chg="modSld">
      <pc:chgData name="Victoria Pfeiffer" userId="S::victoria.pfeiffer@smc.global::7eecac38-ed42-4dcd-a14b-32bf074e092b" providerId="AD" clId="Web-{58ADDA6E-F963-FC99-B262-8ABC159D1546}" dt="2025-10-22T14:23:21.242" v="402"/>
      <pc:docMkLst>
        <pc:docMk/>
      </pc:docMkLst>
      <pc:sldChg chg="modNotes">
        <pc:chgData name="Victoria Pfeiffer" userId="S::victoria.pfeiffer@smc.global::7eecac38-ed42-4dcd-a14b-32bf074e092b" providerId="AD" clId="Web-{58ADDA6E-F963-FC99-B262-8ABC159D1546}" dt="2025-10-22T14:03:21.585" v="341"/>
        <pc:sldMkLst>
          <pc:docMk/>
          <pc:sldMk cId="0" sldId="258"/>
        </pc:sldMkLst>
      </pc:sldChg>
      <pc:sldChg chg="modNotes">
        <pc:chgData name="Victoria Pfeiffer" userId="S::victoria.pfeiffer@smc.global::7eecac38-ed42-4dcd-a14b-32bf074e092b" providerId="AD" clId="Web-{58ADDA6E-F963-FC99-B262-8ABC159D1546}" dt="2025-10-22T14:06:05.555" v="346"/>
        <pc:sldMkLst>
          <pc:docMk/>
          <pc:sldMk cId="0" sldId="260"/>
        </pc:sldMkLst>
      </pc:sldChg>
      <pc:sldChg chg="modNotes">
        <pc:chgData name="Victoria Pfeiffer" userId="S::victoria.pfeiffer@smc.global::7eecac38-ed42-4dcd-a14b-32bf074e092b" providerId="AD" clId="Web-{58ADDA6E-F963-FC99-B262-8ABC159D1546}" dt="2025-10-22T14:07:16.868" v="351"/>
        <pc:sldMkLst>
          <pc:docMk/>
          <pc:sldMk cId="0" sldId="261"/>
        </pc:sldMkLst>
      </pc:sldChg>
      <pc:sldChg chg="modNotes">
        <pc:chgData name="Victoria Pfeiffer" userId="S::victoria.pfeiffer@smc.global::7eecac38-ed42-4dcd-a14b-32bf074e092b" providerId="AD" clId="Web-{58ADDA6E-F963-FC99-B262-8ABC159D1546}" dt="2025-10-22T14:08:40.868" v="358"/>
        <pc:sldMkLst>
          <pc:docMk/>
          <pc:sldMk cId="0" sldId="262"/>
        </pc:sldMkLst>
      </pc:sldChg>
      <pc:sldChg chg="modNotes">
        <pc:chgData name="Victoria Pfeiffer" userId="S::victoria.pfeiffer@smc.global::7eecac38-ed42-4dcd-a14b-32bf074e092b" providerId="AD" clId="Web-{58ADDA6E-F963-FC99-B262-8ABC159D1546}" dt="2025-10-22T09:36:15.960" v="32"/>
        <pc:sldMkLst>
          <pc:docMk/>
          <pc:sldMk cId="0" sldId="263"/>
        </pc:sldMkLst>
      </pc:sldChg>
      <pc:sldChg chg="modNotes">
        <pc:chgData name="Victoria Pfeiffer" userId="S::victoria.pfeiffer@smc.global::7eecac38-ed42-4dcd-a14b-32bf074e092b" providerId="AD" clId="Web-{58ADDA6E-F963-FC99-B262-8ABC159D1546}" dt="2025-10-22T09:37:21.991" v="48"/>
        <pc:sldMkLst>
          <pc:docMk/>
          <pc:sldMk cId="0" sldId="265"/>
        </pc:sldMkLst>
      </pc:sldChg>
      <pc:sldChg chg="modNotes">
        <pc:chgData name="Victoria Pfeiffer" userId="S::victoria.pfeiffer@smc.global::7eecac38-ed42-4dcd-a14b-32bf074e092b" providerId="AD" clId="Web-{58ADDA6E-F963-FC99-B262-8ABC159D1546}" dt="2025-10-22T09:38:01.085" v="58"/>
        <pc:sldMkLst>
          <pc:docMk/>
          <pc:sldMk cId="0" sldId="266"/>
        </pc:sldMkLst>
      </pc:sldChg>
      <pc:sldChg chg="modNotes">
        <pc:chgData name="Victoria Pfeiffer" userId="S::victoria.pfeiffer@smc.global::7eecac38-ed42-4dcd-a14b-32bf074e092b" providerId="AD" clId="Web-{58ADDA6E-F963-FC99-B262-8ABC159D1546}" dt="2025-10-22T14:10:18.386" v="361"/>
        <pc:sldMkLst>
          <pc:docMk/>
          <pc:sldMk cId="0" sldId="267"/>
        </pc:sldMkLst>
      </pc:sldChg>
      <pc:sldChg chg="modNotes">
        <pc:chgData name="Victoria Pfeiffer" userId="S::victoria.pfeiffer@smc.global::7eecac38-ed42-4dcd-a14b-32bf074e092b" providerId="AD" clId="Web-{58ADDA6E-F963-FC99-B262-8ABC159D1546}" dt="2025-10-22T14:11:37.701" v="365"/>
        <pc:sldMkLst>
          <pc:docMk/>
          <pc:sldMk cId="0" sldId="268"/>
        </pc:sldMkLst>
      </pc:sldChg>
      <pc:sldChg chg="modNotes">
        <pc:chgData name="Victoria Pfeiffer" userId="S::victoria.pfeiffer@smc.global::7eecac38-ed42-4dcd-a14b-32bf074e092b" providerId="AD" clId="Web-{58ADDA6E-F963-FC99-B262-8ABC159D1546}" dt="2025-10-22T14:13:04.860" v="372"/>
        <pc:sldMkLst>
          <pc:docMk/>
          <pc:sldMk cId="0" sldId="269"/>
        </pc:sldMkLst>
      </pc:sldChg>
      <pc:sldChg chg="modNotes">
        <pc:chgData name="Victoria Pfeiffer" userId="S::victoria.pfeiffer@smc.global::7eecac38-ed42-4dcd-a14b-32bf074e092b" providerId="AD" clId="Web-{58ADDA6E-F963-FC99-B262-8ABC159D1546}" dt="2025-10-22T11:17:33.804" v="112"/>
        <pc:sldMkLst>
          <pc:docMk/>
          <pc:sldMk cId="0" sldId="270"/>
        </pc:sldMkLst>
      </pc:sldChg>
      <pc:sldChg chg="modNotes">
        <pc:chgData name="Victoria Pfeiffer" userId="S::victoria.pfeiffer@smc.global::7eecac38-ed42-4dcd-a14b-32bf074e092b" providerId="AD" clId="Web-{58ADDA6E-F963-FC99-B262-8ABC159D1546}" dt="2025-10-22T14:14:05.283" v="375"/>
        <pc:sldMkLst>
          <pc:docMk/>
          <pc:sldMk cId="0" sldId="271"/>
        </pc:sldMkLst>
      </pc:sldChg>
      <pc:sldChg chg="modNotes">
        <pc:chgData name="Victoria Pfeiffer" userId="S::victoria.pfeiffer@smc.global::7eecac38-ed42-4dcd-a14b-32bf074e092b" providerId="AD" clId="Web-{58ADDA6E-F963-FC99-B262-8ABC159D1546}" dt="2025-10-22T14:15:01.550" v="378"/>
        <pc:sldMkLst>
          <pc:docMk/>
          <pc:sldMk cId="0" sldId="272"/>
        </pc:sldMkLst>
      </pc:sldChg>
      <pc:sldChg chg="modNotes">
        <pc:chgData name="Victoria Pfeiffer" userId="S::victoria.pfeiffer@smc.global::7eecac38-ed42-4dcd-a14b-32bf074e092b" providerId="AD" clId="Web-{58ADDA6E-F963-FC99-B262-8ABC159D1546}" dt="2025-10-22T14:16:07.972" v="381"/>
        <pc:sldMkLst>
          <pc:docMk/>
          <pc:sldMk cId="0" sldId="273"/>
        </pc:sldMkLst>
      </pc:sldChg>
      <pc:sldChg chg="modNotes">
        <pc:chgData name="Victoria Pfeiffer" userId="S::victoria.pfeiffer@smc.global::7eecac38-ed42-4dcd-a14b-32bf074e092b" providerId="AD" clId="Web-{58ADDA6E-F963-FC99-B262-8ABC159D1546}" dt="2025-10-22T14:17:23.364" v="390"/>
        <pc:sldMkLst>
          <pc:docMk/>
          <pc:sldMk cId="0" sldId="274"/>
        </pc:sldMkLst>
      </pc:sldChg>
      <pc:sldChg chg="modNotes">
        <pc:chgData name="Victoria Pfeiffer" userId="S::victoria.pfeiffer@smc.global::7eecac38-ed42-4dcd-a14b-32bf074e092b" providerId="AD" clId="Web-{58ADDA6E-F963-FC99-B262-8ABC159D1546}" dt="2025-10-22T14:20:44.757" v="395"/>
        <pc:sldMkLst>
          <pc:docMk/>
          <pc:sldMk cId="0" sldId="275"/>
        </pc:sldMkLst>
      </pc:sldChg>
      <pc:sldChg chg="modNotes">
        <pc:chgData name="Victoria Pfeiffer" userId="S::victoria.pfeiffer@smc.global::7eecac38-ed42-4dcd-a14b-32bf074e092b" providerId="AD" clId="Web-{58ADDA6E-F963-FC99-B262-8ABC159D1546}" dt="2025-10-22T14:23:21.242" v="402"/>
        <pc:sldMkLst>
          <pc:docMk/>
          <pc:sldMk cId="0" sldId="276"/>
        </pc:sldMkLst>
      </pc:sldChg>
      <pc:sldChg chg="modNotes">
        <pc:chgData name="Victoria Pfeiffer" userId="S::victoria.pfeiffer@smc.global::7eecac38-ed42-4dcd-a14b-32bf074e092b" providerId="AD" clId="Web-{58ADDA6E-F963-FC99-B262-8ABC159D1546}" dt="2025-10-22T12:39:44.680" v="325"/>
        <pc:sldMkLst>
          <pc:docMk/>
          <pc:sldMk cId="0" sldId="277"/>
        </pc:sldMkLst>
      </pc:sldChg>
      <pc:sldChg chg="modNotes">
        <pc:chgData name="Victoria Pfeiffer" userId="S::victoria.pfeiffer@smc.global::7eecac38-ed42-4dcd-a14b-32bf074e092b" providerId="AD" clId="Web-{58ADDA6E-F963-FC99-B262-8ABC159D1546}" dt="2025-10-22T11:31:18.781" v="251"/>
        <pc:sldMkLst>
          <pc:docMk/>
          <pc:sldMk cId="0" sldId="278"/>
        </pc:sldMkLst>
      </pc:sldChg>
      <pc:sldChg chg="modNotes">
        <pc:chgData name="Victoria Pfeiffer" userId="S::victoria.pfeiffer@smc.global::7eecac38-ed42-4dcd-a14b-32bf074e092b" providerId="AD" clId="Web-{58ADDA6E-F963-FC99-B262-8ABC159D1546}" dt="2025-10-22T12:40:09.758" v="328"/>
        <pc:sldMkLst>
          <pc:docMk/>
          <pc:sldMk cId="0" sldId="279"/>
        </pc:sldMkLst>
      </pc:sldChg>
      <pc:sldChg chg="modNotes">
        <pc:chgData name="Victoria Pfeiffer" userId="S::victoria.pfeiffer@smc.global::7eecac38-ed42-4dcd-a14b-32bf074e092b" providerId="AD" clId="Web-{58ADDA6E-F963-FC99-B262-8ABC159D1546}" dt="2025-10-22T11:33:38.282" v="272"/>
        <pc:sldMkLst>
          <pc:docMk/>
          <pc:sldMk cId="0" sldId="280"/>
        </pc:sldMkLst>
      </pc:sldChg>
      <pc:sldChg chg="modNotes">
        <pc:chgData name="Victoria Pfeiffer" userId="S::victoria.pfeiffer@smc.global::7eecac38-ed42-4dcd-a14b-32bf074e092b" providerId="AD" clId="Web-{58ADDA6E-F963-FC99-B262-8ABC159D1546}" dt="2025-10-22T11:34:27.110" v="281"/>
        <pc:sldMkLst>
          <pc:docMk/>
          <pc:sldMk cId="0" sldId="281"/>
        </pc:sldMkLst>
      </pc:sldChg>
      <pc:sldChg chg="modNotes">
        <pc:chgData name="Victoria Pfeiffer" userId="S::victoria.pfeiffer@smc.global::7eecac38-ed42-4dcd-a14b-32bf074e092b" providerId="AD" clId="Web-{58ADDA6E-F963-FC99-B262-8ABC159D1546}" dt="2025-10-22T11:35:15.424" v="287"/>
        <pc:sldMkLst>
          <pc:docMk/>
          <pc:sldMk cId="0" sldId="282"/>
        </pc:sldMkLst>
      </pc:sldChg>
      <pc:sldChg chg="modNotes">
        <pc:chgData name="Victoria Pfeiffer" userId="S::victoria.pfeiffer@smc.global::7eecac38-ed42-4dcd-a14b-32bf074e092b" providerId="AD" clId="Web-{58ADDA6E-F963-FC99-B262-8ABC159D1546}" dt="2025-10-22T12:40:46.587" v="330"/>
        <pc:sldMkLst>
          <pc:docMk/>
          <pc:sldMk cId="0" sldId="283"/>
        </pc:sldMkLst>
      </pc:sldChg>
      <pc:sldChg chg="modNotes">
        <pc:chgData name="Victoria Pfeiffer" userId="S::victoria.pfeiffer@smc.global::7eecac38-ed42-4dcd-a14b-32bf074e092b" providerId="AD" clId="Web-{58ADDA6E-F963-FC99-B262-8ABC159D1546}" dt="2025-10-22T12:41:12.587" v="333"/>
        <pc:sldMkLst>
          <pc:docMk/>
          <pc:sldMk cId="0" sldId="284"/>
        </pc:sldMkLst>
      </pc:sldChg>
    </pc:docChg>
  </pc:docChgLst>
  <pc:docChgLst>
    <pc:chgData name="Katherine Cash" userId="S::katherine.cash@smc.global::f7797b46-2b2d-4b8f-b225-8c373fe2af75" providerId="AD" clId="Web-{15AAA85A-FA77-5598-9DB3-7116FDC5C329}"/>
    <pc:docChg chg="modSld">
      <pc:chgData name="Katherine Cash" userId="S::katherine.cash@smc.global::f7797b46-2b2d-4b8f-b225-8c373fe2af75" providerId="AD" clId="Web-{15AAA85A-FA77-5598-9DB3-7116FDC5C329}" dt="2025-11-04T09:27:40.089" v="6"/>
      <pc:docMkLst>
        <pc:docMk/>
      </pc:docMkLst>
      <pc:sldChg chg="modNotes">
        <pc:chgData name="Katherine Cash" userId="S::katherine.cash@smc.global::f7797b46-2b2d-4b8f-b225-8c373fe2af75" providerId="AD" clId="Web-{15AAA85A-FA77-5598-9DB3-7116FDC5C329}" dt="2025-11-04T09:27:40.089" v="6"/>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 name="Google Shape;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 name="Google Shape;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21" name="Google Shape;21;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2" name="Google Shape;22;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spcAft>
                <a:spcPts val="1200"/>
              </a:spcAft>
              <a:buSzPts val="1100"/>
            </a:pPr>
            <a:r>
              <a:rPr lang="sw-KE"/>
              <a:t>Ili kuhakikisha hili linakuwa uhalisia, serikali za dunia zilikubaliana juu ya haki za binadamu za ulimwengu mzima – haki ambazo kila mtu </a:t>
            </a:r>
            <a:r>
              <a:rPr lang="sw-KE" err="1"/>
              <a:t>anazo</a:t>
            </a:r>
            <a:r>
              <a:rPr lang="sw-KE"/>
              <a:t>, na wajibu wa kila serikali kuheshimu, kulinda na kuendeleza haki hizo.</a:t>
            </a:r>
            <a:endParaRPr lang="sv-SE"/>
          </a:p>
          <a:p>
            <a:pPr marL="0" indent="0">
              <a:lnSpc>
                <a:spcPct val="114999"/>
              </a:lnSpc>
              <a:spcBef>
                <a:spcPts val="1200"/>
              </a:spcBef>
              <a:spcAft>
                <a:spcPts val="1200"/>
              </a:spcAft>
              <a:buSzPts val="1100"/>
            </a:pPr>
            <a:endParaRPr lang="sv-SE"/>
          </a:p>
        </p:txBody>
      </p:sp>
      <p:sp>
        <p:nvSpPr>
          <p:cNvPr id="148" name="Google Shape;148;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9" name="Google Shape;149;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150" name="Google Shape;15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err="1"/>
              <a:t>Makpokubaliano</a:t>
            </a:r>
            <a:r>
              <a:rPr lang="sv-SE"/>
              <a:t> </a:t>
            </a:r>
            <a:r>
              <a:rPr lang="sv-SE" err="1"/>
              <a:t>matatu</a:t>
            </a:r>
            <a:r>
              <a:rPr lang="sv-SE"/>
              <a:t> </a:t>
            </a:r>
            <a:r>
              <a:rPr lang="sv-SE" err="1"/>
              <a:t>muhimu</a:t>
            </a:r>
            <a:r>
              <a:rPr lang="sv-SE"/>
              <a:t> </a:t>
            </a:r>
            <a:r>
              <a:rPr lang="sv-SE" err="1"/>
              <a:t>zaidi</a:t>
            </a:r>
            <a:r>
              <a:rPr lang="sv-SE"/>
              <a:t> </a:t>
            </a:r>
            <a:r>
              <a:rPr lang="sv-SE" err="1"/>
              <a:t>ya</a:t>
            </a:r>
            <a:r>
              <a:rPr lang="sv-SE"/>
              <a:t> </a:t>
            </a:r>
            <a:r>
              <a:rPr lang="sv-SE" err="1"/>
              <a:t>haki</a:t>
            </a:r>
            <a:r>
              <a:rPr lang="sv-SE"/>
              <a:t> </a:t>
            </a:r>
            <a:r>
              <a:rPr lang="sv-SE" err="1"/>
              <a:t>za</a:t>
            </a:r>
            <a:r>
              <a:rPr lang="sv-SE"/>
              <a:t> </a:t>
            </a:r>
            <a:r>
              <a:rPr lang="sv-SE" err="1"/>
              <a:t>binadamu</a:t>
            </a:r>
            <a:r>
              <a:rPr lang="sv-SE"/>
              <a:t> ni:</a:t>
            </a:r>
          </a:p>
          <a:p>
            <a:pPr marL="0" indent="0">
              <a:lnSpc>
                <a:spcPct val="114999"/>
              </a:lnSpc>
              <a:spcBef>
                <a:spcPts val="1200"/>
              </a:spcBef>
              <a:spcAft>
                <a:spcPts val="1200"/>
              </a:spcAft>
              <a:buSzPts val="1100"/>
            </a:pPr>
            <a:endParaRPr lang="sv-SE"/>
          </a:p>
          <a:p>
            <a:pPr marL="171450" indent="-171450">
              <a:buFont typeface="Symbol"/>
              <a:buChar char="•"/>
            </a:pPr>
            <a:r>
              <a:rPr lang="sw-KE"/>
              <a:t>azimio la Kimataifa la Haki za Binadamu, ambalo </a:t>
            </a:r>
            <a:r>
              <a:rPr lang="sw-KE" err="1"/>
              <a:t>tumelichunguza</a:t>
            </a:r>
            <a:r>
              <a:rPr lang="sw-KE"/>
              <a:t> kwa kutumia mabango, na makubaliano mawili yenye maelezo ya kina zaidi kuhusu haki zetu:</a:t>
            </a:r>
            <a:endParaRPr lang="sv-SE"/>
          </a:p>
          <a:p>
            <a:pPr marL="0" indent="0"/>
            <a:endParaRPr lang="sw-KE"/>
          </a:p>
          <a:p>
            <a:pPr marL="171450" indent="-171450">
              <a:buFont typeface="Symbol"/>
              <a:buChar char="•"/>
            </a:pPr>
            <a:r>
              <a:rPr lang="sw-KE"/>
              <a:t>mkataba wa Kimataifa wa Haki za Kiraia na Kisiasa (ICCPR)</a:t>
            </a:r>
            <a:endParaRPr lang="sv-SE"/>
          </a:p>
          <a:p>
            <a:pPr marL="171450" indent="-171450">
              <a:buFont typeface="Symbol"/>
              <a:buChar char="•"/>
            </a:pPr>
            <a:r>
              <a:rPr lang="sw-KE"/>
              <a:t>mkataba wa Kimataifa wa Haki za Kiuchumi, Kijamii na Kitamaduni (ICESCR)</a:t>
            </a:r>
            <a:endParaRPr lang="sv-SE"/>
          </a:p>
          <a:p>
            <a:pPr marL="0" indent="0"/>
            <a:endParaRPr lang="sw-KE"/>
          </a:p>
          <a:p>
            <a:pPr marL="0" indent="0"/>
            <a:r>
              <a:rPr lang="sw-KE"/>
              <a:t>Mikataba hii miwili ni ya kisheria kwa nchi </a:t>
            </a:r>
            <a:r>
              <a:rPr lang="sw-KE" err="1"/>
              <a:t>zinazoiridhia</a:t>
            </a:r>
            <a:r>
              <a:rPr lang="sw-KE"/>
              <a:t>.</a:t>
            </a:r>
            <a:endParaRPr lang="sv-SE"/>
          </a:p>
          <a:p>
            <a:pPr marL="0" indent="0">
              <a:lnSpc>
                <a:spcPct val="114999"/>
              </a:lnSpc>
              <a:spcBef>
                <a:spcPts val="1200"/>
              </a:spcBef>
              <a:spcAft>
                <a:spcPts val="1200"/>
              </a:spcAft>
              <a:buSzPts val="1100"/>
            </a:pPr>
            <a:endParaRPr lang="sv-SE"/>
          </a:p>
          <a:p>
            <a:pPr marL="0" indent="0">
              <a:lnSpc>
                <a:spcPct val="115000"/>
              </a:lnSpc>
              <a:spcBef>
                <a:spcPts val="1200"/>
              </a:spcBef>
              <a:spcAft>
                <a:spcPts val="1200"/>
              </a:spcAft>
              <a:buSzPts val="1100"/>
            </a:pPr>
            <a:endParaRPr lang="en-US"/>
          </a:p>
        </p:txBody>
      </p:sp>
      <p:sp>
        <p:nvSpPr>
          <p:cNvPr id="156" name="Google Shape;156;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7" name="Google Shape;157;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158" name="Google Shape;15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Clr>
                <a:schemeClr val="dk1"/>
              </a:buClr>
              <a:buSzPts val="1100"/>
            </a:pPr>
            <a:r>
              <a:rPr lang="en-GB" err="1"/>
              <a:t>Nchi</a:t>
            </a:r>
            <a:r>
              <a:rPr lang="en-GB"/>
              <a:t> </a:t>
            </a:r>
            <a:r>
              <a:rPr lang="en-GB" err="1"/>
              <a:t>nyingi</a:t>
            </a:r>
            <a:r>
              <a:rPr lang="en-GB"/>
              <a:t> </a:t>
            </a:r>
            <a:r>
              <a:rPr lang="en-GB" err="1"/>
              <a:t>duniani</a:t>
            </a:r>
            <a:r>
              <a:rPr lang="en-GB"/>
              <a:t> </a:t>
            </a:r>
            <a:r>
              <a:rPr lang="en-GB" err="1"/>
              <a:t>zimejitolea</a:t>
            </a:r>
            <a:r>
              <a:rPr lang="en-GB"/>
              <a:t> </a:t>
            </a:r>
            <a:r>
              <a:rPr lang="en-GB" err="1"/>
              <a:t>kutekeleza</a:t>
            </a:r>
            <a:r>
              <a:rPr lang="en-GB"/>
              <a:t> </a:t>
            </a:r>
            <a:r>
              <a:rPr lang="en-GB" err="1"/>
              <a:t>makubaliano</a:t>
            </a:r>
            <a:r>
              <a:rPr lang="en-GB"/>
              <a:t> </a:t>
            </a:r>
            <a:r>
              <a:rPr lang="en-GB" err="1"/>
              <a:t>haya</a:t>
            </a:r>
            <a:r>
              <a:rPr lang="en-GB"/>
              <a:t> – </a:t>
            </a:r>
            <a:r>
              <a:rPr lang="en-GB" err="1"/>
              <a:t>nchi</a:t>
            </a:r>
            <a:r>
              <a:rPr lang="en-GB"/>
              <a:t> </a:t>
            </a:r>
            <a:r>
              <a:rPr lang="en-GB" err="1"/>
              <a:t>zote</a:t>
            </a:r>
            <a:r>
              <a:rPr lang="en-GB"/>
              <a:t> </a:t>
            </a:r>
            <a:r>
              <a:rPr lang="en-GB" err="1"/>
              <a:t>zilizo</a:t>
            </a:r>
            <a:r>
              <a:rPr lang="en-GB"/>
              <a:t> </a:t>
            </a:r>
            <a:r>
              <a:rPr lang="en-GB" err="1"/>
              <a:t>kwenye</a:t>
            </a:r>
            <a:r>
              <a:rPr lang="en-GB"/>
              <a:t> </a:t>
            </a:r>
            <a:r>
              <a:rPr lang="en-GB" err="1"/>
              <a:t>rangi</a:t>
            </a:r>
            <a:r>
              <a:rPr lang="en-GB"/>
              <a:t> </a:t>
            </a:r>
            <a:r>
              <a:rPr lang="en-GB" err="1"/>
              <a:t>ya</a:t>
            </a:r>
            <a:r>
              <a:rPr lang="en-GB"/>
              <a:t> </a:t>
            </a:r>
            <a:r>
              <a:rPr lang="en-GB" err="1"/>
              <a:t>kijani</a:t>
            </a:r>
            <a:r>
              <a:rPr lang="en-GB"/>
              <a:t> </a:t>
            </a:r>
            <a:r>
              <a:rPr lang="en-GB" err="1"/>
              <a:t>kwenye</a:t>
            </a:r>
            <a:r>
              <a:rPr lang="en-GB"/>
              <a:t> </a:t>
            </a:r>
            <a:r>
              <a:rPr lang="en-GB" err="1"/>
              <a:t>ramani</a:t>
            </a:r>
            <a:r>
              <a:rPr lang="en-GB"/>
              <a:t> </a:t>
            </a:r>
            <a:r>
              <a:rPr lang="en-GB" err="1"/>
              <a:t>hizi</a:t>
            </a:r>
            <a:r>
              <a:rPr lang="en-GB"/>
              <a:t>! </a:t>
            </a:r>
            <a:endParaRPr lang="en-US"/>
          </a:p>
          <a:p>
            <a:pPr marL="0" indent="0">
              <a:lnSpc>
                <a:spcPct val="114999"/>
              </a:lnSpc>
              <a:spcBef>
                <a:spcPts val="1200"/>
              </a:spcBef>
              <a:buSzPts val="1100"/>
            </a:pPr>
            <a:endParaRPr lang="en-GB"/>
          </a:p>
          <a:p>
            <a:pPr marL="0" indent="0">
              <a:lnSpc>
                <a:spcPct val="114999"/>
              </a:lnSpc>
              <a:spcBef>
                <a:spcPts val="1200"/>
              </a:spcBef>
              <a:buSzPts val="1100"/>
            </a:pPr>
            <a:r>
              <a:rPr lang="en-GB" err="1"/>
              <a:t>Serikali</a:t>
            </a:r>
            <a:r>
              <a:rPr lang="en-GB"/>
              <a:t> za </a:t>
            </a:r>
            <a:r>
              <a:rPr lang="en-GB" err="1"/>
              <a:t>nchi</a:t>
            </a:r>
            <a:r>
              <a:rPr lang="en-GB"/>
              <a:t> </a:t>
            </a:r>
            <a:r>
              <a:rPr lang="en-GB" err="1"/>
              <a:t>hizi</a:t>
            </a:r>
            <a:r>
              <a:rPr lang="en-GB"/>
              <a:t> </a:t>
            </a:r>
            <a:r>
              <a:rPr lang="en-GB" err="1"/>
              <a:t>zote</a:t>
            </a:r>
            <a:r>
              <a:rPr lang="en-GB"/>
              <a:t> </a:t>
            </a:r>
            <a:r>
              <a:rPr lang="en-GB" err="1"/>
              <a:t>zimekubali</a:t>
            </a:r>
            <a:r>
              <a:rPr lang="en-GB"/>
              <a:t> </a:t>
            </a:r>
            <a:r>
              <a:rPr lang="en-GB" err="1"/>
              <a:t>kuwa</a:t>
            </a:r>
            <a:r>
              <a:rPr lang="en-GB"/>
              <a:t> </a:t>
            </a:r>
            <a:r>
              <a:rPr lang="en-GB" err="1"/>
              <a:t>na</a:t>
            </a:r>
            <a:r>
              <a:rPr lang="en-GB"/>
              <a:t> </a:t>
            </a:r>
            <a:r>
              <a:rPr lang="en-GB" err="1"/>
              <a:t>wajibu</a:t>
            </a:r>
            <a:r>
              <a:rPr lang="en-GB"/>
              <a:t> </a:t>
            </a:r>
            <a:r>
              <a:rPr lang="en-GB" err="1"/>
              <a:t>wa</a:t>
            </a:r>
            <a:r>
              <a:rPr lang="en-GB"/>
              <a:t> </a:t>
            </a:r>
            <a:r>
              <a:rPr lang="en-GB" err="1"/>
              <a:t>kisheria</a:t>
            </a:r>
            <a:r>
              <a:rPr lang="en-GB"/>
              <a:t> </a:t>
            </a:r>
            <a:r>
              <a:rPr lang="en-GB" err="1"/>
              <a:t>chini</a:t>
            </a:r>
            <a:r>
              <a:rPr lang="en-GB"/>
              <a:t> </a:t>
            </a:r>
            <a:r>
              <a:rPr lang="en-GB" err="1"/>
              <a:t>ya</a:t>
            </a:r>
            <a:r>
              <a:rPr lang="en-GB"/>
              <a:t> sheria za </a:t>
            </a:r>
            <a:r>
              <a:rPr lang="en-GB" err="1"/>
              <a:t>kimataifa</a:t>
            </a:r>
            <a:r>
              <a:rPr lang="en-GB"/>
              <a:t> </a:t>
            </a:r>
            <a:r>
              <a:rPr lang="en-GB" err="1"/>
              <a:t>kufanya</a:t>
            </a:r>
            <a:r>
              <a:rPr lang="en-GB"/>
              <a:t> mambo matatu:</a:t>
            </a:r>
          </a:p>
          <a:p>
            <a:pPr marL="0" lvl="0" indent="0" algn="l" rtl="0">
              <a:lnSpc>
                <a:spcPct val="115000"/>
              </a:lnSpc>
              <a:spcBef>
                <a:spcPts val="1200"/>
              </a:spcBef>
              <a:spcAft>
                <a:spcPts val="0"/>
              </a:spcAft>
              <a:buClr>
                <a:schemeClr val="dk1"/>
              </a:buClr>
              <a:buSzPts val="1100"/>
              <a:buFont typeface="Arial"/>
              <a:buNone/>
            </a:pPr>
            <a:endParaRPr/>
          </a:p>
          <a:p>
            <a:pPr marL="0" lvl="0" indent="0" algn="l" rtl="0">
              <a:lnSpc>
                <a:spcPct val="115000"/>
              </a:lnSpc>
              <a:spcBef>
                <a:spcPts val="1200"/>
              </a:spcBef>
              <a:spcAft>
                <a:spcPts val="1200"/>
              </a:spcAft>
              <a:buSzPts val="1100"/>
              <a:buNone/>
            </a:pPr>
            <a:r>
              <a:rPr lang="en-GB" i="1"/>
              <a:t>(</a:t>
            </a:r>
            <a:r>
              <a:rPr lang="en-GB" i="1" err="1"/>
              <a:t>Zingatia</a:t>
            </a:r>
            <a:r>
              <a:rPr lang="en-GB" i="1"/>
              <a:t>: </a:t>
            </a:r>
            <a:r>
              <a:rPr lang="en-GB" i="1" err="1"/>
              <a:t>Nchi</a:t>
            </a:r>
            <a:r>
              <a:rPr lang="en-GB" i="1"/>
              <a:t> </a:t>
            </a:r>
            <a:r>
              <a:rPr lang="en-GB" i="1" err="1"/>
              <a:t>zilizo</a:t>
            </a:r>
            <a:r>
              <a:rPr lang="en-GB" i="1"/>
              <a:t> </a:t>
            </a:r>
            <a:r>
              <a:rPr lang="en-GB" i="1" err="1"/>
              <a:t>kwenye</a:t>
            </a:r>
            <a:r>
              <a:rPr lang="en-GB" i="1"/>
              <a:t> </a:t>
            </a:r>
            <a:r>
              <a:rPr lang="en-GB" i="1" err="1"/>
              <a:t>kijani</a:t>
            </a:r>
            <a:r>
              <a:rPr lang="en-GB" i="1"/>
              <a:t> </a:t>
            </a:r>
            <a:r>
              <a:rPr lang="en-GB" i="1" err="1"/>
              <a:t>zimesaini</a:t>
            </a:r>
            <a:r>
              <a:rPr lang="en-GB" i="1"/>
              <a:t> </a:t>
            </a:r>
            <a:r>
              <a:rPr lang="en-GB" i="1" err="1"/>
              <a:t>na</a:t>
            </a:r>
            <a:r>
              <a:rPr lang="en-GB" i="1"/>
              <a:t> </a:t>
            </a:r>
            <a:r>
              <a:rPr lang="en-GB" i="1" err="1"/>
              <a:t>kuridhia</a:t>
            </a:r>
            <a:r>
              <a:rPr lang="en-GB" i="1"/>
              <a:t> </a:t>
            </a:r>
            <a:r>
              <a:rPr lang="en-GB" i="1" err="1"/>
              <a:t>mkataba</a:t>
            </a:r>
            <a:r>
              <a:rPr lang="en-GB" i="1"/>
              <a:t> </a:t>
            </a:r>
            <a:r>
              <a:rPr lang="en-GB" i="1" err="1"/>
              <a:t>husika</a:t>
            </a:r>
            <a:r>
              <a:rPr lang="en-GB" i="1"/>
              <a:t>, </a:t>
            </a:r>
            <a:r>
              <a:rPr lang="en-GB" i="1" err="1"/>
              <a:t>ikimaanisha</a:t>
            </a:r>
            <a:r>
              <a:rPr lang="en-GB" i="1"/>
              <a:t> </a:t>
            </a:r>
            <a:r>
              <a:rPr lang="en-GB" i="1" err="1"/>
              <a:t>kuwa</a:t>
            </a:r>
            <a:r>
              <a:rPr lang="en-GB" i="1"/>
              <a:t> </a:t>
            </a:r>
            <a:r>
              <a:rPr lang="en-GB" i="1" err="1"/>
              <a:t>zimefungwa</a:t>
            </a:r>
            <a:r>
              <a:rPr lang="en-GB" i="1"/>
              <a:t> </a:t>
            </a:r>
            <a:r>
              <a:rPr lang="en-GB" i="1" err="1"/>
              <a:t>kisheria</a:t>
            </a:r>
            <a:r>
              <a:rPr lang="en-GB" i="1"/>
              <a:t> </a:t>
            </a:r>
            <a:r>
              <a:rPr lang="en-GB" i="1" err="1"/>
              <a:t>kuufuata</a:t>
            </a:r>
            <a:r>
              <a:rPr lang="en-GB" i="1"/>
              <a:t>. </a:t>
            </a:r>
            <a:r>
              <a:rPr lang="en-GB" i="1" err="1"/>
              <a:t>Nchi</a:t>
            </a:r>
            <a:r>
              <a:rPr lang="en-GB" i="1"/>
              <a:t> </a:t>
            </a:r>
            <a:r>
              <a:rPr lang="en-GB" i="1" err="1"/>
              <a:t>zilizo</a:t>
            </a:r>
            <a:r>
              <a:rPr lang="en-GB" i="1"/>
              <a:t> </a:t>
            </a:r>
            <a:r>
              <a:rPr lang="en-GB" i="1" err="1"/>
              <a:t>kwenye</a:t>
            </a:r>
            <a:r>
              <a:rPr lang="en-GB" i="1"/>
              <a:t> </a:t>
            </a:r>
            <a:r>
              <a:rPr lang="en-GB" i="1" err="1"/>
              <a:t>rangi</a:t>
            </a:r>
            <a:r>
              <a:rPr lang="en-GB" i="1"/>
              <a:t> </a:t>
            </a:r>
            <a:r>
              <a:rPr lang="en-GB" i="1" err="1"/>
              <a:t>ya</a:t>
            </a:r>
            <a:r>
              <a:rPr lang="en-GB" i="1"/>
              <a:t> </a:t>
            </a:r>
            <a:r>
              <a:rPr lang="en-GB" i="1" err="1"/>
              <a:t>machungwa</a:t>
            </a:r>
            <a:r>
              <a:rPr lang="en-GB" i="1"/>
              <a:t> </a:t>
            </a:r>
            <a:r>
              <a:rPr lang="en-GB" i="1" err="1"/>
              <a:t>hazijasaini</a:t>
            </a:r>
            <a:r>
              <a:rPr lang="en-GB" i="1"/>
              <a:t> </a:t>
            </a:r>
            <a:r>
              <a:rPr lang="en-GB" i="1" err="1"/>
              <a:t>wala</a:t>
            </a:r>
            <a:r>
              <a:rPr lang="en-GB" i="1"/>
              <a:t> </a:t>
            </a:r>
            <a:r>
              <a:rPr lang="en-GB" i="1" err="1"/>
              <a:t>kuridhia</a:t>
            </a:r>
            <a:r>
              <a:rPr lang="en-GB" i="1"/>
              <a:t> </a:t>
            </a:r>
            <a:r>
              <a:rPr lang="en-GB" i="1" err="1"/>
              <a:t>mkataba</a:t>
            </a:r>
            <a:r>
              <a:rPr lang="en-GB" i="1"/>
              <a:t> </a:t>
            </a:r>
            <a:r>
              <a:rPr lang="en-GB" i="1" err="1"/>
              <a:t>huo</a:t>
            </a:r>
            <a:r>
              <a:rPr lang="en-GB" i="1"/>
              <a:t>. </a:t>
            </a:r>
            <a:r>
              <a:rPr lang="en-GB" i="1" err="1"/>
              <a:t>Nchi</a:t>
            </a:r>
            <a:r>
              <a:rPr lang="en-GB" i="1"/>
              <a:t> </a:t>
            </a:r>
            <a:r>
              <a:rPr lang="en-GB" i="1" err="1"/>
              <a:t>zilizo</a:t>
            </a:r>
            <a:r>
              <a:rPr lang="en-GB" i="1"/>
              <a:t> </a:t>
            </a:r>
            <a:r>
              <a:rPr lang="en-GB" i="1" err="1"/>
              <a:t>kwenye</a:t>
            </a:r>
            <a:r>
              <a:rPr lang="en-GB" i="1"/>
              <a:t> </a:t>
            </a:r>
            <a:r>
              <a:rPr lang="en-GB" i="1" err="1"/>
              <a:t>rangi</a:t>
            </a:r>
            <a:r>
              <a:rPr lang="en-GB" i="1"/>
              <a:t> </a:t>
            </a:r>
            <a:r>
              <a:rPr lang="en-GB" i="1" err="1"/>
              <a:t>ya</a:t>
            </a:r>
            <a:r>
              <a:rPr lang="en-GB" i="1"/>
              <a:t> </a:t>
            </a:r>
            <a:r>
              <a:rPr lang="en-GB" i="1" err="1"/>
              <a:t>kahawia</a:t>
            </a:r>
            <a:r>
              <a:rPr lang="en-GB" i="1"/>
              <a:t> </a:t>
            </a:r>
            <a:r>
              <a:rPr lang="en-GB" i="1" err="1"/>
              <a:t>iliyopauka</a:t>
            </a:r>
            <a:r>
              <a:rPr lang="en-GB" i="1"/>
              <a:t> </a:t>
            </a:r>
            <a:r>
              <a:rPr lang="en-GB" i="1" err="1"/>
              <a:t>zimesaini</a:t>
            </a:r>
            <a:r>
              <a:rPr lang="en-GB" i="1"/>
              <a:t> </a:t>
            </a:r>
            <a:r>
              <a:rPr lang="en-GB" i="1" err="1"/>
              <a:t>lakini</a:t>
            </a:r>
            <a:r>
              <a:rPr lang="en-GB" i="1"/>
              <a:t> </a:t>
            </a:r>
            <a:r>
              <a:rPr lang="en-GB" i="1" err="1"/>
              <a:t>hazijauridhia</a:t>
            </a:r>
            <a:r>
              <a:rPr lang="en-GB" i="1"/>
              <a:t>, </a:t>
            </a:r>
            <a:r>
              <a:rPr lang="en-GB" i="1" err="1"/>
              <a:t>ikimaanisha</a:t>
            </a:r>
            <a:r>
              <a:rPr lang="en-GB" i="1"/>
              <a:t> </a:t>
            </a:r>
            <a:r>
              <a:rPr lang="en-GB" i="1" err="1"/>
              <a:t>kuwa</a:t>
            </a:r>
            <a:r>
              <a:rPr lang="en-GB" i="1"/>
              <a:t> </a:t>
            </a:r>
            <a:r>
              <a:rPr lang="en-GB" i="1" err="1"/>
              <a:t>zimeonyesha</a:t>
            </a:r>
            <a:r>
              <a:rPr lang="en-GB" i="1"/>
              <a:t> </a:t>
            </a:r>
            <a:r>
              <a:rPr lang="en-GB" i="1" err="1"/>
              <a:t>nia</a:t>
            </a:r>
            <a:r>
              <a:rPr lang="en-GB" i="1"/>
              <a:t> </a:t>
            </a:r>
            <a:r>
              <a:rPr lang="en-GB" i="1" err="1"/>
              <a:t>ya</a:t>
            </a:r>
            <a:r>
              <a:rPr lang="en-GB" i="1"/>
              <a:t> </a:t>
            </a:r>
            <a:r>
              <a:rPr lang="en-GB" i="1" err="1"/>
              <a:t>kisiasa</a:t>
            </a:r>
            <a:r>
              <a:rPr lang="en-GB" i="1"/>
              <a:t> </a:t>
            </a:r>
            <a:r>
              <a:rPr lang="en-GB" i="1" err="1"/>
              <a:t>ya</a:t>
            </a:r>
            <a:r>
              <a:rPr lang="en-GB" i="1"/>
              <a:t> </a:t>
            </a:r>
            <a:r>
              <a:rPr lang="en-GB" i="1" err="1"/>
              <a:t>kuufuata</a:t>
            </a:r>
            <a:r>
              <a:rPr lang="en-GB" i="1"/>
              <a:t> </a:t>
            </a:r>
            <a:r>
              <a:rPr lang="en-GB" i="1" err="1"/>
              <a:t>lakini</a:t>
            </a:r>
            <a:r>
              <a:rPr lang="en-GB" i="1"/>
              <a:t> </a:t>
            </a:r>
            <a:r>
              <a:rPr lang="en-GB" i="1" err="1"/>
              <a:t>hazijafungwa</a:t>
            </a:r>
            <a:r>
              <a:rPr lang="en-GB" i="1"/>
              <a:t> </a:t>
            </a:r>
            <a:r>
              <a:rPr lang="en-GB" i="1" err="1"/>
              <a:t>kisheria</a:t>
            </a:r>
            <a:r>
              <a:rPr lang="en-GB" i="1"/>
              <a:t>. </a:t>
            </a:r>
            <a:r>
              <a:rPr lang="en-GB" i="1" err="1"/>
              <a:t>Nchi</a:t>
            </a:r>
            <a:r>
              <a:rPr lang="en-GB" i="1"/>
              <a:t> </a:t>
            </a:r>
            <a:r>
              <a:rPr lang="en-GB" i="1" err="1"/>
              <a:t>zilizo</a:t>
            </a:r>
            <a:r>
              <a:rPr lang="en-GB" i="1"/>
              <a:t> </a:t>
            </a:r>
            <a:r>
              <a:rPr lang="en-GB" i="1" err="1"/>
              <a:t>kwenye</a:t>
            </a:r>
            <a:r>
              <a:rPr lang="en-GB" i="1"/>
              <a:t> </a:t>
            </a:r>
            <a:r>
              <a:rPr lang="en-GB" i="1" err="1"/>
              <a:t>kijivu</a:t>
            </a:r>
            <a:r>
              <a:rPr lang="en-GB" i="1"/>
              <a:t> </a:t>
            </a:r>
            <a:r>
              <a:rPr lang="en-GB" i="1" err="1"/>
              <a:t>ni</a:t>
            </a:r>
            <a:r>
              <a:rPr lang="en-GB" i="1"/>
              <a:t> </a:t>
            </a:r>
            <a:r>
              <a:rPr lang="en-GB" i="1" err="1"/>
              <a:t>maeneo</a:t>
            </a:r>
            <a:r>
              <a:rPr lang="en-GB" i="1"/>
              <a:t> </a:t>
            </a:r>
            <a:r>
              <a:rPr lang="en-GB" i="1" err="1"/>
              <a:t>yaliyokaliwa</a:t>
            </a:r>
            <a:r>
              <a:rPr lang="en-GB" i="1"/>
              <a:t> </a:t>
            </a:r>
            <a:r>
              <a:rPr lang="en-GB" i="1" err="1"/>
              <a:t>kimabavu</a:t>
            </a:r>
            <a:r>
              <a:rPr lang="en-GB" i="1"/>
              <a:t>.)</a:t>
            </a:r>
          </a:p>
          <a:p>
            <a:pPr marL="0" indent="0">
              <a:lnSpc>
                <a:spcPct val="114999"/>
              </a:lnSpc>
              <a:spcBef>
                <a:spcPts val="1200"/>
              </a:spcBef>
              <a:spcAft>
                <a:spcPts val="1200"/>
              </a:spcAft>
              <a:buSzPts val="1100"/>
            </a:pPr>
            <a:endParaRPr lang="en-GB" i="1"/>
          </a:p>
        </p:txBody>
      </p:sp>
      <p:sp>
        <p:nvSpPr>
          <p:cNvPr id="172" name="Google Shape;172;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3" name="Google Shape;173;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174" name="Google Shape;17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sv-SE" err="1"/>
              <a:t>Kuheshimu</a:t>
            </a:r>
            <a:r>
              <a:rPr lang="sv-SE"/>
              <a:t> </a:t>
            </a:r>
            <a:r>
              <a:rPr lang="sv-SE" err="1"/>
              <a:t>haki</a:t>
            </a:r>
            <a:r>
              <a:rPr lang="sv-SE"/>
              <a:t> </a:t>
            </a:r>
            <a:r>
              <a:rPr lang="sv-SE" err="1"/>
              <a:t>za</a:t>
            </a:r>
            <a:r>
              <a:rPr lang="sv-SE"/>
              <a:t> </a:t>
            </a:r>
            <a:r>
              <a:rPr lang="sv-SE" err="1"/>
              <a:t>binadamu</a:t>
            </a:r>
            <a:r>
              <a:rPr lang="sv-SE"/>
              <a:t> </a:t>
            </a:r>
            <a:r>
              <a:rPr lang="sv-SE" err="1"/>
              <a:t>katika</a:t>
            </a:r>
            <a:r>
              <a:rPr lang="sv-SE"/>
              <a:t> </a:t>
            </a:r>
            <a:r>
              <a:rPr lang="sv-SE" err="1"/>
              <a:t>sheria</a:t>
            </a:r>
            <a:r>
              <a:rPr lang="sv-SE"/>
              <a:t> </a:t>
            </a:r>
            <a:r>
              <a:rPr lang="sv-SE" err="1"/>
              <a:t>wanazotunga</a:t>
            </a:r>
            <a:r>
              <a:rPr lang="sv-SE"/>
              <a:t> </a:t>
            </a:r>
            <a:r>
              <a:rPr lang="sv-SE" err="1"/>
              <a:t>na</a:t>
            </a:r>
            <a:r>
              <a:rPr lang="sv-SE"/>
              <a:t> </a:t>
            </a:r>
            <a:r>
              <a:rPr lang="sv-SE" err="1"/>
              <a:t>hatua</a:t>
            </a:r>
            <a:r>
              <a:rPr lang="sv-SE"/>
              <a:t> </a:t>
            </a:r>
            <a:r>
              <a:rPr lang="sv-SE" err="1"/>
              <a:t>zinazochukuliwa</a:t>
            </a:r>
            <a:r>
              <a:rPr lang="sv-SE"/>
              <a:t> </a:t>
            </a:r>
            <a:r>
              <a:rPr lang="sv-SE" err="1"/>
              <a:t>na</a:t>
            </a:r>
            <a:r>
              <a:rPr lang="sv-SE"/>
              <a:t> </a:t>
            </a:r>
            <a:r>
              <a:rPr lang="sv-SE" err="1"/>
              <a:t>maafisa</a:t>
            </a:r>
            <a:r>
              <a:rPr lang="sv-SE"/>
              <a:t> wa </a:t>
            </a:r>
            <a:r>
              <a:rPr lang="sv-SE" err="1"/>
              <a:t>serikali</a:t>
            </a:r>
            <a:r>
              <a:rPr lang="sv-SE"/>
              <a:t>. </a:t>
            </a:r>
            <a:r>
              <a:rPr lang="sv-SE" err="1"/>
              <a:t>Kwa</a:t>
            </a:r>
            <a:r>
              <a:rPr lang="sv-SE"/>
              <a:t> </a:t>
            </a:r>
            <a:r>
              <a:rPr lang="sv-SE" err="1"/>
              <a:t>mfano</a:t>
            </a:r>
            <a:r>
              <a:rPr lang="sv-SE"/>
              <a:t>, </a:t>
            </a:r>
            <a:r>
              <a:rPr lang="sv-SE" err="1"/>
              <a:t>hakupaswi</a:t>
            </a:r>
            <a:r>
              <a:rPr lang="sv-SE"/>
              <a:t> </a:t>
            </a:r>
            <a:r>
              <a:rPr lang="sv-SE" err="1"/>
              <a:t>kuwa</a:t>
            </a:r>
            <a:r>
              <a:rPr lang="sv-SE"/>
              <a:t> </a:t>
            </a:r>
            <a:r>
              <a:rPr lang="sv-SE" err="1"/>
              <a:t>na</a:t>
            </a:r>
            <a:r>
              <a:rPr lang="sv-SE"/>
              <a:t> </a:t>
            </a:r>
            <a:r>
              <a:rPr lang="sv-SE" err="1"/>
              <a:t>sheria</a:t>
            </a:r>
            <a:r>
              <a:rPr lang="sv-SE"/>
              <a:t> </a:t>
            </a:r>
            <a:r>
              <a:rPr lang="sv-SE" err="1"/>
              <a:t>za</a:t>
            </a:r>
            <a:r>
              <a:rPr lang="sv-SE"/>
              <a:t> </a:t>
            </a:r>
            <a:r>
              <a:rPr lang="sv-SE" err="1"/>
              <a:t>kibaguzi</a:t>
            </a:r>
            <a:r>
              <a:rPr lang="sv-SE"/>
              <a:t>, </a:t>
            </a:r>
            <a:r>
              <a:rPr lang="sv-SE" err="1"/>
              <a:t>na</a:t>
            </a:r>
            <a:r>
              <a:rPr lang="sv-SE"/>
              <a:t> </a:t>
            </a:r>
            <a:r>
              <a:rPr lang="sv-SE" err="1"/>
              <a:t>hakuna</a:t>
            </a:r>
            <a:r>
              <a:rPr lang="sv-SE"/>
              <a:t> </a:t>
            </a:r>
            <a:r>
              <a:rPr lang="sv-SE" err="1"/>
              <a:t>mtu</a:t>
            </a:r>
            <a:r>
              <a:rPr lang="sv-SE"/>
              <a:t> </a:t>
            </a:r>
            <a:r>
              <a:rPr lang="sv-SE" err="1"/>
              <a:t>anayepaswa</a:t>
            </a:r>
            <a:r>
              <a:rPr lang="sv-SE"/>
              <a:t> </a:t>
            </a:r>
            <a:r>
              <a:rPr lang="sv-SE" err="1"/>
              <a:t>kuteswa</a:t>
            </a:r>
            <a:r>
              <a:rPr lang="sv-SE"/>
              <a:t>.</a:t>
            </a:r>
          </a:p>
          <a:p>
            <a:pPr marL="0" indent="0">
              <a:buClr>
                <a:schemeClr val="dk1"/>
              </a:buClr>
              <a:buSzPts val="1200"/>
            </a:pPr>
            <a:endParaRPr lang="sv-SE"/>
          </a:p>
          <a:p>
            <a:pPr marL="171450" lvl="0" indent="-171450" algn="l" rtl="0">
              <a:spcBef>
                <a:spcPts val="0"/>
              </a:spcBef>
              <a:spcAft>
                <a:spcPts val="0"/>
              </a:spcAft>
              <a:buClr>
                <a:schemeClr val="dk1"/>
              </a:buClr>
              <a:buSzPts val="1200"/>
              <a:buFont typeface="Arial" panose="020B0604020202020204" pitchFamily="34" charset="0"/>
              <a:buChar char="•"/>
            </a:pPr>
            <a:r>
              <a:rPr lang="sv-SE" err="1"/>
              <a:t>Kulinda</a:t>
            </a:r>
            <a:r>
              <a:rPr lang="sv-SE"/>
              <a:t> </a:t>
            </a:r>
            <a:r>
              <a:rPr lang="sv-SE" err="1"/>
              <a:t>haki</a:t>
            </a:r>
            <a:r>
              <a:rPr lang="sv-SE"/>
              <a:t> </a:t>
            </a:r>
            <a:r>
              <a:rPr lang="sv-SE" err="1"/>
              <a:t>za</a:t>
            </a:r>
            <a:r>
              <a:rPr lang="sv-SE"/>
              <a:t> </a:t>
            </a:r>
            <a:r>
              <a:rPr lang="sv-SE" err="1"/>
              <a:t>binadamu</a:t>
            </a:r>
            <a:r>
              <a:rPr lang="sv-SE"/>
              <a:t> </a:t>
            </a:r>
            <a:r>
              <a:rPr lang="sv-SE" err="1"/>
              <a:t>kwa</a:t>
            </a:r>
            <a:r>
              <a:rPr lang="sv-SE"/>
              <a:t> </a:t>
            </a:r>
            <a:r>
              <a:rPr lang="sv-SE" err="1"/>
              <a:t>kuhakikisha</a:t>
            </a:r>
            <a:r>
              <a:rPr lang="sv-SE"/>
              <a:t> kila </a:t>
            </a:r>
            <a:r>
              <a:rPr lang="sv-SE" err="1"/>
              <a:t>mtu</a:t>
            </a:r>
            <a:r>
              <a:rPr lang="sv-SE"/>
              <a:t> </a:t>
            </a:r>
            <a:r>
              <a:rPr lang="sv-SE" err="1"/>
              <a:t>anaweza</a:t>
            </a:r>
            <a:r>
              <a:rPr lang="sv-SE"/>
              <a:t> </a:t>
            </a:r>
            <a:r>
              <a:rPr lang="sv-SE" err="1"/>
              <a:t>kutafuta</a:t>
            </a:r>
            <a:r>
              <a:rPr lang="sv-SE"/>
              <a:t> </a:t>
            </a:r>
            <a:r>
              <a:rPr lang="sv-SE" err="1"/>
              <a:t>haki</a:t>
            </a:r>
            <a:r>
              <a:rPr lang="sv-SE"/>
              <a:t> </a:t>
            </a:r>
            <a:r>
              <a:rPr lang="sv-SE" err="1"/>
              <a:t>pale</a:t>
            </a:r>
            <a:r>
              <a:rPr lang="sv-SE"/>
              <a:t> </a:t>
            </a:r>
            <a:r>
              <a:rPr lang="sv-SE" err="1"/>
              <a:t>haki</a:t>
            </a:r>
            <a:r>
              <a:rPr lang="sv-SE"/>
              <a:t> </a:t>
            </a:r>
            <a:r>
              <a:rPr lang="sv-SE" err="1"/>
              <a:t>zake</a:t>
            </a:r>
            <a:r>
              <a:rPr lang="sv-SE"/>
              <a:t> </a:t>
            </a:r>
            <a:r>
              <a:rPr lang="sv-SE" err="1"/>
              <a:t>zinapokiukwa</a:t>
            </a:r>
            <a:r>
              <a:rPr lang="sv-SE"/>
              <a:t> </a:t>
            </a:r>
            <a:r>
              <a:rPr lang="sv-SE" err="1"/>
              <a:t>na</a:t>
            </a:r>
            <a:r>
              <a:rPr lang="sv-SE"/>
              <a:t> </a:t>
            </a:r>
            <a:r>
              <a:rPr lang="sv-SE" err="1"/>
              <a:t>serikali</a:t>
            </a:r>
            <a:r>
              <a:rPr lang="sv-SE"/>
              <a:t> au </a:t>
            </a:r>
            <a:r>
              <a:rPr lang="sv-SE" err="1"/>
              <a:t>mtu</a:t>
            </a:r>
            <a:r>
              <a:rPr lang="sv-SE"/>
              <a:t> </a:t>
            </a:r>
            <a:r>
              <a:rPr lang="sv-SE" err="1"/>
              <a:t>mwingine</a:t>
            </a:r>
            <a:r>
              <a:rPr lang="sv-SE"/>
              <a:t> </a:t>
            </a:r>
            <a:r>
              <a:rPr lang="sv-SE" err="1"/>
              <a:t>yeyote</a:t>
            </a:r>
            <a:r>
              <a:rPr lang="sv-SE"/>
              <a:t>.</a:t>
            </a:r>
          </a:p>
          <a:p>
            <a:pPr marL="0" indent="0">
              <a:buClr>
                <a:schemeClr val="dk1"/>
              </a:buClr>
              <a:buSzPts val="1200"/>
            </a:pPr>
            <a:endParaRPr lang="sv-SE"/>
          </a:p>
          <a:p>
            <a:pPr marL="171450" lvl="0" indent="-171450" algn="l" rtl="0">
              <a:spcBef>
                <a:spcPts val="0"/>
              </a:spcBef>
              <a:spcAft>
                <a:spcPts val="0"/>
              </a:spcAft>
              <a:buClr>
                <a:schemeClr val="dk1"/>
              </a:buClr>
              <a:buSzPts val="1200"/>
              <a:buFont typeface="Arial" panose="020B0604020202020204" pitchFamily="34" charset="0"/>
              <a:buChar char="•"/>
            </a:pPr>
            <a:r>
              <a:rPr lang="sv-SE"/>
              <a:t>Na </a:t>
            </a:r>
            <a:r>
              <a:rPr lang="sv-SE" err="1"/>
              <a:t>kukuza</a:t>
            </a:r>
            <a:r>
              <a:rPr lang="sv-SE"/>
              <a:t> </a:t>
            </a:r>
            <a:r>
              <a:rPr lang="sv-SE" err="1"/>
              <a:t>haki</a:t>
            </a:r>
            <a:r>
              <a:rPr lang="sv-SE"/>
              <a:t> </a:t>
            </a:r>
            <a:r>
              <a:rPr lang="sv-SE" err="1"/>
              <a:t>za</a:t>
            </a:r>
            <a:r>
              <a:rPr lang="sv-SE"/>
              <a:t> </a:t>
            </a:r>
            <a:r>
              <a:rPr lang="sv-SE" err="1"/>
              <a:t>binadamu</a:t>
            </a:r>
            <a:r>
              <a:rPr lang="sv-SE"/>
              <a:t> </a:t>
            </a:r>
            <a:r>
              <a:rPr lang="sv-SE" err="1"/>
              <a:t>kwa</a:t>
            </a:r>
            <a:r>
              <a:rPr lang="sv-SE"/>
              <a:t> </a:t>
            </a:r>
            <a:r>
              <a:rPr lang="sv-SE" err="1"/>
              <a:t>kufanya</a:t>
            </a:r>
            <a:r>
              <a:rPr lang="sv-SE"/>
              <a:t> kila </a:t>
            </a:r>
            <a:r>
              <a:rPr lang="sv-SE" err="1"/>
              <a:t>juhudi</a:t>
            </a:r>
            <a:r>
              <a:rPr lang="sv-SE"/>
              <a:t> </a:t>
            </a:r>
            <a:r>
              <a:rPr lang="sv-SE" err="1"/>
              <a:t>kuhakikisha</a:t>
            </a:r>
            <a:r>
              <a:rPr lang="sv-SE"/>
              <a:t> kila </a:t>
            </a:r>
            <a:r>
              <a:rPr lang="sv-SE" err="1"/>
              <a:t>mtu</a:t>
            </a:r>
            <a:r>
              <a:rPr lang="sv-SE"/>
              <a:t> </a:t>
            </a:r>
            <a:r>
              <a:rPr lang="sv-SE" err="1"/>
              <a:t>anapata</a:t>
            </a:r>
            <a:r>
              <a:rPr lang="sv-SE"/>
              <a:t> </a:t>
            </a:r>
            <a:r>
              <a:rPr lang="sv-SE" err="1"/>
              <a:t>haki</a:t>
            </a:r>
            <a:r>
              <a:rPr lang="sv-SE"/>
              <a:t> </a:t>
            </a:r>
            <a:r>
              <a:rPr lang="sv-SE" err="1"/>
              <a:t>zake</a:t>
            </a:r>
            <a:r>
              <a:rPr lang="sv-SE"/>
              <a:t>. </a:t>
            </a:r>
            <a:r>
              <a:rPr lang="sv-SE" err="1"/>
              <a:t>Kwa</a:t>
            </a:r>
            <a:r>
              <a:rPr lang="sv-SE"/>
              <a:t> </a:t>
            </a:r>
            <a:r>
              <a:rPr lang="sv-SE" err="1"/>
              <a:t>mfano</a:t>
            </a:r>
            <a:r>
              <a:rPr lang="sv-SE"/>
              <a:t>, </a:t>
            </a:r>
            <a:r>
              <a:rPr lang="sv-SE" err="1"/>
              <a:t>kuhakikisha</a:t>
            </a:r>
            <a:r>
              <a:rPr lang="sv-SE"/>
              <a:t> kila </a:t>
            </a:r>
            <a:r>
              <a:rPr lang="sv-SE" err="1"/>
              <a:t>mtu</a:t>
            </a:r>
            <a:r>
              <a:rPr lang="sv-SE"/>
              <a:t> </a:t>
            </a:r>
            <a:r>
              <a:rPr lang="sv-SE" err="1"/>
              <a:t>anaweza</a:t>
            </a:r>
            <a:r>
              <a:rPr lang="sv-SE"/>
              <a:t> </a:t>
            </a:r>
            <a:r>
              <a:rPr lang="sv-SE" err="1"/>
              <a:t>kupata</a:t>
            </a:r>
            <a:r>
              <a:rPr lang="sv-SE"/>
              <a:t> </a:t>
            </a:r>
            <a:r>
              <a:rPr lang="sv-SE" err="1"/>
              <a:t>huduma</a:t>
            </a:r>
            <a:r>
              <a:rPr lang="sv-SE"/>
              <a:t> </a:t>
            </a:r>
            <a:r>
              <a:rPr lang="sv-SE" err="1"/>
              <a:t>za</a:t>
            </a:r>
            <a:r>
              <a:rPr lang="sv-SE"/>
              <a:t> </a:t>
            </a:r>
            <a:r>
              <a:rPr lang="sv-SE" err="1"/>
              <a:t>afya</a:t>
            </a:r>
            <a:r>
              <a:rPr lang="sv-SE"/>
              <a:t> </a:t>
            </a:r>
            <a:r>
              <a:rPr lang="sv-SE" err="1"/>
              <a:t>na</a:t>
            </a:r>
            <a:r>
              <a:rPr lang="sv-SE"/>
              <a:t> </a:t>
            </a:r>
            <a:r>
              <a:rPr lang="sv-SE" err="1"/>
              <a:t>elimu</a:t>
            </a:r>
            <a:r>
              <a:rPr lang="sv-SE"/>
              <a:t>. Bila shaka, si </a:t>
            </a:r>
            <a:r>
              <a:rPr lang="sv-SE" err="1"/>
              <a:t>serikali</a:t>
            </a:r>
            <a:r>
              <a:rPr lang="sv-SE"/>
              <a:t> </a:t>
            </a:r>
            <a:r>
              <a:rPr lang="sv-SE" err="1"/>
              <a:t>zote</a:t>
            </a:r>
            <a:r>
              <a:rPr lang="sv-SE"/>
              <a:t> </a:t>
            </a:r>
            <a:r>
              <a:rPr lang="sv-SE" err="1"/>
              <a:t>zina</a:t>
            </a:r>
            <a:r>
              <a:rPr lang="sv-SE"/>
              <a:t> </a:t>
            </a:r>
            <a:r>
              <a:rPr lang="sv-SE" err="1"/>
              <a:t>nyenzo</a:t>
            </a:r>
            <a:r>
              <a:rPr lang="sv-SE"/>
              <a:t> </a:t>
            </a:r>
            <a:r>
              <a:rPr lang="sv-SE" err="1"/>
              <a:t>sawa</a:t>
            </a:r>
            <a:r>
              <a:rPr lang="sv-SE"/>
              <a:t>, </a:t>
            </a:r>
            <a:r>
              <a:rPr lang="sv-SE" err="1"/>
              <a:t>hivyo</a:t>
            </a:r>
            <a:r>
              <a:rPr lang="sv-SE"/>
              <a:t> </a:t>
            </a:r>
            <a:r>
              <a:rPr lang="sv-SE" err="1"/>
              <a:t>kutimiza</a:t>
            </a:r>
            <a:r>
              <a:rPr lang="sv-SE"/>
              <a:t> </a:t>
            </a:r>
            <a:r>
              <a:rPr lang="sv-SE" err="1"/>
              <a:t>haki</a:t>
            </a:r>
            <a:r>
              <a:rPr lang="sv-SE"/>
              <a:t> </a:t>
            </a:r>
            <a:r>
              <a:rPr lang="sv-SE" err="1"/>
              <a:t>hizi</a:t>
            </a:r>
            <a:r>
              <a:rPr lang="sv-SE"/>
              <a:t> </a:t>
            </a:r>
            <a:r>
              <a:rPr lang="sv-SE" err="1"/>
              <a:t>za</a:t>
            </a:r>
            <a:r>
              <a:rPr lang="sv-SE"/>
              <a:t> </a:t>
            </a:r>
            <a:r>
              <a:rPr lang="sv-SE" err="1"/>
              <a:t>kijamii</a:t>
            </a:r>
            <a:r>
              <a:rPr lang="sv-SE"/>
              <a:t> </a:t>
            </a:r>
            <a:r>
              <a:rPr lang="sv-SE" err="1"/>
              <a:t>na</a:t>
            </a:r>
            <a:r>
              <a:rPr lang="sv-SE"/>
              <a:t> </a:t>
            </a:r>
            <a:r>
              <a:rPr lang="sv-SE" err="1"/>
              <a:t>kiuchumi</a:t>
            </a:r>
            <a:r>
              <a:rPr lang="sv-SE"/>
              <a:t> ni </a:t>
            </a:r>
            <a:r>
              <a:rPr lang="sv-SE" err="1"/>
              <a:t>mchakato</a:t>
            </a:r>
            <a:r>
              <a:rPr lang="sv-SE"/>
              <a:t> wa </a:t>
            </a:r>
            <a:r>
              <a:rPr lang="sv-SE" err="1"/>
              <a:t>hatua</a:t>
            </a:r>
            <a:r>
              <a:rPr lang="sv-SE"/>
              <a:t> </a:t>
            </a:r>
            <a:r>
              <a:rPr lang="sv-SE" err="1"/>
              <a:t>kwa</a:t>
            </a:r>
            <a:r>
              <a:rPr lang="sv-SE"/>
              <a:t> </a:t>
            </a:r>
            <a:r>
              <a:rPr lang="sv-SE" err="1"/>
              <a:t>hatua</a:t>
            </a:r>
            <a:r>
              <a:rPr lang="sv-SE"/>
              <a:t>.</a:t>
            </a:r>
          </a:p>
        </p:txBody>
      </p:sp>
      <p:sp>
        <p:nvSpPr>
          <p:cNvPr id="185" name="Google Shape;185;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6" name="Google Shape;186;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187" name="Google Shape;18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a:solidFill>
                  <a:schemeClr val="dk1"/>
                </a:solidFill>
                <a:latin typeface="Calibri"/>
                <a:ea typeface="Calibri"/>
                <a:cs typeface="Calibri"/>
                <a:sym typeface="Calibri"/>
              </a:rPr>
              <a:t>Serikali </a:t>
            </a:r>
            <a:r>
              <a:rPr lang="sv-SE" sz="1200" err="1">
                <a:solidFill>
                  <a:schemeClr val="dk1"/>
                </a:solidFill>
                <a:latin typeface="Calibri"/>
                <a:ea typeface="Calibri"/>
                <a:cs typeface="Calibri"/>
                <a:sym typeface="Calibri"/>
              </a:rPr>
              <a:t>zimekubaliana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kuwa</a:t>
            </a:r>
            <a:r>
              <a:rPr lang="sv-SE" sz="1200">
                <a:solidFill>
                  <a:schemeClr val="dk1"/>
                </a:solidFill>
                <a:latin typeface="Calibri"/>
                <a:ea typeface="Calibri"/>
                <a:cs typeface="Calibri"/>
                <a:sym typeface="Calibri"/>
              </a:rPr>
              <a:t> kila </a:t>
            </a:r>
            <a:r>
              <a:rPr lang="sv-SE" sz="1200" err="1">
                <a:solidFill>
                  <a:schemeClr val="dk1"/>
                </a:solidFill>
                <a:latin typeface="Calibri"/>
                <a:ea typeface="Calibri"/>
                <a:cs typeface="Calibri"/>
                <a:sym typeface="Calibri"/>
              </a:rPr>
              <a:t>binadamu</a:t>
            </a:r>
            <a:r>
              <a:rPr lang="sv-SE" sz="1200">
                <a:solidFill>
                  <a:schemeClr val="dk1"/>
                </a:solidFill>
                <a:latin typeface="Calibri"/>
                <a:ea typeface="Calibri"/>
                <a:cs typeface="Calibri"/>
                <a:sym typeface="Calibri"/>
              </a:rPr>
              <a:t> ana </a:t>
            </a:r>
            <a:r>
              <a:rPr lang="sv-SE" sz="1200" err="1">
                <a:solidFill>
                  <a:schemeClr val="dk1"/>
                </a:solidFill>
                <a:latin typeface="Calibri"/>
                <a:ea typeface="Calibri"/>
                <a:cs typeface="Calibri"/>
                <a:sym typeface="Calibri"/>
              </a:rPr>
              <a:t>haki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hizi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usawa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Kifungu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cha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kwanza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cha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Azimio</a:t>
            </a:r>
            <a:r>
              <a:rPr lang="sv-SE" sz="1200">
                <a:solidFill>
                  <a:schemeClr val="dk1"/>
                </a:solidFill>
                <a:latin typeface="Calibri"/>
                <a:ea typeface="Calibri"/>
                <a:cs typeface="Calibri"/>
                <a:sym typeface="Calibri"/>
              </a:rPr>
              <a:t> la </a:t>
            </a:r>
            <a:r>
              <a:rPr lang="sv-SE" sz="1200" err="1">
                <a:solidFill>
                  <a:schemeClr val="dk1"/>
                </a:solidFill>
                <a:latin typeface="Calibri"/>
                <a:ea typeface="Calibri"/>
                <a:cs typeface="Calibri"/>
                <a:sym typeface="Calibri"/>
              </a:rPr>
              <a:t>Kimataifa</a:t>
            </a:r>
            <a:r>
              <a:rPr lang="sv-SE" sz="1200">
                <a:solidFill>
                  <a:schemeClr val="dk1"/>
                </a:solidFill>
                <a:latin typeface="Calibri"/>
                <a:ea typeface="Calibri"/>
                <a:cs typeface="Calibri"/>
                <a:sym typeface="Calibri"/>
              </a:rPr>
              <a:t> la </a:t>
            </a:r>
            <a:r>
              <a:rPr lang="sv-SE" sz="1200" err="1">
                <a:solidFill>
                  <a:schemeClr val="dk1"/>
                </a:solidFill>
                <a:latin typeface="Calibri"/>
                <a:ea typeface="Calibri"/>
                <a:cs typeface="Calibri"/>
                <a:sym typeface="Calibri"/>
              </a:rPr>
              <a:t>Haki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za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Binadamu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kinasema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Watu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wote</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huzaliwa</a:t>
            </a:r>
            <a:r>
              <a:rPr lang="sv-SE" sz="1200">
                <a:solidFill>
                  <a:schemeClr val="dk1"/>
                </a:solidFill>
                <a:latin typeface="Calibri"/>
                <a:ea typeface="Calibri"/>
                <a:cs typeface="Calibri"/>
                <a:sym typeface="Calibri"/>
              </a:rPr>
              <a:t> huru </a:t>
            </a:r>
            <a:r>
              <a:rPr lang="sv-SE" sz="1200" err="1">
                <a:solidFill>
                  <a:schemeClr val="dk1"/>
                </a:solidFill>
                <a:latin typeface="Calibri"/>
                <a:ea typeface="Calibri"/>
                <a:cs typeface="Calibri"/>
                <a:sym typeface="Calibri"/>
              </a:rPr>
              <a:t>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sawa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katika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utu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haki</a:t>
            </a:r>
            <a:r>
              <a:rPr lang="sv-SE" sz="1200">
                <a:solidFill>
                  <a:schemeClr val="dk1"/>
                </a:solidFill>
                <a:latin typeface="Calibri"/>
                <a:ea typeface="Calibri"/>
                <a:cs typeface="Calibri"/>
                <a:sym typeface="Calibri"/>
              </a:rPr>
              <a:t>.”</a:t>
            </a:r>
          </a:p>
        </p:txBody>
      </p:sp>
      <p:sp>
        <p:nvSpPr>
          <p:cNvPr id="199" name="Google Shape;199;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0" name="Google Shape;200;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01" name="Google Shape;201;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sv-SE" sz="1200" err="1">
                <a:solidFill>
                  <a:schemeClr val="dk1"/>
                </a:solidFill>
                <a:latin typeface="Calibri"/>
                <a:ea typeface="Calibri"/>
                <a:cs typeface="Calibri"/>
                <a:sym typeface="Calibri"/>
              </a:rPr>
              <a:t>Kwa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bahati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mbaya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serikali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nyingi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hazitimizi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ahadi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hizi</a:t>
            </a:r>
            <a:r>
              <a:rPr lang="sv-SE" sz="1200">
                <a:solidFill>
                  <a:schemeClr val="dk1"/>
                </a:solidFill>
                <a:latin typeface="Calibri"/>
                <a:ea typeface="Calibri"/>
                <a:cs typeface="Calibri"/>
                <a:sym typeface="Calibri"/>
              </a:rPr>
              <a:t> – </a:t>
            </a:r>
            <a:r>
              <a:rPr lang="sv-SE" sz="1200" err="1">
                <a:solidFill>
                  <a:schemeClr val="dk1"/>
                </a:solidFill>
                <a:latin typeface="Calibri"/>
                <a:ea typeface="Calibri"/>
                <a:cs typeface="Calibri"/>
                <a:sym typeface="Calibri"/>
              </a:rPr>
              <a:t>watu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wengi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wanakumbwa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ukiukwaji</a:t>
            </a:r>
            <a:r>
              <a:rPr lang="sv-SE" sz="1200">
                <a:solidFill>
                  <a:schemeClr val="dk1"/>
                </a:solidFill>
                <a:latin typeface="Calibri"/>
                <a:ea typeface="Calibri"/>
                <a:cs typeface="Calibri"/>
                <a:sym typeface="Calibri"/>
              </a:rPr>
              <a:t> wa </a:t>
            </a:r>
            <a:r>
              <a:rPr lang="sv-SE" sz="1200" err="1">
                <a:solidFill>
                  <a:schemeClr val="dk1"/>
                </a:solidFill>
                <a:latin typeface="Calibri"/>
                <a:ea typeface="Calibri"/>
                <a:cs typeface="Calibri"/>
                <a:sym typeface="Calibri"/>
              </a:rPr>
              <a:t>haki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zao</a:t>
            </a:r>
            <a:r>
              <a:rPr lang="sv-SE" sz="1200">
                <a:solidFill>
                  <a:schemeClr val="dk1"/>
                </a:solidFill>
                <a:latin typeface="Calibri"/>
                <a:ea typeface="Calibri"/>
                <a:cs typeface="Calibri"/>
                <a:sym typeface="Calibri"/>
              </a:rPr>
              <a:t>. </a:t>
            </a:r>
            <a:endParaRPr lang="en-US"/>
          </a:p>
          <a:p>
            <a:pPr marL="0" indent="0">
              <a:buSzPts val="1200"/>
            </a:pPr>
            <a:endParaRPr lang="sv-SE"/>
          </a:p>
          <a:p>
            <a:pPr marL="0" marR="0" lvl="0" indent="0" algn="l">
              <a:lnSpc>
                <a:spcPct val="100000"/>
              </a:lnSpc>
              <a:spcBef>
                <a:spcPts val="0"/>
              </a:spcBef>
              <a:spcAft>
                <a:spcPts val="0"/>
              </a:spcAft>
              <a:buSzPts val="1200"/>
              <a:buFont typeface="Calibri"/>
              <a:buNone/>
            </a:pPr>
            <a:r>
              <a:rPr lang="sv-SE" sz="1200" err="1">
                <a:solidFill>
                  <a:schemeClr val="dk1"/>
                </a:solidFill>
                <a:latin typeface="Calibri"/>
                <a:ea typeface="Calibri"/>
                <a:cs typeface="Calibri"/>
                <a:sym typeface="Calibri"/>
              </a:rPr>
              <a:t>Wanawake</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wasichana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makundi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ya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wachache</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watu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wenye</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ulemavu</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wahamiaji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wako</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katika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hatari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zaidi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ya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kukumbwa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na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ukiukwaji</a:t>
            </a:r>
            <a:r>
              <a:rPr lang="sv-SE" sz="1200">
                <a:solidFill>
                  <a:schemeClr val="dk1"/>
                </a:solidFill>
                <a:latin typeface="Calibri"/>
                <a:ea typeface="Calibri"/>
                <a:cs typeface="Calibri"/>
                <a:sym typeface="Calibri"/>
              </a:rPr>
              <a:t> wa </a:t>
            </a:r>
            <a:r>
              <a:rPr lang="sv-SE" sz="1200" err="1">
                <a:solidFill>
                  <a:schemeClr val="dk1"/>
                </a:solidFill>
                <a:latin typeface="Calibri"/>
                <a:ea typeface="Calibri"/>
                <a:cs typeface="Calibri"/>
                <a:sym typeface="Calibri"/>
              </a:rPr>
              <a:t>haki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zao</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Ukatili</a:t>
            </a:r>
            <a:r>
              <a:rPr lang="sv-SE" sz="1200">
                <a:solidFill>
                  <a:schemeClr val="dk1"/>
                </a:solidFill>
                <a:latin typeface="Calibri"/>
                <a:ea typeface="Calibri"/>
                <a:cs typeface="Calibri"/>
                <a:sym typeface="Calibri"/>
              </a:rPr>
              <a:t> wa </a:t>
            </a:r>
            <a:r>
              <a:rPr lang="sv-SE" sz="1200" err="1">
                <a:solidFill>
                  <a:schemeClr val="dk1"/>
                </a:solidFill>
                <a:latin typeface="Calibri"/>
                <a:ea typeface="Calibri"/>
                <a:cs typeface="Calibri"/>
                <a:sym typeface="Calibri"/>
              </a:rPr>
              <a:t>kijinsia</a:t>
            </a:r>
            <a:r>
              <a:rPr lang="sv-SE" sz="1200">
                <a:solidFill>
                  <a:schemeClr val="dk1"/>
                </a:solidFill>
                <a:latin typeface="Calibri"/>
                <a:ea typeface="Calibri"/>
                <a:cs typeface="Calibri"/>
                <a:sym typeface="Calibri"/>
              </a:rPr>
              <a:t> ni </a:t>
            </a:r>
            <a:r>
              <a:rPr lang="sv-SE" sz="1200" err="1">
                <a:solidFill>
                  <a:schemeClr val="dk1"/>
                </a:solidFill>
                <a:latin typeface="Calibri"/>
                <a:ea typeface="Calibri"/>
                <a:cs typeface="Calibri"/>
                <a:sym typeface="Calibri"/>
              </a:rPr>
              <a:t>mfano</a:t>
            </a:r>
            <a:r>
              <a:rPr lang="sv-SE" sz="1200">
                <a:solidFill>
                  <a:schemeClr val="dk1"/>
                </a:solidFill>
                <a:latin typeface="Calibri"/>
                <a:ea typeface="Calibri"/>
                <a:cs typeface="Calibri"/>
                <a:sym typeface="Calibri"/>
              </a:rPr>
              <a:t> wa </a:t>
            </a:r>
            <a:r>
              <a:rPr lang="sv-SE" sz="1200" err="1">
                <a:solidFill>
                  <a:schemeClr val="dk1"/>
                </a:solidFill>
                <a:latin typeface="Calibri"/>
                <a:ea typeface="Calibri"/>
                <a:cs typeface="Calibri"/>
                <a:sym typeface="Calibri"/>
              </a:rPr>
              <a:t>kawaida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unaotokea</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katika</a:t>
            </a:r>
            <a:r>
              <a:rPr lang="sv-SE" sz="1200">
                <a:solidFill>
                  <a:schemeClr val="dk1"/>
                </a:solidFill>
                <a:latin typeface="Calibri"/>
                <a:ea typeface="Calibri"/>
                <a:cs typeface="Calibri"/>
                <a:sym typeface="Calibri"/>
              </a:rPr>
              <a:t> kila </a:t>
            </a:r>
            <a:r>
              <a:rPr lang="sv-SE" sz="1200" err="1">
                <a:solidFill>
                  <a:schemeClr val="dk1"/>
                </a:solidFill>
                <a:latin typeface="Calibri"/>
                <a:ea typeface="Calibri"/>
                <a:cs typeface="Calibri"/>
                <a:sym typeface="Calibri"/>
              </a:rPr>
              <a:t>nchi</a:t>
            </a:r>
            <a:r>
              <a:rPr lang="sv-SE" sz="1200">
                <a:solidFill>
                  <a:schemeClr val="dk1"/>
                </a:solidFill>
                <a:latin typeface="Calibri"/>
                <a:ea typeface="Calibri"/>
                <a:cs typeface="Calibri"/>
                <a:sym typeface="Calibri"/>
              </a:rPr>
              <a:t> </a:t>
            </a:r>
            <a:r>
              <a:rPr lang="sv-SE" sz="1200" err="1">
                <a:solidFill>
                  <a:schemeClr val="dk1"/>
                </a:solidFill>
                <a:latin typeface="Calibri"/>
                <a:ea typeface="Calibri"/>
                <a:cs typeface="Calibri"/>
                <a:sym typeface="Calibri"/>
              </a:rPr>
              <a:t>duniani</a:t>
            </a:r>
            <a:r>
              <a:rPr lang="sv-SE" sz="1200">
                <a:solidFill>
                  <a:schemeClr val="dk1"/>
                </a:solidFill>
                <a:latin typeface="Calibri"/>
                <a:ea typeface="Calibri"/>
                <a:cs typeface="Calibri"/>
                <a:sym typeface="Calibri"/>
              </a:rPr>
              <a:t>.</a:t>
            </a:r>
            <a:endParaRPr lang="sv-SE"/>
          </a:p>
        </p:txBody>
      </p:sp>
      <p:sp>
        <p:nvSpPr>
          <p:cNvPr id="208" name="Google Shape;208;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9" name="Google Shape;209;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10" name="Google Shape;21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buSzPts val="1100"/>
            </a:pPr>
            <a:r>
              <a:rPr lang="sw-KE" b="1"/>
              <a:t>UKOSOAJI WA HAKI ZA BINADAMU</a:t>
            </a:r>
            <a:endParaRPr lang="en-GB"/>
          </a:p>
          <a:p>
            <a:pPr marL="0" indent="0">
              <a:lnSpc>
                <a:spcPct val="115000"/>
              </a:lnSpc>
              <a:spcBef>
                <a:spcPts val="1200"/>
              </a:spcBef>
              <a:spcAft>
                <a:spcPts val="1200"/>
              </a:spcAft>
              <a:buClr>
                <a:schemeClr val="dk1"/>
              </a:buClr>
              <a:buSzPts val="1100"/>
            </a:pPr>
            <a:r>
              <a:rPr lang="sv-SE" b="0" err="1"/>
              <a:t>Wakati</a:t>
            </a:r>
            <a:r>
              <a:rPr lang="sv-SE" b="0"/>
              <a:t> </a:t>
            </a:r>
            <a:r>
              <a:rPr lang="sv-SE" b="0" err="1"/>
              <a:t>serikali</a:t>
            </a:r>
            <a:r>
              <a:rPr lang="sv-SE" b="0"/>
              <a:t> </a:t>
            </a:r>
            <a:r>
              <a:rPr lang="sv-SE" b="0" err="1"/>
              <a:t>zinapokiuka</a:t>
            </a:r>
            <a:r>
              <a:rPr lang="sv-SE" b="0"/>
              <a:t> </a:t>
            </a:r>
            <a:r>
              <a:rPr lang="sv-SE" b="0" err="1"/>
              <a:t>haki</a:t>
            </a:r>
            <a:r>
              <a:rPr lang="sv-SE" b="0"/>
              <a:t> au </a:t>
            </a:r>
            <a:r>
              <a:rPr lang="sv-SE" b="0" err="1"/>
              <a:t>kushindwa</a:t>
            </a:r>
            <a:r>
              <a:rPr lang="sv-SE" b="0"/>
              <a:t> </a:t>
            </a:r>
            <a:r>
              <a:rPr lang="sv-SE" b="0" err="1"/>
              <a:t>kuwalinda</a:t>
            </a:r>
            <a:r>
              <a:rPr lang="sv-SE" b="0"/>
              <a:t> </a:t>
            </a:r>
            <a:r>
              <a:rPr lang="sv-SE" b="0" err="1"/>
              <a:t>watu</a:t>
            </a:r>
            <a:r>
              <a:rPr lang="sv-SE" b="0"/>
              <a:t> </a:t>
            </a:r>
            <a:r>
              <a:rPr lang="sv-SE" b="0" err="1"/>
              <a:t>dhidi</a:t>
            </a:r>
            <a:r>
              <a:rPr lang="sv-SE" b="0"/>
              <a:t> </a:t>
            </a:r>
            <a:r>
              <a:rPr lang="sv-SE" b="0" err="1"/>
              <a:t>ya</a:t>
            </a:r>
            <a:r>
              <a:rPr lang="sv-SE" b="0"/>
              <a:t> </a:t>
            </a:r>
            <a:r>
              <a:rPr lang="sv-SE" b="0" err="1"/>
              <a:t>ukiukwaji</a:t>
            </a:r>
            <a:r>
              <a:rPr lang="sv-SE" b="0"/>
              <a:t> wa </a:t>
            </a:r>
            <a:r>
              <a:rPr lang="sv-SE" b="0" err="1"/>
              <a:t>haki</a:t>
            </a:r>
            <a:r>
              <a:rPr lang="sv-SE" b="0"/>
              <a:t>, </a:t>
            </a:r>
            <a:r>
              <a:rPr lang="sv-SE" b="0" err="1"/>
              <a:t>hakuna</a:t>
            </a:r>
            <a:r>
              <a:rPr lang="sv-SE" b="0"/>
              <a:t> </a:t>
            </a:r>
            <a:r>
              <a:rPr lang="sv-SE" b="0" err="1"/>
              <a:t>jeshi</a:t>
            </a:r>
            <a:r>
              <a:rPr lang="sv-SE" b="0"/>
              <a:t> la </a:t>
            </a:r>
            <a:r>
              <a:rPr lang="sv-SE" b="0" err="1"/>
              <a:t>polisi</a:t>
            </a:r>
            <a:r>
              <a:rPr lang="sv-SE" b="0"/>
              <a:t> la </a:t>
            </a:r>
            <a:r>
              <a:rPr lang="sv-SE" b="0" err="1"/>
              <a:t>kimataifa</a:t>
            </a:r>
            <a:r>
              <a:rPr lang="sv-SE" b="0"/>
              <a:t> </a:t>
            </a:r>
            <a:r>
              <a:rPr lang="sv-SE" b="0" err="1"/>
              <a:t>linaloweza</a:t>
            </a:r>
            <a:r>
              <a:rPr lang="sv-SE" b="0"/>
              <a:t> </a:t>
            </a:r>
            <a:r>
              <a:rPr lang="sv-SE" b="0" err="1"/>
              <a:t>kuja</a:t>
            </a:r>
            <a:r>
              <a:rPr lang="sv-SE" b="0"/>
              <a:t> </a:t>
            </a:r>
            <a:r>
              <a:rPr lang="sv-SE" b="0" err="1"/>
              <a:t>na</a:t>
            </a:r>
            <a:r>
              <a:rPr lang="sv-SE" b="0"/>
              <a:t> </a:t>
            </a:r>
            <a:r>
              <a:rPr lang="sv-SE" b="0" err="1"/>
              <a:t>kuiadhibu</a:t>
            </a:r>
            <a:r>
              <a:rPr lang="sv-SE" b="0"/>
              <a:t> </a:t>
            </a:r>
            <a:r>
              <a:rPr lang="sv-SE" b="0" err="1"/>
              <a:t>serikali</a:t>
            </a:r>
            <a:r>
              <a:rPr lang="sv-SE" b="0"/>
              <a:t> </a:t>
            </a:r>
            <a:r>
              <a:rPr lang="sv-SE" b="0" err="1"/>
              <a:t>husika</a:t>
            </a:r>
            <a:r>
              <a:rPr lang="sv-SE" b="0"/>
              <a:t>. </a:t>
            </a:r>
            <a:endParaRPr lang="sv-SE"/>
          </a:p>
          <a:p>
            <a:pPr marL="0" indent="0">
              <a:lnSpc>
                <a:spcPct val="114999"/>
              </a:lnSpc>
              <a:spcBef>
                <a:spcPts val="1200"/>
              </a:spcBef>
              <a:spcAft>
                <a:spcPts val="1200"/>
              </a:spcAft>
              <a:buSzPts val="1100"/>
            </a:pPr>
            <a:endParaRPr lang="sv-SE"/>
          </a:p>
          <a:p>
            <a:pPr marL="0" lvl="0" indent="0" algn="l">
              <a:lnSpc>
                <a:spcPct val="114999"/>
              </a:lnSpc>
              <a:spcBef>
                <a:spcPts val="1200"/>
              </a:spcBef>
              <a:spcAft>
                <a:spcPts val="1200"/>
              </a:spcAft>
              <a:buSzPts val="1100"/>
              <a:buFont typeface="Arial"/>
              <a:buNone/>
            </a:pPr>
            <a:r>
              <a:rPr lang="sv-SE" b="0" err="1"/>
              <a:t>Ikiwa</a:t>
            </a:r>
            <a:r>
              <a:rPr lang="sv-SE" b="0"/>
              <a:t> </a:t>
            </a:r>
            <a:r>
              <a:rPr lang="sv-SE" b="0" err="1"/>
              <a:t>hakuna</a:t>
            </a:r>
            <a:r>
              <a:rPr lang="sv-SE" b="0"/>
              <a:t> </a:t>
            </a:r>
            <a:r>
              <a:rPr lang="sv-SE" b="0" err="1"/>
              <a:t>polisi</a:t>
            </a:r>
            <a:r>
              <a:rPr lang="sv-SE" b="0"/>
              <a:t> wa </a:t>
            </a:r>
            <a:r>
              <a:rPr lang="sv-SE" b="0" err="1"/>
              <a:t>kimataifa</a:t>
            </a:r>
            <a:r>
              <a:rPr lang="sv-SE" b="0"/>
              <a:t> wa </a:t>
            </a:r>
            <a:r>
              <a:rPr lang="sv-SE" b="0" err="1"/>
              <a:t>kulazimisha</a:t>
            </a:r>
            <a:r>
              <a:rPr lang="sv-SE" b="0"/>
              <a:t> </a:t>
            </a:r>
            <a:r>
              <a:rPr lang="sv-SE" b="0" err="1"/>
              <a:t>serikali</a:t>
            </a:r>
            <a:r>
              <a:rPr lang="sv-SE" b="0"/>
              <a:t> </a:t>
            </a:r>
            <a:r>
              <a:rPr lang="sv-SE" b="0" err="1"/>
              <a:t>kufuata</a:t>
            </a:r>
            <a:r>
              <a:rPr lang="sv-SE" b="0"/>
              <a:t> </a:t>
            </a:r>
            <a:r>
              <a:rPr lang="sv-SE" b="0" err="1"/>
              <a:t>haki</a:t>
            </a:r>
            <a:r>
              <a:rPr lang="sv-SE" b="0"/>
              <a:t> </a:t>
            </a:r>
            <a:r>
              <a:rPr lang="sv-SE" b="0" err="1"/>
              <a:t>za</a:t>
            </a:r>
            <a:r>
              <a:rPr lang="sv-SE" b="0"/>
              <a:t> </a:t>
            </a:r>
            <a:r>
              <a:rPr lang="sv-SE" b="0" err="1"/>
              <a:t>binadamu</a:t>
            </a:r>
            <a:r>
              <a:rPr lang="sv-SE" b="0"/>
              <a:t> – je, </a:t>
            </a:r>
            <a:r>
              <a:rPr lang="sv-SE" b="0" err="1"/>
              <a:t>haki</a:t>
            </a:r>
            <a:r>
              <a:rPr lang="sv-SE" b="0"/>
              <a:t> </a:t>
            </a:r>
            <a:r>
              <a:rPr lang="sv-SE" b="0" err="1"/>
              <a:t>za</a:t>
            </a:r>
            <a:r>
              <a:rPr lang="sv-SE" b="0"/>
              <a:t> </a:t>
            </a:r>
            <a:r>
              <a:rPr lang="sv-SE" b="0" err="1"/>
              <a:t>binadamu</a:t>
            </a:r>
            <a:r>
              <a:rPr lang="sv-SE" b="0"/>
              <a:t> ni </a:t>
            </a:r>
            <a:r>
              <a:rPr lang="sv-SE" b="0" err="1"/>
              <a:t>dhaifu</a:t>
            </a:r>
            <a:r>
              <a:rPr lang="sv-SE" b="0"/>
              <a:t>, </a:t>
            </a:r>
            <a:r>
              <a:rPr lang="sv-SE" b="0" err="1"/>
              <a:t>maneno</a:t>
            </a:r>
            <a:r>
              <a:rPr lang="sv-SE" b="0"/>
              <a:t> tu </a:t>
            </a:r>
            <a:r>
              <a:rPr lang="sv-SE" b="0" err="1"/>
              <a:t>kwenye</a:t>
            </a:r>
            <a:r>
              <a:rPr lang="sv-SE" b="0"/>
              <a:t> </a:t>
            </a:r>
            <a:r>
              <a:rPr lang="sv-SE" b="0" err="1"/>
              <a:t>karatasi</a:t>
            </a:r>
            <a:r>
              <a:rPr lang="sv-SE" b="0"/>
              <a:t> </a:t>
            </a:r>
            <a:r>
              <a:rPr lang="sv-SE" b="0" err="1"/>
              <a:t>badala</a:t>
            </a:r>
            <a:r>
              <a:rPr lang="sv-SE" b="0"/>
              <a:t> </a:t>
            </a:r>
            <a:r>
              <a:rPr lang="sv-SE" b="0" err="1"/>
              <a:t>ya</a:t>
            </a:r>
            <a:r>
              <a:rPr lang="sv-SE" b="0"/>
              <a:t> </a:t>
            </a:r>
            <a:r>
              <a:rPr lang="sv-SE" b="0" err="1"/>
              <a:t>kuwa</a:t>
            </a:r>
            <a:r>
              <a:rPr lang="sv-SE" b="0"/>
              <a:t> </a:t>
            </a:r>
            <a:r>
              <a:rPr lang="sv-SE" b="0" err="1"/>
              <a:t>chombo</a:t>
            </a:r>
            <a:r>
              <a:rPr lang="sv-SE" b="0"/>
              <a:t> </a:t>
            </a:r>
            <a:r>
              <a:rPr lang="sv-SE" b="0" err="1"/>
              <a:t>chenye</a:t>
            </a:r>
            <a:r>
              <a:rPr lang="sv-SE" b="0"/>
              <a:t> </a:t>
            </a:r>
            <a:r>
              <a:rPr lang="sv-SE" b="0" err="1"/>
              <a:t>nguvu</a:t>
            </a:r>
            <a:r>
              <a:rPr lang="sv-SE" b="0"/>
              <a:t> </a:t>
            </a:r>
            <a:r>
              <a:rPr lang="sv-SE" b="0" err="1"/>
              <a:t>cha</a:t>
            </a:r>
            <a:r>
              <a:rPr lang="sv-SE" b="0"/>
              <a:t> </a:t>
            </a:r>
            <a:r>
              <a:rPr lang="sv-SE" b="0" err="1"/>
              <a:t>mabadiliko</a:t>
            </a:r>
            <a:r>
              <a:rPr lang="sv-SE" b="0"/>
              <a:t>?</a:t>
            </a:r>
            <a:endParaRPr lang="sv-SE"/>
          </a:p>
        </p:txBody>
      </p:sp>
      <p:sp>
        <p:nvSpPr>
          <p:cNvPr id="216" name="Google Shape;216;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7" name="Google Shape;217;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18" name="Google Shape;2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spcAft>
                <a:spcPts val="1200"/>
              </a:spcAft>
              <a:buSzPts val="1100"/>
            </a:pPr>
            <a:r>
              <a:rPr lang="en-GB"/>
              <a:t>Kuna </a:t>
            </a:r>
            <a:r>
              <a:rPr lang="en-GB" err="1"/>
              <a:t>ukweli</a:t>
            </a:r>
            <a:r>
              <a:rPr lang="en-GB"/>
              <a:t> </a:t>
            </a:r>
            <a:r>
              <a:rPr lang="en-GB" err="1"/>
              <a:t>fulani</a:t>
            </a:r>
            <a:r>
              <a:rPr lang="en-GB"/>
              <a:t> </a:t>
            </a:r>
            <a:r>
              <a:rPr lang="en-GB" err="1"/>
              <a:t>katika</a:t>
            </a:r>
            <a:r>
              <a:rPr lang="en-GB"/>
              <a:t> </a:t>
            </a:r>
            <a:r>
              <a:rPr lang="en-GB" err="1"/>
              <a:t>hoja</a:t>
            </a:r>
            <a:r>
              <a:rPr lang="en-GB"/>
              <a:t> </a:t>
            </a:r>
            <a:r>
              <a:rPr lang="en-GB" err="1"/>
              <a:t>hiyo</a:t>
            </a:r>
            <a:r>
              <a:rPr lang="en-GB"/>
              <a:t> – </a:t>
            </a:r>
            <a:r>
              <a:rPr lang="en-GB" err="1"/>
              <a:t>baadhi</a:t>
            </a:r>
            <a:r>
              <a:rPr lang="en-GB"/>
              <a:t> </a:t>
            </a:r>
            <a:r>
              <a:rPr lang="en-GB" err="1"/>
              <a:t>ya</a:t>
            </a:r>
            <a:r>
              <a:rPr lang="en-GB"/>
              <a:t> </a:t>
            </a:r>
            <a:r>
              <a:rPr lang="en-GB" err="1"/>
              <a:t>serikali</a:t>
            </a:r>
            <a:r>
              <a:rPr lang="en-GB"/>
              <a:t> </a:t>
            </a:r>
            <a:r>
              <a:rPr lang="en-GB" err="1"/>
              <a:t>ni</a:t>
            </a:r>
            <a:r>
              <a:rPr lang="en-GB"/>
              <a:t> </a:t>
            </a:r>
            <a:r>
              <a:rPr lang="en-GB" err="1"/>
              <a:t>ngumu</a:t>
            </a:r>
            <a:r>
              <a:rPr lang="en-GB"/>
              <a:t> </a:t>
            </a:r>
            <a:r>
              <a:rPr lang="en-GB" err="1"/>
              <a:t>kushawishi</a:t>
            </a:r>
            <a:r>
              <a:rPr lang="en-GB"/>
              <a:t>. </a:t>
            </a:r>
            <a:endParaRPr lang="en-US"/>
          </a:p>
          <a:p>
            <a:pPr marL="0" indent="0">
              <a:lnSpc>
                <a:spcPct val="114999"/>
              </a:lnSpc>
              <a:spcBef>
                <a:spcPts val="1200"/>
              </a:spcBef>
              <a:spcAft>
                <a:spcPts val="1200"/>
              </a:spcAft>
              <a:buSzPts val="1100"/>
            </a:pPr>
            <a:endParaRPr lang="en-GB"/>
          </a:p>
          <a:p>
            <a:pPr marL="0" lvl="0" indent="0" algn="l">
              <a:lnSpc>
                <a:spcPct val="114999"/>
              </a:lnSpc>
              <a:spcBef>
                <a:spcPts val="1200"/>
              </a:spcBef>
              <a:spcAft>
                <a:spcPts val="1200"/>
              </a:spcAft>
              <a:buSzPts val="1100"/>
              <a:buNone/>
            </a:pPr>
            <a:r>
              <a:rPr lang="en-GB"/>
              <a:t>Lakini </a:t>
            </a:r>
            <a:r>
              <a:rPr lang="en-GB" err="1"/>
              <a:t>katika</a:t>
            </a:r>
            <a:r>
              <a:rPr lang="en-GB"/>
              <a:t> </a:t>
            </a:r>
            <a:r>
              <a:rPr lang="en-GB" err="1"/>
              <a:t>nchi</a:t>
            </a:r>
            <a:r>
              <a:rPr lang="en-GB"/>
              <a:t> </a:t>
            </a:r>
            <a:r>
              <a:rPr lang="en-GB" err="1"/>
              <a:t>nyingi</a:t>
            </a:r>
            <a:r>
              <a:rPr lang="en-GB"/>
              <a:t>, </a:t>
            </a:r>
            <a:r>
              <a:rPr lang="en-GB" err="1"/>
              <a:t>ukosoaji</a:t>
            </a:r>
            <a:r>
              <a:rPr lang="en-GB"/>
              <a:t> </a:t>
            </a:r>
            <a:r>
              <a:rPr lang="en-GB" err="1"/>
              <a:t>wa</a:t>
            </a:r>
            <a:r>
              <a:rPr lang="en-GB"/>
              <a:t> </a:t>
            </a:r>
            <a:r>
              <a:rPr lang="en-GB" err="1"/>
              <a:t>ndani</a:t>
            </a:r>
            <a:r>
              <a:rPr lang="en-GB"/>
              <a:t> </a:t>
            </a:r>
            <a:r>
              <a:rPr lang="en-GB" err="1"/>
              <a:t>na</a:t>
            </a:r>
            <a:r>
              <a:rPr lang="en-GB"/>
              <a:t> </a:t>
            </a:r>
            <a:r>
              <a:rPr lang="en-GB" err="1"/>
              <a:t>wa</a:t>
            </a:r>
            <a:r>
              <a:rPr lang="en-GB"/>
              <a:t> </a:t>
            </a:r>
            <a:r>
              <a:rPr lang="en-GB" err="1"/>
              <a:t>kimataifa</a:t>
            </a:r>
            <a:r>
              <a:rPr lang="en-GB"/>
              <a:t> </a:t>
            </a:r>
            <a:r>
              <a:rPr lang="en-GB" err="1"/>
              <a:t>kuhusu</a:t>
            </a:r>
            <a:r>
              <a:rPr lang="en-GB"/>
              <a:t> </a:t>
            </a:r>
            <a:r>
              <a:rPr lang="en-GB" err="1"/>
              <a:t>ukiukwaji</a:t>
            </a:r>
            <a:r>
              <a:rPr lang="en-GB"/>
              <a:t> </a:t>
            </a:r>
            <a:r>
              <a:rPr lang="en-GB" err="1"/>
              <a:t>wa</a:t>
            </a:r>
            <a:r>
              <a:rPr lang="en-GB"/>
              <a:t> </a:t>
            </a:r>
            <a:r>
              <a:rPr lang="en-GB" err="1"/>
              <a:t>haki</a:t>
            </a:r>
            <a:r>
              <a:rPr lang="en-GB"/>
              <a:t> za </a:t>
            </a:r>
            <a:r>
              <a:rPr lang="en-GB" err="1"/>
              <a:t>binadamu</a:t>
            </a:r>
            <a:r>
              <a:rPr lang="en-GB"/>
              <a:t> </a:t>
            </a:r>
            <a:r>
              <a:rPr lang="en-GB" err="1"/>
              <a:t>umesababisha</a:t>
            </a:r>
            <a:r>
              <a:rPr lang="en-GB"/>
              <a:t> </a:t>
            </a:r>
            <a:r>
              <a:rPr lang="en-GB" err="1"/>
              <a:t>mabadiliko</a:t>
            </a:r>
            <a:r>
              <a:rPr lang="en-GB"/>
              <a:t> </a:t>
            </a:r>
            <a:r>
              <a:rPr lang="en-GB" err="1"/>
              <a:t>chanya</a:t>
            </a:r>
            <a:r>
              <a:rPr lang="en-GB"/>
              <a:t>. Kuna </a:t>
            </a:r>
            <a:r>
              <a:rPr lang="en-GB" err="1"/>
              <a:t>njia</a:t>
            </a:r>
            <a:r>
              <a:rPr lang="en-GB"/>
              <a:t> </a:t>
            </a:r>
            <a:r>
              <a:rPr lang="en-GB" err="1"/>
              <a:t>nyingi</a:t>
            </a:r>
            <a:r>
              <a:rPr lang="en-GB"/>
              <a:t> za </a:t>
            </a:r>
            <a:r>
              <a:rPr lang="en-GB" err="1"/>
              <a:t>kuhamasisha</a:t>
            </a:r>
            <a:r>
              <a:rPr lang="en-GB"/>
              <a:t> </a:t>
            </a:r>
            <a:r>
              <a:rPr lang="en-GB" err="1"/>
              <a:t>haki</a:t>
            </a:r>
            <a:r>
              <a:rPr lang="en-GB"/>
              <a:t> za </a:t>
            </a:r>
            <a:r>
              <a:rPr lang="en-GB" err="1"/>
              <a:t>binadamu</a:t>
            </a:r>
            <a:r>
              <a:rPr lang="en-GB"/>
              <a:t> </a:t>
            </a:r>
            <a:r>
              <a:rPr lang="en-GB" err="1"/>
              <a:t>bila</a:t>
            </a:r>
            <a:r>
              <a:rPr lang="en-GB"/>
              <a:t> </a:t>
            </a:r>
            <a:r>
              <a:rPr lang="en-GB" err="1"/>
              <a:t>kuwa</a:t>
            </a:r>
            <a:r>
              <a:rPr lang="en-GB"/>
              <a:t> </a:t>
            </a:r>
            <a:r>
              <a:rPr lang="en-GB" err="1"/>
              <a:t>na</a:t>
            </a:r>
            <a:r>
              <a:rPr lang="en-GB"/>
              <a:t> </a:t>
            </a:r>
            <a:r>
              <a:rPr lang="en-GB" err="1"/>
              <a:t>jeshi</a:t>
            </a:r>
            <a:r>
              <a:rPr lang="en-GB"/>
              <a:t> la </a:t>
            </a:r>
            <a:r>
              <a:rPr lang="en-GB" err="1"/>
              <a:t>polisi</a:t>
            </a:r>
            <a:r>
              <a:rPr lang="en-GB"/>
              <a:t> la </a:t>
            </a:r>
            <a:r>
              <a:rPr lang="en-GB" err="1"/>
              <a:t>kimataifa</a:t>
            </a:r>
            <a:r>
              <a:rPr lang="en-GB"/>
              <a:t>.</a:t>
            </a:r>
          </a:p>
          <a:p>
            <a:pPr marL="0" lvl="0" indent="0" algn="l">
              <a:lnSpc>
                <a:spcPct val="115000"/>
              </a:lnSpc>
              <a:spcBef>
                <a:spcPts val="1200"/>
              </a:spcBef>
              <a:spcAft>
                <a:spcPts val="1200"/>
              </a:spcAft>
              <a:buSzPts val="1100"/>
              <a:buNone/>
            </a:pPr>
            <a:endParaRPr lang="en-US"/>
          </a:p>
        </p:txBody>
      </p:sp>
      <p:sp>
        <p:nvSpPr>
          <p:cNvPr id="225" name="Google Shape;225;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6" name="Google Shape;226;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27" name="Google Shape;22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a:t>Pia, </a:t>
            </a:r>
            <a:r>
              <a:rPr lang="sv-SE" err="1"/>
              <a:t>kuna</a:t>
            </a:r>
            <a:r>
              <a:rPr lang="sv-SE"/>
              <a:t> </a:t>
            </a:r>
            <a:r>
              <a:rPr lang="sv-SE" err="1"/>
              <a:t>sababu</a:t>
            </a:r>
            <a:r>
              <a:rPr lang="sv-SE"/>
              <a:t> </a:t>
            </a:r>
            <a:r>
              <a:rPr lang="sv-SE" err="1"/>
              <a:t>nyingine</a:t>
            </a:r>
            <a:r>
              <a:rPr lang="sv-SE"/>
              <a:t> </a:t>
            </a:r>
            <a:r>
              <a:rPr lang="sv-SE" err="1"/>
              <a:t>zinazofanya</a:t>
            </a:r>
            <a:r>
              <a:rPr lang="sv-SE"/>
              <a:t> </a:t>
            </a:r>
            <a:r>
              <a:rPr lang="sv-SE" err="1"/>
              <a:t>watu</a:t>
            </a:r>
            <a:r>
              <a:rPr lang="sv-SE"/>
              <a:t> </a:t>
            </a:r>
            <a:r>
              <a:rPr lang="sv-SE" err="1"/>
              <a:t>wakosoe</a:t>
            </a:r>
            <a:r>
              <a:rPr lang="sv-SE"/>
              <a:t> </a:t>
            </a:r>
            <a:r>
              <a:rPr lang="sv-SE" err="1"/>
              <a:t>haki</a:t>
            </a:r>
            <a:r>
              <a:rPr lang="sv-SE"/>
              <a:t> </a:t>
            </a:r>
            <a:r>
              <a:rPr lang="sv-SE" err="1"/>
              <a:t>za</a:t>
            </a:r>
            <a:r>
              <a:rPr lang="sv-SE"/>
              <a:t> </a:t>
            </a:r>
            <a:r>
              <a:rPr lang="sv-SE" err="1"/>
              <a:t>binadamu</a:t>
            </a:r>
            <a:r>
              <a:rPr lang="sv-SE"/>
              <a:t>. </a:t>
            </a:r>
            <a:r>
              <a:rPr lang="sv-SE" err="1"/>
              <a:t>Huenda</a:t>
            </a:r>
            <a:r>
              <a:rPr lang="sv-SE"/>
              <a:t> </a:t>
            </a:r>
            <a:r>
              <a:rPr lang="sv-SE" err="1"/>
              <a:t>nawe</a:t>
            </a:r>
            <a:r>
              <a:rPr lang="sv-SE"/>
              <a:t> </a:t>
            </a:r>
            <a:r>
              <a:rPr lang="sv-SE" err="1"/>
              <a:t>umewahi</a:t>
            </a:r>
            <a:r>
              <a:rPr lang="sv-SE"/>
              <a:t> </a:t>
            </a:r>
            <a:r>
              <a:rPr lang="sv-SE" err="1"/>
              <a:t>kuwa</a:t>
            </a:r>
            <a:r>
              <a:rPr lang="sv-SE"/>
              <a:t> </a:t>
            </a:r>
            <a:r>
              <a:rPr lang="sv-SE" err="1"/>
              <a:t>na</a:t>
            </a:r>
            <a:r>
              <a:rPr lang="sv-SE"/>
              <a:t> </a:t>
            </a:r>
            <a:r>
              <a:rPr lang="sv-SE" err="1"/>
              <a:t>mawazo</a:t>
            </a:r>
            <a:r>
              <a:rPr lang="sv-SE"/>
              <a:t> </a:t>
            </a:r>
            <a:r>
              <a:rPr lang="sv-SE" err="1"/>
              <a:t>haya</a:t>
            </a:r>
            <a:r>
              <a:rPr lang="sv-SE"/>
              <a:t>:</a:t>
            </a:r>
            <a:br>
              <a:rPr lang="sv-SE"/>
            </a:br>
            <a:endParaRPr lang="sv-SE"/>
          </a:p>
          <a:p>
            <a:pPr marL="171450" lvl="0" indent="-171450" algn="l" rtl="0">
              <a:lnSpc>
                <a:spcPct val="115000"/>
              </a:lnSpc>
              <a:spcBef>
                <a:spcPts val="1200"/>
              </a:spcBef>
              <a:spcAft>
                <a:spcPts val="1200"/>
              </a:spcAft>
              <a:buSzPts val="1100"/>
              <a:buFont typeface="Arial" panose="020B0604020202020204" pitchFamily="34" charset="0"/>
              <a:buChar char="•"/>
            </a:pPr>
            <a:r>
              <a:rPr lang="sv-SE" err="1"/>
              <a:t>Pengine</a:t>
            </a:r>
            <a:r>
              <a:rPr lang="sv-SE"/>
              <a:t> </a:t>
            </a:r>
            <a:r>
              <a:rPr lang="sv-SE" err="1"/>
              <a:t>unahisi</a:t>
            </a:r>
            <a:r>
              <a:rPr lang="sv-SE"/>
              <a:t> </a:t>
            </a:r>
            <a:r>
              <a:rPr lang="sv-SE" err="1"/>
              <a:t>haki</a:t>
            </a:r>
            <a:r>
              <a:rPr lang="sv-SE"/>
              <a:t> </a:t>
            </a:r>
            <a:r>
              <a:rPr lang="sv-SE" err="1"/>
              <a:t>za</a:t>
            </a:r>
            <a:r>
              <a:rPr lang="sv-SE"/>
              <a:t> </a:t>
            </a:r>
            <a:r>
              <a:rPr lang="sv-SE" err="1"/>
              <a:t>binadamu</a:t>
            </a:r>
            <a:r>
              <a:rPr lang="sv-SE"/>
              <a:t> ni </a:t>
            </a:r>
            <a:r>
              <a:rPr lang="sv-SE" err="1"/>
              <a:t>jambo</a:t>
            </a:r>
            <a:r>
              <a:rPr lang="sv-SE"/>
              <a:t> la </a:t>
            </a:r>
            <a:r>
              <a:rPr lang="sv-SE" err="1"/>
              <a:t>kiufundi</a:t>
            </a:r>
            <a:r>
              <a:rPr lang="sv-SE"/>
              <a:t> – ni </a:t>
            </a:r>
            <a:r>
              <a:rPr lang="sv-SE" err="1"/>
              <a:t>mada</a:t>
            </a:r>
            <a:r>
              <a:rPr lang="sv-SE"/>
              <a:t> </a:t>
            </a:r>
            <a:r>
              <a:rPr lang="sv-SE" err="1"/>
              <a:t>kwa</a:t>
            </a:r>
            <a:r>
              <a:rPr lang="sv-SE"/>
              <a:t> </a:t>
            </a:r>
            <a:r>
              <a:rPr lang="sv-SE" err="1"/>
              <a:t>wanasheria</a:t>
            </a:r>
            <a:r>
              <a:rPr lang="sv-SE"/>
              <a:t> </a:t>
            </a:r>
            <a:r>
              <a:rPr lang="sv-SE" err="1"/>
              <a:t>na</a:t>
            </a:r>
            <a:r>
              <a:rPr lang="sv-SE"/>
              <a:t> </a:t>
            </a:r>
            <a:r>
              <a:rPr lang="sv-SE" err="1"/>
              <a:t>wanasiasa</a:t>
            </a:r>
            <a:r>
              <a:rPr lang="sv-SE"/>
              <a:t> </a:t>
            </a:r>
            <a:r>
              <a:rPr lang="sv-SE" err="1"/>
              <a:t>badala</a:t>
            </a:r>
            <a:r>
              <a:rPr lang="sv-SE"/>
              <a:t> </a:t>
            </a:r>
            <a:r>
              <a:rPr lang="sv-SE" err="1"/>
              <a:t>ya</a:t>
            </a:r>
            <a:r>
              <a:rPr lang="sv-SE"/>
              <a:t> </a:t>
            </a:r>
            <a:r>
              <a:rPr lang="sv-SE" err="1"/>
              <a:t>kitu</a:t>
            </a:r>
            <a:r>
              <a:rPr lang="sv-SE"/>
              <a:t> </a:t>
            </a:r>
            <a:r>
              <a:rPr lang="sv-SE" err="1"/>
              <a:t>unachoweza</a:t>
            </a:r>
            <a:r>
              <a:rPr lang="sv-SE"/>
              <a:t> </a:t>
            </a:r>
            <a:r>
              <a:rPr lang="sv-SE" err="1"/>
              <a:t>kushiriki</a:t>
            </a:r>
            <a:r>
              <a:rPr lang="sv-SE"/>
              <a:t> moja </a:t>
            </a:r>
            <a:r>
              <a:rPr lang="sv-SE" err="1"/>
              <a:t>kwa</a:t>
            </a:r>
            <a:r>
              <a:rPr lang="sv-SE"/>
              <a:t> moja. </a:t>
            </a:r>
          </a:p>
          <a:p>
            <a:pPr marL="0" indent="0">
              <a:lnSpc>
                <a:spcPct val="114999"/>
              </a:lnSpc>
              <a:spcBef>
                <a:spcPts val="1200"/>
              </a:spcBef>
              <a:spcAft>
                <a:spcPts val="1200"/>
              </a:spcAft>
              <a:buSzPts val="1100"/>
            </a:pPr>
            <a:endParaRPr lang="sv-SE"/>
          </a:p>
          <a:p>
            <a:pPr marL="171450" lvl="0" indent="-171450" algn="l" rtl="0">
              <a:lnSpc>
                <a:spcPct val="115000"/>
              </a:lnSpc>
              <a:spcBef>
                <a:spcPts val="1200"/>
              </a:spcBef>
              <a:spcAft>
                <a:spcPts val="1200"/>
              </a:spcAft>
              <a:buSzPts val="1100"/>
              <a:buFont typeface="Arial" panose="020B0604020202020204" pitchFamily="34" charset="0"/>
              <a:buChar char="•"/>
            </a:pPr>
            <a:r>
              <a:rPr lang="sv-SE"/>
              <a:t>Au </a:t>
            </a:r>
            <a:r>
              <a:rPr lang="sv-SE" err="1"/>
              <a:t>labda</a:t>
            </a:r>
            <a:r>
              <a:rPr lang="sv-SE"/>
              <a:t> </a:t>
            </a:r>
            <a:r>
              <a:rPr lang="sv-SE" err="1"/>
              <a:t>unadhani</a:t>
            </a:r>
            <a:r>
              <a:rPr lang="sv-SE"/>
              <a:t> </a:t>
            </a:r>
            <a:r>
              <a:rPr lang="sv-SE" err="1"/>
              <a:t>haki</a:t>
            </a:r>
            <a:r>
              <a:rPr lang="sv-SE"/>
              <a:t> </a:t>
            </a:r>
            <a:r>
              <a:rPr lang="sv-SE" err="1"/>
              <a:t>za</a:t>
            </a:r>
            <a:r>
              <a:rPr lang="sv-SE"/>
              <a:t> </a:t>
            </a:r>
            <a:r>
              <a:rPr lang="sv-SE" err="1"/>
              <a:t>binadamu</a:t>
            </a:r>
            <a:r>
              <a:rPr lang="sv-SE"/>
              <a:t> ni </a:t>
            </a:r>
            <a:r>
              <a:rPr lang="sv-SE" err="1"/>
              <a:t>jambo</a:t>
            </a:r>
            <a:r>
              <a:rPr lang="sv-SE"/>
              <a:t> </a:t>
            </a:r>
            <a:r>
              <a:rPr lang="sv-SE" err="1"/>
              <a:t>lililo</a:t>
            </a:r>
            <a:r>
              <a:rPr lang="sv-SE"/>
              <a:t> </a:t>
            </a:r>
            <a:r>
              <a:rPr lang="sv-SE" err="1"/>
              <a:t>mbali</a:t>
            </a:r>
            <a:r>
              <a:rPr lang="sv-SE"/>
              <a:t> </a:t>
            </a:r>
            <a:r>
              <a:rPr lang="sv-SE" err="1"/>
              <a:t>na</a:t>
            </a:r>
            <a:r>
              <a:rPr lang="sv-SE"/>
              <a:t> </a:t>
            </a:r>
            <a:r>
              <a:rPr lang="sv-SE" err="1"/>
              <a:t>maisha</a:t>
            </a:r>
            <a:r>
              <a:rPr lang="sv-SE"/>
              <a:t> </a:t>
            </a:r>
            <a:r>
              <a:rPr lang="sv-SE" err="1"/>
              <a:t>yako</a:t>
            </a:r>
            <a:r>
              <a:rPr lang="sv-SE"/>
              <a:t> </a:t>
            </a:r>
            <a:r>
              <a:rPr lang="sv-SE" err="1"/>
              <a:t>ya</a:t>
            </a:r>
            <a:r>
              <a:rPr lang="sv-SE"/>
              <a:t> kila </a:t>
            </a:r>
            <a:r>
              <a:rPr lang="sv-SE" err="1"/>
              <a:t>siku</a:t>
            </a:r>
            <a:r>
              <a:rPr lang="sv-SE"/>
              <a:t> – </a:t>
            </a:r>
            <a:r>
              <a:rPr lang="sv-SE" err="1"/>
              <a:t>kitu</a:t>
            </a:r>
            <a:r>
              <a:rPr lang="sv-SE"/>
              <a:t> </a:t>
            </a:r>
            <a:r>
              <a:rPr lang="sv-SE" err="1"/>
              <a:t>ambacho</a:t>
            </a:r>
            <a:r>
              <a:rPr lang="sv-SE"/>
              <a:t> </a:t>
            </a:r>
            <a:r>
              <a:rPr lang="sv-SE" err="1"/>
              <a:t>wasomi</a:t>
            </a:r>
            <a:r>
              <a:rPr lang="sv-SE"/>
              <a:t> </a:t>
            </a:r>
            <a:r>
              <a:rPr lang="sv-SE" err="1"/>
              <a:t>mijini</a:t>
            </a:r>
            <a:r>
              <a:rPr lang="sv-SE"/>
              <a:t> </a:t>
            </a:r>
            <a:r>
              <a:rPr lang="sv-SE" err="1"/>
              <a:t>wanaweza</a:t>
            </a:r>
            <a:r>
              <a:rPr lang="sv-SE"/>
              <a:t> </a:t>
            </a:r>
            <a:r>
              <a:rPr lang="sv-SE" err="1"/>
              <a:t>kujishughulisha</a:t>
            </a:r>
            <a:r>
              <a:rPr lang="sv-SE"/>
              <a:t> </a:t>
            </a:r>
            <a:r>
              <a:rPr lang="sv-SE" err="1"/>
              <a:t>nacho</a:t>
            </a:r>
            <a:r>
              <a:rPr lang="sv-SE"/>
              <a:t>. </a:t>
            </a:r>
          </a:p>
          <a:p>
            <a:pPr marL="0" indent="0">
              <a:lnSpc>
                <a:spcPct val="114999"/>
              </a:lnSpc>
              <a:spcBef>
                <a:spcPts val="1200"/>
              </a:spcBef>
              <a:spcAft>
                <a:spcPts val="1200"/>
              </a:spcAft>
              <a:buSzPts val="1100"/>
            </a:pPr>
            <a:endParaRPr lang="sv-SE"/>
          </a:p>
          <a:p>
            <a:pPr marL="171450" lvl="0" indent="-171450" algn="l" rtl="0">
              <a:lnSpc>
                <a:spcPct val="115000"/>
              </a:lnSpc>
              <a:spcBef>
                <a:spcPts val="1200"/>
              </a:spcBef>
              <a:spcAft>
                <a:spcPts val="1200"/>
              </a:spcAft>
              <a:buSzPts val="1100"/>
              <a:buFont typeface="Arial" panose="020B0604020202020204" pitchFamily="34" charset="0"/>
              <a:buChar char="•"/>
            </a:pPr>
            <a:r>
              <a:rPr lang="sv-SE"/>
              <a:t>Au </a:t>
            </a:r>
            <a:r>
              <a:rPr lang="sv-SE" err="1"/>
              <a:t>pengine</a:t>
            </a:r>
            <a:r>
              <a:rPr lang="sv-SE"/>
              <a:t> </a:t>
            </a:r>
            <a:r>
              <a:rPr lang="sv-SE" err="1"/>
              <a:t>haki</a:t>
            </a:r>
            <a:r>
              <a:rPr lang="sv-SE"/>
              <a:t> </a:t>
            </a:r>
            <a:r>
              <a:rPr lang="sv-SE" err="1"/>
              <a:t>za</a:t>
            </a:r>
            <a:r>
              <a:rPr lang="sv-SE"/>
              <a:t> </a:t>
            </a:r>
            <a:r>
              <a:rPr lang="sv-SE" err="1"/>
              <a:t>binadamu</a:t>
            </a:r>
            <a:r>
              <a:rPr lang="sv-SE"/>
              <a:t> </a:t>
            </a:r>
            <a:r>
              <a:rPr lang="sv-SE" err="1"/>
              <a:t>zinaonekana</a:t>
            </a:r>
            <a:r>
              <a:rPr lang="sv-SE"/>
              <a:t> </a:t>
            </a:r>
            <a:r>
              <a:rPr lang="sv-SE" err="1"/>
              <a:t>kama</a:t>
            </a:r>
            <a:r>
              <a:rPr lang="sv-SE"/>
              <a:t> </a:t>
            </a:r>
            <a:r>
              <a:rPr lang="sv-SE" err="1"/>
              <a:t>silaha</a:t>
            </a:r>
            <a:r>
              <a:rPr lang="sv-SE"/>
              <a:t> </a:t>
            </a:r>
            <a:r>
              <a:rPr lang="sv-SE" err="1"/>
              <a:t>katika</a:t>
            </a:r>
            <a:r>
              <a:rPr lang="sv-SE"/>
              <a:t> </a:t>
            </a:r>
            <a:r>
              <a:rPr lang="sv-SE" err="1"/>
              <a:t>mchezo</a:t>
            </a:r>
            <a:r>
              <a:rPr lang="sv-SE"/>
              <a:t> wa </a:t>
            </a:r>
            <a:r>
              <a:rPr lang="sv-SE" err="1"/>
              <a:t>kisiasa</a:t>
            </a:r>
            <a:r>
              <a:rPr lang="sv-SE"/>
              <a:t> wa </a:t>
            </a:r>
            <a:r>
              <a:rPr lang="sv-SE" err="1"/>
              <a:t>kimataifa</a:t>
            </a:r>
            <a:r>
              <a:rPr lang="sv-SE"/>
              <a:t>, </a:t>
            </a:r>
            <a:r>
              <a:rPr lang="sv-SE" err="1"/>
              <a:t>ambapo</a:t>
            </a:r>
            <a:r>
              <a:rPr lang="sv-SE"/>
              <a:t> </a:t>
            </a:r>
            <a:r>
              <a:rPr lang="sv-SE" err="1"/>
              <a:t>serikali</a:t>
            </a:r>
            <a:r>
              <a:rPr lang="sv-SE"/>
              <a:t> </a:t>
            </a:r>
            <a:r>
              <a:rPr lang="sv-SE" err="1"/>
              <a:t>zinazitumia</a:t>
            </a:r>
            <a:r>
              <a:rPr lang="sv-SE"/>
              <a:t> </a:t>
            </a:r>
            <a:r>
              <a:rPr lang="sv-SE" err="1"/>
              <a:t>kwa</a:t>
            </a:r>
            <a:r>
              <a:rPr lang="sv-SE"/>
              <a:t> </a:t>
            </a:r>
            <a:r>
              <a:rPr lang="sv-SE" err="1"/>
              <a:t>unafiki</a:t>
            </a:r>
            <a:r>
              <a:rPr lang="sv-SE"/>
              <a:t>, </a:t>
            </a:r>
            <a:r>
              <a:rPr lang="sv-SE" err="1"/>
              <a:t>zikiwakosoa</a:t>
            </a:r>
            <a:r>
              <a:rPr lang="sv-SE"/>
              <a:t> </a:t>
            </a:r>
            <a:r>
              <a:rPr lang="sv-SE" err="1"/>
              <a:t>maadui</a:t>
            </a:r>
            <a:r>
              <a:rPr lang="sv-SE"/>
              <a:t> </a:t>
            </a:r>
            <a:r>
              <a:rPr lang="sv-SE" err="1"/>
              <a:t>wao</a:t>
            </a:r>
            <a:r>
              <a:rPr lang="sv-SE"/>
              <a:t> </a:t>
            </a:r>
            <a:r>
              <a:rPr lang="sv-SE" err="1"/>
              <a:t>huku</a:t>
            </a:r>
            <a:r>
              <a:rPr lang="sv-SE"/>
              <a:t> </a:t>
            </a:r>
            <a:r>
              <a:rPr lang="sv-SE" err="1"/>
              <a:t>nazo</a:t>
            </a:r>
            <a:r>
              <a:rPr lang="sv-SE"/>
              <a:t> </a:t>
            </a:r>
            <a:r>
              <a:rPr lang="sv-SE" err="1"/>
              <a:t>zikikiuka</a:t>
            </a:r>
            <a:r>
              <a:rPr lang="sv-SE"/>
              <a:t> </a:t>
            </a:r>
            <a:r>
              <a:rPr lang="sv-SE" err="1"/>
              <a:t>haki</a:t>
            </a:r>
            <a:r>
              <a:rPr lang="sv-SE"/>
              <a:t> </a:t>
            </a:r>
            <a:r>
              <a:rPr lang="sv-SE" err="1"/>
              <a:t>hizo</a:t>
            </a:r>
            <a:r>
              <a:rPr lang="sv-SE"/>
              <a:t> </a:t>
            </a:r>
            <a:r>
              <a:rPr lang="sv-SE" err="1"/>
              <a:t>hizo</a:t>
            </a:r>
            <a:r>
              <a:rPr lang="sv-SE"/>
              <a:t>.</a:t>
            </a:r>
          </a:p>
          <a:p>
            <a:pPr marL="0" lvl="0" indent="0" algn="l" rtl="0">
              <a:lnSpc>
                <a:spcPct val="115000"/>
              </a:lnSpc>
              <a:spcBef>
                <a:spcPts val="1200"/>
              </a:spcBef>
              <a:spcAft>
                <a:spcPts val="1200"/>
              </a:spcAft>
              <a:buSzPts val="1100"/>
              <a:buNone/>
            </a:pPr>
            <a:endParaRPr lang="sv-SE"/>
          </a:p>
          <a:p>
            <a:pPr marL="0" lvl="0" indent="0" algn="l" rtl="0">
              <a:lnSpc>
                <a:spcPct val="115000"/>
              </a:lnSpc>
              <a:spcBef>
                <a:spcPts val="1200"/>
              </a:spcBef>
              <a:spcAft>
                <a:spcPts val="1200"/>
              </a:spcAft>
              <a:buSzPts val="1100"/>
              <a:buNone/>
            </a:pPr>
            <a:r>
              <a:rPr lang="sv-SE" err="1"/>
              <a:t>Haki</a:t>
            </a:r>
            <a:r>
              <a:rPr lang="sv-SE"/>
              <a:t> </a:t>
            </a:r>
            <a:r>
              <a:rPr lang="sv-SE" err="1"/>
              <a:t>za</a:t>
            </a:r>
            <a:r>
              <a:rPr lang="sv-SE"/>
              <a:t> </a:t>
            </a:r>
            <a:r>
              <a:rPr lang="sv-SE" err="1"/>
              <a:t>binadamu</a:t>
            </a:r>
            <a:r>
              <a:rPr lang="sv-SE"/>
              <a:t> </a:t>
            </a:r>
            <a:r>
              <a:rPr lang="sv-SE" err="1"/>
              <a:t>zinahusiana</a:t>
            </a:r>
            <a:r>
              <a:rPr lang="sv-SE"/>
              <a:t> </a:t>
            </a:r>
            <a:r>
              <a:rPr lang="sv-SE" err="1"/>
              <a:t>na</a:t>
            </a:r>
            <a:r>
              <a:rPr lang="sv-SE"/>
              <a:t> </a:t>
            </a:r>
            <a:r>
              <a:rPr lang="sv-SE" err="1"/>
              <a:t>sheria</a:t>
            </a:r>
            <a:r>
              <a:rPr lang="sv-SE"/>
              <a:t>, </a:t>
            </a:r>
            <a:r>
              <a:rPr lang="sv-SE" err="1"/>
              <a:t>wanasiasa</a:t>
            </a:r>
            <a:r>
              <a:rPr lang="sv-SE"/>
              <a:t> </a:t>
            </a:r>
            <a:r>
              <a:rPr lang="sv-SE" err="1"/>
              <a:t>hutunga</a:t>
            </a:r>
            <a:r>
              <a:rPr lang="sv-SE"/>
              <a:t> </a:t>
            </a:r>
            <a:r>
              <a:rPr lang="sv-SE" err="1"/>
              <a:t>sheria</a:t>
            </a:r>
            <a:r>
              <a:rPr lang="sv-SE"/>
              <a:t>, </a:t>
            </a:r>
            <a:r>
              <a:rPr lang="sv-SE" err="1"/>
              <a:t>na</a:t>
            </a:r>
            <a:r>
              <a:rPr lang="sv-SE"/>
              <a:t> </a:t>
            </a:r>
            <a:r>
              <a:rPr lang="sv-SE" err="1"/>
              <a:t>wanasheria</a:t>
            </a:r>
            <a:r>
              <a:rPr lang="sv-SE"/>
              <a:t> </a:t>
            </a:r>
            <a:r>
              <a:rPr lang="sv-SE" err="1"/>
              <a:t>wanaweza</a:t>
            </a:r>
            <a:r>
              <a:rPr lang="sv-SE"/>
              <a:t> </a:t>
            </a:r>
            <a:r>
              <a:rPr lang="sv-SE" err="1"/>
              <a:t>kupigania</a:t>
            </a:r>
            <a:r>
              <a:rPr lang="sv-SE"/>
              <a:t> </a:t>
            </a:r>
            <a:r>
              <a:rPr lang="sv-SE" err="1"/>
              <a:t>haki</a:t>
            </a:r>
            <a:r>
              <a:rPr lang="sv-SE"/>
              <a:t> </a:t>
            </a:r>
            <a:r>
              <a:rPr lang="sv-SE" err="1"/>
              <a:t>za</a:t>
            </a:r>
            <a:r>
              <a:rPr lang="sv-SE"/>
              <a:t> </a:t>
            </a:r>
            <a:r>
              <a:rPr lang="sv-SE" err="1"/>
              <a:t>binadamu</a:t>
            </a:r>
            <a:r>
              <a:rPr lang="sv-SE"/>
              <a:t> </a:t>
            </a:r>
            <a:r>
              <a:rPr lang="sv-SE" err="1"/>
              <a:t>kupitia</a:t>
            </a:r>
            <a:r>
              <a:rPr lang="sv-SE"/>
              <a:t> </a:t>
            </a:r>
            <a:r>
              <a:rPr lang="sv-SE" err="1"/>
              <a:t>mahakama</a:t>
            </a:r>
            <a:r>
              <a:rPr lang="sv-SE"/>
              <a:t>. Na </a:t>
            </a:r>
            <a:r>
              <a:rPr lang="sv-SE" err="1"/>
              <a:t>ndiyo</a:t>
            </a:r>
            <a:r>
              <a:rPr lang="sv-SE"/>
              <a:t>, mara </a:t>
            </a:r>
            <a:r>
              <a:rPr lang="sv-SE" err="1"/>
              <a:t>nyingine</a:t>
            </a:r>
            <a:r>
              <a:rPr lang="sv-SE"/>
              <a:t> </a:t>
            </a:r>
            <a:r>
              <a:rPr lang="sv-SE" err="1"/>
              <a:t>neno</a:t>
            </a:r>
            <a:r>
              <a:rPr lang="sv-SE"/>
              <a:t> </a:t>
            </a:r>
            <a:r>
              <a:rPr lang="sv-SE" err="1"/>
              <a:t>hili</a:t>
            </a:r>
            <a:r>
              <a:rPr lang="sv-SE"/>
              <a:t> </a:t>
            </a:r>
            <a:r>
              <a:rPr lang="sv-SE" err="1"/>
              <a:t>hutumiwa</a:t>
            </a:r>
            <a:r>
              <a:rPr lang="sv-SE"/>
              <a:t> </a:t>
            </a:r>
            <a:r>
              <a:rPr lang="sv-SE" err="1"/>
              <a:t>vibaya</a:t>
            </a:r>
            <a:r>
              <a:rPr lang="sv-SE"/>
              <a:t> </a:t>
            </a:r>
            <a:r>
              <a:rPr lang="sv-SE" err="1"/>
              <a:t>kwa</a:t>
            </a:r>
            <a:r>
              <a:rPr lang="sv-SE"/>
              <a:t> </a:t>
            </a:r>
            <a:r>
              <a:rPr lang="sv-SE" err="1"/>
              <a:t>malengo</a:t>
            </a:r>
            <a:r>
              <a:rPr lang="sv-SE"/>
              <a:t> </a:t>
            </a:r>
            <a:r>
              <a:rPr lang="sv-SE" err="1"/>
              <a:t>ya</a:t>
            </a:r>
            <a:r>
              <a:rPr lang="sv-SE"/>
              <a:t> </a:t>
            </a:r>
            <a:r>
              <a:rPr lang="sv-SE" err="1"/>
              <a:t>kisiasa</a:t>
            </a:r>
            <a:r>
              <a:rPr lang="sv-SE"/>
              <a:t>. </a:t>
            </a:r>
            <a:r>
              <a:rPr lang="sv-SE" err="1"/>
              <a:t>Lakini</a:t>
            </a:r>
            <a:r>
              <a:rPr lang="sv-SE"/>
              <a:t> </a:t>
            </a:r>
            <a:r>
              <a:rPr lang="sv-SE" err="1"/>
              <a:t>haki</a:t>
            </a:r>
            <a:r>
              <a:rPr lang="sv-SE"/>
              <a:t> </a:t>
            </a:r>
            <a:r>
              <a:rPr lang="sv-SE" err="1"/>
              <a:t>za</a:t>
            </a:r>
            <a:r>
              <a:rPr lang="sv-SE"/>
              <a:t> </a:t>
            </a:r>
            <a:r>
              <a:rPr lang="sv-SE" err="1"/>
              <a:t>binadamu</a:t>
            </a:r>
            <a:r>
              <a:rPr lang="sv-SE"/>
              <a:t> ni </a:t>
            </a:r>
            <a:r>
              <a:rPr lang="sv-SE" err="1"/>
              <a:t>zaidi</a:t>
            </a:r>
            <a:r>
              <a:rPr lang="sv-SE"/>
              <a:t> </a:t>
            </a:r>
            <a:r>
              <a:rPr lang="sv-SE" err="1"/>
              <a:t>ya</a:t>
            </a:r>
            <a:r>
              <a:rPr lang="sv-SE"/>
              <a:t> </a:t>
            </a:r>
            <a:r>
              <a:rPr lang="sv-SE" err="1"/>
              <a:t>hayo</a:t>
            </a:r>
            <a:r>
              <a:rPr lang="sv-SE"/>
              <a:t>!</a:t>
            </a:r>
          </a:p>
        </p:txBody>
      </p:sp>
      <p:sp>
        <p:nvSpPr>
          <p:cNvPr id="233" name="Google Shape;233;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4" name="Google Shape;234;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35" name="Google Shape;23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SzPts val="1100"/>
            </a:pPr>
            <a:r>
              <a:rPr lang="sw-KE" b="1"/>
              <a:t>HAKI ZA BINADAMU NA SISI</a:t>
            </a:r>
            <a:endParaRPr lang="en-GB"/>
          </a:p>
          <a:p>
            <a:pPr marL="0" indent="0">
              <a:lnSpc>
                <a:spcPct val="115000"/>
              </a:lnSpc>
              <a:spcBef>
                <a:spcPts val="1200"/>
              </a:spcBef>
              <a:buClr>
                <a:schemeClr val="dk1"/>
              </a:buClr>
              <a:buSzPts val="1100"/>
            </a:pPr>
            <a:r>
              <a:rPr lang="en-GB"/>
              <a:t>Kama </a:t>
            </a:r>
            <a:r>
              <a:rPr lang="en-GB" err="1"/>
              <a:t>tulivyoona</a:t>
            </a:r>
            <a:r>
              <a:rPr lang="en-GB"/>
              <a:t>, </a:t>
            </a:r>
            <a:r>
              <a:rPr lang="en-GB" err="1"/>
              <a:t>haki</a:t>
            </a:r>
            <a:r>
              <a:rPr lang="en-GB"/>
              <a:t> za </a:t>
            </a:r>
            <a:r>
              <a:rPr lang="en-GB" err="1"/>
              <a:t>binadamu</a:t>
            </a:r>
            <a:r>
              <a:rPr lang="en-GB"/>
              <a:t> </a:t>
            </a:r>
            <a:r>
              <a:rPr lang="en-GB" err="1"/>
              <a:t>zinahusiana</a:t>
            </a:r>
            <a:r>
              <a:rPr lang="en-GB"/>
              <a:t> </a:t>
            </a:r>
            <a:r>
              <a:rPr lang="en-GB" err="1"/>
              <a:t>na</a:t>
            </a:r>
            <a:r>
              <a:rPr lang="en-GB"/>
              <a:t> </a:t>
            </a:r>
            <a:r>
              <a:rPr lang="en-GB" err="1"/>
              <a:t>mahitaji</a:t>
            </a:r>
            <a:r>
              <a:rPr lang="en-GB"/>
              <a:t> </a:t>
            </a:r>
            <a:r>
              <a:rPr lang="en-GB" err="1"/>
              <a:t>tunayokuwa</a:t>
            </a:r>
            <a:r>
              <a:rPr lang="en-GB"/>
              <a:t> </a:t>
            </a:r>
            <a:r>
              <a:rPr lang="en-GB" err="1"/>
              <a:t>nayo</a:t>
            </a:r>
            <a:r>
              <a:rPr lang="en-GB"/>
              <a:t> </a:t>
            </a:r>
            <a:r>
              <a:rPr lang="en-GB" err="1"/>
              <a:t>katika</a:t>
            </a:r>
            <a:r>
              <a:rPr lang="en-GB"/>
              <a:t> </a:t>
            </a:r>
            <a:r>
              <a:rPr lang="en-GB" err="1"/>
              <a:t>maisha</a:t>
            </a:r>
            <a:r>
              <a:rPr lang="en-GB"/>
              <a:t> </a:t>
            </a:r>
            <a:r>
              <a:rPr lang="en-GB" err="1"/>
              <a:t>yetu</a:t>
            </a:r>
            <a:r>
              <a:rPr lang="en-GB"/>
              <a:t> </a:t>
            </a:r>
            <a:r>
              <a:rPr lang="en-GB" err="1"/>
              <a:t>ya</a:t>
            </a:r>
            <a:r>
              <a:rPr lang="en-GB"/>
              <a:t> </a:t>
            </a:r>
            <a:r>
              <a:rPr lang="en-GB" err="1"/>
              <a:t>kila</a:t>
            </a:r>
            <a:r>
              <a:rPr lang="en-GB"/>
              <a:t> siku. </a:t>
            </a:r>
            <a:r>
              <a:rPr lang="en-GB" err="1"/>
              <a:t>Zinahusu</a:t>
            </a:r>
            <a:r>
              <a:rPr lang="en-GB"/>
              <a:t> </a:t>
            </a:r>
            <a:r>
              <a:rPr lang="en-GB" err="1"/>
              <a:t>kile</a:t>
            </a:r>
            <a:r>
              <a:rPr lang="en-GB"/>
              <a:t> </a:t>
            </a:r>
            <a:r>
              <a:rPr lang="en-GB" err="1"/>
              <a:t>kinachotokea</a:t>
            </a:r>
            <a:r>
              <a:rPr lang="en-GB"/>
              <a:t> </a:t>
            </a:r>
            <a:r>
              <a:rPr lang="en-GB" err="1"/>
              <a:t>katika</a:t>
            </a:r>
            <a:r>
              <a:rPr lang="en-GB"/>
              <a:t> </a:t>
            </a:r>
            <a:r>
              <a:rPr lang="en-GB" err="1"/>
              <a:t>shule</a:t>
            </a:r>
            <a:r>
              <a:rPr lang="en-GB"/>
              <a:t> </a:t>
            </a:r>
            <a:r>
              <a:rPr lang="en-GB" err="1"/>
              <a:t>zetu</a:t>
            </a:r>
            <a:r>
              <a:rPr lang="en-GB"/>
              <a:t>, </a:t>
            </a:r>
            <a:r>
              <a:rPr lang="en-GB" err="1"/>
              <a:t>mashamba</a:t>
            </a:r>
            <a:r>
              <a:rPr lang="en-GB"/>
              <a:t> </a:t>
            </a:r>
            <a:r>
              <a:rPr lang="en-GB" err="1"/>
              <a:t>yetu</a:t>
            </a:r>
            <a:r>
              <a:rPr lang="en-GB"/>
              <a:t>, </a:t>
            </a:r>
            <a:r>
              <a:rPr lang="en-GB" err="1"/>
              <a:t>maeneo</a:t>
            </a:r>
            <a:r>
              <a:rPr lang="en-GB"/>
              <a:t> </a:t>
            </a:r>
            <a:r>
              <a:rPr lang="en-GB" err="1"/>
              <a:t>yetu</a:t>
            </a:r>
            <a:r>
              <a:rPr lang="en-GB"/>
              <a:t> </a:t>
            </a:r>
            <a:r>
              <a:rPr lang="en-GB" err="1"/>
              <a:t>ya</a:t>
            </a:r>
            <a:r>
              <a:rPr lang="en-GB"/>
              <a:t> </a:t>
            </a:r>
            <a:r>
              <a:rPr lang="en-GB" err="1"/>
              <a:t>kazi</a:t>
            </a:r>
            <a:r>
              <a:rPr lang="en-GB"/>
              <a:t>, </a:t>
            </a:r>
            <a:r>
              <a:rPr lang="en-GB" err="1"/>
              <a:t>nyumba</a:t>
            </a:r>
            <a:r>
              <a:rPr lang="en-GB"/>
              <a:t> </a:t>
            </a:r>
            <a:r>
              <a:rPr lang="en-GB" err="1"/>
              <a:t>zetu</a:t>
            </a:r>
            <a:r>
              <a:rPr lang="en-GB"/>
              <a:t> </a:t>
            </a:r>
            <a:r>
              <a:rPr lang="en-GB" err="1"/>
              <a:t>na</a:t>
            </a:r>
            <a:r>
              <a:rPr lang="en-GB"/>
              <a:t> </a:t>
            </a:r>
            <a:r>
              <a:rPr lang="en-GB" err="1"/>
              <a:t>majirani</a:t>
            </a:r>
            <a:r>
              <a:rPr lang="en-GB"/>
              <a:t> </a:t>
            </a:r>
            <a:r>
              <a:rPr lang="en-GB" err="1"/>
              <a:t>zetu</a:t>
            </a:r>
            <a:r>
              <a:rPr lang="en-GB"/>
              <a:t>. </a:t>
            </a:r>
            <a:r>
              <a:rPr lang="en-GB" err="1"/>
              <a:t>Zinahusu</a:t>
            </a:r>
            <a:r>
              <a:rPr lang="en-GB"/>
              <a:t> </a:t>
            </a:r>
            <a:r>
              <a:rPr lang="en-GB" err="1"/>
              <a:t>jinsi</a:t>
            </a:r>
            <a:r>
              <a:rPr lang="en-GB"/>
              <a:t> </a:t>
            </a:r>
            <a:r>
              <a:rPr lang="en-GB" err="1"/>
              <a:t>tunavyopaswa</a:t>
            </a:r>
            <a:r>
              <a:rPr lang="en-GB"/>
              <a:t> </a:t>
            </a:r>
            <a:r>
              <a:rPr lang="en-GB" err="1"/>
              <a:t>kutendeana</a:t>
            </a:r>
            <a:r>
              <a:rPr lang="en-GB"/>
              <a:t> </a:t>
            </a:r>
            <a:r>
              <a:rPr lang="en-GB" err="1"/>
              <a:t>na</a:t>
            </a:r>
            <a:r>
              <a:rPr lang="en-GB"/>
              <a:t> </a:t>
            </a:r>
            <a:r>
              <a:rPr lang="en-GB" err="1"/>
              <a:t>kutendewa</a:t>
            </a:r>
            <a:r>
              <a:rPr lang="en-GB"/>
              <a:t>. </a:t>
            </a:r>
            <a:r>
              <a:rPr lang="en-GB" err="1"/>
              <a:t>Zinahusu</a:t>
            </a:r>
            <a:r>
              <a:rPr lang="en-GB"/>
              <a:t> </a:t>
            </a:r>
            <a:r>
              <a:rPr lang="en-GB" err="1"/>
              <a:t>kutulinda</a:t>
            </a:r>
            <a:r>
              <a:rPr lang="en-GB"/>
              <a:t> </a:t>
            </a:r>
            <a:r>
              <a:rPr lang="en-GB" err="1"/>
              <a:t>dhidi</a:t>
            </a:r>
            <a:r>
              <a:rPr lang="en-GB"/>
              <a:t> </a:t>
            </a:r>
            <a:r>
              <a:rPr lang="en-GB" err="1"/>
              <a:t>ya</a:t>
            </a:r>
            <a:r>
              <a:rPr lang="en-GB"/>
              <a:t> </a:t>
            </a:r>
            <a:r>
              <a:rPr lang="en-GB" err="1"/>
              <a:t>unyanyasaji</a:t>
            </a:r>
            <a:r>
              <a:rPr lang="en-GB"/>
              <a:t> </a:t>
            </a:r>
            <a:r>
              <a:rPr lang="en-GB" err="1"/>
              <a:t>kutoka</a:t>
            </a:r>
            <a:r>
              <a:rPr lang="en-GB"/>
              <a:t> </a:t>
            </a:r>
            <a:r>
              <a:rPr lang="en-GB" err="1"/>
              <a:t>kwa</a:t>
            </a:r>
            <a:r>
              <a:rPr lang="en-GB"/>
              <a:t> wale </a:t>
            </a:r>
            <a:r>
              <a:rPr lang="en-GB" err="1"/>
              <a:t>walio</a:t>
            </a:r>
            <a:r>
              <a:rPr lang="en-GB"/>
              <a:t> </a:t>
            </a:r>
            <a:r>
              <a:rPr lang="en-GB" err="1"/>
              <a:t>na</a:t>
            </a:r>
            <a:r>
              <a:rPr lang="en-GB"/>
              <a:t> </a:t>
            </a:r>
            <a:r>
              <a:rPr lang="en-GB" err="1"/>
              <a:t>mamlaka</a:t>
            </a:r>
            <a:r>
              <a:rPr lang="en-GB"/>
              <a:t> </a:t>
            </a:r>
            <a:r>
              <a:rPr lang="en-GB" err="1"/>
              <a:t>juu</a:t>
            </a:r>
            <a:r>
              <a:rPr lang="en-GB"/>
              <a:t> </a:t>
            </a:r>
            <a:r>
              <a:rPr lang="en-GB" err="1"/>
              <a:t>ya</a:t>
            </a:r>
            <a:r>
              <a:rPr lang="en-GB"/>
              <a:t> </a:t>
            </a:r>
            <a:r>
              <a:rPr lang="en-GB" err="1"/>
              <a:t>maisha</a:t>
            </a:r>
            <a:r>
              <a:rPr lang="en-GB"/>
              <a:t> </a:t>
            </a:r>
            <a:r>
              <a:rPr lang="en-GB" err="1"/>
              <a:t>yetu</a:t>
            </a:r>
            <a:r>
              <a:rPr lang="en-GB"/>
              <a:t> – </a:t>
            </a:r>
            <a:r>
              <a:rPr lang="en-GB" err="1"/>
              <a:t>kama</a:t>
            </a:r>
            <a:r>
              <a:rPr lang="en-GB"/>
              <a:t> vile </a:t>
            </a:r>
            <a:r>
              <a:rPr lang="en-GB" err="1"/>
              <a:t>wamiliki</a:t>
            </a:r>
            <a:r>
              <a:rPr lang="en-GB"/>
              <a:t> </a:t>
            </a:r>
            <a:r>
              <a:rPr lang="en-GB" err="1"/>
              <a:t>wa</a:t>
            </a:r>
            <a:r>
              <a:rPr lang="en-GB"/>
              <a:t> </a:t>
            </a:r>
            <a:r>
              <a:rPr lang="en-GB" err="1"/>
              <a:t>nyumba</a:t>
            </a:r>
            <a:r>
              <a:rPr lang="en-GB"/>
              <a:t>, </a:t>
            </a:r>
            <a:r>
              <a:rPr lang="en-GB" err="1"/>
              <a:t>waajiri</a:t>
            </a:r>
            <a:r>
              <a:rPr lang="en-GB"/>
              <a:t>, </a:t>
            </a:r>
            <a:r>
              <a:rPr lang="en-GB" err="1"/>
              <a:t>walimu</a:t>
            </a:r>
            <a:r>
              <a:rPr lang="en-GB"/>
              <a:t> au </a:t>
            </a:r>
            <a:r>
              <a:rPr lang="en-GB" err="1"/>
              <a:t>hata</a:t>
            </a:r>
            <a:r>
              <a:rPr lang="en-GB"/>
              <a:t> </a:t>
            </a:r>
            <a:r>
              <a:rPr lang="en-GB" err="1"/>
              <a:t>wanafamilia</a:t>
            </a:r>
            <a:r>
              <a:rPr lang="en-GB"/>
              <a:t>. </a:t>
            </a:r>
          </a:p>
          <a:p>
            <a:pPr marL="0" indent="0">
              <a:lnSpc>
                <a:spcPct val="114999"/>
              </a:lnSpc>
              <a:spcBef>
                <a:spcPts val="1200"/>
              </a:spcBef>
              <a:buSzPts val="1100"/>
            </a:pPr>
            <a:endParaRPr lang="en-GB"/>
          </a:p>
          <a:p>
            <a:pPr marL="0" lvl="0" indent="0" algn="l">
              <a:lnSpc>
                <a:spcPct val="114999"/>
              </a:lnSpc>
              <a:spcBef>
                <a:spcPts val="1200"/>
              </a:spcBef>
              <a:spcAft>
                <a:spcPts val="0"/>
              </a:spcAft>
              <a:buSzPts val="1100"/>
              <a:buFont typeface="Arial"/>
              <a:buNone/>
            </a:pPr>
            <a:r>
              <a:rPr lang="en-GB"/>
              <a:t>Na </a:t>
            </a:r>
            <a:r>
              <a:rPr lang="en-GB" err="1"/>
              <a:t>bila</a:t>
            </a:r>
            <a:r>
              <a:rPr lang="en-GB"/>
              <a:t> shaka, </a:t>
            </a:r>
            <a:r>
              <a:rPr lang="en-GB" err="1"/>
              <a:t>zinahusiana</a:t>
            </a:r>
            <a:r>
              <a:rPr lang="en-GB"/>
              <a:t> </a:t>
            </a:r>
            <a:r>
              <a:rPr lang="en-GB" err="1"/>
              <a:t>na</a:t>
            </a:r>
            <a:r>
              <a:rPr lang="en-GB"/>
              <a:t> </a:t>
            </a:r>
            <a:r>
              <a:rPr lang="en-GB" err="1"/>
              <a:t>mamlaka</a:t>
            </a:r>
            <a:r>
              <a:rPr lang="en-GB"/>
              <a:t> </a:t>
            </a:r>
            <a:r>
              <a:rPr lang="en-GB" err="1"/>
              <a:t>kama</a:t>
            </a:r>
            <a:r>
              <a:rPr lang="en-GB"/>
              <a:t> vile </a:t>
            </a:r>
            <a:r>
              <a:rPr lang="en-GB" err="1"/>
              <a:t>polisi</a:t>
            </a:r>
            <a:r>
              <a:rPr lang="en-GB"/>
              <a:t>, </a:t>
            </a:r>
            <a:r>
              <a:rPr lang="en-GB" err="1"/>
              <a:t>mahakama</a:t>
            </a:r>
            <a:r>
              <a:rPr lang="en-GB"/>
              <a:t>, </a:t>
            </a:r>
            <a:r>
              <a:rPr lang="en-GB" err="1"/>
              <a:t>jeshi</a:t>
            </a:r>
            <a:r>
              <a:rPr lang="en-GB"/>
              <a:t> </a:t>
            </a:r>
            <a:r>
              <a:rPr lang="en-GB" err="1"/>
              <a:t>na</a:t>
            </a:r>
            <a:r>
              <a:rPr lang="en-GB"/>
              <a:t> </a:t>
            </a:r>
            <a:r>
              <a:rPr lang="en-GB" err="1"/>
              <a:t>serikali</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lvl="0" indent="0" algn="l" rtl="0">
              <a:lnSpc>
                <a:spcPct val="115000"/>
              </a:lnSpc>
              <a:spcBef>
                <a:spcPts val="1200"/>
              </a:spcBef>
              <a:spcAft>
                <a:spcPts val="0"/>
              </a:spcAft>
              <a:buClr>
                <a:schemeClr val="dk1"/>
              </a:buClr>
              <a:buSzPts val="1100"/>
              <a:buFont typeface="Arial"/>
              <a:buNone/>
            </a:pPr>
            <a:r>
              <a:rPr lang="en-GB" err="1"/>
              <a:t>Tunaweza</a:t>
            </a:r>
            <a:r>
              <a:rPr lang="en-GB"/>
              <a:t> </a:t>
            </a:r>
            <a:r>
              <a:rPr lang="en-GB" err="1"/>
              <a:t>kusema</a:t>
            </a:r>
            <a:r>
              <a:rPr lang="en-GB"/>
              <a:t> </a:t>
            </a:r>
            <a:r>
              <a:rPr lang="en-GB" err="1"/>
              <a:t>kwa</a:t>
            </a:r>
            <a:r>
              <a:rPr lang="en-GB"/>
              <a:t> </a:t>
            </a:r>
            <a:r>
              <a:rPr lang="en-GB" err="1"/>
              <a:t>ufupi</a:t>
            </a:r>
            <a:r>
              <a:rPr lang="en-GB"/>
              <a:t> </a:t>
            </a:r>
            <a:r>
              <a:rPr lang="en-GB" err="1"/>
              <a:t>kwamba</a:t>
            </a:r>
            <a:r>
              <a:rPr lang="en-GB"/>
              <a:t> </a:t>
            </a:r>
            <a:r>
              <a:rPr lang="en-GB" err="1"/>
              <a:t>haki</a:t>
            </a:r>
            <a:r>
              <a:rPr lang="en-GB"/>
              <a:t> za </a:t>
            </a:r>
            <a:r>
              <a:rPr lang="en-GB" err="1"/>
              <a:t>binadamu</a:t>
            </a:r>
            <a:r>
              <a:rPr lang="en-GB"/>
              <a:t> </a:t>
            </a:r>
            <a:r>
              <a:rPr lang="en-GB" err="1"/>
              <a:t>zinahusu</a:t>
            </a:r>
            <a:r>
              <a:rPr lang="en-GB"/>
              <a:t> </a:t>
            </a:r>
            <a:r>
              <a:rPr lang="en-GB" err="1"/>
              <a:t>aina</a:t>
            </a:r>
            <a:r>
              <a:rPr lang="en-GB"/>
              <a:t> </a:t>
            </a:r>
            <a:r>
              <a:rPr lang="en-GB" err="1"/>
              <a:t>ya</a:t>
            </a:r>
            <a:r>
              <a:rPr lang="en-GB"/>
              <a:t> </a:t>
            </a:r>
            <a:r>
              <a:rPr lang="en-GB" err="1"/>
              <a:t>jamii</a:t>
            </a:r>
            <a:r>
              <a:rPr lang="en-GB"/>
              <a:t> </a:t>
            </a:r>
            <a:r>
              <a:rPr lang="en-GB" err="1"/>
              <a:t>tunayotaka</a:t>
            </a:r>
            <a:r>
              <a:rPr lang="en-GB"/>
              <a:t> </a:t>
            </a:r>
            <a:r>
              <a:rPr lang="en-GB" err="1"/>
              <a:t>kuishi</a:t>
            </a:r>
            <a:r>
              <a:rPr lang="en-GB"/>
              <a:t> </a:t>
            </a:r>
            <a:r>
              <a:rPr lang="en-GB" err="1"/>
              <a:t>ndani</a:t>
            </a:r>
            <a:r>
              <a:rPr lang="en-GB"/>
              <a:t> </a:t>
            </a:r>
            <a:r>
              <a:rPr lang="en-GB" err="1"/>
              <a:t>yake</a:t>
            </a:r>
            <a:r>
              <a:rPr lang="en-GB"/>
              <a:t> </a:t>
            </a:r>
            <a:r>
              <a:rPr lang="en-GB" err="1"/>
              <a:t>na</a:t>
            </a:r>
            <a:r>
              <a:rPr lang="en-GB"/>
              <a:t> </a:t>
            </a:r>
            <a:r>
              <a:rPr lang="en-GB" err="1"/>
              <a:t>jamii</a:t>
            </a:r>
            <a:r>
              <a:rPr lang="en-GB"/>
              <a:t> </a:t>
            </a:r>
            <a:r>
              <a:rPr lang="en-GB" err="1"/>
              <a:t>tunayotaka</a:t>
            </a:r>
            <a:r>
              <a:rPr lang="en-GB"/>
              <a:t> </a:t>
            </a:r>
            <a:r>
              <a:rPr lang="en-GB" err="1"/>
              <a:t>kuijenga</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indent="0">
              <a:lnSpc>
                <a:spcPct val="115000"/>
              </a:lnSpc>
              <a:spcBef>
                <a:spcPts val="1200"/>
              </a:spcBef>
              <a:buClr>
                <a:schemeClr val="dk1"/>
              </a:buClr>
              <a:buSzPts val="1100"/>
            </a:pPr>
            <a:r>
              <a:rPr lang="en-GB" err="1"/>
              <a:t>Ikiwa</a:t>
            </a:r>
            <a:r>
              <a:rPr lang="en-GB"/>
              <a:t> </a:t>
            </a:r>
            <a:r>
              <a:rPr lang="en-GB" err="1"/>
              <a:t>haki</a:t>
            </a:r>
            <a:r>
              <a:rPr lang="en-GB"/>
              <a:t> za </a:t>
            </a:r>
            <a:r>
              <a:rPr lang="en-GB" err="1"/>
              <a:t>binadamu</a:t>
            </a:r>
            <a:r>
              <a:rPr lang="en-GB"/>
              <a:t> </a:t>
            </a:r>
            <a:r>
              <a:rPr lang="en-GB" err="1"/>
              <a:t>zinapaswa</a:t>
            </a:r>
            <a:r>
              <a:rPr lang="en-GB"/>
              <a:t> </a:t>
            </a:r>
            <a:r>
              <a:rPr lang="en-GB" err="1"/>
              <a:t>kuwa</a:t>
            </a:r>
            <a:r>
              <a:rPr lang="en-GB"/>
              <a:t> </a:t>
            </a:r>
            <a:r>
              <a:rPr lang="en-GB" err="1"/>
              <a:t>uhalisia</a:t>
            </a:r>
            <a:r>
              <a:rPr lang="en-GB"/>
              <a:t> </a:t>
            </a:r>
            <a:r>
              <a:rPr lang="en-GB" err="1"/>
              <a:t>katika</a:t>
            </a:r>
            <a:r>
              <a:rPr lang="en-GB"/>
              <a:t> </a:t>
            </a:r>
            <a:r>
              <a:rPr lang="en-GB" err="1"/>
              <a:t>jamii</a:t>
            </a:r>
            <a:r>
              <a:rPr lang="en-GB"/>
              <a:t> </a:t>
            </a:r>
            <a:r>
              <a:rPr lang="en-GB" err="1"/>
              <a:t>zetu</a:t>
            </a:r>
            <a:r>
              <a:rPr lang="en-GB"/>
              <a:t>, </a:t>
            </a:r>
            <a:r>
              <a:rPr lang="en-GB" err="1"/>
              <a:t>basi</a:t>
            </a:r>
            <a:r>
              <a:rPr lang="en-GB"/>
              <a:t> </a:t>
            </a:r>
            <a:r>
              <a:rPr lang="en-GB" err="1"/>
              <a:t>kila</a:t>
            </a:r>
            <a:r>
              <a:rPr lang="en-GB"/>
              <a:t> </a:t>
            </a:r>
            <a:r>
              <a:rPr lang="en-GB" err="1"/>
              <a:t>mmoja</a:t>
            </a:r>
            <a:r>
              <a:rPr lang="en-GB"/>
              <a:t> </a:t>
            </a:r>
            <a:r>
              <a:rPr lang="en-GB" err="1"/>
              <a:t>wetu</a:t>
            </a:r>
            <a:r>
              <a:rPr lang="en-GB"/>
              <a:t> ana </a:t>
            </a:r>
            <a:r>
              <a:rPr lang="en-GB" err="1"/>
              <a:t>jukumu</a:t>
            </a:r>
            <a:r>
              <a:rPr lang="en-GB"/>
              <a:t> la </a:t>
            </a:r>
            <a:r>
              <a:rPr lang="en-GB" err="1"/>
              <a:t>kuchangia</a:t>
            </a:r>
            <a:r>
              <a:rPr lang="en-GB"/>
              <a:t> </a:t>
            </a:r>
            <a:r>
              <a:rPr lang="en-GB" err="1"/>
              <a:t>hilo</a:t>
            </a:r>
            <a:r>
              <a:rPr lang="en-GB"/>
              <a:t>. </a:t>
            </a:r>
            <a:r>
              <a:rPr lang="en-GB" err="1"/>
              <a:t>Ukiukwaji</a:t>
            </a:r>
            <a:r>
              <a:rPr lang="en-GB"/>
              <a:t> </a:t>
            </a:r>
            <a:r>
              <a:rPr lang="en-GB" err="1"/>
              <a:t>mwingi</a:t>
            </a:r>
            <a:r>
              <a:rPr lang="en-GB"/>
              <a:t> </a:t>
            </a:r>
            <a:r>
              <a:rPr lang="en-GB" err="1"/>
              <a:t>wa</a:t>
            </a:r>
            <a:r>
              <a:rPr lang="en-GB"/>
              <a:t> </a:t>
            </a:r>
            <a:r>
              <a:rPr lang="en-GB" err="1"/>
              <a:t>haki</a:t>
            </a:r>
            <a:r>
              <a:rPr lang="en-GB"/>
              <a:t> za </a:t>
            </a:r>
            <a:r>
              <a:rPr lang="en-GB" err="1"/>
              <a:t>binadamu</a:t>
            </a:r>
            <a:r>
              <a:rPr lang="en-GB"/>
              <a:t> </a:t>
            </a:r>
            <a:r>
              <a:rPr lang="en-GB" err="1"/>
              <a:t>hutokea</a:t>
            </a:r>
            <a:r>
              <a:rPr lang="en-GB"/>
              <a:t> </a:t>
            </a:r>
            <a:r>
              <a:rPr lang="en-GB" err="1"/>
              <a:t>kwa</a:t>
            </a:r>
            <a:r>
              <a:rPr lang="en-GB"/>
              <a:t> </a:t>
            </a:r>
            <a:r>
              <a:rPr lang="en-GB" err="1"/>
              <a:t>sababu</a:t>
            </a:r>
            <a:r>
              <a:rPr lang="en-GB"/>
              <a:t> </a:t>
            </a:r>
            <a:r>
              <a:rPr lang="en-GB" err="1"/>
              <a:t>watu</a:t>
            </a:r>
            <a:r>
              <a:rPr lang="en-GB"/>
              <a:t> </a:t>
            </a:r>
            <a:r>
              <a:rPr lang="en-GB" err="1"/>
              <a:t>wa</a:t>
            </a:r>
            <a:r>
              <a:rPr lang="en-GB"/>
              <a:t> </a:t>
            </a:r>
            <a:r>
              <a:rPr lang="en-GB" err="1"/>
              <a:t>kawaida</a:t>
            </a:r>
            <a:r>
              <a:rPr lang="en-GB"/>
              <a:t> </a:t>
            </a:r>
            <a:r>
              <a:rPr lang="en-GB" err="1"/>
              <a:t>hawaheshimu</a:t>
            </a:r>
            <a:r>
              <a:rPr lang="en-GB"/>
              <a:t> </a:t>
            </a:r>
            <a:r>
              <a:rPr lang="en-GB" err="1"/>
              <a:t>haki</a:t>
            </a:r>
            <a:r>
              <a:rPr lang="en-GB"/>
              <a:t> za </a:t>
            </a:r>
            <a:r>
              <a:rPr lang="en-GB" err="1"/>
              <a:t>wengine</a:t>
            </a:r>
            <a:r>
              <a:rPr lang="en-GB"/>
              <a:t> – </a:t>
            </a:r>
            <a:r>
              <a:rPr lang="en-GB" err="1"/>
              <a:t>kwa</a:t>
            </a:r>
            <a:r>
              <a:rPr lang="en-GB"/>
              <a:t> </a:t>
            </a:r>
            <a:r>
              <a:rPr lang="en-GB" err="1"/>
              <a:t>mfano</a:t>
            </a:r>
            <a:r>
              <a:rPr lang="en-GB"/>
              <a:t>, </a:t>
            </a:r>
            <a:r>
              <a:rPr lang="en-GB" err="1"/>
              <a:t>tunapowatendea</a:t>
            </a:r>
            <a:r>
              <a:rPr lang="en-GB"/>
              <a:t> </a:t>
            </a:r>
            <a:r>
              <a:rPr lang="en-GB" err="1"/>
              <a:t>baadhi</a:t>
            </a:r>
            <a:r>
              <a:rPr lang="en-GB"/>
              <a:t> </a:t>
            </a:r>
            <a:r>
              <a:rPr lang="en-GB" err="1"/>
              <a:t>ya</a:t>
            </a:r>
            <a:r>
              <a:rPr lang="en-GB"/>
              <a:t> </a:t>
            </a:r>
            <a:r>
              <a:rPr lang="en-GB" err="1"/>
              <a:t>watu</a:t>
            </a:r>
            <a:r>
              <a:rPr lang="en-GB"/>
              <a:t> kana </a:t>
            </a:r>
            <a:r>
              <a:rPr lang="en-GB" err="1"/>
              <a:t>kwamba</a:t>
            </a:r>
            <a:r>
              <a:rPr lang="en-GB"/>
              <a:t> </a:t>
            </a:r>
            <a:r>
              <a:rPr lang="en-GB" err="1"/>
              <a:t>hawana</a:t>
            </a:r>
            <a:r>
              <a:rPr lang="en-GB"/>
              <a:t> </a:t>
            </a:r>
            <a:r>
              <a:rPr lang="en-GB" err="1"/>
              <a:t>usawa</a:t>
            </a:r>
            <a:r>
              <a:rPr lang="en-GB"/>
              <a:t> </a:t>
            </a:r>
            <a:r>
              <a:rPr lang="en-GB" err="1"/>
              <a:t>na</a:t>
            </a:r>
            <a:r>
              <a:rPr lang="en-GB"/>
              <a:t> </a:t>
            </a:r>
            <a:r>
              <a:rPr lang="en-GB" err="1"/>
              <a:t>sisi</a:t>
            </a:r>
            <a:r>
              <a:rPr lang="en-GB"/>
              <a:t>. Zaidi </a:t>
            </a:r>
            <a:r>
              <a:rPr lang="en-GB" err="1"/>
              <a:t>ya</a:t>
            </a:r>
            <a:r>
              <a:rPr lang="en-GB"/>
              <a:t> </a:t>
            </a:r>
            <a:r>
              <a:rPr lang="en-GB" err="1"/>
              <a:t>hayo</a:t>
            </a:r>
            <a:r>
              <a:rPr lang="en-GB"/>
              <a:t>, </a:t>
            </a:r>
            <a:r>
              <a:rPr lang="en-GB" err="1"/>
              <a:t>serikali</a:t>
            </a:r>
            <a:r>
              <a:rPr lang="en-GB"/>
              <a:t>, </a:t>
            </a:r>
            <a:r>
              <a:rPr lang="en-GB" err="1"/>
              <a:t>wafanyabiashara</a:t>
            </a:r>
            <a:r>
              <a:rPr lang="en-GB"/>
              <a:t> </a:t>
            </a:r>
            <a:r>
              <a:rPr lang="en-GB" err="1"/>
              <a:t>na</a:t>
            </a:r>
            <a:r>
              <a:rPr lang="en-GB"/>
              <a:t> </a:t>
            </a:r>
            <a:r>
              <a:rPr lang="en-GB" err="1"/>
              <a:t>watu</a:t>
            </a:r>
            <a:r>
              <a:rPr lang="en-GB"/>
              <a:t> </a:t>
            </a:r>
            <a:r>
              <a:rPr lang="en-GB" err="1"/>
              <a:t>binafsi</a:t>
            </a:r>
            <a:r>
              <a:rPr lang="en-GB"/>
              <a:t> </a:t>
            </a:r>
            <a:r>
              <a:rPr lang="en-GB" err="1"/>
              <a:t>wanaendelea</a:t>
            </a:r>
            <a:r>
              <a:rPr lang="en-GB"/>
              <a:t> </a:t>
            </a:r>
            <a:r>
              <a:rPr lang="en-GB" err="1"/>
              <a:t>kukiuka</a:t>
            </a:r>
            <a:r>
              <a:rPr lang="en-GB"/>
              <a:t> </a:t>
            </a:r>
            <a:r>
              <a:rPr lang="en-GB" err="1"/>
              <a:t>haki</a:t>
            </a:r>
            <a:r>
              <a:rPr lang="en-GB"/>
              <a:t> za </a:t>
            </a:r>
            <a:r>
              <a:rPr lang="en-GB" err="1"/>
              <a:t>binadamu</a:t>
            </a:r>
            <a:r>
              <a:rPr lang="en-GB"/>
              <a:t> </a:t>
            </a:r>
            <a:r>
              <a:rPr lang="en-GB" err="1"/>
              <a:t>kwa</a:t>
            </a:r>
            <a:r>
              <a:rPr lang="en-GB"/>
              <a:t> </a:t>
            </a:r>
            <a:r>
              <a:rPr lang="en-GB" err="1"/>
              <a:t>sababu</a:t>
            </a:r>
            <a:r>
              <a:rPr lang="en-GB"/>
              <a:t> </a:t>
            </a:r>
            <a:r>
              <a:rPr lang="en-GB" err="1"/>
              <a:t>watu</a:t>
            </a:r>
            <a:r>
              <a:rPr lang="en-GB"/>
              <a:t> </a:t>
            </a:r>
            <a:r>
              <a:rPr lang="en-GB" err="1"/>
              <a:t>hawasimamii</a:t>
            </a:r>
            <a:r>
              <a:rPr lang="en-GB"/>
              <a:t> </a:t>
            </a:r>
            <a:r>
              <a:rPr lang="en-GB" err="1"/>
              <a:t>haki</a:t>
            </a:r>
            <a:r>
              <a:rPr lang="en-GB"/>
              <a:t> za </a:t>
            </a:r>
            <a:r>
              <a:rPr lang="en-GB" err="1"/>
              <a:t>wenzao</a:t>
            </a:r>
            <a:r>
              <a:rPr lang="en-GB"/>
              <a:t> </a:t>
            </a:r>
            <a:r>
              <a:rPr lang="en-GB" err="1"/>
              <a:t>wala</a:t>
            </a:r>
            <a:r>
              <a:rPr lang="en-GB"/>
              <a:t> </a:t>
            </a:r>
            <a:r>
              <a:rPr lang="en-GB" err="1"/>
              <a:t>hawajitahidi</a:t>
            </a:r>
            <a:r>
              <a:rPr lang="en-GB"/>
              <a:t> </a:t>
            </a:r>
            <a:r>
              <a:rPr lang="en-GB" err="1"/>
              <a:t>kubadili</a:t>
            </a:r>
            <a:r>
              <a:rPr lang="en-GB"/>
              <a:t> </a:t>
            </a:r>
            <a:r>
              <a:rPr lang="en-GB" err="1"/>
              <a:t>hali</a:t>
            </a:r>
            <a:r>
              <a:rPr lang="en-GB"/>
              <a:t> </a:t>
            </a:r>
            <a:r>
              <a:rPr lang="en-GB" err="1"/>
              <a:t>hiyo</a:t>
            </a:r>
            <a:r>
              <a:rPr lang="en-GB"/>
              <a:t>. </a:t>
            </a:r>
          </a:p>
          <a:p>
            <a:pPr marL="0" indent="0">
              <a:lnSpc>
                <a:spcPct val="114999"/>
              </a:lnSpc>
              <a:spcBef>
                <a:spcPts val="1200"/>
              </a:spcBef>
              <a:buSzPts val="1100"/>
            </a:pPr>
            <a:endParaRPr lang="en-GB"/>
          </a:p>
          <a:p>
            <a:pPr marL="0" lvl="0" indent="0" algn="l">
              <a:lnSpc>
                <a:spcPct val="114999"/>
              </a:lnSpc>
              <a:spcBef>
                <a:spcPts val="1200"/>
              </a:spcBef>
              <a:spcAft>
                <a:spcPts val="0"/>
              </a:spcAft>
              <a:buSzPts val="1100"/>
              <a:buFont typeface="Arial"/>
              <a:buNone/>
            </a:pPr>
            <a:r>
              <a:rPr lang="en-GB"/>
              <a:t>Mara </a:t>
            </a:r>
            <a:r>
              <a:rPr lang="en-GB" err="1"/>
              <a:t>nyingi</a:t>
            </a:r>
            <a:r>
              <a:rPr lang="en-GB"/>
              <a:t>, </a:t>
            </a:r>
            <a:r>
              <a:rPr lang="en-GB" err="1"/>
              <a:t>tunabaki</a:t>
            </a:r>
            <a:r>
              <a:rPr lang="en-GB"/>
              <a:t> </a:t>
            </a:r>
            <a:r>
              <a:rPr lang="en-GB" err="1"/>
              <a:t>kimya</a:t>
            </a:r>
            <a:r>
              <a:rPr lang="en-GB"/>
              <a:t>.</a:t>
            </a:r>
          </a:p>
          <a:p>
            <a:pPr marL="0" indent="0">
              <a:lnSpc>
                <a:spcPct val="114999"/>
              </a:lnSpc>
              <a:spcBef>
                <a:spcPts val="1200"/>
              </a:spcBef>
              <a:buSzPts val="1100"/>
            </a:pPr>
            <a:endParaRPr lang="en-GB"/>
          </a:p>
          <a:p>
            <a:pPr marL="0" indent="0">
              <a:lnSpc>
                <a:spcPct val="114999"/>
              </a:lnSpc>
              <a:spcBef>
                <a:spcPts val="1200"/>
              </a:spcBef>
            </a:pPr>
            <a:endParaRPr lang="sw-KE" b="1"/>
          </a:p>
        </p:txBody>
      </p:sp>
      <p:sp>
        <p:nvSpPr>
          <p:cNvPr id="241" name="Google Shape;241;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2" name="Google Shape;242;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43" name="Google Shape;24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 name="Google Shape;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 name="Google Shape;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31" name="Google Shape;31;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32" name="Google Shape;32;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Clr>
                <a:schemeClr val="dk1"/>
              </a:buClr>
              <a:buSzPts val="1100"/>
            </a:pPr>
            <a:r>
              <a:rPr lang="en-GB"/>
              <a:t>Sisi </a:t>
            </a:r>
            <a:r>
              <a:rPr lang="en-GB" err="1"/>
              <a:t>si</a:t>
            </a:r>
            <a:r>
              <a:rPr lang="en-GB"/>
              <a:t> </a:t>
            </a:r>
            <a:r>
              <a:rPr lang="en-GB" err="1"/>
              <a:t>serikali</a:t>
            </a:r>
            <a:r>
              <a:rPr lang="en-GB"/>
              <a:t> – </a:t>
            </a:r>
            <a:r>
              <a:rPr lang="en-GB" err="1"/>
              <a:t>hatujatia</a:t>
            </a:r>
            <a:r>
              <a:rPr lang="en-GB"/>
              <a:t> </a:t>
            </a:r>
            <a:r>
              <a:rPr lang="en-GB" err="1"/>
              <a:t>saini</a:t>
            </a:r>
            <a:r>
              <a:rPr lang="en-GB"/>
              <a:t> </a:t>
            </a:r>
            <a:r>
              <a:rPr lang="en-GB" err="1"/>
              <a:t>mikataba</a:t>
            </a:r>
            <a:r>
              <a:rPr lang="en-GB"/>
              <a:t> </a:t>
            </a:r>
            <a:r>
              <a:rPr lang="en-GB" err="1"/>
              <a:t>ya</a:t>
            </a:r>
            <a:r>
              <a:rPr lang="en-GB"/>
              <a:t> </a:t>
            </a:r>
            <a:r>
              <a:rPr lang="en-GB" err="1"/>
              <a:t>kimataifa</a:t>
            </a:r>
            <a:r>
              <a:rPr lang="en-GB"/>
              <a:t> </a:t>
            </a:r>
            <a:r>
              <a:rPr lang="en-GB" err="1"/>
              <a:t>ya</a:t>
            </a:r>
            <a:r>
              <a:rPr lang="en-GB"/>
              <a:t> </a:t>
            </a:r>
            <a:r>
              <a:rPr lang="en-GB" err="1"/>
              <a:t>haki</a:t>
            </a:r>
            <a:r>
              <a:rPr lang="en-GB"/>
              <a:t> za </a:t>
            </a:r>
            <a:r>
              <a:rPr lang="en-GB" err="1"/>
              <a:t>binadamu</a:t>
            </a:r>
            <a:r>
              <a:rPr lang="en-GB"/>
              <a:t>. Hatuna </a:t>
            </a:r>
            <a:r>
              <a:rPr lang="en-GB" err="1"/>
              <a:t>wajibu</a:t>
            </a:r>
            <a:r>
              <a:rPr lang="en-GB"/>
              <a:t> </a:t>
            </a:r>
            <a:r>
              <a:rPr lang="en-GB" err="1"/>
              <a:t>wa</a:t>
            </a:r>
            <a:r>
              <a:rPr lang="en-GB"/>
              <a:t> </a:t>
            </a:r>
            <a:r>
              <a:rPr lang="en-GB" err="1"/>
              <a:t>kisheria</a:t>
            </a:r>
            <a:r>
              <a:rPr lang="en-GB"/>
              <a:t> </a:t>
            </a:r>
            <a:r>
              <a:rPr lang="en-GB" err="1"/>
              <a:t>wa</a:t>
            </a:r>
            <a:r>
              <a:rPr lang="en-GB"/>
              <a:t> </a:t>
            </a:r>
            <a:r>
              <a:rPr lang="en-GB" err="1"/>
              <a:t>kuhakikisha</a:t>
            </a:r>
            <a:r>
              <a:rPr lang="en-GB"/>
              <a:t> </a:t>
            </a:r>
            <a:r>
              <a:rPr lang="en-GB" err="1"/>
              <a:t>haki</a:t>
            </a:r>
            <a:r>
              <a:rPr lang="en-GB"/>
              <a:t> za </a:t>
            </a:r>
            <a:r>
              <a:rPr lang="en-GB" err="1"/>
              <a:t>binadamu</a:t>
            </a:r>
            <a:r>
              <a:rPr lang="en-GB"/>
              <a:t> </a:t>
            </a:r>
            <a:r>
              <a:rPr lang="en-GB" err="1"/>
              <a:t>zinafuatwa</a:t>
            </a:r>
            <a:r>
              <a:rPr lang="en-GB"/>
              <a:t>. Lakini </a:t>
            </a:r>
            <a:r>
              <a:rPr lang="en-GB" err="1"/>
              <a:t>sisi</a:t>
            </a:r>
            <a:r>
              <a:rPr lang="en-GB"/>
              <a:t> </a:t>
            </a:r>
            <a:r>
              <a:rPr lang="en-GB" err="1"/>
              <a:t>ni</a:t>
            </a:r>
            <a:r>
              <a:rPr lang="en-GB"/>
              <a:t> </a:t>
            </a:r>
            <a:r>
              <a:rPr lang="en-GB" err="1"/>
              <a:t>wanadamu</a:t>
            </a:r>
            <a:r>
              <a:rPr lang="en-GB"/>
              <a:t> </a:t>
            </a:r>
            <a:r>
              <a:rPr lang="en-GB" err="1"/>
              <a:t>wenye</a:t>
            </a:r>
            <a:r>
              <a:rPr lang="en-GB"/>
              <a:t> </a:t>
            </a:r>
            <a:r>
              <a:rPr lang="en-GB" err="1"/>
              <a:t>akili</a:t>
            </a:r>
            <a:r>
              <a:rPr lang="en-GB"/>
              <a:t> </a:t>
            </a:r>
            <a:r>
              <a:rPr lang="en-GB" err="1"/>
              <a:t>na</a:t>
            </a:r>
            <a:r>
              <a:rPr lang="en-GB"/>
              <a:t> </a:t>
            </a:r>
            <a:r>
              <a:rPr lang="en-GB" err="1"/>
              <a:t>dhamiri</a:t>
            </a:r>
            <a:r>
              <a:rPr lang="en-GB"/>
              <a:t>, </a:t>
            </a:r>
            <a:r>
              <a:rPr lang="en-GB" err="1"/>
              <a:t>na</a:t>
            </a:r>
            <a:r>
              <a:rPr lang="en-GB"/>
              <a:t> tuna </a:t>
            </a:r>
            <a:r>
              <a:rPr lang="en-GB" err="1"/>
              <a:t>wajibu</a:t>
            </a:r>
            <a:r>
              <a:rPr lang="en-GB"/>
              <a:t> </a:t>
            </a:r>
            <a:r>
              <a:rPr lang="en-GB" err="1"/>
              <a:t>wa</a:t>
            </a:r>
            <a:r>
              <a:rPr lang="en-GB"/>
              <a:t> </a:t>
            </a:r>
            <a:r>
              <a:rPr lang="en-GB" err="1"/>
              <a:t>kimaadili</a:t>
            </a:r>
            <a:r>
              <a:rPr lang="en-GB"/>
              <a:t> </a:t>
            </a:r>
            <a:r>
              <a:rPr lang="en-GB" err="1"/>
              <a:t>kwa</a:t>
            </a:r>
            <a:r>
              <a:rPr lang="en-GB"/>
              <a:t> </a:t>
            </a:r>
            <a:r>
              <a:rPr lang="en-GB" err="1"/>
              <a:t>kila</a:t>
            </a:r>
            <a:r>
              <a:rPr lang="en-GB"/>
              <a:t> </a:t>
            </a:r>
            <a:r>
              <a:rPr lang="en-GB" err="1"/>
              <a:t>mmoja</a:t>
            </a:r>
            <a:r>
              <a:rPr lang="en-GB"/>
              <a:t> </a:t>
            </a:r>
            <a:r>
              <a:rPr lang="en-GB" err="1"/>
              <a:t>wetu</a:t>
            </a:r>
            <a:r>
              <a:rPr lang="en-GB"/>
              <a:t>. </a:t>
            </a:r>
            <a:endParaRPr lang="en-US"/>
          </a:p>
          <a:p>
            <a:pPr marL="0" indent="0">
              <a:lnSpc>
                <a:spcPct val="114999"/>
              </a:lnSpc>
              <a:spcBef>
                <a:spcPts val="1200"/>
              </a:spcBef>
              <a:buSzPts val="1100"/>
            </a:pPr>
            <a:endParaRPr lang="en-GB"/>
          </a:p>
          <a:p>
            <a:pPr marL="0" lvl="0" indent="0" algn="l">
              <a:lnSpc>
                <a:spcPct val="114999"/>
              </a:lnSpc>
              <a:spcBef>
                <a:spcPts val="1200"/>
              </a:spcBef>
              <a:spcAft>
                <a:spcPts val="0"/>
              </a:spcAft>
              <a:buSzPts val="1100"/>
              <a:buFont typeface="Arial"/>
              <a:buNone/>
            </a:pPr>
            <a:r>
              <a:rPr lang="en-GB"/>
              <a:t>Kama Tamko la </a:t>
            </a:r>
            <a:r>
              <a:rPr lang="en-GB" err="1"/>
              <a:t>Ulimwengu</a:t>
            </a:r>
            <a:r>
              <a:rPr lang="en-GB"/>
              <a:t> la Haki za </a:t>
            </a:r>
            <a:r>
              <a:rPr lang="en-GB" err="1"/>
              <a:t>Binadamu</a:t>
            </a:r>
            <a:r>
              <a:rPr lang="en-GB"/>
              <a:t> </a:t>
            </a:r>
            <a:r>
              <a:rPr lang="en-GB" err="1"/>
              <a:t>linavyosema</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indent="0">
              <a:lnSpc>
                <a:spcPct val="115000"/>
              </a:lnSpc>
              <a:spcBef>
                <a:spcPts val="1200"/>
              </a:spcBef>
              <a:buClr>
                <a:schemeClr val="dk1"/>
              </a:buClr>
              <a:buSzPts val="1100"/>
            </a:pPr>
            <a:r>
              <a:rPr lang="en-GB"/>
              <a:t>"</a:t>
            </a:r>
            <a:r>
              <a:rPr lang="en-GB" err="1"/>
              <a:t>Watu</a:t>
            </a:r>
            <a:r>
              <a:rPr lang="en-GB"/>
              <a:t> </a:t>
            </a:r>
            <a:r>
              <a:rPr lang="en-GB" err="1"/>
              <a:t>wote</a:t>
            </a:r>
            <a:r>
              <a:rPr lang="en-GB"/>
              <a:t> </a:t>
            </a:r>
            <a:r>
              <a:rPr lang="en-GB" err="1"/>
              <a:t>huzaliwa</a:t>
            </a:r>
            <a:r>
              <a:rPr lang="en-GB"/>
              <a:t> </a:t>
            </a:r>
            <a:r>
              <a:rPr lang="en-GB" err="1"/>
              <a:t>wakiwa</a:t>
            </a:r>
            <a:r>
              <a:rPr lang="en-GB"/>
              <a:t> </a:t>
            </a:r>
            <a:r>
              <a:rPr lang="en-GB" err="1"/>
              <a:t>huru</a:t>
            </a:r>
            <a:r>
              <a:rPr lang="en-GB"/>
              <a:t> </a:t>
            </a:r>
            <a:r>
              <a:rPr lang="en-GB" err="1"/>
              <a:t>na</a:t>
            </a:r>
            <a:r>
              <a:rPr lang="en-GB"/>
              <a:t> </a:t>
            </a:r>
            <a:r>
              <a:rPr lang="en-GB" err="1"/>
              <a:t>sawa</a:t>
            </a:r>
            <a:r>
              <a:rPr lang="en-GB"/>
              <a:t> </a:t>
            </a:r>
            <a:r>
              <a:rPr lang="en-GB" err="1"/>
              <a:t>katika</a:t>
            </a:r>
            <a:r>
              <a:rPr lang="en-GB"/>
              <a:t> </a:t>
            </a:r>
            <a:r>
              <a:rPr lang="en-GB" err="1"/>
              <a:t>hadhi</a:t>
            </a:r>
            <a:r>
              <a:rPr lang="en-GB"/>
              <a:t> </a:t>
            </a:r>
            <a:r>
              <a:rPr lang="en-GB" err="1"/>
              <a:t>na</a:t>
            </a:r>
            <a:r>
              <a:rPr lang="en-GB"/>
              <a:t> </a:t>
            </a:r>
            <a:r>
              <a:rPr lang="en-GB" err="1"/>
              <a:t>haki</a:t>
            </a:r>
            <a:r>
              <a:rPr lang="en-GB"/>
              <a:t>. </a:t>
            </a:r>
            <a:r>
              <a:rPr lang="en-GB" err="1"/>
              <a:t>Wamepewa</a:t>
            </a:r>
            <a:r>
              <a:rPr lang="en-GB"/>
              <a:t> </a:t>
            </a:r>
            <a:r>
              <a:rPr lang="en-GB" err="1"/>
              <a:t>akili</a:t>
            </a:r>
            <a:r>
              <a:rPr lang="en-GB"/>
              <a:t> </a:t>
            </a:r>
            <a:r>
              <a:rPr lang="en-GB" err="1"/>
              <a:t>na</a:t>
            </a:r>
            <a:r>
              <a:rPr lang="en-GB"/>
              <a:t> </a:t>
            </a:r>
            <a:r>
              <a:rPr lang="en-GB" err="1"/>
              <a:t>dhamiri</a:t>
            </a:r>
            <a:r>
              <a:rPr lang="en-GB"/>
              <a:t> </a:t>
            </a:r>
            <a:r>
              <a:rPr lang="en-GB" err="1"/>
              <a:t>na</a:t>
            </a:r>
            <a:r>
              <a:rPr lang="en-GB"/>
              <a:t> </a:t>
            </a:r>
            <a:r>
              <a:rPr lang="en-GB" err="1"/>
              <a:t>wanapaswa</a:t>
            </a:r>
            <a:r>
              <a:rPr lang="en-GB"/>
              <a:t> </a:t>
            </a:r>
            <a:r>
              <a:rPr lang="en-GB" err="1"/>
              <a:t>kutendeana</a:t>
            </a:r>
            <a:r>
              <a:rPr lang="en-GB"/>
              <a:t> </a:t>
            </a:r>
            <a:r>
              <a:rPr lang="en-GB" err="1"/>
              <a:t>kwa</a:t>
            </a:r>
            <a:r>
              <a:rPr lang="en-GB"/>
              <a:t> </a:t>
            </a:r>
            <a:r>
              <a:rPr lang="en-GB" err="1"/>
              <a:t>moyo</a:t>
            </a:r>
            <a:r>
              <a:rPr lang="en-GB"/>
              <a:t> </a:t>
            </a:r>
            <a:r>
              <a:rPr lang="en-GB" err="1"/>
              <a:t>wa</a:t>
            </a:r>
            <a:r>
              <a:rPr lang="en-GB"/>
              <a:t> </a:t>
            </a:r>
            <a:r>
              <a:rPr lang="en-GB" err="1"/>
              <a:t>undugu</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lvl="0" indent="0" algn="l" rtl="0">
              <a:lnSpc>
                <a:spcPct val="115000"/>
              </a:lnSpc>
              <a:spcBef>
                <a:spcPts val="1200"/>
              </a:spcBef>
              <a:spcAft>
                <a:spcPts val="0"/>
              </a:spcAft>
              <a:buClr>
                <a:schemeClr val="dk1"/>
              </a:buClr>
              <a:buSzPts val="1100"/>
              <a:buFont typeface="Arial"/>
              <a:buNone/>
            </a:pPr>
            <a:r>
              <a:rPr lang="en-GB"/>
              <a:t>"… </a:t>
            </a:r>
            <a:r>
              <a:rPr lang="en-GB" err="1"/>
              <a:t>kila</a:t>
            </a:r>
            <a:r>
              <a:rPr lang="en-GB"/>
              <a:t> </a:t>
            </a:r>
            <a:r>
              <a:rPr lang="en-GB" err="1"/>
              <a:t>mtu</a:t>
            </a:r>
            <a:r>
              <a:rPr lang="en-GB"/>
              <a:t> </a:t>
            </a:r>
            <a:r>
              <a:rPr lang="en-GB" err="1"/>
              <a:t>na</a:t>
            </a:r>
            <a:r>
              <a:rPr lang="en-GB"/>
              <a:t> </a:t>
            </a:r>
            <a:r>
              <a:rPr lang="en-GB" err="1"/>
              <a:t>kila</a:t>
            </a:r>
            <a:r>
              <a:rPr lang="en-GB"/>
              <a:t> </a:t>
            </a:r>
            <a:r>
              <a:rPr lang="en-GB" err="1"/>
              <a:t>taasisi</a:t>
            </a:r>
            <a:r>
              <a:rPr lang="en-GB"/>
              <a:t> </a:t>
            </a:r>
            <a:r>
              <a:rPr lang="en-GB" err="1"/>
              <a:t>katika</a:t>
            </a:r>
            <a:r>
              <a:rPr lang="en-GB"/>
              <a:t> </a:t>
            </a:r>
            <a:r>
              <a:rPr lang="en-GB" err="1"/>
              <a:t>jamii</a:t>
            </a:r>
            <a:r>
              <a:rPr lang="en-GB"/>
              <a:t> […] </a:t>
            </a:r>
            <a:r>
              <a:rPr lang="en-GB" err="1"/>
              <a:t>inapaswa</a:t>
            </a:r>
            <a:r>
              <a:rPr lang="en-GB"/>
              <a:t> </a:t>
            </a:r>
            <a:r>
              <a:rPr lang="en-GB" err="1"/>
              <a:t>kujitahidi</a:t>
            </a:r>
            <a:r>
              <a:rPr lang="en-GB"/>
              <a:t>, </a:t>
            </a:r>
            <a:r>
              <a:rPr lang="en-GB" err="1"/>
              <a:t>kwa</a:t>
            </a:r>
            <a:r>
              <a:rPr lang="en-GB"/>
              <a:t> </a:t>
            </a:r>
            <a:r>
              <a:rPr lang="en-GB" err="1"/>
              <a:t>njia</a:t>
            </a:r>
            <a:r>
              <a:rPr lang="en-GB"/>
              <a:t> </a:t>
            </a:r>
            <a:r>
              <a:rPr lang="en-GB" err="1"/>
              <a:t>ya</a:t>
            </a:r>
            <a:r>
              <a:rPr lang="en-GB"/>
              <a:t> </a:t>
            </a:r>
            <a:r>
              <a:rPr lang="en-GB" err="1"/>
              <a:t>elimu</a:t>
            </a:r>
            <a:r>
              <a:rPr lang="en-GB"/>
              <a:t> </a:t>
            </a:r>
            <a:r>
              <a:rPr lang="en-GB" err="1"/>
              <a:t>na</a:t>
            </a:r>
            <a:r>
              <a:rPr lang="en-GB"/>
              <a:t> </a:t>
            </a:r>
            <a:r>
              <a:rPr lang="en-GB" err="1"/>
              <a:t>mafunzo</a:t>
            </a:r>
            <a:r>
              <a:rPr lang="en-GB"/>
              <a:t>, </a:t>
            </a:r>
            <a:r>
              <a:rPr lang="en-GB" err="1"/>
              <a:t>kukuza</a:t>
            </a:r>
            <a:r>
              <a:rPr lang="en-GB"/>
              <a:t> </a:t>
            </a:r>
            <a:r>
              <a:rPr lang="en-GB" err="1"/>
              <a:t>heshima</a:t>
            </a:r>
            <a:r>
              <a:rPr lang="en-GB"/>
              <a:t> </a:t>
            </a:r>
            <a:r>
              <a:rPr lang="en-GB" err="1"/>
              <a:t>kwa</a:t>
            </a:r>
            <a:r>
              <a:rPr lang="en-GB"/>
              <a:t> </a:t>
            </a:r>
            <a:r>
              <a:rPr lang="en-GB" err="1"/>
              <a:t>haki</a:t>
            </a:r>
            <a:r>
              <a:rPr lang="en-GB"/>
              <a:t> </a:t>
            </a:r>
            <a:r>
              <a:rPr lang="en-GB" err="1"/>
              <a:t>hizi</a:t>
            </a:r>
            <a:r>
              <a:rPr lang="en-GB"/>
              <a:t> </a:t>
            </a:r>
            <a:r>
              <a:rPr lang="en-GB" err="1"/>
              <a:t>na</a:t>
            </a:r>
            <a:r>
              <a:rPr lang="en-GB"/>
              <a:t> uhuru </a:t>
            </a:r>
            <a:r>
              <a:rPr lang="en-GB" err="1"/>
              <a:t>huu</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indent="0">
              <a:lnSpc>
                <a:spcPct val="115000"/>
              </a:lnSpc>
              <a:spcBef>
                <a:spcPts val="1200"/>
              </a:spcBef>
              <a:buClr>
                <a:schemeClr val="dk1"/>
              </a:buClr>
              <a:buSzPts val="1100"/>
            </a:pPr>
            <a:r>
              <a:rPr lang="en-GB"/>
              <a:t>Kila mara </a:t>
            </a:r>
            <a:r>
              <a:rPr lang="en-GB" err="1"/>
              <a:t>tunapokuwa</a:t>
            </a:r>
            <a:r>
              <a:rPr lang="en-GB"/>
              <a:t> </a:t>
            </a:r>
            <a:r>
              <a:rPr lang="en-GB" err="1"/>
              <a:t>na</a:t>
            </a:r>
            <a:r>
              <a:rPr lang="en-GB"/>
              <a:t> </a:t>
            </a:r>
            <a:r>
              <a:rPr lang="en-GB" err="1"/>
              <a:t>uwezo</a:t>
            </a:r>
            <a:r>
              <a:rPr lang="en-GB"/>
              <a:t> </a:t>
            </a:r>
            <a:r>
              <a:rPr lang="en-GB" err="1"/>
              <a:t>wa</a:t>
            </a:r>
            <a:r>
              <a:rPr lang="en-GB"/>
              <a:t> </a:t>
            </a:r>
            <a:r>
              <a:rPr lang="en-GB" err="1"/>
              <a:t>kufanya</a:t>
            </a:r>
            <a:r>
              <a:rPr lang="en-GB"/>
              <a:t> </a:t>
            </a:r>
            <a:r>
              <a:rPr lang="en-GB" err="1"/>
              <a:t>jambo</a:t>
            </a:r>
            <a:r>
              <a:rPr lang="en-GB"/>
              <a:t> </a:t>
            </a:r>
            <a:r>
              <a:rPr lang="en-GB" err="1"/>
              <a:t>jema</a:t>
            </a:r>
            <a:r>
              <a:rPr lang="en-GB"/>
              <a:t> au baya </a:t>
            </a:r>
            <a:r>
              <a:rPr lang="en-GB" err="1"/>
              <a:t>kwa</a:t>
            </a:r>
            <a:r>
              <a:rPr lang="en-GB"/>
              <a:t> </a:t>
            </a:r>
            <a:r>
              <a:rPr lang="en-GB" err="1"/>
              <a:t>maisha</a:t>
            </a:r>
            <a:r>
              <a:rPr lang="en-GB"/>
              <a:t> </a:t>
            </a:r>
            <a:r>
              <a:rPr lang="en-GB" err="1"/>
              <a:t>ya</a:t>
            </a:r>
            <a:r>
              <a:rPr lang="en-GB"/>
              <a:t> </a:t>
            </a:r>
            <a:r>
              <a:rPr lang="en-GB" err="1"/>
              <a:t>watu</a:t>
            </a:r>
            <a:r>
              <a:rPr lang="en-GB"/>
              <a:t> </a:t>
            </a:r>
            <a:r>
              <a:rPr lang="en-GB" err="1"/>
              <a:t>wengine</a:t>
            </a:r>
            <a:r>
              <a:rPr lang="en-GB"/>
              <a:t>, </a:t>
            </a:r>
            <a:r>
              <a:rPr lang="en-GB" err="1"/>
              <a:t>tunakuwa</a:t>
            </a:r>
            <a:r>
              <a:rPr lang="en-GB"/>
              <a:t> </a:t>
            </a:r>
            <a:r>
              <a:rPr lang="en-GB" err="1"/>
              <a:t>na</a:t>
            </a:r>
            <a:r>
              <a:rPr lang="en-GB"/>
              <a:t> </a:t>
            </a:r>
            <a:r>
              <a:rPr lang="en-GB" err="1"/>
              <a:t>wajibu</a:t>
            </a:r>
            <a:r>
              <a:rPr lang="en-GB"/>
              <a:t> </a:t>
            </a:r>
            <a:r>
              <a:rPr lang="en-GB" err="1"/>
              <a:t>wa</a:t>
            </a:r>
            <a:r>
              <a:rPr lang="en-GB"/>
              <a:t> </a:t>
            </a:r>
            <a:r>
              <a:rPr lang="en-GB" err="1"/>
              <a:t>kimaadili</a:t>
            </a:r>
            <a:r>
              <a:rPr lang="en-GB"/>
              <a:t> </a:t>
            </a:r>
            <a:r>
              <a:rPr lang="en-GB" err="1"/>
              <a:t>wa</a:t>
            </a:r>
            <a:r>
              <a:rPr lang="en-GB"/>
              <a:t> </a:t>
            </a:r>
            <a:r>
              <a:rPr lang="en-GB" err="1"/>
              <a:t>kuzingatia</a:t>
            </a:r>
            <a:r>
              <a:rPr lang="en-GB"/>
              <a:t> </a:t>
            </a:r>
            <a:r>
              <a:rPr lang="en-GB" err="1"/>
              <a:t>haki</a:t>
            </a:r>
            <a:r>
              <a:rPr lang="en-GB"/>
              <a:t> za </a:t>
            </a:r>
            <a:r>
              <a:rPr lang="en-GB" err="1"/>
              <a:t>binadamu</a:t>
            </a:r>
            <a:r>
              <a:rPr lang="en-GB"/>
              <a:t>. </a:t>
            </a:r>
          </a:p>
          <a:p>
            <a:pPr marL="0" indent="0">
              <a:lnSpc>
                <a:spcPct val="114999"/>
              </a:lnSpc>
              <a:spcBef>
                <a:spcPts val="1200"/>
              </a:spcBef>
              <a:buSzPts val="1100"/>
            </a:pPr>
            <a:endParaRPr lang="en-GB"/>
          </a:p>
          <a:p>
            <a:pPr marL="0" lvl="0" indent="0" algn="l">
              <a:lnSpc>
                <a:spcPct val="114999"/>
              </a:lnSpc>
              <a:spcBef>
                <a:spcPts val="1200"/>
              </a:spcBef>
              <a:spcAft>
                <a:spcPts val="0"/>
              </a:spcAft>
              <a:buSzPts val="1100"/>
              <a:buFont typeface="Arial"/>
              <a:buNone/>
            </a:pPr>
            <a:r>
              <a:rPr lang="en-GB" err="1"/>
              <a:t>Hatutaweza</a:t>
            </a:r>
            <a:r>
              <a:rPr lang="en-GB"/>
              <a:t> </a:t>
            </a:r>
            <a:r>
              <a:rPr lang="en-GB" err="1"/>
              <a:t>kufanya</a:t>
            </a:r>
            <a:r>
              <a:rPr lang="en-GB"/>
              <a:t> </a:t>
            </a:r>
            <a:r>
              <a:rPr lang="en-GB" err="1"/>
              <a:t>kila</a:t>
            </a:r>
            <a:r>
              <a:rPr lang="en-GB"/>
              <a:t> </a:t>
            </a:r>
            <a:r>
              <a:rPr lang="en-GB" err="1"/>
              <a:t>kitu</a:t>
            </a:r>
            <a:r>
              <a:rPr lang="en-GB"/>
              <a:t> – mara </a:t>
            </a:r>
            <a:r>
              <a:rPr lang="en-GB" err="1"/>
              <a:t>nyingine</a:t>
            </a:r>
            <a:r>
              <a:rPr lang="en-GB"/>
              <a:t> </a:t>
            </a:r>
            <a:r>
              <a:rPr lang="en-GB" err="1"/>
              <a:t>ni</a:t>
            </a:r>
            <a:r>
              <a:rPr lang="en-GB"/>
              <a:t> </a:t>
            </a:r>
            <a:r>
              <a:rPr lang="en-GB" err="1"/>
              <a:t>vigumu</a:t>
            </a:r>
            <a:r>
              <a:rPr lang="en-GB"/>
              <a:t> </a:t>
            </a:r>
            <a:r>
              <a:rPr lang="en-GB" err="1"/>
              <a:t>hata</a:t>
            </a:r>
            <a:r>
              <a:rPr lang="en-GB"/>
              <a:t> </a:t>
            </a:r>
            <a:r>
              <a:rPr lang="en-GB" err="1"/>
              <a:t>kufikiria</a:t>
            </a:r>
            <a:r>
              <a:rPr lang="en-GB"/>
              <a:t> la </a:t>
            </a:r>
            <a:r>
              <a:rPr lang="en-GB" err="1"/>
              <a:t>kufanya</a:t>
            </a:r>
            <a:r>
              <a:rPr lang="en-GB"/>
              <a:t> – </a:t>
            </a:r>
            <a:r>
              <a:rPr lang="en-GB" err="1"/>
              <a:t>lakini</a:t>
            </a:r>
            <a:r>
              <a:rPr lang="en-GB"/>
              <a:t> </a:t>
            </a:r>
            <a:r>
              <a:rPr lang="en-GB" err="1"/>
              <a:t>tunapoona</a:t>
            </a:r>
            <a:r>
              <a:rPr lang="en-GB"/>
              <a:t> </a:t>
            </a:r>
            <a:r>
              <a:rPr lang="en-GB" err="1"/>
              <a:t>ukosefu</a:t>
            </a:r>
            <a:r>
              <a:rPr lang="en-GB"/>
              <a:t> </a:t>
            </a:r>
            <a:r>
              <a:rPr lang="en-GB" err="1"/>
              <a:t>wa</a:t>
            </a:r>
            <a:r>
              <a:rPr lang="en-GB"/>
              <a:t> </a:t>
            </a:r>
            <a:r>
              <a:rPr lang="en-GB" err="1"/>
              <a:t>haki</a:t>
            </a:r>
            <a:r>
              <a:rPr lang="en-GB"/>
              <a:t> </a:t>
            </a:r>
            <a:r>
              <a:rPr lang="en-GB" err="1"/>
              <a:t>ukitendeka</a:t>
            </a:r>
            <a:r>
              <a:rPr lang="en-GB"/>
              <a:t>, </a:t>
            </a:r>
            <a:r>
              <a:rPr lang="en-GB" err="1"/>
              <a:t>na</a:t>
            </a:r>
            <a:r>
              <a:rPr lang="en-GB"/>
              <a:t> TUNAWEZA </a:t>
            </a:r>
            <a:r>
              <a:rPr lang="en-GB" err="1"/>
              <a:t>kufanya</a:t>
            </a:r>
            <a:r>
              <a:rPr lang="en-GB"/>
              <a:t> </a:t>
            </a:r>
            <a:r>
              <a:rPr lang="en-GB" err="1"/>
              <a:t>jambo</a:t>
            </a:r>
            <a:r>
              <a:rPr lang="en-GB"/>
              <a:t> </a:t>
            </a:r>
            <a:r>
              <a:rPr lang="en-GB" err="1"/>
              <a:t>kusaidia</a:t>
            </a:r>
            <a:r>
              <a:rPr lang="en-GB"/>
              <a:t>, </a:t>
            </a:r>
            <a:r>
              <a:rPr lang="en-GB" err="1"/>
              <a:t>basi</a:t>
            </a:r>
            <a:r>
              <a:rPr lang="en-GB"/>
              <a:t> </a:t>
            </a:r>
            <a:r>
              <a:rPr lang="en-GB" err="1"/>
              <a:t>huenda</a:t>
            </a:r>
            <a:r>
              <a:rPr lang="en-GB"/>
              <a:t> </a:t>
            </a:r>
            <a:r>
              <a:rPr lang="en-GB" err="1"/>
              <a:t>tunalo</a:t>
            </a:r>
            <a:r>
              <a:rPr lang="en-GB"/>
              <a:t> </a:t>
            </a:r>
            <a:r>
              <a:rPr lang="en-GB" err="1"/>
              <a:t>jukumu</a:t>
            </a:r>
            <a:r>
              <a:rPr lang="en-GB"/>
              <a:t> la </a:t>
            </a:r>
            <a:r>
              <a:rPr lang="en-GB" err="1"/>
              <a:t>kimaadili</a:t>
            </a:r>
            <a:r>
              <a:rPr lang="en-GB"/>
              <a:t> la </a:t>
            </a:r>
            <a:r>
              <a:rPr lang="en-GB" err="1"/>
              <a:t>kujaribu</a:t>
            </a:r>
            <a:r>
              <a:rPr lang="en-GB"/>
              <a:t>.</a:t>
            </a:r>
          </a:p>
          <a:p>
            <a:pPr marL="0" lvl="0" indent="0" algn="l" rtl="0">
              <a:lnSpc>
                <a:spcPct val="115000"/>
              </a:lnSpc>
              <a:spcBef>
                <a:spcPts val="1200"/>
              </a:spcBef>
              <a:spcAft>
                <a:spcPts val="0"/>
              </a:spcAft>
              <a:buClr>
                <a:schemeClr val="dk1"/>
              </a:buClr>
              <a:buSzPts val="1100"/>
              <a:buFont typeface="Arial"/>
              <a:buNone/>
            </a:pPr>
            <a:endParaRPr lang="en-GB"/>
          </a:p>
          <a:p>
            <a:pPr marL="0" lvl="0" indent="0" algn="l" rtl="0">
              <a:lnSpc>
                <a:spcPct val="115000"/>
              </a:lnSpc>
              <a:spcBef>
                <a:spcPts val="1200"/>
              </a:spcBef>
              <a:spcAft>
                <a:spcPts val="0"/>
              </a:spcAft>
              <a:buClr>
                <a:schemeClr val="dk1"/>
              </a:buClr>
              <a:buSzPts val="1100"/>
              <a:buFont typeface="Arial"/>
              <a:buNone/>
            </a:pPr>
            <a:r>
              <a:rPr lang="en-GB" err="1"/>
              <a:t>Kufanya</a:t>
            </a:r>
            <a:r>
              <a:rPr lang="en-GB"/>
              <a:t> </a:t>
            </a:r>
            <a:r>
              <a:rPr lang="en-GB" err="1"/>
              <a:t>jambo</a:t>
            </a:r>
            <a:r>
              <a:rPr lang="en-GB"/>
              <a:t> </a:t>
            </a:r>
            <a:r>
              <a:rPr lang="en-GB" err="1"/>
              <a:t>inaweza</a:t>
            </a:r>
            <a:r>
              <a:rPr lang="en-GB"/>
              <a:t> </a:t>
            </a:r>
            <a:r>
              <a:rPr lang="en-GB" err="1"/>
              <a:t>kuwa</a:t>
            </a:r>
            <a:r>
              <a:rPr lang="en-GB"/>
              <a:t> </a:t>
            </a:r>
            <a:r>
              <a:rPr lang="en-GB" err="1"/>
              <a:t>rahisi</a:t>
            </a:r>
            <a:r>
              <a:rPr lang="en-GB"/>
              <a:t> </a:t>
            </a:r>
            <a:r>
              <a:rPr lang="en-GB" err="1"/>
              <a:t>tu</a:t>
            </a:r>
            <a:r>
              <a:rPr lang="en-GB"/>
              <a:t> </a:t>
            </a:r>
            <a:r>
              <a:rPr lang="en-GB" err="1"/>
              <a:t>kama</a:t>
            </a:r>
            <a:r>
              <a:rPr lang="en-GB"/>
              <a:t> vile </a:t>
            </a:r>
            <a:r>
              <a:rPr lang="en-GB" err="1"/>
              <a:t>kuwa</a:t>
            </a:r>
            <a:r>
              <a:rPr lang="en-GB"/>
              <a:t> </a:t>
            </a:r>
            <a:r>
              <a:rPr lang="en-GB" err="1"/>
              <a:t>jirani</a:t>
            </a:r>
            <a:r>
              <a:rPr lang="en-GB"/>
              <a:t> </a:t>
            </a:r>
            <a:r>
              <a:rPr lang="en-GB" err="1"/>
              <a:t>mwema</a:t>
            </a:r>
            <a:r>
              <a:rPr lang="en-GB"/>
              <a:t>.</a:t>
            </a:r>
          </a:p>
          <a:p>
            <a:pPr marL="0" indent="0">
              <a:lnSpc>
                <a:spcPct val="114999"/>
              </a:lnSpc>
              <a:spcBef>
                <a:spcPts val="1200"/>
              </a:spcBef>
            </a:pPr>
            <a:endParaRPr lang="sw-KE"/>
          </a:p>
        </p:txBody>
      </p:sp>
      <p:sp>
        <p:nvSpPr>
          <p:cNvPr id="249" name="Google Shape;249;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50" name="Google Shape;250;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51" name="Google Shape;25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spcAft>
                <a:spcPts val="1200"/>
              </a:spcAft>
            </a:pPr>
            <a:r>
              <a:rPr lang="sw-KE" b="1"/>
              <a:t>HADITHI ZA WANAMABADILIKO</a:t>
            </a:r>
            <a:endParaRPr lang="en-US"/>
          </a:p>
          <a:p>
            <a:pPr marL="0" indent="0">
              <a:lnSpc>
                <a:spcPct val="114999"/>
              </a:lnSpc>
              <a:spcBef>
                <a:spcPts val="1200"/>
              </a:spcBef>
              <a:spcAft>
                <a:spcPts val="1200"/>
              </a:spcAft>
            </a:pPr>
            <a:r>
              <a:rPr lang="sw-KE" err="1"/>
              <a:t>Shafaq</a:t>
            </a:r>
            <a:r>
              <a:rPr lang="sw-KE"/>
              <a:t> Hassan ni mwanamke Mwislamu kutoka London Kusini, Uingereza. Katika miaka ya hivi karibuni, kumekuwa na ongezeko kubwa la uhalifu wa chuki nchini Uingereza. Waislamu, hasa wanawake Waislamu wanaovaa hijabu kama </a:t>
            </a:r>
            <a:r>
              <a:rPr lang="sw-KE" err="1"/>
              <a:t>Shafaq</a:t>
            </a:r>
            <a:r>
              <a:rPr lang="sw-KE"/>
              <a:t>, mara nyingi hulengwa – iwe mtandaoni au mitaani. </a:t>
            </a:r>
          </a:p>
          <a:p>
            <a:pPr marL="0" indent="0">
              <a:lnSpc>
                <a:spcPct val="114999"/>
              </a:lnSpc>
              <a:spcBef>
                <a:spcPts val="1200"/>
              </a:spcBef>
              <a:spcAft>
                <a:spcPts val="1200"/>
              </a:spcAft>
            </a:pPr>
            <a:endParaRPr lang="sw-KE"/>
          </a:p>
          <a:p>
            <a:pPr marL="0" indent="0">
              <a:lnSpc>
                <a:spcPct val="114999"/>
              </a:lnSpc>
              <a:spcBef>
                <a:spcPts val="1200"/>
              </a:spcBef>
              <a:spcAft>
                <a:spcPts val="1200"/>
              </a:spcAft>
            </a:pPr>
            <a:r>
              <a:rPr lang="sw-KE"/>
              <a:t>Katika mazingira haya, vitendo vya urafiki na ukarimu kati ya watu wa dini tofauti vinaweza kuwa na maana kubwa sana.</a:t>
            </a:r>
          </a:p>
          <a:p>
            <a:pPr marL="0" indent="0">
              <a:lnSpc>
                <a:spcPct val="114999"/>
              </a:lnSpc>
              <a:spcBef>
                <a:spcPts val="1200"/>
              </a:spcBef>
              <a:spcAft>
                <a:spcPts val="1200"/>
              </a:spcAft>
            </a:pPr>
            <a:endParaRPr lang="sw-KE"/>
          </a:p>
          <a:p>
            <a:pPr marL="0" indent="0">
              <a:lnSpc>
                <a:spcPct val="114999"/>
              </a:lnSpc>
              <a:spcBef>
                <a:spcPts val="1200"/>
              </a:spcBef>
              <a:spcAft>
                <a:spcPts val="1200"/>
              </a:spcAft>
            </a:pPr>
            <a:r>
              <a:rPr lang="sw-KE" err="1"/>
              <a:t>Shafaq</a:t>
            </a:r>
            <a:r>
              <a:rPr lang="sw-KE"/>
              <a:t> anasema kuwa imani yake kwa ubinadamu ilirejeshwa pale ambapo jirani yake asiye Mwislamu alimpa yeye na mwanawe </a:t>
            </a:r>
            <a:r>
              <a:rPr lang="sw-KE" err="1"/>
              <a:t>Ayaan</a:t>
            </a:r>
            <a:r>
              <a:rPr lang="sw-KE"/>
              <a:t>, mwenye umri wa miaka 14, zawadi kwa ajili ya kusherehekea Sikukuu ya </a:t>
            </a:r>
            <a:r>
              <a:rPr lang="sw-KE" err="1"/>
              <a:t>Eid</a:t>
            </a:r>
            <a:r>
              <a:rPr lang="sw-KE"/>
              <a:t>.</a:t>
            </a:r>
          </a:p>
        </p:txBody>
      </p:sp>
      <p:sp>
        <p:nvSpPr>
          <p:cNvPr id="261" name="Google Shape;261;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2" name="Google Shape;262;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63" name="Google Shape;26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pPr>
            <a:r>
              <a:rPr lang="sw-KE" err="1"/>
              <a:t>Shafaq</a:t>
            </a:r>
            <a:r>
              <a:rPr lang="sw-KE"/>
              <a:t> aliweka picha ya zawadi hizo kwenye Twitter, akisema:</a:t>
            </a:r>
          </a:p>
          <a:p>
            <a:pPr marL="0" indent="0">
              <a:lnSpc>
                <a:spcPct val="114999"/>
              </a:lnSpc>
              <a:spcBef>
                <a:spcPts val="1200"/>
              </a:spcBef>
            </a:pPr>
            <a:endParaRPr lang="sw-KE"/>
          </a:p>
          <a:p>
            <a:pPr marL="0" indent="0">
              <a:lnSpc>
                <a:spcPct val="114999"/>
              </a:lnSpc>
              <a:spcBef>
                <a:spcPts val="1200"/>
              </a:spcBef>
            </a:pPr>
            <a:r>
              <a:rPr lang="sw-KE"/>
              <a:t>"Jirani yetu asiye Mwislamu </a:t>
            </a:r>
            <a:r>
              <a:rPr lang="sw-KE" err="1"/>
              <a:t>alitushangaza</a:t>
            </a:r>
            <a:r>
              <a:rPr lang="sw-KE"/>
              <a:t> kabisa kwa kutuletea tende kutoka Algeria na mswala wa maombi kwa ajili ya mwanangu wa miaka 14, ambaye alikuwa amefunga mwezi mzima. Tumekuwa majirani kwa zaidi ya miaka 20, lakini hakika </a:t>
            </a:r>
            <a:r>
              <a:rPr lang="sw-KE" err="1"/>
              <a:t>alinistajabisha</a:t>
            </a:r>
            <a:r>
              <a:rPr lang="sw-KE"/>
              <a:t> kwa zawadi za </a:t>
            </a:r>
            <a:r>
              <a:rPr lang="sw-KE" err="1"/>
              <a:t>Eid</a:t>
            </a:r>
            <a:r>
              <a:rPr lang="sw-KE"/>
              <a:t>."</a:t>
            </a:r>
          </a:p>
          <a:p>
            <a:pPr marL="0" indent="0">
              <a:lnSpc>
                <a:spcPct val="114999"/>
              </a:lnSpc>
              <a:spcBef>
                <a:spcPts val="1200"/>
              </a:spcBef>
            </a:pPr>
            <a:endParaRPr lang="sw-KE"/>
          </a:p>
          <a:p>
            <a:pPr marL="0" indent="0">
              <a:lnSpc>
                <a:spcPct val="114999"/>
              </a:lnSpc>
              <a:spcBef>
                <a:spcPts val="1200"/>
              </a:spcBef>
            </a:pPr>
            <a:r>
              <a:rPr lang="sw-KE"/>
              <a:t>"Sikutambua kwamba alikuwa ameona </a:t>
            </a:r>
            <a:r>
              <a:rPr lang="sw-KE" err="1"/>
              <a:t>Ayaan</a:t>
            </a:r>
            <a:r>
              <a:rPr lang="sw-KE"/>
              <a:t> akifunga. Mwanangu alihisi upekee fulani. Ni majirani wa kupendeza; wanapenda sana biriani ya mama yangu, kwa hivyo huwa </a:t>
            </a:r>
            <a:r>
              <a:rPr lang="sw-KE" err="1"/>
              <a:t>tunawapelekea</a:t>
            </a:r>
            <a:r>
              <a:rPr lang="sw-KE"/>
              <a:t> bakuli kila mara. Sisi ni jamii yenye watu wa tamaduni mbalimbali, na ni jambo la kufurahisha kuona jinsi jirani yetu alivyokuwa na moyo wa upendo na alivyomhimiza </a:t>
            </a:r>
            <a:r>
              <a:rPr lang="sw-KE" err="1"/>
              <a:t>Ayaan</a:t>
            </a:r>
            <a:r>
              <a:rPr lang="sw-KE"/>
              <a:t> kuhusu imani yake ya kidini."</a:t>
            </a:r>
          </a:p>
        </p:txBody>
      </p:sp>
      <p:sp>
        <p:nvSpPr>
          <p:cNvPr id="270" name="Google Shape;270;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1" name="Google Shape;271;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72" name="Google Shape;27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spcAft>
                <a:spcPts val="1200"/>
              </a:spcAft>
              <a:buSzPts val="1100"/>
            </a:pPr>
            <a:r>
              <a:rPr lang="sw-KE" err="1"/>
              <a:t>Zaliha</a:t>
            </a:r>
            <a:r>
              <a:rPr lang="sw-KE"/>
              <a:t> na Magdalena nao wanajitahidi kuleta mabadiliko katika mazingira tofauti kabisa. </a:t>
            </a:r>
            <a:endParaRPr lang="sv-SE"/>
          </a:p>
          <a:p>
            <a:pPr marL="0" indent="0">
              <a:lnSpc>
                <a:spcPct val="114999"/>
              </a:lnSpc>
              <a:spcBef>
                <a:spcPts val="1200"/>
              </a:spcBef>
              <a:spcAft>
                <a:spcPts val="1200"/>
              </a:spcAft>
              <a:buSzPts val="1100"/>
            </a:pPr>
            <a:endParaRPr lang="sw-KE"/>
          </a:p>
          <a:p>
            <a:pPr marL="0" indent="0">
              <a:lnSpc>
                <a:spcPct val="114999"/>
              </a:lnSpc>
              <a:spcBef>
                <a:spcPts val="1200"/>
              </a:spcBef>
              <a:spcAft>
                <a:spcPts val="1200"/>
              </a:spcAft>
              <a:buSzPts val="1100"/>
            </a:pPr>
            <a:r>
              <a:rPr lang="sw-KE" err="1"/>
              <a:t>Zaliha</a:t>
            </a:r>
            <a:r>
              <a:rPr lang="sw-KE"/>
              <a:t> ni bibi mwenye imani thabiti ya Kiislamu kutoka kisiwa cha Pemba, Zanzibar, ambako anafundisha katika madrasa ya jamii yao.</a:t>
            </a:r>
            <a:endParaRPr lang="sv-SE"/>
          </a:p>
          <a:p>
            <a:pPr marL="0" indent="0">
              <a:lnSpc>
                <a:spcPct val="114999"/>
              </a:lnSpc>
              <a:spcBef>
                <a:spcPts val="1200"/>
              </a:spcBef>
              <a:spcAft>
                <a:spcPts val="1200"/>
              </a:spcAft>
              <a:buSzPts val="1100"/>
            </a:pPr>
            <a:endParaRPr lang="sv-SE"/>
          </a:p>
        </p:txBody>
      </p:sp>
      <p:sp>
        <p:nvSpPr>
          <p:cNvPr id="279" name="Google Shape;27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0" name="Google Shape;28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81" name="Google Shape;28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w-KE" err="1"/>
              <a:t>Zaliha</a:t>
            </a:r>
            <a:r>
              <a:rPr lang="sw-KE"/>
              <a:t> anasema,</a:t>
            </a:r>
            <a:endParaRPr lang="en-US"/>
          </a:p>
          <a:p>
            <a:pPr marL="0" indent="0"/>
            <a:r>
              <a:rPr lang="sw-KE"/>
              <a:t>“Nina hofu sana kuhusu hali ya vurugu katika jamii zetu. Vijana wetu hawana imani na viongozi wetu wa kisiasa, na hawana fursa za maisha."</a:t>
            </a:r>
          </a:p>
        </p:txBody>
      </p:sp>
      <p:sp>
        <p:nvSpPr>
          <p:cNvPr id="288" name="Google Shape;288;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9" name="Google Shape;289;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90" name="Google Shape;290;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w-KE"/>
              <a:t>Anaendelea kusema:</a:t>
            </a:r>
            <a:endParaRPr lang="en-US"/>
          </a:p>
          <a:p>
            <a:pPr marL="0" indent="0"/>
            <a:endParaRPr lang="sw-KE"/>
          </a:p>
          <a:p>
            <a:pPr marL="0" indent="0"/>
            <a:r>
              <a:rPr lang="sw-KE"/>
              <a:t>"Wakazi wengi kutoka bara wanaokuja hapa kufanya kazi katika sekta ya utalii ni Wakristo. Waislamu wengi </a:t>
            </a:r>
            <a:r>
              <a:rPr lang="sw-KE" err="1"/>
              <a:t>ninaowajua</a:t>
            </a:r>
            <a:r>
              <a:rPr lang="sw-KE"/>
              <a:t> wanawalaumu Wakristo kwa kuchukua nafasi zao za kazi. Nimepitia vipindi vingi vya misukosuko ya kisiasa na mvutano wa kidini. Nimeona makanisa yakichomwa moto, </a:t>
            </a:r>
            <a:r>
              <a:rPr lang="sw-KE" err="1"/>
              <a:t>vipeperushi</a:t>
            </a:r>
            <a:r>
              <a:rPr lang="sw-KE"/>
              <a:t> vyenye maneno ya chuki </a:t>
            </a:r>
            <a:r>
              <a:rPr lang="sw-KE" err="1"/>
              <a:t>vikisambazwa</a:t>
            </a:r>
            <a:r>
              <a:rPr lang="sw-KE"/>
              <a:t>, na Wakristo wakinyanyaswa njiani wakielekea kanisani. Naona vijana wetu wakizidi kuwa na misimamo mikali, jambo ambalo </a:t>
            </a:r>
            <a:r>
              <a:rPr lang="sw-KE" err="1"/>
              <a:t>linanitia</a:t>
            </a:r>
            <a:r>
              <a:rPr lang="sw-KE"/>
              <a:t> hofu. Ndiyo maana niliamua kujiunga na Kamati ya Wanawake ya dini mbalimbali."</a:t>
            </a:r>
          </a:p>
        </p:txBody>
      </p:sp>
      <p:sp>
        <p:nvSpPr>
          <p:cNvPr id="297" name="Google Shape;297;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8" name="Google Shape;298;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299" name="Google Shape;299;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w-KE"/>
              <a:t>"Nataka kukusaidia kuzuia ghasia za kidini kwenye kisiwa chetu. Katika madrasa, </a:t>
            </a:r>
            <a:r>
              <a:rPr lang="sw-KE" err="1"/>
              <a:t>ninawafundisha</a:t>
            </a:r>
            <a:r>
              <a:rPr lang="sw-KE"/>
              <a:t> watoto kwamba uvumilivu na upendo ni sehemu ya msingi wa dini yetu. Mustakabali upo mikononi mwa watoto wetu, na ni jukumu letu kuwaonyesha njia."</a:t>
            </a:r>
            <a:endParaRPr lang="sv-SE"/>
          </a:p>
        </p:txBody>
      </p:sp>
      <p:sp>
        <p:nvSpPr>
          <p:cNvPr id="306" name="Google Shape;30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07" name="Google Shape;30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308" name="Google Shape;30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pPr>
            <a:r>
              <a:rPr lang="sw-KE"/>
              <a:t>Magdalena, Mkristo kutoka bara aliyehamia Zanzibar, pia anajihusisha na kazi za maelewano ya kidini. Amekumbana na ubaguzi kutokana na mavazi yake na dini yake, lakini amejizatiti kuleta mshikamano kati ya Wakristo na Waislamu. Alijiunga na Baraza la Wanawake wa Mkoa wa </a:t>
            </a:r>
            <a:r>
              <a:rPr lang="sw-KE" err="1"/>
              <a:t>Ungoya</a:t>
            </a:r>
            <a:r>
              <a:rPr lang="sw-KE"/>
              <a:t>, linaloingia katika jamii kujadili changamoto za uhusiano wa kidini na haki za wanawake.</a:t>
            </a:r>
            <a:endParaRPr lang="en-GB"/>
          </a:p>
          <a:p>
            <a:pPr marL="0" indent="0">
              <a:lnSpc>
                <a:spcPct val="114999"/>
              </a:lnSpc>
              <a:spcBef>
                <a:spcPts val="1200"/>
              </a:spcBef>
            </a:pPr>
            <a:endParaRPr lang="sw-KE"/>
          </a:p>
          <a:p>
            <a:pPr marL="0" indent="0">
              <a:lnSpc>
                <a:spcPct val="114999"/>
              </a:lnSpc>
              <a:spcBef>
                <a:spcPts val="1200"/>
              </a:spcBef>
            </a:pPr>
            <a:r>
              <a:rPr lang="sw-KE"/>
              <a:t>“Nilijiunga na kamati ili kujifunza zaidi kuhusu Uislamu na kuelewa jinsi Waislamu wanavyoishi,” anaeleza. </a:t>
            </a:r>
          </a:p>
          <a:p>
            <a:pPr marL="0" indent="0">
              <a:lnSpc>
                <a:spcPct val="114999"/>
              </a:lnSpc>
              <a:spcBef>
                <a:spcPts val="1200"/>
              </a:spcBef>
            </a:pPr>
            <a:endParaRPr lang="sw-KE"/>
          </a:p>
          <a:p>
            <a:pPr marL="0" indent="0">
              <a:lnSpc>
                <a:spcPct val="114999"/>
              </a:lnSpc>
              <a:spcBef>
                <a:spcPts val="1200"/>
              </a:spcBef>
            </a:pPr>
            <a:r>
              <a:rPr lang="sw-KE"/>
              <a:t>“Sisi sote ni wanawake, na sote tunakumbana na ubaguzi kwa sababu hiyo – lazima tusimame pamoja na kuungana kusaidiana.” </a:t>
            </a:r>
          </a:p>
          <a:p>
            <a:pPr marL="0" indent="0">
              <a:lnSpc>
                <a:spcPct val="115000"/>
              </a:lnSpc>
              <a:spcBef>
                <a:spcPts val="1200"/>
              </a:spcBef>
              <a:buClr>
                <a:schemeClr val="dk1"/>
              </a:buClr>
              <a:buSzPts val="1100"/>
            </a:pPr>
            <a:endParaRPr lang="en-US"/>
          </a:p>
        </p:txBody>
      </p:sp>
      <p:sp>
        <p:nvSpPr>
          <p:cNvPr id="315" name="Google Shape;315;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6" name="Google Shape;316;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317" name="Google Shape;31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5000"/>
              </a:lnSpc>
              <a:spcBef>
                <a:spcPts val="1200"/>
              </a:spcBef>
              <a:buClr>
                <a:schemeClr val="dk1"/>
              </a:buClr>
              <a:buSzPts val="1100"/>
            </a:pPr>
            <a:r>
              <a:rPr lang="sv-SE" err="1"/>
              <a:t>Kuna</a:t>
            </a:r>
            <a:r>
              <a:rPr lang="sv-SE"/>
              <a:t> </a:t>
            </a:r>
            <a:r>
              <a:rPr lang="sv-SE" err="1"/>
              <a:t>watu</a:t>
            </a:r>
            <a:r>
              <a:rPr lang="sv-SE"/>
              <a:t> </a:t>
            </a:r>
            <a:r>
              <a:rPr lang="sv-SE" err="1"/>
              <a:t>wengi</a:t>
            </a:r>
            <a:r>
              <a:rPr lang="sv-SE"/>
              <a:t> </a:t>
            </a:r>
            <a:r>
              <a:rPr lang="sv-SE" err="1"/>
              <a:t>kama</a:t>
            </a:r>
            <a:r>
              <a:rPr lang="sv-SE"/>
              <a:t> </a:t>
            </a:r>
            <a:r>
              <a:rPr lang="sv-SE" err="1"/>
              <a:t>jirani</a:t>
            </a:r>
            <a:r>
              <a:rPr lang="sv-SE"/>
              <a:t> wa </a:t>
            </a:r>
            <a:r>
              <a:rPr lang="sv-SE" err="1"/>
              <a:t>Shafaq</a:t>
            </a:r>
            <a:r>
              <a:rPr lang="sv-SE"/>
              <a:t>, </a:t>
            </a:r>
            <a:r>
              <a:rPr lang="sv-SE" err="1"/>
              <a:t>kama</a:t>
            </a:r>
            <a:r>
              <a:rPr lang="sv-SE"/>
              <a:t> </a:t>
            </a:r>
            <a:r>
              <a:rPr lang="sv-SE" err="1"/>
              <a:t>Zaliha</a:t>
            </a:r>
            <a:r>
              <a:rPr lang="sv-SE"/>
              <a:t> </a:t>
            </a:r>
            <a:r>
              <a:rPr lang="sv-SE" err="1"/>
              <a:t>na</a:t>
            </a:r>
            <a:r>
              <a:rPr lang="sv-SE"/>
              <a:t> Magdalena. </a:t>
            </a:r>
            <a:endParaRPr lang="en-US"/>
          </a:p>
          <a:p>
            <a:pPr marL="0" indent="0">
              <a:lnSpc>
                <a:spcPct val="114999"/>
              </a:lnSpc>
              <a:spcBef>
                <a:spcPts val="1200"/>
              </a:spcBef>
              <a:buSzPts val="1100"/>
            </a:pPr>
            <a:endParaRPr lang="sv-SE"/>
          </a:p>
          <a:p>
            <a:pPr marL="0" lvl="0" indent="0" algn="l">
              <a:lnSpc>
                <a:spcPct val="114999"/>
              </a:lnSpc>
              <a:spcBef>
                <a:spcPts val="1200"/>
              </a:spcBef>
              <a:spcAft>
                <a:spcPts val="0"/>
              </a:spcAft>
              <a:buSzPts val="1100"/>
              <a:buFont typeface="Arial"/>
              <a:buNone/>
            </a:pPr>
            <a:r>
              <a:rPr lang="sv-SE" err="1"/>
              <a:t>Watu</a:t>
            </a:r>
            <a:r>
              <a:rPr lang="sv-SE"/>
              <a:t> wa </a:t>
            </a:r>
            <a:r>
              <a:rPr lang="sv-SE" err="1"/>
              <a:t>kawaida</a:t>
            </a:r>
            <a:r>
              <a:rPr lang="sv-SE"/>
              <a:t> </a:t>
            </a:r>
            <a:r>
              <a:rPr lang="sv-SE" err="1"/>
              <a:t>kama</a:t>
            </a:r>
            <a:r>
              <a:rPr lang="sv-SE"/>
              <a:t> </a:t>
            </a:r>
            <a:r>
              <a:rPr lang="sv-SE" err="1"/>
              <a:t>sisi</a:t>
            </a:r>
            <a:r>
              <a:rPr lang="sv-SE"/>
              <a:t>, </a:t>
            </a:r>
            <a:r>
              <a:rPr lang="sv-SE" err="1"/>
              <a:t>ambao</a:t>
            </a:r>
            <a:r>
              <a:rPr lang="sv-SE"/>
              <a:t> </a:t>
            </a:r>
            <a:r>
              <a:rPr lang="sv-SE" err="1"/>
              <a:t>kwa</a:t>
            </a:r>
            <a:r>
              <a:rPr lang="sv-SE"/>
              <a:t> </a:t>
            </a:r>
            <a:r>
              <a:rPr lang="sv-SE" err="1"/>
              <a:t>njia</a:t>
            </a:r>
            <a:r>
              <a:rPr lang="sv-SE"/>
              <a:t> </a:t>
            </a:r>
            <a:r>
              <a:rPr lang="sv-SE" err="1"/>
              <a:t>zao</a:t>
            </a:r>
            <a:r>
              <a:rPr lang="sv-SE"/>
              <a:t> </a:t>
            </a:r>
            <a:r>
              <a:rPr lang="sv-SE" err="1"/>
              <a:t>ndogo</a:t>
            </a:r>
            <a:r>
              <a:rPr lang="sv-SE"/>
              <a:t> </a:t>
            </a:r>
            <a:r>
              <a:rPr lang="sv-SE" err="1"/>
              <a:t>wanajitahidi</a:t>
            </a:r>
            <a:r>
              <a:rPr lang="sv-SE"/>
              <a:t> </a:t>
            </a:r>
            <a:r>
              <a:rPr lang="sv-SE" err="1"/>
              <a:t>kuhakikisha</a:t>
            </a:r>
            <a:r>
              <a:rPr lang="sv-SE"/>
              <a:t> </a:t>
            </a:r>
            <a:r>
              <a:rPr lang="sv-SE" err="1"/>
              <a:t>kwamba</a:t>
            </a:r>
            <a:r>
              <a:rPr lang="sv-SE"/>
              <a:t> </a:t>
            </a:r>
            <a:r>
              <a:rPr lang="sv-SE" err="1"/>
              <a:t>haki</a:t>
            </a:r>
            <a:r>
              <a:rPr lang="sv-SE"/>
              <a:t> </a:t>
            </a:r>
            <a:r>
              <a:rPr lang="sv-SE" err="1"/>
              <a:t>za</a:t>
            </a:r>
            <a:r>
              <a:rPr lang="sv-SE"/>
              <a:t> </a:t>
            </a:r>
            <a:r>
              <a:rPr lang="sv-SE" err="1"/>
              <a:t>binadamu</a:t>
            </a:r>
            <a:r>
              <a:rPr lang="sv-SE"/>
              <a:t> </a:t>
            </a:r>
            <a:r>
              <a:rPr lang="sv-SE" err="1"/>
              <a:t>zinakuwa</a:t>
            </a:r>
            <a:r>
              <a:rPr lang="sv-SE"/>
              <a:t> </a:t>
            </a:r>
            <a:r>
              <a:rPr lang="sv-SE" err="1"/>
              <a:t>uhalisia</a:t>
            </a:r>
            <a:r>
              <a:rPr lang="sv-SE"/>
              <a:t> </a:t>
            </a:r>
            <a:r>
              <a:rPr lang="sv-SE" err="1"/>
              <a:t>katika</a:t>
            </a:r>
            <a:r>
              <a:rPr lang="sv-SE"/>
              <a:t> </a:t>
            </a:r>
            <a:r>
              <a:rPr lang="sv-SE" err="1"/>
              <a:t>jamii</a:t>
            </a:r>
            <a:r>
              <a:rPr lang="sv-SE"/>
              <a:t> </a:t>
            </a:r>
            <a:r>
              <a:rPr lang="sv-SE" err="1"/>
              <a:t>zao</a:t>
            </a:r>
            <a:r>
              <a:rPr lang="sv-SE"/>
              <a:t> – </a:t>
            </a:r>
            <a:r>
              <a:rPr lang="sv-SE" err="1"/>
              <a:t>wanamabadiliko</a:t>
            </a:r>
            <a:r>
              <a:rPr lang="sv-SE"/>
              <a:t> wa </a:t>
            </a:r>
            <a:r>
              <a:rPr lang="sv-SE" err="1"/>
              <a:t>jamii</a:t>
            </a:r>
            <a:r>
              <a:rPr lang="sv-SE"/>
              <a:t>!</a:t>
            </a:r>
          </a:p>
          <a:p>
            <a:pPr marL="0" lvl="0" indent="0" algn="l" rtl="0">
              <a:lnSpc>
                <a:spcPct val="115000"/>
              </a:lnSpc>
              <a:spcBef>
                <a:spcPts val="1200"/>
              </a:spcBef>
              <a:spcAft>
                <a:spcPts val="0"/>
              </a:spcAft>
              <a:buClr>
                <a:schemeClr val="dk1"/>
              </a:buClr>
              <a:buSzPts val="1100"/>
              <a:buFont typeface="Arial"/>
              <a:buNone/>
            </a:pPr>
            <a:endParaRPr lang="sv-SE"/>
          </a:p>
          <a:p>
            <a:pPr marL="0" lvl="0" indent="0" algn="l" rtl="0">
              <a:lnSpc>
                <a:spcPct val="115000"/>
              </a:lnSpc>
              <a:spcBef>
                <a:spcPts val="1200"/>
              </a:spcBef>
              <a:spcAft>
                <a:spcPts val="0"/>
              </a:spcAft>
              <a:buClr>
                <a:schemeClr val="dk1"/>
              </a:buClr>
              <a:buSzPts val="1100"/>
              <a:buFont typeface="Arial"/>
              <a:buNone/>
            </a:pPr>
            <a:r>
              <a:rPr lang="sv-SE" err="1"/>
              <a:t>Haijalishi</a:t>
            </a:r>
            <a:r>
              <a:rPr lang="sv-SE"/>
              <a:t> </a:t>
            </a:r>
            <a:r>
              <a:rPr lang="sv-SE" err="1"/>
              <a:t>sisi</a:t>
            </a:r>
            <a:r>
              <a:rPr lang="sv-SE"/>
              <a:t> ni </a:t>
            </a:r>
            <a:r>
              <a:rPr lang="sv-SE" err="1"/>
              <a:t>nani</a:t>
            </a:r>
            <a:r>
              <a:rPr lang="sv-SE"/>
              <a:t>, kila </a:t>
            </a:r>
            <a:r>
              <a:rPr lang="sv-SE" err="1"/>
              <a:t>mmoja</a:t>
            </a:r>
            <a:r>
              <a:rPr lang="sv-SE"/>
              <a:t> </a:t>
            </a:r>
            <a:r>
              <a:rPr lang="sv-SE" err="1"/>
              <a:t>wetu</a:t>
            </a:r>
            <a:r>
              <a:rPr lang="sv-SE"/>
              <a:t> </a:t>
            </a:r>
            <a:r>
              <a:rPr lang="sv-SE" err="1"/>
              <a:t>anaweza</a:t>
            </a:r>
            <a:r>
              <a:rPr lang="sv-SE"/>
              <a:t> </a:t>
            </a:r>
            <a:r>
              <a:rPr lang="sv-SE" err="1"/>
              <a:t>kufanya</a:t>
            </a:r>
            <a:r>
              <a:rPr lang="sv-SE"/>
              <a:t> </a:t>
            </a:r>
            <a:r>
              <a:rPr lang="sv-SE" err="1"/>
              <a:t>jambo</a:t>
            </a:r>
            <a:r>
              <a:rPr lang="sv-SE"/>
              <a:t> </a:t>
            </a:r>
            <a:r>
              <a:rPr lang="sv-SE" err="1"/>
              <a:t>ili</a:t>
            </a:r>
            <a:r>
              <a:rPr lang="sv-SE"/>
              <a:t> </a:t>
            </a:r>
            <a:r>
              <a:rPr lang="sv-SE" err="1"/>
              <a:t>haki</a:t>
            </a:r>
            <a:r>
              <a:rPr lang="sv-SE"/>
              <a:t> </a:t>
            </a:r>
            <a:r>
              <a:rPr lang="sv-SE" err="1"/>
              <a:t>za</a:t>
            </a:r>
            <a:r>
              <a:rPr lang="sv-SE"/>
              <a:t> </a:t>
            </a:r>
            <a:r>
              <a:rPr lang="sv-SE" err="1"/>
              <a:t>binadamu</a:t>
            </a:r>
            <a:r>
              <a:rPr lang="sv-SE"/>
              <a:t> </a:t>
            </a:r>
            <a:r>
              <a:rPr lang="sv-SE" err="1"/>
              <a:t>zitimie</a:t>
            </a:r>
            <a:r>
              <a:rPr lang="sv-SE"/>
              <a:t>!</a:t>
            </a:r>
          </a:p>
        </p:txBody>
      </p:sp>
      <p:sp>
        <p:nvSpPr>
          <p:cNvPr id="324" name="Google Shape;324;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5" name="Google Shape;325;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326" name="Google Shape;326;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
        <p:nvSpPr>
          <p:cNvPr id="333" name="Google Shape;333;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334" name="Google Shape;334;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200"/>
              </a:spcBef>
            </a:pPr>
            <a:r>
              <a:rPr lang="en-GB" b="1" i="1" err="1"/>
              <a:t>Slaidi</a:t>
            </a:r>
            <a:r>
              <a:rPr lang="en-GB" b="1" i="1"/>
              <a:t> </a:t>
            </a:r>
            <a:r>
              <a:rPr lang="en-GB" b="1" i="1" err="1"/>
              <a:t>ya</a:t>
            </a:r>
            <a:r>
              <a:rPr lang="en-GB" b="1" i="1"/>
              <a:t> 2-6 </a:t>
            </a:r>
            <a:r>
              <a:rPr lang="en-GB" b="1" i="1" err="1"/>
              <a:t>inaelezea</a:t>
            </a:r>
            <a:r>
              <a:rPr lang="en-GB" b="1" i="1"/>
              <a:t> </a:t>
            </a:r>
            <a:r>
              <a:rPr lang="en-GB" sz="1100" b="1" i="1">
                <a:sym typeface="Arial"/>
              </a:rPr>
              <a:t>‘</a:t>
            </a:r>
            <a:r>
              <a:rPr lang="sv-SE" sz="1200" b="1" i="1" u="none" strike="noStrike" cap="none" baseline="0" err="1">
                <a:solidFill>
                  <a:schemeClr val="dk1"/>
                </a:solidFill>
                <a:sym typeface="Calibri"/>
              </a:rPr>
              <a:t>Utangulizi</a:t>
            </a:r>
            <a:r>
              <a:rPr lang="sv-SE" sz="1200" b="1" i="1" u="none" strike="noStrike" cap="none" baseline="0">
                <a:solidFill>
                  <a:schemeClr val="dk1"/>
                </a:solidFill>
                <a:sym typeface="Calibri"/>
              </a:rPr>
              <a:t> wa </a:t>
            </a:r>
            <a:r>
              <a:rPr lang="sv-SE" sz="1200" b="1" i="1" u="none" strike="noStrike" cap="none" baseline="0" err="1">
                <a:solidFill>
                  <a:schemeClr val="dk1"/>
                </a:solidFill>
                <a:sym typeface="Calibri"/>
              </a:rPr>
              <a:t>kozi</a:t>
            </a:r>
            <a:r>
              <a:rPr lang="en-GB" sz="1100" b="1" i="1">
                <a:sym typeface="Arial"/>
              </a:rPr>
              <a:t>’ </a:t>
            </a:r>
            <a:r>
              <a:rPr lang="en-GB" sz="1100" b="1" i="1" err="1">
                <a:sym typeface="Arial"/>
              </a:rPr>
              <a:t>sehemu</a:t>
            </a:r>
            <a:r>
              <a:rPr lang="en-GB" sz="1100" b="1" i="1">
                <a:sym typeface="Arial"/>
              </a:rPr>
              <a:t> </a:t>
            </a:r>
            <a:r>
              <a:rPr lang="en-GB" sz="1100" b="1" i="1" err="1">
                <a:sym typeface="Arial"/>
              </a:rPr>
              <a:t>ya</a:t>
            </a:r>
            <a:r>
              <a:rPr lang="en-GB" sz="1100" b="1" i="1">
                <a:sym typeface="Arial"/>
              </a:rPr>
              <a:t> </a:t>
            </a:r>
            <a:r>
              <a:rPr lang="en-GB" sz="1100" b="1" i="1" err="1">
                <a:sym typeface="Arial"/>
              </a:rPr>
              <a:t>mpango</a:t>
            </a:r>
            <a:r>
              <a:rPr lang="en-GB" sz="1100" b="1" i="1">
                <a:sym typeface="Arial"/>
              </a:rPr>
              <a:t> </a:t>
            </a:r>
            <a:r>
              <a:rPr lang="en-GB" sz="1100" b="1" i="1" err="1">
                <a:sym typeface="Arial"/>
              </a:rPr>
              <a:t>wa</a:t>
            </a:r>
            <a:r>
              <a:rPr lang="en-GB" sz="1100" b="1" i="1">
                <a:sym typeface="Arial"/>
              </a:rPr>
              <a:t> kipindi.</a:t>
            </a:r>
            <a:endParaRPr lang="en-GB" sz="1100" b="1" i="1">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Clr>
                <a:schemeClr val="dk1"/>
              </a:buClr>
              <a:buSzPts val="1100"/>
              <a:buFont typeface="Arial"/>
              <a:buNone/>
            </a:pPr>
            <a:endParaRPr lang="en-GB" sz="1100" i="1">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15000"/>
              </a:lnSpc>
              <a:spcBef>
                <a:spcPts val="1200"/>
              </a:spcBef>
              <a:spcAft>
                <a:spcPts val="0"/>
              </a:spcAft>
              <a:buClr>
                <a:schemeClr val="dk1"/>
              </a:buClr>
              <a:buSzPts val="1100"/>
              <a:buFont typeface="Arial"/>
              <a:buNone/>
            </a:pPr>
            <a:r>
              <a:rPr lang="en-GB" sz="1100" i="1" err="1">
                <a:latin typeface="Calibri" panose="020F0502020204030204" pitchFamily="34" charset="0"/>
                <a:ea typeface="Calibri" panose="020F0502020204030204" pitchFamily="34" charset="0"/>
                <a:cs typeface="Calibri" panose="020F0502020204030204" pitchFamily="34" charset="0"/>
                <a:sym typeface="Arial"/>
              </a:rPr>
              <a:t>Badilisha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slaidi</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hii</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inapohitajika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na</a:t>
            </a:r>
            <a:r>
              <a:rPr lang="en-GB" sz="1100" i="1">
                <a:latin typeface="Calibri" panose="020F0502020204030204" pitchFamily="34" charset="0"/>
                <a:ea typeface="Calibri" panose="020F0502020204030204" pitchFamily="34" charset="0"/>
                <a:cs typeface="Calibri" panose="020F0502020204030204" pitchFamily="34" charset="0"/>
                <a:sym typeface="Arial"/>
              </a:rPr>
              <a:t> soma </a:t>
            </a:r>
            <a:r>
              <a:rPr lang="en-GB" sz="1100" i="1" err="1">
                <a:latin typeface="Calibri" panose="020F0502020204030204" pitchFamily="34" charset="0"/>
                <a:ea typeface="Calibri" panose="020F0502020204030204" pitchFamily="34" charset="0"/>
                <a:cs typeface="Calibri" panose="020F0502020204030204" pitchFamily="34" charset="0"/>
                <a:sym typeface="Arial"/>
              </a:rPr>
              <a:t>maelezo</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haya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ya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mzungumzaji</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unapoionyesha</a:t>
            </a:r>
            <a:r>
              <a:rPr lang="en-GB" sz="1100" i="1">
                <a:latin typeface="Calibri" panose="020F0502020204030204" pitchFamily="34" charset="0"/>
                <a:ea typeface="Calibri" panose="020F0502020204030204" pitchFamily="34" charset="0"/>
                <a:cs typeface="Calibri" panose="020F0502020204030204" pitchFamily="34" charset="0"/>
                <a:sym typeface="Arial"/>
              </a:rPr>
              <a:t>, au toa </a:t>
            </a:r>
            <a:r>
              <a:rPr lang="en-GB" sz="1100" i="1" err="1">
                <a:latin typeface="Calibri" panose="020F0502020204030204" pitchFamily="34" charset="0"/>
                <a:ea typeface="Calibri" panose="020F0502020204030204" pitchFamily="34" charset="0"/>
                <a:cs typeface="Calibri" panose="020F0502020204030204" pitchFamily="34" charset="0"/>
                <a:sym typeface="Arial"/>
              </a:rPr>
              <a:t>hoja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zinazofanana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kwa</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mtindo</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wako</a:t>
            </a:r>
            <a:r>
              <a:rPr lang="en-GB" sz="1100" i="1">
                <a:latin typeface="Calibri" panose="020F0502020204030204" pitchFamily="34" charset="0"/>
                <a:ea typeface="Calibri" panose="020F0502020204030204" pitchFamily="34" charset="0"/>
                <a:cs typeface="Calibri" panose="020F0502020204030204" pitchFamily="34" charset="0"/>
                <a:sym typeface="Arial"/>
              </a:rPr>
              <a:t> </a:t>
            </a:r>
            <a:r>
              <a:rPr lang="en-GB" sz="1100" i="1" err="1">
                <a:latin typeface="Calibri" panose="020F0502020204030204" pitchFamily="34" charset="0"/>
                <a:ea typeface="Calibri" panose="020F0502020204030204" pitchFamily="34" charset="0"/>
                <a:cs typeface="Calibri" panose="020F0502020204030204" pitchFamily="34" charset="0"/>
                <a:sym typeface="Arial"/>
              </a:rPr>
              <a:t>mwenyewe</a:t>
            </a:r>
            <a:r>
              <a:rPr lang="en-GB" sz="1100" i="1">
                <a:latin typeface="Calibri" panose="020F0502020204030204" pitchFamily="34" charset="0"/>
                <a:ea typeface="Calibri" panose="020F0502020204030204" pitchFamily="34" charset="0"/>
                <a:cs typeface="Calibri" panose="020F0502020204030204" pitchFamily="34" charset="0"/>
                <a:sym typeface="Arial"/>
              </a:rPr>
              <a:t>.</a:t>
            </a:r>
          </a:p>
          <a:p>
            <a:pPr marL="0" lvl="0" indent="0" algn="l" rtl="0">
              <a:lnSpc>
                <a:spcPct val="115000"/>
              </a:lnSpc>
              <a:spcBef>
                <a:spcPts val="1200"/>
              </a:spcBef>
              <a:spcAft>
                <a:spcPts val="0"/>
              </a:spcAft>
              <a:buClr>
                <a:schemeClr val="dk1"/>
              </a:buClr>
              <a:buSzPts val="1100"/>
              <a:buFont typeface="Arial"/>
              <a:buNone/>
            </a:pPr>
            <a:endParaRPr sz="1100" i="1">
              <a:latin typeface="Calibri" panose="020F0502020204030204" pitchFamily="34" charset="0"/>
              <a:ea typeface="Calibri" panose="020F0502020204030204" pitchFamily="34" charset="0"/>
              <a:cs typeface="Calibri" panose="020F0502020204030204" pitchFamily="34" charset="0"/>
              <a:sym typeface="Arial"/>
            </a:endParaRPr>
          </a:p>
          <a:p>
            <a:pPr marL="0" lvl="0" indent="0" algn="l" rtl="0">
              <a:lnSpc>
                <a:spcPct val="115000"/>
              </a:lnSpc>
              <a:spcBef>
                <a:spcPts val="1200"/>
              </a:spcBef>
              <a:spcAft>
                <a:spcPts val="0"/>
              </a:spcAft>
              <a:buClr>
                <a:schemeClr val="dk1"/>
              </a:buClr>
              <a:buSzPts val="1100"/>
              <a:buFont typeface="Arial"/>
              <a:buNone/>
            </a:pPr>
            <a:r>
              <a:rPr lang="en-GB" sz="1100" i="0">
                <a:sym typeface="Arial"/>
              </a:rPr>
              <a:t>Kozi </a:t>
            </a:r>
            <a:r>
              <a:rPr lang="en-GB" sz="1100" i="0" err="1">
                <a:sym typeface="Arial"/>
              </a:rPr>
              <a:t>hii</a:t>
            </a:r>
            <a:r>
              <a:rPr lang="en-GB" sz="1100" i="0">
                <a:sym typeface="Arial"/>
              </a:rPr>
              <a:t> </a:t>
            </a:r>
            <a:r>
              <a:rPr lang="en-GB" sz="1100" i="0" err="1">
                <a:sym typeface="Arial"/>
              </a:rPr>
              <a:t>ina</a:t>
            </a:r>
            <a:r>
              <a:rPr lang="en-GB" sz="1100" i="0">
                <a:sym typeface="Arial"/>
              </a:rPr>
              <a:t> </a:t>
            </a:r>
            <a:r>
              <a:rPr lang="en-GB" sz="1100" i="0" err="1">
                <a:sym typeface="Arial"/>
              </a:rPr>
              <a:t>malengo</a:t>
            </a:r>
            <a:r>
              <a:rPr lang="en-GB" sz="1100" i="0">
                <a:sym typeface="Arial"/>
              </a:rPr>
              <a:t> </a:t>
            </a:r>
            <a:r>
              <a:rPr lang="en-GB" sz="1100" i="0" err="1">
                <a:sym typeface="Arial"/>
              </a:rPr>
              <a:t>makuu</a:t>
            </a:r>
            <a:r>
              <a:rPr lang="en-GB" sz="1100" i="0">
                <a:sym typeface="Arial"/>
              </a:rPr>
              <a:t> </a:t>
            </a:r>
            <a:r>
              <a:rPr lang="en-GB" sz="1100" i="0" err="1">
                <a:sym typeface="Arial"/>
              </a:rPr>
              <a:t>manne</a:t>
            </a:r>
            <a:r>
              <a:rPr lang="en-GB" sz="1100" i="0">
                <a:sym typeface="Arial"/>
              </a:rPr>
              <a:t>:</a:t>
            </a:r>
            <a:endParaRPr lang="en-GB" sz="1100" i="0"/>
          </a:p>
          <a:p>
            <a:pPr marL="457200" lvl="0" indent="-298450" algn="l" rtl="0">
              <a:lnSpc>
                <a:spcPct val="115000"/>
              </a:lnSpc>
              <a:spcBef>
                <a:spcPts val="0"/>
              </a:spcBef>
              <a:spcAft>
                <a:spcPts val="0"/>
              </a:spcAft>
              <a:buClr>
                <a:schemeClr val="dk1"/>
              </a:buClr>
              <a:buSzPts val="1100"/>
              <a:buChar char="●"/>
            </a:pPr>
            <a:r>
              <a:rPr lang="en-GB" sz="1100" i="0" err="1">
                <a:latin typeface="Calibri" panose="020F0502020204030204" pitchFamily="34" charset="0"/>
                <a:ea typeface="Calibri" panose="020F0502020204030204" pitchFamily="34" charset="0"/>
                <a:cs typeface="Calibri" panose="020F0502020204030204" pitchFamily="34" charset="0"/>
                <a:sym typeface="Arial"/>
              </a:rPr>
              <a:t>kutusaidia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kutambua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kukubali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utofauti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wetu</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katika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jamii</a:t>
            </a:r>
            <a:endParaRPr lang="en-GB" sz="1100" i="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15000"/>
              </a:lnSpc>
              <a:spcBef>
                <a:spcPts val="0"/>
              </a:spcBef>
              <a:spcAft>
                <a:spcPts val="0"/>
              </a:spcAft>
              <a:buClr>
                <a:schemeClr val="dk1"/>
              </a:buClr>
              <a:buSzPts val="1100"/>
              <a:buChar char="●"/>
            </a:pPr>
            <a:r>
              <a:rPr lang="en-GB" sz="1100" i="0" err="1">
                <a:latin typeface="Calibri" panose="020F0502020204030204" pitchFamily="34" charset="0"/>
                <a:ea typeface="Calibri" panose="020F0502020204030204" pitchFamily="34" charset="0"/>
                <a:cs typeface="Calibri" panose="020F0502020204030204" pitchFamily="34" charset="0"/>
                <a:sym typeface="Arial"/>
              </a:rPr>
              <a:t>kutufanya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tuelewe</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kuzikubali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haki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zetu</a:t>
            </a:r>
            <a:r>
              <a:rPr lang="en-GB" sz="1100" i="0">
                <a:latin typeface="Calibri" panose="020F0502020204030204" pitchFamily="34" charset="0"/>
                <a:ea typeface="Calibri" panose="020F0502020204030204" pitchFamily="34" charset="0"/>
                <a:cs typeface="Calibri" panose="020F0502020204030204" pitchFamily="34" charset="0"/>
                <a:sym typeface="Arial"/>
              </a:rPr>
              <a:t> za </a:t>
            </a:r>
            <a:r>
              <a:rPr lang="en-GB" sz="1100" i="0" err="1">
                <a:latin typeface="Calibri" panose="020F0502020204030204" pitchFamily="34" charset="0"/>
                <a:ea typeface="Calibri" panose="020F0502020204030204" pitchFamily="34" charset="0"/>
                <a:cs typeface="Calibri" panose="020F0502020204030204" pitchFamily="34" charset="0"/>
                <a:sym typeface="Arial"/>
              </a:rPr>
              <a:t>binadamu</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ikiwa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pamoja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haki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ya</a:t>
            </a:r>
            <a:r>
              <a:rPr lang="en-GB" sz="1100" i="0">
                <a:latin typeface="Calibri" panose="020F0502020204030204" pitchFamily="34" charset="0"/>
                <a:ea typeface="Calibri" panose="020F0502020204030204" pitchFamily="34" charset="0"/>
                <a:cs typeface="Calibri" panose="020F0502020204030204" pitchFamily="34" charset="0"/>
                <a:sym typeface="Arial"/>
              </a:rPr>
              <a:t> uhuru </a:t>
            </a:r>
            <a:r>
              <a:rPr lang="en-GB" sz="1100" i="0" err="1">
                <a:latin typeface="Calibri" panose="020F0502020204030204" pitchFamily="34" charset="0"/>
                <a:ea typeface="Calibri" panose="020F0502020204030204" pitchFamily="34" charset="0"/>
                <a:cs typeface="Calibri" panose="020F0502020204030204" pitchFamily="34" charset="0"/>
                <a:sym typeface="Arial"/>
              </a:rPr>
              <a:t>wa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dini</a:t>
            </a:r>
            <a:r>
              <a:rPr lang="en-GB" sz="1100" i="0">
                <a:latin typeface="Calibri" panose="020F0502020204030204" pitchFamily="34" charset="0"/>
                <a:ea typeface="Calibri" panose="020F0502020204030204" pitchFamily="34" charset="0"/>
                <a:cs typeface="Calibri" panose="020F0502020204030204" pitchFamily="34" charset="0"/>
                <a:sym typeface="Arial"/>
              </a:rPr>
              <a:t> au </a:t>
            </a:r>
            <a:r>
              <a:rPr lang="en-GB" sz="1100" i="0" err="1">
                <a:latin typeface="Calibri" panose="020F0502020204030204" pitchFamily="34" charset="0"/>
                <a:ea typeface="Calibri" panose="020F0502020204030204" pitchFamily="34" charset="0"/>
                <a:cs typeface="Calibri" panose="020F0502020204030204" pitchFamily="34" charset="0"/>
                <a:sym typeface="Arial"/>
              </a:rPr>
              <a:t>imani</a:t>
            </a:r>
            <a:endParaRPr lang="en-GB" sz="1100" i="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15000"/>
              </a:lnSpc>
              <a:spcBef>
                <a:spcPts val="0"/>
              </a:spcBef>
              <a:spcAft>
                <a:spcPts val="0"/>
              </a:spcAft>
              <a:buClr>
                <a:schemeClr val="dk1"/>
              </a:buClr>
              <a:buSzPts val="1100"/>
              <a:buChar char="●"/>
            </a:pPr>
            <a:r>
              <a:rPr lang="en-GB" sz="1100" i="0" err="1">
                <a:latin typeface="Calibri" panose="020F0502020204030204" pitchFamily="34" charset="0"/>
                <a:ea typeface="Calibri" panose="020F0502020204030204" pitchFamily="34" charset="0"/>
                <a:cs typeface="Calibri" panose="020F0502020204030204" pitchFamily="34" charset="0"/>
                <a:sym typeface="Arial"/>
              </a:rPr>
              <a:t>kutambua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matatizo</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yanayohusiana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na</a:t>
            </a:r>
            <a:r>
              <a:rPr lang="en-GB" sz="1100" i="0">
                <a:latin typeface="Calibri" panose="020F0502020204030204" pitchFamily="34" charset="0"/>
                <a:ea typeface="Calibri" panose="020F0502020204030204" pitchFamily="34" charset="0"/>
                <a:cs typeface="Calibri" panose="020F0502020204030204" pitchFamily="34" charset="0"/>
                <a:sym typeface="Arial"/>
              </a:rPr>
              <a:t> uhuru </a:t>
            </a:r>
            <a:r>
              <a:rPr lang="en-GB" sz="1100" i="0" err="1">
                <a:latin typeface="Calibri" panose="020F0502020204030204" pitchFamily="34" charset="0"/>
                <a:ea typeface="Calibri" panose="020F0502020204030204" pitchFamily="34" charset="0"/>
                <a:cs typeface="Calibri" panose="020F0502020204030204" pitchFamily="34" charset="0"/>
                <a:sym typeface="Arial"/>
              </a:rPr>
              <a:t>wa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dini</a:t>
            </a:r>
            <a:r>
              <a:rPr lang="en-GB" sz="1100" i="0">
                <a:latin typeface="Calibri" panose="020F0502020204030204" pitchFamily="34" charset="0"/>
                <a:ea typeface="Calibri" panose="020F0502020204030204" pitchFamily="34" charset="0"/>
                <a:cs typeface="Calibri" panose="020F0502020204030204" pitchFamily="34" charset="0"/>
                <a:sym typeface="Arial"/>
              </a:rPr>
              <a:t> au </a:t>
            </a:r>
            <a:r>
              <a:rPr lang="en-GB" sz="1100" i="0" err="1">
                <a:latin typeface="Calibri" panose="020F0502020204030204" pitchFamily="34" charset="0"/>
                <a:ea typeface="Calibri" panose="020F0502020204030204" pitchFamily="34" charset="0"/>
                <a:cs typeface="Calibri" panose="020F0502020204030204" pitchFamily="34" charset="0"/>
                <a:sym typeface="Arial"/>
              </a:rPr>
              <a:t>imani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katika</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jamii</a:t>
            </a:r>
            <a:r>
              <a:rPr lang="en-GB" sz="1100" i="0">
                <a:latin typeface="Calibri" panose="020F0502020204030204" pitchFamily="34" charset="0"/>
                <a:ea typeface="Calibri" panose="020F0502020204030204" pitchFamily="34" charset="0"/>
                <a:cs typeface="Calibri" panose="020F0502020204030204" pitchFamily="34" charset="0"/>
                <a:sym typeface="Arial"/>
              </a:rPr>
              <a:t> </a:t>
            </a:r>
            <a:r>
              <a:rPr lang="en-GB" sz="1100" i="0" err="1">
                <a:latin typeface="Calibri" panose="020F0502020204030204" pitchFamily="34" charset="0"/>
                <a:ea typeface="Calibri" panose="020F0502020204030204" pitchFamily="34" charset="0"/>
                <a:cs typeface="Calibri" panose="020F0502020204030204" pitchFamily="34" charset="0"/>
                <a:sym typeface="Arial"/>
              </a:rPr>
              <a:t>zetu</a:t>
            </a:r>
            <a:endParaRPr lang="en-GB" sz="1100" i="0">
              <a:latin typeface="Calibri" panose="020F0502020204030204" pitchFamily="34" charset="0"/>
              <a:ea typeface="Calibri" panose="020F0502020204030204" pitchFamily="34" charset="0"/>
              <a:cs typeface="Calibri" panose="020F0502020204030204" pitchFamily="34" charset="0"/>
              <a:sym typeface="Arial"/>
            </a:endParaRPr>
          </a:p>
          <a:p>
            <a:pPr marL="457200" lvl="0" indent="-298450" algn="l" rtl="0">
              <a:lnSpc>
                <a:spcPct val="115000"/>
              </a:lnSpc>
              <a:spcBef>
                <a:spcPts val="0"/>
              </a:spcBef>
              <a:spcAft>
                <a:spcPts val="0"/>
              </a:spcAft>
              <a:buClr>
                <a:schemeClr val="dk1"/>
              </a:buClr>
              <a:buSzPts val="1100"/>
              <a:buChar char="●"/>
            </a:pPr>
            <a:r>
              <a:rPr lang="en-GB" sz="1100" i="0" err="1">
                <a:sym typeface="Arial"/>
              </a:rPr>
              <a:t>na</a:t>
            </a:r>
            <a:r>
              <a:rPr lang="en-GB" sz="1100" i="0">
                <a:sym typeface="Arial"/>
              </a:rPr>
              <a:t> </a:t>
            </a:r>
            <a:r>
              <a:rPr lang="en-GB" sz="1100" i="0" err="1">
                <a:sym typeface="Arial"/>
              </a:rPr>
              <a:t>kupata</a:t>
            </a:r>
            <a:r>
              <a:rPr lang="en-GB" sz="1100" i="0">
                <a:sym typeface="Arial"/>
              </a:rPr>
              <a:t> </a:t>
            </a:r>
            <a:r>
              <a:rPr lang="en-GB" sz="1100" i="0" err="1">
                <a:sym typeface="Arial"/>
              </a:rPr>
              <a:t>njia</a:t>
            </a:r>
            <a:r>
              <a:rPr lang="en-GB" sz="1100" i="0">
                <a:sym typeface="Arial"/>
              </a:rPr>
              <a:t> za </a:t>
            </a:r>
            <a:r>
              <a:rPr lang="en-GB" sz="1100" i="0" err="1">
                <a:sym typeface="Arial"/>
              </a:rPr>
              <a:t>kushughulikia</a:t>
            </a:r>
            <a:r>
              <a:rPr lang="en-GB" sz="1100" i="0">
                <a:sym typeface="Arial"/>
              </a:rPr>
              <a:t> </a:t>
            </a:r>
            <a:r>
              <a:rPr lang="en-GB" sz="1100" i="0" err="1">
                <a:sym typeface="Arial"/>
              </a:rPr>
              <a:t>matatizo</a:t>
            </a:r>
            <a:r>
              <a:rPr lang="en-GB" sz="1100" i="0">
                <a:sym typeface="Arial"/>
              </a:rPr>
              <a:t> </a:t>
            </a:r>
            <a:r>
              <a:rPr lang="en-GB" sz="1100" i="0" err="1">
                <a:sym typeface="Arial"/>
              </a:rPr>
              <a:t>kwa</a:t>
            </a:r>
            <a:r>
              <a:rPr lang="en-GB" sz="1100" i="0">
                <a:sym typeface="Arial"/>
              </a:rPr>
              <a:t> </a:t>
            </a:r>
            <a:r>
              <a:rPr lang="en-GB" sz="1100" i="0" err="1">
                <a:sym typeface="Arial"/>
              </a:rPr>
              <a:t>pamoja</a:t>
            </a:r>
            <a:r>
              <a:rPr lang="en-GB" sz="1100" i="0">
                <a:sym typeface="Arial"/>
              </a:rPr>
              <a:t>.</a:t>
            </a:r>
            <a:endParaRPr lang="en-GB" sz="1100" i="0"/>
          </a:p>
        </p:txBody>
      </p:sp>
      <p:sp>
        <p:nvSpPr>
          <p:cNvPr id="39" name="Google Shape;39;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0" name="Google Shape;40;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41" name="Google Shape;4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 name="Google Shape;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err="1"/>
              <a:t>Wakati</a:t>
            </a:r>
            <a:r>
              <a:rPr lang="en-GB"/>
              <a:t> </a:t>
            </a:r>
            <a:r>
              <a:rPr lang="en-GB" err="1"/>
              <a:t>wa</a:t>
            </a:r>
            <a:r>
              <a:rPr lang="en-GB"/>
              <a:t> </a:t>
            </a:r>
            <a:r>
              <a:rPr lang="en-GB" err="1"/>
              <a:t>mafunzo</a:t>
            </a:r>
            <a:r>
              <a:rPr lang="en-GB"/>
              <a:t> </a:t>
            </a:r>
            <a:r>
              <a:rPr lang="en-GB" err="1"/>
              <a:t>haya</a:t>
            </a:r>
            <a:r>
              <a:rPr lang="en-GB"/>
              <a:t>, </a:t>
            </a:r>
            <a:r>
              <a:rPr lang="en-GB" err="1"/>
              <a:t>hatutaketi</a:t>
            </a:r>
            <a:r>
              <a:rPr lang="en-GB"/>
              <a:t> </a:t>
            </a:r>
            <a:r>
              <a:rPr lang="en-GB" err="1"/>
              <a:t>tu</a:t>
            </a:r>
            <a:r>
              <a:rPr lang="en-GB"/>
              <a:t> </a:t>
            </a:r>
            <a:r>
              <a:rPr lang="en-GB" err="1"/>
              <a:t>kusikiliza</a:t>
            </a:r>
            <a:r>
              <a:rPr lang="en-GB"/>
              <a:t> </a:t>
            </a:r>
            <a:r>
              <a:rPr lang="en-GB" err="1"/>
              <a:t>mihadhara</a:t>
            </a:r>
            <a:r>
              <a:rPr lang="en-GB"/>
              <a:t> </a:t>
            </a:r>
            <a:r>
              <a:rPr lang="en-GB" err="1"/>
              <a:t>mirefu</a:t>
            </a:r>
            <a:r>
              <a:rPr lang="en-GB"/>
              <a:t>. </a:t>
            </a:r>
            <a:r>
              <a:rPr lang="en-GB" err="1"/>
              <a:t>Badala</a:t>
            </a:r>
            <a:r>
              <a:rPr lang="en-GB"/>
              <a:t> </a:t>
            </a:r>
            <a:r>
              <a:rPr lang="en-GB" err="1"/>
              <a:t>yake</a:t>
            </a:r>
            <a:r>
              <a:rPr lang="en-GB"/>
              <a:t>, </a:t>
            </a:r>
            <a:r>
              <a:rPr lang="en-GB" err="1"/>
              <a:t>tutajifunza</a:t>
            </a:r>
            <a:r>
              <a:rPr lang="en-GB"/>
              <a:t> </a:t>
            </a:r>
            <a:r>
              <a:rPr lang="en-GB" err="1"/>
              <a:t>kwa</a:t>
            </a:r>
            <a:r>
              <a:rPr lang="en-GB"/>
              <a:t> </a:t>
            </a:r>
            <a:r>
              <a:rPr lang="en-GB" err="1"/>
              <a:t>kushiriki</a:t>
            </a:r>
            <a:r>
              <a:rPr lang="en-GB"/>
              <a:t> </a:t>
            </a:r>
            <a:r>
              <a:rPr lang="en-GB" err="1"/>
              <a:t>kikamilifu</a:t>
            </a:r>
            <a:r>
              <a:rPr lang="en-GB"/>
              <a:t>. </a:t>
            </a:r>
            <a:r>
              <a:rPr lang="en-GB" err="1"/>
              <a:t>Tutashirikiana</a:t>
            </a:r>
            <a:r>
              <a:rPr lang="en-GB"/>
              <a:t> </a:t>
            </a:r>
            <a:r>
              <a:rPr lang="en-GB" err="1"/>
              <a:t>na</a:t>
            </a:r>
            <a:r>
              <a:rPr lang="en-GB"/>
              <a:t> </a:t>
            </a:r>
            <a:r>
              <a:rPr lang="en-GB" err="1"/>
              <a:t>kutafakari</a:t>
            </a:r>
            <a:r>
              <a:rPr lang="en-GB"/>
              <a:t>, </a:t>
            </a:r>
            <a:r>
              <a:rPr lang="en-GB" err="1"/>
              <a:t>kuchambua</a:t>
            </a:r>
            <a:r>
              <a:rPr lang="en-GB"/>
              <a:t>, </a:t>
            </a:r>
            <a:r>
              <a:rPr lang="en-GB" err="1"/>
              <a:t>na</a:t>
            </a:r>
            <a:r>
              <a:rPr lang="en-GB"/>
              <a:t> </a:t>
            </a:r>
            <a:r>
              <a:rPr lang="en-GB" err="1"/>
              <a:t>kupanga</a:t>
            </a:r>
            <a:r>
              <a:rPr lang="en-GB"/>
              <a:t> </a:t>
            </a:r>
            <a:r>
              <a:rPr lang="en-GB" err="1"/>
              <a:t>njia</a:t>
            </a:r>
            <a:r>
              <a:rPr lang="en-GB"/>
              <a:t> za </a:t>
            </a:r>
            <a:r>
              <a:rPr lang="en-GB" err="1"/>
              <a:t>kuchukua</a:t>
            </a:r>
            <a:r>
              <a:rPr lang="en-GB"/>
              <a:t> </a:t>
            </a:r>
            <a:r>
              <a:rPr lang="en-GB" err="1"/>
              <a:t>hatua</a:t>
            </a:r>
            <a:r>
              <a:rPr lang="en-GB"/>
              <a:t>.</a:t>
            </a:r>
            <a:endParaRPr/>
          </a:p>
          <a:p>
            <a:pPr marL="0" lvl="0" indent="0" algn="l" rtl="0">
              <a:lnSpc>
                <a:spcPct val="115000"/>
              </a:lnSpc>
              <a:spcBef>
                <a:spcPts val="1200"/>
              </a:spcBef>
              <a:spcAft>
                <a:spcPts val="0"/>
              </a:spcAft>
              <a:buClr>
                <a:schemeClr val="dk1"/>
              </a:buClr>
              <a:buSzPts val="1100"/>
              <a:buFont typeface="Arial"/>
              <a:buNone/>
            </a:pPr>
            <a:endParaRPr lang="en-GB"/>
          </a:p>
          <a:p>
            <a:pPr marL="0" lvl="0" indent="0" algn="l" rtl="0">
              <a:lnSpc>
                <a:spcPct val="115000"/>
              </a:lnSpc>
              <a:spcBef>
                <a:spcPts val="1200"/>
              </a:spcBef>
              <a:spcAft>
                <a:spcPts val="0"/>
              </a:spcAft>
              <a:buClr>
                <a:schemeClr val="dk1"/>
              </a:buClr>
              <a:buSzPts val="1100"/>
              <a:buFont typeface="Arial"/>
              <a:buNone/>
            </a:pPr>
            <a:r>
              <a:rPr lang="en-GB" err="1"/>
              <a:t>Kutakuwa</a:t>
            </a:r>
            <a:r>
              <a:rPr lang="en-GB"/>
              <a:t> </a:t>
            </a:r>
            <a:r>
              <a:rPr lang="en-GB" err="1"/>
              <a:t>na</a:t>
            </a:r>
            <a:r>
              <a:rPr lang="en-GB"/>
              <a:t> </a:t>
            </a:r>
            <a:r>
              <a:rPr lang="en-GB" err="1"/>
              <a:t>mawasilisho</a:t>
            </a:r>
            <a:r>
              <a:rPr lang="en-GB"/>
              <a:t> </a:t>
            </a:r>
            <a:r>
              <a:rPr lang="en-GB" err="1"/>
              <a:t>yatakayotupa</a:t>
            </a:r>
            <a:r>
              <a:rPr lang="en-GB"/>
              <a:t> </a:t>
            </a:r>
            <a:r>
              <a:rPr lang="en-GB" err="1"/>
              <a:t>maarifa</a:t>
            </a:r>
            <a:r>
              <a:rPr lang="en-GB"/>
              <a:t>, </a:t>
            </a:r>
            <a:r>
              <a:rPr lang="en-GB" err="1"/>
              <a:t>lakini</a:t>
            </a:r>
            <a:r>
              <a:rPr lang="en-GB"/>
              <a:t> pia </a:t>
            </a:r>
            <a:r>
              <a:rPr lang="en-GB" err="1"/>
              <a:t>tutakuwa</a:t>
            </a:r>
            <a:r>
              <a:rPr lang="en-GB"/>
              <a:t> </a:t>
            </a:r>
            <a:r>
              <a:rPr lang="en-GB" err="1"/>
              <a:t>na</a:t>
            </a:r>
            <a:r>
              <a:rPr lang="en-GB"/>
              <a:t> </a:t>
            </a:r>
            <a:r>
              <a:rPr lang="en-GB" err="1"/>
              <a:t>majadiliano</a:t>
            </a:r>
            <a:r>
              <a:rPr lang="en-GB"/>
              <a:t>, </a:t>
            </a:r>
            <a:r>
              <a:rPr lang="en-GB" err="1"/>
              <a:t>mazoezi</a:t>
            </a:r>
            <a:r>
              <a:rPr lang="en-GB"/>
              <a:t> </a:t>
            </a:r>
            <a:r>
              <a:rPr lang="en-GB" err="1"/>
              <a:t>ya</a:t>
            </a:r>
            <a:r>
              <a:rPr lang="en-GB"/>
              <a:t> </a:t>
            </a:r>
            <a:r>
              <a:rPr lang="en-GB" err="1"/>
              <a:t>vikundi</a:t>
            </a:r>
            <a:r>
              <a:rPr lang="en-GB"/>
              <a:t>, </a:t>
            </a:r>
            <a:r>
              <a:rPr lang="en-GB" err="1"/>
              <a:t>michezo</a:t>
            </a:r>
            <a:r>
              <a:rPr lang="en-GB"/>
              <a:t>, </a:t>
            </a:r>
            <a:r>
              <a:rPr lang="en-GB" err="1"/>
              <a:t>na</a:t>
            </a:r>
            <a:r>
              <a:rPr lang="en-GB"/>
              <a:t> </a:t>
            </a:r>
            <a:r>
              <a:rPr lang="en-GB" err="1"/>
              <a:t>maigizo</a:t>
            </a:r>
            <a:r>
              <a:rPr lang="en-GB"/>
              <a:t> </a:t>
            </a:r>
            <a:r>
              <a:rPr lang="en-GB" err="1"/>
              <a:t>ili</a:t>
            </a:r>
            <a:r>
              <a:rPr lang="en-GB"/>
              <a:t> </a:t>
            </a:r>
            <a:r>
              <a:rPr lang="en-GB" err="1"/>
              <a:t>kutusaidia</a:t>
            </a:r>
            <a:r>
              <a:rPr lang="en-GB"/>
              <a:t> </a:t>
            </a:r>
            <a:r>
              <a:rPr lang="en-GB" err="1"/>
              <a:t>kuchakata</a:t>
            </a:r>
            <a:r>
              <a:rPr lang="en-GB"/>
              <a:t> </a:t>
            </a:r>
            <a:r>
              <a:rPr lang="en-GB" err="1"/>
              <a:t>tunachojifunza</a:t>
            </a:r>
            <a:r>
              <a:rPr lang="en-GB"/>
              <a:t> </a:t>
            </a:r>
            <a:r>
              <a:rPr lang="en-GB" err="1"/>
              <a:t>na</a:t>
            </a:r>
            <a:r>
              <a:rPr lang="en-GB"/>
              <a:t> </a:t>
            </a:r>
            <a:r>
              <a:rPr lang="en-GB" err="1"/>
              <a:t>kukihusisha</a:t>
            </a:r>
            <a:r>
              <a:rPr lang="en-GB"/>
              <a:t> </a:t>
            </a:r>
            <a:r>
              <a:rPr lang="en-GB" err="1"/>
              <a:t>na</a:t>
            </a:r>
            <a:r>
              <a:rPr lang="en-GB"/>
              <a:t> </a:t>
            </a:r>
            <a:r>
              <a:rPr lang="en-GB" err="1"/>
              <a:t>jamii</a:t>
            </a:r>
            <a:r>
              <a:rPr lang="en-GB"/>
              <a:t> </a:t>
            </a:r>
            <a:r>
              <a:rPr lang="en-GB" err="1"/>
              <a:t>na</a:t>
            </a:r>
            <a:r>
              <a:rPr lang="en-GB"/>
              <a:t> </a:t>
            </a:r>
            <a:r>
              <a:rPr lang="en-GB" err="1"/>
              <a:t>muktadha</a:t>
            </a:r>
            <a:r>
              <a:rPr lang="en-GB"/>
              <a:t> </a:t>
            </a:r>
            <a:r>
              <a:rPr lang="en-GB" err="1"/>
              <a:t>wetu</a:t>
            </a:r>
            <a:r>
              <a:rPr lang="en-GB"/>
              <a:t>.</a:t>
            </a:r>
            <a:endParaRPr/>
          </a:p>
          <a:p>
            <a:pPr marL="0" lvl="0" indent="0" algn="l" rtl="0">
              <a:lnSpc>
                <a:spcPct val="115000"/>
              </a:lnSpc>
              <a:spcBef>
                <a:spcPts val="1200"/>
              </a:spcBef>
              <a:spcAft>
                <a:spcPts val="1200"/>
              </a:spcAft>
              <a:buSzPts val="1100"/>
              <a:buNone/>
            </a:pPr>
            <a:endParaRPr lang="en-GB"/>
          </a:p>
          <a:p>
            <a:pPr marL="0" lvl="0" indent="0" algn="l" rtl="0">
              <a:lnSpc>
                <a:spcPct val="115000"/>
              </a:lnSpc>
              <a:spcBef>
                <a:spcPts val="1200"/>
              </a:spcBef>
              <a:spcAft>
                <a:spcPts val="1200"/>
              </a:spcAft>
              <a:buSzPts val="1100"/>
              <a:buNone/>
            </a:pPr>
            <a:r>
              <a:rPr lang="en-GB"/>
              <a:t>Kwa </a:t>
            </a:r>
            <a:r>
              <a:rPr lang="en-GB" err="1"/>
              <a:t>hakika</a:t>
            </a:r>
            <a:r>
              <a:rPr lang="en-GB"/>
              <a:t>, </a:t>
            </a:r>
            <a:r>
              <a:rPr lang="en-GB" err="1"/>
              <a:t>ni</a:t>
            </a:r>
            <a:r>
              <a:rPr lang="en-GB"/>
              <a:t> </a:t>
            </a:r>
            <a:r>
              <a:rPr lang="en-GB" err="1"/>
              <a:t>vigumu</a:t>
            </a:r>
            <a:r>
              <a:rPr lang="en-GB"/>
              <a:t> </a:t>
            </a:r>
            <a:r>
              <a:rPr lang="en-GB" err="1"/>
              <a:t>kukumbuka</a:t>
            </a:r>
            <a:r>
              <a:rPr lang="en-GB"/>
              <a:t> </a:t>
            </a:r>
            <a:r>
              <a:rPr lang="en-GB" err="1"/>
              <a:t>tunachojifunza</a:t>
            </a:r>
            <a:r>
              <a:rPr lang="en-GB"/>
              <a:t> </a:t>
            </a:r>
            <a:r>
              <a:rPr lang="en-GB" err="1"/>
              <a:t>ikiwa</a:t>
            </a:r>
            <a:r>
              <a:rPr lang="en-GB"/>
              <a:t> </a:t>
            </a:r>
            <a:r>
              <a:rPr lang="en-GB" err="1"/>
              <a:t>hatutakitafakari</a:t>
            </a:r>
            <a:r>
              <a:rPr lang="en-GB"/>
              <a:t> </a:t>
            </a:r>
            <a:r>
              <a:rPr lang="en-GB" err="1"/>
              <a:t>na</a:t>
            </a:r>
            <a:r>
              <a:rPr lang="en-GB"/>
              <a:t> </a:t>
            </a:r>
            <a:r>
              <a:rPr lang="en-GB" err="1"/>
              <a:t>kukichakata</a:t>
            </a:r>
            <a:r>
              <a:rPr lang="en-GB"/>
              <a:t> </a:t>
            </a:r>
            <a:r>
              <a:rPr lang="en-GB" err="1"/>
              <a:t>kwa</a:t>
            </a:r>
            <a:r>
              <a:rPr lang="en-GB"/>
              <a:t> </a:t>
            </a:r>
            <a:r>
              <a:rPr lang="en-GB" err="1"/>
              <a:t>pamoja</a:t>
            </a:r>
            <a:r>
              <a:rPr lang="en-GB"/>
              <a:t>. Pia, </a:t>
            </a:r>
            <a:r>
              <a:rPr lang="en-GB" err="1"/>
              <a:t>inakuwa</a:t>
            </a:r>
            <a:r>
              <a:rPr lang="en-GB"/>
              <a:t> </a:t>
            </a:r>
            <a:r>
              <a:rPr lang="en-GB" err="1"/>
              <a:t>ya</a:t>
            </a:r>
            <a:r>
              <a:rPr lang="en-GB"/>
              <a:t> </a:t>
            </a:r>
            <a:r>
              <a:rPr lang="en-GB" err="1"/>
              <a:t>kufurahisha</a:t>
            </a:r>
            <a:r>
              <a:rPr lang="en-GB"/>
              <a:t> </a:t>
            </a:r>
            <a:r>
              <a:rPr lang="en-GB" err="1"/>
              <a:t>zaidi</a:t>
            </a:r>
            <a:r>
              <a:rPr lang="en-GB"/>
              <a:t> </a:t>
            </a:r>
            <a:r>
              <a:rPr lang="en-GB" err="1"/>
              <a:t>tunaposhirikiana</a:t>
            </a:r>
            <a:r>
              <a:rPr lang="en-GB"/>
              <a:t> </a:t>
            </a:r>
            <a:r>
              <a:rPr lang="en-GB" err="1"/>
              <a:t>kwa</a:t>
            </a:r>
            <a:r>
              <a:rPr lang="en-GB"/>
              <a:t> </a:t>
            </a:r>
            <a:r>
              <a:rPr lang="en-GB" err="1"/>
              <a:t>karibu</a:t>
            </a:r>
            <a:r>
              <a:rPr lang="en-GB"/>
              <a:t>. Kwa </a:t>
            </a:r>
            <a:r>
              <a:rPr lang="en-GB" err="1"/>
              <a:t>hivyo</a:t>
            </a:r>
            <a:r>
              <a:rPr lang="en-GB"/>
              <a:t>, </a:t>
            </a:r>
            <a:r>
              <a:rPr lang="en-GB" err="1"/>
              <a:t>ushiriki</a:t>
            </a:r>
            <a:r>
              <a:rPr lang="en-GB"/>
              <a:t> </a:t>
            </a:r>
            <a:r>
              <a:rPr lang="en-GB" err="1"/>
              <a:t>wako</a:t>
            </a:r>
            <a:r>
              <a:rPr lang="en-GB"/>
              <a:t> </a:t>
            </a:r>
            <a:r>
              <a:rPr lang="en-GB" err="1"/>
              <a:t>hai</a:t>
            </a:r>
            <a:r>
              <a:rPr lang="en-GB"/>
              <a:t>—</a:t>
            </a:r>
            <a:r>
              <a:rPr lang="en-GB" err="1"/>
              <a:t>uzoefu</a:t>
            </a:r>
            <a:r>
              <a:rPr lang="en-GB"/>
              <a:t> </a:t>
            </a:r>
            <a:r>
              <a:rPr lang="en-GB" err="1"/>
              <a:t>wako</a:t>
            </a:r>
            <a:r>
              <a:rPr lang="en-GB"/>
              <a:t>, </a:t>
            </a:r>
            <a:r>
              <a:rPr lang="en-GB" err="1"/>
              <a:t>mawazo</a:t>
            </a:r>
            <a:r>
              <a:rPr lang="en-GB"/>
              <a:t> </a:t>
            </a:r>
            <a:r>
              <a:rPr lang="en-GB" err="1"/>
              <a:t>yako</a:t>
            </a:r>
            <a:r>
              <a:rPr lang="en-GB"/>
              <a:t>, </a:t>
            </a:r>
            <a:r>
              <a:rPr lang="en-GB" err="1"/>
              <a:t>na</a:t>
            </a:r>
            <a:r>
              <a:rPr lang="en-GB"/>
              <a:t> </a:t>
            </a:r>
            <a:r>
              <a:rPr lang="en-GB" err="1"/>
              <a:t>mchango</a:t>
            </a:r>
            <a:r>
              <a:rPr lang="en-GB"/>
              <a:t> </a:t>
            </a:r>
            <a:r>
              <a:rPr lang="en-GB" err="1"/>
              <a:t>wako</a:t>
            </a:r>
            <a:r>
              <a:rPr lang="en-GB"/>
              <a:t>—</a:t>
            </a:r>
            <a:r>
              <a:rPr lang="en-GB" err="1"/>
              <a:t>ni</a:t>
            </a:r>
            <a:r>
              <a:rPr lang="en-GB"/>
              <a:t> </a:t>
            </a:r>
            <a:r>
              <a:rPr lang="en-GB" err="1"/>
              <a:t>muhimu</a:t>
            </a:r>
            <a:r>
              <a:rPr lang="en-GB"/>
              <a:t> sana!</a:t>
            </a:r>
            <a:endParaRPr/>
          </a:p>
        </p:txBody>
      </p:sp>
      <p:sp>
        <p:nvSpPr>
          <p:cNvPr id="47" name="Google Shape;4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8" name="Google Shape;4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49" name="Google Shape;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 name="Google Shape;5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SzPts val="1100"/>
              <a:buNone/>
            </a:pPr>
            <a:r>
              <a:rPr lang="en-GB"/>
              <a:t>Katika </a:t>
            </a:r>
            <a:r>
              <a:rPr lang="en-GB" err="1"/>
              <a:t>kozi</a:t>
            </a:r>
            <a:r>
              <a:rPr lang="en-GB"/>
              <a:t> </a:t>
            </a:r>
            <a:r>
              <a:rPr lang="en-GB" err="1"/>
              <a:t>hii</a:t>
            </a:r>
            <a:r>
              <a:rPr lang="en-GB"/>
              <a:t>, </a:t>
            </a:r>
            <a:r>
              <a:rPr lang="en-GB" err="1"/>
              <a:t>tutajadili</a:t>
            </a:r>
            <a:r>
              <a:rPr lang="en-GB"/>
              <a:t> </a:t>
            </a:r>
            <a:r>
              <a:rPr lang="en-GB" err="1"/>
              <a:t>mada</a:t>
            </a:r>
            <a:r>
              <a:rPr lang="en-GB"/>
              <a:t> </a:t>
            </a:r>
            <a:r>
              <a:rPr lang="en-GB" err="1"/>
              <a:t>zifuatazo</a:t>
            </a:r>
            <a:r>
              <a:rPr lang="en-GB"/>
              <a:t>:</a:t>
            </a:r>
            <a:endParaRPr/>
          </a:p>
          <a:p>
            <a:pPr marL="0" indent="0">
              <a:lnSpc>
                <a:spcPct val="114999"/>
              </a:lnSpc>
              <a:spcBef>
                <a:spcPts val="1200"/>
              </a:spcBef>
              <a:buSzPts val="1100"/>
            </a:pPr>
            <a:endParaRPr lang="en-GB"/>
          </a:p>
          <a:p>
            <a:pPr marL="457200" lvl="0" indent="-298450" algn="l" rtl="0">
              <a:lnSpc>
                <a:spcPct val="115000"/>
              </a:lnSpc>
              <a:spcBef>
                <a:spcPts val="1200"/>
              </a:spcBef>
              <a:spcAft>
                <a:spcPts val="0"/>
              </a:spcAft>
              <a:buClr>
                <a:schemeClr val="dk1"/>
              </a:buClr>
              <a:buSzPts val="1100"/>
              <a:buChar char="●"/>
            </a:pPr>
            <a:r>
              <a:rPr lang="en-GB" err="1"/>
              <a:t>Mahitaji</a:t>
            </a:r>
            <a:r>
              <a:rPr lang="en-GB"/>
              <a:t> </a:t>
            </a:r>
            <a:r>
              <a:rPr lang="en-GB" err="1"/>
              <a:t>ya</a:t>
            </a:r>
            <a:r>
              <a:rPr lang="en-GB"/>
              <a:t> </a:t>
            </a:r>
            <a:r>
              <a:rPr lang="en-GB" err="1"/>
              <a:t>binadamu</a:t>
            </a:r>
            <a:r>
              <a:rPr lang="en-GB"/>
              <a:t>, </a:t>
            </a:r>
            <a:r>
              <a:rPr lang="en-GB" err="1"/>
              <a:t>haki</a:t>
            </a:r>
            <a:r>
              <a:rPr lang="en-GB"/>
              <a:t> za </a:t>
            </a:r>
            <a:r>
              <a:rPr lang="en-GB" err="1"/>
              <a:t>binadamu</a:t>
            </a:r>
            <a:r>
              <a:rPr lang="en-GB"/>
              <a:t> </a:t>
            </a:r>
            <a:r>
              <a:rPr lang="en-GB" err="1"/>
              <a:t>na</a:t>
            </a:r>
            <a:r>
              <a:rPr lang="en-GB"/>
              <a:t> </a:t>
            </a:r>
            <a:r>
              <a:rPr lang="en-GB" err="1"/>
              <a:t>majukumu</a:t>
            </a:r>
            <a:r>
              <a:rPr lang="en-GB"/>
              <a:t> </a:t>
            </a:r>
            <a:r>
              <a:rPr lang="en-GB" err="1"/>
              <a:t>ya</a:t>
            </a:r>
            <a:r>
              <a:rPr lang="en-GB"/>
              <a:t> </a:t>
            </a:r>
            <a:r>
              <a:rPr lang="en-GB" err="1"/>
              <a:t>binadamu</a:t>
            </a:r>
            <a:endParaRPr/>
          </a:p>
          <a:p>
            <a:pPr indent="-298450">
              <a:lnSpc>
                <a:spcPct val="115000"/>
              </a:lnSpc>
              <a:buClr>
                <a:schemeClr val="dk1"/>
              </a:buClr>
              <a:buSzPts val="1100"/>
              <a:buChar char="●"/>
            </a:pPr>
            <a:r>
              <a:rPr lang="en-GB"/>
              <a:t>Uhuru </a:t>
            </a:r>
            <a:r>
              <a:rPr lang="en-GB" err="1"/>
              <a:t>wa</a:t>
            </a:r>
            <a:r>
              <a:rPr lang="en-GB"/>
              <a:t> </a:t>
            </a:r>
            <a:r>
              <a:rPr lang="en-GB" err="1"/>
              <a:t>dini</a:t>
            </a:r>
            <a:r>
              <a:rPr lang="en-GB"/>
              <a:t> au </a:t>
            </a:r>
            <a:r>
              <a:rPr lang="en-GB" err="1"/>
              <a:t>imani</a:t>
            </a:r>
            <a:r>
              <a:rPr lang="en-GB"/>
              <a:t> – </a:t>
            </a:r>
            <a:r>
              <a:rPr lang="en-GB" err="1"/>
              <a:t>unawakilisha</a:t>
            </a:r>
            <a:r>
              <a:rPr lang="en-GB"/>
              <a:t> </a:t>
            </a:r>
            <a:r>
              <a:rPr lang="en-GB" err="1"/>
              <a:t>thamani</a:t>
            </a:r>
            <a:r>
              <a:rPr lang="en-GB"/>
              <a:t> </a:t>
            </a:r>
            <a:r>
              <a:rPr lang="en-GB" err="1"/>
              <a:t>gani</a:t>
            </a:r>
            <a:r>
              <a:rPr lang="en-GB"/>
              <a:t>? Tuna </a:t>
            </a:r>
            <a:r>
              <a:rPr lang="en-GB" err="1"/>
              <a:t>haki</a:t>
            </a:r>
            <a:r>
              <a:rPr lang="en-GB"/>
              <a:t> </a:t>
            </a:r>
            <a:r>
              <a:rPr lang="en-GB" err="1"/>
              <a:t>gani</a:t>
            </a:r>
            <a:r>
              <a:rPr lang="en-GB"/>
              <a:t>? Ni </a:t>
            </a:r>
            <a:r>
              <a:rPr lang="en-GB" err="1"/>
              <a:t>lini</a:t>
            </a:r>
            <a:r>
              <a:rPr lang="en-GB"/>
              <a:t> </a:t>
            </a:r>
            <a:r>
              <a:rPr lang="en-GB" err="1"/>
              <a:t>haki</a:t>
            </a:r>
            <a:r>
              <a:rPr lang="en-GB"/>
              <a:t> </a:t>
            </a:r>
            <a:r>
              <a:rPr lang="en-GB" err="1"/>
              <a:t>hizo</a:t>
            </a:r>
            <a:r>
              <a:rPr lang="en-GB"/>
              <a:t> </a:t>
            </a:r>
            <a:r>
              <a:rPr lang="en-GB" err="1"/>
              <a:t>zinaweza</a:t>
            </a:r>
            <a:r>
              <a:rPr lang="en-GB"/>
              <a:t> </a:t>
            </a:r>
            <a:r>
              <a:rPr lang="en-GB" err="1"/>
              <a:t>kuzuiwa</a:t>
            </a:r>
            <a:r>
              <a:rPr lang="en-GB"/>
              <a:t>, </a:t>
            </a:r>
            <a:r>
              <a:rPr lang="en-GB" err="1"/>
              <a:t>na</a:t>
            </a:r>
            <a:r>
              <a:rPr lang="en-GB"/>
              <a:t> </a:t>
            </a:r>
            <a:r>
              <a:rPr lang="en-GB" err="1"/>
              <a:t>ukiukwaji</a:t>
            </a:r>
            <a:r>
              <a:rPr lang="en-GB"/>
              <a:t> </a:t>
            </a:r>
            <a:r>
              <a:rPr lang="en-GB" err="1"/>
              <a:t>wa</a:t>
            </a:r>
            <a:r>
              <a:rPr lang="en-GB"/>
              <a:t> </a:t>
            </a:r>
            <a:r>
              <a:rPr lang="en-GB" err="1"/>
              <a:t>haki</a:t>
            </a:r>
            <a:r>
              <a:rPr lang="en-GB"/>
              <a:t> </a:t>
            </a:r>
            <a:r>
              <a:rPr lang="en-GB" err="1"/>
              <a:t>hiyo</a:t>
            </a:r>
            <a:r>
              <a:rPr lang="en-GB"/>
              <a:t> </a:t>
            </a:r>
            <a:r>
              <a:rPr lang="en-GB" err="1"/>
              <a:t>unaonekanaje</a:t>
            </a:r>
            <a:r>
              <a:rPr lang="en-GB"/>
              <a:t>?</a:t>
            </a:r>
            <a:endParaRPr/>
          </a:p>
          <a:p>
            <a:pPr marL="457200" lvl="0" indent="-298450" algn="l" rtl="0">
              <a:lnSpc>
                <a:spcPct val="115000"/>
              </a:lnSpc>
              <a:spcBef>
                <a:spcPts val="0"/>
              </a:spcBef>
              <a:spcAft>
                <a:spcPts val="0"/>
              </a:spcAft>
              <a:buClr>
                <a:schemeClr val="dk1"/>
              </a:buClr>
              <a:buSzPts val="1100"/>
              <a:buChar char="●"/>
            </a:pPr>
            <a:r>
              <a:rPr lang="en-GB"/>
              <a:t>Uhuru </a:t>
            </a:r>
            <a:r>
              <a:rPr lang="en-GB" err="1"/>
              <a:t>wa</a:t>
            </a:r>
            <a:r>
              <a:rPr lang="en-GB"/>
              <a:t> </a:t>
            </a:r>
            <a:r>
              <a:rPr lang="en-GB" err="1"/>
              <a:t>dini</a:t>
            </a:r>
            <a:r>
              <a:rPr lang="en-GB"/>
              <a:t> au </a:t>
            </a:r>
            <a:r>
              <a:rPr lang="en-GB" err="1"/>
              <a:t>imani</a:t>
            </a:r>
            <a:r>
              <a:rPr lang="en-GB"/>
              <a:t> </a:t>
            </a:r>
            <a:r>
              <a:rPr lang="en-GB" err="1"/>
              <a:t>katika</a:t>
            </a:r>
            <a:r>
              <a:rPr lang="en-GB"/>
              <a:t> </a:t>
            </a:r>
            <a:r>
              <a:rPr lang="en-GB" err="1"/>
              <a:t>muktadha</a:t>
            </a:r>
            <a:r>
              <a:rPr lang="en-GB"/>
              <a:t> </a:t>
            </a:r>
            <a:r>
              <a:rPr lang="en-GB" err="1"/>
              <a:t>wetu</a:t>
            </a:r>
            <a:endParaRPr/>
          </a:p>
          <a:p>
            <a:pPr marL="457200" lvl="0" indent="-298450" algn="l" rtl="0">
              <a:lnSpc>
                <a:spcPct val="115000"/>
              </a:lnSpc>
              <a:spcBef>
                <a:spcPts val="0"/>
              </a:spcBef>
              <a:spcAft>
                <a:spcPts val="0"/>
              </a:spcAft>
              <a:buClr>
                <a:schemeClr val="dk1"/>
              </a:buClr>
              <a:buSzPts val="1100"/>
              <a:buChar char="●"/>
            </a:pPr>
            <a:r>
              <a:rPr lang="en-GB" err="1"/>
              <a:t>Mbinu</a:t>
            </a:r>
            <a:r>
              <a:rPr lang="en-GB"/>
              <a:t> za </a:t>
            </a:r>
            <a:r>
              <a:rPr lang="en-GB" err="1"/>
              <a:t>kuhamasisha</a:t>
            </a:r>
            <a:r>
              <a:rPr lang="en-GB"/>
              <a:t> </a:t>
            </a:r>
            <a:r>
              <a:rPr lang="en-GB" err="1"/>
              <a:t>haki</a:t>
            </a:r>
            <a:r>
              <a:rPr lang="en-GB"/>
              <a:t> za </a:t>
            </a:r>
            <a:r>
              <a:rPr lang="en-GB" err="1"/>
              <a:t>binadamu</a:t>
            </a:r>
            <a:r>
              <a:rPr lang="en-GB"/>
              <a:t> – </a:t>
            </a:r>
            <a:r>
              <a:rPr lang="en-GB" err="1"/>
              <a:t>tunawezaje</a:t>
            </a:r>
            <a:r>
              <a:rPr lang="en-GB"/>
              <a:t> </a:t>
            </a:r>
            <a:r>
              <a:rPr lang="en-GB" err="1"/>
              <a:t>kuhamasisha</a:t>
            </a:r>
            <a:r>
              <a:rPr lang="en-GB"/>
              <a:t> </a:t>
            </a:r>
            <a:r>
              <a:rPr lang="en-GB" err="1"/>
              <a:t>haki</a:t>
            </a:r>
            <a:r>
              <a:rPr lang="en-GB"/>
              <a:t> </a:t>
            </a:r>
            <a:r>
              <a:rPr lang="en-GB" err="1"/>
              <a:t>ziheshimiwe</a:t>
            </a:r>
            <a:r>
              <a:rPr lang="en-GB"/>
              <a:t>?</a:t>
            </a:r>
            <a:endParaRPr/>
          </a:p>
          <a:p>
            <a:pPr marL="457200" lvl="0" indent="-298450" algn="l" rtl="0">
              <a:lnSpc>
                <a:spcPct val="115000"/>
              </a:lnSpc>
              <a:spcBef>
                <a:spcPts val="0"/>
              </a:spcBef>
              <a:spcAft>
                <a:spcPts val="0"/>
              </a:spcAft>
              <a:buClr>
                <a:schemeClr val="dk1"/>
              </a:buClr>
              <a:buSzPts val="1100"/>
              <a:buChar char="●"/>
            </a:pPr>
            <a:r>
              <a:rPr lang="en-GB" err="1"/>
              <a:t>Mpango</a:t>
            </a:r>
            <a:r>
              <a:rPr lang="en-GB"/>
              <a:t> </a:t>
            </a:r>
            <a:r>
              <a:rPr lang="en-GB" err="1"/>
              <a:t>wa</a:t>
            </a:r>
            <a:r>
              <a:rPr lang="en-GB"/>
              <a:t> </a:t>
            </a:r>
            <a:r>
              <a:rPr lang="en-GB" err="1"/>
              <a:t>utekelezaji</a:t>
            </a:r>
            <a:r>
              <a:rPr lang="en-GB"/>
              <a:t> – </a:t>
            </a:r>
            <a:r>
              <a:rPr lang="en-GB" err="1"/>
              <a:t>tunataka</a:t>
            </a:r>
            <a:r>
              <a:rPr lang="en-GB"/>
              <a:t> </a:t>
            </a:r>
            <a:r>
              <a:rPr lang="en-GB" err="1"/>
              <a:t>kufanya</a:t>
            </a:r>
            <a:r>
              <a:rPr lang="en-GB"/>
              <a:t> </a:t>
            </a:r>
            <a:r>
              <a:rPr lang="en-GB" err="1"/>
              <a:t>nini</a:t>
            </a:r>
            <a:r>
              <a:rPr lang="en-GB"/>
              <a:t>?</a:t>
            </a:r>
            <a:endParaRPr/>
          </a:p>
        </p:txBody>
      </p:sp>
      <p:sp>
        <p:nvSpPr>
          <p:cNvPr id="55" name="Google Shape;5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6" name="Google Shape;5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57" name="Google Shape;5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GB" i="1"/>
              <a:t>Kozi </a:t>
            </a:r>
            <a:r>
              <a:rPr lang="en-GB" i="1" err="1"/>
              <a:t>hii</a:t>
            </a:r>
            <a:r>
              <a:rPr lang="en-GB" i="1"/>
              <a:t> </a:t>
            </a:r>
            <a:r>
              <a:rPr lang="en-GB" i="1" err="1"/>
              <a:t>imeundwa</a:t>
            </a:r>
            <a:r>
              <a:rPr lang="en-GB" i="1"/>
              <a:t> </a:t>
            </a:r>
            <a:r>
              <a:rPr lang="en-GB" i="1" err="1"/>
              <a:t>kwa</a:t>
            </a:r>
            <a:r>
              <a:rPr lang="en-GB" i="1"/>
              <a:t> </a:t>
            </a:r>
            <a:r>
              <a:rPr lang="en-GB" i="1" err="1"/>
              <a:t>vipindi</a:t>
            </a:r>
            <a:r>
              <a:rPr lang="en-GB" i="1"/>
              <a:t> </a:t>
            </a:r>
            <a:r>
              <a:rPr lang="en-GB" i="1" err="1"/>
              <a:t>tisa</a:t>
            </a:r>
            <a:r>
              <a:rPr lang="en-GB" i="1"/>
              <a:t>, </a:t>
            </a:r>
            <a:r>
              <a:rPr lang="en-GB" i="1" err="1"/>
              <a:t>kila</a:t>
            </a:r>
            <a:r>
              <a:rPr lang="en-GB" i="1"/>
              <a:t> </a:t>
            </a:r>
            <a:r>
              <a:rPr lang="en-GB" i="1" err="1"/>
              <a:t>kimoja</a:t>
            </a:r>
            <a:r>
              <a:rPr lang="en-GB" i="1"/>
              <a:t> </a:t>
            </a:r>
            <a:r>
              <a:rPr lang="en-GB" i="1" err="1"/>
              <a:t>kikidumu</a:t>
            </a:r>
            <a:r>
              <a:rPr lang="en-GB" i="1"/>
              <a:t> </a:t>
            </a:r>
            <a:r>
              <a:rPr lang="en-GB" i="1" err="1"/>
              <a:t>kwa</a:t>
            </a:r>
            <a:r>
              <a:rPr lang="en-GB" i="1"/>
              <a:t> </a:t>
            </a:r>
            <a:r>
              <a:rPr lang="en-GB" i="1" err="1"/>
              <a:t>saa</a:t>
            </a:r>
            <a:r>
              <a:rPr lang="en-GB" i="1"/>
              <a:t> </a:t>
            </a:r>
            <a:r>
              <a:rPr lang="en-GB" i="1" err="1"/>
              <a:t>mbili</a:t>
            </a:r>
            <a:r>
              <a:rPr lang="en-GB" i="1"/>
              <a:t>. </a:t>
            </a:r>
            <a:endParaRPr lang="en-US" i="1"/>
          </a:p>
          <a:p>
            <a:pPr marL="0" indent="0">
              <a:buSzPts val="1200"/>
            </a:pPr>
            <a:endParaRPr lang="en-GB" i="1"/>
          </a:p>
          <a:p>
            <a:pPr marL="0" indent="0">
              <a:buSzPts val="1200"/>
              <a:buFont typeface="Calibri"/>
            </a:pPr>
            <a:r>
              <a:rPr lang="en-GB" i="1" err="1"/>
              <a:t>Wahimize</a:t>
            </a:r>
            <a:r>
              <a:rPr lang="en-GB" i="1"/>
              <a:t> </a:t>
            </a:r>
            <a:r>
              <a:rPr lang="en-GB" i="1" err="1"/>
              <a:t>washiriki</a:t>
            </a:r>
            <a:r>
              <a:rPr lang="en-GB" i="1"/>
              <a:t> </a:t>
            </a:r>
            <a:r>
              <a:rPr lang="en-GB" i="1" err="1"/>
              <a:t>kuhudhuria</a:t>
            </a:r>
            <a:r>
              <a:rPr lang="en-GB" i="1"/>
              <a:t> </a:t>
            </a:r>
            <a:r>
              <a:rPr lang="en-GB" i="1" err="1"/>
              <a:t>vipindi</a:t>
            </a:r>
            <a:r>
              <a:rPr lang="en-GB" i="1"/>
              <a:t> </a:t>
            </a:r>
            <a:r>
              <a:rPr lang="en-GB" i="1" err="1"/>
              <a:t>vyote</a:t>
            </a:r>
            <a:r>
              <a:rPr lang="en-GB" i="1"/>
              <a:t>. </a:t>
            </a:r>
          </a:p>
          <a:p>
            <a:pPr marL="0" indent="0">
              <a:buSzPts val="1200"/>
            </a:pPr>
            <a:endParaRPr lang="en-GB" i="1"/>
          </a:p>
          <a:p>
            <a:pPr marL="0" marR="0" lvl="0" indent="0" algn="l">
              <a:lnSpc>
                <a:spcPct val="100000"/>
              </a:lnSpc>
              <a:spcBef>
                <a:spcPts val="0"/>
              </a:spcBef>
              <a:spcAft>
                <a:spcPts val="0"/>
              </a:spcAft>
              <a:buSzPts val="1200"/>
              <a:buFont typeface="Calibri"/>
              <a:buNone/>
            </a:pPr>
            <a:r>
              <a:rPr lang="en-GB" i="1"/>
              <a:t>Pitia </a:t>
            </a:r>
            <a:r>
              <a:rPr lang="en-GB" i="1" err="1"/>
              <a:t>maelezo</a:t>
            </a:r>
            <a:r>
              <a:rPr lang="en-GB" i="1"/>
              <a:t> </a:t>
            </a:r>
            <a:r>
              <a:rPr lang="en-GB" i="1" err="1"/>
              <a:t>yoyote</a:t>
            </a:r>
            <a:r>
              <a:rPr lang="en-GB" i="1"/>
              <a:t> </a:t>
            </a:r>
            <a:r>
              <a:rPr lang="en-GB" i="1" err="1"/>
              <a:t>ya</a:t>
            </a:r>
            <a:r>
              <a:rPr lang="en-GB" i="1"/>
              <a:t> </a:t>
            </a:r>
            <a:r>
              <a:rPr lang="en-GB" i="1" err="1"/>
              <a:t>kivitendo</a:t>
            </a:r>
            <a:r>
              <a:rPr lang="en-GB" i="1"/>
              <a:t> </a:t>
            </a:r>
            <a:r>
              <a:rPr lang="en-GB" i="1" err="1"/>
              <a:t>uliyoongeza</a:t>
            </a:r>
            <a:r>
              <a:rPr lang="en-GB" i="1"/>
              <a:t>.</a:t>
            </a:r>
            <a:endParaRPr sz="1200" i="1">
              <a:solidFill>
                <a:schemeClr val="dk1"/>
              </a:solidFill>
              <a:latin typeface="Calibri"/>
              <a:ea typeface="Calibri"/>
              <a:cs typeface="Calibri"/>
            </a:endParaRPr>
          </a:p>
        </p:txBody>
      </p:sp>
      <p:sp>
        <p:nvSpPr>
          <p:cNvPr id="63" name="Google Shape;6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4" name="Google Shape;6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65" name="Google Shape;6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b="1" err="1"/>
              <a:t>Slaidi</a:t>
            </a:r>
            <a:r>
              <a:rPr lang="en-GB" b="1"/>
              <a:t> </a:t>
            </a:r>
            <a:r>
              <a:rPr lang="en-GB" b="1" err="1"/>
              <a:t>ya</a:t>
            </a:r>
            <a:r>
              <a:rPr lang="en-GB" b="1"/>
              <a:t> 7-28 </a:t>
            </a:r>
            <a:r>
              <a:rPr lang="en-GB" b="1" err="1"/>
              <a:t>zinaelezea</a:t>
            </a:r>
            <a:r>
              <a:rPr lang="en-GB" b="1"/>
              <a:t> </a:t>
            </a:r>
            <a:r>
              <a:rPr lang="en-GB" b="1" err="1"/>
              <a:t>wasilisho</a:t>
            </a:r>
            <a:r>
              <a:rPr lang="en-GB" b="1"/>
              <a:t> la </a:t>
            </a:r>
            <a:r>
              <a:rPr lang="en-GB" b="1" err="1"/>
              <a:t>kipindi</a:t>
            </a:r>
            <a:r>
              <a:rPr lang="en-GB" b="1"/>
              <a:t> cha 1.</a:t>
            </a:r>
            <a:endParaRPr b="1"/>
          </a:p>
          <a:p>
            <a:pPr marL="0" indent="0">
              <a:lnSpc>
                <a:spcPct val="115000"/>
              </a:lnSpc>
              <a:spcBef>
                <a:spcPts val="1400"/>
              </a:spcBef>
              <a:buSzPts val="1100"/>
            </a:pPr>
            <a:endParaRPr lang="sw-KE" b="1"/>
          </a:p>
          <a:p>
            <a:pPr marL="0" indent="0">
              <a:lnSpc>
                <a:spcPct val="114999"/>
              </a:lnSpc>
              <a:spcBef>
                <a:spcPts val="1400"/>
              </a:spcBef>
            </a:pPr>
            <a:r>
              <a:rPr lang="en-GB" i="1" err="1"/>
              <a:t>Wasilisho</a:t>
            </a:r>
            <a:r>
              <a:rPr lang="en-GB" i="1"/>
              <a:t>: </a:t>
            </a:r>
            <a:r>
              <a:rPr lang="en-GB" i="1" err="1"/>
              <a:t>Mahitaji</a:t>
            </a:r>
            <a:r>
              <a:rPr lang="en-GB" i="1"/>
              <a:t> </a:t>
            </a:r>
            <a:r>
              <a:rPr lang="en-GB" i="1" err="1"/>
              <a:t>ya</a:t>
            </a:r>
            <a:r>
              <a:rPr lang="en-GB" i="1"/>
              <a:t> </a:t>
            </a:r>
            <a:r>
              <a:rPr lang="en-GB" i="1" err="1"/>
              <a:t>Binadamu</a:t>
            </a:r>
            <a:r>
              <a:rPr lang="en-GB" i="1"/>
              <a:t> – Haki za </a:t>
            </a:r>
            <a:r>
              <a:rPr lang="en-GB" i="1" err="1"/>
              <a:t>Binadamu</a:t>
            </a:r>
            <a:r>
              <a:rPr lang="en-GB" i="1"/>
              <a:t> – </a:t>
            </a:r>
            <a:r>
              <a:rPr lang="en-GB" i="1" err="1"/>
              <a:t>Wajibu</a:t>
            </a:r>
            <a:r>
              <a:rPr lang="en-GB" i="1"/>
              <a:t> </a:t>
            </a:r>
            <a:r>
              <a:rPr lang="en-GB" i="1" err="1"/>
              <a:t>wa</a:t>
            </a:r>
            <a:r>
              <a:rPr lang="en-GB" i="1"/>
              <a:t> </a:t>
            </a:r>
            <a:r>
              <a:rPr lang="en-GB" i="1" err="1"/>
              <a:t>Binadamu</a:t>
            </a:r>
            <a:endParaRPr lang="sw-KE" err="1"/>
          </a:p>
          <a:p>
            <a:pPr marL="0" indent="0">
              <a:lnSpc>
                <a:spcPct val="114999"/>
              </a:lnSpc>
              <a:spcBef>
                <a:spcPts val="1400"/>
              </a:spcBef>
              <a:buSzPts val="1100"/>
            </a:pPr>
            <a:endParaRPr lang="sw-KE" b="1"/>
          </a:p>
          <a:p>
            <a:pPr marL="0" indent="0">
              <a:lnSpc>
                <a:spcPct val="114999"/>
              </a:lnSpc>
              <a:spcBef>
                <a:spcPts val="1400"/>
              </a:spcBef>
              <a:buSzPts val="1100"/>
            </a:pPr>
            <a:r>
              <a:rPr lang="sw-KE" b="1"/>
              <a:t>UTANGULIZI: HAKI ZA BINADAMU</a:t>
            </a:r>
            <a:endParaRPr lang="en-GB"/>
          </a:p>
          <a:p>
            <a:pPr marL="0" indent="0">
              <a:lnSpc>
                <a:spcPct val="114999"/>
              </a:lnSpc>
              <a:spcBef>
                <a:spcPts val="1200"/>
              </a:spcBef>
              <a:spcAft>
                <a:spcPts val="1200"/>
              </a:spcAft>
            </a:pPr>
            <a:r>
              <a:rPr lang="sw-KE"/>
              <a:t>Haijalishi sisi ni nani, tuna dini gani, kabila gani, jinsia gani au umri gani, na haijalishi tunaishi wapi – kuna mahitaji ya msingi ambayo sote tunashiriki. </a:t>
            </a:r>
          </a:p>
          <a:p>
            <a:pPr marL="0" indent="0">
              <a:lnSpc>
                <a:spcPct val="114999"/>
              </a:lnSpc>
              <a:spcBef>
                <a:spcPts val="1200"/>
              </a:spcBef>
              <a:spcAft>
                <a:spcPts val="1200"/>
              </a:spcAft>
            </a:pPr>
            <a:endParaRPr lang="sw-KE"/>
          </a:p>
          <a:p>
            <a:pPr marL="0" indent="0">
              <a:lnSpc>
                <a:spcPct val="114999"/>
              </a:lnSpc>
              <a:spcBef>
                <a:spcPts val="1200"/>
              </a:spcBef>
              <a:spcAft>
                <a:spcPts val="1200"/>
              </a:spcAft>
            </a:pPr>
            <a:r>
              <a:rPr lang="sw-KE"/>
              <a:t>Hakuna mtu anayetaka kukamatwa bila sababu, kuteswa au kubaguliwa, na hakuna mtu anayetaka watoto wake </a:t>
            </a:r>
            <a:r>
              <a:rPr lang="sw-KE" err="1"/>
              <a:t>wafe</a:t>
            </a:r>
            <a:r>
              <a:rPr lang="sw-KE"/>
              <a:t> kwa njaa. Sote tunataka kuishi katika jamii ambako tunalindwa dhidi ya mambo haya.</a:t>
            </a:r>
          </a:p>
        </p:txBody>
      </p:sp>
      <p:sp>
        <p:nvSpPr>
          <p:cNvPr id="71" name="Google Shape;7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2" name="Google Shape;7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73" name="Google Shape;7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sw-KE"/>
              <a:t>Binadamu wote wana mahitaji sawa ya msingi na ya ulimwengu mzima. Ikiwa mahitaji haya </a:t>
            </a:r>
            <a:r>
              <a:rPr lang="sw-KE" err="1"/>
              <a:t>hayatatimizwa</a:t>
            </a:r>
            <a:r>
              <a:rPr lang="sw-KE"/>
              <a:t>, ustawi wetu wa kimwili, kihisia na kiroho utaathirika.</a:t>
            </a:r>
            <a:endParaRPr lang="sv-SE"/>
          </a:p>
        </p:txBody>
      </p:sp>
      <p:sp>
        <p:nvSpPr>
          <p:cNvPr id="79" name="Google Shape;7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0" name="Google Shape;8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81" name="Google Shape;8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42124c0bca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g342124c0bca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indent="0">
              <a:lnSpc>
                <a:spcPct val="114999"/>
              </a:lnSpc>
              <a:spcBef>
                <a:spcPts val="1400"/>
              </a:spcBef>
            </a:pPr>
            <a:r>
              <a:rPr lang="sw-KE" b="1"/>
              <a:t>HAKI ZA BINADAMU</a:t>
            </a:r>
            <a:endParaRPr lang="en-GB"/>
          </a:p>
          <a:p>
            <a:pPr marL="0" indent="0">
              <a:lnSpc>
                <a:spcPct val="114999"/>
              </a:lnSpc>
              <a:spcBef>
                <a:spcPts val="1400"/>
              </a:spcBef>
              <a:spcAft>
                <a:spcPts val="400"/>
              </a:spcAft>
              <a:buSzPts val="1100"/>
            </a:pPr>
            <a:r>
              <a:rPr lang="sw-KE"/>
              <a:t>Serikali za dunia zimekubali kwamba kila mtu kila mahali ana mahitaji haya na kwamba serikali zina jukumu – kwa hakika, zina wajibu – wa kuheshimu mahitaji haya na kufanya kila liwezekanalo kuhakikisha yanatimizwa.</a:t>
            </a:r>
            <a:endParaRPr lang="sv-SE"/>
          </a:p>
          <a:p>
            <a:pPr marL="0" indent="0">
              <a:lnSpc>
                <a:spcPct val="114999"/>
              </a:lnSpc>
              <a:spcBef>
                <a:spcPts val="1400"/>
              </a:spcBef>
              <a:spcAft>
                <a:spcPts val="400"/>
              </a:spcAft>
              <a:buSzPts val="1100"/>
            </a:pPr>
            <a:endParaRPr lang="sv-SE"/>
          </a:p>
        </p:txBody>
      </p:sp>
      <p:sp>
        <p:nvSpPr>
          <p:cNvPr id="125" name="Google Shape;125;g342124c0bca_0_27:notes"/>
          <p:cNvSpPr txBox="1">
            <a:spLocks noGrp="1"/>
          </p:cNvSpPr>
          <p:nvPr>
            <p:ph type="hdr" idx="3"/>
          </p:nvPr>
        </p:nvSpPr>
        <p:spPr>
          <a:xfrm>
            <a:off x="0" y="0"/>
            <a:ext cx="2971800" cy="45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6" name="Google Shape;126;g342124c0bca_0_27:notes"/>
          <p:cNvSpPr txBox="1">
            <a:spLocks noGrp="1"/>
          </p:cNvSpPr>
          <p:nvPr>
            <p:ph type="dt" idx="10"/>
          </p:nvPr>
        </p:nvSpPr>
        <p:spPr>
          <a:xfrm>
            <a:off x="3884613" y="0"/>
            <a:ext cx="2971800" cy="4587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2022-03-16</a:t>
            </a:r>
            <a:endParaRPr/>
          </a:p>
        </p:txBody>
      </p:sp>
      <p:sp>
        <p:nvSpPr>
          <p:cNvPr id="127" name="Google Shape;127;g342124c0bca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174"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9.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23"/>
        <p:cNvGrpSpPr/>
        <p:nvPr/>
      </p:nvGrpSpPr>
      <p:grpSpPr>
        <a:xfrm>
          <a:off x="0" y="0"/>
          <a:ext cx="0" cy="0"/>
          <a:chOff x="0" y="0"/>
          <a:chExt cx="0" cy="0"/>
        </a:xfrm>
      </p:grpSpPr>
      <p:pic>
        <p:nvPicPr>
          <p:cNvPr id="24" name="Google Shape;24;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25" name="Google Shape;25;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
        <p:nvSpPr>
          <p:cNvPr id="26" name="Google Shape;26;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err="1">
                <a:solidFill>
                  <a:srgbClr val="595959"/>
                </a:solidFill>
                <a:latin typeface="Calibri"/>
                <a:ea typeface="Calibri"/>
                <a:cs typeface="Calibri"/>
                <a:sym typeface="Calibri"/>
              </a:rPr>
              <a:t>Kozi</a:t>
            </a:r>
            <a:r>
              <a:rPr lang="en-GB" sz="5400">
                <a:solidFill>
                  <a:srgbClr val="595959"/>
                </a:solidFill>
                <a:latin typeface="Calibri"/>
                <a:ea typeface="Calibri"/>
                <a:cs typeface="Calibri"/>
                <a:sym typeface="Calibri"/>
              </a:rPr>
              <a:t> </a:t>
            </a:r>
            <a:r>
              <a:rPr lang="en-GB" sz="5400" err="1">
                <a:solidFill>
                  <a:srgbClr val="595959"/>
                </a:solidFill>
                <a:latin typeface="Calibri"/>
                <a:ea typeface="Calibri"/>
                <a:cs typeface="Calibri"/>
                <a:sym typeface="Calibri"/>
              </a:rPr>
              <a:t>ya</a:t>
            </a:r>
            <a:r>
              <a:rPr lang="en-GB" sz="5400">
                <a:solidFill>
                  <a:srgbClr val="595959"/>
                </a:solidFill>
                <a:latin typeface="Calibri"/>
                <a:ea typeface="Calibri"/>
                <a:cs typeface="Calibri"/>
                <a:sym typeface="Calibri"/>
              </a:rPr>
              <a:t> </a:t>
            </a:r>
            <a:r>
              <a:rPr lang="en-GB" sz="5400" b="1" err="1">
                <a:solidFill>
                  <a:srgbClr val="595959"/>
                </a:solidFill>
                <a:latin typeface="Calibri"/>
                <a:ea typeface="Calibri"/>
                <a:cs typeface="Calibri"/>
                <a:sym typeface="Calibri"/>
              </a:rPr>
              <a:t>Wanamabadiliko</a:t>
            </a:r>
            <a:r>
              <a:rPr lang="en-GB" sz="5400" b="1">
                <a:solidFill>
                  <a:srgbClr val="595959"/>
                </a:solidFill>
                <a:latin typeface="Calibri"/>
                <a:ea typeface="Calibri"/>
                <a:cs typeface="Calibri"/>
                <a:sym typeface="Calibri"/>
              </a:rPr>
              <a:t> </a:t>
            </a:r>
            <a:r>
              <a:rPr lang="en-GB" sz="5400" err="1">
                <a:solidFill>
                  <a:srgbClr val="595959"/>
                </a:solidFill>
                <a:latin typeface="Calibri"/>
                <a:ea typeface="Calibri"/>
                <a:cs typeface="Calibri"/>
                <a:sym typeface="Calibri"/>
              </a:rPr>
              <a:t>wa</a:t>
            </a:r>
            <a:r>
              <a:rPr lang="en-GB" sz="5400">
                <a:solidFill>
                  <a:srgbClr val="595959"/>
                </a:solidFill>
                <a:latin typeface="Calibri"/>
                <a:ea typeface="Calibri"/>
                <a:cs typeface="Calibri"/>
                <a:sym typeface="Calibri"/>
              </a:rPr>
              <a:t> Jamii</a:t>
            </a:r>
            <a:endParaRPr sz="5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51"/>
        <p:cNvGrpSpPr/>
        <p:nvPr/>
      </p:nvGrpSpPr>
      <p:grpSpPr>
        <a:xfrm>
          <a:off x="0" y="0"/>
          <a:ext cx="0" cy="0"/>
          <a:chOff x="0" y="0"/>
          <a:chExt cx="0" cy="0"/>
        </a:xfrm>
      </p:grpSpPr>
      <p:pic>
        <p:nvPicPr>
          <p:cNvPr id="152" name="Google Shape;152;p10"/>
          <p:cNvPicPr preferRelativeResize="0"/>
          <p:nvPr/>
        </p:nvPicPr>
        <p:blipFill rotWithShape="1">
          <a:blip r:embed="rId3">
            <a:alphaModFix/>
          </a:blip>
          <a:srcRect/>
          <a:stretch/>
        </p:blipFill>
        <p:spPr>
          <a:xfrm>
            <a:off x="3953025" y="1525188"/>
            <a:ext cx="4262451" cy="4236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1"/>
          <p:cNvPicPr preferRelativeResize="0"/>
          <p:nvPr/>
        </p:nvPicPr>
        <p:blipFill rotWithShape="1">
          <a:blip r:embed="rId3">
            <a:alphaModFix/>
          </a:blip>
          <a:srcRect/>
          <a:stretch/>
        </p:blipFill>
        <p:spPr>
          <a:xfrm rot="-448312">
            <a:off x="894167" y="1901063"/>
            <a:ext cx="3171824" cy="4117639"/>
          </a:xfrm>
          <a:prstGeom prst="rect">
            <a:avLst/>
          </a:prstGeom>
          <a:noFill/>
          <a:ln>
            <a:noFill/>
          </a:ln>
        </p:spPr>
      </p:pic>
      <p:pic>
        <p:nvPicPr>
          <p:cNvPr id="161" name="Google Shape;161;p11"/>
          <p:cNvPicPr preferRelativeResize="0"/>
          <p:nvPr/>
        </p:nvPicPr>
        <p:blipFill rotWithShape="1">
          <a:blip r:embed="rId4">
            <a:alphaModFix/>
          </a:blip>
          <a:srcRect/>
          <a:stretch/>
        </p:blipFill>
        <p:spPr>
          <a:xfrm>
            <a:off x="4510087" y="969288"/>
            <a:ext cx="3171825" cy="4114800"/>
          </a:xfrm>
          <a:prstGeom prst="rect">
            <a:avLst/>
          </a:prstGeom>
          <a:noFill/>
          <a:ln>
            <a:noFill/>
          </a:ln>
        </p:spPr>
      </p:pic>
      <p:pic>
        <p:nvPicPr>
          <p:cNvPr id="162" name="Google Shape;162;p11"/>
          <p:cNvPicPr preferRelativeResize="0"/>
          <p:nvPr/>
        </p:nvPicPr>
        <p:blipFill rotWithShape="1">
          <a:blip r:embed="rId5">
            <a:alphaModFix/>
          </a:blip>
          <a:srcRect/>
          <a:stretch/>
        </p:blipFill>
        <p:spPr>
          <a:xfrm rot="552908">
            <a:off x="8226684" y="1865996"/>
            <a:ext cx="3162300" cy="4114800"/>
          </a:xfrm>
          <a:prstGeom prst="rect">
            <a:avLst/>
          </a:prstGeom>
          <a:noFill/>
          <a:ln>
            <a:noFill/>
          </a:ln>
        </p:spPr>
      </p:pic>
      <p:sp>
        <p:nvSpPr>
          <p:cNvPr id="163" name="Google Shape;163;p11"/>
          <p:cNvSpPr txBox="1"/>
          <p:nvPr/>
        </p:nvSpPr>
        <p:spPr>
          <a:xfrm rot="-448137">
            <a:off x="1177923" y="3255089"/>
            <a:ext cx="246713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err="1">
                <a:solidFill>
                  <a:schemeClr val="dk1"/>
                </a:solidFill>
                <a:latin typeface="Calibri"/>
                <a:ea typeface="Calibri"/>
                <a:cs typeface="Calibri"/>
                <a:sym typeface="Calibri"/>
              </a:rPr>
              <a:t>Azimio</a:t>
            </a:r>
            <a:r>
              <a:rPr lang="en-GB" sz="1800">
                <a:solidFill>
                  <a:schemeClr val="dk1"/>
                </a:solidFill>
                <a:latin typeface="Calibri"/>
                <a:ea typeface="Calibri"/>
                <a:cs typeface="Calibri"/>
                <a:sym typeface="Calibri"/>
              </a:rPr>
              <a:t> la </a:t>
            </a:r>
            <a:r>
              <a:rPr lang="en-GB" sz="1800" err="1">
                <a:solidFill>
                  <a:schemeClr val="dk1"/>
                </a:solidFill>
                <a:latin typeface="Calibri"/>
                <a:ea typeface="Calibri"/>
                <a:cs typeface="Calibri"/>
                <a:sym typeface="Calibri"/>
              </a:rPr>
              <a:t>Kimataifa</a:t>
            </a:r>
            <a:r>
              <a:rPr lang="en-GB" sz="1800">
                <a:solidFill>
                  <a:schemeClr val="dk1"/>
                </a:solidFill>
                <a:latin typeface="Calibri"/>
                <a:ea typeface="Calibri"/>
                <a:cs typeface="Calibri"/>
                <a:sym typeface="Calibri"/>
              </a:rPr>
              <a:t> la Haki za </a:t>
            </a:r>
            <a:r>
              <a:rPr lang="en-GB" sz="1800" err="1">
                <a:solidFill>
                  <a:schemeClr val="dk1"/>
                </a:solidFill>
                <a:latin typeface="Calibri"/>
                <a:ea typeface="Calibri"/>
                <a:cs typeface="Calibri"/>
                <a:sym typeface="Calibri"/>
              </a:rPr>
              <a:t>Binadamu</a:t>
            </a:r>
            <a:endParaRPr sz="1800"/>
          </a:p>
        </p:txBody>
      </p:sp>
      <p:sp>
        <p:nvSpPr>
          <p:cNvPr id="164" name="Google Shape;164;p11"/>
          <p:cNvSpPr txBox="1"/>
          <p:nvPr/>
        </p:nvSpPr>
        <p:spPr>
          <a:xfrm rot="553073">
            <a:off x="8665715" y="2656057"/>
            <a:ext cx="2208014" cy="2324065"/>
          </a:xfrm>
          <a:prstGeom prst="rect">
            <a:avLst/>
          </a:prstGeom>
          <a:noFill/>
          <a:ln>
            <a:noFill/>
          </a:ln>
        </p:spPr>
        <p:txBody>
          <a:bodyPr spcFirstLastPara="1" wrap="square" lIns="91425" tIns="45700" rIns="91425" bIns="45700" anchor="t" anchorCtr="0">
            <a:spAutoFit/>
          </a:bodyPr>
          <a:lstStyle/>
          <a:p>
            <a:pPr marL="0" lvl="0" indent="0" algn="ctr" rtl="0">
              <a:lnSpc>
                <a:spcPct val="115000"/>
              </a:lnSpc>
              <a:spcBef>
                <a:spcPts val="1200"/>
              </a:spcBef>
              <a:spcAft>
                <a:spcPts val="0"/>
              </a:spcAft>
              <a:buClr>
                <a:schemeClr val="dk1"/>
              </a:buClr>
              <a:buSzPts val="1100"/>
              <a:buFont typeface="Arial"/>
              <a:buNone/>
            </a:pPr>
            <a:r>
              <a:rPr lang="en-GB" sz="1800" err="1">
                <a:solidFill>
                  <a:schemeClr val="dk1"/>
                </a:solidFill>
                <a:latin typeface="Calibri"/>
                <a:ea typeface="Calibri"/>
                <a:cs typeface="Calibri"/>
                <a:sym typeface="Calibri"/>
              </a:rPr>
              <a:t>Mkataba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wa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Kimataifa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wa</a:t>
            </a:r>
            <a:r>
              <a:rPr lang="en-GB" sz="1800">
                <a:solidFill>
                  <a:schemeClr val="dk1"/>
                </a:solidFill>
                <a:latin typeface="Calibri"/>
                <a:ea typeface="Calibri"/>
                <a:cs typeface="Calibri"/>
                <a:sym typeface="Calibri"/>
              </a:rPr>
              <a:t> Haki za </a:t>
            </a:r>
            <a:r>
              <a:rPr lang="en-GB" sz="1800" err="1">
                <a:solidFill>
                  <a:schemeClr val="dk1"/>
                </a:solidFill>
                <a:latin typeface="Calibri"/>
                <a:ea typeface="Calibri"/>
                <a:cs typeface="Calibri"/>
                <a:sym typeface="Calibri"/>
              </a:rPr>
              <a:t>Kijamii,Kiuchumi</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na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Kitamaduni</a:t>
            </a:r>
            <a:endParaRPr sz="1800">
              <a:solidFill>
                <a:schemeClr val="dk1"/>
              </a:solidFill>
              <a:latin typeface="Calibri"/>
              <a:ea typeface="Calibri"/>
              <a:cs typeface="Calibri"/>
              <a:sym typeface="Calibri"/>
            </a:endParaRPr>
          </a:p>
          <a:p>
            <a:pPr marL="0" lvl="0" indent="0" algn="ctr" rtl="0">
              <a:lnSpc>
                <a:spcPct val="115000"/>
              </a:lnSpc>
              <a:spcBef>
                <a:spcPts val="12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1"/>
          <p:cNvSpPr txBox="1"/>
          <p:nvPr/>
        </p:nvSpPr>
        <p:spPr>
          <a:xfrm>
            <a:off x="5247048" y="1925600"/>
            <a:ext cx="1698000"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err="1">
                <a:solidFill>
                  <a:schemeClr val="dk1"/>
                </a:solidFill>
                <a:latin typeface="Calibri"/>
                <a:ea typeface="Calibri"/>
                <a:cs typeface="Calibri"/>
                <a:sym typeface="Calibri"/>
              </a:rPr>
              <a:t>Mkataba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wa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Kimataifa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wa</a:t>
            </a:r>
            <a:r>
              <a:rPr lang="en-GB" sz="1800">
                <a:solidFill>
                  <a:schemeClr val="dk1"/>
                </a:solidFill>
                <a:latin typeface="Calibri"/>
                <a:ea typeface="Calibri"/>
                <a:cs typeface="Calibri"/>
                <a:sym typeface="Calibri"/>
              </a:rPr>
              <a:t> Haki za </a:t>
            </a:r>
            <a:r>
              <a:rPr lang="en-GB" sz="1800" err="1">
                <a:solidFill>
                  <a:schemeClr val="dk1"/>
                </a:solidFill>
                <a:latin typeface="Calibri"/>
                <a:ea typeface="Calibri"/>
                <a:cs typeface="Calibri"/>
                <a:sym typeface="Calibri"/>
              </a:rPr>
              <a:t>Kiraia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na</a:t>
            </a:r>
            <a:r>
              <a:rPr lang="en-GB" sz="1800">
                <a:solidFill>
                  <a:schemeClr val="dk1"/>
                </a:solidFill>
                <a:latin typeface="Calibri"/>
                <a:ea typeface="Calibri"/>
                <a:cs typeface="Calibri"/>
                <a:sym typeface="Calibri"/>
              </a:rPr>
              <a:t> </a:t>
            </a:r>
            <a:r>
              <a:rPr lang="en-GB" sz="1800" err="1">
                <a:solidFill>
                  <a:schemeClr val="dk1"/>
                </a:solidFill>
                <a:latin typeface="Calibri"/>
                <a:ea typeface="Calibri"/>
                <a:cs typeface="Calibri"/>
                <a:sym typeface="Calibri"/>
              </a:rPr>
              <a:t>Kisiasa</a:t>
            </a:r>
            <a:endParaRPr sz="1800"/>
          </a:p>
        </p:txBody>
      </p:sp>
      <p:pic>
        <p:nvPicPr>
          <p:cNvPr id="166" name="Google Shape;166;p11"/>
          <p:cNvPicPr preferRelativeResize="0"/>
          <p:nvPr/>
        </p:nvPicPr>
        <p:blipFill rotWithShape="1">
          <a:blip r:embed="rId6">
            <a:alphaModFix/>
          </a:blip>
          <a:srcRect/>
          <a:stretch/>
        </p:blipFill>
        <p:spPr>
          <a:xfrm rot="-448312">
            <a:off x="1898632" y="2235975"/>
            <a:ext cx="776710" cy="722878"/>
          </a:xfrm>
          <a:prstGeom prst="rect">
            <a:avLst/>
          </a:prstGeom>
          <a:noFill/>
          <a:ln>
            <a:noFill/>
          </a:ln>
        </p:spPr>
      </p:pic>
      <p:pic>
        <p:nvPicPr>
          <p:cNvPr id="167" name="Google Shape;167;p11"/>
          <p:cNvPicPr preferRelativeResize="0"/>
          <p:nvPr/>
        </p:nvPicPr>
        <p:blipFill rotWithShape="1">
          <a:blip r:embed="rId6">
            <a:alphaModFix/>
          </a:blip>
          <a:srcRect/>
          <a:stretch/>
        </p:blipFill>
        <p:spPr>
          <a:xfrm rot="552908">
            <a:off x="9600455" y="2170562"/>
            <a:ext cx="776710" cy="722878"/>
          </a:xfrm>
          <a:prstGeom prst="rect">
            <a:avLst/>
          </a:prstGeom>
          <a:noFill/>
          <a:ln>
            <a:noFill/>
          </a:ln>
        </p:spPr>
      </p:pic>
      <p:pic>
        <p:nvPicPr>
          <p:cNvPr id="168" name="Google Shape;168;p11"/>
          <p:cNvPicPr preferRelativeResize="0"/>
          <p:nvPr/>
        </p:nvPicPr>
        <p:blipFill rotWithShape="1">
          <a:blip r:embed="rId6">
            <a:alphaModFix/>
          </a:blip>
          <a:srcRect/>
          <a:stretch/>
        </p:blipFill>
        <p:spPr>
          <a:xfrm>
            <a:off x="5712407" y="1198436"/>
            <a:ext cx="776710" cy="7228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5"/>
        <p:cNvGrpSpPr/>
        <p:nvPr/>
      </p:nvGrpSpPr>
      <p:grpSpPr>
        <a:xfrm>
          <a:off x="0" y="0"/>
          <a:ext cx="0" cy="0"/>
          <a:chOff x="0" y="0"/>
          <a:chExt cx="0" cy="0"/>
        </a:xfrm>
      </p:grpSpPr>
      <p:sp>
        <p:nvSpPr>
          <p:cNvPr id="176" name="Google Shape;176;p12"/>
          <p:cNvSpPr txBox="1"/>
          <p:nvPr/>
        </p:nvSpPr>
        <p:spPr>
          <a:xfrm>
            <a:off x="6084251" y="1639693"/>
            <a:ext cx="6084251"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err="1">
                <a:solidFill>
                  <a:schemeClr val="dk1"/>
                </a:solidFill>
                <a:latin typeface="Calibri"/>
                <a:ea typeface="Calibri"/>
                <a:cs typeface="Calibri"/>
                <a:sym typeface="Calibri"/>
              </a:rPr>
              <a:t>Mkataba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wa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Kimataifa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wa</a:t>
            </a:r>
            <a:r>
              <a:rPr lang="en-GB" sz="2800" b="1">
                <a:solidFill>
                  <a:schemeClr val="dk1"/>
                </a:solidFill>
                <a:latin typeface="Calibri"/>
                <a:ea typeface="Calibri"/>
                <a:cs typeface="Calibri"/>
                <a:sym typeface="Calibri"/>
              </a:rPr>
              <a:t> Haki za </a:t>
            </a:r>
            <a:r>
              <a:rPr lang="en-GB" sz="2800" b="1" err="1">
                <a:solidFill>
                  <a:schemeClr val="dk1"/>
                </a:solidFill>
                <a:latin typeface="Calibri"/>
                <a:ea typeface="Calibri"/>
                <a:cs typeface="Calibri"/>
                <a:sym typeface="Calibri"/>
              </a:rPr>
              <a:t>Kiuchumi</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Kijamii</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na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Kitamaduni</a:t>
            </a:r>
            <a:endParaRPr sz="2800"/>
          </a:p>
        </p:txBody>
      </p:sp>
      <p:pic>
        <p:nvPicPr>
          <p:cNvPr id="177" name="Google Shape;177;p12"/>
          <p:cNvPicPr preferRelativeResize="0"/>
          <p:nvPr/>
        </p:nvPicPr>
        <p:blipFill rotWithShape="1">
          <a:blip r:embed="rId3">
            <a:alphaModFix/>
          </a:blip>
          <a:srcRect/>
          <a:stretch/>
        </p:blipFill>
        <p:spPr>
          <a:xfrm>
            <a:off x="2114143" y="632391"/>
            <a:ext cx="1635175" cy="832404"/>
          </a:xfrm>
          <a:prstGeom prst="rect">
            <a:avLst/>
          </a:prstGeom>
          <a:noFill/>
          <a:ln>
            <a:noFill/>
          </a:ln>
        </p:spPr>
      </p:pic>
      <p:sp>
        <p:nvSpPr>
          <p:cNvPr id="178" name="Google Shape;178;p12"/>
          <p:cNvSpPr txBox="1"/>
          <p:nvPr/>
        </p:nvSpPr>
        <p:spPr>
          <a:xfrm>
            <a:off x="-11749" y="1639693"/>
            <a:ext cx="608425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err="1">
                <a:solidFill>
                  <a:schemeClr val="dk1"/>
                </a:solidFill>
                <a:latin typeface="Calibri"/>
                <a:ea typeface="Calibri"/>
                <a:cs typeface="Calibri"/>
                <a:sym typeface="Calibri"/>
              </a:rPr>
              <a:t>Mkataba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wa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Kimataifa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wa</a:t>
            </a:r>
            <a:r>
              <a:rPr lang="en-GB" sz="2800" b="1">
                <a:solidFill>
                  <a:schemeClr val="dk1"/>
                </a:solidFill>
                <a:latin typeface="Calibri"/>
                <a:ea typeface="Calibri"/>
                <a:cs typeface="Calibri"/>
                <a:sym typeface="Calibri"/>
              </a:rPr>
              <a:t> </a:t>
            </a:r>
            <a:br>
              <a:rPr lang="en-GB" sz="2800" b="1">
                <a:solidFill>
                  <a:schemeClr val="dk1"/>
                </a:solidFill>
                <a:latin typeface="Calibri"/>
                <a:ea typeface="Calibri"/>
                <a:cs typeface="Calibri"/>
                <a:sym typeface="Calibri"/>
              </a:rPr>
            </a:br>
            <a:r>
              <a:rPr lang="en-GB" sz="2800" b="1">
                <a:solidFill>
                  <a:schemeClr val="dk1"/>
                </a:solidFill>
                <a:latin typeface="Calibri"/>
                <a:ea typeface="Calibri"/>
                <a:cs typeface="Calibri"/>
                <a:sym typeface="Calibri"/>
              </a:rPr>
              <a:t>Haki za </a:t>
            </a:r>
            <a:r>
              <a:rPr lang="en-GB" sz="2800" b="1" err="1">
                <a:solidFill>
                  <a:schemeClr val="dk1"/>
                </a:solidFill>
                <a:latin typeface="Calibri"/>
                <a:ea typeface="Calibri"/>
                <a:cs typeface="Calibri"/>
                <a:sym typeface="Calibri"/>
              </a:rPr>
              <a:t>Kiraia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na</a:t>
            </a:r>
            <a:r>
              <a:rPr lang="en-GB" sz="2800" b="1">
                <a:solidFill>
                  <a:schemeClr val="dk1"/>
                </a:solidFill>
                <a:latin typeface="Calibri"/>
                <a:ea typeface="Calibri"/>
                <a:cs typeface="Calibri"/>
                <a:sym typeface="Calibri"/>
              </a:rPr>
              <a:t> </a:t>
            </a:r>
            <a:r>
              <a:rPr lang="en-GB" sz="2800" b="1" err="1">
                <a:solidFill>
                  <a:schemeClr val="dk1"/>
                </a:solidFill>
                <a:latin typeface="Calibri"/>
                <a:ea typeface="Calibri"/>
                <a:cs typeface="Calibri"/>
                <a:sym typeface="Calibri"/>
              </a:rPr>
              <a:t>Kisiasa</a:t>
            </a:r>
            <a:endParaRPr sz="2800"/>
          </a:p>
        </p:txBody>
      </p:sp>
      <p:pic>
        <p:nvPicPr>
          <p:cNvPr id="179" name="Google Shape;179;p12"/>
          <p:cNvPicPr preferRelativeResize="0"/>
          <p:nvPr/>
        </p:nvPicPr>
        <p:blipFill rotWithShape="1">
          <a:blip r:embed="rId3">
            <a:alphaModFix/>
          </a:blip>
          <a:srcRect/>
          <a:stretch/>
        </p:blipFill>
        <p:spPr>
          <a:xfrm>
            <a:off x="8308788" y="632391"/>
            <a:ext cx="1635175" cy="832404"/>
          </a:xfrm>
          <a:prstGeom prst="rect">
            <a:avLst/>
          </a:prstGeom>
          <a:noFill/>
          <a:ln>
            <a:noFill/>
          </a:ln>
        </p:spPr>
      </p:pic>
      <p:pic>
        <p:nvPicPr>
          <p:cNvPr id="180" name="Google Shape;180;p12" descr="En bild som visar karta&#10;&#10;Automatiskt genererad beskrivning"/>
          <p:cNvPicPr preferRelativeResize="0"/>
          <p:nvPr/>
        </p:nvPicPr>
        <p:blipFill rotWithShape="1">
          <a:blip r:embed="rId4">
            <a:alphaModFix/>
          </a:blip>
          <a:srcRect/>
          <a:stretch/>
        </p:blipFill>
        <p:spPr>
          <a:xfrm>
            <a:off x="-277472" y="2883473"/>
            <a:ext cx="6084252" cy="3525348"/>
          </a:xfrm>
          <a:prstGeom prst="rect">
            <a:avLst/>
          </a:prstGeom>
          <a:noFill/>
          <a:ln>
            <a:noFill/>
          </a:ln>
        </p:spPr>
      </p:pic>
      <p:pic>
        <p:nvPicPr>
          <p:cNvPr id="181" name="Google Shape;181;p12" descr="En bild som visar karta&#10;&#10;Automatiskt genererad beskrivning"/>
          <p:cNvPicPr preferRelativeResize="0"/>
          <p:nvPr/>
        </p:nvPicPr>
        <p:blipFill rotWithShape="1">
          <a:blip r:embed="rId5">
            <a:alphaModFix/>
          </a:blip>
          <a:srcRect/>
          <a:stretch/>
        </p:blipFill>
        <p:spPr>
          <a:xfrm>
            <a:off x="6072503" y="2883947"/>
            <a:ext cx="6083988" cy="352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8"/>
        <p:cNvGrpSpPr/>
        <p:nvPr/>
      </p:nvGrpSpPr>
      <p:grpSpPr>
        <a:xfrm>
          <a:off x="0" y="0"/>
          <a:ext cx="0" cy="0"/>
          <a:chOff x="0" y="0"/>
          <a:chExt cx="0" cy="0"/>
        </a:xfrm>
      </p:grpSpPr>
      <p:pic>
        <p:nvPicPr>
          <p:cNvPr id="189" name="Google Shape;189;p13"/>
          <p:cNvPicPr preferRelativeResize="0"/>
          <p:nvPr/>
        </p:nvPicPr>
        <p:blipFill rotWithShape="1">
          <a:blip r:embed="rId3">
            <a:alphaModFix/>
          </a:blip>
          <a:srcRect/>
          <a:stretch/>
        </p:blipFill>
        <p:spPr>
          <a:xfrm>
            <a:off x="1919185" y="1538057"/>
            <a:ext cx="4165066" cy="4139462"/>
          </a:xfrm>
          <a:prstGeom prst="rect">
            <a:avLst/>
          </a:prstGeom>
          <a:noFill/>
          <a:ln>
            <a:noFill/>
          </a:ln>
        </p:spPr>
      </p:pic>
      <p:pic>
        <p:nvPicPr>
          <p:cNvPr id="190" name="Google Shape;190;p13"/>
          <p:cNvPicPr preferRelativeResize="0"/>
          <p:nvPr/>
        </p:nvPicPr>
        <p:blipFill rotWithShape="1">
          <a:blip r:embed="rId4">
            <a:alphaModFix/>
          </a:blip>
          <a:srcRect/>
          <a:stretch/>
        </p:blipFill>
        <p:spPr>
          <a:xfrm>
            <a:off x="7135213" y="4807461"/>
            <a:ext cx="2212931" cy="1242729"/>
          </a:xfrm>
          <a:prstGeom prst="rect">
            <a:avLst/>
          </a:prstGeom>
          <a:noFill/>
          <a:ln>
            <a:noFill/>
          </a:ln>
        </p:spPr>
      </p:pic>
      <p:pic>
        <p:nvPicPr>
          <p:cNvPr id="191" name="Google Shape;191;p13"/>
          <p:cNvPicPr preferRelativeResize="0"/>
          <p:nvPr/>
        </p:nvPicPr>
        <p:blipFill rotWithShape="1">
          <a:blip r:embed="rId5">
            <a:alphaModFix/>
          </a:blip>
          <a:srcRect/>
          <a:stretch/>
        </p:blipFill>
        <p:spPr>
          <a:xfrm>
            <a:off x="7135213" y="756989"/>
            <a:ext cx="1815737" cy="1867988"/>
          </a:xfrm>
          <a:prstGeom prst="rect">
            <a:avLst/>
          </a:prstGeom>
          <a:noFill/>
          <a:ln>
            <a:noFill/>
          </a:ln>
        </p:spPr>
      </p:pic>
      <p:pic>
        <p:nvPicPr>
          <p:cNvPr id="192" name="Google Shape;192;p13"/>
          <p:cNvPicPr preferRelativeResize="0"/>
          <p:nvPr/>
        </p:nvPicPr>
        <p:blipFill rotWithShape="1">
          <a:blip r:embed="rId6">
            <a:alphaModFix/>
          </a:blip>
          <a:srcRect/>
          <a:stretch/>
        </p:blipFill>
        <p:spPr>
          <a:xfrm rot="240902">
            <a:off x="7359384" y="2671929"/>
            <a:ext cx="1367394" cy="1871718"/>
          </a:xfrm>
          <a:prstGeom prst="rect">
            <a:avLst/>
          </a:prstGeom>
          <a:noFill/>
          <a:ln>
            <a:noFill/>
          </a:ln>
        </p:spPr>
      </p:pic>
      <p:sp>
        <p:nvSpPr>
          <p:cNvPr id="193" name="Google Shape;193;p13"/>
          <p:cNvSpPr txBox="1"/>
          <p:nvPr/>
        </p:nvSpPr>
        <p:spPr>
          <a:xfrm>
            <a:off x="9525269" y="1487776"/>
            <a:ext cx="1902877"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Heshimu</a:t>
            </a:r>
            <a:endParaRPr sz="3200"/>
          </a:p>
        </p:txBody>
      </p:sp>
      <p:sp>
        <p:nvSpPr>
          <p:cNvPr id="194" name="Google Shape;194;p13"/>
          <p:cNvSpPr txBox="1"/>
          <p:nvPr/>
        </p:nvSpPr>
        <p:spPr>
          <a:xfrm>
            <a:off x="9525269" y="3291680"/>
            <a:ext cx="1776501"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Linda</a:t>
            </a:r>
            <a:endParaRPr sz="3200"/>
          </a:p>
        </p:txBody>
      </p:sp>
      <p:sp>
        <p:nvSpPr>
          <p:cNvPr id="195" name="Google Shape;195;p13"/>
          <p:cNvSpPr txBox="1"/>
          <p:nvPr/>
        </p:nvSpPr>
        <p:spPr>
          <a:xfrm>
            <a:off x="9525269" y="5095584"/>
            <a:ext cx="2078151"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a:solidFill>
                  <a:schemeClr val="dk1"/>
                </a:solidFill>
                <a:latin typeface="Calibri"/>
                <a:ea typeface="Calibri"/>
                <a:cs typeface="Calibri"/>
                <a:sym typeface="Calibri"/>
              </a:rPr>
              <a:t>Hamasisha</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4"/>
          <p:cNvPicPr preferRelativeResize="0"/>
          <p:nvPr/>
        </p:nvPicPr>
        <p:blipFill rotWithShape="1">
          <a:blip r:embed="rId3">
            <a:alphaModFix/>
          </a:blip>
          <a:srcRect/>
          <a:stretch/>
        </p:blipFill>
        <p:spPr>
          <a:xfrm>
            <a:off x="6096000" y="2995940"/>
            <a:ext cx="5003011" cy="3452782"/>
          </a:xfrm>
          <a:prstGeom prst="rect">
            <a:avLst/>
          </a:prstGeom>
          <a:noFill/>
          <a:ln>
            <a:noFill/>
          </a:ln>
        </p:spPr>
      </p:pic>
      <p:sp>
        <p:nvSpPr>
          <p:cNvPr id="204" name="Google Shape;204;p14"/>
          <p:cNvSpPr/>
          <p:nvPr/>
        </p:nvSpPr>
        <p:spPr>
          <a:xfrm>
            <a:off x="1145666" y="1320730"/>
            <a:ext cx="7220568" cy="24313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Binadamu</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wote</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huzaliwa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huru</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na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sawa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katika</a:t>
            </a:r>
            <a:r>
              <a:rPr lang="en-GB" sz="4000" b="1">
                <a:solidFill>
                  <a:schemeClr val="dk1"/>
                </a:solidFill>
                <a:latin typeface="Calibri"/>
                <a:ea typeface="Calibri"/>
                <a:cs typeface="Calibri"/>
                <a:sym typeface="Calibri"/>
              </a:rPr>
              <a:t> utu </a:t>
            </a:r>
            <a:r>
              <a:rPr lang="en-GB" sz="4000" b="1" err="1">
                <a:solidFill>
                  <a:schemeClr val="dk1"/>
                </a:solidFill>
                <a:latin typeface="Calibri"/>
                <a:ea typeface="Calibri"/>
                <a:cs typeface="Calibri"/>
                <a:sym typeface="Calibri"/>
              </a:rPr>
              <a:t>na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haki</a:t>
            </a:r>
            <a:r>
              <a:rPr lang="en-GB" sz="4000" b="1">
                <a:solidFill>
                  <a:schemeClr val="dk1"/>
                </a:solidFill>
                <a:latin typeface="Calibri"/>
                <a:ea typeface="Calibri"/>
                <a:cs typeface="Calibri"/>
                <a:sym typeface="Calibri"/>
              </a:rPr>
              <a:t>. </a:t>
            </a:r>
            <a:br>
              <a:rPr lang="en-GB" sz="4000" b="1">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err="1">
                <a:solidFill>
                  <a:schemeClr val="dk1"/>
                </a:solidFill>
                <a:latin typeface="Calibri"/>
                <a:ea typeface="Calibri"/>
                <a:cs typeface="Calibri"/>
                <a:sym typeface="Calibri"/>
              </a:rPr>
              <a:t>Azimio</a:t>
            </a:r>
            <a:r>
              <a:rPr lang="en-GB" sz="2400">
                <a:solidFill>
                  <a:schemeClr val="dk1"/>
                </a:solidFill>
                <a:latin typeface="Calibri"/>
                <a:ea typeface="Calibri"/>
                <a:cs typeface="Calibri"/>
                <a:sym typeface="Calibri"/>
              </a:rPr>
              <a:t> la </a:t>
            </a:r>
            <a:r>
              <a:rPr lang="en-GB" sz="2400" err="1">
                <a:solidFill>
                  <a:schemeClr val="dk1"/>
                </a:solidFill>
                <a:latin typeface="Calibri"/>
                <a:ea typeface="Calibri"/>
                <a:cs typeface="Calibri"/>
                <a:sym typeface="Calibri"/>
              </a:rPr>
              <a:t>Kimataifa</a:t>
            </a:r>
            <a:r>
              <a:rPr lang="en-GB" sz="2400">
                <a:solidFill>
                  <a:schemeClr val="dk1"/>
                </a:solidFill>
                <a:latin typeface="Calibri"/>
                <a:ea typeface="Calibri"/>
                <a:cs typeface="Calibri"/>
                <a:sym typeface="Calibri"/>
              </a:rPr>
              <a:t> la </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a:solidFill>
                  <a:schemeClr val="dk1"/>
                </a:solidFill>
                <a:latin typeface="Calibri"/>
                <a:ea typeface="Calibri"/>
                <a:cs typeface="Calibri"/>
                <a:sym typeface="Calibri"/>
              </a:rPr>
              <a:t>Haki za </a:t>
            </a:r>
            <a:r>
              <a:rPr lang="en-GB" sz="2400" err="1">
                <a:solidFill>
                  <a:schemeClr val="dk1"/>
                </a:solidFill>
                <a:latin typeface="Calibri"/>
                <a:ea typeface="Calibri"/>
                <a:cs typeface="Calibri"/>
                <a:sym typeface="Calibri"/>
              </a:rPr>
              <a:t>Binadamu</a:t>
            </a:r>
            <a:r>
              <a:rPr lang="en-GB" sz="2400">
                <a:solidFill>
                  <a:schemeClr val="dk1"/>
                </a:solidFill>
                <a:latin typeface="Calibri"/>
                <a:ea typeface="Calibri"/>
                <a:cs typeface="Calibri"/>
                <a:sym typeface="Calibri"/>
              </a:rPr>
              <a:t> </a:t>
            </a:r>
            <a:endParaRPr sz="2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11"/>
        <p:cNvGrpSpPr/>
        <p:nvPr/>
      </p:nvGrpSpPr>
      <p:grpSpPr>
        <a:xfrm>
          <a:off x="0" y="0"/>
          <a:ext cx="0" cy="0"/>
          <a:chOff x="0" y="0"/>
          <a:chExt cx="0" cy="0"/>
        </a:xfrm>
      </p:grpSpPr>
      <p:pic>
        <p:nvPicPr>
          <p:cNvPr id="212" name="Google Shape;212;p15"/>
          <p:cNvPicPr preferRelativeResize="0"/>
          <p:nvPr/>
        </p:nvPicPr>
        <p:blipFill rotWithShape="1">
          <a:blip r:embed="rId3">
            <a:alphaModFix/>
          </a:blip>
          <a:srcRect/>
          <a:stretch/>
        </p:blipFill>
        <p:spPr>
          <a:xfrm>
            <a:off x="3948112" y="1171574"/>
            <a:ext cx="4295775" cy="477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19"/>
        <p:cNvGrpSpPr/>
        <p:nvPr/>
      </p:nvGrpSpPr>
      <p:grpSpPr>
        <a:xfrm>
          <a:off x="0" y="0"/>
          <a:ext cx="0" cy="0"/>
          <a:chOff x="0" y="0"/>
          <a:chExt cx="0" cy="0"/>
        </a:xfrm>
      </p:grpSpPr>
      <p:pic>
        <p:nvPicPr>
          <p:cNvPr id="220" name="Google Shape;220;p16"/>
          <p:cNvPicPr preferRelativeResize="0"/>
          <p:nvPr/>
        </p:nvPicPr>
        <p:blipFill rotWithShape="1">
          <a:blip r:embed="rId3">
            <a:alphaModFix/>
          </a:blip>
          <a:srcRect/>
          <a:stretch/>
        </p:blipFill>
        <p:spPr>
          <a:xfrm>
            <a:off x="4298074" y="1690998"/>
            <a:ext cx="3572354" cy="3790329"/>
          </a:xfrm>
          <a:prstGeom prst="rect">
            <a:avLst/>
          </a:prstGeom>
          <a:noFill/>
          <a:ln>
            <a:noFill/>
          </a:ln>
        </p:spPr>
      </p:pic>
      <p:sp>
        <p:nvSpPr>
          <p:cNvPr id="221" name="Google Shape;221;p16"/>
          <p:cNvSpPr txBox="1"/>
          <p:nvPr/>
        </p:nvSpPr>
        <p:spPr>
          <a:xfrm>
            <a:off x="5257469" y="2212042"/>
            <a:ext cx="16770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a:solidFill>
                  <a:schemeClr val="dk1"/>
                </a:solidFill>
                <a:latin typeface="Calibri"/>
                <a:ea typeface="Calibri"/>
                <a:cs typeface="Calibri"/>
                <a:sym typeface="Calibri"/>
              </a:rPr>
              <a:t>POLISI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7"/>
          <p:cNvPicPr preferRelativeResize="0"/>
          <p:nvPr/>
        </p:nvPicPr>
        <p:blipFill rotWithShape="1">
          <a:blip r:embed="rId3">
            <a:alphaModFix/>
          </a:blip>
          <a:srcRect/>
          <a:stretch/>
        </p:blipFill>
        <p:spPr>
          <a:xfrm>
            <a:off x="3452204" y="1126042"/>
            <a:ext cx="4358296" cy="51414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6"/>
        <p:cNvGrpSpPr/>
        <p:nvPr/>
      </p:nvGrpSpPr>
      <p:grpSpPr>
        <a:xfrm>
          <a:off x="0" y="0"/>
          <a:ext cx="0" cy="0"/>
          <a:chOff x="0" y="0"/>
          <a:chExt cx="0" cy="0"/>
        </a:xfrm>
      </p:grpSpPr>
      <p:pic>
        <p:nvPicPr>
          <p:cNvPr id="237" name="Google Shape;237;p18" descr="En bild som visar text, drottning&#10;&#10;Automatiskt genererad beskrivning"/>
          <p:cNvPicPr preferRelativeResize="0"/>
          <p:nvPr/>
        </p:nvPicPr>
        <p:blipFill rotWithShape="1">
          <a:blip r:embed="rId3">
            <a:alphaModFix/>
          </a:blip>
          <a:srcRect/>
          <a:stretch/>
        </p:blipFill>
        <p:spPr>
          <a:xfrm>
            <a:off x="2691052" y="1249596"/>
            <a:ext cx="6786397" cy="473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44"/>
        <p:cNvGrpSpPr/>
        <p:nvPr/>
      </p:nvGrpSpPr>
      <p:grpSpPr>
        <a:xfrm>
          <a:off x="0" y="0"/>
          <a:ext cx="0" cy="0"/>
          <a:chOff x="0" y="0"/>
          <a:chExt cx="0" cy="0"/>
        </a:xfrm>
      </p:grpSpPr>
      <p:pic>
        <p:nvPicPr>
          <p:cNvPr id="245" name="Google Shape;245;p19" descr="En bild som visar text, clipart&#10;&#10;Automatiskt genererad beskrivning"/>
          <p:cNvPicPr preferRelativeResize="0"/>
          <p:nvPr/>
        </p:nvPicPr>
        <p:blipFill rotWithShape="1">
          <a:blip r:embed="rId3">
            <a:alphaModFix/>
          </a:blip>
          <a:srcRect/>
          <a:stretch/>
        </p:blipFill>
        <p:spPr>
          <a:xfrm>
            <a:off x="1319331" y="1511077"/>
            <a:ext cx="9553337" cy="4410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3"/>
        <p:cNvGrpSpPr/>
        <p:nvPr/>
      </p:nvGrpSpPr>
      <p:grpSpPr>
        <a:xfrm>
          <a:off x="0" y="0"/>
          <a:ext cx="0" cy="0"/>
          <a:chOff x="0" y="0"/>
          <a:chExt cx="0" cy="0"/>
        </a:xfrm>
      </p:grpSpPr>
      <p:sp>
        <p:nvSpPr>
          <p:cNvPr id="34" name="Google Shape;34;p2"/>
          <p:cNvSpPr txBox="1"/>
          <p:nvPr/>
        </p:nvSpPr>
        <p:spPr>
          <a:xfrm>
            <a:off x="0" y="800556"/>
            <a:ext cx="12192000" cy="4585830"/>
          </a:xfrm>
          <a:prstGeom prst="rect">
            <a:avLst/>
          </a:prstGeom>
          <a:noFill/>
          <a:ln>
            <a:noFill/>
          </a:ln>
        </p:spPr>
        <p:txBody>
          <a:bodyPr spcFirstLastPara="1" wrap="square" lIns="91425" tIns="45700" rIns="91425" bIns="45700" anchor="t" anchorCtr="0">
            <a:spAutoFit/>
          </a:bodyPr>
          <a:lstStyle/>
          <a:p>
            <a:pPr algn="ctr">
              <a:lnSpc>
                <a:spcPct val="150000"/>
              </a:lnSpc>
            </a:pPr>
            <a:r>
              <a:rPr lang="en-GB" sz="3600" kern="1200" spc="600">
                <a:solidFill>
                  <a:schemeClr val="bg1"/>
                </a:solidFill>
                <a:latin typeface="Calibri" panose="020F0502020204030204" pitchFamily="34" charset="0"/>
                <a:ea typeface="+mn-ea"/>
                <a:cs typeface="+mn-cs"/>
                <a:sym typeface="Calibri"/>
              </a:rPr>
              <a:t>KIPINDI CHA </a:t>
            </a:r>
            <a:r>
              <a:rPr lang="en-GB" sz="3600" kern="1200" spc="600">
                <a:solidFill>
                  <a:schemeClr val="lt1"/>
                </a:solidFill>
                <a:latin typeface="Calibri"/>
                <a:ea typeface="+mn-ea"/>
                <a:cs typeface="Calibri"/>
                <a:sym typeface="Calibri"/>
              </a:rPr>
              <a:t>1</a:t>
            </a:r>
            <a:endParaRPr lang="en-GB" sz="3600"/>
          </a:p>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r>
              <a:rPr lang="en-GB" sz="5400" err="1">
                <a:solidFill>
                  <a:schemeClr val="lt1"/>
                </a:solidFill>
                <a:latin typeface="Calibri"/>
                <a:ea typeface="Calibri"/>
                <a:cs typeface="Calibri"/>
                <a:sym typeface="Calibri"/>
              </a:rPr>
              <a:t>Mahitaji</a:t>
            </a:r>
            <a:r>
              <a:rPr lang="en-GB" sz="5400">
                <a:solidFill>
                  <a:schemeClr val="lt1"/>
                </a:solidFill>
                <a:latin typeface="Calibri"/>
                <a:ea typeface="Calibri"/>
                <a:cs typeface="Calibri"/>
                <a:sym typeface="Calibri"/>
              </a:rPr>
              <a:t> </a:t>
            </a:r>
            <a:r>
              <a:rPr lang="en-GB" sz="5400" err="1">
                <a:solidFill>
                  <a:schemeClr val="lt1"/>
                </a:solidFill>
                <a:latin typeface="Calibri"/>
                <a:ea typeface="Calibri"/>
                <a:cs typeface="Calibri"/>
                <a:sym typeface="Calibri"/>
              </a:rPr>
              <a:t>ya</a:t>
            </a:r>
            <a:r>
              <a:rPr lang="en-GB" sz="5400">
                <a:solidFill>
                  <a:schemeClr val="lt1"/>
                </a:solidFill>
                <a:latin typeface="Calibri"/>
                <a:ea typeface="Calibri"/>
                <a:cs typeface="Calibri"/>
                <a:sym typeface="Calibri"/>
              </a:rPr>
              <a:t> </a:t>
            </a:r>
            <a:r>
              <a:rPr lang="en-GB" sz="5400" err="1">
                <a:solidFill>
                  <a:schemeClr val="lt1"/>
                </a:solidFill>
                <a:latin typeface="Calibri"/>
                <a:ea typeface="Calibri"/>
                <a:cs typeface="Calibri"/>
                <a:sym typeface="Calibri"/>
              </a:rPr>
              <a:t>binadamu</a:t>
            </a:r>
            <a:r>
              <a:rPr lang="en-GB" sz="5400" b="0" i="0" u="none" strike="noStrike" cap="none">
                <a:solidFill>
                  <a:schemeClr val="lt1"/>
                </a:solidFill>
                <a:latin typeface="Calibri"/>
                <a:ea typeface="Calibri"/>
                <a:cs typeface="Calibri"/>
                <a:sym typeface="Calibri"/>
              </a:rPr>
              <a:t> </a:t>
            </a:r>
            <a:br>
              <a:rPr lang="en-GB" sz="5400" b="0" i="0" u="none" strike="noStrike" cap="none">
                <a:solidFill>
                  <a:schemeClr val="lt1"/>
                </a:solidFill>
                <a:latin typeface="Calibri"/>
                <a:ea typeface="Calibri"/>
                <a:cs typeface="Calibri"/>
                <a:sym typeface="Calibri"/>
              </a:rPr>
            </a:br>
            <a:r>
              <a:rPr lang="en-GB" sz="5400" b="0" i="0" u="none" strike="noStrike" cap="none">
                <a:solidFill>
                  <a:schemeClr val="lt1"/>
                </a:solidFill>
                <a:latin typeface="Calibri"/>
                <a:ea typeface="Calibri"/>
                <a:cs typeface="Calibri"/>
                <a:sym typeface="Calibri"/>
              </a:rPr>
              <a:t>– </a:t>
            </a:r>
            <a:r>
              <a:rPr lang="en-GB" sz="5400">
                <a:solidFill>
                  <a:schemeClr val="lt1"/>
                </a:solidFill>
                <a:latin typeface="Calibri"/>
                <a:ea typeface="Calibri"/>
                <a:cs typeface="Calibri"/>
                <a:sym typeface="Calibri"/>
              </a:rPr>
              <a:t>Haki za </a:t>
            </a:r>
            <a:r>
              <a:rPr lang="en-GB" sz="5400" err="1">
                <a:solidFill>
                  <a:schemeClr val="lt1"/>
                </a:solidFill>
                <a:latin typeface="Calibri"/>
                <a:ea typeface="Calibri"/>
                <a:cs typeface="Calibri"/>
                <a:sym typeface="Calibri"/>
              </a:rPr>
              <a:t>binadamu</a:t>
            </a:r>
            <a:br>
              <a:rPr lang="en-GB" sz="5400" b="0" i="0" u="none" strike="noStrike" cap="none">
                <a:solidFill>
                  <a:schemeClr val="lt1"/>
                </a:solidFill>
                <a:latin typeface="Calibri"/>
                <a:ea typeface="Calibri"/>
                <a:cs typeface="Calibri"/>
                <a:sym typeface="Calibri"/>
              </a:rPr>
            </a:br>
            <a:r>
              <a:rPr lang="en-GB" sz="5400" b="0" i="0" u="none" strike="noStrike" cap="none">
                <a:solidFill>
                  <a:schemeClr val="lt1"/>
                </a:solidFill>
                <a:latin typeface="Calibri"/>
                <a:ea typeface="Calibri"/>
                <a:cs typeface="Calibri"/>
                <a:sym typeface="Calibri"/>
              </a:rPr>
              <a:t>– </a:t>
            </a:r>
            <a:r>
              <a:rPr lang="en-GB" sz="5400" err="1">
                <a:solidFill>
                  <a:schemeClr val="lt1"/>
                </a:solidFill>
                <a:latin typeface="Calibri"/>
                <a:ea typeface="Calibri"/>
                <a:cs typeface="Calibri"/>
                <a:sym typeface="Calibri"/>
              </a:rPr>
              <a:t>Wajibu</a:t>
            </a:r>
            <a:r>
              <a:rPr lang="en-GB" sz="5400">
                <a:solidFill>
                  <a:schemeClr val="lt1"/>
                </a:solidFill>
                <a:latin typeface="Calibri"/>
                <a:ea typeface="Calibri"/>
                <a:cs typeface="Calibri"/>
                <a:sym typeface="Calibri"/>
              </a:rPr>
              <a:t> </a:t>
            </a:r>
            <a:r>
              <a:rPr lang="en-GB" sz="5400" err="1">
                <a:solidFill>
                  <a:schemeClr val="lt1"/>
                </a:solidFill>
                <a:latin typeface="Calibri"/>
                <a:ea typeface="Calibri"/>
                <a:cs typeface="Calibri"/>
                <a:sym typeface="Calibri"/>
              </a:rPr>
              <a:t>wa</a:t>
            </a:r>
            <a:r>
              <a:rPr lang="en-GB" sz="5400">
                <a:solidFill>
                  <a:schemeClr val="lt1"/>
                </a:solidFill>
                <a:latin typeface="Calibri"/>
                <a:ea typeface="Calibri"/>
                <a:cs typeface="Calibri"/>
                <a:sym typeface="Calibri"/>
              </a:rPr>
              <a:t> </a:t>
            </a:r>
            <a:r>
              <a:rPr lang="en-GB" sz="5400" err="1">
                <a:solidFill>
                  <a:schemeClr val="lt1"/>
                </a:solidFill>
                <a:latin typeface="Calibri"/>
                <a:ea typeface="Calibri"/>
                <a:cs typeface="Calibri"/>
                <a:sym typeface="Calibri"/>
              </a:rPr>
              <a:t>binadamu</a:t>
            </a:r>
            <a:r>
              <a:rPr lang="en-GB" sz="5400" b="0" i="0" u="none" strike="noStrike" cap="none">
                <a:solidFill>
                  <a:schemeClr val="lt1"/>
                </a:solidFill>
                <a:latin typeface="Calibri"/>
                <a:ea typeface="Calibri"/>
                <a:cs typeface="Calibri"/>
                <a:sym typeface="Calibri"/>
              </a:rPr>
              <a:t> </a:t>
            </a:r>
            <a:endParaRPr sz="5400" b="0" i="0" u="none" strike="noStrike" cap="none">
              <a:solidFill>
                <a:schemeClr val="lt1"/>
              </a:solidFill>
              <a:latin typeface="Calibri"/>
              <a:ea typeface="Calibri"/>
              <a:cs typeface="Calibri"/>
              <a:sym typeface="Calibri"/>
            </a:endParaRPr>
          </a:p>
          <a:p>
            <a:pPr marL="0" marR="0" lvl="0" indent="0" algn="ctr" rtl="0">
              <a:spcBef>
                <a:spcPts val="0"/>
              </a:spcBef>
              <a:spcAft>
                <a:spcPts val="0"/>
              </a:spcAft>
              <a:buNone/>
            </a:pPr>
            <a:endParaRPr sz="6000" b="0" i="0" u="none" strike="noStrike" cap="none">
              <a:solidFill>
                <a:schemeClr val="lt1"/>
              </a:solidFill>
              <a:latin typeface="Calibri"/>
              <a:ea typeface="Calibri"/>
              <a:cs typeface="Calibri"/>
              <a:sym typeface="Calibri"/>
            </a:endParaRPr>
          </a:p>
        </p:txBody>
      </p:sp>
      <p:pic>
        <p:nvPicPr>
          <p:cNvPr id="35" name="Google Shape;35;p2"/>
          <p:cNvPicPr preferRelativeResize="0"/>
          <p:nvPr/>
        </p:nvPicPr>
        <p:blipFill rotWithShape="1">
          <a:blip r:embed="rId3">
            <a:alphaModFix/>
          </a:blip>
          <a:srcRect/>
          <a:stretch/>
        </p:blipFill>
        <p:spPr>
          <a:xfrm>
            <a:off x="5072442" y="4693789"/>
            <a:ext cx="1777037"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20"/>
          <p:cNvPicPr preferRelativeResize="0"/>
          <p:nvPr/>
        </p:nvPicPr>
        <p:blipFill rotWithShape="1">
          <a:blip r:embed="rId3">
            <a:alphaModFix/>
          </a:blip>
          <a:srcRect/>
          <a:stretch/>
        </p:blipFill>
        <p:spPr>
          <a:xfrm rot="-262207">
            <a:off x="1530135" y="1703237"/>
            <a:ext cx="3894967" cy="4827469"/>
          </a:xfrm>
          <a:prstGeom prst="rect">
            <a:avLst/>
          </a:prstGeom>
          <a:noFill/>
          <a:ln>
            <a:noFill/>
          </a:ln>
        </p:spPr>
      </p:pic>
      <p:sp>
        <p:nvSpPr>
          <p:cNvPr id="254" name="Google Shape;254;p20"/>
          <p:cNvSpPr txBox="1">
            <a:spLocks noGrp="1"/>
          </p:cNvSpPr>
          <p:nvPr>
            <p:ph type="title"/>
          </p:nvPr>
        </p:nvSpPr>
        <p:spPr>
          <a:xfrm rot="-262207">
            <a:off x="1761290" y="1672415"/>
            <a:ext cx="3156072" cy="43681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br>
              <a:rPr lang="en-GB" sz="2400">
                <a:solidFill>
                  <a:srgbClr val="000000"/>
                </a:solidFill>
                <a:latin typeface="Calibri"/>
                <a:ea typeface="Calibri"/>
                <a:cs typeface="Calibri"/>
                <a:sym typeface="Calibri"/>
              </a:rPr>
            </a:br>
            <a:r>
              <a:rPr lang="en-GB" sz="2000">
                <a:solidFill>
                  <a:srgbClr val="000000"/>
                </a:solidFill>
              </a:rPr>
              <a:t>KIFUNGU CHA </a:t>
            </a:r>
            <a:r>
              <a:rPr lang="en-GB" sz="2000" b="0" i="0">
                <a:solidFill>
                  <a:srgbClr val="000000"/>
                </a:solidFill>
                <a:latin typeface="Calibri"/>
                <a:ea typeface="Calibri"/>
                <a:cs typeface="Calibri"/>
                <a:sym typeface="Calibri"/>
              </a:rPr>
              <a:t>1</a:t>
            </a:r>
            <a:br>
              <a:rPr lang="en-GB" sz="2000" b="0" i="0">
                <a:solidFill>
                  <a:srgbClr val="000000"/>
                </a:solidFill>
                <a:latin typeface="Calibri"/>
                <a:ea typeface="Calibri"/>
                <a:cs typeface="Calibri"/>
                <a:sym typeface="Calibri"/>
              </a:rPr>
            </a:br>
            <a:br>
              <a:rPr lang="en-GB" sz="1000" b="0" i="0">
                <a:solidFill>
                  <a:srgbClr val="000000"/>
                </a:solidFill>
                <a:latin typeface="Calibri"/>
                <a:ea typeface="Calibri"/>
                <a:cs typeface="Calibri"/>
                <a:sym typeface="Calibri"/>
              </a:rPr>
            </a:br>
            <a:r>
              <a:rPr lang="en-GB" sz="1800">
                <a:solidFill>
                  <a:srgbClr val="000000"/>
                </a:solidFill>
              </a:rPr>
              <a:t>"</a:t>
            </a:r>
            <a:r>
              <a:rPr lang="en-GB" sz="1800" err="1">
                <a:solidFill>
                  <a:srgbClr val="000000"/>
                </a:solidFill>
              </a:rPr>
              <a:t>Watu</a:t>
            </a:r>
            <a:r>
              <a:rPr lang="en-GB" sz="1800">
                <a:solidFill>
                  <a:srgbClr val="000000"/>
                </a:solidFill>
              </a:rPr>
              <a:t> </a:t>
            </a:r>
            <a:r>
              <a:rPr lang="en-GB" sz="1800" err="1">
                <a:solidFill>
                  <a:srgbClr val="000000"/>
                </a:solidFill>
              </a:rPr>
              <a:t>wote</a:t>
            </a:r>
            <a:r>
              <a:rPr lang="en-GB" sz="1800">
                <a:solidFill>
                  <a:srgbClr val="000000"/>
                </a:solidFill>
              </a:rPr>
              <a:t> </a:t>
            </a:r>
            <a:r>
              <a:rPr lang="en-GB" sz="1800" err="1">
                <a:solidFill>
                  <a:srgbClr val="000000"/>
                </a:solidFill>
              </a:rPr>
              <a:t>huzaliwa</a:t>
            </a:r>
            <a:r>
              <a:rPr lang="en-GB" sz="1800">
                <a:solidFill>
                  <a:srgbClr val="000000"/>
                </a:solidFill>
              </a:rPr>
              <a:t> </a:t>
            </a:r>
            <a:br>
              <a:rPr lang="en-GB" sz="1800">
                <a:solidFill>
                  <a:srgbClr val="000000"/>
                </a:solidFill>
              </a:rPr>
            </a:br>
            <a:r>
              <a:rPr lang="en-GB" sz="1800" err="1">
                <a:solidFill>
                  <a:srgbClr val="000000"/>
                </a:solidFill>
              </a:rPr>
              <a:t>wakiwa</a:t>
            </a:r>
            <a:r>
              <a:rPr lang="en-GB" sz="1800">
                <a:solidFill>
                  <a:srgbClr val="000000"/>
                </a:solidFill>
              </a:rPr>
              <a:t> </a:t>
            </a:r>
            <a:r>
              <a:rPr lang="en-GB" sz="1800" err="1">
                <a:solidFill>
                  <a:srgbClr val="000000"/>
                </a:solidFill>
              </a:rPr>
              <a:t>sawa</a:t>
            </a:r>
            <a:r>
              <a:rPr lang="en-GB" sz="1800">
                <a:solidFill>
                  <a:srgbClr val="000000"/>
                </a:solidFill>
              </a:rPr>
              <a:t> </a:t>
            </a:r>
            <a:r>
              <a:rPr lang="en-GB" sz="1800" err="1">
                <a:solidFill>
                  <a:srgbClr val="000000"/>
                </a:solidFill>
              </a:rPr>
              <a:t>katika</a:t>
            </a:r>
            <a:r>
              <a:rPr lang="en-GB" sz="1800">
                <a:solidFill>
                  <a:srgbClr val="000000"/>
                </a:solidFill>
              </a:rPr>
              <a:t> </a:t>
            </a:r>
            <a:r>
              <a:rPr lang="en-GB" sz="1800" err="1">
                <a:solidFill>
                  <a:srgbClr val="000000"/>
                </a:solidFill>
              </a:rPr>
              <a:t>hadhi</a:t>
            </a:r>
            <a:r>
              <a:rPr lang="en-GB" sz="1800">
                <a:solidFill>
                  <a:srgbClr val="000000"/>
                </a:solidFill>
              </a:rPr>
              <a:t> </a:t>
            </a:r>
            <a:br>
              <a:rPr lang="en-GB" sz="1800">
                <a:solidFill>
                  <a:srgbClr val="000000"/>
                </a:solidFill>
              </a:rPr>
            </a:br>
            <a:r>
              <a:rPr lang="en-GB" sz="1800" err="1">
                <a:solidFill>
                  <a:srgbClr val="000000"/>
                </a:solidFill>
              </a:rPr>
              <a:t>na</a:t>
            </a:r>
            <a:r>
              <a:rPr lang="en-GB" sz="1800">
                <a:solidFill>
                  <a:srgbClr val="000000"/>
                </a:solidFill>
              </a:rPr>
              <a:t> </a:t>
            </a:r>
            <a:r>
              <a:rPr lang="en-GB" sz="1800" err="1">
                <a:solidFill>
                  <a:srgbClr val="000000"/>
                </a:solidFill>
              </a:rPr>
              <a:t>haki</a:t>
            </a:r>
            <a:r>
              <a:rPr lang="en-GB" sz="1800">
                <a:solidFill>
                  <a:srgbClr val="000000"/>
                </a:solidFill>
              </a:rPr>
              <a:t>. </a:t>
            </a:r>
            <a:r>
              <a:rPr lang="en-GB" sz="1800" err="1">
                <a:solidFill>
                  <a:srgbClr val="000000"/>
                </a:solidFill>
              </a:rPr>
              <a:t>Wamepewa</a:t>
            </a:r>
            <a:r>
              <a:rPr lang="en-GB" sz="1800">
                <a:solidFill>
                  <a:srgbClr val="000000"/>
                </a:solidFill>
              </a:rPr>
              <a:t> </a:t>
            </a:r>
            <a:br>
              <a:rPr lang="en-GB" sz="1800">
                <a:solidFill>
                  <a:srgbClr val="000000"/>
                </a:solidFill>
              </a:rPr>
            </a:br>
            <a:r>
              <a:rPr lang="en-GB" sz="1800" err="1">
                <a:solidFill>
                  <a:srgbClr val="000000"/>
                </a:solidFill>
              </a:rPr>
              <a:t>akili</a:t>
            </a:r>
            <a:r>
              <a:rPr lang="en-GB" sz="1800">
                <a:solidFill>
                  <a:srgbClr val="000000"/>
                </a:solidFill>
              </a:rPr>
              <a:t> </a:t>
            </a:r>
            <a:r>
              <a:rPr lang="en-GB" sz="1800" err="1">
                <a:solidFill>
                  <a:srgbClr val="000000"/>
                </a:solidFill>
              </a:rPr>
              <a:t>na</a:t>
            </a:r>
            <a:r>
              <a:rPr lang="en-GB" sz="1800">
                <a:solidFill>
                  <a:srgbClr val="000000"/>
                </a:solidFill>
              </a:rPr>
              <a:t> </a:t>
            </a:r>
            <a:r>
              <a:rPr lang="en-GB" sz="1800" err="1">
                <a:solidFill>
                  <a:srgbClr val="000000"/>
                </a:solidFill>
              </a:rPr>
              <a:t>dhamiri</a:t>
            </a:r>
            <a:r>
              <a:rPr lang="en-GB" sz="1800">
                <a:solidFill>
                  <a:srgbClr val="000000"/>
                </a:solidFill>
              </a:rPr>
              <a:t>, </a:t>
            </a:r>
            <a:br>
              <a:rPr lang="en-GB" sz="1800">
                <a:solidFill>
                  <a:srgbClr val="000000"/>
                </a:solidFill>
              </a:rPr>
            </a:br>
            <a:r>
              <a:rPr lang="en-GB" sz="1800" err="1">
                <a:solidFill>
                  <a:srgbClr val="000000"/>
                </a:solidFill>
              </a:rPr>
              <a:t>na</a:t>
            </a:r>
            <a:r>
              <a:rPr lang="en-GB" sz="1800">
                <a:solidFill>
                  <a:srgbClr val="000000"/>
                </a:solidFill>
              </a:rPr>
              <a:t> </a:t>
            </a:r>
            <a:r>
              <a:rPr lang="en-GB" sz="1800" err="1">
                <a:solidFill>
                  <a:srgbClr val="000000"/>
                </a:solidFill>
              </a:rPr>
              <a:t>wanapaswa</a:t>
            </a:r>
            <a:r>
              <a:rPr lang="en-GB" sz="1800">
                <a:solidFill>
                  <a:srgbClr val="000000"/>
                </a:solidFill>
              </a:rPr>
              <a:t> </a:t>
            </a:r>
            <a:r>
              <a:rPr lang="en-GB" sz="1800" err="1">
                <a:solidFill>
                  <a:srgbClr val="000000"/>
                </a:solidFill>
              </a:rPr>
              <a:t>kutendeana</a:t>
            </a:r>
            <a:r>
              <a:rPr lang="en-GB" sz="1800">
                <a:solidFill>
                  <a:srgbClr val="000000"/>
                </a:solidFill>
              </a:rPr>
              <a:t> </a:t>
            </a:r>
            <a:br>
              <a:rPr lang="en-GB" sz="1800">
                <a:solidFill>
                  <a:srgbClr val="000000"/>
                </a:solidFill>
              </a:rPr>
            </a:br>
            <a:r>
              <a:rPr lang="en-GB" sz="1800" err="1">
                <a:solidFill>
                  <a:srgbClr val="000000"/>
                </a:solidFill>
              </a:rPr>
              <a:t>kwa</a:t>
            </a:r>
            <a:r>
              <a:rPr lang="en-GB" sz="1800">
                <a:solidFill>
                  <a:srgbClr val="000000"/>
                </a:solidFill>
              </a:rPr>
              <a:t> </a:t>
            </a:r>
            <a:r>
              <a:rPr lang="en-GB" sz="1800" err="1">
                <a:solidFill>
                  <a:srgbClr val="000000"/>
                </a:solidFill>
              </a:rPr>
              <a:t>roho</a:t>
            </a:r>
            <a:r>
              <a:rPr lang="en-GB" sz="1800">
                <a:solidFill>
                  <a:srgbClr val="000000"/>
                </a:solidFill>
              </a:rPr>
              <a:t> </a:t>
            </a:r>
            <a:r>
              <a:rPr lang="en-GB" sz="1800" err="1">
                <a:solidFill>
                  <a:srgbClr val="000000"/>
                </a:solidFill>
              </a:rPr>
              <a:t>ya</a:t>
            </a:r>
            <a:r>
              <a:rPr lang="en-GB" sz="1800">
                <a:solidFill>
                  <a:srgbClr val="000000"/>
                </a:solidFill>
              </a:rPr>
              <a:t> </a:t>
            </a:r>
            <a:r>
              <a:rPr lang="en-GB" sz="1800" err="1">
                <a:solidFill>
                  <a:srgbClr val="000000"/>
                </a:solidFill>
              </a:rPr>
              <a:t>udugu</a:t>
            </a:r>
            <a:r>
              <a:rPr lang="en-GB" sz="1800">
                <a:solidFill>
                  <a:srgbClr val="000000"/>
                </a:solidFill>
              </a:rPr>
              <a:t>."</a:t>
            </a:r>
            <a:br>
              <a:rPr lang="en-GB" sz="1800" b="0" i="0">
                <a:solidFill>
                  <a:srgbClr val="000000"/>
                </a:solidFill>
                <a:latin typeface="Quattrocento Sans"/>
                <a:ea typeface="Quattrocento Sans"/>
                <a:cs typeface="Quattrocento Sans"/>
                <a:sym typeface="Quattrocento Sans"/>
              </a:rPr>
            </a:br>
            <a:r>
              <a:rPr lang="en-GB" sz="1800" b="0" i="0">
                <a:solidFill>
                  <a:srgbClr val="333333"/>
                </a:solidFill>
                <a:latin typeface="Quattrocento Sans"/>
                <a:ea typeface="Quattrocento Sans"/>
                <a:cs typeface="Quattrocento Sans"/>
                <a:sym typeface="Quattrocento Sans"/>
              </a:rPr>
              <a:t> </a:t>
            </a:r>
            <a:br>
              <a:rPr lang="en-GB" b="0" i="0">
                <a:solidFill>
                  <a:srgbClr val="000000"/>
                </a:solidFill>
                <a:latin typeface="Quattrocento Sans"/>
                <a:ea typeface="Quattrocento Sans"/>
                <a:cs typeface="Quattrocento Sans"/>
                <a:sym typeface="Quattrocento Sans"/>
              </a:rPr>
            </a:br>
            <a:br>
              <a:rPr lang="en-GB" b="0" i="0">
                <a:solidFill>
                  <a:srgbClr val="000000"/>
                </a:solidFill>
                <a:latin typeface="Quattrocento Sans"/>
                <a:ea typeface="Quattrocento Sans"/>
                <a:cs typeface="Quattrocento Sans"/>
                <a:sym typeface="Quattrocento Sans"/>
              </a:rPr>
            </a:br>
            <a:endParaRPr/>
          </a:p>
        </p:txBody>
      </p:sp>
      <p:pic>
        <p:nvPicPr>
          <p:cNvPr id="255" name="Google Shape;255;p20"/>
          <p:cNvPicPr preferRelativeResize="0"/>
          <p:nvPr/>
        </p:nvPicPr>
        <p:blipFill rotWithShape="1">
          <a:blip r:embed="rId4">
            <a:alphaModFix/>
          </a:blip>
          <a:srcRect/>
          <a:stretch/>
        </p:blipFill>
        <p:spPr>
          <a:xfrm rot="266889">
            <a:off x="6737670" y="1655949"/>
            <a:ext cx="3722449" cy="4843668"/>
          </a:xfrm>
          <a:prstGeom prst="rect">
            <a:avLst/>
          </a:prstGeom>
          <a:noFill/>
          <a:ln>
            <a:noFill/>
          </a:ln>
        </p:spPr>
      </p:pic>
      <p:sp>
        <p:nvSpPr>
          <p:cNvPr id="256" name="Google Shape;256;p20"/>
          <p:cNvSpPr txBox="1"/>
          <p:nvPr/>
        </p:nvSpPr>
        <p:spPr>
          <a:xfrm rot="266889">
            <a:off x="6829659" y="1596816"/>
            <a:ext cx="3352015" cy="47450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400"/>
              <a:buFont typeface="Calibri"/>
              <a:buNone/>
            </a:pPr>
            <a:r>
              <a:rPr lang="en-GB" sz="2400">
                <a:latin typeface="Calibri"/>
                <a:ea typeface="Calibri"/>
                <a:cs typeface="Calibri"/>
                <a:sym typeface="Calibri"/>
              </a:rPr>
              <a:t>DIBAJI</a:t>
            </a:r>
            <a:endParaRPr/>
          </a:p>
          <a:p>
            <a:pPr marL="0" marR="0" lvl="0" indent="0" algn="ctr" rtl="0">
              <a:lnSpc>
                <a:spcPct val="90000"/>
              </a:lnSpc>
              <a:spcBef>
                <a:spcPts val="0"/>
              </a:spcBef>
              <a:spcAft>
                <a:spcPts val="0"/>
              </a:spcAft>
              <a:buClr>
                <a:srgbClr val="000000"/>
              </a:buClr>
              <a:buSzPts val="1000"/>
              <a:buFont typeface="Calibri"/>
              <a:buNone/>
            </a:pPr>
            <a:br>
              <a:rPr lang="en-GB" sz="1000">
                <a:solidFill>
                  <a:srgbClr val="000000"/>
                </a:solidFill>
                <a:latin typeface="Calibri"/>
                <a:ea typeface="Calibri"/>
                <a:cs typeface="Calibri"/>
                <a:sym typeface="Calibri"/>
              </a:rPr>
            </a:br>
            <a:r>
              <a:rPr lang="en-GB" sz="2000">
                <a:solidFill>
                  <a:srgbClr val="000000"/>
                </a:solidFill>
                <a:latin typeface="Calibri"/>
                <a:ea typeface="Calibri"/>
                <a:cs typeface="Calibri"/>
                <a:sym typeface="Calibri"/>
              </a:rPr>
              <a:t>“</a:t>
            </a:r>
            <a:r>
              <a:rPr lang="en-GB" sz="2000">
                <a:latin typeface="Calibri"/>
                <a:ea typeface="Calibri"/>
                <a:cs typeface="Calibri"/>
                <a:sym typeface="Calibri"/>
              </a:rPr>
              <a:t>Kila </a:t>
            </a:r>
            <a:r>
              <a:rPr lang="en-GB" sz="2000" err="1">
                <a:latin typeface="Calibri"/>
                <a:ea typeface="Calibri"/>
                <a:cs typeface="Calibri"/>
                <a:sym typeface="Calibri"/>
              </a:rPr>
              <a:t>mtu</a:t>
            </a:r>
            <a:r>
              <a:rPr lang="en-GB" sz="2000">
                <a:latin typeface="Calibri"/>
                <a:ea typeface="Calibri"/>
                <a:cs typeface="Calibri"/>
                <a:sym typeface="Calibri"/>
              </a:rPr>
              <a:t> </a:t>
            </a:r>
            <a:r>
              <a:rPr lang="en-GB" sz="2000" err="1">
                <a:latin typeface="Calibri"/>
                <a:ea typeface="Calibri"/>
                <a:cs typeface="Calibri"/>
                <a:sym typeface="Calibri"/>
              </a:rPr>
              <a:t>na</a:t>
            </a:r>
            <a:r>
              <a:rPr lang="en-GB" sz="2000">
                <a:latin typeface="Calibri"/>
                <a:ea typeface="Calibri"/>
                <a:cs typeface="Calibri"/>
                <a:sym typeface="Calibri"/>
              </a:rPr>
              <a:t> </a:t>
            </a:r>
            <a:r>
              <a:rPr lang="en-GB" sz="2000" err="1">
                <a:latin typeface="Calibri"/>
                <a:ea typeface="Calibri"/>
                <a:cs typeface="Calibri"/>
                <a:sym typeface="Calibri"/>
              </a:rPr>
              <a:t>kila</a:t>
            </a:r>
            <a:r>
              <a:rPr lang="en-GB" sz="2000">
                <a:latin typeface="Calibri"/>
                <a:ea typeface="Calibri"/>
                <a:cs typeface="Calibri"/>
                <a:sym typeface="Calibri"/>
              </a:rPr>
              <a:t> </a:t>
            </a:r>
            <a:r>
              <a:rPr lang="en-GB" sz="2000" err="1">
                <a:latin typeface="Calibri"/>
                <a:ea typeface="Calibri"/>
                <a:cs typeface="Calibri"/>
                <a:sym typeface="Calibri"/>
              </a:rPr>
              <a:t>asasi</a:t>
            </a:r>
            <a:r>
              <a:rPr lang="en-GB" sz="2000">
                <a:latin typeface="Calibri"/>
                <a:ea typeface="Calibri"/>
                <a:cs typeface="Calibri"/>
                <a:sym typeface="Calibri"/>
              </a:rPr>
              <a:t> </a:t>
            </a:r>
            <a:br>
              <a:rPr lang="en-GB" sz="2000">
                <a:latin typeface="Calibri"/>
                <a:ea typeface="Calibri"/>
                <a:cs typeface="Calibri"/>
                <a:sym typeface="Calibri"/>
              </a:rPr>
            </a:br>
            <a:r>
              <a:rPr lang="en-GB" sz="2000" err="1">
                <a:latin typeface="Calibri"/>
                <a:ea typeface="Calibri"/>
                <a:cs typeface="Calibri"/>
                <a:sym typeface="Calibri"/>
              </a:rPr>
              <a:t>ya</a:t>
            </a:r>
            <a:r>
              <a:rPr lang="en-GB" sz="2000">
                <a:latin typeface="Calibri"/>
                <a:ea typeface="Calibri"/>
                <a:cs typeface="Calibri"/>
                <a:sym typeface="Calibri"/>
              </a:rPr>
              <a:t> </a:t>
            </a:r>
            <a:r>
              <a:rPr lang="en-GB" sz="2000" err="1">
                <a:latin typeface="Calibri"/>
                <a:ea typeface="Calibri"/>
                <a:cs typeface="Calibri"/>
                <a:sym typeface="Calibri"/>
              </a:rPr>
              <a:t>jamii</a:t>
            </a:r>
            <a:r>
              <a:rPr lang="en-GB" sz="2000" b="0" i="0">
                <a:solidFill>
                  <a:srgbClr val="000000"/>
                </a:solidFill>
                <a:latin typeface="Calibri"/>
                <a:ea typeface="Calibri"/>
                <a:cs typeface="Calibri"/>
                <a:sym typeface="Calibri"/>
              </a:rPr>
              <a:t>[…] </a:t>
            </a:r>
            <a:r>
              <a:rPr lang="en-GB" sz="2000" err="1">
                <a:latin typeface="Calibri"/>
                <a:ea typeface="Calibri"/>
                <a:cs typeface="Calibri"/>
                <a:sym typeface="Calibri"/>
              </a:rPr>
              <a:t>watajitahidi</a:t>
            </a:r>
            <a:r>
              <a:rPr lang="en-GB" sz="2000">
                <a:latin typeface="Calibri"/>
                <a:ea typeface="Calibri"/>
                <a:cs typeface="Calibri"/>
                <a:sym typeface="Calibri"/>
              </a:rPr>
              <a:t> </a:t>
            </a:r>
            <a:br>
              <a:rPr lang="en-GB" sz="2000">
                <a:latin typeface="Calibri"/>
                <a:ea typeface="Calibri"/>
                <a:cs typeface="Calibri"/>
                <a:sym typeface="Calibri"/>
              </a:rPr>
            </a:br>
            <a:r>
              <a:rPr lang="en-GB" sz="2000" err="1">
                <a:latin typeface="Calibri"/>
                <a:ea typeface="Calibri"/>
                <a:cs typeface="Calibri"/>
                <a:sym typeface="Calibri"/>
              </a:rPr>
              <a:t>kwa</a:t>
            </a:r>
            <a:r>
              <a:rPr lang="en-GB" sz="2000">
                <a:latin typeface="Calibri"/>
                <a:ea typeface="Calibri"/>
                <a:cs typeface="Calibri"/>
                <a:sym typeface="Calibri"/>
              </a:rPr>
              <a:t> </a:t>
            </a:r>
            <a:r>
              <a:rPr lang="en-GB" sz="2000" err="1">
                <a:latin typeface="Calibri"/>
                <a:ea typeface="Calibri"/>
                <a:cs typeface="Calibri"/>
                <a:sym typeface="Calibri"/>
              </a:rPr>
              <a:t>kufundisha</a:t>
            </a:r>
            <a:br>
              <a:rPr lang="en-GB" sz="2000" b="0" i="0">
                <a:solidFill>
                  <a:srgbClr val="000000"/>
                </a:solidFill>
                <a:latin typeface="Calibri"/>
                <a:ea typeface="Calibri"/>
                <a:cs typeface="Calibri"/>
                <a:sym typeface="Calibri"/>
              </a:rPr>
            </a:br>
            <a:r>
              <a:rPr lang="en-GB" sz="2000" err="1">
                <a:latin typeface="Calibri"/>
                <a:ea typeface="Calibri"/>
                <a:cs typeface="Calibri"/>
                <a:sym typeface="Calibri"/>
              </a:rPr>
              <a:t>kupitia</a:t>
            </a:r>
            <a:r>
              <a:rPr lang="en-GB" sz="2000">
                <a:latin typeface="Calibri"/>
                <a:ea typeface="Calibri"/>
                <a:cs typeface="Calibri"/>
                <a:sym typeface="Calibri"/>
              </a:rPr>
              <a:t> </a:t>
            </a:r>
            <a:r>
              <a:rPr lang="en-GB" sz="2000" err="1">
                <a:latin typeface="Calibri"/>
                <a:ea typeface="Calibri"/>
                <a:cs typeface="Calibri"/>
                <a:sym typeface="Calibri"/>
              </a:rPr>
              <a:t>mafunzo</a:t>
            </a:r>
            <a:r>
              <a:rPr lang="en-GB" sz="2000">
                <a:latin typeface="Calibri"/>
                <a:ea typeface="Calibri"/>
                <a:cs typeface="Calibri"/>
                <a:sym typeface="Calibri"/>
              </a:rPr>
              <a:t> </a:t>
            </a:r>
            <a:r>
              <a:rPr lang="en-GB" sz="2000" err="1">
                <a:latin typeface="Calibri"/>
                <a:ea typeface="Calibri"/>
                <a:cs typeface="Calibri"/>
                <a:sym typeface="Calibri"/>
              </a:rPr>
              <a:t>na</a:t>
            </a:r>
            <a:r>
              <a:rPr lang="en-GB" sz="2000">
                <a:latin typeface="Calibri"/>
                <a:ea typeface="Calibri"/>
                <a:cs typeface="Calibri"/>
                <a:sym typeface="Calibri"/>
              </a:rPr>
              <a:t> </a:t>
            </a:r>
            <a:r>
              <a:rPr lang="en-GB" sz="2000" err="1">
                <a:latin typeface="Calibri"/>
                <a:ea typeface="Calibri"/>
                <a:cs typeface="Calibri"/>
                <a:sym typeface="Calibri"/>
              </a:rPr>
              <a:t>elimu</a:t>
            </a:r>
            <a:r>
              <a:rPr lang="en-GB" sz="2000">
                <a:latin typeface="Calibri"/>
                <a:ea typeface="Calibri"/>
                <a:cs typeface="Calibri"/>
                <a:sym typeface="Calibri"/>
              </a:rPr>
              <a:t>, </a:t>
            </a:r>
            <a:r>
              <a:rPr lang="en-GB" sz="2000" err="1">
                <a:latin typeface="Calibri"/>
                <a:ea typeface="Calibri"/>
                <a:cs typeface="Calibri"/>
                <a:sym typeface="Calibri"/>
              </a:rPr>
              <a:t>kuhamasisha</a:t>
            </a:r>
            <a:r>
              <a:rPr lang="en-GB" sz="2000">
                <a:latin typeface="Calibri"/>
                <a:ea typeface="Calibri"/>
                <a:cs typeface="Calibri"/>
                <a:sym typeface="Calibri"/>
              </a:rPr>
              <a:t> </a:t>
            </a:r>
            <a:r>
              <a:rPr lang="en-GB" sz="2000" err="1">
                <a:latin typeface="Calibri"/>
                <a:ea typeface="Calibri"/>
                <a:cs typeface="Calibri"/>
                <a:sym typeface="Calibri"/>
              </a:rPr>
              <a:t>heshima</a:t>
            </a:r>
            <a:r>
              <a:rPr lang="en-GB" sz="2000">
                <a:latin typeface="Calibri"/>
                <a:ea typeface="Calibri"/>
                <a:cs typeface="Calibri"/>
                <a:sym typeface="Calibri"/>
              </a:rPr>
              <a:t> </a:t>
            </a:r>
            <a:br>
              <a:rPr lang="en-GB" sz="2000">
                <a:latin typeface="Calibri"/>
                <a:ea typeface="Calibri"/>
                <a:cs typeface="Calibri"/>
                <a:sym typeface="Calibri"/>
              </a:rPr>
            </a:br>
            <a:r>
              <a:rPr lang="en-GB" sz="2000" err="1">
                <a:latin typeface="Calibri"/>
                <a:ea typeface="Calibri"/>
                <a:cs typeface="Calibri"/>
                <a:sym typeface="Calibri"/>
              </a:rPr>
              <a:t>kwa</a:t>
            </a:r>
            <a:r>
              <a:rPr lang="en-GB" sz="2000">
                <a:latin typeface="Calibri"/>
                <a:ea typeface="Calibri"/>
                <a:cs typeface="Calibri"/>
                <a:sym typeface="Calibri"/>
              </a:rPr>
              <a:t> </a:t>
            </a:r>
            <a:r>
              <a:rPr lang="en-GB" sz="2000" err="1">
                <a:latin typeface="Calibri"/>
                <a:ea typeface="Calibri"/>
                <a:cs typeface="Calibri"/>
                <a:sym typeface="Calibri"/>
              </a:rPr>
              <a:t>haki</a:t>
            </a:r>
            <a:r>
              <a:rPr lang="en-GB" sz="2000">
                <a:latin typeface="Calibri"/>
                <a:ea typeface="Calibri"/>
                <a:cs typeface="Calibri"/>
                <a:sym typeface="Calibri"/>
              </a:rPr>
              <a:t> </a:t>
            </a:r>
            <a:r>
              <a:rPr lang="en-GB" sz="2000" err="1">
                <a:latin typeface="Calibri"/>
                <a:ea typeface="Calibri"/>
                <a:cs typeface="Calibri"/>
                <a:sym typeface="Calibri"/>
              </a:rPr>
              <a:t>na</a:t>
            </a:r>
            <a:r>
              <a:rPr lang="en-GB" sz="2000">
                <a:latin typeface="Calibri"/>
                <a:ea typeface="Calibri"/>
                <a:cs typeface="Calibri"/>
                <a:sym typeface="Calibri"/>
              </a:rPr>
              <a:t> uhuru </a:t>
            </a:r>
            <a:r>
              <a:rPr lang="en-GB" sz="2000" err="1">
                <a:latin typeface="Calibri"/>
                <a:ea typeface="Calibri"/>
                <a:cs typeface="Calibri"/>
                <a:sym typeface="Calibri"/>
              </a:rPr>
              <a:t>huu</a:t>
            </a:r>
            <a:r>
              <a:rPr lang="en-GB" sz="2000">
                <a:latin typeface="Calibri"/>
                <a:ea typeface="Calibri"/>
                <a:cs typeface="Calibri"/>
                <a:sym typeface="Calibri"/>
              </a:rPr>
              <a:t>.</a:t>
            </a:r>
            <a:r>
              <a:rPr lang="en-GB" sz="2000" b="0" i="0">
                <a:solidFill>
                  <a:srgbClr val="000000"/>
                </a:solidFill>
                <a:latin typeface="Calibri"/>
                <a:ea typeface="Calibri"/>
                <a:cs typeface="Calibri"/>
                <a:sym typeface="Calibri"/>
              </a:rPr>
              <a:t>” </a:t>
            </a:r>
            <a:br>
              <a:rPr lang="en-GB" sz="3600">
                <a:solidFill>
                  <a:srgbClr val="000000"/>
                </a:solidFill>
                <a:latin typeface="Quattrocento Sans"/>
                <a:ea typeface="Quattrocento Sans"/>
                <a:cs typeface="Quattrocento Sans"/>
                <a:sym typeface="Quattrocento Sans"/>
              </a:rPr>
            </a:br>
            <a:r>
              <a:rPr lang="en-GB" sz="1800">
                <a:solidFill>
                  <a:srgbClr val="333333"/>
                </a:solidFill>
                <a:latin typeface="Quattrocento Sans"/>
                <a:ea typeface="Quattrocento Sans"/>
                <a:cs typeface="Quattrocento Sans"/>
                <a:sym typeface="Quattrocento Sans"/>
              </a:rPr>
              <a:t> </a:t>
            </a:r>
            <a:br>
              <a:rPr lang="en-GB" sz="4400">
                <a:solidFill>
                  <a:srgbClr val="000000"/>
                </a:solidFill>
                <a:latin typeface="Quattrocento Sans"/>
                <a:ea typeface="Quattrocento Sans"/>
                <a:cs typeface="Quattrocento Sans"/>
                <a:sym typeface="Quattrocento Sans"/>
              </a:rPr>
            </a:br>
            <a:br>
              <a:rPr lang="en-GB" sz="4400">
                <a:solidFill>
                  <a:srgbClr val="000000"/>
                </a:solidFill>
                <a:latin typeface="Quattrocento Sans"/>
                <a:ea typeface="Quattrocento Sans"/>
                <a:cs typeface="Quattrocento Sans"/>
                <a:sym typeface="Quattrocento Sans"/>
              </a:rPr>
            </a:br>
            <a:endParaRPr sz="4400">
              <a:solidFill>
                <a:srgbClr val="595959"/>
              </a:solidFill>
              <a:latin typeface="Calibri"/>
              <a:ea typeface="Calibri"/>
              <a:cs typeface="Calibri"/>
              <a:sym typeface="Calibri"/>
            </a:endParaRPr>
          </a:p>
        </p:txBody>
      </p:sp>
      <p:sp>
        <p:nvSpPr>
          <p:cNvPr id="257" name="Google Shape;257;p20"/>
          <p:cNvSpPr txBox="1"/>
          <p:nvPr/>
        </p:nvSpPr>
        <p:spPr>
          <a:xfrm>
            <a:off x="1599453" y="607436"/>
            <a:ext cx="92019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Azimio</a:t>
            </a:r>
            <a:r>
              <a:rPr lang="en-GB" sz="4000" b="1">
                <a:solidFill>
                  <a:schemeClr val="dk1"/>
                </a:solidFill>
                <a:latin typeface="Calibri"/>
                <a:ea typeface="Calibri"/>
                <a:cs typeface="Calibri"/>
                <a:sym typeface="Calibri"/>
              </a:rPr>
              <a:t> la </a:t>
            </a:r>
            <a:r>
              <a:rPr lang="en-GB" sz="4000" b="1" err="1">
                <a:solidFill>
                  <a:schemeClr val="dk1"/>
                </a:solidFill>
                <a:latin typeface="Calibri"/>
                <a:ea typeface="Calibri"/>
                <a:cs typeface="Calibri"/>
                <a:sym typeface="Calibri"/>
              </a:rPr>
              <a:t>Kimataifa</a:t>
            </a:r>
            <a:r>
              <a:rPr lang="en-GB" sz="4000" b="1">
                <a:solidFill>
                  <a:schemeClr val="dk1"/>
                </a:solidFill>
                <a:latin typeface="Calibri"/>
                <a:ea typeface="Calibri"/>
                <a:cs typeface="Calibri"/>
                <a:sym typeface="Calibri"/>
              </a:rPr>
              <a:t> la Haki za </a:t>
            </a:r>
            <a:r>
              <a:rPr lang="en-GB" sz="4000" b="1" err="1">
                <a:solidFill>
                  <a:schemeClr val="dk1"/>
                </a:solidFill>
                <a:latin typeface="Calibri"/>
                <a:ea typeface="Calibri"/>
                <a:cs typeface="Calibri"/>
                <a:sym typeface="Calibri"/>
              </a:rPr>
              <a:t>Binadamu</a:t>
            </a:r>
            <a:endParaRPr sz="4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64"/>
        <p:cNvGrpSpPr/>
        <p:nvPr/>
      </p:nvGrpSpPr>
      <p:grpSpPr>
        <a:xfrm>
          <a:off x="0" y="0"/>
          <a:ext cx="0" cy="0"/>
          <a:chOff x="0" y="0"/>
          <a:chExt cx="0" cy="0"/>
        </a:xfrm>
      </p:grpSpPr>
      <p:sp>
        <p:nvSpPr>
          <p:cNvPr id="265" name="Google Shape;265;p21"/>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Pjr Travel / Alamy Stock Photo</a:t>
            </a:r>
            <a:endParaRPr sz="800">
              <a:solidFill>
                <a:srgbClr val="595959"/>
              </a:solidFill>
              <a:latin typeface="Calibri"/>
              <a:ea typeface="Calibri"/>
              <a:cs typeface="Calibri"/>
              <a:sym typeface="Calibri"/>
            </a:endParaRPr>
          </a:p>
        </p:txBody>
      </p:sp>
      <p:pic>
        <p:nvPicPr>
          <p:cNvPr id="266" name="Google Shape;266;p21"/>
          <p:cNvPicPr preferRelativeResize="0"/>
          <p:nvPr/>
        </p:nvPicPr>
        <p:blipFill rotWithShape="1">
          <a:blip r:embed="rId3">
            <a:alphaModFix/>
          </a:blip>
          <a:srcRect/>
          <a:stretch/>
        </p:blipFill>
        <p:spPr>
          <a:xfrm>
            <a:off x="1555351" y="486879"/>
            <a:ext cx="9165482"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3"/>
        <p:cNvGrpSpPr/>
        <p:nvPr/>
      </p:nvGrpSpPr>
      <p:grpSpPr>
        <a:xfrm>
          <a:off x="0" y="0"/>
          <a:ext cx="0" cy="0"/>
          <a:chOff x="0" y="0"/>
          <a:chExt cx="0" cy="0"/>
        </a:xfrm>
      </p:grpSpPr>
      <p:sp>
        <p:nvSpPr>
          <p:cNvPr id="274" name="Google Shape;274;p22"/>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275" name="Google Shape;275;p22" descr="En bild som visar inomhus&#10;&#10;Automatiskt genererad beskrivning"/>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3"/>
          <p:cNvSpPr/>
          <p:nvPr/>
        </p:nvSpPr>
        <p:spPr>
          <a:xfrm rot="-5400000">
            <a:off x="823304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Hidaya Dude, ZANZIC</a:t>
            </a:r>
            <a:endParaRPr/>
          </a:p>
        </p:txBody>
      </p:sp>
      <p:pic>
        <p:nvPicPr>
          <p:cNvPr id="284" name="Google Shape;284;p23" descr="En bild som visar kläder, person, halsduk, huvudduk&#10;&#10;Automatiskt genererad beskrivning"/>
          <p:cNvPicPr preferRelativeResize="0"/>
          <p:nvPr/>
        </p:nvPicPr>
        <p:blipFill rotWithShape="1">
          <a:blip r:embed="rId3">
            <a:alphaModFix/>
          </a:blip>
          <a:srcRect/>
          <a:stretch/>
        </p:blipFill>
        <p:spPr>
          <a:xfrm>
            <a:off x="3047070" y="497336"/>
            <a:ext cx="6347077" cy="61029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91"/>
        <p:cNvGrpSpPr/>
        <p:nvPr/>
      </p:nvGrpSpPr>
      <p:grpSpPr>
        <a:xfrm>
          <a:off x="0" y="0"/>
          <a:ext cx="0" cy="0"/>
          <a:chOff x="0" y="0"/>
          <a:chExt cx="0" cy="0"/>
        </a:xfrm>
      </p:grpSpPr>
      <p:sp>
        <p:nvSpPr>
          <p:cNvPr id="292" name="Google Shape;292;p24"/>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293" name="Google Shape;293;p24" descr="En bild som visar text, person, sten&#10;&#10;Automatiskt genererad beskrivning"/>
          <p:cNvPicPr preferRelativeResize="0"/>
          <p:nvPr/>
        </p:nvPicPr>
        <p:blipFill rotWithShape="1">
          <a:blip r:embed="rId3">
            <a:alphaModFix/>
          </a:blip>
          <a:srcRect/>
          <a:stretch/>
        </p:blipFill>
        <p:spPr>
          <a:xfrm>
            <a:off x="1551062" y="490291"/>
            <a:ext cx="9165005" cy="6110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00"/>
        <p:cNvGrpSpPr/>
        <p:nvPr/>
      </p:nvGrpSpPr>
      <p:grpSpPr>
        <a:xfrm>
          <a:off x="0" y="0"/>
          <a:ext cx="0" cy="0"/>
          <a:chOff x="0" y="0"/>
          <a:chExt cx="0" cy="0"/>
        </a:xfrm>
      </p:grpSpPr>
      <p:sp>
        <p:nvSpPr>
          <p:cNvPr id="301" name="Google Shape;301;p25"/>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Joerg Boethling / Alamy Stock Photo</a:t>
            </a:r>
            <a:endParaRPr/>
          </a:p>
        </p:txBody>
      </p:sp>
      <p:pic>
        <p:nvPicPr>
          <p:cNvPr id="302" name="Google Shape;302;p25" descr="En bild som visar golv, inomhus, person&#10;&#10;Automatiskt genererad beskrivning"/>
          <p:cNvPicPr preferRelativeResize="0"/>
          <p:nvPr/>
        </p:nvPicPr>
        <p:blipFill rotWithShape="1">
          <a:blip r:embed="rId3">
            <a:alphaModFix/>
          </a:blip>
          <a:srcRect/>
          <a:stretch/>
        </p:blipFill>
        <p:spPr>
          <a:xfrm>
            <a:off x="1545944" y="486880"/>
            <a:ext cx="9170122" cy="61134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6"/>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Charles O. Cecil / Alamy Stock Photo</a:t>
            </a:r>
            <a:endParaRPr/>
          </a:p>
        </p:txBody>
      </p:sp>
      <p:pic>
        <p:nvPicPr>
          <p:cNvPr id="311" name="Google Shape;311;p26"/>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8"/>
        <p:cNvGrpSpPr/>
        <p:nvPr/>
      </p:nvGrpSpPr>
      <p:grpSpPr>
        <a:xfrm>
          <a:off x="0" y="0"/>
          <a:ext cx="0" cy="0"/>
          <a:chOff x="0" y="0"/>
          <a:chExt cx="0" cy="0"/>
        </a:xfrm>
      </p:grpSpPr>
      <p:sp>
        <p:nvSpPr>
          <p:cNvPr id="319" name="Google Shape;319;p27"/>
          <p:cNvSpPr/>
          <p:nvPr/>
        </p:nvSpPr>
        <p:spPr>
          <a:xfrm rot="-5400000">
            <a:off x="8274855"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Hidaya Dude, ZANZIC</a:t>
            </a:r>
            <a:endParaRPr/>
          </a:p>
        </p:txBody>
      </p:sp>
      <p:pic>
        <p:nvPicPr>
          <p:cNvPr id="320" name="Google Shape;320;p27"/>
          <p:cNvPicPr preferRelativeResize="0"/>
          <p:nvPr/>
        </p:nvPicPr>
        <p:blipFill rotWithShape="1">
          <a:blip r:embed="rId3">
            <a:alphaModFix/>
          </a:blip>
          <a:srcRect/>
          <a:stretch/>
        </p:blipFill>
        <p:spPr>
          <a:xfrm>
            <a:off x="2917999" y="498143"/>
            <a:ext cx="6517959" cy="61029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27"/>
        <p:cNvGrpSpPr/>
        <p:nvPr/>
      </p:nvGrpSpPr>
      <p:grpSpPr>
        <a:xfrm>
          <a:off x="0" y="0"/>
          <a:ext cx="0" cy="0"/>
          <a:chOff x="0" y="0"/>
          <a:chExt cx="0" cy="0"/>
        </a:xfrm>
      </p:grpSpPr>
      <p:pic>
        <p:nvPicPr>
          <p:cNvPr id="328" name="Google Shape;328;p28" descr="En bild som visar person, folksamling&#10;&#10;Automatiskt genererad beskrivning"/>
          <p:cNvPicPr preferRelativeResize="0"/>
          <p:nvPr/>
        </p:nvPicPr>
        <p:blipFill rotWithShape="1">
          <a:blip r:embed="rId3">
            <a:alphaModFix/>
          </a:blip>
          <a:srcRect l="1" r="264"/>
          <a:stretch/>
        </p:blipFill>
        <p:spPr>
          <a:xfrm>
            <a:off x="0" y="207818"/>
            <a:ext cx="12192000" cy="6650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35"/>
        <p:cNvGrpSpPr/>
        <p:nvPr/>
      </p:nvGrpSpPr>
      <p:grpSpPr>
        <a:xfrm>
          <a:off x="0" y="0"/>
          <a:ext cx="0" cy="0"/>
          <a:chOff x="0" y="0"/>
          <a:chExt cx="0" cy="0"/>
        </a:xfrm>
      </p:grpSpPr>
      <p:sp>
        <p:nvSpPr>
          <p:cNvPr id="336" name="Google Shape;336;p29"/>
          <p:cNvSpPr txBox="1"/>
          <p:nvPr/>
        </p:nvSpPr>
        <p:spPr>
          <a:xfrm>
            <a:off x="0" y="800556"/>
            <a:ext cx="12192000" cy="26776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b="1">
              <a:solidFill>
                <a:schemeClr val="lt1"/>
              </a:solidFill>
              <a:latin typeface="Calibri"/>
              <a:ea typeface="Calibri"/>
              <a:cs typeface="Calibri"/>
              <a:sym typeface="Calibri"/>
            </a:endParaRPr>
          </a:p>
          <a:p>
            <a:pPr marL="0" marR="0" lvl="0" indent="0" algn="ctr" rtl="0">
              <a:spcBef>
                <a:spcPts val="0"/>
              </a:spcBef>
              <a:spcAft>
                <a:spcPts val="0"/>
              </a:spcAft>
              <a:buNone/>
            </a:pPr>
            <a:r>
              <a:rPr lang="en-GB" sz="4000" b="1" err="1">
                <a:solidFill>
                  <a:schemeClr val="lt1"/>
                </a:solidFill>
                <a:latin typeface="Calibri"/>
                <a:ea typeface="Calibri"/>
                <a:cs typeface="Calibri"/>
                <a:sym typeface="Calibri"/>
              </a:rPr>
              <a:t>Hongera</a:t>
            </a:r>
            <a:r>
              <a:rPr lang="en-GB" sz="4000" b="1">
                <a:solidFill>
                  <a:schemeClr val="lt1"/>
                </a:solidFill>
                <a:latin typeface="Calibri"/>
                <a:ea typeface="Calibri"/>
                <a:cs typeface="Calibri"/>
                <a:sym typeface="Calibri"/>
              </a:rPr>
              <a:t> </a:t>
            </a:r>
            <a:r>
              <a:rPr lang="en-GB" sz="4000" b="1" err="1">
                <a:solidFill>
                  <a:schemeClr val="lt1"/>
                </a:solidFill>
                <a:latin typeface="Calibri"/>
                <a:ea typeface="Calibri"/>
                <a:cs typeface="Calibri"/>
                <a:sym typeface="Calibri"/>
              </a:rPr>
              <a:t>na</a:t>
            </a:r>
            <a:r>
              <a:rPr lang="en-GB" sz="4000" b="1">
                <a:solidFill>
                  <a:schemeClr val="lt1"/>
                </a:solidFill>
                <a:latin typeface="Calibri"/>
                <a:ea typeface="Calibri"/>
                <a:cs typeface="Calibri"/>
                <a:sym typeface="Calibri"/>
              </a:rPr>
              <a:t> </a:t>
            </a:r>
            <a:r>
              <a:rPr lang="en-GB" sz="4000" b="1" err="1">
                <a:solidFill>
                  <a:schemeClr val="lt1"/>
                </a:solidFill>
                <a:latin typeface="Calibri"/>
                <a:ea typeface="Calibri"/>
                <a:cs typeface="Calibri"/>
                <a:sym typeface="Calibri"/>
              </a:rPr>
              <a:t>karibu</a:t>
            </a:r>
            <a:r>
              <a:rPr lang="en-GB" sz="4000" b="1">
                <a:solidFill>
                  <a:schemeClr val="lt1"/>
                </a:solidFill>
                <a:latin typeface="Calibri"/>
                <a:ea typeface="Calibri"/>
                <a:cs typeface="Calibri"/>
                <a:sym typeface="Calibri"/>
              </a:rPr>
              <a:t> </a:t>
            </a:r>
            <a:r>
              <a:rPr lang="en-GB" sz="4000" b="1" err="1">
                <a:solidFill>
                  <a:schemeClr val="lt1"/>
                </a:solidFill>
                <a:latin typeface="Calibri"/>
                <a:ea typeface="Calibri"/>
                <a:cs typeface="Calibri"/>
                <a:sym typeface="Calibri"/>
              </a:rPr>
              <a:t>tena</a:t>
            </a:r>
            <a:r>
              <a:rPr lang="en-GB" sz="4000" b="1">
                <a:solidFill>
                  <a:schemeClr val="lt1"/>
                </a:solidFill>
                <a:latin typeface="Calibri"/>
                <a:ea typeface="Calibri"/>
                <a:cs typeface="Calibri"/>
                <a:sym typeface="Calibri"/>
              </a:rPr>
              <a:t>!</a:t>
            </a:r>
            <a:endParaRPr sz="4000"/>
          </a:p>
          <a:p>
            <a:pPr marL="0" marR="0" lvl="0" indent="0" algn="ctr" rtl="0">
              <a:spcBef>
                <a:spcPts val="0"/>
              </a:spcBef>
              <a:spcAft>
                <a:spcPts val="0"/>
              </a:spcAft>
              <a:buNone/>
            </a:pPr>
            <a:endParaRPr sz="280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err="1">
                <a:solidFill>
                  <a:schemeClr val="lt1"/>
                </a:solidFill>
                <a:latin typeface="Calibri"/>
                <a:ea typeface="Calibri"/>
                <a:cs typeface="Calibri"/>
                <a:sym typeface="Calibri"/>
              </a:rPr>
              <a:t>Kipindi</a:t>
            </a:r>
            <a:r>
              <a:rPr lang="en-GB" sz="3200">
                <a:solidFill>
                  <a:schemeClr val="lt1"/>
                </a:solidFill>
                <a:latin typeface="Calibri"/>
                <a:ea typeface="Calibri"/>
                <a:cs typeface="Calibri"/>
                <a:sym typeface="Calibri"/>
              </a:rPr>
              <a:t> </a:t>
            </a:r>
            <a:r>
              <a:rPr lang="en-GB" sz="3200" err="1">
                <a:solidFill>
                  <a:schemeClr val="lt1"/>
                </a:solidFill>
                <a:latin typeface="Calibri"/>
                <a:ea typeface="Calibri"/>
                <a:cs typeface="Calibri"/>
                <a:sym typeface="Calibri"/>
              </a:rPr>
              <a:t>kinachofuata</a:t>
            </a:r>
            <a:r>
              <a:rPr lang="en-GB" sz="3200">
                <a:solidFill>
                  <a:schemeClr val="lt1"/>
                </a:solidFill>
                <a:latin typeface="Calibri"/>
                <a:ea typeface="Calibri"/>
                <a:cs typeface="Calibri"/>
                <a:sym typeface="Calibri"/>
              </a:rPr>
              <a:t>: </a:t>
            </a:r>
            <a:br>
              <a:rPr lang="en-GB" sz="3200">
                <a:solidFill>
                  <a:schemeClr val="lt1"/>
                </a:solidFill>
                <a:latin typeface="Calibri"/>
                <a:ea typeface="Calibri"/>
                <a:cs typeface="Calibri"/>
                <a:sym typeface="Calibri"/>
              </a:rPr>
            </a:br>
            <a:r>
              <a:rPr lang="en-GB" sz="3200" err="1">
                <a:solidFill>
                  <a:schemeClr val="lt1"/>
                </a:solidFill>
                <a:latin typeface="Calibri"/>
                <a:ea typeface="Calibri"/>
                <a:cs typeface="Calibri"/>
                <a:sym typeface="Calibri"/>
              </a:rPr>
              <a:t>Utangulizi</a:t>
            </a:r>
            <a:r>
              <a:rPr lang="en-GB" sz="3200">
                <a:solidFill>
                  <a:schemeClr val="lt1"/>
                </a:solidFill>
                <a:latin typeface="Calibri"/>
                <a:ea typeface="Calibri"/>
                <a:cs typeface="Calibri"/>
                <a:sym typeface="Calibri"/>
              </a:rPr>
              <a:t> </a:t>
            </a:r>
            <a:r>
              <a:rPr lang="en-GB" sz="3200" err="1">
                <a:solidFill>
                  <a:schemeClr val="lt1"/>
                </a:solidFill>
                <a:latin typeface="Calibri"/>
                <a:ea typeface="Calibri"/>
                <a:cs typeface="Calibri"/>
                <a:sym typeface="Calibri"/>
              </a:rPr>
              <a:t>kuhusu</a:t>
            </a:r>
            <a:r>
              <a:rPr lang="en-GB" sz="3200">
                <a:solidFill>
                  <a:schemeClr val="lt1"/>
                </a:solidFill>
                <a:latin typeface="Calibri"/>
                <a:ea typeface="Calibri"/>
                <a:cs typeface="Calibri"/>
                <a:sym typeface="Calibri"/>
              </a:rPr>
              <a:t> Uhuru </a:t>
            </a:r>
            <a:r>
              <a:rPr lang="en-GB" sz="3200" err="1">
                <a:solidFill>
                  <a:schemeClr val="lt1"/>
                </a:solidFill>
                <a:latin typeface="Calibri"/>
                <a:ea typeface="Calibri"/>
                <a:cs typeface="Calibri"/>
                <a:sym typeface="Calibri"/>
              </a:rPr>
              <a:t>wa</a:t>
            </a:r>
            <a:r>
              <a:rPr lang="en-GB" sz="3200">
                <a:solidFill>
                  <a:schemeClr val="lt1"/>
                </a:solidFill>
                <a:latin typeface="Calibri"/>
                <a:ea typeface="Calibri"/>
                <a:cs typeface="Calibri"/>
                <a:sym typeface="Calibri"/>
              </a:rPr>
              <a:t> Dini </a:t>
            </a:r>
            <a:r>
              <a:rPr lang="en-GB" sz="3200" err="1">
                <a:solidFill>
                  <a:schemeClr val="lt1"/>
                </a:solidFill>
                <a:latin typeface="Calibri"/>
                <a:ea typeface="Calibri"/>
                <a:cs typeface="Calibri"/>
                <a:sym typeface="Calibri"/>
              </a:rPr>
              <a:t>na</a:t>
            </a:r>
            <a:r>
              <a:rPr lang="en-GB" sz="3200">
                <a:solidFill>
                  <a:schemeClr val="lt1"/>
                </a:solidFill>
                <a:latin typeface="Calibri"/>
                <a:ea typeface="Calibri"/>
                <a:cs typeface="Calibri"/>
                <a:sym typeface="Calibri"/>
              </a:rPr>
              <a:t> Imani    </a:t>
            </a:r>
            <a:endParaRPr sz="3200">
              <a:solidFill>
                <a:schemeClr val="lt1"/>
              </a:solidFill>
              <a:latin typeface="Calibri"/>
              <a:ea typeface="Calibri"/>
              <a:cs typeface="Calibri"/>
              <a:sym typeface="Calibri"/>
            </a:endParaRPr>
          </a:p>
        </p:txBody>
      </p:sp>
      <p:pic>
        <p:nvPicPr>
          <p:cNvPr id="337" name="Google Shape;337;p29"/>
          <p:cNvPicPr preferRelativeResize="0"/>
          <p:nvPr/>
        </p:nvPicPr>
        <p:blipFill rotWithShape="1">
          <a:blip r:embed="rId3">
            <a:alphaModFix/>
          </a:blip>
          <a:srcRect/>
          <a:stretch/>
        </p:blipFill>
        <p:spPr>
          <a:xfrm>
            <a:off x="5207482" y="4262275"/>
            <a:ext cx="1777036" cy="17951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2"/>
        <p:cNvGrpSpPr/>
        <p:nvPr/>
      </p:nvGrpSpPr>
      <p:grpSpPr>
        <a:xfrm>
          <a:off x="0" y="0"/>
          <a:ext cx="0" cy="0"/>
          <a:chOff x="0" y="0"/>
          <a:chExt cx="0" cy="0"/>
        </a:xfrm>
      </p:grpSpPr>
      <p:sp>
        <p:nvSpPr>
          <p:cNvPr id="43" name="Google Shape;43;p3"/>
          <p:cNvSpPr/>
          <p:nvPr/>
        </p:nvSpPr>
        <p:spPr>
          <a:xfrm>
            <a:off x="1145667" y="1320730"/>
            <a:ext cx="8010208"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Lengo</a:t>
            </a:r>
            <a:r>
              <a:rPr lang="en-GB" sz="4000" b="1">
                <a:solidFill>
                  <a:schemeClr val="dk1"/>
                </a:solidFill>
                <a:latin typeface="Calibri"/>
                <a:ea typeface="Calibri"/>
                <a:cs typeface="Calibri"/>
                <a:sym typeface="Calibri"/>
              </a:rPr>
              <a:t> la </a:t>
            </a:r>
            <a:r>
              <a:rPr lang="en-GB" sz="4000" b="1" err="1">
                <a:solidFill>
                  <a:schemeClr val="dk1"/>
                </a:solidFill>
                <a:latin typeface="Calibri"/>
                <a:ea typeface="Calibri"/>
                <a:cs typeface="Calibri"/>
                <a:sym typeface="Calibri"/>
              </a:rPr>
              <a:t>kozi</a:t>
            </a:r>
            <a:r>
              <a:rPr lang="en-GB" sz="4000" b="1" i="0" u="none" strike="noStrike" cap="none">
                <a:solidFill>
                  <a:schemeClr val="dk1"/>
                </a:solidFill>
                <a:latin typeface="Calibri"/>
                <a:ea typeface="Calibri"/>
                <a:cs typeface="Calibri"/>
                <a:sym typeface="Calibri"/>
              </a:rPr>
              <a:t> </a:t>
            </a:r>
            <a:br>
              <a:rPr lang="en-GB" sz="3600" b="0" i="0" u="none" strike="noStrike" cap="none">
                <a:solidFill>
                  <a:schemeClr val="dk1"/>
                </a:solidFill>
                <a:latin typeface="Calibri"/>
                <a:ea typeface="Calibri"/>
                <a:cs typeface="Calibri"/>
                <a:sym typeface="Calibri"/>
              </a:rPr>
            </a:br>
            <a:r>
              <a:rPr lang="en-GB" sz="3600" b="0" i="0" u="none" strike="noStrike" cap="none">
                <a:solidFill>
                  <a:schemeClr val="dk1"/>
                </a:solidFill>
                <a:latin typeface="Calibri"/>
                <a:ea typeface="Calibri"/>
                <a:cs typeface="Calibri"/>
                <a:sym typeface="Calibri"/>
              </a:rPr>
              <a:t> </a:t>
            </a:r>
            <a:br>
              <a:rPr lang="en-GB" sz="3200" b="0" i="0" u="none" strike="noStrike" cap="none">
                <a:solidFill>
                  <a:schemeClr val="dk1"/>
                </a:solidFill>
                <a:latin typeface="Calibri"/>
                <a:ea typeface="Calibri"/>
                <a:cs typeface="Calibri"/>
                <a:sym typeface="Calibri"/>
              </a:rPr>
            </a:br>
            <a:r>
              <a:rPr lang="en-GB" sz="3200" err="1">
                <a:solidFill>
                  <a:schemeClr val="dk1"/>
                </a:solidFill>
                <a:latin typeface="Calibri"/>
                <a:ea typeface="Calibri"/>
                <a:cs typeface="Calibri"/>
                <a:sym typeface="Calibri"/>
              </a:rPr>
              <a:t>Kusaidia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jamii</a:t>
            </a:r>
            <a:r>
              <a:rPr lang="en-GB" sz="3200" b="0" i="0" u="none" strike="noStrike" cap="none">
                <a:solidFill>
                  <a:schemeClr val="dk1"/>
                </a:solidFill>
                <a:latin typeface="Calibri"/>
                <a:ea typeface="Calibri"/>
                <a:cs typeface="Calibri"/>
                <a:sym typeface="Calibri"/>
              </a:rPr>
              <a:t>:</a:t>
            </a:r>
            <a:endParaRPr sz="3200"/>
          </a:p>
          <a:p>
            <a:pPr marL="571500" marR="0" lvl="0" indent="-571500" algn="l" rtl="0">
              <a:spcBef>
                <a:spcPts val="0"/>
              </a:spcBef>
              <a:spcAft>
                <a:spcPts val="0"/>
              </a:spcAft>
              <a:buClr>
                <a:schemeClr val="dk1"/>
              </a:buClr>
              <a:buSzPts val="3600"/>
              <a:buFont typeface="Arial"/>
              <a:buChar char="•"/>
            </a:pPr>
            <a:r>
              <a:rPr lang="en-GB" sz="3200" err="1">
                <a:solidFill>
                  <a:schemeClr val="dk1"/>
                </a:solidFill>
                <a:latin typeface="Calibri"/>
                <a:ea typeface="Calibri"/>
                <a:cs typeface="Calibri"/>
                <a:sym typeface="Calibri"/>
              </a:rPr>
              <a:t>Kuthamini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utofauti</a:t>
            </a:r>
            <a:endParaRPr sz="320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GB" sz="3200" err="1">
                <a:solidFill>
                  <a:schemeClr val="dk1"/>
                </a:solidFill>
                <a:latin typeface="Calibri"/>
                <a:ea typeface="Calibri"/>
                <a:cs typeface="Calibri"/>
                <a:sym typeface="Calibri"/>
              </a:rPr>
              <a:t>Kuelewa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haki</a:t>
            </a:r>
            <a:r>
              <a:rPr lang="en-GB" sz="3200">
                <a:solidFill>
                  <a:schemeClr val="dk1"/>
                </a:solidFill>
                <a:latin typeface="Calibri"/>
                <a:ea typeface="Calibri"/>
                <a:cs typeface="Calibri"/>
                <a:sym typeface="Calibri"/>
              </a:rPr>
              <a:t> za </a:t>
            </a:r>
            <a:r>
              <a:rPr lang="en-GB" sz="3200" err="1">
                <a:solidFill>
                  <a:schemeClr val="dk1"/>
                </a:solidFill>
                <a:latin typeface="Calibri"/>
                <a:ea typeface="Calibri"/>
                <a:cs typeface="Calibri"/>
                <a:sym typeface="Calibri"/>
              </a:rPr>
              <a:t>kila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mtu</a:t>
            </a:r>
            <a:r>
              <a:rPr lang="en-GB"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GB" sz="3200" err="1">
                <a:solidFill>
                  <a:schemeClr val="dk1"/>
                </a:solidFill>
                <a:latin typeface="Calibri"/>
                <a:ea typeface="Calibri"/>
                <a:cs typeface="Calibri"/>
                <a:sym typeface="Calibri"/>
              </a:rPr>
              <a:t>Kutambua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changamoto</a:t>
            </a:r>
            <a:r>
              <a:rPr lang="en-GB" sz="3200">
                <a:solidFill>
                  <a:schemeClr val="dk1"/>
                </a:solidFill>
                <a:latin typeface="Calibri"/>
                <a:ea typeface="Calibri"/>
                <a:cs typeface="Calibri"/>
                <a:sym typeface="Calibri"/>
              </a:rPr>
              <a:t> za FORB</a:t>
            </a:r>
            <a:endParaRPr sz="320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GB" sz="3200" err="1">
                <a:solidFill>
                  <a:schemeClr val="dk1"/>
                </a:solidFill>
                <a:latin typeface="Calibri"/>
                <a:ea typeface="Calibri"/>
                <a:cs typeface="Calibri"/>
                <a:sym typeface="Calibri"/>
              </a:rPr>
              <a:t>Kutafuta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njia</a:t>
            </a:r>
            <a:r>
              <a:rPr lang="en-GB" sz="3200">
                <a:solidFill>
                  <a:schemeClr val="dk1"/>
                </a:solidFill>
                <a:latin typeface="Calibri"/>
                <a:ea typeface="Calibri"/>
                <a:cs typeface="Calibri"/>
                <a:sym typeface="Calibri"/>
              </a:rPr>
              <a:t> za </a:t>
            </a:r>
            <a:r>
              <a:rPr lang="en-GB" sz="3200" err="1">
                <a:solidFill>
                  <a:schemeClr val="dk1"/>
                </a:solidFill>
                <a:latin typeface="Calibri"/>
                <a:ea typeface="Calibri"/>
                <a:cs typeface="Calibri"/>
                <a:sym typeface="Calibri"/>
              </a:rPr>
              <a:t>Kushughulikia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matatizo</a:t>
            </a:r>
            <a:r>
              <a:rPr lang="en-GB" sz="3200">
                <a:solidFill>
                  <a:schemeClr val="dk1"/>
                </a:solidFill>
                <a:latin typeface="Calibri"/>
                <a:ea typeface="Calibri"/>
                <a:cs typeface="Calibri"/>
                <a:sym typeface="Calibri"/>
              </a:rPr>
              <a:t> Pamoja. </a:t>
            </a:r>
            <a:endParaRPr sz="3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0"/>
        <p:cNvGrpSpPr/>
        <p:nvPr/>
      </p:nvGrpSpPr>
      <p:grpSpPr>
        <a:xfrm>
          <a:off x="0" y="0"/>
          <a:ext cx="0" cy="0"/>
          <a:chOff x="0" y="0"/>
          <a:chExt cx="0" cy="0"/>
        </a:xfrm>
      </p:grpSpPr>
      <p:sp>
        <p:nvSpPr>
          <p:cNvPr id="51" name="Google Shape;51;p4"/>
          <p:cNvSpPr/>
          <p:nvPr/>
        </p:nvSpPr>
        <p:spPr>
          <a:xfrm>
            <a:off x="1145665" y="1320730"/>
            <a:ext cx="10710361" cy="32562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Mbinu</a:t>
            </a:r>
            <a:r>
              <a:rPr lang="en-GB" sz="4000" b="1">
                <a:solidFill>
                  <a:schemeClr val="dk1"/>
                </a:solidFill>
                <a:latin typeface="Calibri"/>
                <a:ea typeface="Calibri"/>
                <a:cs typeface="Calibri"/>
                <a:sym typeface="Calibri"/>
              </a:rPr>
              <a:t> za </a:t>
            </a:r>
            <a:r>
              <a:rPr lang="en-GB" sz="4000" b="1" err="1">
                <a:solidFill>
                  <a:schemeClr val="dk1"/>
                </a:solidFill>
                <a:latin typeface="Calibri"/>
                <a:ea typeface="Calibri"/>
                <a:cs typeface="Calibri"/>
                <a:sym typeface="Calibri"/>
              </a:rPr>
              <a:t>Kozi</a:t>
            </a:r>
            <a:r>
              <a:rPr lang="en-GB" sz="4000" b="1">
                <a:solidFill>
                  <a:schemeClr val="dk1"/>
                </a:solidFill>
                <a:latin typeface="Calibri"/>
                <a:ea typeface="Calibri"/>
                <a:cs typeface="Calibri"/>
                <a:sym typeface="Calibri"/>
              </a:rPr>
              <a:t> </a:t>
            </a:r>
            <a:br>
              <a:rPr lang="en-GB" sz="3600">
                <a:solidFill>
                  <a:schemeClr val="dk1"/>
                </a:solidFill>
                <a:latin typeface="Calibri"/>
                <a:ea typeface="Calibri"/>
                <a:cs typeface="Calibri"/>
                <a:sym typeface="Calibri"/>
              </a:rPr>
            </a:br>
            <a:r>
              <a:rPr lang="en-GB" sz="36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en-GB" sz="3200" err="1">
                <a:solidFill>
                  <a:schemeClr val="dk1"/>
                </a:solidFill>
                <a:latin typeface="Calibri"/>
                <a:ea typeface="Calibri"/>
                <a:cs typeface="Calibri"/>
                <a:sym typeface="Calibri"/>
              </a:rPr>
              <a:t>Jifunze</a:t>
            </a:r>
            <a:r>
              <a:rPr lang="en-GB" sz="3200">
                <a:solidFill>
                  <a:schemeClr val="dk1"/>
                </a:solidFill>
                <a:latin typeface="Calibri"/>
                <a:ea typeface="Calibri"/>
                <a:cs typeface="Calibri"/>
                <a:sym typeface="Calibri"/>
              </a:rPr>
              <a:t> – </a:t>
            </a:r>
            <a:r>
              <a:rPr lang="en-GB" sz="3200" err="1">
                <a:solidFill>
                  <a:schemeClr val="dk1"/>
                </a:solidFill>
                <a:latin typeface="Calibri"/>
                <a:ea typeface="Calibri"/>
                <a:cs typeface="Calibri"/>
                <a:sym typeface="Calibri"/>
              </a:rPr>
              <a:t>Shiriki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na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tafakari</a:t>
            </a:r>
            <a:r>
              <a:rPr lang="en-GB" sz="3200">
                <a:solidFill>
                  <a:schemeClr val="dk1"/>
                </a:solidFill>
                <a:latin typeface="Calibri"/>
                <a:ea typeface="Calibri"/>
                <a:cs typeface="Calibri"/>
                <a:sym typeface="Calibri"/>
              </a:rPr>
              <a:t> – </a:t>
            </a:r>
            <a:r>
              <a:rPr lang="en-GB" sz="3200" err="1">
                <a:solidFill>
                  <a:schemeClr val="dk1"/>
                </a:solidFill>
                <a:latin typeface="Calibri"/>
                <a:ea typeface="Calibri"/>
                <a:cs typeface="Calibri"/>
                <a:sym typeface="Calibri"/>
              </a:rPr>
              <a:t>Changanua</a:t>
            </a:r>
            <a:r>
              <a:rPr lang="en-GB" sz="3200">
                <a:solidFill>
                  <a:schemeClr val="dk1"/>
                </a:solidFill>
                <a:latin typeface="Calibri"/>
                <a:ea typeface="Calibri"/>
                <a:cs typeface="Calibri"/>
                <a:sym typeface="Calibri"/>
              </a:rPr>
              <a:t> – Panga </a:t>
            </a:r>
            <a:r>
              <a:rPr lang="en-GB" sz="3200" err="1">
                <a:solidFill>
                  <a:schemeClr val="dk1"/>
                </a:solidFill>
                <a:latin typeface="Calibri"/>
                <a:ea typeface="Calibri"/>
                <a:cs typeface="Calibri"/>
                <a:sym typeface="Calibri"/>
              </a:rPr>
              <a:t>hatua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Mijadala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mazoezi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ya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vikundi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michezo</a:t>
            </a:r>
            <a:r>
              <a:rPr lang="en-GB"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a:p>
            <a:pPr marL="571500" marR="0" lvl="0" indent="-342900" algn="l" rtl="0">
              <a:spcBef>
                <a:spcPts val="1200"/>
              </a:spcBef>
              <a:spcAft>
                <a:spcPts val="0"/>
              </a:spcAft>
              <a:buClr>
                <a:schemeClr val="dk1"/>
              </a:buClr>
              <a:buSzPts val="3600"/>
              <a:buFont typeface="Arial"/>
              <a:buNone/>
            </a:pPr>
            <a:endParaRPr sz="3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58"/>
        <p:cNvGrpSpPr/>
        <p:nvPr/>
      </p:nvGrpSpPr>
      <p:grpSpPr>
        <a:xfrm>
          <a:off x="0" y="0"/>
          <a:ext cx="0" cy="0"/>
          <a:chOff x="0" y="0"/>
          <a:chExt cx="0" cy="0"/>
        </a:xfrm>
      </p:grpSpPr>
      <p:sp>
        <p:nvSpPr>
          <p:cNvPr id="59" name="Google Shape;59;p5"/>
          <p:cNvSpPr/>
          <p:nvPr/>
        </p:nvSpPr>
        <p:spPr>
          <a:xfrm>
            <a:off x="1145666" y="1320730"/>
            <a:ext cx="10338578" cy="36625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Mada</a:t>
            </a:r>
            <a:r>
              <a:rPr lang="en-GB" sz="4000" b="1">
                <a:solidFill>
                  <a:schemeClr val="dk1"/>
                </a:solidFill>
                <a:latin typeface="Calibri"/>
                <a:ea typeface="Calibri"/>
                <a:cs typeface="Calibri"/>
                <a:sym typeface="Calibri"/>
              </a:rPr>
              <a:t> za </a:t>
            </a:r>
            <a:r>
              <a:rPr lang="en-GB" sz="4000" b="1" err="1">
                <a:solidFill>
                  <a:schemeClr val="dk1"/>
                </a:solidFill>
                <a:latin typeface="Calibri"/>
                <a:ea typeface="Calibri"/>
                <a:cs typeface="Calibri"/>
                <a:sym typeface="Calibri"/>
              </a:rPr>
              <a:t>kozi</a:t>
            </a:r>
            <a:r>
              <a:rPr lang="en-GB" sz="4000" b="1">
                <a:solidFill>
                  <a:schemeClr val="dk1"/>
                </a:solidFill>
                <a:latin typeface="Calibri"/>
                <a:ea typeface="Calibri"/>
                <a:cs typeface="Calibri"/>
                <a:sym typeface="Calibri"/>
              </a:rPr>
              <a:t>  </a:t>
            </a:r>
            <a:endParaRPr sz="4000"/>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GB" sz="3200" err="1">
                <a:solidFill>
                  <a:schemeClr val="dk1"/>
                </a:solidFill>
                <a:latin typeface="Calibri"/>
                <a:ea typeface="Calibri"/>
                <a:cs typeface="Calibri"/>
                <a:sym typeface="Calibri"/>
              </a:rPr>
              <a:t>Mahitaji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ya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binadamu</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haki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na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majukumu</a:t>
            </a:r>
            <a:endParaRPr sz="32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GB" sz="3200">
                <a:solidFill>
                  <a:schemeClr val="dk1"/>
                </a:solidFill>
                <a:latin typeface="Calibri"/>
                <a:ea typeface="Calibri"/>
                <a:cs typeface="Calibri"/>
                <a:sym typeface="Calibri"/>
              </a:rPr>
              <a:t>Uhuru </a:t>
            </a:r>
            <a:r>
              <a:rPr lang="en-GB" sz="3200" err="1">
                <a:solidFill>
                  <a:schemeClr val="dk1"/>
                </a:solidFill>
                <a:latin typeface="Calibri"/>
                <a:ea typeface="Calibri"/>
                <a:cs typeface="Calibri"/>
                <a:sym typeface="Calibri"/>
              </a:rPr>
              <a:t>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dini</a:t>
            </a:r>
            <a:r>
              <a:rPr lang="en-GB" sz="3200">
                <a:solidFill>
                  <a:schemeClr val="dk1"/>
                </a:solidFill>
                <a:latin typeface="Calibri"/>
                <a:ea typeface="Calibri"/>
                <a:cs typeface="Calibri"/>
                <a:sym typeface="Calibri"/>
              </a:rPr>
              <a:t> au </a:t>
            </a:r>
            <a:r>
              <a:rPr lang="en-GB" sz="3200" err="1">
                <a:solidFill>
                  <a:schemeClr val="dk1"/>
                </a:solidFill>
                <a:latin typeface="Calibri"/>
                <a:ea typeface="Calibri"/>
                <a:cs typeface="Calibri"/>
                <a:sym typeface="Calibri"/>
              </a:rPr>
              <a:t>imani</a:t>
            </a:r>
            <a:r>
              <a:rPr lang="en-GB" sz="3200">
                <a:solidFill>
                  <a:schemeClr val="dk1"/>
                </a:solidFill>
                <a:latin typeface="Calibri"/>
                <a:ea typeface="Calibri"/>
                <a:cs typeface="Calibri"/>
                <a:sym typeface="Calibri"/>
              </a:rPr>
              <a:t> – </a:t>
            </a:r>
            <a:r>
              <a:rPr lang="en-GB" sz="3200" err="1">
                <a:solidFill>
                  <a:schemeClr val="dk1"/>
                </a:solidFill>
                <a:latin typeface="Calibri"/>
                <a:ea typeface="Calibri"/>
                <a:cs typeface="Calibri"/>
                <a:sym typeface="Calibri"/>
              </a:rPr>
              <a:t>haki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na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mipaka</a:t>
            </a:r>
            <a:endParaRPr sz="32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GB" sz="3200">
                <a:solidFill>
                  <a:schemeClr val="dk1"/>
                </a:solidFill>
                <a:latin typeface="Calibri"/>
                <a:ea typeface="Calibri"/>
                <a:cs typeface="Calibri"/>
                <a:sym typeface="Calibri"/>
              </a:rPr>
              <a:t>Uhuru </a:t>
            </a:r>
            <a:r>
              <a:rPr lang="en-GB" sz="3200" err="1">
                <a:solidFill>
                  <a:schemeClr val="dk1"/>
                </a:solidFill>
                <a:latin typeface="Calibri"/>
                <a:ea typeface="Calibri"/>
                <a:cs typeface="Calibri"/>
                <a:sym typeface="Calibri"/>
              </a:rPr>
              <a:t>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dini</a:t>
            </a:r>
            <a:r>
              <a:rPr lang="en-GB" sz="3200">
                <a:solidFill>
                  <a:schemeClr val="dk1"/>
                </a:solidFill>
                <a:latin typeface="Calibri"/>
                <a:ea typeface="Calibri"/>
                <a:cs typeface="Calibri"/>
                <a:sym typeface="Calibri"/>
              </a:rPr>
              <a:t> au </a:t>
            </a:r>
            <a:r>
              <a:rPr lang="en-GB" sz="3200" err="1">
                <a:solidFill>
                  <a:schemeClr val="dk1"/>
                </a:solidFill>
                <a:latin typeface="Calibri"/>
                <a:ea typeface="Calibri"/>
                <a:cs typeface="Calibri"/>
                <a:sym typeface="Calibri"/>
              </a:rPr>
              <a:t>imani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katika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muktadha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wetu</a:t>
            </a:r>
            <a:endParaRPr sz="32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GB" sz="3200" err="1">
                <a:solidFill>
                  <a:schemeClr val="dk1"/>
                </a:solidFill>
                <a:latin typeface="Calibri"/>
                <a:ea typeface="Calibri"/>
                <a:cs typeface="Calibri"/>
                <a:sym typeface="Calibri"/>
              </a:rPr>
              <a:t>Mbinu</a:t>
            </a:r>
            <a:r>
              <a:rPr lang="en-GB" sz="3200">
                <a:solidFill>
                  <a:schemeClr val="dk1"/>
                </a:solidFill>
                <a:latin typeface="Calibri"/>
                <a:ea typeface="Calibri"/>
                <a:cs typeface="Calibri"/>
                <a:sym typeface="Calibri"/>
              </a:rPr>
              <a:t> za </a:t>
            </a:r>
            <a:r>
              <a:rPr lang="en-GB" sz="3200" err="1">
                <a:solidFill>
                  <a:schemeClr val="dk1"/>
                </a:solidFill>
                <a:latin typeface="Calibri"/>
                <a:ea typeface="Calibri"/>
                <a:cs typeface="Calibri"/>
                <a:sym typeface="Calibri"/>
              </a:rPr>
              <a:t>kuhamasisha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haki</a:t>
            </a:r>
            <a:r>
              <a:rPr lang="en-GB" sz="3200">
                <a:solidFill>
                  <a:schemeClr val="dk1"/>
                </a:solidFill>
                <a:latin typeface="Calibri"/>
                <a:ea typeface="Calibri"/>
                <a:cs typeface="Calibri"/>
                <a:sym typeface="Calibri"/>
              </a:rPr>
              <a:t> za </a:t>
            </a:r>
            <a:r>
              <a:rPr lang="en-GB" sz="3200" err="1">
                <a:solidFill>
                  <a:schemeClr val="dk1"/>
                </a:solidFill>
                <a:latin typeface="Calibri"/>
                <a:ea typeface="Calibri"/>
                <a:cs typeface="Calibri"/>
                <a:sym typeface="Calibri"/>
              </a:rPr>
              <a:t>binadamu</a:t>
            </a:r>
            <a:endParaRPr sz="320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Char char="•"/>
            </a:pPr>
            <a:r>
              <a:rPr lang="en-GB" sz="3200" err="1">
                <a:solidFill>
                  <a:schemeClr val="dk1"/>
                </a:solidFill>
                <a:latin typeface="Calibri"/>
                <a:ea typeface="Calibri"/>
                <a:cs typeface="Calibri"/>
                <a:sym typeface="Calibri"/>
              </a:rPr>
              <a:t>Mpango</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utekelezaji</a:t>
            </a:r>
            <a:endParaRPr sz="3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6"/>
        <p:cNvGrpSpPr/>
        <p:nvPr/>
      </p:nvGrpSpPr>
      <p:grpSpPr>
        <a:xfrm>
          <a:off x="0" y="0"/>
          <a:ext cx="0" cy="0"/>
          <a:chOff x="0" y="0"/>
          <a:chExt cx="0" cy="0"/>
        </a:xfrm>
      </p:grpSpPr>
      <p:sp>
        <p:nvSpPr>
          <p:cNvPr id="67" name="Google Shape;67;p6"/>
          <p:cNvSpPr/>
          <p:nvPr/>
        </p:nvSpPr>
        <p:spPr>
          <a:xfrm>
            <a:off x="1145666" y="1320730"/>
            <a:ext cx="10338578" cy="4499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err="1">
                <a:solidFill>
                  <a:schemeClr val="dk1"/>
                </a:solidFill>
                <a:latin typeface="Calibri"/>
                <a:ea typeface="Calibri"/>
                <a:cs typeface="Calibri"/>
                <a:sym typeface="Calibri"/>
              </a:rPr>
              <a:t>Masuala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ya</a:t>
            </a:r>
            <a:r>
              <a:rPr lang="en-GB" sz="4000" b="1">
                <a:solidFill>
                  <a:schemeClr val="dk1"/>
                </a:solidFill>
                <a:latin typeface="Calibri"/>
                <a:ea typeface="Calibri"/>
                <a:cs typeface="Calibri"/>
                <a:sym typeface="Calibri"/>
              </a:rPr>
              <a:t> </a:t>
            </a:r>
            <a:r>
              <a:rPr lang="en-GB" sz="4000" b="1" err="1">
                <a:solidFill>
                  <a:schemeClr val="dk1"/>
                </a:solidFill>
                <a:latin typeface="Calibri"/>
                <a:ea typeface="Calibri"/>
                <a:cs typeface="Calibri"/>
                <a:sym typeface="Calibri"/>
              </a:rPr>
              <a:t>Kivitendo</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3200" b="1">
              <a:solidFill>
                <a:schemeClr val="dk1"/>
              </a:solidFill>
              <a:latin typeface="Calibri"/>
              <a:ea typeface="Calibri"/>
              <a:cs typeface="Calibri"/>
              <a:sym typeface="Calibri"/>
            </a:endParaRPr>
          </a:p>
          <a:p>
            <a:pPr marL="0" marR="0" lvl="0" indent="0" algn="l" rtl="0">
              <a:spcBef>
                <a:spcPts val="0"/>
              </a:spcBef>
              <a:spcAft>
                <a:spcPts val="0"/>
              </a:spcAft>
              <a:buNone/>
            </a:pPr>
            <a:r>
              <a:rPr lang="en-GB" sz="3200" err="1">
                <a:solidFill>
                  <a:schemeClr val="dk1"/>
                </a:solidFill>
                <a:latin typeface="Calibri"/>
                <a:ea typeface="Calibri"/>
                <a:cs typeface="Calibri"/>
                <a:sym typeface="Calibri"/>
              </a:rPr>
              <a:t>Vipindi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tisa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kila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kimoja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kikidumu</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kwa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saa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mbili</a:t>
            </a:r>
            <a:r>
              <a:rPr lang="en-GB" sz="3200">
                <a:solidFill>
                  <a:schemeClr val="dk1"/>
                </a:solidFill>
                <a:latin typeface="Calibri"/>
                <a:ea typeface="Calibri"/>
                <a:cs typeface="Calibri"/>
                <a:sym typeface="Calibri"/>
              </a:rPr>
              <a:t>.</a:t>
            </a:r>
            <a:br>
              <a:rPr lang="en-GB" sz="3200">
                <a:solidFill>
                  <a:schemeClr val="dk1"/>
                </a:solidFill>
                <a:ea typeface="Calibri"/>
                <a:cs typeface="Calibri"/>
                <a:sym typeface="Calibri"/>
              </a:rPr>
            </a:br>
            <a:endParaRPr lang="sv-SE" sz="1600" b="1">
              <a:solidFill>
                <a:schemeClr val="dk1"/>
              </a:solidFill>
              <a:latin typeface="Calibri"/>
              <a:ea typeface="Calibri"/>
              <a:cs typeface="Calibri"/>
              <a:sym typeface="Calibri"/>
            </a:endParaRPr>
          </a:p>
          <a:p>
            <a:pPr marL="0" lvl="0" indent="0" algn="l" rtl="0">
              <a:lnSpc>
                <a:spcPct val="115000"/>
              </a:lnSpc>
              <a:spcBef>
                <a:spcPts val="1200"/>
              </a:spcBef>
              <a:spcAft>
                <a:spcPts val="0"/>
              </a:spcAft>
              <a:buSzPts val="1100"/>
              <a:buNone/>
            </a:pPr>
            <a:r>
              <a:rPr lang="sv-SE" sz="3200" i="1" err="1">
                <a:solidFill>
                  <a:schemeClr val="dk1"/>
                </a:solidFill>
                <a:latin typeface="Calibri"/>
                <a:ea typeface="Calibri"/>
                <a:cs typeface="Calibri"/>
                <a:sym typeface="Calibri"/>
              </a:rPr>
              <a:t>Ongeza</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maelezo</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kuhusu</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tarehe</a:t>
            </a:r>
            <a:r>
              <a:rPr lang="sv-SE" sz="3200" i="1">
                <a:solidFill>
                  <a:schemeClr val="dk1"/>
                </a:solidFill>
                <a:latin typeface="Calibri"/>
                <a:ea typeface="Calibri"/>
                <a:cs typeface="Calibri"/>
                <a:sym typeface="Calibri"/>
              </a:rPr>
              <a:t>/</a:t>
            </a:r>
            <a:r>
              <a:rPr lang="sv-SE" sz="3200" i="1" err="1">
                <a:solidFill>
                  <a:schemeClr val="dk1"/>
                </a:solidFill>
                <a:latin typeface="Calibri"/>
                <a:ea typeface="Calibri"/>
                <a:cs typeface="Calibri"/>
                <a:sym typeface="Calibri"/>
              </a:rPr>
              <a:t>muda</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ikiwa</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unataka</a:t>
            </a:r>
            <a:br>
              <a:rPr lang="sv-SE" sz="3200" i="1">
                <a:solidFill>
                  <a:schemeClr val="dk1"/>
                </a:solidFill>
                <a:latin typeface="Calibri"/>
                <a:ea typeface="Calibri"/>
                <a:cs typeface="Calibri"/>
                <a:sym typeface="Calibri"/>
              </a:rPr>
            </a:br>
            <a:r>
              <a:rPr lang="sv-SE" sz="3200" i="1">
                <a:solidFill>
                  <a:schemeClr val="dk1"/>
                </a:solidFill>
                <a:latin typeface="Calibri"/>
                <a:ea typeface="Calibri"/>
                <a:cs typeface="Calibri"/>
                <a:sym typeface="Calibri"/>
              </a:rPr>
              <a:t>(</a:t>
            </a:r>
            <a:r>
              <a:rPr lang="sv-SE" sz="3200" i="1" err="1">
                <a:solidFill>
                  <a:schemeClr val="dk1"/>
                </a:solidFill>
                <a:latin typeface="Calibri"/>
                <a:ea typeface="Calibri"/>
                <a:cs typeface="Calibri"/>
                <a:sym typeface="Calibri"/>
              </a:rPr>
              <a:t>k.m</a:t>
            </a:r>
            <a:r>
              <a:rPr lang="sv-SE" sz="3200" i="1">
                <a:solidFill>
                  <a:schemeClr val="dk1"/>
                </a:solidFill>
                <a:latin typeface="Calibri"/>
                <a:ea typeface="Calibri"/>
                <a:cs typeface="Calibri"/>
                <a:sym typeface="Calibri"/>
              </a:rPr>
              <a:t>. kila </a:t>
            </a:r>
            <a:r>
              <a:rPr lang="sv-SE" sz="3200" i="1" err="1">
                <a:solidFill>
                  <a:schemeClr val="dk1"/>
                </a:solidFill>
                <a:latin typeface="Calibri"/>
                <a:ea typeface="Calibri"/>
                <a:cs typeface="Calibri"/>
                <a:sym typeface="Calibri"/>
              </a:rPr>
              <a:t>Jumamosi</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saa</a:t>
            </a:r>
            <a:r>
              <a:rPr lang="sv-SE" sz="3200" i="1">
                <a:solidFill>
                  <a:schemeClr val="dk1"/>
                </a:solidFill>
                <a:latin typeface="Calibri"/>
                <a:ea typeface="Calibri"/>
                <a:cs typeface="Calibri"/>
                <a:sym typeface="Calibri"/>
              </a:rPr>
              <a:t> 2 </a:t>
            </a:r>
            <a:r>
              <a:rPr lang="sv-SE" sz="3200" i="1" err="1">
                <a:solidFill>
                  <a:schemeClr val="dk1"/>
                </a:solidFill>
                <a:latin typeface="Calibri"/>
                <a:ea typeface="Calibri"/>
                <a:cs typeface="Calibri"/>
                <a:sym typeface="Calibri"/>
              </a:rPr>
              <a:t>mchana</a:t>
            </a:r>
            <a:r>
              <a:rPr lang="sv-SE" sz="3200" i="1">
                <a:solidFill>
                  <a:schemeClr val="dk1"/>
                </a:solidFill>
                <a:latin typeface="Calibri"/>
                <a:ea typeface="Calibri"/>
                <a:cs typeface="Calibri"/>
                <a:sym typeface="Calibri"/>
              </a:rPr>
              <a:t>).</a:t>
            </a:r>
            <a:br>
              <a:rPr lang="sv-SE" sz="3200" i="1">
                <a:solidFill>
                  <a:schemeClr val="dk1"/>
                </a:solidFill>
                <a:latin typeface="Calibri"/>
                <a:ea typeface="Calibri"/>
                <a:cs typeface="Calibri"/>
                <a:sym typeface="Calibri"/>
              </a:rPr>
            </a:br>
            <a:r>
              <a:rPr lang="sv-SE" sz="3200" i="1" err="1">
                <a:solidFill>
                  <a:schemeClr val="dk1"/>
                </a:solidFill>
                <a:latin typeface="Calibri"/>
                <a:ea typeface="Calibri"/>
                <a:cs typeface="Calibri"/>
                <a:sym typeface="Calibri"/>
              </a:rPr>
              <a:t>Ongeza</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maelezo</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mengine</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ya</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kivitendo</a:t>
            </a:r>
            <a:r>
              <a:rPr lang="sv-SE" sz="3200" i="1">
                <a:solidFill>
                  <a:schemeClr val="dk1"/>
                </a:solidFill>
                <a:latin typeface="Calibri"/>
                <a:ea typeface="Calibri"/>
                <a:cs typeface="Calibri"/>
                <a:sym typeface="Calibri"/>
              </a:rPr>
              <a:t> </a:t>
            </a:r>
            <a:r>
              <a:rPr lang="sv-SE" sz="3200" i="1" err="1">
                <a:solidFill>
                  <a:schemeClr val="dk1"/>
                </a:solidFill>
                <a:latin typeface="Calibri"/>
                <a:ea typeface="Calibri"/>
                <a:cs typeface="Calibri"/>
                <a:sym typeface="Calibri"/>
              </a:rPr>
              <a:t>yanayohitajika</a:t>
            </a:r>
            <a:r>
              <a:rPr lang="sv-SE" sz="3200" i="1">
                <a:solidFill>
                  <a:schemeClr val="dk1"/>
                </a:solidFill>
                <a:latin typeface="Calibri"/>
                <a:ea typeface="Calibri"/>
                <a:cs typeface="Calibri"/>
                <a:sym typeface="Calibri"/>
              </a:rPr>
              <a:t>.</a:t>
            </a:r>
          </a:p>
          <a:p>
            <a:pPr marL="0" marR="0" lvl="0" indent="0" algn="l" rtl="0">
              <a:spcBef>
                <a:spcPts val="1200"/>
              </a:spcBef>
              <a:spcAft>
                <a:spcPts val="0"/>
              </a:spcAft>
              <a:buNone/>
            </a:pPr>
            <a:endParaRPr sz="3600" i="1">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74"/>
        <p:cNvGrpSpPr/>
        <p:nvPr/>
      </p:nvGrpSpPr>
      <p:grpSpPr>
        <a:xfrm>
          <a:off x="0" y="0"/>
          <a:ext cx="0" cy="0"/>
          <a:chOff x="0" y="0"/>
          <a:chExt cx="0" cy="0"/>
        </a:xfrm>
      </p:grpSpPr>
      <p:pic>
        <p:nvPicPr>
          <p:cNvPr id="75" name="Google Shape;75;p7"/>
          <p:cNvPicPr preferRelativeResize="0"/>
          <p:nvPr/>
        </p:nvPicPr>
        <p:blipFill rotWithShape="1">
          <a:blip r:embed="rId3">
            <a:alphaModFix/>
          </a:blip>
          <a:srcRect/>
          <a:stretch/>
        </p:blipFill>
        <p:spPr>
          <a:xfrm>
            <a:off x="3016274" y="1590675"/>
            <a:ext cx="6159451" cy="4250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83" name="Google Shape;83;p8"/>
          <p:cNvPicPr preferRelativeResize="0"/>
          <p:nvPr/>
        </p:nvPicPr>
        <p:blipFill rotWithShape="1">
          <a:blip r:embed="rId3">
            <a:alphaModFix/>
          </a:blip>
          <a:srcRect/>
          <a:stretch/>
        </p:blipFill>
        <p:spPr>
          <a:xfrm>
            <a:off x="4715222" y="2315728"/>
            <a:ext cx="2715014" cy="1873742"/>
          </a:xfrm>
          <a:prstGeom prst="rect">
            <a:avLst/>
          </a:prstGeom>
          <a:noFill/>
          <a:ln>
            <a:noFill/>
          </a:ln>
        </p:spPr>
      </p:pic>
      <p:pic>
        <p:nvPicPr>
          <p:cNvPr id="84" name="Google Shape;84;p8"/>
          <p:cNvPicPr preferRelativeResize="0"/>
          <p:nvPr/>
        </p:nvPicPr>
        <p:blipFill rotWithShape="1">
          <a:blip r:embed="rId4">
            <a:alphaModFix/>
          </a:blip>
          <a:srcRect/>
          <a:stretch/>
        </p:blipFill>
        <p:spPr>
          <a:xfrm>
            <a:off x="1997740" y="3850282"/>
            <a:ext cx="1028700" cy="1028700"/>
          </a:xfrm>
          <a:prstGeom prst="rect">
            <a:avLst/>
          </a:prstGeom>
          <a:noFill/>
          <a:ln>
            <a:noFill/>
          </a:ln>
        </p:spPr>
      </p:pic>
      <p:pic>
        <p:nvPicPr>
          <p:cNvPr id="85" name="Google Shape;85;p8"/>
          <p:cNvPicPr preferRelativeResize="0"/>
          <p:nvPr/>
        </p:nvPicPr>
        <p:blipFill rotWithShape="1">
          <a:blip r:embed="rId5">
            <a:alphaModFix/>
          </a:blip>
          <a:srcRect/>
          <a:stretch/>
        </p:blipFill>
        <p:spPr>
          <a:xfrm>
            <a:off x="4229448" y="700812"/>
            <a:ext cx="1028700" cy="1038225"/>
          </a:xfrm>
          <a:prstGeom prst="rect">
            <a:avLst/>
          </a:prstGeom>
          <a:noFill/>
          <a:ln>
            <a:noFill/>
          </a:ln>
        </p:spPr>
      </p:pic>
      <p:pic>
        <p:nvPicPr>
          <p:cNvPr id="86" name="Google Shape;86;p8"/>
          <p:cNvPicPr preferRelativeResize="0"/>
          <p:nvPr/>
        </p:nvPicPr>
        <p:blipFill rotWithShape="1">
          <a:blip r:embed="rId6">
            <a:alphaModFix/>
          </a:blip>
          <a:srcRect/>
          <a:stretch/>
        </p:blipFill>
        <p:spPr>
          <a:xfrm>
            <a:off x="9015670" y="2339858"/>
            <a:ext cx="1038225" cy="1028700"/>
          </a:xfrm>
          <a:prstGeom prst="rect">
            <a:avLst/>
          </a:prstGeom>
          <a:noFill/>
          <a:ln>
            <a:noFill/>
          </a:ln>
        </p:spPr>
      </p:pic>
      <p:pic>
        <p:nvPicPr>
          <p:cNvPr id="87" name="Google Shape;87;p8"/>
          <p:cNvPicPr preferRelativeResize="0"/>
          <p:nvPr/>
        </p:nvPicPr>
        <p:blipFill rotWithShape="1">
          <a:blip r:embed="rId7">
            <a:alphaModFix/>
          </a:blip>
          <a:srcRect/>
          <a:stretch/>
        </p:blipFill>
        <p:spPr>
          <a:xfrm>
            <a:off x="1997740" y="2546564"/>
            <a:ext cx="1028700" cy="1028700"/>
          </a:xfrm>
          <a:prstGeom prst="rect">
            <a:avLst/>
          </a:prstGeom>
          <a:noFill/>
          <a:ln>
            <a:noFill/>
          </a:ln>
        </p:spPr>
      </p:pic>
      <p:pic>
        <p:nvPicPr>
          <p:cNvPr id="88" name="Google Shape;88;p8"/>
          <p:cNvPicPr preferRelativeResize="0"/>
          <p:nvPr/>
        </p:nvPicPr>
        <p:blipFill rotWithShape="1">
          <a:blip r:embed="rId8">
            <a:alphaModFix/>
          </a:blip>
          <a:srcRect/>
          <a:stretch/>
        </p:blipFill>
        <p:spPr>
          <a:xfrm>
            <a:off x="5576887" y="710338"/>
            <a:ext cx="1038225" cy="1038225"/>
          </a:xfrm>
          <a:prstGeom prst="rect">
            <a:avLst/>
          </a:prstGeom>
          <a:noFill/>
          <a:ln>
            <a:noFill/>
          </a:ln>
        </p:spPr>
      </p:pic>
      <p:pic>
        <p:nvPicPr>
          <p:cNvPr id="89" name="Google Shape;89;p8"/>
          <p:cNvPicPr preferRelativeResize="0"/>
          <p:nvPr/>
        </p:nvPicPr>
        <p:blipFill rotWithShape="1">
          <a:blip r:embed="rId9">
            <a:alphaModFix/>
          </a:blip>
          <a:srcRect/>
          <a:stretch/>
        </p:blipFill>
        <p:spPr>
          <a:xfrm>
            <a:off x="6933019" y="5392438"/>
            <a:ext cx="1028700" cy="1038225"/>
          </a:xfrm>
          <a:prstGeom prst="rect">
            <a:avLst/>
          </a:prstGeom>
          <a:noFill/>
          <a:ln>
            <a:noFill/>
          </a:ln>
        </p:spPr>
      </p:pic>
      <p:pic>
        <p:nvPicPr>
          <p:cNvPr id="90" name="Google Shape;90;p8"/>
          <p:cNvPicPr preferRelativeResize="0"/>
          <p:nvPr/>
        </p:nvPicPr>
        <p:blipFill rotWithShape="1">
          <a:blip r:embed="rId10">
            <a:alphaModFix/>
          </a:blip>
          <a:srcRect/>
          <a:stretch/>
        </p:blipFill>
        <p:spPr>
          <a:xfrm>
            <a:off x="8219375" y="1233321"/>
            <a:ext cx="1038225" cy="1038225"/>
          </a:xfrm>
          <a:prstGeom prst="rect">
            <a:avLst/>
          </a:prstGeom>
          <a:noFill/>
          <a:ln>
            <a:noFill/>
          </a:ln>
        </p:spPr>
      </p:pic>
      <p:pic>
        <p:nvPicPr>
          <p:cNvPr id="91" name="Google Shape;91;p8"/>
          <p:cNvPicPr preferRelativeResize="0"/>
          <p:nvPr/>
        </p:nvPicPr>
        <p:blipFill rotWithShape="1">
          <a:blip r:embed="rId11">
            <a:alphaModFix/>
          </a:blip>
          <a:srcRect/>
          <a:stretch/>
        </p:blipFill>
        <p:spPr>
          <a:xfrm>
            <a:off x="2922649" y="4997151"/>
            <a:ext cx="1038225" cy="1028700"/>
          </a:xfrm>
          <a:prstGeom prst="rect">
            <a:avLst/>
          </a:prstGeom>
          <a:noFill/>
          <a:ln>
            <a:noFill/>
          </a:ln>
        </p:spPr>
      </p:pic>
      <p:pic>
        <p:nvPicPr>
          <p:cNvPr id="92" name="Google Shape;92;p8"/>
          <p:cNvPicPr preferRelativeResize="0"/>
          <p:nvPr/>
        </p:nvPicPr>
        <p:blipFill rotWithShape="1">
          <a:blip r:embed="rId12">
            <a:alphaModFix/>
          </a:blip>
          <a:srcRect/>
          <a:stretch/>
        </p:blipFill>
        <p:spPr>
          <a:xfrm>
            <a:off x="6933851" y="700812"/>
            <a:ext cx="1038225" cy="1028700"/>
          </a:xfrm>
          <a:prstGeom prst="rect">
            <a:avLst/>
          </a:prstGeom>
          <a:noFill/>
          <a:ln>
            <a:noFill/>
          </a:ln>
        </p:spPr>
      </p:pic>
      <p:pic>
        <p:nvPicPr>
          <p:cNvPr id="93" name="Google Shape;93;p8"/>
          <p:cNvPicPr preferRelativeResize="0"/>
          <p:nvPr/>
        </p:nvPicPr>
        <p:blipFill rotWithShape="1">
          <a:blip r:embed="rId13">
            <a:alphaModFix/>
          </a:blip>
          <a:srcRect/>
          <a:stretch/>
        </p:blipFill>
        <p:spPr>
          <a:xfrm>
            <a:off x="9177055" y="3640462"/>
            <a:ext cx="1028700" cy="1028700"/>
          </a:xfrm>
          <a:prstGeom prst="rect">
            <a:avLst/>
          </a:prstGeom>
          <a:noFill/>
          <a:ln>
            <a:noFill/>
          </a:ln>
        </p:spPr>
      </p:pic>
      <p:pic>
        <p:nvPicPr>
          <p:cNvPr id="94" name="Google Shape;94;p8"/>
          <p:cNvPicPr preferRelativeResize="0"/>
          <p:nvPr/>
        </p:nvPicPr>
        <p:blipFill rotWithShape="1">
          <a:blip r:embed="rId14">
            <a:alphaModFix/>
          </a:blip>
          <a:srcRect/>
          <a:stretch/>
        </p:blipFill>
        <p:spPr>
          <a:xfrm>
            <a:off x="5586412" y="5392437"/>
            <a:ext cx="1028700" cy="1038225"/>
          </a:xfrm>
          <a:prstGeom prst="rect">
            <a:avLst/>
          </a:prstGeom>
          <a:noFill/>
          <a:ln>
            <a:noFill/>
          </a:ln>
        </p:spPr>
      </p:pic>
      <p:pic>
        <p:nvPicPr>
          <p:cNvPr id="95" name="Google Shape;95;p8"/>
          <p:cNvPicPr preferRelativeResize="0"/>
          <p:nvPr/>
        </p:nvPicPr>
        <p:blipFill rotWithShape="1">
          <a:blip r:embed="rId15">
            <a:alphaModFix/>
          </a:blip>
          <a:srcRect/>
          <a:stretch/>
        </p:blipFill>
        <p:spPr>
          <a:xfrm>
            <a:off x="2835878" y="1242846"/>
            <a:ext cx="1038225" cy="1028700"/>
          </a:xfrm>
          <a:prstGeom prst="rect">
            <a:avLst/>
          </a:prstGeom>
          <a:noFill/>
          <a:ln>
            <a:noFill/>
          </a:ln>
        </p:spPr>
      </p:pic>
      <p:pic>
        <p:nvPicPr>
          <p:cNvPr id="96" name="Google Shape;96;p8"/>
          <p:cNvPicPr preferRelativeResize="0"/>
          <p:nvPr/>
        </p:nvPicPr>
        <p:blipFill rotWithShape="1">
          <a:blip r:embed="rId16">
            <a:alphaModFix/>
          </a:blip>
          <a:srcRect/>
          <a:stretch/>
        </p:blipFill>
        <p:spPr>
          <a:xfrm>
            <a:off x="8305102" y="4830628"/>
            <a:ext cx="1028700" cy="1028700"/>
          </a:xfrm>
          <a:prstGeom prst="rect">
            <a:avLst/>
          </a:prstGeom>
          <a:noFill/>
          <a:ln>
            <a:noFill/>
          </a:ln>
        </p:spPr>
      </p:pic>
      <p:pic>
        <p:nvPicPr>
          <p:cNvPr id="97" name="Google Shape;97;p8"/>
          <p:cNvPicPr preferRelativeResize="0"/>
          <p:nvPr/>
        </p:nvPicPr>
        <p:blipFill rotWithShape="1">
          <a:blip r:embed="rId17">
            <a:alphaModFix/>
          </a:blip>
          <a:srcRect/>
          <a:stretch/>
        </p:blipFill>
        <p:spPr>
          <a:xfrm>
            <a:off x="4229448" y="5392437"/>
            <a:ext cx="1028700" cy="1028700"/>
          </a:xfrm>
          <a:prstGeom prst="rect">
            <a:avLst/>
          </a:prstGeom>
          <a:noFill/>
          <a:ln>
            <a:noFill/>
          </a:ln>
        </p:spPr>
      </p:pic>
      <p:sp>
        <p:nvSpPr>
          <p:cNvPr id="98" name="Google Shape;98;p8"/>
          <p:cNvSpPr txBox="1"/>
          <p:nvPr/>
        </p:nvSpPr>
        <p:spPr>
          <a:xfrm>
            <a:off x="3888824" y="4232651"/>
            <a:ext cx="417784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err="1">
                <a:solidFill>
                  <a:schemeClr val="dk1"/>
                </a:solidFill>
                <a:latin typeface="Calibri"/>
                <a:ea typeface="Calibri"/>
                <a:cs typeface="Calibri"/>
                <a:sym typeface="Calibri"/>
              </a:rPr>
              <a:t>Mahitaji</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ya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binadamu</a:t>
            </a:r>
            <a:endParaRPr sz="3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31" name="Google Shape;131;g342124c0bca_0_27"/>
          <p:cNvPicPr preferRelativeResize="0"/>
          <p:nvPr/>
        </p:nvPicPr>
        <p:blipFill rotWithShape="1">
          <a:blip r:embed="rId3">
            <a:alphaModFix/>
          </a:blip>
          <a:srcRect/>
          <a:stretch/>
        </p:blipFill>
        <p:spPr>
          <a:xfrm>
            <a:off x="1997740" y="3850282"/>
            <a:ext cx="1028700" cy="1028700"/>
          </a:xfrm>
          <a:prstGeom prst="rect">
            <a:avLst/>
          </a:prstGeom>
          <a:noFill/>
          <a:ln>
            <a:noFill/>
          </a:ln>
        </p:spPr>
      </p:pic>
      <p:pic>
        <p:nvPicPr>
          <p:cNvPr id="132" name="Google Shape;132;g342124c0bca_0_27"/>
          <p:cNvPicPr preferRelativeResize="0"/>
          <p:nvPr/>
        </p:nvPicPr>
        <p:blipFill rotWithShape="1">
          <a:blip r:embed="rId4">
            <a:alphaModFix/>
          </a:blip>
          <a:srcRect/>
          <a:stretch/>
        </p:blipFill>
        <p:spPr>
          <a:xfrm>
            <a:off x="4229448" y="700812"/>
            <a:ext cx="1028700" cy="1038225"/>
          </a:xfrm>
          <a:prstGeom prst="rect">
            <a:avLst/>
          </a:prstGeom>
          <a:noFill/>
          <a:ln>
            <a:noFill/>
          </a:ln>
        </p:spPr>
      </p:pic>
      <p:pic>
        <p:nvPicPr>
          <p:cNvPr id="133" name="Google Shape;133;g342124c0bca_0_27"/>
          <p:cNvPicPr preferRelativeResize="0"/>
          <p:nvPr/>
        </p:nvPicPr>
        <p:blipFill rotWithShape="1">
          <a:blip r:embed="rId5">
            <a:alphaModFix/>
          </a:blip>
          <a:srcRect/>
          <a:stretch/>
        </p:blipFill>
        <p:spPr>
          <a:xfrm>
            <a:off x="9015670" y="2339858"/>
            <a:ext cx="1038225" cy="1028700"/>
          </a:xfrm>
          <a:prstGeom prst="rect">
            <a:avLst/>
          </a:prstGeom>
          <a:noFill/>
          <a:ln>
            <a:noFill/>
          </a:ln>
        </p:spPr>
      </p:pic>
      <p:pic>
        <p:nvPicPr>
          <p:cNvPr id="134" name="Google Shape;134;g342124c0bca_0_27"/>
          <p:cNvPicPr preferRelativeResize="0"/>
          <p:nvPr/>
        </p:nvPicPr>
        <p:blipFill rotWithShape="1">
          <a:blip r:embed="rId6">
            <a:alphaModFix/>
          </a:blip>
          <a:srcRect/>
          <a:stretch/>
        </p:blipFill>
        <p:spPr>
          <a:xfrm>
            <a:off x="1997740" y="2546564"/>
            <a:ext cx="1028700" cy="1028700"/>
          </a:xfrm>
          <a:prstGeom prst="rect">
            <a:avLst/>
          </a:prstGeom>
          <a:noFill/>
          <a:ln>
            <a:noFill/>
          </a:ln>
        </p:spPr>
      </p:pic>
      <p:pic>
        <p:nvPicPr>
          <p:cNvPr id="135" name="Google Shape;135;g342124c0bca_0_27"/>
          <p:cNvPicPr preferRelativeResize="0"/>
          <p:nvPr/>
        </p:nvPicPr>
        <p:blipFill rotWithShape="1">
          <a:blip r:embed="rId7">
            <a:alphaModFix/>
          </a:blip>
          <a:srcRect/>
          <a:stretch/>
        </p:blipFill>
        <p:spPr>
          <a:xfrm>
            <a:off x="5576887" y="710338"/>
            <a:ext cx="1038225" cy="1038225"/>
          </a:xfrm>
          <a:prstGeom prst="rect">
            <a:avLst/>
          </a:prstGeom>
          <a:noFill/>
          <a:ln>
            <a:noFill/>
          </a:ln>
        </p:spPr>
      </p:pic>
      <p:pic>
        <p:nvPicPr>
          <p:cNvPr id="136" name="Google Shape;136;g342124c0bca_0_27"/>
          <p:cNvPicPr preferRelativeResize="0"/>
          <p:nvPr/>
        </p:nvPicPr>
        <p:blipFill rotWithShape="1">
          <a:blip r:embed="rId8">
            <a:alphaModFix/>
          </a:blip>
          <a:srcRect/>
          <a:stretch/>
        </p:blipFill>
        <p:spPr>
          <a:xfrm>
            <a:off x="6933019" y="5392438"/>
            <a:ext cx="1028700" cy="1038225"/>
          </a:xfrm>
          <a:prstGeom prst="rect">
            <a:avLst/>
          </a:prstGeom>
          <a:noFill/>
          <a:ln>
            <a:noFill/>
          </a:ln>
        </p:spPr>
      </p:pic>
      <p:pic>
        <p:nvPicPr>
          <p:cNvPr id="137" name="Google Shape;137;g342124c0bca_0_27"/>
          <p:cNvPicPr preferRelativeResize="0"/>
          <p:nvPr/>
        </p:nvPicPr>
        <p:blipFill rotWithShape="1">
          <a:blip r:embed="rId9">
            <a:alphaModFix/>
          </a:blip>
          <a:srcRect/>
          <a:stretch/>
        </p:blipFill>
        <p:spPr>
          <a:xfrm>
            <a:off x="8219375" y="1233321"/>
            <a:ext cx="1038225" cy="1038225"/>
          </a:xfrm>
          <a:prstGeom prst="rect">
            <a:avLst/>
          </a:prstGeom>
          <a:noFill/>
          <a:ln>
            <a:noFill/>
          </a:ln>
        </p:spPr>
      </p:pic>
      <p:pic>
        <p:nvPicPr>
          <p:cNvPr id="138" name="Google Shape;138;g342124c0bca_0_27"/>
          <p:cNvPicPr preferRelativeResize="0"/>
          <p:nvPr/>
        </p:nvPicPr>
        <p:blipFill rotWithShape="1">
          <a:blip r:embed="rId10">
            <a:alphaModFix/>
          </a:blip>
          <a:srcRect/>
          <a:stretch/>
        </p:blipFill>
        <p:spPr>
          <a:xfrm>
            <a:off x="2922649" y="4997151"/>
            <a:ext cx="1038225" cy="1028700"/>
          </a:xfrm>
          <a:prstGeom prst="rect">
            <a:avLst/>
          </a:prstGeom>
          <a:noFill/>
          <a:ln>
            <a:noFill/>
          </a:ln>
        </p:spPr>
      </p:pic>
      <p:pic>
        <p:nvPicPr>
          <p:cNvPr id="139" name="Google Shape;139;g342124c0bca_0_27"/>
          <p:cNvPicPr preferRelativeResize="0"/>
          <p:nvPr/>
        </p:nvPicPr>
        <p:blipFill rotWithShape="1">
          <a:blip r:embed="rId11">
            <a:alphaModFix/>
          </a:blip>
          <a:srcRect/>
          <a:stretch/>
        </p:blipFill>
        <p:spPr>
          <a:xfrm>
            <a:off x="6933851" y="700812"/>
            <a:ext cx="1038225" cy="1028700"/>
          </a:xfrm>
          <a:prstGeom prst="rect">
            <a:avLst/>
          </a:prstGeom>
          <a:noFill/>
          <a:ln>
            <a:noFill/>
          </a:ln>
        </p:spPr>
      </p:pic>
      <p:pic>
        <p:nvPicPr>
          <p:cNvPr id="140" name="Google Shape;140;g342124c0bca_0_27"/>
          <p:cNvPicPr preferRelativeResize="0"/>
          <p:nvPr/>
        </p:nvPicPr>
        <p:blipFill rotWithShape="1">
          <a:blip r:embed="rId12">
            <a:alphaModFix/>
          </a:blip>
          <a:srcRect/>
          <a:stretch/>
        </p:blipFill>
        <p:spPr>
          <a:xfrm>
            <a:off x="9177055" y="3640462"/>
            <a:ext cx="1028700" cy="1028700"/>
          </a:xfrm>
          <a:prstGeom prst="rect">
            <a:avLst/>
          </a:prstGeom>
          <a:noFill/>
          <a:ln>
            <a:noFill/>
          </a:ln>
        </p:spPr>
      </p:pic>
      <p:pic>
        <p:nvPicPr>
          <p:cNvPr id="141" name="Google Shape;141;g342124c0bca_0_27"/>
          <p:cNvPicPr preferRelativeResize="0"/>
          <p:nvPr/>
        </p:nvPicPr>
        <p:blipFill rotWithShape="1">
          <a:blip r:embed="rId13">
            <a:alphaModFix/>
          </a:blip>
          <a:srcRect/>
          <a:stretch/>
        </p:blipFill>
        <p:spPr>
          <a:xfrm>
            <a:off x="5586412" y="5392437"/>
            <a:ext cx="1028700" cy="1038225"/>
          </a:xfrm>
          <a:prstGeom prst="rect">
            <a:avLst/>
          </a:prstGeom>
          <a:noFill/>
          <a:ln>
            <a:noFill/>
          </a:ln>
        </p:spPr>
      </p:pic>
      <p:pic>
        <p:nvPicPr>
          <p:cNvPr id="142" name="Google Shape;142;g342124c0bca_0_27"/>
          <p:cNvPicPr preferRelativeResize="0"/>
          <p:nvPr/>
        </p:nvPicPr>
        <p:blipFill rotWithShape="1">
          <a:blip r:embed="rId14">
            <a:alphaModFix/>
          </a:blip>
          <a:srcRect/>
          <a:stretch/>
        </p:blipFill>
        <p:spPr>
          <a:xfrm>
            <a:off x="2835878" y="1242846"/>
            <a:ext cx="1038225" cy="1028700"/>
          </a:xfrm>
          <a:prstGeom prst="rect">
            <a:avLst/>
          </a:prstGeom>
          <a:noFill/>
          <a:ln>
            <a:noFill/>
          </a:ln>
        </p:spPr>
      </p:pic>
      <p:pic>
        <p:nvPicPr>
          <p:cNvPr id="143" name="Google Shape;143;g342124c0bca_0_27"/>
          <p:cNvPicPr preferRelativeResize="0"/>
          <p:nvPr/>
        </p:nvPicPr>
        <p:blipFill rotWithShape="1">
          <a:blip r:embed="rId15">
            <a:alphaModFix/>
          </a:blip>
          <a:srcRect/>
          <a:stretch/>
        </p:blipFill>
        <p:spPr>
          <a:xfrm>
            <a:off x="8305102" y="4830628"/>
            <a:ext cx="1028700" cy="1028700"/>
          </a:xfrm>
          <a:prstGeom prst="rect">
            <a:avLst/>
          </a:prstGeom>
          <a:noFill/>
          <a:ln>
            <a:noFill/>
          </a:ln>
        </p:spPr>
      </p:pic>
      <p:pic>
        <p:nvPicPr>
          <p:cNvPr id="144" name="Google Shape;144;g342124c0bca_0_27"/>
          <p:cNvPicPr preferRelativeResize="0"/>
          <p:nvPr/>
        </p:nvPicPr>
        <p:blipFill rotWithShape="1">
          <a:blip r:embed="rId16">
            <a:alphaModFix/>
          </a:blip>
          <a:srcRect/>
          <a:stretch/>
        </p:blipFill>
        <p:spPr>
          <a:xfrm>
            <a:off x="4229448" y="5392437"/>
            <a:ext cx="1028700" cy="1028700"/>
          </a:xfrm>
          <a:prstGeom prst="rect">
            <a:avLst/>
          </a:prstGeom>
          <a:noFill/>
          <a:ln>
            <a:noFill/>
          </a:ln>
        </p:spPr>
      </p:pic>
      <p:sp>
        <p:nvSpPr>
          <p:cNvPr id="2" name="Google Shape;106;p9">
            <a:extLst>
              <a:ext uri="{FF2B5EF4-FFF2-40B4-BE49-F238E27FC236}">
                <a16:creationId xmlns:a16="http://schemas.microsoft.com/office/drawing/2014/main" id="{C4C7BCBC-028F-431E-4652-7CA9F3BC1D5B}"/>
              </a:ext>
            </a:extLst>
          </p:cNvPr>
          <p:cNvSpPr txBox="1"/>
          <p:nvPr/>
        </p:nvSpPr>
        <p:spPr>
          <a:xfrm>
            <a:off x="4239804" y="4037669"/>
            <a:ext cx="373227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err="1">
                <a:solidFill>
                  <a:schemeClr val="dk1"/>
                </a:solidFill>
                <a:latin typeface="Calibri"/>
                <a:ea typeface="Calibri"/>
                <a:cs typeface="Calibri"/>
                <a:sym typeface="Calibri"/>
              </a:rPr>
              <a:t>Wajibu</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wa</a:t>
            </a:r>
            <a:r>
              <a:rPr lang="en-GB" sz="3200">
                <a:solidFill>
                  <a:schemeClr val="dk1"/>
                </a:solidFill>
                <a:latin typeface="Calibri"/>
                <a:ea typeface="Calibri"/>
                <a:cs typeface="Calibri"/>
                <a:sym typeface="Calibri"/>
              </a:rPr>
              <a:t> </a:t>
            </a:r>
            <a:r>
              <a:rPr lang="en-GB" sz="3200" err="1">
                <a:solidFill>
                  <a:schemeClr val="dk1"/>
                </a:solidFill>
                <a:latin typeface="Calibri"/>
                <a:ea typeface="Calibri"/>
                <a:cs typeface="Calibri"/>
                <a:sym typeface="Calibri"/>
              </a:rPr>
              <a:t>serikali</a:t>
            </a:r>
            <a:endParaRPr sz="3200"/>
          </a:p>
        </p:txBody>
      </p:sp>
      <p:pic>
        <p:nvPicPr>
          <p:cNvPr id="3" name="Google Shape;107;p9">
            <a:extLst>
              <a:ext uri="{FF2B5EF4-FFF2-40B4-BE49-F238E27FC236}">
                <a16:creationId xmlns:a16="http://schemas.microsoft.com/office/drawing/2014/main" id="{15D632FE-B7D0-E436-8595-F79856361A36}"/>
              </a:ext>
            </a:extLst>
          </p:cNvPr>
          <p:cNvPicPr preferRelativeResize="0"/>
          <p:nvPr/>
        </p:nvPicPr>
        <p:blipFill rotWithShape="1">
          <a:blip r:embed="rId17">
            <a:alphaModFix/>
          </a:blip>
          <a:srcRect/>
          <a:stretch/>
        </p:blipFill>
        <p:spPr>
          <a:xfrm>
            <a:off x="4519100" y="2233000"/>
            <a:ext cx="3153797" cy="1605475"/>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AD45B6-3421-4B75-BCBE-05C0DB7975BF}">
  <ds:schemaRefs>
    <ds:schemaRef ds:uri="http://schemas.microsoft.com/sharepoint/v3/contenttype/forms"/>
  </ds:schemaRefs>
</ds:datastoreItem>
</file>

<file path=customXml/itemProps2.xml><?xml version="1.0" encoding="utf-8"?>
<ds:datastoreItem xmlns:ds="http://schemas.openxmlformats.org/officeDocument/2006/customXml" ds:itemID="{482356C4-E1AD-41ED-BCB8-4A1C026E7D16}">
  <ds:schemaRefs>
    <ds:schemaRef ds:uri="007ce96f-f6e4-41e9-bbc1-3453ece26c5d"/>
    <ds:schemaRef ds:uri="22fecd5d-df39-456e-b4cb-878c351283d5"/>
    <ds:schemaRef ds:uri="27879760-8d42-4139-817b-a85748325e78"/>
    <ds:schemaRef ds:uri="6542285b-0a69-4616-8a34-3bdbf91ac2f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1F3EF62-E382-42AC-B994-4332E309D5ED}">
  <ds:schemaRefs>
    <ds:schemaRef ds:uri="22fecd5d-df39-456e-b4cb-878c351283d5"/>
    <ds:schemaRef ds:uri="6542285b-0a69-4616-8a34-3bdbf91ac2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29</Slides>
  <Notes>29</Notes>
  <HiddenSlides>0</HiddenSlide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KIFUNGU CHA 1  "Watu wote huzaliwa  wakiwa sawa katika hadhi  na haki. Wamepewa  akili na dhamiri,  na wanapaswa kutendeana  kwa roho ya udugu."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revision>1</cp:revision>
  <dcterms:created xsi:type="dcterms:W3CDTF">2021-07-06T04:33:10Z</dcterms:created>
  <dcterms:modified xsi:type="dcterms:W3CDTF">2025-11-04T09:28:09Z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