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1" r:id="rId4"/>
    <p:sldMasterId id="2147483726" r:id="rId5"/>
    <p:sldMasterId id="2147483812" r:id="rId6"/>
    <p:sldMasterId id="2147483696" r:id="rId7"/>
    <p:sldMasterId id="2147483800" r:id="rId8"/>
  </p:sldMasterIdLst>
  <p:notesMasterIdLst>
    <p:notesMasterId r:id="rId39"/>
  </p:notesMasterIdLst>
  <p:handoutMasterIdLst>
    <p:handoutMasterId r:id="rId40"/>
  </p:handoutMasterIdLst>
  <p:sldIdLst>
    <p:sldId id="256" r:id="rId9"/>
    <p:sldId id="373" r:id="rId10"/>
    <p:sldId id="353" r:id="rId11"/>
    <p:sldId id="370" r:id="rId12"/>
    <p:sldId id="371" r:id="rId13"/>
    <p:sldId id="372" r:id="rId14"/>
    <p:sldId id="374" r:id="rId15"/>
    <p:sldId id="375" r:id="rId16"/>
    <p:sldId id="399" r:id="rId17"/>
    <p:sldId id="377" r:id="rId18"/>
    <p:sldId id="378" r:id="rId19"/>
    <p:sldId id="379" r:id="rId20"/>
    <p:sldId id="400" r:id="rId21"/>
    <p:sldId id="381" r:id="rId22"/>
    <p:sldId id="382" r:id="rId23"/>
    <p:sldId id="383" r:id="rId24"/>
    <p:sldId id="384" r:id="rId25"/>
    <p:sldId id="385" r:id="rId26"/>
    <p:sldId id="386" r:id="rId27"/>
    <p:sldId id="387" r:id="rId28"/>
    <p:sldId id="401" r:id="rId29"/>
    <p:sldId id="388" r:id="rId30"/>
    <p:sldId id="389" r:id="rId31"/>
    <p:sldId id="390" r:id="rId32"/>
    <p:sldId id="391" r:id="rId33"/>
    <p:sldId id="392" r:id="rId34"/>
    <p:sldId id="393" r:id="rId35"/>
    <p:sldId id="394" r:id="rId36"/>
    <p:sldId id="395" r:id="rId37"/>
    <p:sldId id="397" r:id="rId38"/>
  </p:sldIdLst>
  <p:sldSz cx="12192000" cy="6858000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libri Light" panose="020F0302020204030204" pitchFamily="34" charset="0"/>
      <p:regular r:id="rId45"/>
      <p:italic r:id="rId46"/>
    </p:embeddedFont>
    <p:embeddedFont>
      <p:font typeface="FMMalithi" panose="00000400000000000000" pitchFamily="2" charset="0"/>
      <p:regular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C6C941-D84F-318C-B80B-05AB7F8A2560}" name="Kristina Schollin-Borg" initials="KSB" userId="b4e1ecc18a5bd808" providerId="Windows Live"/>
  <p188:author id="{2347588A-4300-FA6D-C849-67AD603AF528}" name="Eben Bhujel" initials="EB" userId="S::ebh@stefanus.no::0f9db9ec-00ad-46b6-9b96-35db36e90ae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Viktoria Myrén" initials="VM [7]" lastIdx="1" clrIdx="6"/>
  <p:cmAuthor id="1" name="Viktoria Myrén" initials="VM" lastIdx="1" clrIdx="0"/>
  <p:cmAuthor id="8" name="Viktoria Myren" initials="VM" lastIdx="3" clrIdx="7"/>
  <p:cmAuthor id="2" name="Viktoria Myrén" initials="VM [2]" lastIdx="1" clrIdx="1"/>
  <p:cmAuthor id="9" name="Kristina Schollin-Borg" initials="KSB" lastIdx="1" clrIdx="8">
    <p:extLst>
      <p:ext uri="{19B8F6BF-5375-455C-9EA6-DF929625EA0E}">
        <p15:presenceInfo xmlns:p15="http://schemas.microsoft.com/office/powerpoint/2012/main" userId="b4e1ecc18a5bd808" providerId="Windows Live"/>
      </p:ext>
    </p:extLst>
  </p:cmAuthor>
  <p:cmAuthor id="3" name="Viktoria Myrén" initials="VM [3]" lastIdx="1" clrIdx="2"/>
  <p:cmAuthor id="10" name="Katherine Cash" initials="KC" lastIdx="38" clrIdx="9">
    <p:extLst>
      <p:ext uri="{19B8F6BF-5375-455C-9EA6-DF929625EA0E}">
        <p15:presenceInfo xmlns:p15="http://schemas.microsoft.com/office/powerpoint/2012/main" userId="S::Katherine.Cash@smc.global::f7797b46-2b2d-4b8f-b225-8c373fe2af75" providerId="AD"/>
      </p:ext>
    </p:extLst>
  </p:cmAuthor>
  <p:cmAuthor id="4" name="Viktoria Myrén" initials="VM [4]" lastIdx="1" clrIdx="3"/>
  <p:cmAuthor id="11" name="Katherine Cash" initials="KC [2]" lastIdx="11" clrIdx="10">
    <p:extLst>
      <p:ext uri="{19B8F6BF-5375-455C-9EA6-DF929625EA0E}">
        <p15:presenceInfo xmlns:p15="http://schemas.microsoft.com/office/powerpoint/2012/main" userId="S::katherine.cash_smc.global#ext#@stefanusalliansen.onmicrosoft.com::c8443033-ba39-4d66-bc55-3451e72e1980" providerId="AD"/>
      </p:ext>
    </p:extLst>
  </p:cmAuthor>
  <p:cmAuthor id="5" name="Viktoria Myrén" initials="VM [5]" lastIdx="1" clrIdx="4"/>
  <p:cmAuthor id="12" name="Amarasena" initials="A" lastIdx="1" clrIdx="11">
    <p:extLst>
      <p:ext uri="{19B8F6BF-5375-455C-9EA6-DF929625EA0E}">
        <p15:presenceInfo xmlns:p15="http://schemas.microsoft.com/office/powerpoint/2012/main" userId="Amarasena" providerId="None"/>
      </p:ext>
    </p:extLst>
  </p:cmAuthor>
  <p:cmAuthor id="6" name="Viktoria Myrén" initials="VM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0DF"/>
    <a:srgbClr val="D4C2CA"/>
    <a:srgbClr val="86A2AB"/>
    <a:srgbClr val="F4E4D1"/>
    <a:srgbClr val="E59760"/>
    <a:srgbClr val="EEB88E"/>
    <a:srgbClr val="574961"/>
    <a:srgbClr val="CFE0DF"/>
    <a:srgbClr val="4E7D88"/>
    <a:srgbClr val="E3A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21" autoAdjust="0"/>
    <p:restoredTop sz="65986" autoAdjust="0"/>
  </p:normalViewPr>
  <p:slideViewPr>
    <p:cSldViewPr snapToGrid="0">
      <p:cViewPr varScale="1">
        <p:scale>
          <a:sx n="75" d="100"/>
          <a:sy n="75" d="100"/>
        </p:scale>
        <p:origin x="978" y="66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16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font" Target="fonts/font4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font" Target="fonts/font3.fntdata"/><Relationship Id="rId48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font" Target="fonts/font6.fntdata"/><Relationship Id="rId20" Type="http://schemas.openxmlformats.org/officeDocument/2006/relationships/slide" Target="slides/slide12.xml"/><Relationship Id="rId41" Type="http://schemas.openxmlformats.org/officeDocument/2006/relationships/font" Target="fonts/font1.fntdata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ben Bhujel" userId="0f9db9ec-00ad-46b6-9b96-35db36e90aee" providerId="ADAL" clId="{D03246B6-71FF-4856-B6DF-542DDDE825E3}"/>
    <pc:docChg chg="undo custSel modSld">
      <pc:chgData name="Eben Bhujel" userId="0f9db9ec-00ad-46b6-9b96-35db36e90aee" providerId="ADAL" clId="{D03246B6-71FF-4856-B6DF-542DDDE825E3}" dt="2023-05-22T11:54:31.833" v="11"/>
      <pc:docMkLst>
        <pc:docMk/>
      </pc:docMkLst>
      <pc:sldChg chg="modSp mod">
        <pc:chgData name="Eben Bhujel" userId="0f9db9ec-00ad-46b6-9b96-35db36e90aee" providerId="ADAL" clId="{D03246B6-71FF-4856-B6DF-542DDDE825E3}" dt="2023-05-22T11:50:06.892" v="0" actId="114"/>
        <pc:sldMkLst>
          <pc:docMk/>
          <pc:sldMk cId="188278840" sldId="372"/>
        </pc:sldMkLst>
        <pc:spChg chg="mod">
          <ac:chgData name="Eben Bhujel" userId="0f9db9ec-00ad-46b6-9b96-35db36e90aee" providerId="ADAL" clId="{D03246B6-71FF-4856-B6DF-542DDDE825E3}" dt="2023-05-22T11:50:06.892" v="0" actId="114"/>
          <ac:spMkLst>
            <pc:docMk/>
            <pc:sldMk cId="188278840" sldId="372"/>
            <ac:spMk id="7" creationId="{99545827-3704-1B48-9FBF-4141E294D2C0}"/>
          </ac:spMkLst>
        </pc:spChg>
      </pc:sldChg>
      <pc:sldChg chg="modNotesTx">
        <pc:chgData name="Eben Bhujel" userId="0f9db9ec-00ad-46b6-9b96-35db36e90aee" providerId="ADAL" clId="{D03246B6-71FF-4856-B6DF-542DDDE825E3}" dt="2023-05-22T11:52:16.050" v="10" actId="6549"/>
        <pc:sldMkLst>
          <pc:docMk/>
          <pc:sldMk cId="420723366" sldId="378"/>
        </pc:sldMkLst>
      </pc:sldChg>
      <pc:sldChg chg="addCm">
        <pc:chgData name="Eben Bhujel" userId="0f9db9ec-00ad-46b6-9b96-35db36e90aee" providerId="ADAL" clId="{D03246B6-71FF-4856-B6DF-542DDDE825E3}" dt="2023-05-22T11:54:31.833" v="11"/>
        <pc:sldMkLst>
          <pc:docMk/>
          <pc:sldMk cId="2769005738" sldId="3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ben Bhujel" userId="0f9db9ec-00ad-46b6-9b96-35db36e90aee" providerId="ADAL" clId="{D03246B6-71FF-4856-B6DF-542DDDE825E3}" dt="2023-05-22T11:54:31.833" v="11"/>
              <pc2:cmMkLst xmlns:pc2="http://schemas.microsoft.com/office/powerpoint/2019/9/main/command">
                <pc:docMk/>
                <pc:sldMk cId="2769005738" sldId="387"/>
                <pc2:cmMk id="{4556D8D4-69B8-4106-A330-4FE1F2DB2EB5}"/>
              </pc2:cmMkLst>
            </pc226:cmChg>
          </p:ext>
        </pc:extLst>
      </pc:sldChg>
    </pc:docChg>
  </pc:docChgLst>
  <pc:docChgLst>
    <pc:chgData name="Ida Schmidt" userId="e6a9ed1c-3d63-45f5-9744-01cd35491b67" providerId="ADAL" clId="{30BCE264-48E6-46C2-BCDE-A5D8DB79943F}"/>
    <pc:docChg chg="modSld">
      <pc:chgData name="Ida Schmidt" userId="e6a9ed1c-3d63-45f5-9744-01cd35491b67" providerId="ADAL" clId="{30BCE264-48E6-46C2-BCDE-A5D8DB79943F}" dt="2022-10-31T10:28:32.113" v="3" actId="207"/>
      <pc:docMkLst>
        <pc:docMk/>
      </pc:docMkLst>
      <pc:sldChg chg="modSp mod">
        <pc:chgData name="Ida Schmidt" userId="e6a9ed1c-3d63-45f5-9744-01cd35491b67" providerId="ADAL" clId="{30BCE264-48E6-46C2-BCDE-A5D8DB79943F}" dt="2022-10-31T10:28:32.113" v="3" actId="207"/>
        <pc:sldMkLst>
          <pc:docMk/>
          <pc:sldMk cId="2800922083" sldId="256"/>
        </pc:sldMkLst>
        <pc:spChg chg="mod">
          <ac:chgData name="Ida Schmidt" userId="e6a9ed1c-3d63-45f5-9744-01cd35491b67" providerId="ADAL" clId="{30BCE264-48E6-46C2-BCDE-A5D8DB79943F}" dt="2022-10-31T10:28:32.113" v="3" actId="207"/>
          <ac:spMkLst>
            <pc:docMk/>
            <pc:sldMk cId="2800922083" sldId="256"/>
            <ac:spMk id="19" creationId="{7246315C-6EBB-9A47-B2AE-6E968AC7ED5A}"/>
          </ac:spMkLst>
        </pc:spChg>
      </pc:sldChg>
      <pc:sldChg chg="modSp mod">
        <pc:chgData name="Ida Schmidt" userId="e6a9ed1c-3d63-45f5-9744-01cd35491b67" providerId="ADAL" clId="{30BCE264-48E6-46C2-BCDE-A5D8DB79943F}" dt="2022-10-31T10:28:28.179" v="1" actId="20577"/>
        <pc:sldMkLst>
          <pc:docMk/>
          <pc:sldMk cId="1669646669" sldId="373"/>
        </pc:sldMkLst>
        <pc:spChg chg="mod">
          <ac:chgData name="Ida Schmidt" userId="e6a9ed1c-3d63-45f5-9744-01cd35491b67" providerId="ADAL" clId="{30BCE264-48E6-46C2-BCDE-A5D8DB79943F}" dt="2022-10-31T10:28:28.179" v="1" actId="20577"/>
          <ac:spMkLst>
            <pc:docMk/>
            <pc:sldMk cId="1669646669" sldId="373"/>
            <ac:spMk id="6" creationId="{586552A5-80D1-5E49-BF59-CA8F281A9CAA}"/>
          </ac:spMkLst>
        </pc:spChg>
      </pc:sldChg>
      <pc:sldChg chg="modSp mod">
        <pc:chgData name="Ida Schmidt" userId="e6a9ed1c-3d63-45f5-9744-01cd35491b67" providerId="ADAL" clId="{30BCE264-48E6-46C2-BCDE-A5D8DB79943F}" dt="2022-10-31T09:39:44.705" v="0" actId="113"/>
        <pc:sldMkLst>
          <pc:docMk/>
          <pc:sldMk cId="917326179" sldId="397"/>
        </pc:sldMkLst>
        <pc:spChg chg="mod">
          <ac:chgData name="Ida Schmidt" userId="e6a9ed1c-3d63-45f5-9744-01cd35491b67" providerId="ADAL" clId="{30BCE264-48E6-46C2-BCDE-A5D8DB79943F}" dt="2022-10-31T09:39:44.705" v="0" actId="113"/>
          <ac:spMkLst>
            <pc:docMk/>
            <pc:sldMk cId="917326179" sldId="397"/>
            <ac:spMk id="5" creationId="{20EE2234-945D-5C45-87D9-34D9F7757986}"/>
          </ac:spMkLst>
        </pc:spChg>
      </pc:sldChg>
    </pc:docChg>
  </pc:docChgLst>
  <pc:docChgLst>
    <pc:chgData name="Eben Bhujel" userId="0f9db9ec-00ad-46b6-9b96-35db36e90aee" providerId="ADAL" clId="{02AB08A4-F738-4969-BF7E-378143E18B47}"/>
    <pc:docChg chg="custSel modSld">
      <pc:chgData name="Eben Bhujel" userId="0f9db9ec-00ad-46b6-9b96-35db36e90aee" providerId="ADAL" clId="{02AB08A4-F738-4969-BF7E-378143E18B47}" dt="2023-01-09T13:35:10.395" v="25"/>
      <pc:docMkLst>
        <pc:docMk/>
      </pc:docMkLst>
      <pc:sldChg chg="addCm modNotesTx">
        <pc:chgData name="Eben Bhujel" userId="0f9db9ec-00ad-46b6-9b96-35db36e90aee" providerId="ADAL" clId="{02AB08A4-F738-4969-BF7E-378143E18B47}" dt="2023-01-09T13:20:17.269" v="2"/>
        <pc:sldMkLst>
          <pc:docMk/>
          <pc:sldMk cId="523184214" sldId="35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ben Bhujel" userId="0f9db9ec-00ad-46b6-9b96-35db36e90aee" providerId="ADAL" clId="{02AB08A4-F738-4969-BF7E-378143E18B47}" dt="2023-01-09T13:20:17.269" v="2"/>
              <pc2:cmMkLst xmlns:pc2="http://schemas.microsoft.com/office/powerpoint/2019/9/main/command">
                <pc:docMk/>
                <pc:sldMk cId="523184214" sldId="353"/>
                <pc2:cmMk id="{D3810833-1D66-4CD3-80A8-676B6FC3CDD7}"/>
              </pc2:cmMkLst>
            </pc226:cmChg>
          </p:ext>
        </pc:extLst>
      </pc:sldChg>
      <pc:sldChg chg="addCm">
        <pc:chgData name="Eben Bhujel" userId="0f9db9ec-00ad-46b6-9b96-35db36e90aee" providerId="ADAL" clId="{02AB08A4-F738-4969-BF7E-378143E18B47}" dt="2023-01-09T13:21:23.013" v="4"/>
        <pc:sldMkLst>
          <pc:docMk/>
          <pc:sldMk cId="1193706311" sldId="37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ben Bhujel" userId="0f9db9ec-00ad-46b6-9b96-35db36e90aee" providerId="ADAL" clId="{02AB08A4-F738-4969-BF7E-378143E18B47}" dt="2023-01-09T13:21:23.013" v="4"/>
              <pc2:cmMkLst xmlns:pc2="http://schemas.microsoft.com/office/powerpoint/2019/9/main/command">
                <pc:docMk/>
                <pc:sldMk cId="1193706311" sldId="370"/>
                <pc2:cmMk id="{C6DAA97B-2B5B-4E7C-B695-9D74D15D2776}"/>
              </pc2:cmMkLst>
            </pc226:cmChg>
            <pc226:cmChg xmlns:pc226="http://schemas.microsoft.com/office/powerpoint/2022/06/main/command" chg="add">
              <pc226:chgData name="Eben Bhujel" userId="0f9db9ec-00ad-46b6-9b96-35db36e90aee" providerId="ADAL" clId="{02AB08A4-F738-4969-BF7E-378143E18B47}" dt="2023-01-09T13:21:01.377" v="3"/>
              <pc2:cmMkLst xmlns:pc2="http://schemas.microsoft.com/office/powerpoint/2019/9/main/command">
                <pc:docMk/>
                <pc:sldMk cId="1193706311" sldId="370"/>
                <pc2:cmMk id="{3862C4E2-FA1D-4EE7-9404-02EA03216B45}"/>
              </pc2:cmMkLst>
            </pc226:cmChg>
          </p:ext>
        </pc:extLst>
      </pc:sldChg>
      <pc:sldChg chg="addCm">
        <pc:chgData name="Eben Bhujel" userId="0f9db9ec-00ad-46b6-9b96-35db36e90aee" providerId="ADAL" clId="{02AB08A4-F738-4969-BF7E-378143E18B47}" dt="2023-01-09T13:22:45.429" v="7"/>
        <pc:sldMkLst>
          <pc:docMk/>
          <pc:sldMk cId="1723071046" sldId="3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ben Bhujel" userId="0f9db9ec-00ad-46b6-9b96-35db36e90aee" providerId="ADAL" clId="{02AB08A4-F738-4969-BF7E-378143E18B47}" dt="2023-01-09T13:22:45.429" v="7"/>
              <pc2:cmMkLst xmlns:pc2="http://schemas.microsoft.com/office/powerpoint/2019/9/main/command">
                <pc:docMk/>
                <pc:sldMk cId="1723071046" sldId="371"/>
                <pc2:cmMk id="{5657FE0B-E743-41CD-A818-78E343E87C55}"/>
              </pc2:cmMkLst>
            </pc226:cmChg>
            <pc226:cmChg xmlns:pc226="http://schemas.microsoft.com/office/powerpoint/2022/06/main/command" chg="add">
              <pc226:chgData name="Eben Bhujel" userId="0f9db9ec-00ad-46b6-9b96-35db36e90aee" providerId="ADAL" clId="{02AB08A4-F738-4969-BF7E-378143E18B47}" dt="2023-01-09T13:22:33.617" v="6"/>
              <pc2:cmMkLst xmlns:pc2="http://schemas.microsoft.com/office/powerpoint/2019/9/main/command">
                <pc:docMk/>
                <pc:sldMk cId="1723071046" sldId="371"/>
                <pc2:cmMk id="{93143D24-44F2-4C30-88A8-0983B720D024}"/>
              </pc2:cmMkLst>
            </pc226:cmChg>
            <pc226:cmChg xmlns:pc226="http://schemas.microsoft.com/office/powerpoint/2022/06/main/command" chg="add">
              <pc226:chgData name="Eben Bhujel" userId="0f9db9ec-00ad-46b6-9b96-35db36e90aee" providerId="ADAL" clId="{02AB08A4-F738-4969-BF7E-378143E18B47}" dt="2023-01-09T13:22:24.308" v="5"/>
              <pc2:cmMkLst xmlns:pc2="http://schemas.microsoft.com/office/powerpoint/2019/9/main/command">
                <pc:docMk/>
                <pc:sldMk cId="1723071046" sldId="371"/>
                <pc2:cmMk id="{EAFF8624-B87E-48D1-89C4-F5527CAF8334}"/>
              </pc2:cmMkLst>
            </pc226:cmChg>
          </p:ext>
        </pc:extLst>
      </pc:sldChg>
      <pc:sldChg chg="modNotesTx">
        <pc:chgData name="Eben Bhujel" userId="0f9db9ec-00ad-46b6-9b96-35db36e90aee" providerId="ADAL" clId="{02AB08A4-F738-4969-BF7E-378143E18B47}" dt="2023-01-09T13:22:58.850" v="8" actId="6549"/>
        <pc:sldMkLst>
          <pc:docMk/>
          <pc:sldMk cId="188278840" sldId="372"/>
        </pc:sldMkLst>
      </pc:sldChg>
      <pc:sldChg chg="modNotesTx">
        <pc:chgData name="Eben Bhujel" userId="0f9db9ec-00ad-46b6-9b96-35db36e90aee" providerId="ADAL" clId="{02AB08A4-F738-4969-BF7E-378143E18B47}" dt="2023-01-09T13:23:27.918" v="9" actId="20577"/>
        <pc:sldMkLst>
          <pc:docMk/>
          <pc:sldMk cId="1298144166" sldId="374"/>
        </pc:sldMkLst>
      </pc:sldChg>
      <pc:sldChg chg="addCm delCm modCm modNotesTx">
        <pc:chgData name="Eben Bhujel" userId="0f9db9ec-00ad-46b6-9b96-35db36e90aee" providerId="ADAL" clId="{02AB08A4-F738-4969-BF7E-378143E18B47}" dt="2023-01-09T13:26:01.638" v="15"/>
        <pc:sldMkLst>
          <pc:docMk/>
          <pc:sldMk cId="4187154971" sldId="3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ben Bhujel" userId="0f9db9ec-00ad-46b6-9b96-35db36e90aee" providerId="ADAL" clId="{02AB08A4-F738-4969-BF7E-378143E18B47}" dt="2023-01-09T13:26:01.638" v="15"/>
              <pc2:cmMkLst xmlns:pc2="http://schemas.microsoft.com/office/powerpoint/2019/9/main/command">
                <pc:docMk/>
                <pc:sldMk cId="4187154971" sldId="379"/>
                <pc2:cmMk id="{D52CE3B0-8A28-45B7-B170-E7093C66B3E5}"/>
              </pc2:cmMkLst>
            </pc226:cmChg>
            <pc226:cmChg xmlns:pc226="http://schemas.microsoft.com/office/powerpoint/2022/06/main/command" chg="add del mod">
              <pc226:chgData name="Eben Bhujel" userId="0f9db9ec-00ad-46b6-9b96-35db36e90aee" providerId="ADAL" clId="{02AB08A4-F738-4969-BF7E-378143E18B47}" dt="2023-01-09T13:25:15.863" v="12"/>
              <pc2:cmMkLst xmlns:pc2="http://schemas.microsoft.com/office/powerpoint/2019/9/main/command">
                <pc:docMk/>
                <pc:sldMk cId="4187154971" sldId="379"/>
                <pc2:cmMk id="{1549EACC-1274-47E5-9F8F-CFBC12E37B98}"/>
              </pc2:cmMkLst>
            </pc226:cmChg>
            <pc226:cmChg xmlns:pc226="http://schemas.microsoft.com/office/powerpoint/2022/06/main/command" chg="add">
              <pc226:chgData name="Eben Bhujel" userId="0f9db9ec-00ad-46b6-9b96-35db36e90aee" providerId="ADAL" clId="{02AB08A4-F738-4969-BF7E-378143E18B47}" dt="2023-01-09T13:25:24.494" v="13"/>
              <pc2:cmMkLst xmlns:pc2="http://schemas.microsoft.com/office/powerpoint/2019/9/main/command">
                <pc:docMk/>
                <pc:sldMk cId="4187154971" sldId="379"/>
                <pc2:cmMk id="{3D2499D3-6BD6-4083-8E61-D61A936A885A}"/>
              </pc2:cmMkLst>
            </pc226:cmChg>
          </p:ext>
        </pc:extLst>
      </pc:sldChg>
      <pc:sldChg chg="addCm">
        <pc:chgData name="Eben Bhujel" userId="0f9db9ec-00ad-46b6-9b96-35db36e90aee" providerId="ADAL" clId="{02AB08A4-F738-4969-BF7E-378143E18B47}" dt="2023-01-09T13:30:57.634" v="18"/>
        <pc:sldMkLst>
          <pc:docMk/>
          <pc:sldMk cId="2100755952" sldId="3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ben Bhujel" userId="0f9db9ec-00ad-46b6-9b96-35db36e90aee" providerId="ADAL" clId="{02AB08A4-F738-4969-BF7E-378143E18B47}" dt="2023-01-09T13:27:57.860" v="16"/>
              <pc2:cmMkLst xmlns:pc2="http://schemas.microsoft.com/office/powerpoint/2019/9/main/command">
                <pc:docMk/>
                <pc:sldMk cId="2100755952" sldId="385"/>
                <pc2:cmMk id="{B73FAA36-A3A1-46A2-979B-3BD369B32C21}"/>
              </pc2:cmMkLst>
            </pc226:cmChg>
            <pc226:cmChg xmlns:pc226="http://schemas.microsoft.com/office/powerpoint/2022/06/main/command" chg="add">
              <pc226:chgData name="Eben Bhujel" userId="0f9db9ec-00ad-46b6-9b96-35db36e90aee" providerId="ADAL" clId="{02AB08A4-F738-4969-BF7E-378143E18B47}" dt="2023-01-09T13:30:57.634" v="18"/>
              <pc2:cmMkLst xmlns:pc2="http://schemas.microsoft.com/office/powerpoint/2019/9/main/command">
                <pc:docMk/>
                <pc:sldMk cId="2100755952" sldId="385"/>
                <pc2:cmMk id="{A9969B3F-BC83-490A-BD52-7CBDA0D52378}"/>
              </pc2:cmMkLst>
            </pc226:cmChg>
            <pc226:cmChg xmlns:pc226="http://schemas.microsoft.com/office/powerpoint/2022/06/main/command" chg="add">
              <pc226:chgData name="Eben Bhujel" userId="0f9db9ec-00ad-46b6-9b96-35db36e90aee" providerId="ADAL" clId="{02AB08A4-F738-4969-BF7E-378143E18B47}" dt="2023-01-09T13:30:29.044" v="17"/>
              <pc2:cmMkLst xmlns:pc2="http://schemas.microsoft.com/office/powerpoint/2019/9/main/command">
                <pc:docMk/>
                <pc:sldMk cId="2100755952" sldId="385"/>
                <pc2:cmMk id="{860B32A9-D53D-4D0B-97C8-E75890C64F10}"/>
              </pc2:cmMkLst>
            </pc226:cmChg>
          </p:ext>
        </pc:extLst>
      </pc:sldChg>
      <pc:sldChg chg="addCm">
        <pc:chgData name="Eben Bhujel" userId="0f9db9ec-00ad-46b6-9b96-35db36e90aee" providerId="ADAL" clId="{02AB08A4-F738-4969-BF7E-378143E18B47}" dt="2023-01-09T13:31:34.480" v="19"/>
        <pc:sldMkLst>
          <pc:docMk/>
          <pc:sldMk cId="2140477479" sldId="38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ben Bhujel" userId="0f9db9ec-00ad-46b6-9b96-35db36e90aee" providerId="ADAL" clId="{02AB08A4-F738-4969-BF7E-378143E18B47}" dt="2023-01-09T13:31:34.480" v="19"/>
              <pc2:cmMkLst xmlns:pc2="http://schemas.microsoft.com/office/powerpoint/2019/9/main/command">
                <pc:docMk/>
                <pc:sldMk cId="2140477479" sldId="386"/>
                <pc2:cmMk id="{23F5E5EF-3727-49C0-84AD-0A5DAE433502}"/>
              </pc2:cmMkLst>
            </pc226:cmChg>
          </p:ext>
        </pc:extLst>
      </pc:sldChg>
      <pc:sldChg chg="addCm modNotesTx">
        <pc:chgData name="Eben Bhujel" userId="0f9db9ec-00ad-46b6-9b96-35db36e90aee" providerId="ADAL" clId="{02AB08A4-F738-4969-BF7E-378143E18B47}" dt="2023-01-09T13:33:04.525" v="24"/>
        <pc:sldMkLst>
          <pc:docMk/>
          <pc:sldMk cId="2769005738" sldId="3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ben Bhujel" userId="0f9db9ec-00ad-46b6-9b96-35db36e90aee" providerId="ADAL" clId="{02AB08A4-F738-4969-BF7E-378143E18B47}" dt="2023-01-09T13:33:04.525" v="24"/>
              <pc2:cmMkLst xmlns:pc2="http://schemas.microsoft.com/office/powerpoint/2019/9/main/command">
                <pc:docMk/>
                <pc:sldMk cId="2769005738" sldId="387"/>
                <pc2:cmMk id="{A8254383-6B3F-4AF8-9C47-7F63BCF05950}"/>
              </pc2:cmMkLst>
            </pc226:cmChg>
          </p:ext>
        </pc:extLst>
      </pc:sldChg>
      <pc:sldChg chg="addCm">
        <pc:chgData name="Eben Bhujel" userId="0f9db9ec-00ad-46b6-9b96-35db36e90aee" providerId="ADAL" clId="{02AB08A4-F738-4969-BF7E-378143E18B47}" dt="2023-01-09T13:35:10.395" v="25"/>
        <pc:sldMkLst>
          <pc:docMk/>
          <pc:sldMk cId="3410148613" sldId="39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ben Bhujel" userId="0f9db9ec-00ad-46b6-9b96-35db36e90aee" providerId="ADAL" clId="{02AB08A4-F738-4969-BF7E-378143E18B47}" dt="2023-01-09T13:35:10.395" v="25"/>
              <pc2:cmMkLst xmlns:pc2="http://schemas.microsoft.com/office/powerpoint/2019/9/main/command">
                <pc:docMk/>
                <pc:sldMk cId="3410148613" sldId="394"/>
                <pc2:cmMk id="{88DA754E-F0B3-43AD-ABF1-EEB150F02A3B}"/>
              </pc2:cmMkLst>
            </pc226:cmChg>
          </p:ext>
        </pc:extLst>
      </pc:sldChg>
    </pc:docChg>
  </pc:docChgLst>
  <pc:docChgLst>
    <pc:chgData name="Eben Bhujel" userId="0f9db9ec-00ad-46b6-9b96-35db36e90aee" providerId="ADAL" clId="{F23EA7B8-28B3-487C-BA81-54E53CC3BBEF}"/>
    <pc:docChg chg="">
      <pc:chgData name="Eben Bhujel" userId="0f9db9ec-00ad-46b6-9b96-35db36e90aee" providerId="ADAL" clId="{F23EA7B8-28B3-487C-BA81-54E53CC3BBEF}" dt="2023-08-02T09:30:29.795" v="0"/>
      <pc:docMkLst>
        <pc:docMk/>
      </pc:docMkLst>
      <pc:sldChg chg="delCm">
        <pc:chgData name="Eben Bhujel" userId="0f9db9ec-00ad-46b6-9b96-35db36e90aee" providerId="ADAL" clId="{F23EA7B8-28B3-487C-BA81-54E53CC3BBEF}" dt="2023-08-02T09:30:29.795" v="0"/>
        <pc:sldMkLst>
          <pc:docMk/>
          <pc:sldMk cId="2769005738" sldId="3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F23EA7B8-28B3-487C-BA81-54E53CC3BBEF}" dt="2023-08-02T09:30:29.795" v="0"/>
              <pc2:cmMkLst xmlns:pc2="http://schemas.microsoft.com/office/powerpoint/2019/9/main/command">
                <pc:docMk/>
                <pc:sldMk cId="2769005738" sldId="387"/>
                <pc2:cmMk id="{4556D8D4-69B8-4106-A330-4FE1F2DB2EB5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3E7962D-2BC7-AC4D-8AF6-4D773DF6E7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/>
              <a:t>FORB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16146D4-B27F-A14B-AE10-FB1CE0FC93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582EE-D4F7-2443-B5D1-79E9D43FA05A}" type="datetime1">
              <a:rPr lang="sv-SE" smtClean="0"/>
              <a:t>2023-08-02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ECB0F73-9802-0B47-AF9F-3EFFC8BBD1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3F1BAC2-54EA-D244-B158-D979F637FA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FBC57-9DA0-9E44-BFA6-90C691399B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902799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FORB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516467" y="4355394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7DBD2-2B10-4EF4-A6B5-C85AC3CD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20578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FMMalithi" panose="000004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FMMalithi" panose="000004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FMMalithi" panose="000004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FMMalithi" panose="000004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FMMalithi" panose="000004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5F1DB1E-CFD5-9D4F-B0C4-69DF1008B91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3F28D6D-EA6A-E844-8FEC-210152C040C6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F73A8976-9EEE-0841-B8FF-00CCB69FE9B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553910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ienE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ekSug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Woõ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msKsi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f,dalfha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sfnk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rchhka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úYaj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ysñlï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sn|j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ta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lshkafk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mqoa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.,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fhl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=g u 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sfnk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whs;sjdislï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sn|j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whs;sjdislï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j,g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.re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tajd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wdrlaId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m%j¾Okh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rchlg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u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hq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sn|j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tlÕ;ajhlg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t&lt;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UqKd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  <a:endParaRPr lang="sv-SE" sz="120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730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b;du;a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jeo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.;a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ysñlï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súiqï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;=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sfnkjd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( </a:t>
            </a:r>
            <a:endParaRPr lang="en-US" sz="1200" kern="1200" baseline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ysñlï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sn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|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úYaj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m%ldYkh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fmdaiag¾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Ndú;d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lrñka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ta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sn|j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oek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a;d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ta jf.au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wmf.a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whs;sjdislï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jvd;a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eUqßka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meyeÈ,s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flfrk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úia;rd;aul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súiqï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folla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;sfnkjd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 </a:t>
            </a:r>
            <a:endParaRPr lang="en-US" sz="1200" kern="1200" baseline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isú,a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foaYmd,k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whs;sjdislï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sn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|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cd;Hka;r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iïuq;sh 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(ICCPR);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endParaRPr lang="en-US" sz="1200" kern="1200" baseline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wd¾Ól"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iudchSh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ixialD;sl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whs;sjdislï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sn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|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cd;Hka;r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iïuq;sh 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(ICESCR)</a:t>
            </a:r>
            <a:r>
              <a:rPr lang="en-GB" sz="1200" b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súiqï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folhs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  <a:endParaRPr lang="en-GB" sz="120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sz="120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súiqï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wkqu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rgj,a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kS;Hdkql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+,j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súiqï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j,ska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ne£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isákjd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  <a:br>
              <a:rPr lang="en-GB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sv-SE" sz="120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116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f,dalfha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rgj,ska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uy;a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nyq;rhla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súiqï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j,ska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ne|S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isákjd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-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is;shïj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,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fld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mdáka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fmkajkafk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ta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rgj,aæ</a:t>
            </a:r>
            <a:endParaRPr lang="en-GB" sz="1200" kern="1200" baseline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fontAlgn="base"/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¨‍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rgj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,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rchhkaa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cd;Hka;r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kS;sh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hgf;a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lreKq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3 la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bgq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ukag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kS;suh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ne|Sula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sf.k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sfnkjd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(</a:t>
            </a:r>
          </a:p>
          <a:p>
            <a:pPr fontAlgn="base"/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^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igyk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(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fld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mdáka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fmkakqï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sfnk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rgj,a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wod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iïuq;shg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w;aika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;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ukaf.a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rfÜ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th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iïu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f.k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sfnkjd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ta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wkqj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tu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rgj,a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th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wkq.ukh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wka;¾cd;sl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kS;sh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u.ska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ne|S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isákjd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;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eô,s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mdáka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fmkajd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we;s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rgj,a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tu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iïuq;sh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w;aika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ukaf.a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rgj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,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iïu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lrf.k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keye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,d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ÿUqre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mdáka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sfnk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rgj,a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iïuq;sh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w;aika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muKla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isÿlr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we;s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w;r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ukaf.a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rgj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,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th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iïu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f.k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keye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thska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woyia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fjkafka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Tjqka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tu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iïuq;sh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wkq.ukh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foaYmd,k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jYfhka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leue;a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 m&lt;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sfnk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kuq;a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kS;suh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jYfhka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tu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iïuq;sh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l%shd;aul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ne|S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ke;s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njhs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w¿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mdáka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olajd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sfnkafka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n,y;aldrfhka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w;am;a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f.k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sfnk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N+ñ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m%foaY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'&amp;</a:t>
            </a:r>
            <a:endParaRPr lang="en-GB" sz="1200" i="1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672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Tjqka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idok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kS;s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j,oS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ks,OdÍka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kakd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l%shdud¾.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j,oS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ysñlïj,g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.re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WodyrKhla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f,i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fjkiafldg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i,lk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wdldrfha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kS;s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fkd;sìh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hq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w;r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lsisfjl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=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jO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ysxidj,g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,la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fkdl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hq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hs'</a:t>
            </a:r>
            <a:endParaRPr lang="en-US" sz="1200" kern="1200" baseline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rch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úiska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wfhl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=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úiska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ukaf.a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whs;sjdislï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W,a,x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&gt;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lrkq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,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enQ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wfhl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=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gu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hqla;sh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bgq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.;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yels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njg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iy;sl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lrñka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ysñlï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wdrlaId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¦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endParaRPr lang="en-US" sz="1200" kern="1200" baseline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wfhl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=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gu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ukaf.a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whs;sjdislïj,g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m%fõYh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,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efnk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iy;sl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Wmßu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f,i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lghq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lrñka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ysñlï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m%j¾Okh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WodyrKhla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f,i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flfkl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=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gu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fi!LH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fiajd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wOHdmkh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m%fõYh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iy;sl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Wmßu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jYfhka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lghq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 l&lt;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hq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hs'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jYfhka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u"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rchlg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u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iudk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f,i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iïm;a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keye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t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ksid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iudc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wd¾Ól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whs;sjdislï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ienE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ekSu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l%ufhka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isÿjk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l%shdj,shla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  <a:r>
              <a:rPr lang="en-GB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 </a:t>
            </a:r>
            <a:endParaRPr lang="sv-SE" sz="120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416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ñksfil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=g u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whs;sjdislï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iudkj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sfnk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njg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rchhka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tlÕ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ù 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sfnkjd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—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¨‍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ukqIHhska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ksoyia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mqoa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.,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hska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f,i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Wm; ,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w;r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Tjqka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f.!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rjh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whs;sjdislï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j,ska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iudk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fõ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˜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hkqfjka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ysñlï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sn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|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úYaj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m%ldYkfha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m&lt;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uq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jeks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j.ka;sfhys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u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fjkjd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sv-S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731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kuq;a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fndfyda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rchhka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ne£ï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bgq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fkdlsÍu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lK.dgqjg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lreKla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-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fndfyda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mqoa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.,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hskaf.a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whs;sjdislï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W,a,x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&gt;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fjkjd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ldka;djka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.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eyeKq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&lt;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uhska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iq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¿;r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lKavdhï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wdndO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mqoa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.,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hska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ixl%u‚lhska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úfYaIfhka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u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whs;sjdislï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W,a,x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&gt;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khùï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j,g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f.dÿre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fjkjd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f,dalfha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rgl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u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isÿjk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W,a,x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&gt;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khùï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j,g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fmdÿ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WodyrKhla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uhs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;%S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mqreI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iudcNdjh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mokï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.;a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ysxikh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   </a:t>
            </a:r>
            <a:endParaRPr lang="sv-S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907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en-GB" sz="1200" b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b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ysñslï</a:t>
            </a:r>
            <a:r>
              <a:rPr lang="en-GB" sz="1200" b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b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</a:t>
            </a:r>
            <a:r>
              <a:rPr lang="en-GB" sz="1200" b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</a:t>
            </a:r>
            <a:r>
              <a:rPr lang="en-GB" sz="1200" b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sn</a:t>
            </a:r>
            <a:r>
              <a:rPr lang="en-GB" sz="1200" b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| ú.%</a:t>
            </a:r>
            <a:r>
              <a:rPr lang="en-GB" sz="1200" b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yh</a:t>
            </a:r>
            <a:endParaRPr lang="en-GB" sz="1200" b="1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rchhka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whs;sjdislï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W,a,x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&gt;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whs;sjdislï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W,a,x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&gt;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j,ska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ck;dj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wdrlaId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rchhka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wfmdfydi;a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thg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ueosy;a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ù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rchhkag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o`vqjï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f.da,Sh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fmd,sia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n,ldhla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keye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ysñlï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wkq.ukh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lrkakg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rchhkag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n,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tjeks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cd;Hka;r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fmd,sia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n,ldhla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fkdue;s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ysñlï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lshkafka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ienE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n,hla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ke;s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fjkila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sfnk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M,ÞhS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fuj,ulg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jvd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lvÞishl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,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shejqKq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jpk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fm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&lt;la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muKla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fkdfjhso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@</a:t>
            </a:r>
            <a:endParaRPr lang="en-GB" sz="1200" b="1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246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tfia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lSfuys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i;H;djhla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o 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sfnkjd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-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iuyr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rchhkag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n,mEï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b;d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wmyiqhs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ta;a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ysñlï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W,a,x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&gt;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sn|j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cd;Hka;r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foaYSh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jYfhka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isÿ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flfrk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úfõpk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fndfyda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rgj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,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Okd;aul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fjkila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 ù 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sfnkjd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cd;Hka;r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fmd,sia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n,ldhla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fkdue;sj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jqj;a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ysñlï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m%j¾Okh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lrkakg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yels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fndfyda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sfnkjd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   </a:t>
            </a:r>
            <a:endParaRPr lang="sv-SE" sz="120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endParaRPr lang="sv-SE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728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ñksiqka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ysñlï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úfõpkh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lsysmhla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sfnkjd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iuyr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Tng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o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fujeks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is;=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ú,s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we;sù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sfnkjd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fjkakg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mq¿jks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@</a:t>
            </a:r>
            <a:endParaRPr lang="en-US" sz="1200" kern="1200" baseline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iuyrúg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ysñlï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lshkafka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yßu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dla‍I‚l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fohla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Tng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isf;kakg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- ta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lshkafka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ysñlï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Tng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iïnkaO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yels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fohla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fkdj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kS;s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{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hskag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foaYmd,k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{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hskag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ud;Dldjla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hehs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Tng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isf;kakg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  <a:endParaRPr lang="en-US" sz="1200" kern="1200" baseline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tfyu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ke;akï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iuyrúg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ysñlï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lshkafka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Tnf.a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ffoksl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Ôú;hg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fndfyda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fihska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ÿria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: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fohla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ta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lshkafka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úYd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,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k.rj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,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m%N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+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me,eka;shg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mqoa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.,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hskag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úuis,su;a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yels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fohla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Tng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isf;kakg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  <a:endParaRPr lang="en-US" sz="1200" kern="1200" baseline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tfia;a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ke;s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iuyrúg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ysñlï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lshkafka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f.da,Sh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foaYmd,k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l%Svdjl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wdhqOhla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f,i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Tng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fmfkkakg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ta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lshkafk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iuyr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rchka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ysñlï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W,a,x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&gt;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w;r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u l=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f,i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i;=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úfõpkh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o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ysñlï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Ndú;d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lrkafka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h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Tng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isf;kakg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  <a:endParaRPr lang="en-GB" sz="140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fyd|hs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ysñlï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lshkafka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kS;sh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iïnkaO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fohla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¦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foaYmd,k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{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hska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kS;s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yokjd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¦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kS;s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{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hskag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wêlrKh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yryd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ysñlï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fjkqfjka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igka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l&lt;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yelshs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tal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ysñlï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fhÿu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iuyr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foaYmd,k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wruqKq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fhdod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f.k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wjNdú;d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lrkjd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  <a:endParaRPr lang="en-US" sz="1200" kern="1200" baseline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GB" sz="1200" b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kuq;a</a:t>
            </a:r>
            <a:r>
              <a:rPr lang="en-GB" sz="1200" b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ysñlï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lshkafka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jvd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fndfyda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¿,a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fohlaæ</a:t>
            </a:r>
            <a:r>
              <a:rPr lang="en-GB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  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sv-S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997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en-US" sz="1200" b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b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ysñlï</a:t>
            </a:r>
            <a:r>
              <a:rPr lang="en-US" sz="1200" b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b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US" sz="1200" b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b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endParaRPr lang="en-GB" sz="1200" b="1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oeka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f;areï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.;a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wdldrhg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ysñlïj,ska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l:d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lrkafka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jYfhka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u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wmf.a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tÈfkod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Ôú;fha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wjYH;d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sn|j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¦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wfma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mdif,a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f.dúmf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&lt;a"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fiajd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ia:dkfha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ksjfia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m%foaYfha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isÿjk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sn|jhs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¦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tlsfkldg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ie,lsh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hq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wdldrh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i,lkq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,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eíh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hq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wdldrh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sn|jhs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¦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wmf.a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Ôú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iïnkaOfhka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n,h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sfnk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úiska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ta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lshkafka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bvï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ysñhka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fiajd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fhdaclhska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.=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rejreka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jeks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ú;rla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fkdfjhs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wfma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mjqf,a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idudðlhska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úiska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mjd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jYfhka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u"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fmd,Sish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Widú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yuqodj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rch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jeks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n,OdÍka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úiska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o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wmfhdackhg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,la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lrkq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,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eîfuka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wdrlaId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sn|jhs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200" kern="1200" baseline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iuyr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fjkafka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úosyghs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hkqfjka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fláfhka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yelshs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(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ysñlï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j,ska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l:d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lrkafka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Ôj;a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ùug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leu;s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wdldrfha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tlaj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jev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f.dvkeÕSug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leu;s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wdldrfha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iudch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sn|jhs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wmf.aa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m%cdjka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;=&lt;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ysñlï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ienE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ekSug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¨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fokd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u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bgq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l&lt;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hq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 ld¾hNdrhla 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sfnkjd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fndfyda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ysñlï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W,a,x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&gt;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khùï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isÿfjkafka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idudkH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ck;dj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whf.a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whs;sjdislïj,g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.re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fkdlrk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ksidhs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WodyrKhla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úosyg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iuyr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mqoa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.,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hskag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iudk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f,i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fkdi,lk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ksid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ta jdf.au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ñksiqka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tlsfkld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fjkqfjka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ke.S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fkdisák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ksid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foaj,a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fjkia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W;aidy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fkdlrk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ksid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fndfyda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ksy`vj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isák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ksid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rchkag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jHdmdrj,g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mqoa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.,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hskag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ysñlï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W,a,x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&gt;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È.ska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os.gu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isÿq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lrf.k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hdug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yelsù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sfnkjd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556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F9587B-F422-284D-9F39-B607376883E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F7EE07-0028-9742-B23B-FE37E6BBE572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CC5AD1CA-A69D-1F4B-8F50-CC77250D631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582750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wdKavq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fkdfjhs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-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cd;Hka;r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ysñlï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súiqï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w;aika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lr,d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keye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¦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ysñlï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wkq.ukh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iy;sl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kS;suh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j.lSula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keye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kuq;a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;¾ldkql+,j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yDoh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idlaIshg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tlÕj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;,d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ne,qfjd;a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¨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fokd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ukqIHhska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ksid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tlsfkldg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iodpdrd;aul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hq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lula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sfnkjd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ysñlï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sn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|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úYaj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m%ldYkfha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fufyu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fjkjd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(</a:t>
            </a:r>
            <a:endParaRPr lang="en-GB" sz="120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US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—</a:t>
            </a:r>
            <a:r>
              <a:rPr lang="en-US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ish</a:t>
            </a:r>
            <a:r>
              <a:rPr lang="en-US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¨ u‍ </a:t>
            </a:r>
            <a:r>
              <a:rPr lang="en-US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ñksiqka</a:t>
            </a:r>
            <a:r>
              <a:rPr lang="en-US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f.!</a:t>
            </a:r>
            <a:r>
              <a:rPr lang="en-US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rjh</a:t>
            </a:r>
            <a:r>
              <a:rPr lang="en-US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yd</a:t>
            </a:r>
            <a:r>
              <a:rPr lang="en-US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whs;sjdislï</a:t>
            </a:r>
            <a:r>
              <a:rPr lang="en-US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w;ska</a:t>
            </a:r>
            <a:r>
              <a:rPr lang="en-US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</a:t>
            </a:r>
            <a:r>
              <a:rPr lang="en-US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iudkj</a:t>
            </a:r>
            <a:r>
              <a:rPr lang="en-US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Wm; ,</a:t>
            </a:r>
            <a:r>
              <a:rPr lang="en-US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nhs</a:t>
            </a:r>
            <a:r>
              <a:rPr lang="en-US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US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Tjqkag</a:t>
            </a:r>
            <a:r>
              <a:rPr lang="en-US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úpdrh</a:t>
            </a:r>
            <a:r>
              <a:rPr lang="en-US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US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yDoh</a:t>
            </a:r>
            <a:r>
              <a:rPr lang="en-US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idlaIsh</a:t>
            </a:r>
            <a:r>
              <a:rPr lang="en-US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Wreuj</a:t>
            </a:r>
            <a:r>
              <a:rPr lang="en-US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we;s</a:t>
            </a:r>
            <a:r>
              <a:rPr lang="en-US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w;r</a:t>
            </a:r>
            <a:r>
              <a:rPr lang="en-US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Tjqka</a:t>
            </a:r>
            <a:r>
              <a:rPr lang="en-US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tlsfkld</a:t>
            </a:r>
            <a:r>
              <a:rPr lang="en-US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flfrys</a:t>
            </a:r>
            <a:r>
              <a:rPr lang="en-US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ifydaor;ajfha</a:t>
            </a:r>
            <a:r>
              <a:rPr lang="en-US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yeÕSulska</a:t>
            </a:r>
            <a:r>
              <a:rPr lang="en-US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hq</a:t>
            </a:r>
            <a:r>
              <a:rPr lang="en-US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;=j </a:t>
            </a:r>
            <a:r>
              <a:rPr lang="en-US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l%shd</a:t>
            </a:r>
            <a:r>
              <a:rPr lang="en-US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l&lt; </a:t>
            </a:r>
            <a:r>
              <a:rPr lang="en-US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hq</a:t>
            </a:r>
            <a:r>
              <a:rPr lang="en-US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 h'˜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—'''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iEu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mqoa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.,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fhla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u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iudcfha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iEu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wxYhla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u 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[…]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b.ekaùu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oekqj;a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u.ska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fuu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whs;sjdislï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j,g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ksoyig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.re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m%j¾Okh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m%h;ak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oeßh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hq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;=h'˜</a:t>
            </a:r>
          </a:p>
          <a:p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whf.a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Ôú;j,g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hym;la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whym;la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n,h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ysñlï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wdrlaId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lsÍfï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iodpdrd;aul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j.lSula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sfnkjd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</a:p>
          <a:p>
            <a:endParaRPr lang="en-GB" sz="1200" kern="1200" baseline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fohlau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lrkak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neye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-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iuyr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wjia:dj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,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l&lt;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yels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lsisu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fohla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.ek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is;d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ekSug;a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neß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fjkjd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-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kuq;a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whqla;shla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isÿjk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fmfkk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ta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iïnkaOfhka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hula l&lt;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yels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W;aidy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wfma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iodpdrd;aul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hq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lula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fjkak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mq¿jka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</a:p>
          <a:p>
            <a:endParaRPr lang="en-US" sz="1200" kern="1200" baseline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hula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|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wi,ajeisfhl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=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ùu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ir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,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fohla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fjkak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mq¿jka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  <a:endParaRPr lang="sv-SE" sz="120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2795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sz="1200" b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iudc</a:t>
            </a:r>
            <a:r>
              <a:rPr lang="en-GB" sz="1200" b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mßj¾;lhska </a:t>
            </a:r>
            <a:r>
              <a:rPr lang="en-GB" sz="1200" b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</a:t>
            </a:r>
            <a:r>
              <a:rPr lang="en-GB" sz="1200" b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</a:t>
            </a:r>
            <a:r>
              <a:rPr lang="en-GB" sz="1200" b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sn</a:t>
            </a:r>
            <a:r>
              <a:rPr lang="en-GB" sz="1200" b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| </a:t>
            </a:r>
            <a:r>
              <a:rPr lang="en-GB" sz="1200" b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l;d</a:t>
            </a:r>
            <a:endParaRPr lang="en-GB" sz="1200" b="1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I*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dla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yika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lshkafk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=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Kq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,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kavkfha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fjfik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ì%;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dkH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cd;sl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uqia,sï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ldka;djla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miq.sh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ld,fha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tlai;a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rdcOdksfha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ffjÍ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wmrdO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úYd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,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jYfhka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by&lt; .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syska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sfhkjd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uqia,sïjre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úfYaIfhka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u I*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dla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jf.a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ysi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wdjrK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m&lt;¢k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uqia,sï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ldka;djka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fndfyda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wka;¾cd,fhaoS jf.au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uyd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ud¾.fhaoS;a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b,lal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njg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fjkjd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fujeks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jd;djrKhla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;=&lt;"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úúO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weoys,s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m%cdjka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w;r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tÈfkod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isÿ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flfrk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ñ;%YS,S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Hd.YS,S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l%shd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fndfyda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fihska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w¾:j;a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yelshs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  <a:endParaRPr lang="en-US" sz="1200" kern="1200" baseline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I*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dla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f.a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uqia,sï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fkdjk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wi,ajeishd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fkdys;mq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úoshg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wehg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wehf.a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14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yeúßÈ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;%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whdka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g Boa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W;aijh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iurkak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;E.s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ÿka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ukqIH;ajh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sn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|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;=&lt; 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snQ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úYajdih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;;a h:d ;;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ajhg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jqKq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I*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dla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lshkjd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  <a:r>
              <a:rPr lang="en-GB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   </a:t>
            </a:r>
            <a:endParaRPr lang="sv-SE" sz="120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670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I*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dla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thd,g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,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enqKq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;E.sj, f*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dfgda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Üúg¾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od,d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fufyu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lsh,d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snqKd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—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uqia,sï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flfkla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fkdfjk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wfma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wi,ajeishd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wmsg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we,af.aßhka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rgb|shs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iïmQ¾K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udih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mqrd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u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Wmjdifha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fhÿKq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uf.a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14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yeúßos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mq;dg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{d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lrkak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l,d,hl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=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hs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;E.s lf&lt;a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mqÿuhg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m;a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lrñka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thd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wjqreÿ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úiailg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jeä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ld,hla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wmf.a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wi,ajeishd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fj,d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ysáh;a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 Boa ;E.s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j,ska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wmj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iïmQ¾Kfhka u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mqÿu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l&lt;d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'˜</a:t>
            </a:r>
            <a:endParaRPr lang="en-US" sz="1200" kern="1200" baseline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—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whdka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Wmjdifha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fhfok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nj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thdg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f;aß,d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snqKd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ug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oekqfKa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keye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fï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isÿùfuka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uf.a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mq;dg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we;a;g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u ;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uka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úfYaIhs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lsh,d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oekqKd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thd,d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wms;a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tlal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ys;j;a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wi,ajeishka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¦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thd,d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uf.a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wïud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yok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nqßhdksj,g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leu;s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ksid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iEu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úgu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thd,g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nqßhdks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fmÜáhla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hjkjd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fjkia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m%cdjkag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whs;s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jqk;a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wfma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wi,ajeishd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whdka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ekhs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wd.ñl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úYajdih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ekhs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ta ;rug u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l,amkdldÍ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fj,d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whdkaj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ffO¾hu;a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lrmq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yoj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WKqiqï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lrjk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fohla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'˜</a:t>
            </a:r>
            <a:r>
              <a:rPr lang="en-GB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 </a:t>
            </a:r>
            <a:r>
              <a:rPr lang="sv-SE">
                <a:effectLst/>
              </a:rPr>
              <a:t> </a:t>
            </a:r>
            <a:endParaRPr lang="sv-SE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9173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id,syd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ue.av,Skd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lshkafka;a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b;d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fjkia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jd;djrKhla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;=&lt;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fjkila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isÿ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lrñka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isák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fofofkla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</a:p>
          <a:p>
            <a:pPr fontAlgn="base"/>
            <a:endParaRPr lang="en-GB" sz="1200" kern="1200" baseline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fontAlgn="base"/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id,syd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lshkafka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iekaisnd¾ ¥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iuQyfha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fmïnd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¥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mf;a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bkak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ieoeyej;a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uqia,sï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ldka;djla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fukau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ñ;a;kshla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m%foaYfha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uøid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mdif,a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W.kajkjd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  <a:endParaRPr lang="en-GB" sz="120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fontAlgn="base"/>
            <a:endParaRPr lang="sv-SE" sz="120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2076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id,syd fufyu lshkjd(</a:t>
            </a:r>
            <a:endParaRPr lang="en-US" sz="1200" kern="1200" baseline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—wfma m%cdjka w;fr ;sfnk fkdikaiqka;djh .ek uu lkiai,af,ka bkafk' wfma ;reK whg wfma foaYmd,k kdhlhka .ek úYajdihla keye' thd,g wjia:d ,efnkafk keye'˜ </a:t>
            </a:r>
            <a:endParaRPr lang="sv-S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2162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weh</a:t>
            </a:r>
            <a:r>
              <a:rPr lang="en-GB" sz="1200" i="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i="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j;a</a:t>
            </a:r>
            <a:r>
              <a:rPr lang="en-GB" sz="1200" i="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fufyu</a:t>
            </a:r>
            <a:r>
              <a:rPr lang="en-GB" sz="1200" i="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lshkjd</a:t>
            </a:r>
            <a:r>
              <a:rPr lang="en-GB" sz="1200" i="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</a:t>
            </a:r>
            <a:endParaRPr lang="en-US" sz="1200" i="0" kern="1200" baseline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—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ixpdrl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wxYfha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/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lrkak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m%Odk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N+ñ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m%foaYfha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b|,d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fufyg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tk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jeä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fofkla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l%sia;shdks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uu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okak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uqia,sï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fndfyda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fofkla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ukag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lrkak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sfhk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/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l%sia;shdks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weú;a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wr.kak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.ek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fodia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lshkjd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uu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wjqreÿ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Kkdjla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siafia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mej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Kq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foaYmd,k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fkdikaiqka;djh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wd.ñl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l,n,ldÍ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;;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ajh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w;aú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|, ;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sfhkjd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m,a,s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sksn;a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lrkjd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ffjÍ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l:d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iys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 m;%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sld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fnod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yßkjd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m,a,shg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hk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mdfros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ls%ia;shdks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whg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ysßyer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lrkjd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uu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oel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, ;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sfhkjd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wfma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reK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jvd;a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/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äl,a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fjñka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isák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nj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oelSfuka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uu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lkiai,a,g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m;afj,d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bkafk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ta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ksid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uhs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uu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ldka;djkaf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 wka;¾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wd.ñl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lñgqjg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ne÷fKa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'˜</a:t>
            </a:r>
            <a:r>
              <a:rPr lang="en-GB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sv-S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469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—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uu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wfma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¥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mf;a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wd.ñl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m%pKav;ajh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je&lt;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elaùug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Woõ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lrkak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leu;shs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uøid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mdief,a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§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uu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orejkag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W.kajkafka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bjiSu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wdorh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wfma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wd.fï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uQ,sl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wx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njhs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wkd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.;h ;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sfhkafka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wfma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orejka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wf;a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¦ ta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ksid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Tjqkag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yß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ud¾.h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fmkaùu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uhs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wfma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j.lSu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'˜</a:t>
            </a:r>
            <a:r>
              <a:rPr lang="en-GB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endParaRPr lang="sv-SE" sz="120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sv-SE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8746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m%Odk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N+ñ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m%foaYfha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b|,d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iekaisnd¾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oQmf;a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mÈxÑhg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l%sia;shdks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ldka;djla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ue.av,Skd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o wka;¾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wd.ñl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lghq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;=j,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ksr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fjkjd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w¢k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m&lt;¢k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wdldrh;a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wehf.a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wd.u;a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ksid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fjkiafldg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i,lkq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,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eîug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uqyqK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§,d 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sfhkjd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ta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jqk;a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ls%ia;shdks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whhs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uqia,sï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whhs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w;r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sfhk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fNaoh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;=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wêIaGdk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lrf.k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bkafk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wka;¾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wd.ñl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wNsfhda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 .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ek;a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ldka;djkaf.a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whs;sjdislï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ek;a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l;d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m%cdjka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w;rg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ixúOdkhla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Wkaf.dahd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m%dfoaYSh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ldka;d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lñgqjg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iïnkaO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jqKd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  <a:endParaRPr lang="en-US" sz="1200" kern="1200" baseline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 </a:t>
            </a:r>
            <a:endParaRPr lang="en-US" sz="1200" kern="1200" baseline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—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uu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lñgqjg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ne÷fKa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bia,dï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.ek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jeäÿrg;a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bf.k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f.k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uqia,sïjreka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Ôj;a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jk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wdldrh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wjfndaO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ekSughs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˜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hkqfjka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meyeÈ,s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lrkjd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'˜ </a:t>
            </a:r>
          </a:p>
          <a:p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—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yefudau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ldka;djka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ta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ksid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yefudau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fjkiafldg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ie,lSïj,g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uqyqK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fokjd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-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tlg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tlaj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tlsfkldg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iyfhda.h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oelaúh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hq</a:t>
            </a:r>
            <a:r>
              <a:rPr lang="en-GB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</a:t>
            </a:r>
            <a:r>
              <a:rPr lang="en-GB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'˜</a:t>
            </a:r>
            <a:r>
              <a:rPr lang="en-GB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 </a:t>
            </a:r>
            <a:endParaRPr lang="sv-SE" sz="120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3019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I*dlaf.a wi,ajeishd iy id,syd iy ue.av,Skd jeks wh .Kka lrkak neß ;rï ixLHdjla bkakjd' ;uka isák m%cdjka ;=&lt; ;ukaf.au mqxÑ l%uj,ska udkj ysñlï h:d¾:hla njg m;a lsÍug W;aidy lrk wms jf.a idudkH ñksiaiq - m%dfoaYSh iudc mßj¾;lhskaæ</a:t>
            </a:r>
            <a:endParaRPr lang="en-US" sz="1200" kern="1200" baseline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 ljqreka jqk;a" udkj ysñlï h:d¾:hla njg m;a lsÍug wmsg;a hula l&lt; yelshsæ</a:t>
            </a:r>
            <a:r>
              <a:rPr lang="en-GB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  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sv-SE">
                <a:effectLst/>
              </a:rPr>
              <a:t> </a:t>
            </a:r>
            <a:endParaRPr lang="sv-SE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4234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30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F9587B-F422-284D-9F39-B607376883E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F7EE07-0028-9742-B23B-FE37E6BBE572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CC5AD1CA-A69D-1F4B-8F50-CC77250D631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4273349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wxl 2 isg 6 olajd jk ia,hsv u.ska ieis ie,eiafuys we;=&lt;;a jkzmdGud,dj y÷kajd fokakZ keu;s fldgi ksrEmKh lrhs' </a:t>
            </a:r>
            <a:endParaRPr lang="en-US" sz="1200" kern="1200" baseline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nb-NO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 </a:t>
            </a:r>
            <a:endParaRPr lang="en-US" sz="1200" kern="1200" baseline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nb-NO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fuu ia,hsvh wjYH mßÈ fjkia lrf.k" Tn ia,hsvh m%o¾Ykh lrk w;r;=r lÓlhd i|yd jk fuu igyka lshjkak" ke; fyd;a Tn úiskau ilialr .;a ta yd iudk lreKq bÈßm;a lrkak'</a:t>
            </a:r>
            <a:endParaRPr lang="en-US" sz="1200" kern="1200" baseline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nb-NO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 </a:t>
            </a:r>
            <a:endParaRPr lang="en-US" sz="1200" kern="1200" baseline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fuu</a:t>
            </a:r>
            <a:r>
              <a:rPr lang="nb-NO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nb-NO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mdGud,dfõ</a:t>
            </a:r>
            <a:r>
              <a:rPr lang="nb-NO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nb-NO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m%Odk</a:t>
            </a:r>
            <a:r>
              <a:rPr lang="nb-NO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nb-NO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wruqKq</a:t>
            </a:r>
            <a:r>
              <a:rPr lang="nb-NO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4 la ;</a:t>
            </a:r>
            <a:r>
              <a:rPr lang="nb-NO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sfnkjd</a:t>
            </a:r>
            <a:r>
              <a:rPr lang="nb-NO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(</a:t>
            </a:r>
            <a:endParaRPr lang="en-US" sz="1200" kern="1200" baseline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m%cdjka ;=&lt; iy m%cdjka w;r ;sfnk úúO;ajh y÷kd .ekSug iy th w.h lsÍug wmg Wmldr lsÍu</a:t>
            </a:r>
            <a:endParaRPr lang="en-US" sz="1200" kern="1200" baseline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wd.u weoySfï fyda úYajdi oeßfï ksoyi i|yd we;s whs;sh o we;=¿j wmf.a udkj ysñlï wjfndaO lr .ekSug iy w.h lsÍug wmg Wmldr lsÍu</a:t>
            </a:r>
            <a:endParaRPr lang="en-US" sz="1200" kern="1200" baseline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wmf.a m%cdjka ;=&lt;  wd.u weoySfï fyda úYajdi oeßfï  ksoyi iïnkaOfhka we;s .eg¿ y÷kd .ekSu" iy</a:t>
            </a:r>
            <a:endParaRPr lang="en-US" sz="1200" kern="1200" baseline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tlg tlaj tu .eg¿ úi|d .; yels l%u fidhd .ekSu'</a:t>
            </a:r>
            <a:endParaRPr lang="sv-SE" sz="1200" kern="1200" baseline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endParaRPr lang="sv-SE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920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mdGud,dj</a:t>
            </a:r>
            <a:r>
              <a:rPr lang="nb-NO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w;r</a:t>
            </a:r>
            <a:r>
              <a:rPr lang="nb-NO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;=r§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nb-NO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È¾&gt;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foaYkj,g</a:t>
            </a:r>
            <a:r>
              <a:rPr lang="nb-NO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ijka</a:t>
            </a:r>
            <a:r>
              <a:rPr lang="nb-NO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foñka</a:t>
            </a:r>
            <a:r>
              <a:rPr lang="nb-NO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wiqkaf.k</a:t>
            </a:r>
            <a:r>
              <a:rPr lang="nb-NO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isákafka</a:t>
            </a:r>
            <a:r>
              <a:rPr lang="nb-NO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keye</a:t>
            </a:r>
            <a:r>
              <a:rPr lang="nb-NO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ta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fjkqjg</a:t>
            </a:r>
            <a:r>
              <a:rPr lang="nb-NO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nb-NO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il%Sh</a:t>
            </a:r>
            <a:r>
              <a:rPr lang="nb-NO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iyNd.S;ajh</a:t>
            </a:r>
            <a:r>
              <a:rPr lang="nb-NO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;=&lt;</a:t>
            </a:r>
            <a:r>
              <a:rPr lang="nb-NO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ska</a:t>
            </a:r>
            <a:r>
              <a:rPr lang="nb-NO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bf.k</a:t>
            </a:r>
            <a:r>
              <a:rPr lang="nb-NO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nb-NO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kakjd</a:t>
            </a:r>
            <a:r>
              <a:rPr lang="nb-NO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nb-NO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±</a:t>
            </a:r>
            <a:r>
              <a:rPr lang="nb-NO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kqu</a:t>
            </a:r>
            <a:r>
              <a:rPr lang="nb-NO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fnodf.k</a:t>
            </a:r>
            <a:r>
              <a:rPr lang="nb-NO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wdj¾ckh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lrñka</a:t>
            </a:r>
            <a:r>
              <a:rPr lang="nb-NO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tajd</a:t>
            </a:r>
            <a:r>
              <a:rPr lang="nb-NO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úYaf,aIKh</a:t>
            </a:r>
            <a:r>
              <a:rPr lang="nb-NO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</a:t>
            </a:r>
            <a:r>
              <a:rPr lang="nb-NO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l%shdud¾. .;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hq</a:t>
            </a:r>
            <a:r>
              <a:rPr lang="nb-NO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wdldrh</a:t>
            </a:r>
            <a:r>
              <a:rPr lang="nb-NO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ie,iqï</a:t>
            </a:r>
            <a:r>
              <a:rPr lang="nb-NO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lrkjd</a:t>
            </a:r>
            <a:r>
              <a:rPr lang="nb-NO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endParaRPr lang="en-US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nb-NO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wmg bÈßm;a lsÍï yryd bf.k .ekSug ,efíú¦ tA jdf.a u" ta  ±kqu wfma m%cdjg iy miqìug wod&lt; lrñka l%shdjg kexùu i|yd wmg Wmldr jk wdldrfha idlÉPd" lKavdhï wNHdi" l%Svd iy kdgH l%shdldrlï o isÿ lrkjd' </a:t>
            </a:r>
            <a:endParaRPr lang="en-US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nb-NO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 bf.k.;a foh fufkys lr" wms tlg tla ù tAjd l%shdjg kxjkafka ke;skï" wms bf.k .kakd foa u;l ;nd .ekSu we;af;ka u ÿIalr hs' wms tla ù wfkHdakH jYfhka lghq;= lrk úg th ;j;a úfkdaockl fõú' tu ksid" Tfí il%Sh iyNd.S;ajh" tkï Tfí w;aoelSï" is;=ú,s iy odhl;ajh b;du;a jeo.;a fjkjd' </a:t>
            </a:r>
            <a:r>
              <a:rPr lang="sv-SE" sz="1200">
                <a:effectLst/>
                <a:latin typeface="FMMalithi" panose="00000400000000000000" pitchFamily="2" charset="0"/>
              </a:rPr>
              <a:t> </a:t>
            </a:r>
            <a:endParaRPr lang="sv-SE" sz="1200">
              <a:latin typeface="FMMalithi" panose="00000400000000000000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857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mdGud,dj w;r;=r§ wms my; i|yka ud;Dld ms&lt;sn| i,ld n,kjd(</a:t>
            </a:r>
            <a:r>
              <a:rPr lang="en-GB"/>
              <a:t>   </a:t>
            </a:r>
            <a:endParaRPr lang="en-GB">
              <a:cs typeface="Calibri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udkj wjYH;d" udkj</a:t>
            </a:r>
            <a:r>
              <a:rPr lang="nb-NO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ysñ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slï iy udkj j.lSï 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wd.u weoySfï fyda úYajdi oeÍfï ksoyi - thska ksfhdackh jkafka</a:t>
            </a:r>
            <a:r>
              <a:rPr lang="nb-NO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l=uk jákdlïo" wmg ;sfnk whs;sjdislï fudkjdo" tu whs;sjdislï iSudlrkq ,eìh yels wjia:d fudkjdo" iy tu whs;sjdislï W,a,x&gt;kh lsÍï fmfkkafka fln÷ foa f,io@ 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wmf.a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miqìu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;=&lt;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wd.u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weoySfï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fyda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úYajdi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±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Ífï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ksoyi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udkj whs;sjdislï m%j¾Okh lsÍu i|yd fhdÞ.; yels Wml%u - wmg whs;sjdislïj,g .re lsÍu m%j¾Okh l&lt; yelafla flfiao@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l%shdldÍ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iqï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ilia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lsÍu</a:t>
            </a:r>
            <a:r>
              <a:rPr lang="en-GB"/>
              <a:t> - </a:t>
            </a:r>
            <a:r>
              <a:rPr lang="en-GB" err="1"/>
              <a:t>wmg</a:t>
            </a:r>
            <a:r>
              <a:rPr lang="en-GB"/>
              <a:t> </a:t>
            </a:r>
            <a:r>
              <a:rPr lang="en-GB" err="1"/>
              <a:t>wjYH</a:t>
            </a:r>
            <a:r>
              <a:rPr lang="en-GB"/>
              <a:t> </a:t>
            </a:r>
            <a:r>
              <a:rPr lang="en-GB" err="1"/>
              <a:t>jkafka</a:t>
            </a:r>
            <a:r>
              <a:rPr lang="en-GB"/>
              <a:t> l=</a:t>
            </a:r>
            <a:r>
              <a:rPr lang="en-GB" err="1"/>
              <a:t>ula</a:t>
            </a:r>
            <a:r>
              <a:rPr lang="en-GB"/>
              <a:t> </a:t>
            </a:r>
            <a:r>
              <a:rPr lang="en-GB" err="1"/>
              <a:t>lsÍugo</a:t>
            </a:r>
            <a:r>
              <a:rPr lang="en-GB"/>
              <a:t>@ </a:t>
            </a:r>
            <a:endParaRPr lang="en-GB">
              <a:cs typeface="Calibri"/>
            </a:endParaRPr>
          </a:p>
          <a:p>
            <a:pPr>
              <a:defRPr/>
            </a:pPr>
            <a:endParaRPr lang="en-GB">
              <a:solidFill>
                <a:srgbClr val="FF0000"/>
              </a:solidFill>
              <a:cs typeface="Calibri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530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mdGud,dj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meh fol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ne.ska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jQ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ieis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kjhlska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iukaú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;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jk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f,i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ilia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lr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;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sfnkjd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'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ish¨u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ieisj,g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iyNd.S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ùug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mqoa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.,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hskaj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Èßu;a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lrkak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'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Tn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tl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;=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lrf.k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we;s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hï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m%dfhda.sl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f;dr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;=re ;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sfí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kï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tajd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mÍlaId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lr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n,kak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'</a:t>
            </a:r>
            <a:endParaRPr lang="sv-SE" sz="1200" kern="1200">
              <a:solidFill>
                <a:schemeClr val="tx1"/>
              </a:solidFill>
              <a:effectLst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932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wxl</a:t>
            </a:r>
            <a:r>
              <a:rPr lang="nb-NO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7 </a:t>
            </a:r>
            <a:r>
              <a:rPr lang="nb-NO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isg</a:t>
            </a:r>
            <a:r>
              <a:rPr lang="nb-NO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28 olajd jk </a:t>
            </a:r>
            <a:r>
              <a:rPr lang="nb-NO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ia,hsv</a:t>
            </a:r>
            <a:r>
              <a:rPr lang="nb-NO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nb-NO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u.ska</a:t>
            </a:r>
            <a:r>
              <a:rPr lang="nb-NO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1 </a:t>
            </a:r>
            <a:r>
              <a:rPr lang="nb-NO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jeks</a:t>
            </a:r>
            <a:r>
              <a:rPr lang="nb-NO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nb-NO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ieisfha</a:t>
            </a:r>
            <a:r>
              <a:rPr lang="nb-NO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nb-NO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bÈßm;a</a:t>
            </a:r>
            <a:r>
              <a:rPr lang="nb-NO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nb-NO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</a:t>
            </a:r>
            <a:r>
              <a:rPr lang="nb-NO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nb-NO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tkï</a:t>
            </a:r>
            <a:r>
              <a:rPr lang="nb-NO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nb-NO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nb-NO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nb-NO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wjYH;d</a:t>
            </a:r>
            <a:r>
              <a:rPr lang="nb-NO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- </a:t>
            </a:r>
            <a:r>
              <a:rPr lang="nb-NO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nb-NO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nb-NO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ysñlï</a:t>
            </a:r>
            <a:r>
              <a:rPr lang="nb-NO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- </a:t>
            </a:r>
            <a:r>
              <a:rPr lang="nb-NO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nb-NO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nb-NO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j.lSï</a:t>
            </a:r>
            <a:r>
              <a:rPr lang="nb-NO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nb-NO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meyeÈ,s</a:t>
            </a:r>
            <a:r>
              <a:rPr lang="nb-NO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nb-NO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flfrhs</a:t>
            </a:r>
            <a:r>
              <a:rPr lang="nb-NO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br>
              <a:rPr lang="en-GB" i="1">
                <a:cs typeface="+mn-lt"/>
              </a:rPr>
            </a:br>
            <a:br>
              <a:rPr lang="en-GB" i="1">
                <a:cs typeface="+mn-lt"/>
              </a:rPr>
            </a:br>
            <a:r>
              <a:rPr lang="en-GB" sz="1200" b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bosßm;a</a:t>
            </a:r>
            <a:r>
              <a:rPr lang="en-GB" sz="1200" b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b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</a:t>
            </a:r>
            <a:r>
              <a:rPr lang="en-GB" sz="1200" b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( </a:t>
            </a:r>
            <a:r>
              <a:rPr lang="en-GB" sz="1200" b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en-GB" sz="1200" b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b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wjYH;d</a:t>
            </a:r>
            <a:r>
              <a:rPr lang="en-GB" sz="1200" b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- </a:t>
            </a:r>
            <a:r>
              <a:rPr lang="en-GB" sz="1200" b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en-GB" sz="1200" b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b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ysñlï</a:t>
            </a:r>
            <a:r>
              <a:rPr lang="en-GB" sz="1200" b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- </a:t>
            </a:r>
            <a:r>
              <a:rPr lang="en-GB" sz="1200" b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en-GB" sz="1200" b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b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j.lSï</a:t>
            </a:r>
            <a:r>
              <a:rPr lang="en-GB" sz="1200" kern="1200">
                <a:solidFill>
                  <a:schemeClr val="tx1"/>
                </a:solidFill>
                <a:effectLst/>
              </a:rPr>
              <a:t> </a:t>
            </a:r>
          </a:p>
          <a:p>
            <a:r>
              <a:rPr lang="nb-NO" sz="1200" kern="1200">
                <a:solidFill>
                  <a:schemeClr val="tx1"/>
                </a:solidFill>
                <a:effectLst/>
              </a:rPr>
              <a:t> </a:t>
            </a:r>
          </a:p>
          <a:p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ljqreka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jqj;a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wmf.a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wd.u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ckj¾.h"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;%S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mqreI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Ndjh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jhi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l=ula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jqj;a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Ôj;a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ia:dkh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l=ula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jqj;a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¨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fokdg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u 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sfhkafka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uQ,sl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wjYH;d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lsisu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fkdue;sj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w;awvx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.=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kq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,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eîug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jOysxidjkag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,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laùug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fjkia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fldg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i,lkq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,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eîug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ljqre;a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leu;s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keye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ta jf.au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wmf.a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orejka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l=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i.skafka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isákq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oelSug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ljqre;a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leu;s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keye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yefudagu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´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foaj,a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j,ska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wdrlaId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iudcj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,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Ôj;a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fjkakhs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  <a:endParaRPr lang="sv-SE" sz="1200" kern="1200">
              <a:solidFill>
                <a:schemeClr val="tx1"/>
              </a:solidFill>
              <a:effectLst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0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ñksiqka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¨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fokdg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u 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sfhkafka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uQ,sl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fmdÿ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wjYH;d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wjYH;d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iïmQ¾K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jqfka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ke;skï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YdÍßl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Ñ;a;fõ.Sh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wOHd;añl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hymeje;au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w;ska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mSvdjg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fjkjd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709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udkj</a:t>
            </a:r>
            <a:r>
              <a:rPr lang="en-GB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ysñlï</a:t>
            </a:r>
            <a:endParaRPr lang="en-GB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eklu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isák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mqoa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.,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fhl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=g u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wjYH;d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sfnk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nj;a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wjYH;dj,g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.re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tajd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imqrd,k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iy;sl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Wmßu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jYfhka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lghq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rchhkag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j.lSula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-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jYfhka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u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lshf;d;a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hq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lula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- 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sfnk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nj;a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f,dj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sfnk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rchka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y÷kdf.k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sfnkjd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  <a:r>
              <a:rPr lang="en-GB" sz="1200" kern="120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 </a:t>
            </a:r>
            <a:r>
              <a:rPr lang="sv-SE">
                <a:effectLst/>
                <a:latin typeface="+mj-lt"/>
              </a:rPr>
              <a:t> </a:t>
            </a:r>
            <a:endParaRPr lang="sv-SE" sz="1200" kern="120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2023-08-02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31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51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ABC30888-9555-45FD-A5A1-8EEE2086F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21268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bNY">
    <p:bg>
      <p:bgPr>
        <a:solidFill>
          <a:srgbClr val="F3E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454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03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26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27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43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Rubrik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8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9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ADDC01-6637-5548-A18D-8F838F5E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DC5BC1-758C-FE4D-A9AF-D2CA915D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9C66E07-A54B-1A47-9150-8990165686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8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Rubrik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1213F-2F68-5447-BC1F-D1E7F73708F2}" type="datetime1">
              <a:rPr lang="sv-SE" smtClean="0"/>
              <a:t>2023-08-02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" y="22225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79C66E07-A54B-1A47-9150-8990165686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4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Rubrik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9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20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F7B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2FFD922C-8B76-CD40-9897-D22CE58C9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28" y="5282109"/>
            <a:ext cx="1973944" cy="1307738"/>
          </a:xfrm>
          <a:prstGeom prst="rect">
            <a:avLst/>
          </a:prstGeom>
        </p:spPr>
      </p:pic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A56BA54F-1054-5944-B9DF-DAF378C155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76" y="3192435"/>
            <a:ext cx="5905500" cy="1346200"/>
          </a:xfrm>
          <a:prstGeom prst="rect">
            <a:avLst/>
          </a:prstGeom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7246315C-6EBB-9A47-B2AE-6E968AC7ED5A}"/>
              </a:ext>
            </a:extLst>
          </p:cNvPr>
          <p:cNvSpPr txBox="1"/>
          <p:nvPr/>
        </p:nvSpPr>
        <p:spPr>
          <a:xfrm>
            <a:off x="0" y="1169180"/>
            <a:ext cx="12192000" cy="1123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a-DK" sz="5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MMalithi" panose="00000400000000000000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m%dfoaYSh </a:t>
            </a:r>
            <a:r>
              <a:rPr lang="da-DK" sz="50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MMalithi" panose="00000400000000000000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iudc mßj¾;l </a:t>
            </a:r>
            <a:r>
              <a:rPr lang="da-DK" sz="5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MMalithi" panose="00000400000000000000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mdGud,dj</a:t>
            </a:r>
            <a:endParaRPr lang="sv-SE" sz="50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22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9669E25C-8507-4E2C-993F-BA9920168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25" y="1525188"/>
            <a:ext cx="4262451" cy="423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04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5626C73-95BC-477B-ADA9-7C6EDA1B9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1688">
            <a:off x="894167" y="1901063"/>
            <a:ext cx="3171824" cy="41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08BF0E-3685-4611-9E69-67985F33E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7" y="969288"/>
            <a:ext cx="317182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847EE16-8DC4-4AC1-BEF0-D0593B122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2908">
            <a:off x="8226684" y="1865996"/>
            <a:ext cx="31623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58DDA0E6-3930-49E6-BA26-7ADD52E72365}"/>
              </a:ext>
            </a:extLst>
          </p:cNvPr>
          <p:cNvSpPr txBox="1"/>
          <p:nvPr/>
        </p:nvSpPr>
        <p:spPr>
          <a:xfrm rot="21151688">
            <a:off x="1232586" y="3089029"/>
            <a:ext cx="2322892" cy="1064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udkj</a:t>
            </a:r>
            <a:r>
              <a:rPr lang="en-GB" sz="200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ysñlï</a:t>
            </a:r>
            <a:r>
              <a:rPr lang="en-GB" sz="200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GB" sz="200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GB" sz="200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sn</a:t>
            </a:r>
            <a:r>
              <a:rPr lang="en-GB" sz="200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GB" sz="200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úYaj</a:t>
            </a:r>
            <a:r>
              <a:rPr lang="en-GB" sz="200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m%ldYkh</a:t>
            </a:r>
            <a:endParaRPr lang="da-DK" sz="200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F8F2A58-995E-4F34-B9BB-60515D97D7E1}"/>
              </a:ext>
            </a:extLst>
          </p:cNvPr>
          <p:cNvSpPr txBox="1"/>
          <p:nvPr/>
        </p:nvSpPr>
        <p:spPr>
          <a:xfrm rot="552908">
            <a:off x="8494279" y="2799229"/>
            <a:ext cx="26271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iudchS</a:t>
            </a:r>
            <a:r>
              <a:rPr lang="en-US" sz="200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GB" sz="200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" wd¾Ól </a:t>
            </a:r>
            <a:r>
              <a:rPr lang="en-GB" sz="200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iy</a:t>
            </a:r>
            <a:r>
              <a:rPr lang="en-GB" sz="200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ixialD;sl</a:t>
            </a:r>
            <a:r>
              <a:rPr lang="en-GB" sz="200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whs;sjdislï</a:t>
            </a:r>
            <a:r>
              <a:rPr lang="en-GB" sz="200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GB" sz="200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GB" sz="200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sn</a:t>
            </a:r>
            <a:r>
              <a:rPr lang="en-GB" sz="200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GB" sz="200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cd;Hka;r</a:t>
            </a:r>
            <a:r>
              <a:rPr lang="en-GB" sz="200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iïuq;sh</a:t>
            </a:r>
            <a:endParaRPr lang="en-GB" sz="200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90AC2EC-3CBB-433F-8245-0FF07048D0F0}"/>
              </a:ext>
            </a:extLst>
          </p:cNvPr>
          <p:cNvSpPr txBox="1"/>
          <p:nvPr/>
        </p:nvSpPr>
        <p:spPr>
          <a:xfrm>
            <a:off x="4853597" y="1999868"/>
            <a:ext cx="2302880" cy="1064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isú,a</a:t>
            </a:r>
            <a:r>
              <a:rPr lang="en-GB" sz="200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yd </a:t>
            </a:r>
            <a:r>
              <a:rPr lang="en-GB" sz="200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foaYmd,k</a:t>
            </a:r>
            <a:r>
              <a:rPr lang="en-GB" sz="200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whs;sjdislï</a:t>
            </a:r>
            <a:r>
              <a:rPr lang="en-GB" sz="200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GB" sz="200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GB" sz="200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sn</a:t>
            </a:r>
            <a:r>
              <a:rPr lang="en-GB" sz="200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GB" sz="200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cd;Hka;r</a:t>
            </a:r>
            <a:r>
              <a:rPr lang="en-GB" sz="200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iïuq;sh</a:t>
            </a:r>
            <a:endParaRPr lang="da-DK" sz="200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3791364-A18F-44F8-A999-29C17F2E82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51688">
            <a:off x="1898632" y="2235975"/>
            <a:ext cx="776710" cy="72287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64B23B3E-6F06-4147-8BE1-16DBBE8124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52908">
            <a:off x="9600455" y="2170562"/>
            <a:ext cx="776710" cy="722878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D3967927-6370-4E15-B6CB-C4D1C87A0A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2407" y="1198436"/>
            <a:ext cx="776710" cy="72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3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773F1F6D-E07B-4B1D-859C-0F21646BBC9A}"/>
              </a:ext>
            </a:extLst>
          </p:cNvPr>
          <p:cNvSpPr txBox="1"/>
          <p:nvPr/>
        </p:nvSpPr>
        <p:spPr>
          <a:xfrm>
            <a:off x="6084251" y="1639693"/>
            <a:ext cx="6084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iudchSh</a:t>
            </a:r>
            <a:r>
              <a:rPr lang="en-GB" sz="2800" b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" wd¾Ól </a:t>
            </a:r>
            <a:r>
              <a:rPr lang="en-GB" sz="2800" b="1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iy</a:t>
            </a:r>
            <a:r>
              <a:rPr lang="en-GB" sz="2800" b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ixialD;sl</a:t>
            </a:r>
            <a:r>
              <a:rPr lang="en-GB" sz="2800" b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whs;sjdislï</a:t>
            </a:r>
            <a:r>
              <a:rPr lang="en-GB" sz="2800" b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GB" sz="2800" b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GB" sz="2800" b="1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sn</a:t>
            </a:r>
            <a:r>
              <a:rPr lang="en-GB" sz="2800" b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GB" sz="2800" b="1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cd;Hka;r</a:t>
            </a:r>
            <a:r>
              <a:rPr lang="en-GB" sz="2800" b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iïuq;sh</a:t>
            </a:r>
            <a:endParaRPr lang="en-GB" sz="2800" b="1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9F653AC-963B-4F7E-ABE1-DAC9B4053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143" y="632391"/>
            <a:ext cx="1635175" cy="83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D8D1DEC-69DA-420E-9D76-571E9048F187}"/>
              </a:ext>
            </a:extLst>
          </p:cNvPr>
          <p:cNvSpPr txBox="1"/>
          <p:nvPr/>
        </p:nvSpPr>
        <p:spPr>
          <a:xfrm>
            <a:off x="-11749" y="1639693"/>
            <a:ext cx="6084252" cy="99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isú,a</a:t>
            </a:r>
            <a:r>
              <a:rPr lang="en-GB" sz="2800" b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yd </a:t>
            </a:r>
            <a:r>
              <a:rPr lang="en-GB" sz="2800" b="1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foaYmd,k</a:t>
            </a:r>
            <a:r>
              <a:rPr lang="en-GB" sz="2800" b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whs;sjdislï</a:t>
            </a:r>
            <a:r>
              <a:rPr lang="en-GB" sz="2800" b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sz="2800" b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b="1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GB" sz="2800" b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GB" sz="2800" b="1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sn</a:t>
            </a:r>
            <a:r>
              <a:rPr lang="en-GB" sz="2800" b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GB" sz="2800" b="1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cd;Hka;r</a:t>
            </a:r>
            <a:r>
              <a:rPr lang="en-GB" sz="2800" b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iïuq;sh</a:t>
            </a:r>
            <a:endParaRPr lang="da-DK" sz="2800" b="1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9889E9C-BCC3-444F-A798-B74D19B77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788" y="632391"/>
            <a:ext cx="1635175" cy="83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objekt 11" descr="En bild som visar karta&#10;&#10;Automatiskt genererad beskrivning">
            <a:extLst>
              <a:ext uri="{FF2B5EF4-FFF2-40B4-BE49-F238E27FC236}">
                <a16:creationId xmlns:a16="http://schemas.microsoft.com/office/drawing/2014/main" id="{53FCD36E-96AE-4751-B011-B5D82AAFB2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72" y="2883473"/>
            <a:ext cx="6084252" cy="3525348"/>
          </a:xfrm>
          <a:prstGeom prst="rect">
            <a:avLst/>
          </a:prstGeom>
        </p:spPr>
      </p:pic>
      <p:pic>
        <p:nvPicPr>
          <p:cNvPr id="14" name="Bildobjekt 13" descr="En bild som visar karta&#10;&#10;Automatiskt genererad beskrivning">
            <a:extLst>
              <a:ext uri="{FF2B5EF4-FFF2-40B4-BE49-F238E27FC236}">
                <a16:creationId xmlns:a16="http://schemas.microsoft.com/office/drawing/2014/main" id="{3ECBB925-28AA-4A03-933D-9AEA71A445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503" y="2883947"/>
            <a:ext cx="6083988" cy="35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54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705FA41F-FB13-42C4-889A-13B6ABCD2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05" y="1538057"/>
            <a:ext cx="4165066" cy="4139462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F40416B-90B9-4DE7-8956-8DF43C516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168" y="4807461"/>
            <a:ext cx="2212931" cy="124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9EDC914-97A3-432D-A17C-1EBA08CA3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593" y="807810"/>
            <a:ext cx="1815737" cy="186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095F56-F476-46A1-AC46-51E7A98BC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902">
            <a:off x="6095486" y="2722750"/>
            <a:ext cx="1367394" cy="187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0A94289F-276A-46F6-BD0F-1A29581EDE7F}"/>
              </a:ext>
            </a:extLst>
          </p:cNvPr>
          <p:cNvSpPr txBox="1"/>
          <p:nvPr/>
        </p:nvSpPr>
        <p:spPr>
          <a:xfrm>
            <a:off x="8329592" y="1487776"/>
            <a:ext cx="2532537" cy="656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sz="360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relrkak</a:t>
            </a:r>
            <a:r>
              <a:rPr lang="en-GB" sz="360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a-DK" sz="360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42F8AF3-5AE2-45C1-939B-1852A4AA3085}"/>
              </a:ext>
            </a:extLst>
          </p:cNvPr>
          <p:cNvSpPr txBox="1"/>
          <p:nvPr/>
        </p:nvSpPr>
        <p:spPr>
          <a:xfrm>
            <a:off x="8340893" y="3291680"/>
            <a:ext cx="3147015" cy="1214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wdrlaId</a:t>
            </a:r>
            <a:r>
              <a:rPr lang="en-GB" sz="320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lrkak</a:t>
            </a:r>
            <a:endParaRPr lang="da-DK" sz="320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endParaRPr lang="en-GB" sz="320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AF559C2-0235-47C7-ACD7-3BA881D0DA55}"/>
              </a:ext>
            </a:extLst>
          </p:cNvPr>
          <p:cNvSpPr txBox="1"/>
          <p:nvPr/>
        </p:nvSpPr>
        <p:spPr>
          <a:xfrm>
            <a:off x="8329592" y="5007290"/>
            <a:ext cx="3504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m%j¾Okh </a:t>
            </a:r>
            <a:r>
              <a:rPr lang="en-GB" sz="360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lrkak</a:t>
            </a:r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4204800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3D67F34-906B-401B-A1CF-142FC93F5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78" y="2995940"/>
            <a:ext cx="5003011" cy="3452782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9459C078-1139-40D5-BA9E-8196C542545A}"/>
              </a:ext>
            </a:extLst>
          </p:cNvPr>
          <p:cNvSpPr/>
          <p:nvPr/>
        </p:nvSpPr>
        <p:spPr>
          <a:xfrm>
            <a:off x="1145666" y="1320730"/>
            <a:ext cx="10338578" cy="2640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500" b="1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—</a:t>
            </a:r>
            <a:r>
              <a:rPr lang="nb-NO" sz="3500" b="1">
                <a:latin typeface="FMMalithi" panose="00000400000000000000" pitchFamily="2" charset="0"/>
              </a:rPr>
              <a:t>ish¨‍ </a:t>
            </a:r>
            <a:r>
              <a:rPr lang="nb-NO" sz="3500" b="1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ukqIHhska ksoyia f,i iy .re;ajfhka yd whs;sjdislï j,ska tl iudkj Wm; ,nd we;'˜</a:t>
            </a:r>
            <a:endParaRPr lang="da-DK" sz="3500" b="1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endParaRPr lang="en-GB" sz="2800">
              <a:latin typeface="Calibri" panose="020F0502020204030204" pitchFamily="34" charset="0"/>
            </a:endParaRPr>
          </a:p>
          <a:p>
            <a:r>
              <a:rPr lang="nb-NO" sz="280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udkj ysñlï ms&lt;sn|</a:t>
            </a:r>
          </a:p>
          <a:p>
            <a:r>
              <a:rPr lang="nb-NO" sz="280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úYaj m%ldYkh</a:t>
            </a:r>
            <a:endParaRPr lang="sv-SE" sz="28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836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E1541EF-CEE5-4743-B4C2-DF27CAAA6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2" y="1171574"/>
            <a:ext cx="4295775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785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E2204E0-4712-4704-B0D2-FE8610AA6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074" y="1690998"/>
            <a:ext cx="3572354" cy="379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70ACFB70-2B28-48F8-900E-5BED32E2734B}"/>
              </a:ext>
            </a:extLst>
          </p:cNvPr>
          <p:cNvSpPr txBox="1"/>
          <p:nvPr/>
        </p:nvSpPr>
        <p:spPr>
          <a:xfrm>
            <a:off x="5096367" y="2150049"/>
            <a:ext cx="1999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fmd,Sish</a:t>
            </a:r>
            <a:endParaRPr lang="en-GB" sz="4000" b="1"/>
          </a:p>
        </p:txBody>
      </p:sp>
    </p:spTree>
    <p:extLst>
      <p:ext uri="{BB962C8B-B14F-4D97-AF65-F5344CB8AC3E}">
        <p14:creationId xmlns:p14="http://schemas.microsoft.com/office/powerpoint/2010/main" val="2963703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FC2640C-A029-4761-8C4E-DC4952BC4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204" y="1126042"/>
            <a:ext cx="4358296" cy="514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822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drottning&#10;&#10;Automatiskt genererad beskrivning">
            <a:extLst>
              <a:ext uri="{FF2B5EF4-FFF2-40B4-BE49-F238E27FC236}">
                <a16:creationId xmlns:a16="http://schemas.microsoft.com/office/drawing/2014/main" id="{807D7140-902F-4E25-A3B4-75A9A75FE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052" y="1249596"/>
            <a:ext cx="6786397" cy="47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55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F6B19EA2-B4A9-4868-B01A-EC51DA9F9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31" y="1511077"/>
            <a:ext cx="9553337" cy="441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77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E66CDD62-3CE5-4941-AD96-7C0FDDA40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32" y="4262274"/>
            <a:ext cx="1777037" cy="179517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86552A5-80D1-5E49-BF59-CA8F281A9CAA}"/>
              </a:ext>
            </a:extLst>
          </p:cNvPr>
          <p:cNvSpPr txBox="1"/>
          <p:nvPr/>
        </p:nvSpPr>
        <p:spPr>
          <a:xfrm>
            <a:off x="0" y="800556"/>
            <a:ext cx="12192000" cy="26930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sz="300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1 </a:t>
            </a:r>
            <a:r>
              <a:rPr lang="nb-NO" sz="3000" err="1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jeks</a:t>
            </a:r>
            <a:r>
              <a:rPr lang="nb-NO" sz="300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nb-NO" sz="3000" err="1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ieish</a:t>
            </a:r>
            <a:r>
              <a:rPr lang="nb-NO" sz="300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sv-SE" sz="16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nb-NO" sz="500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udkj wjYH;d - udkj ysñlï </a:t>
            </a:r>
          </a:p>
          <a:p>
            <a:pPr algn="ctr"/>
            <a:r>
              <a:rPr lang="nb-NO" sz="500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- udkj j.lSï</a:t>
            </a:r>
            <a:endParaRPr lang="sv-SE" sz="5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646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C3074FA9-F100-4281-A992-02A137CA9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793">
            <a:off x="1530135" y="1703237"/>
            <a:ext cx="3894967" cy="482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E3D0ACC9-3154-4005-927B-CCBB065BD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37793">
            <a:off x="1735450" y="1733526"/>
            <a:ext cx="3156072" cy="368993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nb-NO" sz="2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1 jeks j.ka;sh</a:t>
            </a:r>
            <a:br>
              <a:rPr lang="nb-NO" sz="2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</a:br>
            <a:br>
              <a:rPr lang="en-US" sz="8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</a:br>
            <a:r>
              <a:rPr lang="nb-NO" sz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—</a:t>
            </a:r>
            <a:r>
              <a:rPr lang="nb-NO" sz="1800" dirty="0">
                <a:solidFill>
                  <a:schemeClr val="tx1"/>
                </a:solidFill>
                <a:latin typeface="FMMalithi" panose="00000400000000000000" pitchFamily="2" charset="0"/>
              </a:rPr>
              <a:t>ish¨ u‍</a:t>
            </a:r>
            <a:r>
              <a:rPr lang="nb-NO" sz="18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‍ </a:t>
            </a:r>
            <a:r>
              <a:rPr lang="nb-NO" sz="18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FMMalithi" panose="00000400000000000000" pitchFamily="2" charset="0"/>
              </a:rPr>
              <a:t>ñ</a:t>
            </a:r>
            <a:r>
              <a:rPr lang="nb-NO" sz="18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ksiqka f.!rjh yd whs;sjdisl</a:t>
            </a:r>
            <a:r>
              <a:rPr lang="nb-NO" sz="18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FMMalithi" panose="00000400000000000000" pitchFamily="2" charset="0"/>
              </a:rPr>
              <a:t>ï </a:t>
            </a:r>
            <a:r>
              <a:rPr lang="nb-NO" sz="18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w;ska tl iudkj Wm; ,n;s' Tjqkag úpdrh iy yDoh idlaIsh Wreuj we;s w;r Tjqka tlsfkld flfrys ifydaor;ajfha ye</a:t>
            </a:r>
            <a:r>
              <a:rPr lang="nb-NO" sz="18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FMMalithi" panose="00000400000000000000" pitchFamily="2" charset="0"/>
              </a:rPr>
              <a:t>Õ</a:t>
            </a:r>
            <a:r>
              <a:rPr lang="nb-NO" sz="18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Sulska hq;=j</a:t>
            </a:r>
            <a:br>
              <a:rPr lang="nb-NO" sz="18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</a:br>
            <a:r>
              <a:rPr lang="nb-NO" sz="18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l%shd l&lt; hq;=h’</a:t>
            </a:r>
            <a:r>
              <a:rPr lang="nb-NO" sz="18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FMMalithi" panose="00000400000000000000" pitchFamily="2" charset="0"/>
              </a:rPr>
              <a:t>˜</a:t>
            </a:r>
            <a:br>
              <a:rPr lang="nb-NO" sz="18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FMMalithi" panose="00000400000000000000" pitchFamily="2" charset="0"/>
              </a:rPr>
            </a:br>
            <a:br>
              <a:rPr lang="da-DK" sz="18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</a:br>
            <a:endParaRPr lang="sv-SE" sz="1800" dirty="0">
              <a:solidFill>
                <a:schemeClr val="tx1"/>
              </a:solidFill>
              <a:latin typeface="FMMalithi" panose="000004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FFCEE6-DE2B-481D-9357-316326F4B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889">
            <a:off x="6737670" y="1655949"/>
            <a:ext cx="3722449" cy="484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05C06E2-56B6-4214-B474-71F7AF2FADD0}"/>
              </a:ext>
            </a:extLst>
          </p:cNvPr>
          <p:cNvSpPr txBox="1">
            <a:spLocks/>
          </p:cNvSpPr>
          <p:nvPr/>
        </p:nvSpPr>
        <p:spPr>
          <a:xfrm rot="266889">
            <a:off x="7059014" y="847955"/>
            <a:ext cx="3079759" cy="4745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nb-NO" sz="2200">
                <a:solidFill>
                  <a:schemeClr val="tx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mQ¾úldj </a:t>
            </a:r>
            <a:endParaRPr lang="en-US" sz="22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2000"/>
              </a:lnSpc>
              <a:spcAft>
                <a:spcPts val="800"/>
              </a:spcAft>
            </a:pPr>
            <a:r>
              <a:rPr lang="nb-NO" sz="1800">
                <a:solidFill>
                  <a:schemeClr val="tx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—iEu mqoa.,fhla u iy iudcfha iEu wxYhla u </a:t>
            </a:r>
            <a:r>
              <a:rPr lang="nb-NO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[…] </a:t>
            </a:r>
            <a:r>
              <a:rPr lang="nb-NO" sz="1800">
                <a:solidFill>
                  <a:schemeClr val="tx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b.ekaùu yd oekqj;a lsÍu u.ska fuu whs;sjdislï j,g iy ksoyig .re lsÍu m%j¾Okh lsÍug m%h;ak oeßh hq;=h'˜</a:t>
            </a:r>
            <a:endParaRPr lang="da-DK" sz="18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D07C1E5-2287-402E-988C-804D6EE0D349}"/>
              </a:ext>
            </a:extLst>
          </p:cNvPr>
          <p:cNvSpPr txBox="1"/>
          <p:nvPr/>
        </p:nvSpPr>
        <p:spPr>
          <a:xfrm>
            <a:off x="1599453" y="607436"/>
            <a:ext cx="8698215" cy="78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 b="1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udkj</a:t>
            </a:r>
            <a:r>
              <a:rPr lang="en-GB" sz="4400" b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ysñlï</a:t>
            </a:r>
            <a:r>
              <a:rPr lang="en-GB" sz="4400" b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GB" sz="4400" b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GB" sz="4400" b="1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sn</a:t>
            </a:r>
            <a:r>
              <a:rPr lang="en-GB" sz="4400" b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GB" sz="4400" b="1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úYaj</a:t>
            </a:r>
            <a:r>
              <a:rPr lang="en-GB" sz="4400" b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m%ldYkh</a:t>
            </a:r>
            <a:endParaRPr lang="da-DK" sz="4400" b="1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005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33FDC3-6D1C-060F-D126-F5102966D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9370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4423C900-F87E-B84E-961A-C0B88E24A0DD}"/>
              </a:ext>
            </a:extLst>
          </p:cNvPr>
          <p:cNvSpPr/>
          <p:nvPr/>
        </p:nvSpPr>
        <p:spPr>
          <a:xfrm rot="16200000">
            <a:off x="9554964" y="5322164"/>
            <a:ext cx="2483058" cy="21544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FMMalithi" panose="00000400000000000000" pitchFamily="2" charset="0"/>
              </a:rPr>
              <a:t>PdhdrEmh(</a:t>
            </a:r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8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Pjr</a:t>
            </a:r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</a:rPr>
              <a:t> Travel / </a:t>
            </a:r>
            <a:r>
              <a:rPr lang="en-GB" sz="80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Alamy</a:t>
            </a:r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</a:rPr>
              <a:t> Stock Photo</a:t>
            </a:r>
            <a:endParaRPr lang="sv-SE" sz="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100864D9-45AE-4F46-A412-7E5588D29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51" y="486879"/>
            <a:ext cx="916548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43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9CB6F8A-9D40-2A43-B4AE-F83290320CD0}"/>
              </a:ext>
            </a:extLst>
          </p:cNvPr>
          <p:cNvSpPr/>
          <p:nvPr/>
        </p:nvSpPr>
        <p:spPr>
          <a:xfrm rot="16200000">
            <a:off x="9265773" y="5032973"/>
            <a:ext cx="3061440" cy="21544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FMMalithi" panose="00000400000000000000" pitchFamily="2" charset="0"/>
              </a:rPr>
              <a:t>PdhdrEmh(</a:t>
            </a:r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</a:rPr>
              <a:t> Robbi Akbari </a:t>
            </a:r>
            <a:r>
              <a:rPr lang="en-GB" sz="8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Kamaruddin</a:t>
            </a:r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</a:rPr>
              <a:t> / </a:t>
            </a:r>
            <a:r>
              <a:rPr lang="en-GB" sz="80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Alamy</a:t>
            </a:r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</a:rPr>
              <a:t> Stock Photo</a:t>
            </a:r>
            <a:endParaRPr lang="sv-SE" sz="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Bildobjekt 11" descr="En bild som visar inomhus&#10;&#10;Automatiskt genererad beskrivning">
            <a:extLst>
              <a:ext uri="{FF2B5EF4-FFF2-40B4-BE49-F238E27FC236}">
                <a16:creationId xmlns:a16="http://schemas.microsoft.com/office/drawing/2014/main" id="{E372FC9F-AA22-3142-874B-9A3A5E1803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944" y="486879"/>
            <a:ext cx="9170123" cy="611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9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893CAF3-8629-D941-B245-711013997980}"/>
              </a:ext>
            </a:extLst>
          </p:cNvPr>
          <p:cNvSpPr/>
          <p:nvPr/>
        </p:nvSpPr>
        <p:spPr>
          <a:xfrm rot="16200000">
            <a:off x="8233044" y="5322164"/>
            <a:ext cx="2483058" cy="21544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FMMalithi" panose="00000400000000000000" pitchFamily="2" charset="0"/>
              </a:rPr>
              <a:t>PdhdrEmh( </a:t>
            </a:r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</a:rPr>
              <a:t>Hidaya Dude, ZANZIC</a:t>
            </a:r>
          </a:p>
        </p:txBody>
      </p:sp>
      <p:pic>
        <p:nvPicPr>
          <p:cNvPr id="9" name="Bildobjekt 8" descr="En bild som visar kläder, person, halsduk, huvudduk&#10;&#10;Automatiskt genererad beskrivning">
            <a:extLst>
              <a:ext uri="{FF2B5EF4-FFF2-40B4-BE49-F238E27FC236}">
                <a16:creationId xmlns:a16="http://schemas.microsoft.com/office/drawing/2014/main" id="{C0575C29-20D2-984B-8D14-8C9B81CE2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070" y="497336"/>
            <a:ext cx="6347077" cy="610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57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D438422A-D1D6-BA48-9EEB-4C8A90128E87}"/>
              </a:ext>
            </a:extLst>
          </p:cNvPr>
          <p:cNvSpPr/>
          <p:nvPr/>
        </p:nvSpPr>
        <p:spPr>
          <a:xfrm rot="16200000">
            <a:off x="9554964" y="5322164"/>
            <a:ext cx="2483058" cy="21544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FMMalithi" panose="00000400000000000000" pitchFamily="2" charset="0"/>
              </a:rPr>
              <a:t>PdhdrEmh(</a:t>
            </a:r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GB" sz="8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Sergi</a:t>
            </a:r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80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Reboredo</a:t>
            </a:r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</a:rPr>
              <a:t> / </a:t>
            </a:r>
            <a:r>
              <a:rPr lang="en-GB" sz="80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Alamy</a:t>
            </a:r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</a:rPr>
              <a:t> Stock Photo</a:t>
            </a:r>
            <a:endParaRPr lang="sv-SE" sz="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Bildobjekt 9" descr="En bild som visar text, person, sten&#10;&#10;Automatiskt genererad beskrivning">
            <a:extLst>
              <a:ext uri="{FF2B5EF4-FFF2-40B4-BE49-F238E27FC236}">
                <a16:creationId xmlns:a16="http://schemas.microsoft.com/office/drawing/2014/main" id="{E07C60DC-3535-664C-8EB6-554CABAFD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062" y="490291"/>
            <a:ext cx="9165005" cy="61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70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F5B91BD3-AD5E-EF42-A3CA-1340697A405D}"/>
              </a:ext>
            </a:extLst>
          </p:cNvPr>
          <p:cNvSpPr/>
          <p:nvPr/>
        </p:nvSpPr>
        <p:spPr>
          <a:xfrm rot="16200000">
            <a:off x="9554964" y="5322164"/>
            <a:ext cx="2483058" cy="21544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FMMalithi" panose="00000400000000000000" pitchFamily="2" charset="0"/>
              </a:rPr>
              <a:t>PdhdrEmh(</a:t>
            </a:r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</a:rPr>
              <a:t> Joerg </a:t>
            </a:r>
            <a:r>
              <a:rPr lang="en-GB" sz="8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Boethling</a:t>
            </a:r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</a:rPr>
              <a:t> / </a:t>
            </a:r>
            <a:r>
              <a:rPr lang="en-GB" sz="80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Alamy</a:t>
            </a:r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</a:rPr>
              <a:t> Stock Photo</a:t>
            </a:r>
          </a:p>
        </p:txBody>
      </p:sp>
      <p:pic>
        <p:nvPicPr>
          <p:cNvPr id="8" name="Bildobjekt 7" descr="En bild som visar golv, inomhus, person&#10;&#10;Automatiskt genererad beskrivning">
            <a:extLst>
              <a:ext uri="{FF2B5EF4-FFF2-40B4-BE49-F238E27FC236}">
                <a16:creationId xmlns:a16="http://schemas.microsoft.com/office/drawing/2014/main" id="{50E664DF-914B-794F-904C-52A1A3711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944" y="486880"/>
            <a:ext cx="9170122" cy="611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84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0F3F29D-0787-0148-B2FE-8AAD1E132BBF}"/>
              </a:ext>
            </a:extLst>
          </p:cNvPr>
          <p:cNvSpPr/>
          <p:nvPr/>
        </p:nvSpPr>
        <p:spPr>
          <a:xfrm rot="16200000">
            <a:off x="9554964" y="5322164"/>
            <a:ext cx="2483058" cy="21544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FMMalithi" panose="00000400000000000000" pitchFamily="2" charset="0"/>
              </a:rPr>
              <a:t>PdhdrEmh(</a:t>
            </a:r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</a:rPr>
              <a:t> Charles O. Cecil / </a:t>
            </a:r>
            <a:r>
              <a:rPr lang="en-GB" sz="80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Alamy</a:t>
            </a:r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</a:rPr>
              <a:t> Stock Photo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9AD51A7-F87F-4E41-978A-5E7C308C1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944" y="486879"/>
            <a:ext cx="9170123" cy="611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7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DDE3288-5A07-4C43-846C-114B3A0D7951}"/>
              </a:ext>
            </a:extLst>
          </p:cNvPr>
          <p:cNvSpPr/>
          <p:nvPr/>
        </p:nvSpPr>
        <p:spPr>
          <a:xfrm rot="16200000">
            <a:off x="8302151" y="5251850"/>
            <a:ext cx="2483058" cy="21544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FMMalithi" panose="00000400000000000000" pitchFamily="2" charset="0"/>
              </a:rPr>
              <a:t>PdhdrEmh(</a:t>
            </a:r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</a:rPr>
              <a:t>  </a:t>
            </a:r>
            <a:r>
              <a:rPr lang="en-GB" sz="8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Hidaya</a:t>
            </a:r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</a:rPr>
              <a:t> Dude, ZANZIC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7219F55-C07C-9A4C-9304-9D03FB97B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99" y="498143"/>
            <a:ext cx="6517959" cy="610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48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person, folksamling&#10;&#10;Automatiskt genererad beskrivning">
            <a:extLst>
              <a:ext uri="{FF2B5EF4-FFF2-40B4-BE49-F238E27FC236}">
                <a16:creationId xmlns:a16="http://schemas.microsoft.com/office/drawing/2014/main" id="{865DD66B-AFF1-0A43-B4B8-35D832B0D8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4"/>
          <a:stretch/>
        </p:blipFill>
        <p:spPr>
          <a:xfrm>
            <a:off x="0" y="207818"/>
            <a:ext cx="12192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9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9545827-3704-1B48-9FBF-4141E294D2C0}"/>
              </a:ext>
            </a:extLst>
          </p:cNvPr>
          <p:cNvSpPr/>
          <p:nvPr/>
        </p:nvSpPr>
        <p:spPr>
          <a:xfrm>
            <a:off x="1145666" y="1320730"/>
            <a:ext cx="8355521" cy="4211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nb-NO" sz="4400" b="1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mdGud,dfõ wruqK</a:t>
            </a:r>
            <a:br>
              <a:rPr lang="sv-SE" sz="3600">
                <a:latin typeface="Calibri" panose="020F0502020204030204" pitchFamily="34" charset="0"/>
              </a:rPr>
            </a:br>
            <a:r>
              <a:rPr lang="sv-SE" sz="3600">
                <a:latin typeface="Calibri" panose="020F0502020204030204" pitchFamily="34" charset="0"/>
              </a:rPr>
              <a:t> </a:t>
            </a:r>
            <a:br>
              <a:rPr lang="sv-SE" sz="3000">
                <a:latin typeface="FMMalithi" panose="00000400000000000000" pitchFamily="2" charset="0"/>
                <a:cs typeface="Iskoola Pota" panose="020B0502040204020203" pitchFamily="34" charset="0"/>
              </a:rPr>
            </a:br>
            <a:r>
              <a:rPr lang="nb-NO" sz="3000">
                <a:latin typeface="FMMalithi" panose="00000400000000000000" pitchFamily="2" charset="0"/>
                <a:cs typeface="Iskoola Pota" panose="020B0502040204020203" pitchFamily="34" charset="0"/>
              </a:rPr>
              <a:t>my; i|yka foa i|yd m%cdjkag Wmldr lsÍu(</a:t>
            </a:r>
            <a:endParaRPr lang="da-DK" sz="3000">
              <a:latin typeface="FMMalithi" panose="00000400000000000000" pitchFamily="2" charset="0"/>
              <a:cs typeface="Iskoola Pota" panose="020B0502040204020203" pitchFamily="34" charset="0"/>
            </a:endParaRPr>
          </a:p>
          <a:p>
            <a:pPr marL="540000" lvl="0" indent="-540000">
              <a:buFont typeface="Symbol" panose="05050102010706020507" pitchFamily="18" charset="2"/>
              <a:buChar char=""/>
            </a:pPr>
            <a:r>
              <a:rPr lang="nb-NO" sz="3000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úúO;ajh w.h lsÍug</a:t>
            </a:r>
            <a:endParaRPr lang="da-DK" sz="300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540000" lvl="0" indent="-540000">
              <a:buFont typeface="Symbol" panose="05050102010706020507" pitchFamily="18" charset="2"/>
              <a:buChar char=""/>
            </a:pPr>
            <a:r>
              <a:rPr lang="nb-NO" sz="3000" err="1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iEu</a:t>
            </a:r>
            <a:r>
              <a:rPr lang="nb-NO" sz="3000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nb-NO" sz="3000" err="1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wfhl</a:t>
            </a:r>
            <a:r>
              <a:rPr lang="nb-NO" sz="3000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=</a:t>
            </a:r>
            <a:r>
              <a:rPr lang="nb-NO" sz="3000" err="1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f.a</a:t>
            </a:r>
            <a:r>
              <a:rPr lang="nb-NO" sz="3000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u </a:t>
            </a:r>
            <a:r>
              <a:rPr lang="nb-NO" sz="3000" err="1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whs;sjdislï</a:t>
            </a:r>
            <a:r>
              <a:rPr lang="nb-NO" sz="3000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nb-NO" sz="3000" err="1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f;areï</a:t>
            </a:r>
            <a:r>
              <a:rPr lang="nb-NO" sz="3000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.</a:t>
            </a:r>
            <a:r>
              <a:rPr lang="nb-NO" sz="3000" err="1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ekSug</a:t>
            </a:r>
            <a:endParaRPr lang="da-DK" sz="300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540000" lvl="0" indent="-540000">
              <a:buFont typeface="Symbol" panose="05050102010706020507" pitchFamily="18" charset="2"/>
              <a:buChar char=""/>
            </a:pPr>
            <a:r>
              <a:rPr lang="nb-NO" sz="3000" err="1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wd.u</a:t>
            </a:r>
            <a:r>
              <a:rPr lang="nb-NO" sz="3000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nb-NO" sz="3000" err="1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weoySfï</a:t>
            </a:r>
            <a:r>
              <a:rPr lang="nb-NO" sz="3000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nb-NO" sz="3000" err="1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fyda</a:t>
            </a:r>
            <a:r>
              <a:rPr lang="nb-NO" sz="3000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nb-NO" sz="3000" err="1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úYajdi</a:t>
            </a:r>
            <a:r>
              <a:rPr lang="nb-NO" sz="3000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nb-NO" sz="3000" err="1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oeßfï</a:t>
            </a:r>
            <a:r>
              <a:rPr lang="nb-NO" sz="3000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nb-NO" sz="3000" err="1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ksoyi</a:t>
            </a:r>
            <a:r>
              <a:rPr lang="nb-NO" sz="3000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nb-NO" sz="3000" err="1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iïnkaO</a:t>
            </a:r>
            <a:r>
              <a:rPr lang="nb-NO" sz="3000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.</a:t>
            </a:r>
            <a:r>
              <a:rPr lang="nb-NO" sz="3000" err="1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eg</a:t>
            </a:r>
            <a:r>
              <a:rPr lang="nb-NO" sz="3000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¿ </a:t>
            </a:r>
            <a:r>
              <a:rPr lang="nb-NO" sz="3000" err="1">
                <a:latin typeface="FMMalithi" panose="00000400000000000000" pitchFamily="2" charset="0"/>
              </a:rPr>
              <a:t>y÷kd</a:t>
            </a:r>
            <a:r>
              <a:rPr lang="nb-NO" sz="3000">
                <a:latin typeface="FMMalithi" panose="00000400000000000000" pitchFamily="2" charset="0"/>
              </a:rPr>
              <a:t> </a:t>
            </a:r>
            <a:r>
              <a:rPr lang="nb-NO" sz="3000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  <a:r>
              <a:rPr lang="nb-NO" sz="3000" err="1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ekSug</a:t>
            </a:r>
            <a:endParaRPr lang="da-DK" sz="3000">
              <a:latin typeface="FMMalithi" panose="00000400000000000000" pitchFamily="2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540000" lvl="0" indent="-5400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3000" err="1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tlg</a:t>
            </a:r>
            <a:r>
              <a:rPr lang="nb-NO" sz="3000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nb-NO" sz="3000" err="1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tlaj</a:t>
            </a:r>
            <a:r>
              <a:rPr lang="nb-NO" sz="3000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.</a:t>
            </a:r>
            <a:r>
              <a:rPr lang="nb-NO" sz="3000" err="1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eg</a:t>
            </a:r>
            <a:r>
              <a:rPr lang="nb-NO" sz="3000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¿ </a:t>
            </a:r>
            <a:r>
              <a:rPr lang="nb-NO" sz="3000" err="1">
                <a:latin typeface="FMMalithi" panose="00000400000000000000" pitchFamily="2" charset="0"/>
                <a:ea typeface="Calibri" panose="020F0502020204030204" pitchFamily="34" charset="0"/>
                <a:cs typeface="FMMalithi" panose="00000400000000000000" pitchFamily="2" charset="0"/>
              </a:rPr>
              <a:t>ú</a:t>
            </a:r>
            <a:r>
              <a:rPr lang="nb-NO" sz="3000" err="1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i</a:t>
            </a:r>
            <a:r>
              <a:rPr lang="nb-NO" sz="3000" err="1">
                <a:latin typeface="FMMalithi" panose="00000400000000000000" pitchFamily="2" charset="0"/>
                <a:ea typeface="Calibri" panose="020F0502020204030204" pitchFamily="34" charset="0"/>
                <a:cs typeface="FMMalithi" panose="00000400000000000000" pitchFamily="2" charset="0"/>
              </a:rPr>
              <a:t>£fï</a:t>
            </a:r>
            <a:r>
              <a:rPr lang="nb-NO" sz="3000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nb-NO" sz="3000" err="1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l%u</a:t>
            </a:r>
            <a:r>
              <a:rPr lang="nb-NO" sz="3000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nb-NO" sz="3000" err="1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fidhd</a:t>
            </a:r>
            <a:r>
              <a:rPr lang="nb-NO" sz="3000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.</a:t>
            </a:r>
            <a:r>
              <a:rPr lang="nb-NO" sz="3000" err="1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ekSug</a:t>
            </a:r>
            <a:r>
              <a:rPr lang="nb-NO" sz="3000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endParaRPr lang="sv-SE" sz="30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184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20EE2234-945D-5C45-87D9-34D9F7757986}"/>
              </a:ext>
            </a:extLst>
          </p:cNvPr>
          <p:cNvSpPr txBox="1"/>
          <p:nvPr/>
        </p:nvSpPr>
        <p:spPr>
          <a:xfrm>
            <a:off x="0" y="800556"/>
            <a:ext cx="12192000" cy="294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nb-NO" sz="4400" b="1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b;d fyd|hs" idorfhka kej; ms&lt;s.kakjdæ</a:t>
            </a:r>
            <a:endParaRPr lang="da-DK" sz="4400" b="1">
              <a:solidFill>
                <a:schemeClr val="bg1"/>
              </a:solidFill>
              <a:effectLst/>
              <a:latin typeface="FMMalithi" panose="00000400000000000000" pitchFamily="2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ctr"/>
            <a:endParaRPr lang="en-GB" sz="2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nb-NO" sz="360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ó&lt;Õ ieish(</a:t>
            </a:r>
            <a:endParaRPr lang="da-DK" sz="36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ctr"/>
            <a:r>
              <a:rPr lang="nb-NO" sz="360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wd.u weoySfï fyda úYajdi oeÍfï ksoyi </a:t>
            </a:r>
            <a:r>
              <a:rPr lang="nb-NO" sz="3000">
                <a:solidFill>
                  <a:schemeClr val="bg1"/>
                </a:solidFill>
                <a:latin typeface="FMMalithi" panose="00000400000000000000" pitchFamily="2" charset="0"/>
              </a:rPr>
              <a:t>y÷kajdoSu</a:t>
            </a:r>
            <a:endParaRPr lang="sv-SE" sz="3000">
              <a:solidFill>
                <a:schemeClr val="bg1"/>
              </a:solidFill>
              <a:latin typeface="FMMalithi" panose="00000400000000000000" pitchFamily="2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B72869E-9D39-934A-B963-D47840F02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482" y="4262275"/>
            <a:ext cx="1777036" cy="179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26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9545827-3704-1B48-9FBF-4141E294D2C0}"/>
              </a:ext>
            </a:extLst>
          </p:cNvPr>
          <p:cNvSpPr/>
          <p:nvPr/>
        </p:nvSpPr>
        <p:spPr>
          <a:xfrm>
            <a:off x="1145665" y="1320730"/>
            <a:ext cx="10710361" cy="313060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</a:pPr>
            <a:r>
              <a:rPr lang="nb-NO" sz="4400" b="1">
                <a:latin typeface="FMMalithi" panose="00000400000000000000" pitchFamily="2" charset="0"/>
              </a:rPr>
              <a:t>mdGud,dfõ l%ufõoh</a:t>
            </a:r>
            <a:endParaRPr lang="da-DK" sz="4400" b="1">
              <a:latin typeface="FMMalithi" panose="00000400000000000000" pitchFamily="2" charset="0"/>
            </a:endParaRPr>
          </a:p>
          <a:p>
            <a:endParaRPr lang="en-GB" sz="3000">
              <a:latin typeface="FMMalithi" panose="00000400000000000000" pitchFamily="2" charset="0"/>
              <a:cs typeface="Iskoola Pot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60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bf.k .ekSu - fnod.ekSu iy wdj¾ckh lsÍu </a:t>
            </a:r>
            <a:br>
              <a:rPr lang="nb-NO" sz="360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</a:br>
            <a:r>
              <a:rPr lang="nb-NO" sz="360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-</a:t>
            </a:r>
            <a:r>
              <a:rPr lang="nb-NO" sz="3600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nb-NO" sz="360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úYaf,aIKh lsÍu - l%shdud¾. ie,iqï lsÍu</a:t>
            </a:r>
            <a:br>
              <a:rPr lang="nb-NO" sz="360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</a:br>
            <a:r>
              <a:rPr lang="nb-NO" sz="360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idlÉPd" lKavdhï wNHdi" l%Svdæ</a:t>
            </a:r>
            <a:endParaRPr lang="sv-SE" sz="36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70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9545827-3704-1B48-9FBF-4141E294D2C0}"/>
              </a:ext>
            </a:extLst>
          </p:cNvPr>
          <p:cNvSpPr/>
          <p:nvPr/>
        </p:nvSpPr>
        <p:spPr>
          <a:xfrm>
            <a:off x="1145666" y="1320730"/>
            <a:ext cx="10338578" cy="4080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nb-NO" sz="4400" b="1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mdGud,dfõ ud;Dld</a:t>
            </a:r>
            <a:endParaRPr lang="da-DK" sz="4400" b="1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>
              <a:lnSpc>
                <a:spcPct val="107000"/>
              </a:lnSpc>
            </a:pPr>
            <a:endParaRPr lang="sv-SE" sz="3000" b="1">
              <a:latin typeface="FMMalithi" panose="00000400000000000000" pitchFamily="2" charset="0"/>
            </a:endParaRPr>
          </a:p>
          <a:p>
            <a:pPr marL="540000" lvl="0" indent="-540000">
              <a:buFont typeface="Symbol" panose="05050102010706020507" pitchFamily="18" charset="2"/>
              <a:buChar char=""/>
            </a:pPr>
            <a:r>
              <a:rPr lang="nb-NO" sz="3000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udkj wjYH;d" udkj ysñlï iy udkj j.lSï</a:t>
            </a:r>
            <a:endParaRPr lang="da-DK" sz="300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540000" lvl="0" indent="-540000">
              <a:buFont typeface="Symbol" panose="05050102010706020507" pitchFamily="18" charset="2"/>
              <a:buChar char=""/>
            </a:pPr>
            <a:r>
              <a:rPr lang="nb-NO" sz="3000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wd.u weoySfï fyda úYajdi oeÍfï ksoyi </a:t>
            </a:r>
            <a:br>
              <a:rPr lang="nb-NO" sz="3000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</a:br>
            <a:r>
              <a:rPr lang="nb-NO" sz="3000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- ysñlï iy iSud lsÍï</a:t>
            </a:r>
            <a:endParaRPr lang="da-DK" sz="300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540000" lvl="0" indent="-540000">
              <a:buFont typeface="Symbol" panose="05050102010706020507" pitchFamily="18" charset="2"/>
              <a:buChar char=""/>
            </a:pPr>
            <a:r>
              <a:rPr lang="nb-NO" sz="3000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wmf.a miqìu ;=&lt; wd.u weoySfï fyda úYajdi oeÍfï ksoyi</a:t>
            </a:r>
            <a:endParaRPr lang="da-DK" sz="300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540000" lvl="0" indent="-540000">
              <a:buFont typeface="Symbol" panose="05050102010706020507" pitchFamily="18" charset="2"/>
              <a:buChar char=""/>
            </a:pPr>
            <a:r>
              <a:rPr lang="nb-NO" sz="3000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udkj ysñlï m%j¾Okh lsÍu i|yd fhdÞ.; yels Wml%u</a:t>
            </a:r>
            <a:endParaRPr lang="da-DK" sz="300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540000" lvl="0" indent="-5400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3000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l%shdldÍ ie&lt;iqï ilia lsÍu</a:t>
            </a:r>
            <a:endParaRPr lang="sv-SE" sz="30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071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9545827-3704-1B48-9FBF-4141E294D2C0}"/>
              </a:ext>
            </a:extLst>
          </p:cNvPr>
          <p:cNvSpPr/>
          <p:nvPr/>
        </p:nvSpPr>
        <p:spPr>
          <a:xfrm>
            <a:off x="1145666" y="1320730"/>
            <a:ext cx="1033857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4400" b="1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l%shd;aul ùu </a:t>
            </a:r>
            <a:endParaRPr lang="da-DK" sz="4400" b="1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lvl="0"/>
            <a:endParaRPr lang="sv-SE" sz="3000">
              <a:latin typeface="FMMalithi" panose="00000400000000000000" pitchFamily="2" charset="0"/>
              <a:cs typeface="Iskoola Pota" panose="020B0502040204020203" pitchFamily="34" charset="0"/>
            </a:endParaRPr>
          </a:p>
          <a:p>
            <a:r>
              <a:rPr lang="nb-NO" sz="3000">
                <a:latin typeface="FMMalithi" panose="00000400000000000000" pitchFamily="2" charset="0"/>
                <a:cs typeface="Iskoola Pota" panose="020B0502040204020203" pitchFamily="34" charset="0"/>
              </a:rPr>
              <a:t>meh 2 ne.ska jQ ieis kjhls' </a:t>
            </a:r>
            <a:endParaRPr lang="da-DK" sz="3000">
              <a:latin typeface="FMMalithi" panose="00000400000000000000" pitchFamily="2" charset="0"/>
              <a:cs typeface="Iskoola Pota" panose="020B0502040204020203" pitchFamily="34" charset="0"/>
            </a:endParaRPr>
          </a:p>
          <a:p>
            <a:r>
              <a:rPr lang="nb-NO" sz="3000">
                <a:latin typeface="FMMalithi" panose="00000400000000000000" pitchFamily="2" charset="0"/>
                <a:cs typeface="Iskoola Pota" panose="020B0502040204020203" pitchFamily="34" charset="0"/>
              </a:rPr>
              <a:t> </a:t>
            </a:r>
            <a:endParaRPr lang="da-DK" sz="3000">
              <a:latin typeface="FMMalithi" panose="00000400000000000000" pitchFamily="2" charset="0"/>
              <a:cs typeface="Iskoola Pota" panose="020B0502040204020203" pitchFamily="34" charset="0"/>
            </a:endParaRPr>
          </a:p>
          <a:p>
            <a:r>
              <a:rPr lang="nb-NO" sz="3000" i="1">
                <a:latin typeface="FMMalithi" panose="00000400000000000000" pitchFamily="2" charset="0"/>
                <a:cs typeface="Iskoola Pota" panose="020B0502040204020203" pitchFamily="34" charset="0"/>
              </a:rPr>
              <a:t>Tn leu;skï ieis mj;ajk osk$fõ,dj fu;k we;=&lt;;a l&lt; </a:t>
            </a:r>
            <a:r>
              <a:rPr lang="nb-NO" sz="3000" i="1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yel ^WÞ( iEu fikiqrdÞjlu m'j' 2'00&amp;</a:t>
            </a:r>
            <a:endParaRPr lang="da-DK" sz="3000" i="1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r>
              <a:rPr lang="nb-NO" sz="3000" i="1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m%dfhda.slj wjYH lrk lreKq lsisjla ;sfí kï tu lreKq fu;ek we;=&lt;;a lrkak' </a:t>
            </a:r>
            <a:endParaRPr lang="da-DK" sz="3000" i="1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78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8374DD1-2A6D-4F16-A130-989654A82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74" y="1590675"/>
            <a:ext cx="6159451" cy="42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44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DF6391F-FAEC-4874-A9E4-3C742FD511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222" y="2315728"/>
            <a:ext cx="2715014" cy="187374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B058E31-DFD9-4004-B38C-D73DCF663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740" y="3850282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6F212F7-8EE7-4A50-848A-7DF7AF40A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448" y="700812"/>
            <a:ext cx="10287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2B1C19E3-3999-4B1D-9B03-3F94BE5DA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670" y="2339858"/>
            <a:ext cx="103822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991D7FA-18D7-4E87-B19A-0F3A7C4A0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740" y="2546564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C9B65DF-D6CB-4A43-9B79-4A7686CB4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7" y="710338"/>
            <a:ext cx="10382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13CA31C0-171D-42AA-9243-F2D5DBAE1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19" y="5392438"/>
            <a:ext cx="10287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036A3C2-CEC3-4CE4-AF9B-CDF2D0FB4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375" y="1233321"/>
            <a:ext cx="10382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DF678ECD-41BB-4C38-BFBD-5E588458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649" y="4997151"/>
            <a:ext cx="103822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A0D08BA3-32EE-45B3-937D-754C63662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851" y="700812"/>
            <a:ext cx="103822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A655B3D9-56A2-4657-966A-D98DAB8B6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055" y="3640462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9262622F-E2FB-4E0E-BABE-1073AEA1C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2" y="5392437"/>
            <a:ext cx="10287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>
            <a:extLst>
              <a:ext uri="{FF2B5EF4-FFF2-40B4-BE49-F238E27FC236}">
                <a16:creationId xmlns:a16="http://schemas.microsoft.com/office/drawing/2014/main" id="{1A639A01-4FDB-4B54-88B3-95939CD2F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878" y="1242846"/>
            <a:ext cx="103822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658F2709-2B7C-45AD-93C0-0AA3FE508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02" y="4830628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>
            <a:extLst>
              <a:ext uri="{FF2B5EF4-FFF2-40B4-BE49-F238E27FC236}">
                <a16:creationId xmlns:a16="http://schemas.microsoft.com/office/drawing/2014/main" id="{F4263633-FB39-4016-B675-F03FA6C41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448" y="5392437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ruta 22">
            <a:extLst>
              <a:ext uri="{FF2B5EF4-FFF2-40B4-BE49-F238E27FC236}">
                <a16:creationId xmlns:a16="http://schemas.microsoft.com/office/drawing/2014/main" id="{87B47D42-7448-4F50-ADE9-2384FE10BB43}"/>
              </a:ext>
            </a:extLst>
          </p:cNvPr>
          <p:cNvSpPr txBox="1"/>
          <p:nvPr/>
        </p:nvSpPr>
        <p:spPr>
          <a:xfrm>
            <a:off x="4555626" y="4232651"/>
            <a:ext cx="3057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60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udkj wjYH;d</a:t>
            </a:r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2264081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ruta 17">
            <a:extLst>
              <a:ext uri="{FF2B5EF4-FFF2-40B4-BE49-F238E27FC236}">
                <a16:creationId xmlns:a16="http://schemas.microsoft.com/office/drawing/2014/main" id="{5307BA23-1153-4F7F-84EF-8D3849D5B7E3}"/>
              </a:ext>
            </a:extLst>
          </p:cNvPr>
          <p:cNvSpPr txBox="1"/>
          <p:nvPr/>
        </p:nvSpPr>
        <p:spPr>
          <a:xfrm>
            <a:off x="4708440" y="3867434"/>
            <a:ext cx="2775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60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rcfha j.lSï</a:t>
            </a:r>
            <a:endParaRPr lang="en-GB" sz="3600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82B33343-149E-420C-BD96-FB38ACB18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100" y="2080370"/>
            <a:ext cx="3153797" cy="16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8B469D3F-6214-364C-9C00-080C03B0C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740" y="3850282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9E3FAFB1-51E8-254D-B52B-444115FE4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448" y="700812"/>
            <a:ext cx="10287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>
            <a:extLst>
              <a:ext uri="{FF2B5EF4-FFF2-40B4-BE49-F238E27FC236}">
                <a16:creationId xmlns:a16="http://schemas.microsoft.com/office/drawing/2014/main" id="{F51DD84E-A9EB-C945-BD08-3F0DB9092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670" y="2339858"/>
            <a:ext cx="103822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A9D01FB0-74C3-8C4B-B488-AEAD9B36F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740" y="2546564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id="{A5519C1C-8E14-6F4A-828C-FFE7648F6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7" y="710338"/>
            <a:ext cx="10382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9">
            <a:extLst>
              <a:ext uri="{FF2B5EF4-FFF2-40B4-BE49-F238E27FC236}">
                <a16:creationId xmlns:a16="http://schemas.microsoft.com/office/drawing/2014/main" id="{471622D3-96B5-2E43-BCCC-133D766F7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19" y="5392438"/>
            <a:ext cx="10287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DE5AEDF1-424F-E14C-8F46-C8240DC2A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375" y="1233321"/>
            <a:ext cx="10382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>
            <a:extLst>
              <a:ext uri="{FF2B5EF4-FFF2-40B4-BE49-F238E27FC236}">
                <a16:creationId xmlns:a16="http://schemas.microsoft.com/office/drawing/2014/main" id="{0F7E243D-3FA8-7C43-82E8-324EB09FB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649" y="4997151"/>
            <a:ext cx="103822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id="{16A3FDA8-5AE7-9F4A-BA2D-ABEEDA06B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851" y="700812"/>
            <a:ext cx="103822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>
            <a:extLst>
              <a:ext uri="{FF2B5EF4-FFF2-40B4-BE49-F238E27FC236}">
                <a16:creationId xmlns:a16="http://schemas.microsoft.com/office/drawing/2014/main" id="{E003D261-AA6A-5447-BA57-812AC775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055" y="3640462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5">
            <a:extLst>
              <a:ext uri="{FF2B5EF4-FFF2-40B4-BE49-F238E27FC236}">
                <a16:creationId xmlns:a16="http://schemas.microsoft.com/office/drawing/2014/main" id="{EC19E865-24AC-EC49-8017-6A6088245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2" y="5392437"/>
            <a:ext cx="10287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1">
            <a:extLst>
              <a:ext uri="{FF2B5EF4-FFF2-40B4-BE49-F238E27FC236}">
                <a16:creationId xmlns:a16="http://schemas.microsoft.com/office/drawing/2014/main" id="{8C3B8525-BAA2-2746-AB56-90316938F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878" y="1242846"/>
            <a:ext cx="103822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2">
            <a:extLst>
              <a:ext uri="{FF2B5EF4-FFF2-40B4-BE49-F238E27FC236}">
                <a16:creationId xmlns:a16="http://schemas.microsoft.com/office/drawing/2014/main" id="{4948729D-295A-584C-923E-C8237D3B1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02" y="4830628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3">
            <a:extLst>
              <a:ext uri="{FF2B5EF4-FFF2-40B4-BE49-F238E27FC236}">
                <a16:creationId xmlns:a16="http://schemas.microsoft.com/office/drawing/2014/main" id="{5145EACE-4632-724F-AFDE-83A8CE283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448" y="5392437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210358"/>
      </p:ext>
    </p:extLst>
  </p:cSld>
  <p:clrMapOvr>
    <a:masterClrMapping/>
  </p:clrMapOvr>
</p:sld>
</file>

<file path=ppt/theme/theme1.xml><?xml version="1.0" encoding="utf-8"?>
<a:theme xmlns:a="http://schemas.openxmlformats.org/drawingml/2006/main" name="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sion1_PPT" id="{246DCF40-6CFC-F646-8001-A43CEB8F1AAA}" vid="{D427D714-8175-D940-A961-C34CAD7D9BCA}"/>
    </a:ext>
  </a:extLst>
</a:theme>
</file>

<file path=ppt/theme/theme2.xml><?xml version="1.0" encoding="utf-8"?>
<a:theme xmlns:a="http://schemas.openxmlformats.org/drawingml/2006/main" name="1_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sion1_PPT" id="{246DCF40-6CFC-F646-8001-A43CEB8F1AAA}" vid="{7E0EFE22-E4C3-234C-A69E-13051482C143}"/>
    </a:ext>
  </a:extLst>
</a:theme>
</file>

<file path=ppt/theme/theme3.xml><?xml version="1.0" encoding="utf-8"?>
<a:theme xmlns:a="http://schemas.openxmlformats.org/drawingml/2006/main" name="4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sion1_PPT" id="{246DCF40-6CFC-F646-8001-A43CEB8F1AAA}" vid="{43CDDBDB-4E30-E647-8FB6-BA6C6445391D}"/>
    </a:ext>
  </a:extLst>
</a:theme>
</file>

<file path=ppt/theme/theme4.xml><?xml version="1.0" encoding="utf-8"?>
<a:theme xmlns:a="http://schemas.openxmlformats.org/drawingml/2006/main" name="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sion1_PPT" id="{246DCF40-6CFC-F646-8001-A43CEB8F1AAA}" vid="{8F230C54-BA81-2E44-A00F-7D709035E4B2}"/>
    </a:ext>
  </a:extLst>
</a:theme>
</file>

<file path=ppt/theme/theme5.xml><?xml version="1.0" encoding="utf-8"?>
<a:theme xmlns:a="http://schemas.openxmlformats.org/drawingml/2006/main" name="3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sion1_PPT" id="{246DCF40-6CFC-F646-8001-A43CEB8F1AAA}" vid="{328BC865-2ED8-F74E-8A13-A17636D6F1CE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libri Light"/>
        <a:ea typeface=""/>
        <a:cs typeface=""/>
      </a:majorFont>
      <a:minorFont>
        <a:latin typeface="FMMalith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 Light"/>
        <a:ea typeface=""/>
        <a:cs typeface=""/>
      </a:majorFont>
      <a:minorFont>
        <a:latin typeface="FMMalith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c5_r xmlns="27879760-8d42-4139-817b-a85748325e78">2021</_x00c5_r>
    <lcf76f155ced4ddcb4097134ff3c332f xmlns="27879760-8d42-4139-817b-a85748325e78">
      <Terms xmlns="http://schemas.microsoft.com/office/infopath/2007/PartnerControls"/>
    </lcf76f155ced4ddcb4097134ff3c332f>
    <TaxCatchAll xmlns="007ce96f-f6e4-41e9-bbc1-3453ece26c5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32C33C4E20AE3458EFB343053EF1C08" ma:contentTypeVersion="19" ma:contentTypeDescription="Skapa ett nytt dokument." ma:contentTypeScope="" ma:versionID="c5ef2dbbe3c3c737742cd6afd9739645">
  <xsd:schema xmlns:xsd="http://www.w3.org/2001/XMLSchema" xmlns:xs="http://www.w3.org/2001/XMLSchema" xmlns:p="http://schemas.microsoft.com/office/2006/metadata/properties" xmlns:ns2="27879760-8d42-4139-817b-a85748325e78" xmlns:ns3="007ce96f-f6e4-41e9-bbc1-3453ece26c5d" targetNamespace="http://schemas.microsoft.com/office/2006/metadata/properties" ma:root="true" ma:fieldsID="295de9bc023a88c5119c6d614ea4e1f1" ns2:_="" ns3:_="">
    <xsd:import namespace="27879760-8d42-4139-817b-a85748325e78"/>
    <xsd:import namespace="007ce96f-f6e4-41e9-bbc1-3453ece26c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x00c5_r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79760-8d42-4139-817b-a85748325e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x00c5_r" ma:index="21" nillable="true" ma:displayName="År" ma:default="2021" ma:format="Dropdown" ma:internalName="_x00c5_r">
      <xsd:simpleType>
        <xsd:restriction base="dms:Choice">
          <xsd:enumeration value="2020"/>
          <xsd:enumeration value="2021"/>
          <xsd:enumeration value="2022"/>
          <xsd:enumeration value="2023"/>
          <xsd:enumeration value="2024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7f661701-15ef-4a7c-a7ea-c9e41a1af7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7ce96f-f6e4-41e9-bbc1-3453ece26c5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99a0077-f199-407e-a3fd-16edb1593583}" ma:internalName="TaxCatchAll" ma:showField="CatchAllData" ma:web="007ce96f-f6e4-41e9-bbc1-3453ece26c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068F6F-4F41-4F2C-B306-681BD5983E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759612-FB27-4A08-A657-FD317E5BFB2E}">
  <ds:schemaRefs>
    <ds:schemaRef ds:uri="http://schemas.openxmlformats.org/package/2006/metadata/core-properties"/>
    <ds:schemaRef ds:uri="007ce96f-f6e4-41e9-bbc1-3453ece26c5d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27879760-8d42-4139-817b-a85748325e7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2741F08-B9F7-44E0-887C-87E21E038C48}"/>
</file>

<file path=docProps/app.xml><?xml version="1.0" encoding="utf-8"?>
<Properties xmlns="http://schemas.openxmlformats.org/officeDocument/2006/extended-properties" xmlns:vt="http://schemas.openxmlformats.org/officeDocument/2006/docPropsVTypes">
  <Template>Session1_PPT (1)</Template>
  <TotalTime>2826</TotalTime>
  <Words>5255</Words>
  <Application>Microsoft Office PowerPoint</Application>
  <PresentationFormat>Widescreen</PresentationFormat>
  <Paragraphs>224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Calibri</vt:lpstr>
      <vt:lpstr>Symbol</vt:lpstr>
      <vt:lpstr>Arial</vt:lpstr>
      <vt:lpstr>FMMalithi</vt:lpstr>
      <vt:lpstr>Calibri Light</vt:lpstr>
      <vt:lpstr>FORBTema2</vt:lpstr>
      <vt:lpstr>1_Anpassad formgivning</vt:lpstr>
      <vt:lpstr>4_FORBTema2</vt:lpstr>
      <vt:lpstr>Anpassad formgivning</vt:lpstr>
      <vt:lpstr>3_FORBTema2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 jeks j.ka;sh  —ish¨ u‍‍ ñksiqka f.!rjh yd whs;sjdislï w;ska tl iudkj Wm; ,n;s' Tjqkag úpdrh iy yDoh idlaIsh Wreuj we;s w;r Tjqka tlsfkld flfrys ifydaor;ajfha yeÕSulska hq;=j l%shd l&lt; hq;=h’˜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Session1 PowerPoint</dc:title>
  <dc:creator>FORB Learning Platform;Katherine.Cash@smc.global</dc:creator>
  <cp:lastModifiedBy>Eben Bhujel</cp:lastModifiedBy>
  <cp:revision>327</cp:revision>
  <cp:lastPrinted>2021-06-02T17:53:06Z</cp:lastPrinted>
  <dcterms:created xsi:type="dcterms:W3CDTF">2021-07-06T04:33:10Z</dcterms:created>
  <dcterms:modified xsi:type="dcterms:W3CDTF">2023-08-02T09:30:33Z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0x010100C32C33C4E20AE3458EFB343053EF1C08</vt:lpwstr>
  </property>
  <property fmtid="{D5CDD505-2E9C-101B-9397-08002B2CF9AE}" pid="3" name="MediaServiceImageTags">
    <vt:lpwstr/>
  </property>
</Properties>
</file>