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1" r:id="rId4"/>
    <p:sldMasterId id="2147483726" r:id="rId5"/>
    <p:sldMasterId id="2147483812" r:id="rId6"/>
    <p:sldMasterId id="2147483696" r:id="rId7"/>
    <p:sldMasterId id="2147483800" r:id="rId8"/>
  </p:sldMasterIdLst>
  <p:notesMasterIdLst>
    <p:notesMasterId r:id="rId38"/>
  </p:notesMasterIdLst>
  <p:handoutMasterIdLst>
    <p:handoutMasterId r:id="rId39"/>
  </p:handoutMasterIdLst>
  <p:sldIdLst>
    <p:sldId id="256" r:id="rId9"/>
    <p:sldId id="373" r:id="rId10"/>
    <p:sldId id="353" r:id="rId11"/>
    <p:sldId id="370" r:id="rId12"/>
    <p:sldId id="371" r:id="rId13"/>
    <p:sldId id="372" r:id="rId14"/>
    <p:sldId id="374" r:id="rId15"/>
    <p:sldId id="375" r:id="rId16"/>
    <p:sldId id="399" r:id="rId17"/>
    <p:sldId id="377" r:id="rId18"/>
    <p:sldId id="378" r:id="rId19"/>
    <p:sldId id="379" r:id="rId20"/>
    <p:sldId id="400" r:id="rId21"/>
    <p:sldId id="381" r:id="rId22"/>
    <p:sldId id="382" r:id="rId23"/>
    <p:sldId id="383" r:id="rId24"/>
    <p:sldId id="384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397" r:id="rId37"/>
  </p:sldIdLst>
  <p:sldSz cx="12192000" cy="6858000"/>
  <p:notesSz cx="6858000" cy="9144000"/>
  <p:embeddedFontLst>
    <p:embeddedFont>
      <p:font typeface="Baamini" pitchFamily="2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Segoe UI" panose="020B0502040204020203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Viktoria Myrén" initials="VM [7]" lastIdx="1" clrIdx="6"/>
  <p:cmAuthor id="1" name="Viktoria Myrén" initials="VM" lastIdx="1" clrIdx="0"/>
  <p:cmAuthor id="8" name="Viktoria Myren" initials="VM" lastIdx="3" clrIdx="7"/>
  <p:cmAuthor id="2" name="Viktoria Myrén" initials="VM [2]" lastIdx="1" clrIdx="1"/>
  <p:cmAuthor id="9" name="Kristina Schollin-Borg" initials="KSB" lastIdx="1" clrIdx="8">
    <p:extLst>
      <p:ext uri="{19B8F6BF-5375-455C-9EA6-DF929625EA0E}">
        <p15:presenceInfo xmlns:p15="http://schemas.microsoft.com/office/powerpoint/2012/main" userId="b4e1ecc18a5bd808" providerId="Windows Live"/>
      </p:ext>
    </p:extLst>
  </p:cmAuthor>
  <p:cmAuthor id="3" name="Viktoria Myrén" initials="VM [3]" lastIdx="1" clrIdx="2"/>
  <p:cmAuthor id="10" name="Katherine Cash" initials="KC" lastIdx="38" clrIdx="9">
    <p:extLst>
      <p:ext uri="{19B8F6BF-5375-455C-9EA6-DF929625EA0E}">
        <p15:presenceInfo xmlns:p15="http://schemas.microsoft.com/office/powerpoint/2012/main" userId="S::Katherine.Cash@smc.global::f7797b46-2b2d-4b8f-b225-8c373fe2af75" providerId="AD"/>
      </p:ext>
    </p:extLst>
  </p:cmAuthor>
  <p:cmAuthor id="4" name="Viktoria Myrén" initials="VM [4]" lastIdx="1" clrIdx="3"/>
  <p:cmAuthor id="11" name="Katherine Cash" initials="KC [2]" lastIdx="11" clrIdx="10">
    <p:extLst>
      <p:ext uri="{19B8F6BF-5375-455C-9EA6-DF929625EA0E}">
        <p15:presenceInfo xmlns:p15="http://schemas.microsoft.com/office/powerpoint/2012/main" userId="S::katherine.cash_smc.global#ext#@stefanusalliansen.onmicrosoft.com::c8443033-ba39-4d66-bc55-3451e72e1980" providerId="AD"/>
      </p:ext>
    </p:extLst>
  </p:cmAuthor>
  <p:cmAuthor id="5" name="Viktoria Myrén" initials="VM [5]" lastIdx="1" clrIdx="4"/>
  <p:cmAuthor id="12" name="God is love" initials="Gil" lastIdx="2" clrIdx="11"/>
  <p:cmAuthor id="6" name="Viktoria Myrén" initials="VM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0DF"/>
    <a:srgbClr val="D4C2CA"/>
    <a:srgbClr val="86A2AB"/>
    <a:srgbClr val="F4E4D1"/>
    <a:srgbClr val="E59760"/>
    <a:srgbClr val="EEB88E"/>
    <a:srgbClr val="574961"/>
    <a:srgbClr val="CFE0DF"/>
    <a:srgbClr val="4E7D88"/>
    <a:srgbClr val="E3A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4" autoAdjust="0"/>
    <p:restoredTop sz="84667" autoAdjust="0"/>
  </p:normalViewPr>
  <p:slideViewPr>
    <p:cSldViewPr snapToGrid="0">
      <p:cViewPr>
        <p:scale>
          <a:sx n="68" d="100"/>
          <a:sy n="68" d="100"/>
        </p:scale>
        <p:origin x="2022" y="702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0" Type="http://schemas.openxmlformats.org/officeDocument/2006/relationships/slide" Target="slides/slide12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a Schmidt" userId="e6a9ed1c-3d63-45f5-9744-01cd35491b67" providerId="ADAL" clId="{FEEE17F2-878D-41A9-B20E-C948AACE1D95}"/>
    <pc:docChg chg="undo custSel modSld">
      <pc:chgData name="Ida Schmidt" userId="e6a9ed1c-3d63-45f5-9744-01cd35491b67" providerId="ADAL" clId="{FEEE17F2-878D-41A9-B20E-C948AACE1D95}" dt="2022-10-20T14:23:57.440" v="13" actId="1076"/>
      <pc:docMkLst>
        <pc:docMk/>
      </pc:docMkLst>
      <pc:sldChg chg="modSp mod">
        <pc:chgData name="Ida Schmidt" userId="e6a9ed1c-3d63-45f5-9744-01cd35491b67" providerId="ADAL" clId="{FEEE17F2-878D-41A9-B20E-C948AACE1D95}" dt="2022-10-20T14:23:57.440" v="13" actId="1076"/>
        <pc:sldMkLst>
          <pc:docMk/>
          <pc:sldMk cId="2800922083" sldId="256"/>
        </pc:sldMkLst>
        <pc:spChg chg="mod">
          <ac:chgData name="Ida Schmidt" userId="e6a9ed1c-3d63-45f5-9744-01cd35491b67" providerId="ADAL" clId="{FEEE17F2-878D-41A9-B20E-C948AACE1D95}" dt="2022-10-20T14:23:57.440" v="13" actId="1076"/>
          <ac:spMkLst>
            <pc:docMk/>
            <pc:sldMk cId="2800922083" sldId="256"/>
            <ac:spMk id="19" creationId="{7246315C-6EBB-9A47-B2AE-6E968AC7ED5A}"/>
          </ac:spMkLst>
        </pc:spChg>
        <pc:picChg chg="mod">
          <ac:chgData name="Ida Schmidt" userId="e6a9ed1c-3d63-45f5-9744-01cd35491b67" providerId="ADAL" clId="{FEEE17F2-878D-41A9-B20E-C948AACE1D95}" dt="2022-10-20T14:23:55.841" v="12" actId="1076"/>
          <ac:picMkLst>
            <pc:docMk/>
            <pc:sldMk cId="2800922083" sldId="256"/>
            <ac:picMk id="18" creationId="{A56BA54F-1054-5944-B9DF-DAF378C155C9}"/>
          </ac:picMkLst>
        </pc:picChg>
      </pc:sldChg>
      <pc:sldChg chg="modNotesTx">
        <pc:chgData name="Ida Schmidt" userId="e6a9ed1c-3d63-45f5-9744-01cd35491b67" providerId="ADAL" clId="{FEEE17F2-878D-41A9-B20E-C948AACE1D95}" dt="2022-10-05T08:02:47.929" v="8" actId="2711"/>
        <pc:sldMkLst>
          <pc:docMk/>
          <pc:sldMk cId="523184214" sldId="353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2" dt="2022-12-09T16:54:10.964" idx="2">
    <p:pos x="10" y="10"/>
    <p:text>Deleted the repeated line in notes 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93E7962D-2BC7-AC4D-8AF6-4D773DF6E7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sv-SE"/>
              <a:t>FORB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16146D4-B27F-A14B-AE10-FB1CE0FC93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582EE-D4F7-2443-B5D1-79E9D43FA05A}" type="datetime1">
              <a:rPr lang="sv-SE" smtClean="0"/>
              <a:t>2023-08-01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ECB0F73-9802-0B47-AF9F-3EFFC8BBD1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3F1BAC2-54EA-D244-B158-D979F637FA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FBC57-9DA0-9E44-BFA6-90C691399BB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5902799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FORB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7DBD2-2B10-4EF4-A6B5-C85AC3CD1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20578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Baamini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Baamini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Baamini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Baamini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Baamini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66750" y="4457700"/>
            <a:ext cx="5486400" cy="3600450"/>
          </a:xfrm>
        </p:spPr>
        <p:txBody>
          <a:bodyPr/>
          <a:lstStyle/>
          <a:p>
            <a:endParaRPr lang="sv-SE" dirty="0">
              <a:latin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</a:t>
            </a:fld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5F1DB1E-CFD5-9D4F-B0C4-69DF1008B91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3F28D6D-EA6A-E844-8FEC-210152C040C6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sidhuvud 5">
            <a:extLst>
              <a:ext uri="{FF2B5EF4-FFF2-40B4-BE49-F238E27FC236}">
                <a16:creationId xmlns:a16="http://schemas.microsoft.com/office/drawing/2014/main" id="{F73A8976-9EEE-0841-B8FF-00CCB69FE9B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</p:spTree>
    <p:extLst>
      <p:ext uri="{BB962C8B-B14F-4D97-AF65-F5344CB8AC3E}">
        <p14:creationId xmlns:p14="http://schemas.microsoft.com/office/powerpoint/2010/main" val="553910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,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jid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eilKiwg;gLj;j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cjtp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nra;Ak;nghUl;L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cyfpYs;s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murhq;fq;fs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,t;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cupikfSf;F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kjpg;gspj;J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ghJfhj;J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Nkk;gLj;Jtjw;fhf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cyfshtpa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kdpj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njhlu;gpy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cld;gl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;;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Ls;sd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xt;nthU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egUf;Fk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fhzg;gLfpd;w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njhlu;gpy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xt;nthU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murhq;fKk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nfhz;bUf;fpd;w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filikfs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njhlu;gpy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mtÊ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 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cupikfis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 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kjpfÊf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 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ghJfhfÊf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kwÊWkÊ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 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CfÊFtpfÊf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730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kpf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Kf;fpakhd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3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cupikfs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cld;ghLfshtd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: </a:t>
            </a:r>
            <a:endParaRPr lang="da-DK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midj;Jyf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cupikfs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gpufldk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Rtnuhl;bfisg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gad;gLj;Jfpd;wNghJ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ehk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,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tw;iwg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ghu;j;Njhk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vq;fSila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cupikfis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kpf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Mokhf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tpsf;Ffpd;w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,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d;Dk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,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uz;L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tpupthd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cld;gbf;iffs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</a:t>
            </a:r>
            <a:endParaRPr lang="da-DK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Fbapay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murpay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cupikfSf;fhd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ru;tNjr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rkthak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(</a:t>
            </a:r>
            <a:r>
              <a:rPr lang="en-GB" sz="1800" dirty="0">
                <a:effectLst/>
                <a:latin typeface="+mj-lt"/>
                <a:ea typeface="Times New Roman" panose="02020603050405020304" pitchFamily="18" charset="0"/>
              </a:rPr>
              <a:t>ICCPR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)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</a:t>
            </a:r>
            <a:endParaRPr lang="da-DK" sz="1800" dirty="0"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nghUshjhu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r%f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fyhrhu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cupikfSf;fhd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ru;tNjr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rkthak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</a:rPr>
              <a:t>(</a:t>
            </a:r>
            <a:r>
              <a:rPr lang="en-GB" sz="1800" dirty="0">
                <a:effectLst/>
                <a:latin typeface="+mj-lt"/>
                <a:ea typeface="Malgun Gothic" panose="020B0503020000020004" pitchFamily="34" charset="-127"/>
              </a:rPr>
              <a:t>ICESCR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</a:rPr>
              <a:t>)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t;tpuz;L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rkthaq;fisAk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Vw;Wf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nfhz;Ls;s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ehLfs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njhlu;gpy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,it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rl;luPjpahf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gpizf;Fk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jd;ik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tha;e;jdthff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fhzg;gLfpd;wd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da-DK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116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ngUk;ghyhd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ehLfs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,t;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cld;ghLfSf;fhd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jkJ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mu;g;gzpg;gpid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ntspg;gLj;jpAs;sd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- ,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t;tiuglq;fspy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gr;ir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epwj;jpy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cs;s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midj;J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ehLfSk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;! </a:t>
            </a:r>
            <a:endParaRPr lang="da-DK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fontAlgn="base"/>
            <a:endParaRPr lang="x-none" sz="1200" kern="1200" dirty="0">
              <a:solidFill>
                <a:schemeClr val="tx1"/>
              </a:solidFill>
              <a:effectLst/>
              <a:latin typeface="+mn-lt"/>
            </a:endParaRPr>
          </a:p>
          <a:p>
            <a:pPr fontAlgn="base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GB" i="1" dirty="0" err="1">
                <a:latin typeface="+mn-lt"/>
              </a:rPr>
              <a:t>Fwpg;G</a:t>
            </a:r>
            <a:r>
              <a:rPr lang="en-GB" i="1" dirty="0">
                <a:latin typeface="+mn-lt"/>
              </a:rPr>
              <a:t>: </a:t>
            </a:r>
            <a:r>
              <a:rPr lang="en-GB" i="1" dirty="0" err="1">
                <a:latin typeface="+mn-lt"/>
              </a:rPr>
              <a:t>gr;ir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epwj;jpy</a:t>
            </a:r>
            <a:r>
              <a:rPr lang="en-GB" i="1" dirty="0">
                <a:latin typeface="+mn-lt"/>
              </a:rPr>
              <a:t>; </a:t>
            </a:r>
            <a:r>
              <a:rPr lang="en-GB" i="1" dirty="0" err="1">
                <a:latin typeface="+mn-lt"/>
              </a:rPr>
              <a:t>cs;s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ehLfs</a:t>
            </a:r>
            <a:r>
              <a:rPr lang="en-GB" i="1" dirty="0">
                <a:latin typeface="+mn-lt"/>
              </a:rPr>
              <a:t>; </a:t>
            </a:r>
            <a:r>
              <a:rPr lang="en-GB" i="1" dirty="0" err="1">
                <a:latin typeface="+mn-lt"/>
              </a:rPr>
              <a:t>rk;ke;jg;gl;l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cld;gbf;ifapy</a:t>
            </a:r>
            <a:r>
              <a:rPr lang="en-GB" i="1" dirty="0">
                <a:latin typeface="+mn-lt"/>
              </a:rPr>
              <a:t>; </a:t>
            </a:r>
            <a:r>
              <a:rPr lang="en-GB" i="1" dirty="0" err="1">
                <a:latin typeface="+mn-lt"/>
              </a:rPr>
              <a:t>ifnahg;gkpl;L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xg;Gjy</a:t>
            </a:r>
            <a:r>
              <a:rPr lang="en-GB" i="1" dirty="0">
                <a:latin typeface="+mn-lt"/>
              </a:rPr>
              <a:t>; </a:t>
            </a:r>
            <a:r>
              <a:rPr lang="en-GB" i="1" dirty="0" err="1">
                <a:latin typeface="+mn-lt"/>
              </a:rPr>
              <a:t>mspj;Js;sd</a:t>
            </a:r>
            <a:r>
              <a:rPr lang="en-GB" i="1" dirty="0">
                <a:latin typeface="+mn-lt"/>
              </a:rPr>
              <a:t>. </a:t>
            </a:r>
            <a:r>
              <a:rPr lang="en-GB" i="1" dirty="0" err="1">
                <a:latin typeface="+mn-lt"/>
              </a:rPr>
              <a:t>nrk;kQ;rs</a:t>
            </a:r>
            <a:r>
              <a:rPr lang="en-GB" i="1" dirty="0">
                <a:latin typeface="+mn-lt"/>
              </a:rPr>
              <a:t>; </a:t>
            </a:r>
            <a:r>
              <a:rPr lang="en-GB" i="1" dirty="0" err="1">
                <a:latin typeface="+mn-lt"/>
              </a:rPr>
              <a:t>epwj;jpy</a:t>
            </a:r>
            <a:r>
              <a:rPr lang="en-GB" i="1" dirty="0">
                <a:latin typeface="+mn-lt"/>
              </a:rPr>
              <a:t>; </a:t>
            </a:r>
            <a:r>
              <a:rPr lang="en-GB" i="1" dirty="0" err="1">
                <a:latin typeface="+mn-lt"/>
              </a:rPr>
              <a:t>cs;s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ehLfs</a:t>
            </a:r>
            <a:r>
              <a:rPr lang="en-GB" i="1" dirty="0">
                <a:latin typeface="+mn-lt"/>
              </a:rPr>
              <a:t>; </a:t>
            </a:r>
            <a:r>
              <a:rPr lang="en-GB" i="1" dirty="0" err="1">
                <a:latin typeface="+mn-lt"/>
              </a:rPr>
              <a:t>cld;gbf;ifapy</a:t>
            </a:r>
            <a:r>
              <a:rPr lang="en-GB" i="1" dirty="0">
                <a:latin typeface="+mn-lt"/>
              </a:rPr>
              <a:t>; </a:t>
            </a:r>
            <a:r>
              <a:rPr lang="en-GB" i="1" dirty="0" err="1">
                <a:latin typeface="+mn-lt"/>
              </a:rPr>
              <a:t>ifnahg;gkpltpy;iy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my;yJ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mq;fPfupf;ftpy;iy</a:t>
            </a:r>
            <a:r>
              <a:rPr lang="en-GB" i="1" dirty="0">
                <a:latin typeface="+mn-lt"/>
              </a:rPr>
              <a:t>&gt; </a:t>
            </a:r>
            <a:r>
              <a:rPr lang="en-GB" i="1" dirty="0" err="1">
                <a:latin typeface="+mn-lt"/>
              </a:rPr>
              <a:t>gOg;G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epwj;jpy</a:t>
            </a:r>
            <a:r>
              <a:rPr lang="en-GB" i="1" dirty="0">
                <a:latin typeface="+mn-lt"/>
              </a:rPr>
              <a:t>; </a:t>
            </a:r>
            <a:r>
              <a:rPr lang="en-GB" i="1" dirty="0" err="1">
                <a:latin typeface="+mn-lt"/>
              </a:rPr>
              <a:t>cs;s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ehLfs</a:t>
            </a:r>
            <a:r>
              <a:rPr lang="en-GB" i="1" dirty="0">
                <a:latin typeface="+mn-lt"/>
              </a:rPr>
              <a:t>; </a:t>
            </a:r>
            <a:r>
              <a:rPr lang="en-GB" i="1" dirty="0" err="1">
                <a:latin typeface="+mn-lt"/>
              </a:rPr>
              <a:t>ifnahg;gkpl;Ls;sd</a:t>
            </a:r>
            <a:r>
              <a:rPr lang="en-GB" i="1" dirty="0">
                <a:latin typeface="+mn-lt"/>
              </a:rPr>
              <a:t>&gt; </a:t>
            </a:r>
            <a:r>
              <a:rPr lang="en-GB" i="1" dirty="0" err="1">
                <a:latin typeface="+mn-lt"/>
              </a:rPr>
              <a:t>Mdhy</a:t>
            </a:r>
            <a:r>
              <a:rPr lang="en-GB" i="1" dirty="0">
                <a:latin typeface="+mn-lt"/>
              </a:rPr>
              <a:t>; </a:t>
            </a:r>
            <a:r>
              <a:rPr lang="en-GB" i="1" dirty="0" err="1">
                <a:latin typeface="+mn-lt"/>
              </a:rPr>
              <a:t>mit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mq;fPfupf;fg;gltpy;iy</a:t>
            </a:r>
            <a:r>
              <a:rPr lang="en-GB" i="1" dirty="0">
                <a:latin typeface="+mn-lt"/>
              </a:rPr>
              <a:t>&gt; </a:t>
            </a:r>
            <a:r>
              <a:rPr lang="en-GB" i="1" dirty="0" err="1">
                <a:latin typeface="+mn-lt"/>
              </a:rPr>
              <a:t>mjhtJ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mit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gpd;gw;Wtjw;fhd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murpay</a:t>
            </a:r>
            <a:r>
              <a:rPr lang="en-GB" i="1" dirty="0">
                <a:latin typeface="+mn-lt"/>
              </a:rPr>
              <a:t>; </a:t>
            </a:r>
            <a:r>
              <a:rPr lang="en-GB" i="1" dirty="0" err="1">
                <a:latin typeface="+mn-lt"/>
              </a:rPr>
              <a:t>Nehf;fj;ij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ntspg;gLj;jpAs;sd</a:t>
            </a:r>
            <a:r>
              <a:rPr lang="en-GB" i="1" dirty="0">
                <a:latin typeface="+mn-lt"/>
              </a:rPr>
              <a:t>&gt; </a:t>
            </a:r>
            <a:r>
              <a:rPr lang="en-GB" i="1" dirty="0" err="1">
                <a:latin typeface="+mn-lt"/>
              </a:rPr>
              <a:t>Mdhy</a:t>
            </a:r>
            <a:r>
              <a:rPr lang="en-GB" i="1" dirty="0">
                <a:latin typeface="+mn-lt"/>
              </a:rPr>
              <a:t>; </a:t>
            </a:r>
            <a:r>
              <a:rPr lang="en-GB" i="1" dirty="0" err="1">
                <a:latin typeface="+mn-lt"/>
              </a:rPr>
              <a:t>mit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rl;lg;G+u;tkhf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cld;gbf;iff;Ff</a:t>
            </a:r>
            <a:r>
              <a:rPr lang="en-GB" i="1" dirty="0">
                <a:latin typeface="+mn-lt"/>
              </a:rPr>
              <a:t>; </a:t>
            </a:r>
            <a:r>
              <a:rPr lang="en-GB" i="1" dirty="0" err="1">
                <a:latin typeface="+mn-lt"/>
              </a:rPr>
              <a:t>fl;Lg;gltpy;iy</a:t>
            </a:r>
            <a:r>
              <a:rPr lang="en-GB" i="1" dirty="0">
                <a:latin typeface="+mn-lt"/>
              </a:rPr>
              <a:t>. </a:t>
            </a:r>
            <a:r>
              <a:rPr lang="en-GB" i="1" dirty="0" err="1">
                <a:latin typeface="+mn-lt"/>
              </a:rPr>
              <a:t>rhk;gy</a:t>
            </a:r>
            <a:r>
              <a:rPr lang="en-GB" i="1" dirty="0">
                <a:latin typeface="+mn-lt"/>
              </a:rPr>
              <a:t>; </a:t>
            </a:r>
            <a:r>
              <a:rPr lang="en-GB" i="1" dirty="0" err="1">
                <a:latin typeface="+mn-lt"/>
              </a:rPr>
              <a:t>epwj;jpy</a:t>
            </a:r>
            <a:r>
              <a:rPr lang="en-GB" i="1" dirty="0">
                <a:latin typeface="+mn-lt"/>
              </a:rPr>
              <a:t>; </a:t>
            </a:r>
            <a:r>
              <a:rPr lang="en-GB" i="1" dirty="0" err="1">
                <a:latin typeface="+mn-lt"/>
              </a:rPr>
              <a:t>cs;s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ehLfs</a:t>
            </a:r>
            <a:r>
              <a:rPr lang="en-GB" i="1" dirty="0">
                <a:latin typeface="+mn-lt"/>
              </a:rPr>
              <a:t>; </a:t>
            </a:r>
            <a:r>
              <a:rPr lang="en-GB" i="1" dirty="0" err="1">
                <a:latin typeface="+mn-lt"/>
              </a:rPr>
              <a:t>Mf;fpukpf;fg;gl;l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gpuNjrq;fs</a:t>
            </a:r>
            <a:r>
              <a:rPr lang="en-GB" i="1" dirty="0">
                <a:latin typeface="+mn-lt"/>
              </a:rPr>
              <a:t>;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</a:rPr>
              <a:t>.)</a:t>
            </a:r>
            <a:endParaRPr lang="sv-SE" sz="1200" i="1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672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rtl="0">
              <a:buFont typeface="Symbol" panose="05050102010706020507" pitchFamily="18" charset="2"/>
              <a:buChar char=""/>
            </a:pPr>
            <a:r>
              <a:rPr lang="en-GB" sz="1400" i="1" dirty="0" err="1">
                <a:effectLst/>
                <a:latin typeface="+mn-lt"/>
                <a:ea typeface="Times New Roman" panose="02020603050405020304" pitchFamily="18" charset="0"/>
              </a:rPr>
              <a:t>mtu;fs</a:t>
            </a:r>
            <a:r>
              <a:rPr lang="en-GB" sz="14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400" i="1" dirty="0" err="1">
                <a:effectLst/>
                <a:latin typeface="+mn-lt"/>
                <a:ea typeface="Times New Roman" panose="02020603050405020304" pitchFamily="18" charset="0"/>
              </a:rPr>
              <a:t>Mf;Ffpd;w</a:t>
            </a:r>
            <a:r>
              <a:rPr lang="en-GB" sz="14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i="1" dirty="0" err="1">
                <a:effectLst/>
                <a:latin typeface="+mn-lt"/>
                <a:ea typeface="Times New Roman" panose="02020603050405020304" pitchFamily="18" charset="0"/>
              </a:rPr>
              <a:t>rl;lq;fs</a:t>
            </a:r>
            <a:r>
              <a:rPr lang="en-GB" sz="14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400" i="1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sz="14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400" i="1" dirty="0" err="1">
                <a:effectLst/>
                <a:latin typeface="+mn-lt"/>
                <a:ea typeface="Times New Roman" panose="02020603050405020304" pitchFamily="18" charset="0"/>
              </a:rPr>
              <a:t>mjpfhupfs</a:t>
            </a:r>
            <a:r>
              <a:rPr lang="en-GB" sz="14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400" i="1" dirty="0" err="1">
                <a:effectLst/>
                <a:latin typeface="+mn-lt"/>
                <a:ea typeface="Times New Roman" panose="02020603050405020304" pitchFamily="18" charset="0"/>
              </a:rPr>
              <a:t>Nkw;nfhs;fpd;w</a:t>
            </a:r>
            <a:r>
              <a:rPr lang="en-GB" sz="14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i="1" dirty="0" err="1">
                <a:effectLst/>
                <a:latin typeface="+mn-lt"/>
                <a:ea typeface="Times New Roman" panose="02020603050405020304" pitchFamily="18" charset="0"/>
              </a:rPr>
              <a:t>eltbf;iffspy</a:t>
            </a:r>
            <a:r>
              <a:rPr lang="en-GB" sz="14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400" i="1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sz="14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i="1" dirty="0" err="1">
                <a:effectLst/>
                <a:latin typeface="+mn-lt"/>
                <a:ea typeface="Times New Roman" panose="02020603050405020304" pitchFamily="18" charset="0"/>
              </a:rPr>
              <a:t>cupikfSf;F</a:t>
            </a:r>
            <a:r>
              <a:rPr lang="en-GB" sz="14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i="1" dirty="0" err="1">
                <a:effectLst/>
                <a:latin typeface="+mn-lt"/>
                <a:ea typeface="Times New Roman" panose="02020603050405020304" pitchFamily="18" charset="0"/>
              </a:rPr>
              <a:t>kjpg;gspj;jy</a:t>
            </a:r>
            <a:r>
              <a:rPr lang="en-GB" sz="1400" i="1" dirty="0">
                <a:effectLst/>
                <a:latin typeface="+mn-lt"/>
                <a:ea typeface="Times New Roman" panose="02020603050405020304" pitchFamily="18" charset="0"/>
              </a:rPr>
              <a:t>;.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cjhuzkhf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&gt;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ghugl;rkhd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rl;lq;fs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fhzg;glf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;$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lhJ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vd;gJld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ve;jnthU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egUk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rpj;jputij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nra;ag;glf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;$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lhJ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da-DK" sz="14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murpdhy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my;yJ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NtW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ahNuDnkhUtuhy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jq;fSila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cupikfs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kPwg;gLfpd;wNghJ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ePjpapid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ehLtjw;F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xt;nthUtUf;Fk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KbAk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vd;gjid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cWjpg;gLj;JtjD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}</a:t>
            </a:r>
            <a:r>
              <a:rPr lang="en-GB" sz="1400" dirty="0" err="1">
                <a:effectLst/>
                <a:latin typeface="+mn-lt"/>
                <a:ea typeface="Times New Roman" panose="02020603050405020304" pitchFamily="18" charset="0"/>
              </a:rPr>
              <a:t>lhf</a:t>
            </a:r>
            <a:r>
              <a:rPr lang="en-GB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i="1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sz="14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400" i="1" dirty="0" err="1">
                <a:effectLst/>
                <a:latin typeface="+mn-lt"/>
                <a:ea typeface="Times New Roman" panose="02020603050405020304" pitchFamily="18" charset="0"/>
              </a:rPr>
              <a:t>cupikfisg</a:t>
            </a:r>
            <a:r>
              <a:rPr lang="en-GB" sz="14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400" i="1" dirty="0" err="1">
                <a:effectLst/>
                <a:latin typeface="+mn-lt"/>
                <a:ea typeface="Times New Roman" panose="02020603050405020304" pitchFamily="18" charset="0"/>
              </a:rPr>
              <a:t>ghJfhj;jy</a:t>
            </a:r>
            <a:r>
              <a:rPr lang="en-GB" sz="1400" i="1" dirty="0">
                <a:effectLst/>
                <a:latin typeface="+mn-lt"/>
                <a:ea typeface="Times New Roman" panose="02020603050405020304" pitchFamily="18" charset="0"/>
              </a:rPr>
              <a:t>;.</a:t>
            </a:r>
            <a:endParaRPr lang="x-none" sz="1400" i="1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xt;nthU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egUk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jq;fSila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cupikfSf;fhd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mZFjiyf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nfhz;Ls;sdu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vd;gjid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cWjpg;gLj;Jtjw;F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jk;khy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ad;w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midj;ijAk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nra;tjD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}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lhf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4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kdpj</a:t>
            </a:r>
            <a:r>
              <a:rPr lang="en-GB" sz="14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cupikfis</a:t>
            </a:r>
            <a:r>
              <a:rPr lang="en-GB" sz="14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Nkk;gLj;jy</a:t>
            </a:r>
            <a:r>
              <a:rPr lang="en-GB" sz="14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cjhuzkhf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xt;nthU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egUk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Rfhjhu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guhkupg;G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fy;tpf;fhd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mZFjiyf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nfhz;Ls;sdu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vd;gjid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cWjpg;gLj;Jtjw;F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jk;khy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ad;w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midj;ijAk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nra;jy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midj;J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murhq;fq;fSk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xNukhjpupahd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tsq;fisf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nfhz;bUg;gjpy;iy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vd;gJ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re;Njfj;jpw;fplkw;w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tplak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MfNt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&gt; ,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j;jifa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r%f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nghUshjhu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cupikfis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eilKiwg;gLj;jy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fpukkhf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epfof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;$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banjhU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4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nrad;KiwahFk</a:t>
            </a:r>
            <a:r>
              <a:rPr lang="en-GB" sz="14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endParaRPr lang="sv-SE" sz="1400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4416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xt;nthU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kdpjDk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; ,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j;jifa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cupikfis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rkkhff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nfhz;Ls;shd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vd;gjid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murhq;fq;fs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Vw;Wf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nfhz;Ls;sd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.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midj;Jyf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kdpj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cupikfs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gpufldj;jpd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KjyhtJ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cWg;GiuahdJ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&gt; “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kdpjg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gpwtpapdu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rfyUk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Rje;jukhfNt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gpwf;fpd;wdu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;.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mtu;fs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kjpg;gpYk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cupikfspYk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rkkhdtu;fs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;” 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vd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 $</a:t>
            </a:r>
            <a:r>
              <a:rPr lang="en-GB" sz="12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Wfpd;wJ</a:t>
            </a:r>
            <a:r>
              <a:rPr lang="en-GB" sz="1200" dirty="0">
                <a:effectLst/>
                <a:latin typeface="Baamini" pitchFamily="2" charset="0"/>
                <a:ea typeface="Times New Roman" panose="02020603050405020304" pitchFamily="18" charset="0"/>
              </a:rPr>
              <a:t>. </a:t>
            </a:r>
            <a:endParaRPr lang="da-DK" sz="1400" dirty="0">
              <a:effectLst/>
              <a:latin typeface="Baamini" pitchFamily="2" charset="0"/>
              <a:ea typeface="Times New Roman" panose="02020603050405020304" pitchFamily="18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731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Jujp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~;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ltrkhf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&gt;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mjpfkhd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murhq;fq;fs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,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j;jifa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mu;g;gzpg;Gf;fis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eilKiwg;gLj;Jtjpy;iy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-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gy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egu;fSila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cupikfs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kPwg;gl;Ls;sd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ngz;fs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ngz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gps;isfs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rpWghd;ikapdu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;&gt; ,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ayhikfisAila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egu;fs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Gyk;ngau;e;Njhu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vd;Nghu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cupik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kPwy;fSf;F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,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yFtpy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cl;glf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;$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batu;fshapUf;fpd;wdu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cyfpYs;s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xt;nthU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ehl;bYk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,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lk;ngWfpd;w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ghy;epiy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mbg;gilapyhd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td;Kiw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,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jw;fhd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nghJthdnjhU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cjhuzkhFk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endParaRPr lang="da-DK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907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+mn-lt"/>
                <a:ea typeface="Times New Roman" panose="02020603050405020304" pitchFamily="18" charset="0"/>
              </a:rPr>
              <a:t>cupikfs</a:t>
            </a:r>
            <a:r>
              <a:rPr lang="en-GB" sz="1800" b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b="1" dirty="0" err="1">
                <a:effectLst/>
                <a:latin typeface="+mn-lt"/>
                <a:ea typeface="Times New Roman" panose="02020603050405020304" pitchFamily="18" charset="0"/>
              </a:rPr>
              <a:t>gw;wpa</a:t>
            </a:r>
            <a:r>
              <a:rPr lang="en-GB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+mn-lt"/>
                <a:ea typeface="Times New Roman" panose="02020603050405020304" pitchFamily="18" charset="0"/>
              </a:rPr>
              <a:t>tpku;rdk</a:t>
            </a:r>
            <a:r>
              <a:rPr lang="en-GB" sz="1800" b="1" dirty="0">
                <a:effectLst/>
                <a:latin typeface="+mn-lt"/>
                <a:ea typeface="Times New Roman" panose="02020603050405020304" pitchFamily="18" charset="0"/>
              </a:rPr>
              <a:t>;</a:t>
            </a:r>
            <a:endParaRPr lang="x-none" sz="1800" b="1" dirty="0"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murhq;fq;fs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cupikfis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kPWfpd;wNghJ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kf;fis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kPwy;fspypUe;J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ghJfhf;fj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jtWfpd;wNghJ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murhq;fj;jpidj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jz;bg;gjw;fhf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tuf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;$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ba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cyfshtpa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nghyp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];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gilnahd;W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y;iy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MfNt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kdpj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cupikfisg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gpd;gw;Wk;gb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murhq;fq;fis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fl;lhag;gLj;jf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;$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ba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ru;tNjr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nghyp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];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gilnahd;W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y;iynadpy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;-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kdpj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tYtw;wjhfptplhjh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-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khw;wj;jpw;fhd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tpidj;jpwdhd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fUtpnahd;whf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y;yhky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fhfpjj;jpypUf;fpd;w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thu;j;ijfshfptplhjh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? </a:t>
            </a:r>
            <a:endParaRPr lang="da-DK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246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jpy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nfhQ;rk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cz;ik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,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Uf;fpd;wJ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-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rpy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murhq;fspy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nry;thf;F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nrYj;Jjy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kpff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fbdk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Mdhy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mjpfsthd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ehLfspy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cupik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kPwy;fs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njhlu;ghd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ru;tNjr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cs;ehl;L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tpku;rdq;fs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rhjfkhd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khw;wj;jpw;F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toptFj;Js;sd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ru;tNjr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nghyp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];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gilnahd;wpd;wp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cupikfis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Nkk;gLj;Jtjw;F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gy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topfs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fhzg;gLfpd;wd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da-DK" sz="1800" dirty="0">
              <a:effectLst/>
              <a:latin typeface="+mn-lt"/>
              <a:ea typeface="Times New Roman" panose="02020603050405020304" pitchFamily="18" charset="0"/>
            </a:endParaRPr>
          </a:p>
          <a:p>
            <a:endParaRPr lang="sv-SE" dirty="0"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728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kf;fs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cupikfs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njhlu;gpy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tpku;rpg;gjw;F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NtW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rpy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fhuzq;fSk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fhzg;gLfpd;wd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rpy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Ntisfspy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cq;fSf;Fk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,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e;j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rpe;jidfs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,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Ue;jpUf;fyhk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;?</a:t>
            </a:r>
            <a:endParaRPr lang="da-DK" sz="11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ngUk;ghYk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cupikfs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cq;fSf;F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kpf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El;gkhd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tplankhd;whfj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njupayhk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;-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mJ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ePq;fs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&lt;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Lglf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;$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ba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tplankhd;whf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,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y;yhky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khwhf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&gt;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rl;lj;juzpfs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murpay;thjpfSf;fhd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tplakhf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cq;fSf;F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njupayhk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endParaRPr lang="da-DK" sz="11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my;yJ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ngUk;ghYk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cupikfs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cq;fs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ehshe;j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tho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;;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f;ifapypUe;J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ntF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njhiytpypUg;gjhf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-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efu;g;Gwq;fspYs;s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cau;Fbfs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ftiyg;gl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Ntz;banjhU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tplakhf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mJ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cq;fSf;F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njupayhk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endParaRPr lang="da-DK" sz="11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my;yJ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rpyNtisfspy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cupikfs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cyfshtpa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murpay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tpisahl;bd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xU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MAjk;Nghy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Njhd;wyhk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murhq;fq;fs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jhq;fSk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cupikfis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kPwpf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nfhz;Nl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jkJ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vjpupfis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tpku;rpg;gjw;fhf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Neu;ikaw;wKiwapy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gad;gLj;Jfpd;w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xU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tplakhf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cupikfs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fhzg;glyhk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endParaRPr lang="da-DK" sz="11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sv-SE" sz="1100" kern="120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Mk;&gt;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cupikfs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rl;lj;ijg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gw;wpaJ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&gt;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murpay;thjpfs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rl;lj;ij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Mf;Ffpd;wdu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rl;lj;juzpfs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ePjpkd;wq;fspD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}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lhf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cupikfSf;fhf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thjpLfpd;wdu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mj;Jld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;&gt; Mk;&gt; ,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g;gjkhdJ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rpyNtisfspy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murpay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fhuzpfSf;fhf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gad;gLj;jg;gLfpd;wJ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KiwNflhfg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100" dirty="0" err="1">
                <a:effectLst/>
                <a:latin typeface="+mn-lt"/>
                <a:ea typeface="Times New Roman" panose="02020603050405020304" pitchFamily="18" charset="0"/>
              </a:rPr>
              <a:t>ghtpf;fg;gLfpd;wJ</a:t>
            </a:r>
            <a:r>
              <a:rPr lang="en-GB" sz="11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da-DK" sz="1100" dirty="0"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en-GB" sz="11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Mdhy</a:t>
            </a:r>
            <a:r>
              <a:rPr lang="en-GB" sz="11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1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kdpj</a:t>
            </a:r>
            <a:r>
              <a:rPr lang="en-GB" sz="11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1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cupikfs</a:t>
            </a:r>
            <a:r>
              <a:rPr lang="en-GB" sz="11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1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vd;gd</a:t>
            </a:r>
            <a:r>
              <a:rPr lang="en-GB" sz="11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1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mjw;Fk</a:t>
            </a:r>
            <a:r>
              <a:rPr lang="en-GB" sz="11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1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mg;ghYs;s</a:t>
            </a:r>
            <a:r>
              <a:rPr lang="en-GB" sz="11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1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tplankhd;whFk</a:t>
            </a:r>
            <a:r>
              <a:rPr lang="en-GB" sz="11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endParaRPr lang="sv-SE" sz="1100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997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kdpj</a:t>
            </a:r>
            <a:r>
              <a:rPr lang="en-GB" b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b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cupikfSk</a:t>
            </a:r>
            <a:r>
              <a:rPr lang="en-GB" b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b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ehq;fSk</a:t>
            </a:r>
            <a:r>
              <a:rPr lang="en-GB" b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</a:t>
            </a:r>
            <a:br>
              <a:rPr lang="en-GB" b="1" kern="12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ehq;fs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fhz;fpd;wjw;fika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&gt;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cupikfs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vd;gd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cz;ikapy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vkJ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ehshe;j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tho;f;ifapy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ehk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nfhz;bUf;fpd;w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Njitfs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gw;wpajhFk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vq;fSila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ghlrhiyfs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gz;izfs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njhopy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epiyaq;fs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tPLfs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mayplq;fspy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,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lk;ngWfpd;w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tplaq;fs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njhlu;ghdjhFk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ehk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VidNahiu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vt;thW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elj;Jfpd;Nwhk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ehk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vt;thW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elj;jg;gLfpd;Nwhk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vd;gJ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gw;wpaJ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vkJ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tho;f;ifapy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mjpfhuj;jpidf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nfhz;Ls;s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egu;fshy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;-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tPl;L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cupikahsu;fs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njhopw;jUdu;fs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Mrpupau;fs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my;yJ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FLk;g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cWg;gpdu;fshy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nghyp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];&gt;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ePjpkd;wq;fs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;&gt; ,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uhZtk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murhq;fj;jpdhy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;-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ehk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J~;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gpuNahfj;jpw;Fs;shfhky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vk;ikg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ghJfhj;Jf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nfhs;tJ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gw;wpajhFk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endParaRPr lang="da-DK" dirty="0">
              <a:effectLst/>
              <a:latin typeface="+mn-lt"/>
              <a:ea typeface="Times New Roman" panose="02020603050405020304" pitchFamily="18" charset="0"/>
            </a:endParaRPr>
          </a:p>
          <a:p>
            <a:endParaRPr lang="en-GB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ngUk;ghYk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kdpj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cupikfs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vd;gJ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ehk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tho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tpUk;Gfpd;w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ehk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fl;bnaOg;g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epidf;fpd;w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r%fk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gw;wpajhFk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jid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ehq;fs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RUq;ff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$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wyhk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vq;fSila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rKjhaq;fspy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cupikfs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eilKiwapy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fhzg;glNtz;Lkhapd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njhlu;gpy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ehk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midtUk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Mw;wNtz;ba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xU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tfpghfKz;L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rhjhuz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kf;fs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Vida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kf;fspd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cupikfis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kjpf;fhkypUg;gjdhNyNa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mjpfkhd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cupik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kPwy;fs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,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lk;ngWfpd;wd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-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cjhuzkhf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rpy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egu;fis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mtu;fs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rkkw;wtu;fs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vd;wuPjpapy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ehk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elj;Jfpd;Nwhk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egu;fs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VidNahUf;fhf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Kd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tUtjpy;iy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,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t;tplaq;fis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khw;w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Kaw;rpg;gjpy;iy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vd;gjdhy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jhd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murhq;fq;fs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tpahghu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epWtdq;fs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jdpegu;fshy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njhlu;r;rpahf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cupik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kPwy;fis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nra;af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;$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bajhf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cs;sJ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Vnddpy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ehq;fs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ngUk;ghYk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mikjpahfNt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,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Uf;fpNwhk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endParaRPr lang="da-DK" dirty="0">
              <a:effectLst/>
              <a:latin typeface="+mn-lt"/>
              <a:ea typeface="Times New Roman" panose="02020603050405020304" pitchFamily="18" charset="0"/>
            </a:endParaRPr>
          </a:p>
          <a:p>
            <a:endParaRPr lang="sv-SE" dirty="0"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55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</a:t>
            </a:fld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7F9587B-F422-284D-9F39-B607376883E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0F7EE07-0028-9742-B23B-FE37E6BBE572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sidhuvud 5">
            <a:extLst>
              <a:ext uri="{FF2B5EF4-FFF2-40B4-BE49-F238E27FC236}">
                <a16:creationId xmlns:a16="http://schemas.microsoft.com/office/drawing/2014/main" id="{CC5AD1CA-A69D-1F4B-8F50-CC77250D631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</p:spTree>
    <p:extLst>
      <p:ext uri="{BB962C8B-B14F-4D97-AF65-F5344CB8AC3E}">
        <p14:creationId xmlns:p14="http://schemas.microsoft.com/office/powerpoint/2010/main" val="582750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ehq;fs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murhq;fq;fs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my;y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-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ehq;fs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ru;tNjr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kdpj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cupikfs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cld;ghLfspy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ifnahg;gkpltpy;iy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kdpj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cupikfs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gpd;gw;wg;gLfpd;wd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vd;gjid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cWjpg;gLj;Jtjw;fhd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rl;lf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flg;ghL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vkf;F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y;iy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Mdhy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ehq;fs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gFj;jwpT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epahak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kdrhl;rpAs;s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kdpjg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gpwtpfs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vd;gJld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vq;fSf;F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kw;iwatu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njhlu;gpy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xOf;ff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flg;ghnlhd;W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cs;sJ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midj;Jyf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kdpj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cupikfs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gpufldk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$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WtJ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Nghy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endParaRPr lang="x-none" dirty="0">
              <a:effectLst/>
              <a:latin typeface="+mn-lt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r>
              <a:rPr lang="en-GB" b="1" i="1" dirty="0">
                <a:effectLst/>
                <a:latin typeface="+mn-lt"/>
                <a:ea typeface="Times New Roman" panose="02020603050405020304" pitchFamily="18" charset="0"/>
              </a:rPr>
              <a:t> </a:t>
            </a:r>
            <a:endParaRPr lang="da-DK" dirty="0"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en-GB" b="1" i="1" dirty="0"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kdpjg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gpwtpapdu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rfyUk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Rje;jpukhfNtg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gpwf;fpd;wdu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mtu;fs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kjpg;gpYk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cupikfspYk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rkkhdtu;fs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mtu;fs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epahaj;ijAk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kdrhl;rpiaAk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,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aw;gz;ghfg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ngw;wtu;fs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mtu;fs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xUtUlndhUtu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rNfhju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czu;Tg;ghq;fpy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ele;J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nfhs;sy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Ntz;Lk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;.” </a:t>
            </a:r>
            <a:endParaRPr lang="da-DK" dirty="0"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“...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r%fj;jpd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xt;nthU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jdpkdpjDk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xt;nthU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myFk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(.......) ,t;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cupikfs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Rje;jpuq;fSf;fhd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kjpg;gpid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Nkk;gLj;Jtjw;fhf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fw;gpj;jy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fy;tpapD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}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lhf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NghuhLjy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i="1" dirty="0" err="1">
                <a:effectLst/>
                <a:latin typeface="+mn-lt"/>
                <a:ea typeface="Times New Roman" panose="02020603050405020304" pitchFamily="18" charset="0"/>
              </a:rPr>
              <a:t>Ntz;Lk</a:t>
            </a:r>
            <a:r>
              <a:rPr lang="en-GB" i="1" dirty="0">
                <a:effectLst/>
                <a:latin typeface="+mn-lt"/>
                <a:ea typeface="Times New Roman" panose="02020603050405020304" pitchFamily="18" charset="0"/>
              </a:rPr>
              <a:t>;.” </a:t>
            </a:r>
            <a:endParaRPr lang="x-none" i="1" dirty="0">
              <a:effectLst/>
              <a:latin typeface="+mn-lt"/>
              <a:ea typeface="Times New Roman" panose="02020603050405020304" pitchFamily="18" charset="0"/>
            </a:endParaRPr>
          </a:p>
          <a:p>
            <a:endParaRPr lang="da-DK" dirty="0"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Vida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egu;fSila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tho;f;ifapy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ey;y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my;yJ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nfl;l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tplaq;fisr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nra;tjw;fhd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mjpfhuk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ek;kplj;jpy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fhzg;gLfpd;wNghJ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&gt;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cupikfis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epiyepWj;Jtjw;fhd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xOf;ff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flg;ghL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vkf;F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fhzg;gLfpd;wJ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da-DK" dirty="0"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en-GB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sv-SE" kern="120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vk;khy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midj;ijAk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nra;a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KbahJ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-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rpy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re;ju;g;gq;fspy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ehk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nra;af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;$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ba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vjidAk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gw;wp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rpe;jpj;jNy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fbdkhdjhf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,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Uf;Fk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;-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Mdhy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mePjp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,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iof;fg;gLtjid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ehk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fhz;fpd;wNghJ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&gt;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cjtp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nra;tjw;fhf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vijahfpYk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vk;khy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b="1" dirty="0" err="1">
                <a:effectLst/>
                <a:latin typeface="+mn-lt"/>
                <a:ea typeface="Times New Roman" panose="02020603050405020304" pitchFamily="18" charset="0"/>
              </a:rPr>
              <a:t>nra;af</a:t>
            </a:r>
            <a:r>
              <a:rPr lang="en-GB" b="1" dirty="0">
                <a:effectLst/>
                <a:latin typeface="+mn-lt"/>
                <a:ea typeface="Times New Roman" panose="02020603050405020304" pitchFamily="18" charset="0"/>
              </a:rPr>
              <a:t>;$</a:t>
            </a:r>
            <a:r>
              <a:rPr lang="en-GB" b="1" dirty="0" err="1">
                <a:effectLst/>
                <a:latin typeface="+mn-lt"/>
                <a:ea typeface="Times New Roman" panose="02020603050405020304" pitchFamily="18" charset="0"/>
              </a:rPr>
              <a:t>bajhf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cs;sNghJ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&gt;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mjid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Kaw;rp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nra;J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ghu;g;gjw;fhd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xOf;ff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flg;ghL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vkf;F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cz;L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da-DK" dirty="0"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en-GB" kern="1200" dirty="0">
                <a:solidFill>
                  <a:schemeClr val="tx1"/>
                </a:solidFill>
                <a:effectLst/>
                <a:latin typeface="+mn-lt"/>
              </a:rPr>
              <a:t> </a:t>
            </a:r>
            <a:endParaRPr lang="sv-SE" kern="120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nra;jy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xU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ey;y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maytuhf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UgÊgNj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ehkÊ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 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nraÊafÊ$ba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kpf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vspikahd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tplankhd;whf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Uf;fyhk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endParaRPr lang="sv-SE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279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khw;wKz;lhf;Feupd</a:t>
            </a:r>
            <a:r>
              <a:rPr lang="en-GB" b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b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fijfs</a:t>
            </a:r>
            <a:r>
              <a:rPr lang="en-GB" b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</a:t>
            </a:r>
            <a:br>
              <a:rPr lang="en-GB" b="1" kern="1200" dirty="0">
                <a:effectLst/>
                <a:latin typeface="+mn-lt"/>
                <a:cs typeface="+mn-lt"/>
              </a:rPr>
            </a:br>
            <a:r>
              <a:rPr lang="en-GB" dirty="0" err="1">
                <a:effectLst/>
                <a:latin typeface="+mj-lt"/>
                <a:ea typeface="Times New Roman" panose="02020603050405020304" pitchFamily="18" charset="0"/>
              </a:rPr>
              <a:t>Shafaq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</a:rPr>
              <a:t> Hassan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vd;gtu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njd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yd;ldpy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cs;s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xU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gpupj;jhdpa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K];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ypk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ngz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Mthu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mz;ika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tUlq;fspy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gpupj;jhdpahtpy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ntWg;Gf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Fw;wk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mjpfstpy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mjpfupj;jpUe;jJ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. K];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ypk;fs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FwpgÊghf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j-lt"/>
                <a:ea typeface="Times New Roman" panose="02020603050405020304" pitchFamily="18" charset="0"/>
              </a:rPr>
              <a:t>Shafaq</a:t>
            </a:r>
            <a:r>
              <a:rPr lang="en-GB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Nghd;w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jiy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kiwg;Gf;fis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mzpfpd;w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K];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ypk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ngz;fs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,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aq;fiyapYk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njUf;fspYk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ngUk;ghYk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,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yf;F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itf;fg;gl;ldu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;. ,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j;jifa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#oiktpy;&gt;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NtWgl;l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rKjhaq;fisr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Nru;e;j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kf;fSf;fpilapyhd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ehshe;j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el;G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jhuhs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kdg;ghd;ik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nraw;ghLfs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caupa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tplaq;fshff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dirty="0" err="1">
                <a:effectLst/>
                <a:latin typeface="+mn-lt"/>
                <a:ea typeface="Times New Roman" panose="02020603050405020304" pitchFamily="18" charset="0"/>
              </a:rPr>
              <a:t>fUjg;glf</a:t>
            </a:r>
            <a:r>
              <a:rPr lang="en-GB" dirty="0">
                <a:effectLst/>
                <a:latin typeface="+mn-lt"/>
                <a:ea typeface="Times New Roman" panose="02020603050405020304" pitchFamily="18" charset="0"/>
              </a:rPr>
              <a:t>;$bait. </a:t>
            </a:r>
            <a:endParaRPr lang="da-DK" dirty="0"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Nehd;G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gz;bifapidf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nfhz;lhLtjw;fhf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jdf;Fk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jdJ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14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taJ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kfdhd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>
                <a:effectLst/>
                <a:latin typeface="+mj-lt"/>
                <a:ea typeface="Malgun Gothic" panose="020B0503020000020004" pitchFamily="34" charset="-127"/>
              </a:rPr>
              <a:t>Ayaan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</a:rPr>
              <a:t> 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,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w;Fk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vjpu;ghuhjtpjkhf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jq;fsJ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K];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ypky;yhj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maytnuhUtu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guprpyÊfis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nfhLj;j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NghJ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kdpjhgpkhdk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kPjhd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jdJ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ek;gpf;if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kPsf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fl;bnaOg;gg;gl;ljhf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+mj-lt"/>
                <a:ea typeface="Malgun Gothic" panose="020B0503020000020004" pitchFamily="34" charset="-127"/>
              </a:rPr>
              <a:t>Shafaq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$</a:t>
            </a:r>
            <a:r>
              <a:rPr lang="en-GB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Wfpd;whu</a:t>
            </a:r>
            <a:r>
              <a:rPr lang="en-GB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endParaRPr lang="sv-SE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67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me;jg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gupRfis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Gifg;glnkLj;J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Ltpl;lupy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gjptpl;l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j-lt"/>
                <a:ea typeface="Times New Roman" panose="02020603050405020304" pitchFamily="18" charset="0"/>
              </a:rPr>
              <a:t>Shafaq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gpd;tUkhW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vOjpapUe;jhu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;: 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“K];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ypky;yhj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vq;fsJ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maytnuhUtu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xU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khj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fhykhf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Nehd;gpUe;j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vdJ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14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taJ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kfDf;F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my;[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Puad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Ngupr;rk;goq;fisAk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;&gt;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gpuhu;j;jid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ghnahd;iwAk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toq;fp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vq;fis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Mr;rupag;gLj;jpAs;shu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;.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mtu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; 20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tUlq;fSf;Fk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Nkyhf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vq;fsJ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maytuhf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cs;shu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;&gt;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Mdhy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Nehd;G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gupRfspD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}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lhf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vq;fis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KOikahf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Baamini" pitchFamily="2" charset="0"/>
                <a:ea typeface="Times New Roman" panose="02020603050405020304" pitchFamily="18" charset="0"/>
              </a:rPr>
              <a:t>Mr;rupj;jpw;Fs;shf;fpAs;shu</a:t>
            </a:r>
            <a:r>
              <a:rPr lang="en-GB" sz="1800" i="1" dirty="0">
                <a:effectLst/>
                <a:latin typeface="Baamini" pitchFamily="2" charset="0"/>
                <a:ea typeface="Times New Roman" panose="02020603050405020304" pitchFamily="18" charset="0"/>
              </a:rPr>
              <a:t>;.”</a:t>
            </a:r>
            <a:endParaRPr lang="da-DK" sz="1800" dirty="0">
              <a:effectLst/>
              <a:latin typeface="Baamini" pitchFamily="2" charset="0"/>
              <a:ea typeface="Times New Roman" panose="02020603050405020304" pitchFamily="18" charset="0"/>
            </a:endParaRPr>
          </a:p>
          <a:p>
            <a:r>
              <a:rPr lang="en-GB" sz="1800" i="1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“</a:t>
            </a:r>
            <a:r>
              <a:rPr lang="en-GB" sz="1800" i="1" dirty="0"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Ayaan</a:t>
            </a:r>
            <a:r>
              <a:rPr lang="en-GB" sz="1800" i="1" dirty="0">
                <a:effectLst/>
                <a:latin typeface="Akarath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Nehd;gpUe;jjid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mtu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ftdpj;jhu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vd;gjid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czutpy;iy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vdJ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kfd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kpfTk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tpNrlkhf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czu;e;jhu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mtu;fs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el;Gkpf;f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maytu;fs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vdJ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mk;kh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nra;fpd;w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gpupahzpf;F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mtu;fs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jPtpu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urpfu;fs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MfNt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ehq;fs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vg;NghJk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gpupahzp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mDg;GNthk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ehq;fs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NtWgl;l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rKjhaq;fisr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Nru;e;jtu;fs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vd;gJld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vq;fSila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maytu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i="1" dirty="0">
                <a:effectLst/>
                <a:latin typeface="+mj-lt"/>
                <a:ea typeface="Malgun Gothic" panose="020B0503020000020004" pitchFamily="34" charset="-127"/>
              </a:rPr>
              <a:t>Ayaan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mtdJ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kj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ek;gpf;iffis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vz;zpg;ghu;j;J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mtw;iw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Cf;fg;gLj;Jfpd;w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tpjkhfr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nraw;gl;lik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kdij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nefpo;tilar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nra;fpd;wJ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.”</a:t>
            </a:r>
            <a:endParaRPr lang="sv-SE" dirty="0"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917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Zaliha</a:t>
            </a:r>
            <a:r>
              <a:rPr lang="en-GB" sz="1800" dirty="0">
                <a:effectLst/>
                <a:latin typeface="Akarath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</a:t>
            </a:r>
            <a:r>
              <a:rPr lang="en-GB" sz="1800" dirty="0">
                <a:effectLst/>
                <a:latin typeface="Akarath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Magdalena</a:t>
            </a:r>
            <a:r>
              <a:rPr lang="en-GB" sz="1800" dirty="0">
                <a:effectLst/>
                <a:latin typeface="Akarath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MfpNahUk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kpf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NtWgl;l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#oiktpy;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tpj;jpahrnkhd;wpid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cUthf;Ffpd;wdu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;.  </a:t>
            </a:r>
            <a:endParaRPr lang="da-DK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fontAlgn="base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Zaliha</a:t>
            </a:r>
            <a:r>
              <a:rPr lang="en-GB" sz="1800" dirty="0">
                <a:effectLst/>
                <a:latin typeface="Akarath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gw;Wkpf;f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K];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ypk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xUtu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vd;gJld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ghl;bnahUtUk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Mthu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,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tu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Zanzibar 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,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Ys;s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Pemba</a:t>
            </a:r>
            <a:r>
              <a:rPr lang="en-GB" sz="1800" dirty="0">
                <a:effectLst/>
                <a:latin typeface="Akarath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jPtpidr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Nru;e;jtu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,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q;Fs;s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xU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cs;@u; Fu;-Md;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ghlrhiyapy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mtu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fw;gpf;fpd;whu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207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</a:rPr>
              <a:t>Zaliha</a:t>
            </a:r>
            <a:r>
              <a:rPr lang="en-GB" sz="1800" dirty="0">
                <a:effectLst/>
                <a:latin typeface="Akarath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gpd;tUkhW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$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Wfpd;whu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;&gt;</a:t>
            </a:r>
            <a:endParaRPr lang="x-none" sz="1800" dirty="0">
              <a:effectLst/>
              <a:latin typeface="+mn-lt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vq;fSila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rKjhaq;fspYs;s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gjl;lepiyapid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Fwpj;J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ehd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ftiyailfpd;Nwd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vq;fSila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,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sk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rKjhaj;jpdUf;F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vq;fSila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murpay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jiytu;fspy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ek;gpf;if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,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y;iy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mtu;fSf;fhd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tha;g;Gf;fSk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 ,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y;iy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da-DK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216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,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q;F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Rw;Wyhj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Jiwapy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gzp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Guptjw;fhf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jiyefuq;fspypUe;J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tUfpd;w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mNefkhNdhu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fpwp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];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jtu;fs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vdf;F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njupe;j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gy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K];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ypk;fs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mtu;fSila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njhopy;fis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vLj;Jf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nfhs;tjw;fhf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fpwp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];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jtu;fis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Fw;wk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nrhy;fpd;wdu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murpay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kj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gjl;lepiyfs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fhzg;gLkÊ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 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gy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tUlq;fSfÊ$lhf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tho;e;jpUf;fpd;Nwd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Njthyaq;fs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vupf;fg;gLtij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ntWg;Gg;Ngr;rpid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cs;slf;fpa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Jz;L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gpuRuq;fs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gfpug;gLtjid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Njthyaj;jpw;F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Nghfpd;w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topfspy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fpwp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];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jtu;fs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Jd;GWj;jg;gLj;jg;gLtjid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ghu;j;jpUf;fpNwd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vk;Kila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isQu;fs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kpjthjKilatu;fsha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khWtjid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ghu;f;fpNwd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mJ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vd;id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ftiyailar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nra;fpd;wJ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mjdhy;jhd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ngz;fspd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kj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ey;ypzf;ff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FOtpy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800" i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ize;Njd</a:t>
            </a:r>
            <a:r>
              <a:rPr lang="en-GB" sz="1800" i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;.”</a:t>
            </a:r>
            <a:endParaRPr lang="sv-SE" dirty="0"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469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vkJ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jPtfj;jpy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kj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td;Kiwapidj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jLg;gjw;F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cjt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Ntz;Lnkd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ehd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tpUk;Gfpd;Nwd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;. Fu;-Md;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ghlrhiyapy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vkJ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kjj;jpd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mbg;gil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gFjpahf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rfpg;Gj;jd;ik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md;G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cs;snjd;gij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ehd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rpWtu;fSf;F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fw;W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nfhLf;fpNwd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vjpu;fhyk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vkJ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gps;isfspy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jq;fpAs;sJ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vd;gJld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mtu;fSf;F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rupahd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topapidf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fhz;gpf;f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Ntz;baJ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vkJ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latin typeface="+mn-lt"/>
                <a:ea typeface="Times New Roman" panose="02020603050405020304" pitchFamily="18" charset="0"/>
              </a:rPr>
              <a:t>nghWg;ghFk</a:t>
            </a:r>
            <a:r>
              <a:rPr lang="en-GB" sz="1800" i="1" dirty="0">
                <a:effectLst/>
                <a:latin typeface="+mn-lt"/>
                <a:ea typeface="Times New Roman" panose="02020603050405020304" pitchFamily="18" charset="0"/>
              </a:rPr>
              <a:t>;.” </a:t>
            </a:r>
            <a:endParaRPr lang="da-DK" sz="1800" dirty="0">
              <a:effectLst/>
              <a:latin typeface="+mn-lt"/>
              <a:ea typeface="Times New Roman" panose="02020603050405020304" pitchFamily="18" charset="0"/>
            </a:endParaRPr>
          </a:p>
          <a:p>
            <a:endParaRPr lang="sv-SE" dirty="0"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746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>
                <a:effectLst/>
                <a:latin typeface="+mj-lt"/>
                <a:ea typeface="Malgun Gothic" panose="020B0503020000020004" pitchFamily="34" charset="-127"/>
                <a:cs typeface="Arial" panose="020B0604020202020204" pitchFamily="34" charset="0"/>
              </a:rPr>
              <a:t>Zanzibar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,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w;F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te;j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fpwp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];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jt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jiyefu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tjptplthsuhd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>
                <a:effectLst/>
                <a:latin typeface="+mj-lt"/>
                <a:ea typeface="Malgun Gothic" panose="020B0503020000020004" pitchFamily="34" charset="-127"/>
                <a:cs typeface="Arial" panose="020B0604020202020204" pitchFamily="34" charset="0"/>
              </a:rPr>
              <a:t>Magdalena</a:t>
            </a:r>
            <a:r>
              <a:rPr lang="en-GB" sz="16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ck;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kj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ey;ypzf;f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gzpapy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&lt;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Lgl;Ls;shu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mtu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Mil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mzpfpd;w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tpjk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mtuJ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kjk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fhuzkhf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mtUk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ghugl;rj;jpid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vjpu;nfhz;Ls;shu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Mdhy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mtu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fpwp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];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jtu;fSf;Fk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K];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ypk;fSf;fpilapyhd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gpuptpid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rupnra;a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Ntz;Lnkd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cWjp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g+z;Ls;shu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mtu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rKjhaq;fSf;F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nrd;W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kj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ey;ypzf;fj;jpYs;s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rthy;fs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ngz;fs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cupikfs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njhlu;ghfg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NgRfpd;w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cq;Nfhah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gpuhe;jpaj;jpd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ngz;fs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rigapy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 ,</a:t>
            </a:r>
            <a:r>
              <a:rPr lang="en-GB" sz="1600" dirty="0" err="1">
                <a:effectLst/>
                <a:latin typeface="+mn-lt"/>
                <a:ea typeface="Times New Roman" panose="02020603050405020304" pitchFamily="18" charset="0"/>
              </a:rPr>
              <a:t>ize;jhu</a:t>
            </a:r>
            <a:r>
              <a:rPr lang="en-GB" sz="1600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endParaRPr lang="da-DK" sz="1600" dirty="0"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“,];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yhikg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gw;wp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Nkyjpfkhff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fw;Wf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nfhs;tjw;fhfTk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K];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ypk;fs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vt;thW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tho;fpd;wdu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vd;gjid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Gupe;Jf;nfhs;tjw;fhfTk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ehd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mf;FOtpy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ize;Njd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;”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mtu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tpsf;Ffpd;whu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“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ehq;fsidtUk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ngz;fs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mj;Jld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me;j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fhuzj;jpdhy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ehq;fs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midtUk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ghugl;rj;jpw;F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Kfq;nfhLf;fpd;Nwhk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;-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ehq;fs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xd;whf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ize;jpUf;f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Ntz;Lnkd;gJld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xUtUf;nfhUtu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Mjutspf;fTk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6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Ntz;Lk</a:t>
            </a:r>
            <a:r>
              <a:rPr lang="en-GB" sz="16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;.”</a:t>
            </a:r>
            <a:endParaRPr lang="sv-SE" sz="1600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3019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>
                <a:effectLst/>
                <a:latin typeface="+mj-lt"/>
                <a:ea typeface="Times New Roman" panose="02020603050405020304" pitchFamily="18" charset="0"/>
              </a:rPr>
              <a:t>Shafaq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,d;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maytu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;&gt; </a:t>
            </a:r>
            <a:r>
              <a:rPr lang="en-GB" sz="1800" dirty="0" err="1">
                <a:effectLst/>
                <a:latin typeface="+mj-lt"/>
                <a:ea typeface="Times New Roman" panose="02020603050405020304" pitchFamily="18" charset="0"/>
              </a:rPr>
              <a:t>Zaliha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800" dirty="0">
                <a:effectLst/>
                <a:latin typeface="+mj-lt"/>
                <a:ea typeface="Times New Roman" panose="02020603050405020304" pitchFamily="18" charset="0"/>
              </a:rPr>
              <a:t>Magdalena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; ,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JNghy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vz;zpylq;fhj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egu;fs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fhzg;gLfpd;wdu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;.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vk;ikg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Nghd;w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rhjhuz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kf;fs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jq;fSila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rKjhaq;fspy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kdpj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cupikfis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eilKiwapy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nfhz;LtUtjw;fhf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jk;Kila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nrhe;j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kw;Wk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rpwpa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topfspy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Kaw;rpj;Jf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nfhz;bUf;fpd;wdu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;- ,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tu;fNs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cs;@u;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kl;l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Times New Roman" panose="02020603050405020304" pitchFamily="18" charset="0"/>
              </a:rPr>
              <a:t>khw;wKz;lhf;Feu;fs</a:t>
            </a:r>
            <a:r>
              <a:rPr lang="en-GB" sz="1800" dirty="0">
                <a:effectLst/>
                <a:latin typeface="Baamini" pitchFamily="2" charset="0"/>
                <a:ea typeface="Times New Roman" panose="02020603050405020304" pitchFamily="18" charset="0"/>
              </a:rPr>
              <a:t>;! </a:t>
            </a:r>
            <a:endParaRPr lang="da-DK" sz="1800" dirty="0">
              <a:effectLst/>
              <a:latin typeface="Baamini" pitchFamily="2" charset="0"/>
              <a:ea typeface="Times New Roman" panose="02020603050405020304" pitchFamily="18" charset="0"/>
            </a:endParaRPr>
          </a:p>
          <a:p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ehq;fs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ahuhapUg;gpDk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kdpj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cupikfis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eilKiwg;gLj;Jtjw;F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vijNaDnkhd;iw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nra;a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KbAk</a:t>
            </a:r>
            <a:r>
              <a:rPr lang="en-GB" sz="1800" dirty="0">
                <a:effectLst/>
                <a:latin typeface="Baamini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;! </a:t>
            </a:r>
            <a:endParaRPr lang="sv-SE" dirty="0">
              <a:latin typeface="Baamini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423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29</a:t>
            </a:fld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7F9587B-F422-284D-9F39-B607376883E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0F7EE07-0028-9742-B23B-FE37E6BBE572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sidhuvud 5">
            <a:extLst>
              <a:ext uri="{FF2B5EF4-FFF2-40B4-BE49-F238E27FC236}">
                <a16:creationId xmlns:a16="http://schemas.microsoft.com/office/drawing/2014/main" id="{CC5AD1CA-A69D-1F4B-8F50-CC77250D631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</p:spTree>
    <p:extLst>
      <p:ext uri="{BB962C8B-B14F-4D97-AF65-F5344CB8AC3E}">
        <p14:creationId xmlns:p14="http://schemas.microsoft.com/office/powerpoint/2010/main" val="4273349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i="1" dirty="0">
                <a:latin typeface="+mn-lt"/>
                <a:cs typeface="Calibri"/>
              </a:rPr>
              <a:t>];iyLfs; 2-6 tiuahdit mku;Tj; jpl;lj;jpd; 'ghlj;jpl;lj;jpw;fhd mwpKfk;' vDk; gFjpia </a:t>
            </a:r>
            <a:r>
              <a:rPr lang="nb-NO" i="1" dirty="0" err="1">
                <a:latin typeface="+mn-lt"/>
                <a:cs typeface="Calibri"/>
              </a:rPr>
              <a:t>tpsf;FfpwJ</a:t>
            </a:r>
            <a:r>
              <a:rPr lang="nb-NO" i="1" dirty="0">
                <a:latin typeface="+mn-lt"/>
                <a:cs typeface="Calibri"/>
              </a:rPr>
              <a:t>. </a:t>
            </a:r>
            <a:endParaRPr lang="nb-NO" sz="1200" i="1" dirty="0">
              <a:latin typeface="+mn-lt"/>
              <a:cs typeface="Calibri"/>
            </a:endParaRPr>
          </a:p>
          <a:p>
            <a:endParaRPr lang="nb-NO" sz="1200" i="1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LK" sz="1200" noProof="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mtrpakhdtifapy; ,t; ];iybid khw;wpaikj;Jf; nfhs;tJld;&gt; ,t; ];iybidf; fhz;gpf;fpd;wNghJ ,t; tsthsUf;fhd Fwpg;Gf;fis thrpAq;fs; my;yJ ,jidnahj;j cq;fsJ nrhe;jf; Fwpg;Gf;fis thrpAq;fs;.</a:t>
            </a:r>
            <a:endParaRPr lang="ta-LK" sz="1200" noProof="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ta-LK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a-LK" sz="1200" noProof="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,g;gapw;rp newpf;F 4 gpujhd ,yf;Ffs; cs;sd </a:t>
            </a:r>
            <a:endParaRPr lang="ta-LK" sz="1200" noProof="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LK" sz="1200" noProof="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rKjhaq;fspw;Fs; kw;Wk; rKjhaq;fSf;fpilapy; cs;s gd;ikj;jd;ikapid mq;fPfupg;gjw;F kw;Wk; Nghw;Wtjw;F vkf;F cjTjy;</a:t>
            </a:r>
            <a:endParaRPr lang="ta-LK" sz="1200" noProof="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ta-LK" sz="1200" noProof="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kjk; my;yJ ek;gpf;iff;fhd Rje;jpuk; cs;slq;fyhf vq;fsJ kdpj cupikfis Gupe;J nfhs;tjw;F kw;Wk; Nghw;Wtjw;F vkf;F cjTjy;</a:t>
            </a:r>
            <a:endParaRPr lang="ta-LK" sz="1200" noProof="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ta-LK" sz="1200" noProof="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vkJ rKjhaq;fspYs;s kjk; my;yJ ek;gpf;iff;fhd Rje;jpuj;Jld; njhlu;Gila gpur;rpidfis milahsk; fhzr; nra;jy;</a:t>
            </a:r>
            <a:endParaRPr lang="ta-LK" sz="1200" noProof="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ta-LK" sz="1200" noProof="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kw;Wk; ,j;jifag; gpur;rpidfis xd;whff; ifahs;tjw;fhd topfisf; fz;lwpjy;. </a:t>
            </a:r>
            <a:endParaRPr lang="ta-LK" noProof="0" dirty="0"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920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g;gapw;rp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newpapd;NghJ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ehk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ePz;l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tpupTiufis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nrtpkLg;gjw;F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mku;e;jpUg;gjidNghy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Uf;fj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Njitapy;iy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khwhf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ehq;fs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Kidg;ghd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gq;Fgw;WifapD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}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lhf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fw;Wf;nfhs;sg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Nghfpd;Nwhk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ehq;fs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nraw;ghLfis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Kd;ndLg;gjw;fhd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topKiwfis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gfpue;Jnfhs;s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rpe;jpf;f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gFj;jhuha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jpl;lkplg;NghfpNwhk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ehq;fs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fw;Wf;nfhs;tjw;fhd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Kd;itg;Gf;fs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fhzg;gLk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vt;thnwdpDk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fw;Wf;nfhz;ltw;iw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nrad;Kiwg;gLj;Jtjw;F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mjhtJ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mtw;iw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vkJ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rKjhak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#oikTld;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njhlu;GgLj;jpg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ghu;g;gjw;F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cjTfpd;w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fye;Jiuahly;fs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;&gt; FO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gapw;rpfs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tpisahl;Lfs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ehlfk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vd;gdTk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fhzg;gLk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ehq;fs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fw;Wf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nfhz;lit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njhlu;gpy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rpe;jpf;fhjtiuapy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vq;fs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fw;wiy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xd;wpize;J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nrad;Kiwf;Fs;shf;fhjtiuapy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fw;wtw;iw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epidtpy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itj;jpUg;gJ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cz;ikapy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kpff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fbdkhFk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mj;Jld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ehq;fs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xUtUlndhUtu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njhlu;Gnfhs;fpd;wNghJ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mJ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cz;ikapy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kpf;f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kpfo;thdjhf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,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Uf;Fk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MfNt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cq;fSila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Kidg;ghd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gq;Fgw;Wif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cq;fSila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mDgtq;fs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rpe;jidfs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gq;fspg;Gf;fs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vd;gd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cz;ikapy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,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d;wpaikahjd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MFk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endParaRPr lang="sv-SE" sz="1200" dirty="0"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857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g;gapw;rp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newpapd;NghJ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ehk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,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j;jiyg;Gf;fs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njhlu;ghf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ghu;f;fTs;Nshk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i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200" i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mtw;iw</a:t>
            </a:r>
            <a:r>
              <a:rPr lang="en-GB" sz="1200" i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];</a:t>
            </a:r>
            <a:r>
              <a:rPr lang="en-GB" sz="1200" i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iybypUe;J</a:t>
            </a:r>
            <a:r>
              <a:rPr lang="en-GB" sz="1200" i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i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thrpAq;fs</a:t>
            </a:r>
            <a:r>
              <a:rPr lang="en-GB" sz="1200" i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;).</a:t>
            </a:r>
            <a:endParaRPr lang="x-none" sz="1200" i="1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latin typeface="+mj-lt"/>
              </a:rPr>
              <a:t>Human needs, human rights and human responsibilities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dirty="0" err="1"/>
              <a:t>kdpjj</a:t>
            </a:r>
            <a:r>
              <a:rPr lang="en-GB" dirty="0"/>
              <a:t>; </a:t>
            </a:r>
            <a:r>
              <a:rPr lang="en-GB" dirty="0" err="1"/>
              <a:t>Njitfs</a:t>
            </a:r>
            <a:r>
              <a:rPr lang="en-GB" dirty="0"/>
              <a:t>;- </a:t>
            </a:r>
            <a:r>
              <a:rPr lang="en-GB" dirty="0" err="1"/>
              <a:t>kdpj</a:t>
            </a:r>
            <a:r>
              <a:rPr lang="en-GB" dirty="0"/>
              <a:t> </a:t>
            </a:r>
            <a:r>
              <a:rPr lang="en-GB" dirty="0" err="1"/>
              <a:t>cupikfs</a:t>
            </a:r>
            <a:r>
              <a:rPr lang="en-GB" dirty="0"/>
              <a:t>;- </a:t>
            </a:r>
            <a:r>
              <a:rPr lang="en-GB" dirty="0" err="1"/>
              <a:t>kdpjg</a:t>
            </a:r>
            <a:r>
              <a:rPr lang="en-GB" dirty="0"/>
              <a:t>; </a:t>
            </a:r>
            <a:r>
              <a:rPr lang="en-GB" dirty="0" err="1"/>
              <a:t>nghWg;Gf;fs</a:t>
            </a:r>
            <a:r>
              <a:rPr lang="en-GB" dirty="0"/>
              <a:t>;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dirty="0">
              <a:latin typeface="+mj-l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j-lt"/>
              </a:rPr>
              <a:t>Freedom of religion or belief – what values does it represent, what rights do we have, when can those rights be limited and what do violations of the right look like?  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dirty="0" err="1"/>
              <a:t>kjk</a:t>
            </a:r>
            <a:r>
              <a:rPr lang="en-GB" dirty="0"/>
              <a:t>; </a:t>
            </a:r>
            <a:r>
              <a:rPr lang="en-GB" dirty="0" err="1"/>
              <a:t>my;yJ</a:t>
            </a:r>
            <a:r>
              <a:rPr lang="en-GB" dirty="0"/>
              <a:t> </a:t>
            </a:r>
            <a:r>
              <a:rPr lang="en-GB" dirty="0" err="1"/>
              <a:t>ek;gpf;iff;fhd</a:t>
            </a:r>
            <a:r>
              <a:rPr lang="en-GB" dirty="0"/>
              <a:t> </a:t>
            </a:r>
            <a:r>
              <a:rPr lang="en-GB" dirty="0" err="1"/>
              <a:t>Rje;jpuk</a:t>
            </a:r>
            <a:r>
              <a:rPr lang="en-GB" dirty="0"/>
              <a:t>; - </a:t>
            </a:r>
            <a:r>
              <a:rPr lang="en-GB" dirty="0" err="1"/>
              <a:t>mJ</a:t>
            </a:r>
            <a:r>
              <a:rPr lang="en-GB" dirty="0"/>
              <a:t> </a:t>
            </a:r>
            <a:r>
              <a:rPr lang="en-GB" dirty="0" err="1"/>
              <a:t>vd;d</a:t>
            </a:r>
            <a:r>
              <a:rPr lang="en-GB" dirty="0"/>
              <a:t> </a:t>
            </a:r>
            <a:r>
              <a:rPr lang="en-GB" dirty="0" err="1"/>
              <a:t>kjpg;Gfis</a:t>
            </a:r>
            <a:r>
              <a:rPr lang="en-GB" dirty="0"/>
              <a:t> </a:t>
            </a:r>
            <a:r>
              <a:rPr lang="en-GB" dirty="0" err="1"/>
              <a:t>gpujpgypf;fpwJ</a:t>
            </a:r>
            <a:r>
              <a:rPr lang="en-GB" dirty="0"/>
              <a:t>&gt; </a:t>
            </a:r>
            <a:r>
              <a:rPr lang="en-GB" dirty="0" err="1"/>
              <a:t>ekf;F</a:t>
            </a:r>
            <a:r>
              <a:rPr lang="en-GB" dirty="0"/>
              <a:t> ,</a:t>
            </a:r>
            <a:r>
              <a:rPr lang="en-GB" dirty="0" err="1"/>
              <a:t>Uf;Fk</a:t>
            </a:r>
            <a:r>
              <a:rPr lang="en-GB" dirty="0"/>
              <a:t>; </a:t>
            </a:r>
            <a:r>
              <a:rPr lang="en-GB" dirty="0" err="1"/>
              <a:t>cupikfs</a:t>
            </a:r>
            <a:r>
              <a:rPr lang="en-GB" dirty="0"/>
              <a:t>; </a:t>
            </a:r>
            <a:r>
              <a:rPr lang="en-GB" dirty="0" err="1"/>
              <a:t>vd;d</a:t>
            </a:r>
            <a:r>
              <a:rPr lang="en-GB" dirty="0"/>
              <a:t> ?&gt; </a:t>
            </a:r>
            <a:r>
              <a:rPr lang="en-GB" dirty="0" err="1"/>
              <a:t>me;j</a:t>
            </a:r>
            <a:r>
              <a:rPr lang="en-GB" dirty="0"/>
              <a:t> </a:t>
            </a:r>
            <a:r>
              <a:rPr lang="en-GB" dirty="0" err="1"/>
              <a:t>cupikfs</a:t>
            </a:r>
            <a:r>
              <a:rPr lang="en-GB" dirty="0"/>
              <a:t>; </a:t>
            </a:r>
            <a:r>
              <a:rPr lang="en-GB" dirty="0" err="1"/>
              <a:t>vg;NghJ</a:t>
            </a:r>
            <a:r>
              <a:rPr lang="en-GB" dirty="0"/>
              <a:t> </a:t>
            </a:r>
            <a:r>
              <a:rPr lang="en-GB" dirty="0" err="1"/>
              <a:t>tiuaWf;fg;glyhk</a:t>
            </a:r>
            <a:r>
              <a:rPr lang="en-GB" dirty="0"/>
              <a:t>; </a:t>
            </a:r>
            <a:r>
              <a:rPr lang="en-GB" dirty="0" err="1"/>
              <a:t>kw;Wk</a:t>
            </a:r>
            <a:r>
              <a:rPr lang="en-GB" dirty="0"/>
              <a:t>; </a:t>
            </a:r>
            <a:r>
              <a:rPr lang="en-GB" dirty="0" err="1"/>
              <a:t>cupik</a:t>
            </a:r>
            <a:r>
              <a:rPr lang="en-GB" dirty="0"/>
              <a:t> </a:t>
            </a:r>
            <a:r>
              <a:rPr lang="en-GB" dirty="0" err="1"/>
              <a:t>kPwy;fs</a:t>
            </a:r>
            <a:r>
              <a:rPr lang="en-GB" dirty="0"/>
              <a:t>; </a:t>
            </a:r>
            <a:r>
              <a:rPr lang="en-GB" dirty="0" err="1"/>
              <a:t>vg;gb</a:t>
            </a:r>
            <a:r>
              <a:rPr lang="en-GB" dirty="0"/>
              <a:t> ,</a:t>
            </a:r>
            <a:r>
              <a:rPr lang="en-GB" dirty="0" err="1"/>
              <a:t>Uf;Fk</a:t>
            </a:r>
            <a:r>
              <a:rPr lang="en-GB" dirty="0"/>
              <a:t>;?</a:t>
            </a:r>
          </a:p>
          <a:p>
            <a:pPr>
              <a:defRPr/>
            </a:pPr>
            <a:endParaRPr lang="en-GB" dirty="0">
              <a:latin typeface="+mj-l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j-lt"/>
              </a:rPr>
              <a:t>Freedom of religion or belief in our context </a:t>
            </a:r>
          </a:p>
          <a:p>
            <a:pPr>
              <a:defRPr/>
            </a:pPr>
            <a:r>
              <a:rPr lang="en-GB" dirty="0" err="1">
                <a:latin typeface="+mn-lt"/>
                <a:cs typeface="Calibri"/>
              </a:rPr>
              <a:t>vkJ</a:t>
            </a:r>
            <a:r>
              <a:rPr lang="en-GB" dirty="0">
                <a:latin typeface="+mn-lt"/>
                <a:cs typeface="Calibri"/>
              </a:rPr>
              <a:t> </a:t>
            </a:r>
            <a:r>
              <a:rPr lang="en-GB" dirty="0" err="1">
                <a:latin typeface="+mn-lt"/>
                <a:cs typeface="Calibri"/>
              </a:rPr>
              <a:t>R+oiktpy</a:t>
            </a:r>
            <a:r>
              <a:rPr lang="en-GB" dirty="0">
                <a:latin typeface="+mn-lt"/>
                <a:cs typeface="Calibri"/>
              </a:rPr>
              <a:t>; </a:t>
            </a:r>
            <a:r>
              <a:rPr lang="en-GB" dirty="0" err="1">
                <a:latin typeface="+mn-lt"/>
                <a:cs typeface="Calibri"/>
              </a:rPr>
              <a:t>kjk</a:t>
            </a:r>
            <a:r>
              <a:rPr lang="en-GB" dirty="0">
                <a:latin typeface="+mn-lt"/>
                <a:cs typeface="Calibri"/>
              </a:rPr>
              <a:t>; </a:t>
            </a:r>
            <a:r>
              <a:rPr lang="en-GB" dirty="0" err="1">
                <a:latin typeface="+mn-lt"/>
                <a:cs typeface="Calibri"/>
              </a:rPr>
              <a:t>my;yJ</a:t>
            </a:r>
            <a:r>
              <a:rPr lang="en-GB" dirty="0">
                <a:latin typeface="+mn-lt"/>
                <a:cs typeface="Calibri"/>
              </a:rPr>
              <a:t> </a:t>
            </a:r>
            <a:r>
              <a:rPr lang="en-GB" dirty="0" err="1">
                <a:latin typeface="+mn-lt"/>
                <a:cs typeface="Calibri"/>
              </a:rPr>
              <a:t>ek;gpf;fhd</a:t>
            </a:r>
            <a:r>
              <a:rPr lang="en-GB" dirty="0">
                <a:latin typeface="+mn-lt"/>
                <a:cs typeface="Calibri"/>
              </a:rPr>
              <a:t> </a:t>
            </a:r>
            <a:r>
              <a:rPr lang="en-GB" dirty="0" err="1">
                <a:latin typeface="+mn-lt"/>
                <a:cs typeface="Calibri"/>
              </a:rPr>
              <a:t>Rje;jpuk</a:t>
            </a:r>
            <a:r>
              <a:rPr lang="en-GB" dirty="0">
                <a:latin typeface="+mn-lt"/>
                <a:cs typeface="Calibri"/>
              </a:rPr>
              <a:t>;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j-lt"/>
              </a:rPr>
              <a:t>Tactics for promoting human rights – how can we promote respect for rights?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dirty="0" err="1">
                <a:latin typeface="+mn-lt"/>
              </a:rPr>
              <a:t>kdpj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cupikfis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Nkk;gLj;Jtjw;fhd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cj;jpfs</a:t>
            </a:r>
            <a:r>
              <a:rPr lang="en-GB" dirty="0">
                <a:latin typeface="+mn-lt"/>
              </a:rPr>
              <a:t>; - </a:t>
            </a:r>
            <a:r>
              <a:rPr lang="en-GB" dirty="0" err="1">
                <a:latin typeface="+mn-lt"/>
              </a:rPr>
              <a:t>cupikfSf;fhd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kupahijia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ehk</a:t>
            </a:r>
            <a:r>
              <a:rPr lang="en-GB" dirty="0">
                <a:latin typeface="+mn-lt"/>
              </a:rPr>
              <a:t>; </a:t>
            </a:r>
            <a:r>
              <a:rPr lang="en-GB" dirty="0" err="1">
                <a:latin typeface="+mn-lt"/>
              </a:rPr>
              <a:t>vt;thW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Nkk;gLj;JtJ</a:t>
            </a:r>
            <a:r>
              <a:rPr lang="en-GB" dirty="0">
                <a:latin typeface="+mn-lt"/>
              </a:rPr>
              <a:t>?</a:t>
            </a:r>
            <a:endParaRPr lang="en-GB" dirty="0">
              <a:latin typeface="+mj-l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j-lt"/>
              </a:rPr>
              <a:t>And action planning – what do we want to do? 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dirty="0" err="1">
                <a:latin typeface="+mn-lt"/>
                <a:cs typeface="Calibri"/>
              </a:rPr>
              <a:t>kw;Wk</a:t>
            </a:r>
            <a:r>
              <a:rPr lang="en-GB" dirty="0">
                <a:latin typeface="+mn-lt"/>
                <a:cs typeface="Calibri"/>
              </a:rPr>
              <a:t>; </a:t>
            </a:r>
            <a:r>
              <a:rPr lang="en-GB" dirty="0" err="1">
                <a:latin typeface="+mn-lt"/>
                <a:cs typeface="Calibri"/>
              </a:rPr>
              <a:t>nray</a:t>
            </a:r>
            <a:r>
              <a:rPr lang="en-GB" dirty="0">
                <a:latin typeface="+mn-lt"/>
                <a:cs typeface="Calibri"/>
              </a:rPr>
              <a:t>; </a:t>
            </a:r>
            <a:r>
              <a:rPr lang="en-GB" dirty="0" err="1">
                <a:latin typeface="+mn-lt"/>
                <a:cs typeface="Calibri"/>
              </a:rPr>
              <a:t>jpl;lkply</a:t>
            </a:r>
            <a:r>
              <a:rPr lang="en-GB" dirty="0">
                <a:latin typeface="+mn-lt"/>
                <a:cs typeface="Calibri"/>
              </a:rPr>
              <a:t>; - </a:t>
            </a:r>
            <a:r>
              <a:rPr lang="en-GB" dirty="0" err="1">
                <a:latin typeface="+mn-lt"/>
                <a:cs typeface="Calibri"/>
              </a:rPr>
              <a:t>ehk</a:t>
            </a:r>
            <a:r>
              <a:rPr lang="en-GB" dirty="0">
                <a:latin typeface="+mn-lt"/>
                <a:cs typeface="Calibri"/>
              </a:rPr>
              <a:t>; </a:t>
            </a:r>
            <a:r>
              <a:rPr lang="en-GB" dirty="0" err="1">
                <a:latin typeface="+mn-lt"/>
                <a:cs typeface="Calibri"/>
              </a:rPr>
              <a:t>vd;d</a:t>
            </a:r>
            <a:r>
              <a:rPr lang="en-GB" dirty="0">
                <a:latin typeface="+mn-lt"/>
                <a:cs typeface="Calibri"/>
              </a:rPr>
              <a:t> </a:t>
            </a:r>
            <a:r>
              <a:rPr lang="en-GB" dirty="0" err="1">
                <a:latin typeface="+mn-lt"/>
                <a:cs typeface="Calibri"/>
              </a:rPr>
              <a:t>nra;a</a:t>
            </a:r>
            <a:r>
              <a:rPr lang="en-GB" dirty="0">
                <a:latin typeface="+mn-lt"/>
                <a:cs typeface="Calibri"/>
              </a:rPr>
              <a:t> </a:t>
            </a:r>
            <a:r>
              <a:rPr lang="en-GB" dirty="0" err="1">
                <a:latin typeface="+mn-lt"/>
                <a:cs typeface="Calibri"/>
              </a:rPr>
              <a:t>Ntz;Lk</a:t>
            </a:r>
            <a:r>
              <a:rPr lang="en-GB" dirty="0">
                <a:latin typeface="+mn-lt"/>
                <a:cs typeface="Calibri"/>
              </a:rPr>
              <a:t>; </a:t>
            </a:r>
          </a:p>
          <a:p>
            <a:pPr>
              <a:defRPr/>
            </a:pPr>
            <a:endParaRPr lang="en-GB" dirty="0">
              <a:solidFill>
                <a:srgbClr val="FF0000"/>
              </a:solidFill>
              <a:latin typeface="+mn-lt"/>
              <a:cs typeface="Calibri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530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g;gapw;rp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newpahdJ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xd;gJ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2-kzpj;jpahy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mku;Tfisf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nfhz;L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fl;bnaOg;gg;gl;Ls;sJ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midj;J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mku;TfspYk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gq;Fgw;Wk;gb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egu;fis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Cf;fg;gLj;Jq;fs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ePq;fs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cl;Nru;j;Js;s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VNjDk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eilKiwj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jfty;fis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kPs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ghUqÊfsÊ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932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6-28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tiuahd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];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iyLfs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mku;T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1 ,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w;fhd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Kd;itg;gpid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vLj;Jf;fhl;Lfpd;wd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kdpjj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Njitfs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kdpj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cupikfs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kdpjg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nghWg;Gf;fs</a:t>
            </a:r>
            <a:r>
              <a:rPr lang="en-GB" sz="1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br>
              <a:rPr lang="en-GB" i="1" dirty="0">
                <a:latin typeface="+mn-lt"/>
                <a:cs typeface="+mn-lt"/>
              </a:rPr>
            </a:br>
            <a:br>
              <a:rPr lang="en-GB" i="1" dirty="0">
                <a:latin typeface="+mn-lt"/>
                <a:cs typeface="+mn-lt"/>
              </a:rPr>
            </a:br>
            <a:r>
              <a:rPr lang="en-GB" sz="1800" b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mwpKfk</a:t>
            </a:r>
            <a:r>
              <a:rPr lang="en-GB" sz="1800" b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;: </a:t>
            </a:r>
            <a:r>
              <a:rPr lang="en-GB" sz="1800" b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kdpjj</a:t>
            </a:r>
            <a:r>
              <a:rPr lang="en-GB" sz="1800" b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b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Njitfs</a:t>
            </a:r>
            <a:r>
              <a:rPr lang="en-GB" sz="1800" b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</a:t>
            </a:r>
            <a:br>
              <a:rPr lang="nb-NO" sz="1200" b="1" kern="1200" dirty="0">
                <a:effectLst/>
                <a:latin typeface="+mn-lt"/>
                <a:cs typeface="+mn-lt"/>
              </a:rPr>
            </a:br>
            <a:endParaRPr lang="sv-SE" sz="1200" kern="120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ehq;fs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ahuhapUg;gpDk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ve;j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kjk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;&gt; ,dk;&gt;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ghy;epiy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taJ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kl;lj;jpid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Nru;e;NjhuhapUg;gpDk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;&gt;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vq;F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trpg;gpDk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;-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ehq;fs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midtUk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gfpu;e;Jf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nfhs;fpd;w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mbg;gilj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Njitfs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cz;L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ve;jnthU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fhuzKkpd;wp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ifJ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nra;ag;gLtjw;F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&gt;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rpj;jputijg;gLtjw;F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my;yJ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ghugl;rj;jpw;F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cl;gLtjw;F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ahUk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tpUk;gkhl;lhu;fs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vd;gJld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ve;jnthU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egUk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jkJ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gps;isfisg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gl;bdpNghLtjw;F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tpUk;g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khl;lhu;fs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,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t;tplaq;fspypUe;J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ghJfhf;fg;gl;bUf;fpd;w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r%fq;fspy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tho;tjw;Fjhd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ehk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midtUk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tpUk;GNthk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0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kdpj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capu;fs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xNukhjpupahd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mbg;gilahd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&gt;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cyfshatpaj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Njitfisg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gfpu;e;Jf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nfhs;fpd;wdu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;. ,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e;jj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Njitfs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G+u;j;jp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nra;ag;glhtpbd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vq;fSila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cly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;&gt;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czu;T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kw;Wk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Md;kPf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eyd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 </a:t>
            </a:r>
            <a:r>
              <a:rPr lang="en-GB" sz="1800" dirty="0" err="1">
                <a:effectLst/>
                <a:latin typeface="+mn-lt"/>
                <a:ea typeface="Times New Roman" panose="02020603050405020304" pitchFamily="18" charset="0"/>
              </a:rPr>
              <a:t>ghjpg;GWk</a:t>
            </a:r>
            <a:r>
              <a:rPr lang="en-GB" sz="1800" dirty="0">
                <a:effectLst/>
                <a:latin typeface="+mn-lt"/>
                <a:ea typeface="Times New Roman" panose="02020603050405020304" pitchFamily="18" charset="0"/>
              </a:rPr>
              <a:t>;. </a:t>
            </a:r>
            <a:endParaRPr lang="da-DK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709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kdpj</a:t>
            </a:r>
            <a:r>
              <a:rPr lang="en-GB" sz="1800" b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cupikfs</a:t>
            </a:r>
            <a:r>
              <a:rPr lang="en-GB" sz="1800" b="1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</a:t>
            </a:r>
            <a:br>
              <a:rPr lang="en-GB" sz="1200" b="1" kern="12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vy;yh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lq;fspYKs;s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midtUf;Fk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e;jj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Njitfs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Ug;gjidAk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;&gt; ,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j;jifaj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NjitfSf;F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kjpg;gspg;gjw;fhd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kw;Wk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mit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g+u;j;jp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nra;ag;gLtjid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cWjpg;gLj;Jtjw;fhf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jk;khy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,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ad;w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midj;ijAk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nra;tjw;fhd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nghWg;G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-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cz;ikapy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xU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flik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murhq;fq;fSf;F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,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Ug;gjidAk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cyfpYs;s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murhq;fq;fs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; </a:t>
            </a:r>
            <a:r>
              <a:rPr lang="en-GB" sz="1800" dirty="0" err="1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mq;fPfupj;Js;sd</a:t>
            </a:r>
            <a:r>
              <a:rPr lang="en-GB" sz="1800" dirty="0">
                <a:effectLst/>
                <a:latin typeface="+mn-lt"/>
                <a:ea typeface="Malgun Gothic" panose="020B0503020000020004" pitchFamily="34" charset="-127"/>
                <a:cs typeface="Arial" panose="020B0604020202020204" pitchFamily="34" charset="0"/>
              </a:rPr>
              <a:t>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2023-08-01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31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518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ABC30888-9555-45FD-A5A1-8EEE2086F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21268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bNY">
    <p:bg>
      <p:bgPr>
        <a:solidFill>
          <a:srgbClr val="F3E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454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03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262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27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431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Rubrik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C789044-0BBD-F645-9F59-4AA1AF5213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" y="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8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9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9ADDC01-6637-5548-A18D-8F838F5E2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5DC5BC1-758C-FE4D-A9AF-D2CA915D8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9C66E07-A54B-1A47-9150-8990165686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" y="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8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Rubrik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1213F-2F68-5447-BC1F-D1E7F73708F2}" type="datetime1">
              <a:rPr lang="sv-SE" smtClean="0"/>
              <a:t>2023-08-01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F8A7C-F939-AB45-BC63-AF968A5020F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C789044-0BBD-F645-9F59-4AA1AF5213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" y="22225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2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79C66E07-A54B-1A47-9150-8990165686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" y="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4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6A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Rubrik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C789044-0BBD-F645-9F59-4AA1AF5213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" y="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9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F7B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2FFD922C-8B76-CD40-9897-D22CE58C96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28" y="5282109"/>
            <a:ext cx="1973944" cy="1307738"/>
          </a:xfrm>
          <a:prstGeom prst="rect">
            <a:avLst/>
          </a:prstGeom>
        </p:spPr>
      </p:pic>
      <p:pic>
        <p:nvPicPr>
          <p:cNvPr id="18" name="Bildobjekt 1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A56BA54F-1054-5944-B9DF-DAF378C15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8" y="3593199"/>
            <a:ext cx="5905500" cy="1346200"/>
          </a:xfrm>
          <a:prstGeom prst="rect">
            <a:avLst/>
          </a:prstGeom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7246315C-6EBB-9A47-B2AE-6E968AC7ED5A}"/>
              </a:ext>
            </a:extLst>
          </p:cNvPr>
          <p:cNvSpPr txBox="1"/>
          <p:nvPr/>
        </p:nvSpPr>
        <p:spPr>
          <a:xfrm>
            <a:off x="934472" y="887744"/>
            <a:ext cx="10323051" cy="2557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800"/>
              </a:lnSpc>
            </a:pPr>
            <a:r>
              <a:rPr lang="en-GB" sz="5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cs;@u; kl;l </a:t>
            </a:r>
            <a:r>
              <a:rPr lang="en-GB" sz="5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khw;wKz;lhf;Feu;fSf;fhd gapw;rp </a:t>
            </a:r>
            <a:r>
              <a:rPr lang="en-GB" sz="5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newp</a:t>
            </a:r>
            <a:endParaRPr lang="sv-SE" sz="5200" dirty="0">
              <a:solidFill>
                <a:schemeClr val="tx1">
                  <a:lumMod val="65000"/>
                  <a:lumOff val="35000"/>
                </a:schemeClr>
              </a:solidFill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22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669E25C-8507-4E2C-993F-BA9920168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25" y="1525188"/>
            <a:ext cx="4262451" cy="423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04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5626C73-95BC-477B-ADA9-7C6EDA1B9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688">
            <a:off x="894167" y="1901063"/>
            <a:ext cx="3171824" cy="411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8BF0E-3685-4611-9E69-67985F33E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7" y="969288"/>
            <a:ext cx="317182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847EE16-8DC4-4AC1-BEF0-D0593B122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2908">
            <a:off x="8226684" y="1865996"/>
            <a:ext cx="31623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8DDA0E6-3930-49E6-BA26-7ADD52E72365}"/>
              </a:ext>
            </a:extLst>
          </p:cNvPr>
          <p:cNvSpPr txBox="1"/>
          <p:nvPr/>
        </p:nvSpPr>
        <p:spPr>
          <a:xfrm rot="21151688">
            <a:off x="1222155" y="3059472"/>
            <a:ext cx="2240355" cy="107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midj;Jyf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kdpj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gpufldk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da-DK" sz="20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F8F2A58-995E-4F34-B9BB-60515D97D7E1}"/>
              </a:ext>
            </a:extLst>
          </p:cNvPr>
          <p:cNvSpPr txBox="1"/>
          <p:nvPr/>
        </p:nvSpPr>
        <p:spPr>
          <a:xfrm rot="552908">
            <a:off x="8605305" y="2807464"/>
            <a:ext cx="2405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nghUshjhu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r%f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fyhrhu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cupikfSf;fhd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ru;tNjr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rkthak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en-GB" sz="2000" dirty="0">
              <a:latin typeface="Baamini" pitchFamily="2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90AC2EC-3CBB-433F-8245-0FF07048D0F0}"/>
              </a:ext>
            </a:extLst>
          </p:cNvPr>
          <p:cNvSpPr txBox="1"/>
          <p:nvPr/>
        </p:nvSpPr>
        <p:spPr>
          <a:xfrm>
            <a:off x="4896801" y="1921314"/>
            <a:ext cx="2269630" cy="140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Fbapay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murpay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gw;wpa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ru;tNjr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rkthak</a:t>
            </a:r>
            <a:r>
              <a:rPr lang="en-GB" sz="20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da-DK" sz="20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3791364-A18F-44F8-A999-29C17F2E8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51688">
            <a:off x="1898632" y="2235975"/>
            <a:ext cx="776710" cy="72287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64B23B3E-6F06-4147-8BE1-16DBBE812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52908">
            <a:off x="9600455" y="2170562"/>
            <a:ext cx="776710" cy="722878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D3967927-6370-4E15-B6CB-C4D1C87A0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2407" y="1198436"/>
            <a:ext cx="776710" cy="72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3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773F1F6D-E07B-4B1D-859C-0F21646BBC9A}"/>
              </a:ext>
            </a:extLst>
          </p:cNvPr>
          <p:cNvSpPr txBox="1"/>
          <p:nvPr/>
        </p:nvSpPr>
        <p:spPr>
          <a:xfrm>
            <a:off x="6084251" y="1639693"/>
            <a:ext cx="60842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nghUshjhu</a:t>
            </a:r>
            <a:r>
              <a:rPr lang="en-GB" sz="2500" b="1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&gt; </a:t>
            </a:r>
            <a:r>
              <a:rPr lang="en-GB" sz="25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r%f</a:t>
            </a:r>
            <a:r>
              <a:rPr lang="en-GB" sz="2500" b="1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5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2500" b="1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25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fyhrhu</a:t>
            </a:r>
            <a:r>
              <a:rPr lang="en-GB" sz="2500" b="1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5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cupikfSf;fhd</a:t>
            </a:r>
            <a:r>
              <a:rPr lang="en-GB" sz="2500" b="1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5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ru;tNjr</a:t>
            </a:r>
            <a:r>
              <a:rPr lang="en-GB" sz="2500" b="1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5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rkthak</a:t>
            </a:r>
            <a:r>
              <a:rPr lang="en-GB" sz="2500" b="1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en-GB" sz="2500" b="1" dirty="0">
              <a:latin typeface="Baamini" pitchFamily="2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9F653AC-963B-4F7E-ABE1-DAC9B4053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143" y="632391"/>
            <a:ext cx="1635175" cy="83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D8D1DEC-69DA-420E-9D76-571E9048F187}"/>
              </a:ext>
            </a:extLst>
          </p:cNvPr>
          <p:cNvSpPr txBox="1"/>
          <p:nvPr/>
        </p:nvSpPr>
        <p:spPr>
          <a:xfrm>
            <a:off x="-11749" y="1639693"/>
            <a:ext cx="6084252" cy="908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5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Fbapay</a:t>
            </a:r>
            <a:r>
              <a:rPr lang="en-GB" sz="2500" b="1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25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2500" b="1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25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murpay</a:t>
            </a:r>
            <a:r>
              <a:rPr lang="en-GB" sz="2500" b="1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25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</a:t>
            </a:r>
            <a:r>
              <a:rPr lang="en-GB" sz="2500" b="1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25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gw;wpa</a:t>
            </a:r>
            <a:r>
              <a:rPr lang="en-GB" sz="2500" b="1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5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ru;tNjr</a:t>
            </a:r>
            <a:r>
              <a:rPr lang="en-GB" sz="2500" b="1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500" b="1" dirty="0" err="1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rkthak</a:t>
            </a:r>
            <a:r>
              <a:rPr lang="en-GB" sz="2500" b="1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da-DK" sz="2500" b="1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9889E9C-BCC3-444F-A798-B74D19B77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788" y="632391"/>
            <a:ext cx="1635175" cy="83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dobjekt 11" descr="En bild som visar karta&#10;&#10;Automatiskt genererad beskrivning">
            <a:extLst>
              <a:ext uri="{FF2B5EF4-FFF2-40B4-BE49-F238E27FC236}">
                <a16:creationId xmlns:a16="http://schemas.microsoft.com/office/drawing/2014/main" id="{53FCD36E-96AE-4751-B011-B5D82AAFB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72" y="2883473"/>
            <a:ext cx="6084252" cy="3525348"/>
          </a:xfrm>
          <a:prstGeom prst="rect">
            <a:avLst/>
          </a:prstGeom>
        </p:spPr>
      </p:pic>
      <p:pic>
        <p:nvPicPr>
          <p:cNvPr id="14" name="Bildobjekt 13" descr="En bild som visar karta&#10;&#10;Automatiskt genererad beskrivning">
            <a:extLst>
              <a:ext uri="{FF2B5EF4-FFF2-40B4-BE49-F238E27FC236}">
                <a16:creationId xmlns:a16="http://schemas.microsoft.com/office/drawing/2014/main" id="{3ECBB925-28AA-4A03-933D-9AEA71A445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3" y="2883947"/>
            <a:ext cx="6083988" cy="35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54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705FA41F-FB13-42C4-889A-13B6ABCD2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85" y="1538057"/>
            <a:ext cx="4165066" cy="41394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F40416B-90B9-4DE7-8956-8DF43C51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213" y="4807461"/>
            <a:ext cx="2212931" cy="1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9EDC914-97A3-432D-A17C-1EBA08CA3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213" y="756989"/>
            <a:ext cx="1815737" cy="186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095F56-F476-46A1-AC46-51E7A98B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902">
            <a:off x="7359384" y="2671929"/>
            <a:ext cx="1367394" cy="187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0A94289F-276A-46F6-BD0F-1A29581EDE7F}"/>
              </a:ext>
            </a:extLst>
          </p:cNvPr>
          <p:cNvSpPr txBox="1"/>
          <p:nvPr/>
        </p:nvSpPr>
        <p:spPr>
          <a:xfrm>
            <a:off x="9496416" y="1283263"/>
            <a:ext cx="2358338" cy="1341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kjpgÊgspfÊf</a:t>
            </a:r>
            <a:endParaRPr lang="da-DK" sz="36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3600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D42F8AF3-5AE2-45C1-939B-1852A4AA3085}"/>
              </a:ext>
            </a:extLst>
          </p:cNvPr>
          <p:cNvSpPr txBox="1"/>
          <p:nvPr/>
        </p:nvSpPr>
        <p:spPr>
          <a:xfrm>
            <a:off x="9525270" y="3193494"/>
            <a:ext cx="207460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ghJfhfÊf</a:t>
            </a:r>
            <a:endParaRPr lang="da-DK" sz="36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AF559C2-0235-47C7-ACD7-3BA881D0DA55}"/>
              </a:ext>
            </a:extLst>
          </p:cNvPr>
          <p:cNvSpPr txBox="1"/>
          <p:nvPr/>
        </p:nvSpPr>
        <p:spPr>
          <a:xfrm>
            <a:off x="9525270" y="5095584"/>
            <a:ext cx="2433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CfÊFtpfÊf</a:t>
            </a:r>
            <a:endParaRPr lang="en-GB" sz="3600" dirty="0"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00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3D67F34-906B-401B-A1CF-142FC93F5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95940"/>
            <a:ext cx="5003011" cy="345278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9459C078-1139-40D5-BA9E-8196C542545A}"/>
              </a:ext>
            </a:extLst>
          </p:cNvPr>
          <p:cNvSpPr/>
          <p:nvPr/>
        </p:nvSpPr>
        <p:spPr>
          <a:xfrm>
            <a:off x="1145665" y="1320730"/>
            <a:ext cx="10493561" cy="264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500" b="1" spc="-12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kdpjg</a:t>
            </a:r>
            <a:r>
              <a:rPr lang="en-GB" sz="3500" b="1" spc="-12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500" b="1" spc="-12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gpwtpapdu</a:t>
            </a:r>
            <a:r>
              <a:rPr lang="en-GB" sz="3500" b="1" spc="-12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500" b="1" spc="-12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rfyUk</a:t>
            </a:r>
            <a:r>
              <a:rPr lang="en-GB" sz="3500" b="1" spc="-12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500" b="1" spc="-12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Rje;jpukhfNtg</a:t>
            </a:r>
            <a:r>
              <a:rPr lang="en-GB" sz="3500" b="1" spc="-12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500" b="1" spc="-12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gpwf;fpd;wdu</a:t>
            </a:r>
            <a:r>
              <a:rPr lang="en-GB" sz="3500" b="1" spc="-12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r>
              <a:rPr lang="en-GB" sz="3500" b="1" spc="-12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mtu;fs</a:t>
            </a:r>
            <a:r>
              <a:rPr lang="en-GB" sz="3500" b="1" spc="-12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500" b="1" spc="-12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kjpg;gpYk</a:t>
            </a:r>
            <a:r>
              <a:rPr lang="en-GB" sz="3500" b="1" spc="-12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500" b="1" spc="-12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cupikfspYk</a:t>
            </a:r>
            <a:r>
              <a:rPr lang="en-GB" sz="3500" b="1" spc="-12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500" b="1" spc="-12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rkkhdtu;fs</a:t>
            </a:r>
            <a:endParaRPr lang="da-DK" sz="3500" b="1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800" dirty="0">
              <a:solidFill>
                <a:srgbClr val="000000"/>
              </a:solidFill>
              <a:effectLst/>
              <a:latin typeface="Baamini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midj;Jyf</a:t>
            </a:r>
            <a:r>
              <a:rPr lang="en-GB" sz="2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kdpj</a:t>
            </a:r>
            <a:r>
              <a:rPr lang="en-GB" sz="2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2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cupikfs</a:t>
            </a:r>
            <a:r>
              <a:rPr lang="en-GB" sz="2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28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gpufldk</a:t>
            </a:r>
            <a:r>
              <a:rPr lang="en-GB" sz="28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endParaRPr lang="sv-SE" sz="2800" dirty="0"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836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E1541EF-CEE5-4743-B4C2-DF27CAAA6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2" y="1171574"/>
            <a:ext cx="4295775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785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E2204E0-4712-4704-B0D2-FE8610AA6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074" y="1690998"/>
            <a:ext cx="3572354" cy="37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70ACFB70-2B28-48F8-900E-5BED32E2734B}"/>
              </a:ext>
            </a:extLst>
          </p:cNvPr>
          <p:cNvSpPr txBox="1"/>
          <p:nvPr/>
        </p:nvSpPr>
        <p:spPr>
          <a:xfrm>
            <a:off x="4990615" y="2274035"/>
            <a:ext cx="2768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fhtyÊJiw</a:t>
            </a:r>
            <a:endParaRPr lang="en-GB" sz="3000" b="1" dirty="0"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703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FC2640C-A029-4761-8C4E-DC4952BC4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204" y="1126042"/>
            <a:ext cx="4358296" cy="51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822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drottning&#10;&#10;Automatiskt genererad beskrivning">
            <a:extLst>
              <a:ext uri="{FF2B5EF4-FFF2-40B4-BE49-F238E27FC236}">
                <a16:creationId xmlns:a16="http://schemas.microsoft.com/office/drawing/2014/main" id="{807D7140-902F-4E25-A3B4-75A9A75FE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052" y="1249596"/>
            <a:ext cx="6786397" cy="47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55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clipart&#10;&#10;Automatiskt genererad beskrivning">
            <a:extLst>
              <a:ext uri="{FF2B5EF4-FFF2-40B4-BE49-F238E27FC236}">
                <a16:creationId xmlns:a16="http://schemas.microsoft.com/office/drawing/2014/main" id="{F6B19EA2-B4A9-4868-B01A-EC51DA9F9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31" y="1511077"/>
            <a:ext cx="9553337" cy="441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77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586552A5-80D1-5E49-BF59-CA8F281A9CAA}"/>
              </a:ext>
            </a:extLst>
          </p:cNvPr>
          <p:cNvSpPr txBox="1"/>
          <p:nvPr/>
        </p:nvSpPr>
        <p:spPr>
          <a:xfrm>
            <a:off x="0" y="930662"/>
            <a:ext cx="12192000" cy="26021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mku;T</a:t>
            </a:r>
            <a:r>
              <a:rPr lang="en-GB" sz="36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endParaRPr lang="x-none" sz="3600" dirty="0">
              <a:solidFill>
                <a:schemeClr val="bg1"/>
              </a:solidFill>
              <a:effectLst/>
              <a:latin typeface="Baamini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sv-SE" sz="1600" dirty="0">
              <a:solidFill>
                <a:schemeClr val="bg1"/>
              </a:solidFill>
              <a:latin typeface="Baamini" pitchFamily="2" charset="0"/>
            </a:endParaRPr>
          </a:p>
          <a:p>
            <a:pPr algn="ctr"/>
            <a:r>
              <a:rPr lang="en-GB" sz="60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kdpj</a:t>
            </a:r>
            <a:r>
              <a:rPr lang="en-GB" sz="60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60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cupikfis</a:t>
            </a:r>
            <a:r>
              <a:rPr lang="en-GB" sz="60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60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60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mwpKfg;gLj;jy</a:t>
            </a:r>
            <a:r>
              <a:rPr lang="en-GB" sz="60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sv-SE" sz="6000" dirty="0">
              <a:solidFill>
                <a:schemeClr val="bg1"/>
              </a:solidFill>
              <a:latin typeface="Baamini" pitchFamily="2" charset="0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218F2DD-033F-270B-0EC7-2B6F22084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732" y="4262274"/>
            <a:ext cx="1777037" cy="179517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FD23CD1B-2027-9644-9D2F-1056BEE5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732" y="4262274"/>
            <a:ext cx="1777037" cy="17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46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3074FA9-F100-4281-A992-02A137CA9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7793">
            <a:off x="1530135" y="1703237"/>
            <a:ext cx="3894967" cy="482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E3D0ACC9-3154-4005-927B-CCBB065B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37793">
            <a:off x="1798072" y="1487301"/>
            <a:ext cx="3156072" cy="4368158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sz="19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cWg;Giu</a:t>
            </a:r>
            <a:r>
              <a:rPr lang="en-GB" sz="19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1</a:t>
            </a:r>
            <a:br>
              <a:rPr lang="en-US" sz="1500" b="0" i="0" dirty="0">
                <a:solidFill>
                  <a:srgbClr val="000000"/>
                </a:solidFill>
                <a:effectLst/>
                <a:latin typeface="Baamini" pitchFamily="2" charset="0"/>
              </a:rPr>
            </a:b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midj;J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egu;fSk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nfsutk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cupikfspy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rkkhdtu;fshfNt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gpwf;fpd;wdu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mtu;fs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epahaj;ijAk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kdrhl;rpiaAk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,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aw;gz;ghfg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ngw;wtu;fs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mtu;fs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xUtUlndhUtu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rNfhju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czu;Tg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ghq;fpy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ele;J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nfhs;sy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5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Ntz;Lk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</a:t>
            </a:r>
            <a:r>
              <a:rPr lang="en-GB" sz="15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br>
              <a:rPr lang="da-DK" sz="1500" dirty="0"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15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r>
              <a:rPr lang="en-US" sz="15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 </a:t>
            </a:r>
            <a:br>
              <a:rPr lang="en-US" sz="15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br>
              <a:rPr lang="en-US" sz="15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endParaRPr lang="sv-SE" sz="1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FFCEE6-DE2B-481D-9357-316326F4B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889">
            <a:off x="6737670" y="1655949"/>
            <a:ext cx="3722449" cy="48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205C06E2-56B6-4214-B474-71F7AF2FADD0}"/>
              </a:ext>
            </a:extLst>
          </p:cNvPr>
          <p:cNvSpPr txBox="1">
            <a:spLocks/>
          </p:cNvSpPr>
          <p:nvPr/>
        </p:nvSpPr>
        <p:spPr>
          <a:xfrm rot="266889">
            <a:off x="7191658" y="709431"/>
            <a:ext cx="2814473" cy="4745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900" dirty="0" err="1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KdÊDiu</a:t>
            </a:r>
            <a:r>
              <a:rPr lang="en-US" sz="2400" dirty="0">
                <a:solidFill>
                  <a:schemeClr val="tx1"/>
                </a:solidFill>
                <a:latin typeface="Baamini" pitchFamily="2" charset="0"/>
              </a:rPr>
              <a:t> </a:t>
            </a:r>
          </a:p>
          <a:p>
            <a:pPr algn="ctr" fontAlgn="base"/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</a:rPr>
              <a:t>“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...</a:t>
            </a:r>
            <a:r>
              <a:rPr lang="en-GB" sz="1500" dirty="0" err="1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r%fj;jpd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500" dirty="0" err="1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xt;nthU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jdpkdpjDk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;&gt; </a:t>
            </a:r>
            <a:r>
              <a:rPr lang="en-GB" sz="1500" dirty="0" err="1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xt;nthU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myFk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(.......) ,t; </a:t>
            </a:r>
            <a:r>
              <a:rPr lang="en-GB" sz="1500" dirty="0" err="1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cupikfs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500" dirty="0" err="1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500" dirty="0" err="1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Rje;jpuq;fSf;fhd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kjpg;gpid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Nkk;gLj;Jtjw;fhf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fw;gpj;jy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500" dirty="0" err="1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kw;Wk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500" dirty="0" err="1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fy;tpapD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}</a:t>
            </a:r>
            <a:r>
              <a:rPr lang="en-GB" sz="1500" dirty="0" err="1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lhf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NghuhLjy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1500" dirty="0" err="1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Ntz;Lk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;.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</a:rPr>
              <a:t>”</a:t>
            </a:r>
            <a:r>
              <a:rPr lang="en-GB" sz="1500" dirty="0">
                <a:solidFill>
                  <a:schemeClr val="tx1"/>
                </a:solidFill>
                <a:effectLst/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sv-SE" sz="1500" dirty="0">
              <a:solidFill>
                <a:schemeClr val="tx1"/>
              </a:solidFill>
              <a:latin typeface="Baamini" pitchFamily="2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DD07C1E5-2287-402E-988C-804D6EE0D349}"/>
              </a:ext>
            </a:extLst>
          </p:cNvPr>
          <p:cNvSpPr txBox="1"/>
          <p:nvPr/>
        </p:nvSpPr>
        <p:spPr>
          <a:xfrm>
            <a:off x="1042437" y="607436"/>
            <a:ext cx="10107125" cy="805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midj;Jyf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kdpj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cupikfs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gpufldk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endParaRPr lang="da-DK" sz="4400" b="1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005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4423C900-F87E-B84E-961A-C0B88E24A0DD}"/>
              </a:ext>
            </a:extLst>
          </p:cNvPr>
          <p:cNvSpPr/>
          <p:nvPr/>
        </p:nvSpPr>
        <p:spPr>
          <a:xfrm rot="16200000">
            <a:off x="9554964" y="5322164"/>
            <a:ext cx="2483058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Photo: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Pjr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Travel /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100864D9-45AE-4F46-A412-7E5588D29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51" y="486879"/>
            <a:ext cx="916548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43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39CB6F8A-9D40-2A43-B4AE-F83290320CD0}"/>
              </a:ext>
            </a:extLst>
          </p:cNvPr>
          <p:cNvSpPr/>
          <p:nvPr/>
        </p:nvSpPr>
        <p:spPr>
          <a:xfrm rot="16200000">
            <a:off x="9554964" y="5322164"/>
            <a:ext cx="2483058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Photo: Robbi Akbari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Kamaruddin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Bildobjekt 11" descr="En bild som visar inomhus&#10;&#10;Automatiskt genererad beskrivning">
            <a:extLst>
              <a:ext uri="{FF2B5EF4-FFF2-40B4-BE49-F238E27FC236}">
                <a16:creationId xmlns:a16="http://schemas.microsoft.com/office/drawing/2014/main" id="{E372FC9F-AA22-3142-874B-9A3A5E1803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44" y="486879"/>
            <a:ext cx="9170123" cy="611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9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893CAF3-8629-D941-B245-711013997980}"/>
              </a:ext>
            </a:extLst>
          </p:cNvPr>
          <p:cNvSpPr/>
          <p:nvPr/>
        </p:nvSpPr>
        <p:spPr>
          <a:xfrm rot="16200000">
            <a:off x="8233044" y="5322164"/>
            <a:ext cx="2483058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Photo: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Hidaya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Dude, ZANZIC</a:t>
            </a:r>
          </a:p>
        </p:txBody>
      </p:sp>
      <p:pic>
        <p:nvPicPr>
          <p:cNvPr id="9" name="Bildobjekt 8" descr="En bild som visar kläder, person, halsduk, huvudduk&#10;&#10;Automatiskt genererad beskrivning">
            <a:extLst>
              <a:ext uri="{FF2B5EF4-FFF2-40B4-BE49-F238E27FC236}">
                <a16:creationId xmlns:a16="http://schemas.microsoft.com/office/drawing/2014/main" id="{C0575C29-20D2-984B-8D14-8C9B81CE2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070" y="497336"/>
            <a:ext cx="6347077" cy="610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57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D438422A-D1D6-BA48-9EEB-4C8A90128E87}"/>
              </a:ext>
            </a:extLst>
          </p:cNvPr>
          <p:cNvSpPr/>
          <p:nvPr/>
        </p:nvSpPr>
        <p:spPr>
          <a:xfrm rot="16200000">
            <a:off x="9554964" y="5322164"/>
            <a:ext cx="2483058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Photo: 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Sergi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Reboredo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Bildobjekt 9" descr="En bild som visar text, person, sten&#10;&#10;Automatiskt genererad beskrivning">
            <a:extLst>
              <a:ext uri="{FF2B5EF4-FFF2-40B4-BE49-F238E27FC236}">
                <a16:creationId xmlns:a16="http://schemas.microsoft.com/office/drawing/2014/main" id="{E07C60DC-3535-664C-8EB6-554CABAFD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62" y="490291"/>
            <a:ext cx="9165005" cy="611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70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F5B91BD3-AD5E-EF42-A3CA-1340697A405D}"/>
              </a:ext>
            </a:extLst>
          </p:cNvPr>
          <p:cNvSpPr/>
          <p:nvPr/>
        </p:nvSpPr>
        <p:spPr>
          <a:xfrm rot="16200000">
            <a:off x="9554964" y="5322164"/>
            <a:ext cx="2483058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Photo: Joerg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Boethling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</a:p>
        </p:txBody>
      </p:sp>
      <p:pic>
        <p:nvPicPr>
          <p:cNvPr id="8" name="Bildobjekt 7" descr="En bild som visar golv, inomhus, person&#10;&#10;Automatiskt genererad beskrivning">
            <a:extLst>
              <a:ext uri="{FF2B5EF4-FFF2-40B4-BE49-F238E27FC236}">
                <a16:creationId xmlns:a16="http://schemas.microsoft.com/office/drawing/2014/main" id="{50E664DF-914B-794F-904C-52A1A3711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44" y="486880"/>
            <a:ext cx="9170122" cy="611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84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0F3F29D-0787-0148-B2FE-8AAD1E132BBF}"/>
              </a:ext>
            </a:extLst>
          </p:cNvPr>
          <p:cNvSpPr/>
          <p:nvPr/>
        </p:nvSpPr>
        <p:spPr>
          <a:xfrm rot="16200000">
            <a:off x="9554964" y="5322164"/>
            <a:ext cx="2483058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Photo: Charles O. Cecil /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9AD51A7-F87F-4E41-978A-5E7C308C1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44" y="486879"/>
            <a:ext cx="9170123" cy="611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7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DDE3288-5A07-4C43-846C-114B3A0D7951}"/>
              </a:ext>
            </a:extLst>
          </p:cNvPr>
          <p:cNvSpPr/>
          <p:nvPr/>
        </p:nvSpPr>
        <p:spPr>
          <a:xfrm rot="16200000">
            <a:off x="8274855" y="5322164"/>
            <a:ext cx="2483058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Photo: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Hidaya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Dude, ZANZIC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7219F55-C07C-9A4C-9304-9D03FB97B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99" y="498143"/>
            <a:ext cx="6517959" cy="610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48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, folksamling&#10;&#10;Automatiskt genererad beskrivning">
            <a:extLst>
              <a:ext uri="{FF2B5EF4-FFF2-40B4-BE49-F238E27FC236}">
                <a16:creationId xmlns:a16="http://schemas.microsoft.com/office/drawing/2014/main" id="{865DD66B-AFF1-0A43-B4B8-35D832B0D8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4"/>
          <a:stretch/>
        </p:blipFill>
        <p:spPr>
          <a:xfrm>
            <a:off x="0" y="207818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9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20EE2234-945D-5C45-87D9-34D9F7757986}"/>
              </a:ext>
            </a:extLst>
          </p:cNvPr>
          <p:cNvSpPr txBox="1"/>
          <p:nvPr/>
        </p:nvSpPr>
        <p:spPr>
          <a:xfrm>
            <a:off x="0" y="800556"/>
            <a:ext cx="12192000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400" b="1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rpwgÊghf</a:t>
            </a:r>
            <a:r>
              <a:rPr lang="en-GB" sz="4400" b="1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4400" b="1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KbeÊjJ</a:t>
            </a:r>
            <a:r>
              <a:rPr lang="en-GB" sz="4400" b="1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4400" b="1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kPzÊLkÊ</a:t>
            </a:r>
            <a:r>
              <a:rPr lang="en-GB" sz="4400" b="1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4400" b="1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tUf</a:t>
            </a:r>
            <a:r>
              <a:rPr lang="en-GB" sz="4400" b="1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!</a:t>
            </a:r>
            <a:endParaRPr lang="da-DK" sz="4400" b="1" dirty="0">
              <a:solidFill>
                <a:schemeClr val="bg1"/>
              </a:solidFill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GB" sz="2800" dirty="0">
              <a:solidFill>
                <a:schemeClr val="bg1"/>
              </a:solidFill>
              <a:latin typeface="Baamini" pitchFamily="2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mLjÊj</a:t>
            </a:r>
            <a:r>
              <a:rPr lang="en-GB" sz="36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36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mkuÊT</a:t>
            </a:r>
            <a:r>
              <a:rPr lang="en-GB" sz="36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:</a:t>
            </a:r>
            <a:br>
              <a:rPr lang="en-GB" sz="3600" dirty="0">
                <a:solidFill>
                  <a:schemeClr val="bg1"/>
                </a:solidFill>
                <a:latin typeface="Baamini" pitchFamily="2" charset="0"/>
              </a:rPr>
            </a:br>
            <a:r>
              <a:rPr lang="en-GB" sz="36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kjk</a:t>
            </a:r>
            <a:r>
              <a:rPr lang="en-GB" sz="36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 </a:t>
            </a:r>
            <a:r>
              <a:rPr lang="en-GB" sz="36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kwÊWkÊ</a:t>
            </a:r>
            <a:r>
              <a:rPr lang="en-GB" sz="36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36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ekÊgpfÊif</a:t>
            </a:r>
            <a:r>
              <a:rPr lang="en-GB" sz="36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36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RjeÊjpujÊjpwÊfhd</a:t>
            </a:r>
            <a:r>
              <a:rPr lang="en-GB" sz="3600" dirty="0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3600" dirty="0" err="1">
                <a:solidFill>
                  <a:schemeClr val="bg1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mwpKfkÊ</a:t>
            </a:r>
            <a:endParaRPr lang="sv-SE" sz="6000" dirty="0">
              <a:solidFill>
                <a:schemeClr val="bg1"/>
              </a:solidFill>
              <a:latin typeface="Baamini" pitchFamily="2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B72869E-9D39-934A-B963-D47840F02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82" y="4262275"/>
            <a:ext cx="1777036" cy="179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26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9545827-3704-1B48-9FBF-4141E294D2C0}"/>
              </a:ext>
            </a:extLst>
          </p:cNvPr>
          <p:cNvSpPr/>
          <p:nvPr/>
        </p:nvSpPr>
        <p:spPr>
          <a:xfrm>
            <a:off x="1145667" y="1320730"/>
            <a:ext cx="10571052" cy="4836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gapw;rp</a:t>
            </a:r>
            <a:r>
              <a:rPr lang="en-GB" sz="4400" b="1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newpapd</a:t>
            </a:r>
            <a:r>
              <a:rPr lang="en-GB" sz="4400" b="1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,</a:t>
            </a:r>
            <a:r>
              <a:rPr lang="en-GB" sz="4400" b="1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yf;F</a:t>
            </a:r>
            <a:br>
              <a:rPr lang="sv-SE" sz="3600" dirty="0">
                <a:latin typeface="Baamini" pitchFamily="2" charset="0"/>
              </a:rPr>
            </a:br>
            <a:r>
              <a:rPr lang="sv-SE" sz="3600" dirty="0">
                <a:latin typeface="Baamini" pitchFamily="2" charset="0"/>
              </a:rPr>
              <a:t> </a:t>
            </a:r>
            <a:br>
              <a:rPr lang="sv-SE" sz="3600" dirty="0">
                <a:latin typeface="Baamini" pitchFamily="2" charset="0"/>
              </a:rPr>
            </a:b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fPo;tUtdtw;wpw;F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rKjhaq;fSf;F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cjTjy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;: </a:t>
            </a:r>
            <a:endParaRPr lang="da-DK" sz="3000" dirty="0"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gd;ikj;jd;ikapid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Nghw;Wjy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da-DK" sz="3000" dirty="0"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xt;nthUtupdJk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cupikfis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Gupe;J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nfhs;Sjy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da-DK" sz="3000" dirty="0"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kjk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ek;gpf;iff;fhd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Rje;jpuj;jpw;fhdg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gpur;rpidfis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milahsg;gLj;jy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x-none" sz="3000" dirty="0">
              <a:solidFill>
                <a:srgbClr val="000000"/>
              </a:solidFill>
              <a:latin typeface="Baamini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gpur;rpidfis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xd;whff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ifahs;tjw;fhd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topfisf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fz;lwpjy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sv-SE" sz="3000" dirty="0"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18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9545827-3704-1B48-9FBF-4141E294D2C0}"/>
              </a:ext>
            </a:extLst>
          </p:cNvPr>
          <p:cNvSpPr/>
          <p:nvPr/>
        </p:nvSpPr>
        <p:spPr>
          <a:xfrm>
            <a:off x="1145665" y="1320730"/>
            <a:ext cx="10710361" cy="27901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gapw;rp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newpapd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Kiwapay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br>
              <a:rPr lang="sv-SE" sz="3600" b="1" dirty="0">
                <a:latin typeface="Baamini" pitchFamily="2" charset="0"/>
              </a:rPr>
            </a:br>
            <a:r>
              <a:rPr lang="sv-SE" sz="3600" b="1" dirty="0">
                <a:latin typeface="Baamini" pitchFamily="2" charset="0"/>
              </a:rPr>
              <a:t> </a:t>
            </a:r>
            <a:endParaRPr lang="en-GB" sz="3600" b="1" dirty="0">
              <a:latin typeface="Baamini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fw;wy</a:t>
            </a:r>
            <a:r>
              <a:rPr lang="en-GB" sz="30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;- </a:t>
            </a:r>
            <a:r>
              <a:rPr lang="en-GB" sz="30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gfpu;e;J</a:t>
            </a:r>
            <a:r>
              <a:rPr lang="en-GB" sz="30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nfhs;sy</a:t>
            </a:r>
            <a:r>
              <a:rPr lang="en-GB" sz="30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0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30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0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rpe;jpj;jy</a:t>
            </a:r>
            <a:r>
              <a:rPr lang="en-GB" sz="30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;- </a:t>
            </a:r>
            <a:r>
              <a:rPr lang="en-GB" sz="30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gFg;gha;T-nraw;ghl;Lj</a:t>
            </a:r>
            <a:r>
              <a:rPr lang="en-GB" sz="30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0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jpl;lkply</a:t>
            </a:r>
            <a:r>
              <a:rPr lang="en-GB" sz="30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x-none" sz="3000" dirty="0">
                <a:latin typeface="Baamini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fye;Jiuahly;fs</a:t>
            </a:r>
            <a:r>
              <a:rPr lang="en-GB" sz="30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FO </a:t>
            </a:r>
            <a:r>
              <a:rPr lang="en-GB" sz="30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gapw;rpfs</a:t>
            </a:r>
            <a:r>
              <a:rPr lang="en-GB" sz="30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30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tpisahl;Lf;fs</a:t>
            </a:r>
            <a:r>
              <a:rPr lang="en-GB" sz="30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;! </a:t>
            </a:r>
            <a:endParaRPr lang="sv-SE" sz="3000" dirty="0"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06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9545827-3704-1B48-9FBF-4141E294D2C0}"/>
              </a:ext>
            </a:extLst>
          </p:cNvPr>
          <p:cNvSpPr/>
          <p:nvPr/>
        </p:nvSpPr>
        <p:spPr>
          <a:xfrm>
            <a:off x="1145666" y="1320730"/>
            <a:ext cx="10338578" cy="4516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gapw;rp</a:t>
            </a:r>
            <a:r>
              <a:rPr lang="en-GB" sz="4400" b="1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newpapd</a:t>
            </a:r>
            <a:r>
              <a:rPr lang="en-GB" sz="4400" b="1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4400" b="1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jiyg;Gf;fs</a:t>
            </a:r>
            <a:r>
              <a:rPr lang="en-GB" sz="4400" b="1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x-none" sz="4400" b="1" dirty="0"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sv-SE" sz="3600" b="1" dirty="0">
              <a:latin typeface="Baamini" pitchFamily="2" charset="0"/>
            </a:endParaRPr>
          </a:p>
          <a:p>
            <a:pPr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kdpjj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Njitfs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;&gt;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cupikfs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nghWg;Gf;fs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da-DK" sz="3000" dirty="0"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kjk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ek;gpf;iff;fhd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Rje;jpuk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;-&gt;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cupikfs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kw;Wk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;;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tiuaiufsÊ</a:t>
            </a:r>
            <a:endParaRPr lang="da-DK" sz="3000" dirty="0"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vkJ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#oiktpy;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kjk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my;yJ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ek;gpf;iff;fhd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Rje;jpuk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da-DK" sz="3000" dirty="0"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kdpj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cupikfis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CfÊFtpgÊgjwÊfhd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cj;jpfs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da-DK" sz="3000" dirty="0"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nraw;ghl;Lj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3000" dirty="0" err="1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jpl;lkply</a:t>
            </a:r>
            <a:r>
              <a:rPr lang="en-GB" sz="3000" dirty="0">
                <a:solidFill>
                  <a:srgbClr val="000000"/>
                </a:solidFill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sv-SE" sz="3000" dirty="0"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071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9545827-3704-1B48-9FBF-4141E294D2C0}"/>
              </a:ext>
            </a:extLst>
          </p:cNvPr>
          <p:cNvSpPr/>
          <p:nvPr/>
        </p:nvSpPr>
        <p:spPr>
          <a:xfrm>
            <a:off x="1145666" y="1320730"/>
            <a:ext cx="10338578" cy="453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eilKiw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mk;rq;fs</a:t>
            </a:r>
            <a:r>
              <a:rPr lang="en-GB" sz="4400" b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sv-SE" sz="4400" b="1" dirty="0">
                <a:latin typeface="Baamini" pitchFamily="2" charset="0"/>
              </a:rPr>
              <a:t> </a:t>
            </a:r>
          </a:p>
          <a:p>
            <a:pPr lvl="0"/>
            <a:endParaRPr lang="sv-SE" sz="3600" b="1" dirty="0">
              <a:latin typeface="Baamini" pitchFamily="2" charset="0"/>
            </a:endParaRPr>
          </a:p>
          <a:p>
            <a:r>
              <a:rPr lang="en-GB" sz="30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xt;nthd;Wk</a:t>
            </a:r>
            <a:r>
              <a:rPr lang="en-GB" sz="30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 2 </a:t>
            </a:r>
            <a:r>
              <a:rPr lang="en-GB" sz="30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kzpj;jpahyq;fisAila</a:t>
            </a:r>
            <a:r>
              <a:rPr lang="en-GB" sz="30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xd;gJ</a:t>
            </a:r>
            <a:r>
              <a:rPr lang="en-GB" sz="30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mku;Tfs</a:t>
            </a:r>
            <a:r>
              <a:rPr lang="en-GB" sz="30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;.</a:t>
            </a:r>
            <a:endParaRPr lang="x-none" sz="3000" dirty="0">
              <a:solidFill>
                <a:srgbClr val="000000"/>
              </a:solidFill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30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jpfjpÆNeukÊ</a:t>
            </a:r>
            <a:r>
              <a:rPr lang="en-GB" sz="30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30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njhluÊghd</a:t>
            </a:r>
            <a:r>
              <a:rPr lang="en-GB" sz="30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30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jftyÊfis</a:t>
            </a:r>
            <a:endParaRPr lang="da-DK" sz="30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30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izAqÊfsÊ</a:t>
            </a:r>
            <a:r>
              <a:rPr lang="en-GB" sz="30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30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tpUkÊgpdÊ</a:t>
            </a:r>
            <a:r>
              <a:rPr lang="en-GB" sz="30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30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cjhuzkhf</a:t>
            </a:r>
            <a:r>
              <a:rPr lang="en-GB" sz="30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xtÊnthU</a:t>
            </a:r>
            <a:r>
              <a:rPr lang="en-GB" sz="30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a-DK" sz="3000" dirty="0">
              <a:effectLst/>
              <a:latin typeface="Baamini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30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rdpfÊfpoikAkÊ</a:t>
            </a:r>
            <a:r>
              <a:rPr lang="en-GB" sz="30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30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gp.g</a:t>
            </a:r>
            <a:r>
              <a:rPr lang="en-GB" sz="30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GB" sz="30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kzpfÊF</a:t>
            </a:r>
            <a:r>
              <a:rPr lang="en-GB" sz="30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sz="30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NghdÊw</a:t>
            </a:r>
            <a:r>
              <a:rPr lang="en-GB" sz="30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NjitgÊgLkÊ</a:t>
            </a:r>
            <a:r>
              <a:rPr lang="en-GB" sz="30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30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eilKiw</a:t>
            </a:r>
            <a:r>
              <a:rPr lang="en-GB" sz="30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jftyÊfis</a:t>
            </a:r>
            <a:r>
              <a:rPr lang="en-GB" sz="3000" i="1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3000" i="1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gfpuÊf</a:t>
            </a:r>
            <a:endParaRPr lang="sv-SE" sz="3000" i="1" dirty="0"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78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8374DD1-2A6D-4F16-A130-989654A82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74" y="1590675"/>
            <a:ext cx="6159451" cy="42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44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DF6391F-FAEC-4874-A9E4-3C742FD51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22" y="2315728"/>
            <a:ext cx="2715014" cy="187374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B058E31-DFD9-4004-B38C-D73DCF663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40" y="3850282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6F212F7-8EE7-4A50-848A-7DF7AF40A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448" y="700812"/>
            <a:ext cx="10287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2B1C19E3-3999-4B1D-9B03-3F94BE5DA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670" y="2339858"/>
            <a:ext cx="10382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991D7FA-18D7-4E87-B19A-0F3A7C4A0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40" y="2546564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C9B65DF-D6CB-4A43-9B79-4A7686CB4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7" y="710338"/>
            <a:ext cx="10382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13CA31C0-171D-42AA-9243-F2D5DBAE1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19" y="5392438"/>
            <a:ext cx="10287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036A3C2-CEC3-4CE4-AF9B-CDF2D0FB4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75" y="1233321"/>
            <a:ext cx="10382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F678ECD-41BB-4C38-BFBD-5E5884582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649" y="4997151"/>
            <a:ext cx="10382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A0D08BA3-32EE-45B3-937D-754C63662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851" y="700812"/>
            <a:ext cx="10382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655B3D9-56A2-4657-966A-D98DAB8B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055" y="3640462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id="{9262622F-E2FB-4E0E-BABE-1073AEA1C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2" y="5392437"/>
            <a:ext cx="10287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>
            <a:extLst>
              <a:ext uri="{FF2B5EF4-FFF2-40B4-BE49-F238E27FC236}">
                <a16:creationId xmlns:a16="http://schemas.microsoft.com/office/drawing/2014/main" id="{1A639A01-4FDB-4B54-88B3-95939CD2F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78" y="1242846"/>
            <a:ext cx="10382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658F2709-2B7C-45AD-93C0-0AA3FE508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02" y="483062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>
            <a:extLst>
              <a:ext uri="{FF2B5EF4-FFF2-40B4-BE49-F238E27FC236}">
                <a16:creationId xmlns:a16="http://schemas.microsoft.com/office/drawing/2014/main" id="{F4263633-FB39-4016-B675-F03FA6C41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448" y="5392437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ruta 22">
            <a:extLst>
              <a:ext uri="{FF2B5EF4-FFF2-40B4-BE49-F238E27FC236}">
                <a16:creationId xmlns:a16="http://schemas.microsoft.com/office/drawing/2014/main" id="{87B47D42-7448-4F50-ADE9-2384FE10BB43}"/>
              </a:ext>
            </a:extLst>
          </p:cNvPr>
          <p:cNvSpPr txBox="1"/>
          <p:nvPr/>
        </p:nvSpPr>
        <p:spPr>
          <a:xfrm>
            <a:off x="4592495" y="4232651"/>
            <a:ext cx="29835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kdpj</a:t>
            </a:r>
            <a:r>
              <a:rPr lang="en-GB" sz="30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NjitfsÊ</a:t>
            </a:r>
            <a:endParaRPr lang="en-GB" sz="3000" dirty="0">
              <a:latin typeface="Baami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081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ruta 17">
            <a:extLst>
              <a:ext uri="{FF2B5EF4-FFF2-40B4-BE49-F238E27FC236}">
                <a16:creationId xmlns:a16="http://schemas.microsoft.com/office/drawing/2014/main" id="{5307BA23-1153-4F7F-84EF-8D3849D5B7E3}"/>
              </a:ext>
            </a:extLst>
          </p:cNvPr>
          <p:cNvSpPr txBox="1"/>
          <p:nvPr/>
        </p:nvSpPr>
        <p:spPr>
          <a:xfrm>
            <a:off x="4738094" y="3808882"/>
            <a:ext cx="2715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mur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x-none" sz="3600" dirty="0">
              <a:solidFill>
                <a:srgbClr val="000000"/>
              </a:solidFill>
              <a:effectLst/>
              <a:latin typeface="Baamini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600" dirty="0" err="1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nghWg;Gf;fs</a:t>
            </a:r>
            <a:r>
              <a:rPr lang="en-GB" sz="3600" dirty="0">
                <a:solidFill>
                  <a:srgbClr val="000000"/>
                </a:solidFill>
                <a:effectLst/>
                <a:latin typeface="Baamini" pitchFamily="2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en-GB" sz="3600" dirty="0">
              <a:latin typeface="Baamini" pitchFamily="2" charset="0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2B33343-149E-420C-BD96-FB38ACB1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100" y="2080370"/>
            <a:ext cx="3153797" cy="16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B469D3F-6214-364C-9C00-080C03B0C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40" y="3850282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E3FAFB1-51E8-254D-B52B-444115FE4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448" y="700812"/>
            <a:ext cx="10287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F51DD84E-A9EB-C945-BD08-3F0DB9092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670" y="2339858"/>
            <a:ext cx="10382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A9D01FB0-74C3-8C4B-B488-AEAD9B36F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40" y="2546564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A5519C1C-8E14-6F4A-828C-FFE7648F6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7" y="710338"/>
            <a:ext cx="10382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471622D3-96B5-2E43-BCCC-133D766F7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19" y="5392438"/>
            <a:ext cx="10287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DE5AEDF1-424F-E14C-8F46-C8240DC2A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75" y="1233321"/>
            <a:ext cx="10382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0F7E243D-3FA8-7C43-82E8-324EB09FB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649" y="4997151"/>
            <a:ext cx="10382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16A3FDA8-5AE7-9F4A-BA2D-ABEEDA06B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851" y="700812"/>
            <a:ext cx="10382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>
            <a:extLst>
              <a:ext uri="{FF2B5EF4-FFF2-40B4-BE49-F238E27FC236}">
                <a16:creationId xmlns:a16="http://schemas.microsoft.com/office/drawing/2014/main" id="{E003D261-AA6A-5447-BA57-812AC775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055" y="3640462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5">
            <a:extLst>
              <a:ext uri="{FF2B5EF4-FFF2-40B4-BE49-F238E27FC236}">
                <a16:creationId xmlns:a16="http://schemas.microsoft.com/office/drawing/2014/main" id="{EC19E865-24AC-EC49-8017-6A6088245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2" y="5392437"/>
            <a:ext cx="10287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1">
            <a:extLst>
              <a:ext uri="{FF2B5EF4-FFF2-40B4-BE49-F238E27FC236}">
                <a16:creationId xmlns:a16="http://schemas.microsoft.com/office/drawing/2014/main" id="{8C3B8525-BAA2-2746-AB56-90316938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78" y="1242846"/>
            <a:ext cx="10382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2">
            <a:extLst>
              <a:ext uri="{FF2B5EF4-FFF2-40B4-BE49-F238E27FC236}">
                <a16:creationId xmlns:a16="http://schemas.microsoft.com/office/drawing/2014/main" id="{4948729D-295A-584C-923E-C8237D3B1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02" y="483062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3">
            <a:extLst>
              <a:ext uri="{FF2B5EF4-FFF2-40B4-BE49-F238E27FC236}">
                <a16:creationId xmlns:a16="http://schemas.microsoft.com/office/drawing/2014/main" id="{5145EACE-4632-724F-AFDE-83A8CE283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448" y="5392437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210358"/>
      </p:ext>
    </p:extLst>
  </p:cSld>
  <p:clrMapOvr>
    <a:masterClrMapping/>
  </p:clrMapOvr>
</p:sld>
</file>

<file path=ppt/theme/theme1.xml><?xml version="1.0" encoding="utf-8"?>
<a:theme xmlns:a="http://schemas.openxmlformats.org/drawingml/2006/main" name="FORBTema2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sion1_PPT" id="{246DCF40-6CFC-F646-8001-A43CEB8F1AAA}" vid="{D427D714-8175-D940-A961-C34CAD7D9BCA}"/>
    </a:ext>
  </a:extLst>
</a:theme>
</file>

<file path=ppt/theme/theme2.xml><?xml version="1.0" encoding="utf-8"?>
<a:theme xmlns:a="http://schemas.openxmlformats.org/drawingml/2006/main" name="1_Anpassad formgivning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sion1_PPT" id="{246DCF40-6CFC-F646-8001-A43CEB8F1AAA}" vid="{7E0EFE22-E4C3-234C-A69E-13051482C143}"/>
    </a:ext>
  </a:extLst>
</a:theme>
</file>

<file path=ppt/theme/theme3.xml><?xml version="1.0" encoding="utf-8"?>
<a:theme xmlns:a="http://schemas.openxmlformats.org/drawingml/2006/main" name="4_FORBTema2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sion1_PPT" id="{246DCF40-6CFC-F646-8001-A43CEB8F1AAA}" vid="{43CDDBDB-4E30-E647-8FB6-BA6C6445391D}"/>
    </a:ext>
  </a:extLst>
</a:theme>
</file>

<file path=ppt/theme/theme4.xml><?xml version="1.0" encoding="utf-8"?>
<a:theme xmlns:a="http://schemas.openxmlformats.org/drawingml/2006/main" name="Anpassad formgivning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sion1_PPT" id="{246DCF40-6CFC-F646-8001-A43CEB8F1AAA}" vid="{8F230C54-BA81-2E44-A00F-7D709035E4B2}"/>
    </a:ext>
  </a:extLst>
</a:theme>
</file>

<file path=ppt/theme/theme5.xml><?xml version="1.0" encoding="utf-8"?>
<a:theme xmlns:a="http://schemas.openxmlformats.org/drawingml/2006/main" name="3_FORBTema2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sion1_PPT" id="{246DCF40-6CFC-F646-8001-A43CEB8F1AAA}" vid="{328BC865-2ED8-F74E-8A13-A17636D6F1CE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 Light"/>
        <a:ea typeface=""/>
        <a:cs typeface=""/>
      </a:majorFont>
      <a:minorFont>
        <a:latin typeface="Baamin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2C33C4E20AE3458EFB343053EF1C08" ma:contentTypeVersion="19" ma:contentTypeDescription="Create a new document." ma:contentTypeScope="" ma:versionID="9757c65b3e8fd4ebd2d3b1808249c369">
  <xsd:schema xmlns:xsd="http://www.w3.org/2001/XMLSchema" xmlns:xs="http://www.w3.org/2001/XMLSchema" xmlns:p="http://schemas.microsoft.com/office/2006/metadata/properties" xmlns:ns2="27879760-8d42-4139-817b-a85748325e78" xmlns:ns3="007ce96f-f6e4-41e9-bbc1-3453ece26c5d" targetNamespace="http://schemas.microsoft.com/office/2006/metadata/properties" ma:root="true" ma:fieldsID="81ad3a5b2062ecc3772d2618ea9ebe9b" ns2:_="" ns3:_="">
    <xsd:import namespace="27879760-8d42-4139-817b-a85748325e78"/>
    <xsd:import namespace="007ce96f-f6e4-41e9-bbc1-3453ece26c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_x00c5_r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79760-8d42-4139-817b-a85748325e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x00c5_r" ma:index="21" nillable="true" ma:displayName="År" ma:default="2021" ma:format="Dropdown" ma:internalName="_x00c5_r">
      <xsd:simpleType>
        <xsd:restriction base="dms:Choice">
          <xsd:enumeration value="2020"/>
          <xsd:enumeration value="2021"/>
          <xsd:enumeration value="2022"/>
          <xsd:enumeration value="2023"/>
          <xsd:enumeration value="2024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f661701-15ef-4a7c-a7ea-c9e41a1af7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7ce96f-f6e4-41e9-bbc1-3453ece26c5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99a0077-f199-407e-a3fd-16edb1593583}" ma:internalName="TaxCatchAll" ma:showField="CatchAllData" ma:web="007ce96f-f6e4-41e9-bbc1-3453ece26c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c5_r xmlns="27879760-8d42-4139-817b-a85748325e78">2021</_x00c5_r>
    <lcf76f155ced4ddcb4097134ff3c332f xmlns="27879760-8d42-4139-817b-a85748325e78">
      <Terms xmlns="http://schemas.microsoft.com/office/infopath/2007/PartnerControls"/>
    </lcf76f155ced4ddcb4097134ff3c332f>
    <TaxCatchAll xmlns="007ce96f-f6e4-41e9-bbc1-3453ece26c5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873588-C0BB-491E-8D0C-9FE2AF6D61C6}"/>
</file>

<file path=customXml/itemProps2.xml><?xml version="1.0" encoding="utf-8"?>
<ds:datastoreItem xmlns:ds="http://schemas.openxmlformats.org/officeDocument/2006/customXml" ds:itemID="{6C759612-FB27-4A08-A657-FD317E5BFB2E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007ce96f-f6e4-41e9-bbc1-3453ece26c5d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27879760-8d42-4139-817b-a85748325e78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3068F6F-4F41-4F2C-B306-681BD5983E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Session1_PPT (1)</Template>
  <TotalTime>2084</TotalTime>
  <Words>6333</Words>
  <Application>Microsoft Office PowerPoint</Application>
  <PresentationFormat>Widescreen</PresentationFormat>
  <Paragraphs>224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Calibri Light</vt:lpstr>
      <vt:lpstr>Baamini</vt:lpstr>
      <vt:lpstr>Segoe UI</vt:lpstr>
      <vt:lpstr>Calibri</vt:lpstr>
      <vt:lpstr>Akarathi</vt:lpstr>
      <vt:lpstr>Symbol</vt:lpstr>
      <vt:lpstr>Arial</vt:lpstr>
      <vt:lpstr>FORBTema2</vt:lpstr>
      <vt:lpstr>1_Anpassad formgivning</vt:lpstr>
      <vt:lpstr>4_FORBTema2</vt:lpstr>
      <vt:lpstr>Anpassad formgivning</vt:lpstr>
      <vt:lpstr>3_FORBTema2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cWg;Giu 1 “midj;J egu;fSk; nfsutk; kw;Wk; cupikfspy; rkkhdtu;fshfNt gpwf;fpd;wdu;. mtu;fs; epahaj;ijAk; kdrhl;rpiaAk; ,aw;gz;ghfg; ngw;wtu;fs;&gt; mtu;fs; xUtUlndhUtu; rNfhju czu;Tg; ghq;fpy; ele;J nfhs;sy; Ntz;Lk;.”   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Session1 PowerPoint</dc:title>
  <dc:creator>FORB Learning Platform;Katherine.Cash@smc.global</dc:creator>
  <cp:lastModifiedBy>Eben Bhujel</cp:lastModifiedBy>
  <cp:revision>291</cp:revision>
  <cp:lastPrinted>2021-06-02T17:53:06Z</cp:lastPrinted>
  <dcterms:created xsi:type="dcterms:W3CDTF">2021-07-06T04:33:10Z</dcterms:created>
  <dcterms:modified xsi:type="dcterms:W3CDTF">2023-08-01T09:27:04Z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0x010100C32C33C4E20AE3458EFB343053EF1C08</vt:lpwstr>
  </property>
  <property fmtid="{D5CDD505-2E9C-101B-9397-08002B2CF9AE}" pid="3" name="MediaServiceImageTags">
    <vt:lpwstr/>
  </property>
</Properties>
</file>