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3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12192000" cy="6858000"/>
  <p:notesSz cx="6858000" cy="9144000"/>
  <p:embeddedFontLst>
    <p:embeddedFont>
      <p:font typeface="Quattrocento Sans" panose="020B0502050000020003"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63">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igQZl95I1Cb/0jsamD0E3zur9BS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56C5AA1-D1FB-598B-6FBB-FC2E2C26FBC8}" name="Katherine Cash" initials="KC" userId="S::katherine.cash_smc.global#ext#@stefanusalliansen.onmicrosoft.com::c8443033-ba39-4d66-bc55-3451e72e198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679103-A50E-4804-B946-D9675A965FBD}" v="14" dt="2025-09-04T10:07:20.402"/>
    <p1510:client id="{2728B3B4-78CB-4EEC-8E14-EF3C5E9FDB3C}" v="1" dt="2025-09-05T03:18:26.707"/>
    <p1510:client id="{7651FF5D-B2C0-20B3-CF72-A252BEC08E5A}" v="15" dt="2025-09-04T10:05:47.1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23"/>
    <p:restoredTop sz="50251" autoAdjust="0"/>
  </p:normalViewPr>
  <p:slideViewPr>
    <p:cSldViewPr snapToGrid="0">
      <p:cViewPr varScale="1">
        <p:scale>
          <a:sx n="53" d="100"/>
          <a:sy n="53" d="100"/>
        </p:scale>
        <p:origin x="186" y="78"/>
      </p:cViewPr>
      <p:guideLst>
        <p:guide orient="horz" pos="2160"/>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notesMaster" Target="notesMasters/notesMaster1.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20" Type="http://schemas.openxmlformats.org/officeDocument/2006/relationships/slide" Target="slides/slide16.xml"/><Relationship Id="rId54"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erine Cash" userId="S::katherine.cash_smc.global#ext#@stefanusalliansen.onmicrosoft.com::c8443033-ba39-4d66-bc55-3451e72e1980" providerId="AD" clId="Web-{2728B3B4-78CB-4EEC-8E14-EF3C5E9FDB3C}"/>
    <pc:docChg chg="modSld">
      <pc:chgData name="Katherine Cash" userId="S::katherine.cash_smc.global#ext#@stefanusalliansen.onmicrosoft.com::c8443033-ba39-4d66-bc55-3451e72e1980" providerId="AD" clId="Web-{2728B3B4-78CB-4EEC-8E14-EF3C5E9FDB3C}" dt="2025-09-05T03:18:23.488" v="4"/>
      <pc:docMkLst>
        <pc:docMk/>
      </pc:docMkLst>
      <pc:sldChg chg="modNotes">
        <pc:chgData name="Katherine Cash" userId="S::katherine.cash_smc.global#ext#@stefanusalliansen.onmicrosoft.com::c8443033-ba39-4d66-bc55-3451e72e1980" providerId="AD" clId="Web-{2728B3B4-78CB-4EEC-8E14-EF3C5E9FDB3C}" dt="2025-09-05T03:18:23.488" v="4"/>
        <pc:sldMkLst>
          <pc:docMk/>
          <pc:sldMk cId="0" sldId="25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 name="Google Shape;4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 name="Google Shape;4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
        <p:nvSpPr>
          <p:cNvPr id="42" name="Google Shape;42;p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2025-02-14</a:t>
            </a:r>
            <a:endParaRPr/>
          </a:p>
        </p:txBody>
      </p:sp>
      <p:sp>
        <p:nvSpPr>
          <p:cNvPr id="43" name="Google Shape;43;p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Untuk</a:t>
            </a:r>
            <a:r>
              <a:rPr lang="en-GB" dirty="0"/>
              <a:t> </a:t>
            </a:r>
            <a:r>
              <a:rPr lang="en-GB" dirty="0" err="1"/>
              <a:t>membantu</a:t>
            </a:r>
            <a:r>
              <a:rPr lang="en-GB" dirty="0"/>
              <a:t> </a:t>
            </a:r>
            <a:r>
              <a:rPr lang="en-GB" dirty="0" err="1"/>
              <a:t>mewujudkannya</a:t>
            </a:r>
            <a:r>
              <a:rPr lang="en-GB" dirty="0"/>
              <a:t>, </a:t>
            </a:r>
            <a:r>
              <a:rPr lang="en-GB" dirty="0" err="1"/>
              <a:t>pemerintah</a:t>
            </a:r>
            <a:r>
              <a:rPr lang="en-GB" dirty="0"/>
              <a:t> dunia </a:t>
            </a:r>
            <a:r>
              <a:rPr lang="en-GB" dirty="0" err="1"/>
              <a:t>menyepakati</a:t>
            </a:r>
            <a:r>
              <a:rPr lang="en-GB" dirty="0"/>
              <a:t> </a:t>
            </a:r>
            <a:r>
              <a:rPr lang="en-GB" dirty="0" err="1"/>
              <a:t>hak</a:t>
            </a:r>
            <a:r>
              <a:rPr lang="en-GB" dirty="0"/>
              <a:t> </a:t>
            </a:r>
            <a:r>
              <a:rPr lang="en-GB" dirty="0" err="1"/>
              <a:t>asasi</a:t>
            </a:r>
            <a:r>
              <a:rPr lang="en-GB" dirty="0"/>
              <a:t> </a:t>
            </a:r>
            <a:r>
              <a:rPr lang="en-GB" dirty="0" err="1"/>
              <a:t>manusia</a:t>
            </a:r>
            <a:r>
              <a:rPr lang="en-GB" dirty="0"/>
              <a:t> universal – </a:t>
            </a:r>
            <a:r>
              <a:rPr lang="en-GB" dirty="0" err="1"/>
              <a:t>tentang</a:t>
            </a:r>
            <a:r>
              <a:rPr lang="en-GB" dirty="0"/>
              <a:t> </a:t>
            </a:r>
            <a:r>
              <a:rPr lang="en-GB" dirty="0" err="1"/>
              <a:t>hak</a:t>
            </a:r>
            <a:r>
              <a:rPr lang="en-GB" dirty="0"/>
              <a:t> yang </a:t>
            </a:r>
            <a:r>
              <a:rPr lang="en-GB" dirty="0" err="1"/>
              <a:t>dimiliki</a:t>
            </a:r>
            <a:r>
              <a:rPr lang="en-GB" dirty="0"/>
              <a:t> </a:t>
            </a:r>
            <a:r>
              <a:rPr lang="en-GB" dirty="0" err="1"/>
              <a:t>setiap</a:t>
            </a:r>
            <a:r>
              <a:rPr lang="en-GB" dirty="0"/>
              <a:t> orang, dan </a:t>
            </a:r>
            <a:r>
              <a:rPr lang="en-GB" dirty="0" err="1"/>
              <a:t>kewajiban</a:t>
            </a:r>
            <a:r>
              <a:rPr lang="en-GB" dirty="0"/>
              <a:t> yang </a:t>
            </a:r>
            <a:r>
              <a:rPr lang="en-GB" dirty="0" err="1"/>
              <a:t>dimiliki</a:t>
            </a:r>
            <a:r>
              <a:rPr lang="en-GB" dirty="0"/>
              <a:t> </a:t>
            </a:r>
            <a:r>
              <a:rPr lang="en-GB" dirty="0" err="1"/>
              <a:t>setiap</a:t>
            </a:r>
            <a:r>
              <a:rPr lang="en-GB" dirty="0"/>
              <a:t> </a:t>
            </a:r>
            <a:r>
              <a:rPr lang="en-GB" dirty="0" err="1"/>
              <a:t>pemerintah</a:t>
            </a:r>
            <a:r>
              <a:rPr lang="en-GB" dirty="0"/>
              <a:t>, </a:t>
            </a:r>
            <a:r>
              <a:rPr lang="en-GB" dirty="0" err="1"/>
              <a:t>untuk</a:t>
            </a:r>
            <a:r>
              <a:rPr lang="en-GB" dirty="0"/>
              <a:t> </a:t>
            </a:r>
            <a:r>
              <a:rPr lang="en-GB" dirty="0" err="1"/>
              <a:t>menghormati</a:t>
            </a:r>
            <a:r>
              <a:rPr lang="en-GB" dirty="0"/>
              <a:t>, </a:t>
            </a:r>
            <a:r>
              <a:rPr lang="en-GB" dirty="0" err="1"/>
              <a:t>melindungi</a:t>
            </a:r>
            <a:r>
              <a:rPr lang="en-GB" dirty="0"/>
              <a:t>, dan </a:t>
            </a:r>
            <a:r>
              <a:rPr lang="en-GB" dirty="0" err="1"/>
              <a:t>mendukung</a:t>
            </a:r>
            <a:r>
              <a:rPr lang="en-GB" dirty="0"/>
              <a:t> </a:t>
            </a:r>
            <a:r>
              <a:rPr lang="en-GB" dirty="0" err="1"/>
              <a:t>hak-hak</a:t>
            </a:r>
            <a:r>
              <a:rPr lang="en-GB" dirty="0"/>
              <a:t> </a:t>
            </a:r>
            <a:r>
              <a:rPr lang="en-GB" dirty="0" err="1"/>
              <a:t>tersebut</a:t>
            </a:r>
            <a:r>
              <a:rPr lang="en-GB" dirty="0"/>
              <a:t>.</a:t>
            </a:r>
            <a:endParaRPr dirty="0">
              <a:solidFill>
                <a:schemeClr val="dk1"/>
              </a:solidFill>
              <a:latin typeface="Calibri"/>
              <a:ea typeface="Calibri"/>
              <a:cs typeface="Calibri"/>
              <a:sym typeface="Calibri"/>
            </a:endParaRPr>
          </a:p>
        </p:txBody>
      </p:sp>
      <p:sp>
        <p:nvSpPr>
          <p:cNvPr id="146" name="Google Shape;146;p1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47" name="Google Shape;147;p1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2025-02-14</a:t>
            </a:r>
            <a:endParaRPr/>
          </a:p>
        </p:txBody>
      </p:sp>
      <p:sp>
        <p:nvSpPr>
          <p:cNvPr id="148" name="Google Shape;148;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Tiga</a:t>
            </a:r>
            <a:r>
              <a:rPr lang="en-GB" dirty="0"/>
              <a:t> </a:t>
            </a:r>
            <a:r>
              <a:rPr lang="en-GB" dirty="0" err="1"/>
              <a:t>perjanjian</a:t>
            </a:r>
            <a:r>
              <a:rPr lang="en-GB" dirty="0"/>
              <a:t> </a:t>
            </a:r>
            <a:r>
              <a:rPr lang="en-GB" dirty="0" err="1"/>
              <a:t>hak</a:t>
            </a:r>
            <a:r>
              <a:rPr lang="en-GB" dirty="0"/>
              <a:t> </a:t>
            </a:r>
            <a:r>
              <a:rPr lang="en-GB" dirty="0" err="1"/>
              <a:t>asasi</a:t>
            </a:r>
            <a:r>
              <a:rPr lang="en-GB" dirty="0"/>
              <a:t> </a:t>
            </a:r>
            <a:r>
              <a:rPr lang="en-GB" dirty="0" err="1"/>
              <a:t>manusia</a:t>
            </a:r>
            <a:r>
              <a:rPr lang="en-GB" dirty="0"/>
              <a:t> yang paling </a:t>
            </a:r>
            <a:r>
              <a:rPr lang="en-GB" dirty="0" err="1"/>
              <a:t>penting</a:t>
            </a:r>
            <a:r>
              <a:rPr lang="en-GB" dirty="0"/>
              <a:t> </a:t>
            </a:r>
            <a:r>
              <a:rPr lang="en-GB" dirty="0" err="1"/>
              <a:t>adalah</a:t>
            </a:r>
            <a:r>
              <a:rPr lang="en-GB" dirty="0"/>
              <a:t>:  </a:t>
            </a:r>
            <a:endParaRPr dirty="0"/>
          </a:p>
          <a:p>
            <a:pPr marL="107950" lvl="0" indent="-234315" algn="l" rtl="0">
              <a:spcBef>
                <a:spcPts val="0"/>
              </a:spcBef>
              <a:spcAft>
                <a:spcPts val="0"/>
              </a:spcAft>
              <a:buClr>
                <a:schemeClr val="dk1"/>
              </a:buClr>
              <a:buSzPts val="1200"/>
              <a:buFont typeface="Calibri"/>
              <a:buChar char="●"/>
            </a:pPr>
            <a:r>
              <a:rPr lang="en-GB" dirty="0" err="1"/>
              <a:t>Deklarasi</a:t>
            </a:r>
            <a:r>
              <a:rPr lang="en-GB" dirty="0"/>
              <a:t> Universal Hak </a:t>
            </a:r>
            <a:r>
              <a:rPr lang="en-GB" dirty="0" err="1"/>
              <a:t>Asasi</a:t>
            </a:r>
            <a:r>
              <a:rPr lang="en-GB" dirty="0"/>
              <a:t> </a:t>
            </a:r>
            <a:r>
              <a:rPr lang="en-GB" dirty="0" err="1"/>
              <a:t>Manusia</a:t>
            </a:r>
            <a:r>
              <a:rPr lang="en-GB" dirty="0"/>
              <a:t>, yang </a:t>
            </a:r>
            <a:r>
              <a:rPr lang="en-GB" dirty="0" err="1"/>
              <a:t>sudah</a:t>
            </a:r>
            <a:r>
              <a:rPr lang="en-GB" dirty="0"/>
              <a:t> </a:t>
            </a:r>
            <a:r>
              <a:rPr lang="en-GB" dirty="0" err="1"/>
              <a:t>kita</a:t>
            </a:r>
            <a:r>
              <a:rPr lang="en-GB" dirty="0"/>
              <a:t> </a:t>
            </a:r>
            <a:r>
              <a:rPr lang="en-GB" dirty="0" err="1"/>
              <a:t>lihat</a:t>
            </a:r>
            <a:r>
              <a:rPr lang="en-GB" dirty="0"/>
              <a:t> </a:t>
            </a:r>
            <a:r>
              <a:rPr lang="en-GB" dirty="0" err="1"/>
              <a:t>melalui</a:t>
            </a:r>
            <a:r>
              <a:rPr lang="en-GB" dirty="0"/>
              <a:t> poster, </a:t>
            </a:r>
            <a:endParaRPr dirty="0"/>
          </a:p>
          <a:p>
            <a:pPr marL="0" lvl="0" indent="0" algn="l" rtl="0">
              <a:spcBef>
                <a:spcPts val="0"/>
              </a:spcBef>
              <a:spcAft>
                <a:spcPts val="0"/>
              </a:spcAft>
              <a:buClr>
                <a:schemeClr val="dk1"/>
              </a:buClr>
              <a:buSzPts val="1100"/>
              <a:buFont typeface="Arial"/>
              <a:buNone/>
            </a:pPr>
            <a:r>
              <a:rPr lang="en-GB" dirty="0"/>
              <a:t>dan dua </a:t>
            </a:r>
            <a:r>
              <a:rPr lang="en-GB" dirty="0" err="1"/>
              <a:t>perjanjian</a:t>
            </a:r>
            <a:r>
              <a:rPr lang="en-GB" dirty="0"/>
              <a:t> yang </a:t>
            </a:r>
            <a:r>
              <a:rPr lang="en-GB" dirty="0" err="1"/>
              <a:t>lebih</a:t>
            </a:r>
            <a:r>
              <a:rPr lang="en-GB" dirty="0"/>
              <a:t> </a:t>
            </a:r>
            <a:r>
              <a:rPr lang="en-GB" dirty="0" err="1"/>
              <a:t>rinci</a:t>
            </a:r>
            <a:r>
              <a:rPr lang="en-GB" dirty="0"/>
              <a:t> yang </a:t>
            </a:r>
            <a:r>
              <a:rPr lang="en-GB" dirty="0" err="1"/>
              <a:t>menjelaskan</a:t>
            </a:r>
            <a:r>
              <a:rPr lang="en-GB" dirty="0"/>
              <a:t> </a:t>
            </a:r>
            <a:r>
              <a:rPr lang="en-GB" dirty="0" err="1"/>
              <a:t>hak-hak</a:t>
            </a:r>
            <a:r>
              <a:rPr lang="en-GB" dirty="0"/>
              <a:t> </a:t>
            </a:r>
            <a:r>
              <a:rPr lang="en-GB" dirty="0" err="1"/>
              <a:t>kita</a:t>
            </a:r>
            <a:r>
              <a:rPr lang="en-GB" dirty="0"/>
              <a:t> </a:t>
            </a:r>
            <a:r>
              <a:rPr lang="en-GB" dirty="0" err="1"/>
              <a:t>lebih</a:t>
            </a:r>
            <a:r>
              <a:rPr lang="en-GB" dirty="0"/>
              <a:t> </a:t>
            </a:r>
            <a:r>
              <a:rPr lang="en-GB" dirty="0" err="1"/>
              <a:t>dalam</a:t>
            </a:r>
            <a:r>
              <a:rPr lang="en-GB" dirty="0"/>
              <a:t>:  </a:t>
            </a:r>
            <a:endParaRPr dirty="0"/>
          </a:p>
          <a:p>
            <a:pPr marL="109220" lvl="0" indent="-236220" algn="l" rtl="0">
              <a:spcBef>
                <a:spcPts val="0"/>
              </a:spcBef>
              <a:spcAft>
                <a:spcPts val="0"/>
              </a:spcAft>
              <a:buClr>
                <a:schemeClr val="dk1"/>
              </a:buClr>
              <a:buSzPts val="1200"/>
              <a:buFont typeface="Calibri"/>
              <a:buChar char="●"/>
            </a:pPr>
            <a:r>
              <a:rPr lang="en-GB" dirty="0" err="1"/>
              <a:t>Perjanjian</a:t>
            </a:r>
            <a:r>
              <a:rPr lang="en-GB" dirty="0"/>
              <a:t> </a:t>
            </a:r>
            <a:r>
              <a:rPr lang="en-GB" dirty="0" err="1"/>
              <a:t>Internasional</a:t>
            </a:r>
            <a:r>
              <a:rPr lang="en-GB" dirty="0"/>
              <a:t> </a:t>
            </a:r>
            <a:r>
              <a:rPr lang="en-GB" dirty="0" err="1"/>
              <a:t>tentang</a:t>
            </a:r>
            <a:r>
              <a:rPr lang="en-GB" dirty="0"/>
              <a:t> Hak </a:t>
            </a:r>
            <a:r>
              <a:rPr lang="en-GB" dirty="0" err="1"/>
              <a:t>Sipil</a:t>
            </a:r>
            <a:r>
              <a:rPr lang="en-GB" dirty="0"/>
              <a:t> dan </a:t>
            </a:r>
            <a:r>
              <a:rPr lang="en-GB" dirty="0" err="1"/>
              <a:t>Politik</a:t>
            </a:r>
            <a:r>
              <a:rPr lang="en-GB" dirty="0"/>
              <a:t> (ICCPR) dan     </a:t>
            </a:r>
            <a:endParaRPr dirty="0"/>
          </a:p>
          <a:p>
            <a:pPr marL="109220" lvl="0" indent="-236220" algn="l" rtl="0">
              <a:spcBef>
                <a:spcPts val="0"/>
              </a:spcBef>
              <a:spcAft>
                <a:spcPts val="0"/>
              </a:spcAft>
              <a:buClr>
                <a:schemeClr val="dk1"/>
              </a:buClr>
              <a:buSzPts val="1200"/>
              <a:buFont typeface="Calibri"/>
              <a:buChar char="●"/>
            </a:pPr>
            <a:r>
              <a:rPr lang="en-GB" dirty="0" err="1"/>
              <a:t>Perjanjian</a:t>
            </a:r>
            <a:r>
              <a:rPr lang="en-GB" dirty="0"/>
              <a:t> </a:t>
            </a:r>
            <a:r>
              <a:rPr lang="en-GB" dirty="0" err="1"/>
              <a:t>Internasional</a:t>
            </a:r>
            <a:r>
              <a:rPr lang="en-GB" dirty="0"/>
              <a:t> </a:t>
            </a:r>
            <a:r>
              <a:rPr lang="en-GB" dirty="0" err="1"/>
              <a:t>tentang</a:t>
            </a:r>
            <a:r>
              <a:rPr lang="en-GB" dirty="0"/>
              <a:t> Hak Ekonomi, Sosial dan </a:t>
            </a:r>
            <a:r>
              <a:rPr lang="en-GB" dirty="0" err="1"/>
              <a:t>Budaya</a:t>
            </a:r>
            <a:r>
              <a:rPr lang="en-GB" dirty="0"/>
              <a:t> (ICESCR)</a:t>
            </a:r>
            <a:endParaRPr dirty="0"/>
          </a:p>
          <a:p>
            <a:pPr marL="0" lvl="0" indent="0" algn="l" rtl="0">
              <a:spcBef>
                <a:spcPts val="0"/>
              </a:spcBef>
              <a:spcAft>
                <a:spcPts val="0"/>
              </a:spcAft>
              <a:buClr>
                <a:schemeClr val="dk1"/>
              </a:buClr>
              <a:buSzPts val="1100"/>
              <a:buFont typeface="Arial"/>
              <a:buNone/>
            </a:pPr>
            <a:r>
              <a:rPr lang="en-GB" dirty="0" err="1"/>
              <a:t>Kedua</a:t>
            </a:r>
            <a:r>
              <a:rPr lang="en-GB" dirty="0"/>
              <a:t> </a:t>
            </a:r>
            <a:r>
              <a:rPr lang="en-GB" dirty="0" err="1"/>
              <a:t>Perjanjian</a:t>
            </a:r>
            <a:r>
              <a:rPr lang="en-GB" dirty="0"/>
              <a:t> </a:t>
            </a:r>
            <a:r>
              <a:rPr lang="en-GB" dirty="0" err="1"/>
              <a:t>ini</a:t>
            </a:r>
            <a:r>
              <a:rPr lang="en-GB" dirty="0"/>
              <a:t> </a:t>
            </a:r>
            <a:r>
              <a:rPr lang="en-GB" dirty="0" err="1"/>
              <a:t>secara</a:t>
            </a:r>
            <a:r>
              <a:rPr lang="en-GB" dirty="0"/>
              <a:t> </a:t>
            </a:r>
            <a:r>
              <a:rPr lang="en-GB" dirty="0" err="1"/>
              <a:t>hukum</a:t>
            </a:r>
            <a:r>
              <a:rPr lang="en-GB" dirty="0"/>
              <a:t> </a:t>
            </a:r>
            <a:r>
              <a:rPr lang="en-GB" dirty="0" err="1"/>
              <a:t>mengikat</a:t>
            </a:r>
            <a:r>
              <a:rPr lang="en-GB" dirty="0"/>
              <a:t> negara-negara yang </a:t>
            </a:r>
            <a:r>
              <a:rPr lang="en-GB" dirty="0" err="1"/>
              <a:t>menyetujuinya</a:t>
            </a:r>
            <a:r>
              <a:rPr lang="en-GB" dirty="0"/>
              <a:t>.</a:t>
            </a:r>
            <a:endParaRPr dirty="0"/>
          </a:p>
        </p:txBody>
      </p:sp>
      <p:sp>
        <p:nvSpPr>
          <p:cNvPr id="154" name="Google Shape;154;p1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55" name="Google Shape;155;p1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2025-02-14</a:t>
            </a:r>
            <a:endParaRPr/>
          </a:p>
        </p:txBody>
      </p:sp>
      <p:sp>
        <p:nvSpPr>
          <p:cNvPr id="156" name="Google Shape;15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Sebagian </a:t>
            </a:r>
            <a:r>
              <a:rPr lang="en-GB" dirty="0" err="1"/>
              <a:t>besar</a:t>
            </a:r>
            <a:r>
              <a:rPr lang="en-GB" dirty="0"/>
              <a:t> negara </a:t>
            </a:r>
            <a:r>
              <a:rPr lang="en-GB" dirty="0" err="1"/>
              <a:t>telah</a:t>
            </a:r>
            <a:r>
              <a:rPr lang="en-GB" dirty="0"/>
              <a:t> </a:t>
            </a:r>
            <a:r>
              <a:rPr lang="en-GB" dirty="0" err="1"/>
              <a:t>berkomitmen</a:t>
            </a:r>
            <a:r>
              <a:rPr lang="en-GB" dirty="0"/>
              <a:t> pada </a:t>
            </a:r>
            <a:r>
              <a:rPr lang="en-GB" dirty="0" err="1"/>
              <a:t>perjanjian</a:t>
            </a:r>
            <a:r>
              <a:rPr lang="en-GB" dirty="0"/>
              <a:t> </a:t>
            </a:r>
            <a:r>
              <a:rPr lang="en-GB" dirty="0" err="1"/>
              <a:t>ini</a:t>
            </a:r>
            <a:r>
              <a:rPr lang="en-GB" dirty="0"/>
              <a:t> – </a:t>
            </a:r>
            <a:r>
              <a:rPr lang="en-GB" dirty="0" err="1"/>
              <a:t>semua</a:t>
            </a:r>
            <a:r>
              <a:rPr lang="en-GB" dirty="0"/>
              <a:t> negara </a:t>
            </a:r>
            <a:r>
              <a:rPr lang="en-GB" dirty="0" err="1"/>
              <a:t>berwarna</a:t>
            </a:r>
            <a:r>
              <a:rPr lang="en-GB" dirty="0"/>
              <a:t> </a:t>
            </a:r>
            <a:r>
              <a:rPr lang="en-GB" dirty="0" err="1"/>
              <a:t>hijau</a:t>
            </a:r>
            <a:r>
              <a:rPr lang="en-GB" dirty="0"/>
              <a:t> di </a:t>
            </a:r>
            <a:r>
              <a:rPr lang="en-GB" dirty="0" err="1"/>
              <a:t>peta</a:t>
            </a:r>
            <a:r>
              <a:rPr lang="en-GB" dirty="0"/>
              <a:t> </a:t>
            </a:r>
            <a:r>
              <a:rPr lang="en-GB" dirty="0" err="1"/>
              <a:t>ini</a:t>
            </a:r>
            <a:r>
              <a:rPr lang="en-GB" dirty="0"/>
              <a:t>! </a:t>
            </a:r>
            <a:r>
              <a:rPr lang="en-GB" dirty="0" err="1"/>
              <a:t>Pemerintah</a:t>
            </a:r>
            <a:r>
              <a:rPr lang="en-GB" dirty="0"/>
              <a:t> </a:t>
            </a:r>
            <a:r>
              <a:rPr lang="en-GB" dirty="0" err="1"/>
              <a:t>dari</a:t>
            </a:r>
            <a:r>
              <a:rPr lang="en-GB" dirty="0"/>
              <a:t> </a:t>
            </a:r>
            <a:r>
              <a:rPr lang="en-GB" dirty="0" err="1"/>
              <a:t>semua</a:t>
            </a:r>
            <a:r>
              <a:rPr lang="en-GB" dirty="0"/>
              <a:t> negara </a:t>
            </a:r>
            <a:r>
              <a:rPr lang="en-GB" dirty="0" err="1"/>
              <a:t>ini</a:t>
            </a:r>
            <a:r>
              <a:rPr lang="en-GB" dirty="0"/>
              <a:t> </a:t>
            </a:r>
            <a:r>
              <a:rPr lang="en-GB" dirty="0" err="1"/>
              <a:t>telah</a:t>
            </a:r>
            <a:r>
              <a:rPr lang="en-GB" dirty="0"/>
              <a:t> </a:t>
            </a:r>
            <a:r>
              <a:rPr lang="en-GB" dirty="0" err="1"/>
              <a:t>menerima</a:t>
            </a:r>
            <a:r>
              <a:rPr lang="en-GB" dirty="0"/>
              <a:t> </a:t>
            </a:r>
            <a:r>
              <a:rPr lang="en-GB" dirty="0" err="1"/>
              <a:t>bahwa</a:t>
            </a:r>
            <a:r>
              <a:rPr lang="en-GB" dirty="0"/>
              <a:t> </a:t>
            </a:r>
            <a:r>
              <a:rPr lang="en-GB" dirty="0" err="1"/>
              <a:t>mereka</a:t>
            </a:r>
            <a:r>
              <a:rPr lang="en-GB" dirty="0"/>
              <a:t> </a:t>
            </a:r>
            <a:r>
              <a:rPr lang="en-GB" dirty="0" err="1"/>
              <a:t>memiliki</a:t>
            </a:r>
            <a:r>
              <a:rPr lang="en-GB" dirty="0"/>
              <a:t> </a:t>
            </a:r>
            <a:r>
              <a:rPr lang="en-GB" dirty="0" err="1"/>
              <a:t>kewajiban</a:t>
            </a:r>
            <a:r>
              <a:rPr lang="en-GB" dirty="0"/>
              <a:t> </a:t>
            </a:r>
            <a:r>
              <a:rPr lang="en-GB" dirty="0" err="1"/>
              <a:t>hukum</a:t>
            </a:r>
            <a:r>
              <a:rPr lang="en-GB" dirty="0"/>
              <a:t> di </a:t>
            </a:r>
            <a:r>
              <a:rPr lang="en-GB" dirty="0" err="1"/>
              <a:t>bawah</a:t>
            </a:r>
            <a:r>
              <a:rPr lang="en-GB" dirty="0"/>
              <a:t> </a:t>
            </a:r>
            <a:r>
              <a:rPr lang="en-GB" dirty="0" err="1"/>
              <a:t>hukum</a:t>
            </a:r>
            <a:r>
              <a:rPr lang="en-GB" dirty="0"/>
              <a:t> </a:t>
            </a:r>
            <a:r>
              <a:rPr lang="en-GB" dirty="0" err="1"/>
              <a:t>internasional</a:t>
            </a:r>
            <a:r>
              <a:rPr lang="en-GB" dirty="0"/>
              <a:t> </a:t>
            </a:r>
            <a:r>
              <a:rPr lang="en-GB" dirty="0" err="1"/>
              <a:t>untuk</a:t>
            </a:r>
            <a:r>
              <a:rPr lang="en-GB" dirty="0"/>
              <a:t> </a:t>
            </a:r>
            <a:r>
              <a:rPr lang="en-GB" dirty="0" err="1"/>
              <a:t>melakukan</a:t>
            </a:r>
            <a:r>
              <a:rPr lang="en-GB" dirty="0"/>
              <a:t> </a:t>
            </a:r>
            <a:r>
              <a:rPr lang="en-GB" dirty="0" err="1"/>
              <a:t>tiga</a:t>
            </a:r>
            <a:r>
              <a:rPr lang="en-GB" dirty="0"/>
              <a:t> </a:t>
            </a:r>
            <a:r>
              <a:rPr lang="en-GB" dirty="0" err="1"/>
              <a:t>hal</a:t>
            </a:r>
            <a:r>
              <a:rPr lang="en-GB" dirty="0"/>
              <a:t>:</a:t>
            </a:r>
            <a:r>
              <a:rPr lang="en-GB" dirty="0">
                <a:solidFill>
                  <a:schemeClr val="dk1"/>
                </a:solidFill>
                <a:latin typeface="Calibri"/>
                <a:ea typeface="Calibri"/>
                <a:cs typeface="Calibri"/>
                <a:sym typeface="Calibri"/>
              </a:rPr>
              <a:t>  </a:t>
            </a:r>
            <a:endParaRPr dirty="0">
              <a:solidFill>
                <a:schemeClr val="dk1"/>
              </a:solidFill>
              <a:latin typeface="Calibri"/>
              <a:ea typeface="Calibri"/>
              <a:cs typeface="Calibri"/>
              <a:sym typeface="Calibri"/>
            </a:endParaRPr>
          </a:p>
          <a:p>
            <a:pPr marL="0" lvl="0" indent="0" algn="l" rtl="0">
              <a:spcBef>
                <a:spcPts val="0"/>
              </a:spcBef>
              <a:spcAft>
                <a:spcPts val="0"/>
              </a:spcAft>
              <a:buNone/>
            </a:pPr>
            <a:endParaRPr dirty="0"/>
          </a:p>
          <a:p>
            <a:pPr marL="0" lvl="0" indent="0" algn="l" rtl="0">
              <a:spcBef>
                <a:spcPts val="0"/>
              </a:spcBef>
              <a:spcAft>
                <a:spcPts val="0"/>
              </a:spcAft>
              <a:buNone/>
            </a:pPr>
            <a:r>
              <a:rPr lang="en-GB" i="1" dirty="0"/>
              <a:t>(</a:t>
            </a:r>
            <a:r>
              <a:rPr lang="en-GB" i="1" dirty="0" err="1"/>
              <a:t>Catatan</a:t>
            </a:r>
            <a:r>
              <a:rPr lang="en-GB" i="1" dirty="0"/>
              <a:t>: Negara-negara </a:t>
            </a:r>
            <a:r>
              <a:rPr lang="en-GB" i="1" dirty="0" err="1"/>
              <a:t>berwarna</a:t>
            </a:r>
            <a:r>
              <a:rPr lang="en-GB" i="1" dirty="0"/>
              <a:t> </a:t>
            </a:r>
            <a:r>
              <a:rPr lang="en-GB" i="1" dirty="0" err="1"/>
              <a:t>hijau</a:t>
            </a:r>
            <a:r>
              <a:rPr lang="en-GB" i="1" dirty="0"/>
              <a:t> </a:t>
            </a:r>
            <a:r>
              <a:rPr lang="en-GB" i="1" dirty="0" err="1"/>
              <a:t>telah</a:t>
            </a:r>
            <a:r>
              <a:rPr lang="en-GB" i="1" dirty="0"/>
              <a:t> </a:t>
            </a:r>
            <a:r>
              <a:rPr lang="en-GB" i="1" dirty="0" err="1"/>
              <a:t>menandatangani</a:t>
            </a:r>
            <a:r>
              <a:rPr lang="en-GB" i="1" dirty="0"/>
              <a:t> dan </a:t>
            </a:r>
            <a:r>
              <a:rPr lang="en-GB" i="1" dirty="0" err="1"/>
              <a:t>meratifikasi</a:t>
            </a:r>
            <a:r>
              <a:rPr lang="en-GB" i="1" dirty="0"/>
              <a:t> </a:t>
            </a:r>
            <a:r>
              <a:rPr lang="en-GB" i="1" dirty="0" err="1"/>
              <a:t>perjanjian</a:t>
            </a:r>
            <a:r>
              <a:rPr lang="en-GB" i="1" dirty="0"/>
              <a:t> </a:t>
            </a:r>
            <a:r>
              <a:rPr lang="en-GB" i="1" dirty="0" err="1"/>
              <a:t>internasional</a:t>
            </a:r>
            <a:r>
              <a:rPr lang="en-GB" i="1" dirty="0"/>
              <a:t> </a:t>
            </a:r>
            <a:r>
              <a:rPr lang="en-GB" i="1" dirty="0" err="1"/>
              <a:t>tersebut</a:t>
            </a:r>
            <a:r>
              <a:rPr lang="en-GB" i="1" dirty="0"/>
              <a:t>, yang </a:t>
            </a:r>
            <a:r>
              <a:rPr lang="en-GB" i="1" dirty="0" err="1"/>
              <a:t>berarti</a:t>
            </a:r>
            <a:r>
              <a:rPr lang="en-GB" i="1" dirty="0"/>
              <a:t> </a:t>
            </a:r>
            <a:r>
              <a:rPr lang="en-GB" i="1" dirty="0" err="1"/>
              <a:t>mereka</a:t>
            </a:r>
            <a:r>
              <a:rPr lang="en-GB" i="1" dirty="0"/>
              <a:t> </a:t>
            </a:r>
            <a:r>
              <a:rPr lang="en-GB" i="1" dirty="0" err="1"/>
              <a:t>terikat</a:t>
            </a:r>
            <a:r>
              <a:rPr lang="en-GB" i="1" dirty="0"/>
              <a:t> </a:t>
            </a:r>
            <a:r>
              <a:rPr lang="en-GB" i="1" dirty="0" err="1"/>
              <a:t>hukum</a:t>
            </a:r>
            <a:r>
              <a:rPr lang="en-GB" i="1" dirty="0"/>
              <a:t> </a:t>
            </a:r>
            <a:r>
              <a:rPr lang="en-GB" i="1" dirty="0" err="1"/>
              <a:t>internasional</a:t>
            </a:r>
            <a:r>
              <a:rPr lang="en-GB" i="1" dirty="0"/>
              <a:t> </a:t>
            </a:r>
            <a:r>
              <a:rPr lang="en-GB" i="1" dirty="0" err="1"/>
              <a:t>untuk</a:t>
            </a:r>
            <a:r>
              <a:rPr lang="en-GB" i="1" dirty="0"/>
              <a:t> </a:t>
            </a:r>
            <a:r>
              <a:rPr lang="en-GB" i="1" dirty="0" err="1"/>
              <a:t>mengikutinya</a:t>
            </a:r>
            <a:r>
              <a:rPr lang="en-GB" i="1" dirty="0"/>
              <a:t>. Negara </a:t>
            </a:r>
            <a:r>
              <a:rPr lang="en-GB" i="1" dirty="0" err="1"/>
              <a:t>berwarna</a:t>
            </a:r>
            <a:r>
              <a:rPr lang="en-GB" i="1" dirty="0"/>
              <a:t> </a:t>
            </a:r>
            <a:r>
              <a:rPr lang="en-GB" i="1" dirty="0" err="1"/>
              <a:t>jingga</a:t>
            </a:r>
            <a:r>
              <a:rPr lang="en-GB" i="1" dirty="0"/>
              <a:t> </a:t>
            </a:r>
            <a:r>
              <a:rPr lang="en-GB" i="1" dirty="0" err="1"/>
              <a:t>belum</a:t>
            </a:r>
            <a:r>
              <a:rPr lang="en-GB" i="1" dirty="0"/>
              <a:t> </a:t>
            </a:r>
            <a:r>
              <a:rPr lang="en-GB" i="1" dirty="0" err="1"/>
              <a:t>menandatangani</a:t>
            </a:r>
            <a:r>
              <a:rPr lang="en-GB" i="1" dirty="0"/>
              <a:t> </a:t>
            </a:r>
            <a:r>
              <a:rPr lang="en-GB" i="1" dirty="0" err="1"/>
              <a:t>maupun</a:t>
            </a:r>
            <a:r>
              <a:rPr lang="en-GB" i="1" dirty="0"/>
              <a:t> </a:t>
            </a:r>
            <a:r>
              <a:rPr lang="en-GB" i="1" dirty="0" err="1"/>
              <a:t>meratifikasi</a:t>
            </a:r>
            <a:r>
              <a:rPr lang="en-GB" i="1" dirty="0"/>
              <a:t> </a:t>
            </a:r>
            <a:r>
              <a:rPr lang="en-GB" i="1" dirty="0" err="1"/>
              <a:t>Perjanjiannya</a:t>
            </a:r>
            <a:r>
              <a:rPr lang="en-GB" i="1" dirty="0"/>
              <a:t>. Negara </a:t>
            </a:r>
            <a:r>
              <a:rPr lang="en-GB" i="1" dirty="0" err="1"/>
              <a:t>berwarna</a:t>
            </a:r>
            <a:r>
              <a:rPr lang="en-GB" i="1" dirty="0"/>
              <a:t> </a:t>
            </a:r>
            <a:r>
              <a:rPr lang="en-GB" i="1" dirty="0" err="1"/>
              <a:t>krem</a:t>
            </a:r>
            <a:r>
              <a:rPr lang="en-GB" i="1" dirty="0"/>
              <a:t> </a:t>
            </a:r>
            <a:r>
              <a:rPr lang="en-GB" i="1" dirty="0" err="1"/>
              <a:t>hanya</a:t>
            </a:r>
            <a:r>
              <a:rPr lang="en-GB" i="1" dirty="0"/>
              <a:t> </a:t>
            </a:r>
            <a:r>
              <a:rPr lang="en-GB" i="1" dirty="0" err="1"/>
              <a:t>menandatangani</a:t>
            </a:r>
            <a:r>
              <a:rPr lang="en-GB" i="1" dirty="0"/>
              <a:t> </a:t>
            </a:r>
            <a:r>
              <a:rPr lang="en-GB" i="1" dirty="0" err="1"/>
              <a:t>namun</a:t>
            </a:r>
            <a:r>
              <a:rPr lang="en-GB" i="1" dirty="0"/>
              <a:t> </a:t>
            </a:r>
            <a:r>
              <a:rPr lang="en-GB" i="1" dirty="0" err="1"/>
              <a:t>tidak</a:t>
            </a:r>
            <a:r>
              <a:rPr lang="en-GB" i="1" dirty="0"/>
              <a:t> </a:t>
            </a:r>
            <a:r>
              <a:rPr lang="en-GB" i="1" dirty="0" err="1"/>
              <a:t>meratifikasi</a:t>
            </a:r>
            <a:r>
              <a:rPr lang="en-GB" i="1" dirty="0"/>
              <a:t>, yang </a:t>
            </a:r>
            <a:r>
              <a:rPr lang="en-GB" i="1" dirty="0" err="1"/>
              <a:t>berarti</a:t>
            </a:r>
            <a:r>
              <a:rPr lang="en-GB" i="1" dirty="0"/>
              <a:t> </a:t>
            </a:r>
            <a:r>
              <a:rPr lang="en-GB" i="1" dirty="0" err="1"/>
              <a:t>mereka</a:t>
            </a:r>
            <a:r>
              <a:rPr lang="en-GB" i="1" dirty="0"/>
              <a:t> </a:t>
            </a:r>
            <a:r>
              <a:rPr lang="en-GB" i="1" dirty="0" err="1"/>
              <a:t>telah</a:t>
            </a:r>
            <a:r>
              <a:rPr lang="en-GB" i="1" dirty="0"/>
              <a:t> </a:t>
            </a:r>
            <a:r>
              <a:rPr lang="en-GB" i="1" dirty="0" err="1"/>
              <a:t>mengekspresikan</a:t>
            </a:r>
            <a:r>
              <a:rPr lang="en-GB" i="1" dirty="0"/>
              <a:t> </a:t>
            </a:r>
            <a:r>
              <a:rPr lang="en-GB" i="1" dirty="0" err="1"/>
              <a:t>tujuan</a:t>
            </a:r>
            <a:r>
              <a:rPr lang="en-GB" i="1" dirty="0"/>
              <a:t> </a:t>
            </a:r>
            <a:r>
              <a:rPr lang="en-GB" i="1" dirty="0" err="1"/>
              <a:t>politik</a:t>
            </a:r>
            <a:r>
              <a:rPr lang="en-GB" i="1" dirty="0"/>
              <a:t> </a:t>
            </a:r>
            <a:r>
              <a:rPr lang="en-GB" i="1" dirty="0" err="1"/>
              <a:t>untuk</a:t>
            </a:r>
            <a:r>
              <a:rPr lang="en-GB" i="1" dirty="0"/>
              <a:t> </a:t>
            </a:r>
            <a:r>
              <a:rPr lang="en-GB" i="1" dirty="0" err="1"/>
              <a:t>mengikuti</a:t>
            </a:r>
            <a:r>
              <a:rPr lang="en-GB" i="1" dirty="0"/>
              <a:t> </a:t>
            </a:r>
            <a:r>
              <a:rPr lang="en-GB" i="1" dirty="0" err="1"/>
              <a:t>namun</a:t>
            </a:r>
            <a:r>
              <a:rPr lang="en-GB" i="1" dirty="0"/>
              <a:t> </a:t>
            </a:r>
            <a:r>
              <a:rPr lang="en-GB" i="1" dirty="0" err="1"/>
              <a:t>tidak</a:t>
            </a:r>
            <a:r>
              <a:rPr lang="en-GB" i="1" dirty="0"/>
              <a:t> </a:t>
            </a:r>
            <a:r>
              <a:rPr lang="en-GB" i="1" dirty="0" err="1"/>
              <a:t>terikat</a:t>
            </a:r>
            <a:r>
              <a:rPr lang="en-GB" i="1" dirty="0"/>
              <a:t> </a:t>
            </a:r>
            <a:r>
              <a:rPr lang="en-GB" i="1" dirty="0" err="1"/>
              <a:t>secara</a:t>
            </a:r>
            <a:r>
              <a:rPr lang="en-GB" i="1" dirty="0"/>
              <a:t> legal oleh </a:t>
            </a:r>
            <a:r>
              <a:rPr lang="en-GB" i="1" dirty="0" err="1"/>
              <a:t>Perjanjiannya</a:t>
            </a:r>
            <a:r>
              <a:rPr lang="en-GB" i="1" dirty="0"/>
              <a:t>. Negara </a:t>
            </a:r>
            <a:r>
              <a:rPr lang="en-GB" i="1" dirty="0" err="1"/>
              <a:t>berwarna</a:t>
            </a:r>
            <a:r>
              <a:rPr lang="en-GB" i="1" dirty="0"/>
              <a:t> </a:t>
            </a:r>
            <a:r>
              <a:rPr lang="en-GB" i="1" dirty="0" err="1"/>
              <a:t>abu-abu</a:t>
            </a:r>
            <a:r>
              <a:rPr lang="en-GB" i="1" dirty="0"/>
              <a:t> </a:t>
            </a:r>
            <a:r>
              <a:rPr lang="en-GB" i="1" dirty="0" err="1"/>
              <a:t>adalah</a:t>
            </a:r>
            <a:r>
              <a:rPr lang="en-GB" i="1" dirty="0"/>
              <a:t> wilayah yang </a:t>
            </a:r>
            <a:r>
              <a:rPr lang="en-GB" i="1" dirty="0" err="1"/>
              <a:t>diduduki</a:t>
            </a:r>
            <a:r>
              <a:rPr lang="en-GB" i="1" dirty="0"/>
              <a:t>.)</a:t>
            </a:r>
            <a:endParaRPr sz="1200" i="1" dirty="0">
              <a:solidFill>
                <a:schemeClr val="dk1"/>
              </a:solidFill>
              <a:latin typeface="Calibri"/>
              <a:ea typeface="Calibri"/>
              <a:cs typeface="Calibri"/>
              <a:sym typeface="Calibri"/>
            </a:endParaRPr>
          </a:p>
        </p:txBody>
      </p:sp>
      <p:sp>
        <p:nvSpPr>
          <p:cNvPr id="170" name="Google Shape;170;p1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71" name="Google Shape;171;p1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2025-02-14</a:t>
            </a:r>
            <a:endParaRPr/>
          </a:p>
        </p:txBody>
      </p:sp>
      <p:sp>
        <p:nvSpPr>
          <p:cNvPr id="172" name="Google Shape;172;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panose="020B0604020202020204" pitchFamily="34" charset="0"/>
              <a:buChar char="•"/>
            </a:pPr>
            <a:r>
              <a:rPr lang="en-GB" dirty="0" err="1"/>
              <a:t>Untuk</a:t>
            </a:r>
            <a:r>
              <a:rPr lang="en-GB" dirty="0"/>
              <a:t> </a:t>
            </a:r>
            <a:r>
              <a:rPr lang="en-GB" dirty="0" err="1"/>
              <a:t>menghormati</a:t>
            </a:r>
            <a:r>
              <a:rPr lang="en-GB" dirty="0"/>
              <a:t> </a:t>
            </a:r>
            <a:r>
              <a:rPr lang="en-GB" dirty="0" err="1"/>
              <a:t>hak</a:t>
            </a:r>
            <a:r>
              <a:rPr lang="en-GB" dirty="0"/>
              <a:t> </a:t>
            </a:r>
            <a:r>
              <a:rPr lang="en-GB" dirty="0" err="1"/>
              <a:t>asasi</a:t>
            </a:r>
            <a:r>
              <a:rPr lang="en-GB" dirty="0"/>
              <a:t> </a:t>
            </a:r>
            <a:r>
              <a:rPr lang="en-GB" dirty="0" err="1"/>
              <a:t>manusia</a:t>
            </a:r>
            <a:r>
              <a:rPr lang="en-GB" dirty="0"/>
              <a:t> </a:t>
            </a:r>
            <a:r>
              <a:rPr lang="en-GB" dirty="0" err="1"/>
              <a:t>dalam</a:t>
            </a:r>
            <a:r>
              <a:rPr lang="en-GB" dirty="0"/>
              <a:t> </a:t>
            </a:r>
            <a:r>
              <a:rPr lang="en-GB" dirty="0" err="1"/>
              <a:t>undang-undang</a:t>
            </a:r>
            <a:r>
              <a:rPr lang="en-GB" dirty="0"/>
              <a:t> yang </a:t>
            </a:r>
            <a:r>
              <a:rPr lang="en-GB" dirty="0" err="1"/>
              <a:t>mereka</a:t>
            </a:r>
            <a:r>
              <a:rPr lang="en-GB" dirty="0"/>
              <a:t> buat dan </a:t>
            </a:r>
            <a:r>
              <a:rPr lang="en-GB" dirty="0" err="1"/>
              <a:t>tindakan</a:t>
            </a:r>
            <a:r>
              <a:rPr lang="en-GB" dirty="0"/>
              <a:t> yang </a:t>
            </a:r>
            <a:r>
              <a:rPr lang="en-GB" dirty="0" err="1"/>
              <a:t>diambil</a:t>
            </a:r>
            <a:r>
              <a:rPr lang="en-GB" dirty="0"/>
              <a:t> oleh </a:t>
            </a:r>
            <a:r>
              <a:rPr lang="en-GB" dirty="0" err="1"/>
              <a:t>aparat</a:t>
            </a:r>
            <a:r>
              <a:rPr lang="en-GB" dirty="0"/>
              <a:t> </a:t>
            </a:r>
            <a:r>
              <a:rPr lang="en-GB" dirty="0" err="1"/>
              <a:t>pemerintah</a:t>
            </a:r>
            <a:r>
              <a:rPr lang="en-GB" dirty="0"/>
              <a:t>. </a:t>
            </a:r>
            <a:r>
              <a:rPr lang="en-GB" dirty="0" err="1"/>
              <a:t>Misalnya</a:t>
            </a:r>
            <a:r>
              <a:rPr lang="en-GB" dirty="0"/>
              <a:t>, </a:t>
            </a:r>
            <a:r>
              <a:rPr lang="en-GB" dirty="0" err="1"/>
              <a:t>tidak</a:t>
            </a:r>
            <a:r>
              <a:rPr lang="en-GB" dirty="0"/>
              <a:t> </a:t>
            </a:r>
            <a:r>
              <a:rPr lang="en-GB" dirty="0" err="1"/>
              <a:t>boleh</a:t>
            </a:r>
            <a:r>
              <a:rPr lang="en-GB" dirty="0"/>
              <a:t> </a:t>
            </a:r>
            <a:r>
              <a:rPr lang="en-GB" dirty="0" err="1"/>
              <a:t>ada</a:t>
            </a:r>
            <a:r>
              <a:rPr lang="en-GB" dirty="0"/>
              <a:t> </a:t>
            </a:r>
            <a:r>
              <a:rPr lang="en-GB" dirty="0" err="1"/>
              <a:t>undang-undang</a:t>
            </a:r>
            <a:r>
              <a:rPr lang="en-GB" dirty="0"/>
              <a:t> yang </a:t>
            </a:r>
            <a:r>
              <a:rPr lang="en-GB" dirty="0" err="1"/>
              <a:t>diskriminatif</a:t>
            </a:r>
            <a:r>
              <a:rPr lang="en-GB" dirty="0"/>
              <a:t> dan </a:t>
            </a:r>
            <a:r>
              <a:rPr lang="en-GB" dirty="0" err="1"/>
              <a:t>tidak</a:t>
            </a:r>
            <a:r>
              <a:rPr lang="en-GB" dirty="0"/>
              <a:t> </a:t>
            </a:r>
            <a:r>
              <a:rPr lang="en-GB" dirty="0" err="1"/>
              <a:t>boleh</a:t>
            </a:r>
            <a:r>
              <a:rPr lang="en-GB" dirty="0"/>
              <a:t> </a:t>
            </a:r>
            <a:r>
              <a:rPr lang="en-GB" dirty="0" err="1"/>
              <a:t>ada</a:t>
            </a:r>
            <a:r>
              <a:rPr lang="en-GB" dirty="0"/>
              <a:t> yang </a:t>
            </a:r>
            <a:r>
              <a:rPr lang="en-GB" dirty="0" err="1"/>
              <a:t>disiksa</a:t>
            </a:r>
            <a:r>
              <a:rPr lang="en-GB" dirty="0"/>
              <a:t>. </a:t>
            </a:r>
            <a:r>
              <a:rPr lang="en-GB" dirty="0">
                <a:latin typeface="Times New Roman"/>
                <a:ea typeface="Times New Roman"/>
                <a:cs typeface="Times New Roman"/>
                <a:sym typeface="Times New Roman"/>
              </a:rPr>
              <a:t> </a:t>
            </a:r>
            <a:endParaRPr dirty="0">
              <a:latin typeface="Times New Roman"/>
              <a:ea typeface="Times New Roman"/>
              <a:cs typeface="Times New Roman"/>
              <a:sym typeface="Times New Roman"/>
            </a:endParaRPr>
          </a:p>
          <a:p>
            <a:pPr marL="171450" lvl="0" indent="-171450" algn="l" rtl="0">
              <a:spcBef>
                <a:spcPts val="0"/>
              </a:spcBef>
              <a:spcAft>
                <a:spcPts val="0"/>
              </a:spcAft>
              <a:buClr>
                <a:schemeClr val="dk1"/>
              </a:buClr>
              <a:buSzPts val="1200"/>
              <a:buFont typeface="Arial" panose="020B0604020202020204" pitchFamily="34" charset="0"/>
              <a:buChar char="•"/>
            </a:pPr>
            <a:r>
              <a:rPr lang="en-GB" dirty="0" err="1"/>
              <a:t>Untuk</a:t>
            </a:r>
            <a:r>
              <a:rPr lang="en-GB" dirty="0"/>
              <a:t> </a:t>
            </a:r>
            <a:r>
              <a:rPr lang="en-GB" dirty="0" err="1"/>
              <a:t>melindungi</a:t>
            </a:r>
            <a:r>
              <a:rPr lang="en-GB" dirty="0"/>
              <a:t> </a:t>
            </a:r>
            <a:r>
              <a:rPr lang="en-GB" dirty="0" err="1"/>
              <a:t>hak</a:t>
            </a:r>
            <a:r>
              <a:rPr lang="en-GB" dirty="0"/>
              <a:t> </a:t>
            </a:r>
            <a:r>
              <a:rPr lang="en-GB" dirty="0" err="1"/>
              <a:t>asasi</a:t>
            </a:r>
            <a:r>
              <a:rPr lang="en-GB" dirty="0"/>
              <a:t> </a:t>
            </a:r>
            <a:r>
              <a:rPr lang="en-GB" dirty="0" err="1"/>
              <a:t>manusia</a:t>
            </a:r>
            <a:r>
              <a:rPr lang="en-GB" dirty="0"/>
              <a:t>, </a:t>
            </a:r>
            <a:r>
              <a:rPr lang="en-GB" dirty="0" err="1"/>
              <a:t>memastikan</a:t>
            </a:r>
            <a:r>
              <a:rPr lang="en-GB" dirty="0"/>
              <a:t> </a:t>
            </a:r>
            <a:r>
              <a:rPr lang="en-GB" dirty="0" err="1"/>
              <a:t>setiap</a:t>
            </a:r>
            <a:r>
              <a:rPr lang="en-GB" dirty="0"/>
              <a:t> orang </a:t>
            </a:r>
            <a:r>
              <a:rPr lang="en-GB" dirty="0" err="1"/>
              <a:t>dapat</a:t>
            </a:r>
            <a:r>
              <a:rPr lang="en-GB" dirty="0"/>
              <a:t> </a:t>
            </a:r>
            <a:r>
              <a:rPr lang="en-GB" dirty="0" err="1"/>
              <a:t>mencari</a:t>
            </a:r>
            <a:r>
              <a:rPr lang="en-GB" dirty="0"/>
              <a:t> </a:t>
            </a:r>
            <a:r>
              <a:rPr lang="en-GB" dirty="0" err="1"/>
              <a:t>keadilan</a:t>
            </a:r>
            <a:r>
              <a:rPr lang="en-GB" dirty="0"/>
              <a:t> </a:t>
            </a:r>
            <a:r>
              <a:rPr lang="en-GB" dirty="0" err="1"/>
              <a:t>ketika</a:t>
            </a:r>
            <a:r>
              <a:rPr lang="en-GB" dirty="0"/>
              <a:t> </a:t>
            </a:r>
            <a:r>
              <a:rPr lang="en-GB" dirty="0" err="1"/>
              <a:t>hak</a:t>
            </a:r>
            <a:r>
              <a:rPr lang="en-GB" dirty="0"/>
              <a:t> </a:t>
            </a:r>
            <a:r>
              <a:rPr lang="en-GB" dirty="0" err="1"/>
              <a:t>mereka</a:t>
            </a:r>
            <a:r>
              <a:rPr lang="en-GB" dirty="0"/>
              <a:t> </a:t>
            </a:r>
            <a:r>
              <a:rPr lang="en-GB" dirty="0" err="1"/>
              <a:t>dilanggar</a:t>
            </a:r>
            <a:r>
              <a:rPr lang="en-GB" dirty="0"/>
              <a:t> oleh negara </a:t>
            </a:r>
            <a:r>
              <a:rPr lang="en-GB" dirty="0" err="1"/>
              <a:t>atau</a:t>
            </a:r>
            <a:r>
              <a:rPr lang="en-GB" dirty="0"/>
              <a:t> orang lain.  </a:t>
            </a:r>
            <a:endParaRPr dirty="0"/>
          </a:p>
          <a:p>
            <a:pPr marL="171450" lvl="0" indent="-171450" algn="l" rtl="0">
              <a:spcBef>
                <a:spcPts val="0"/>
              </a:spcBef>
              <a:spcAft>
                <a:spcPts val="0"/>
              </a:spcAft>
              <a:buClr>
                <a:schemeClr val="dk1"/>
              </a:buClr>
              <a:buSzPts val="1200"/>
              <a:buFont typeface="Arial" panose="020B0604020202020204" pitchFamily="34" charset="0"/>
              <a:buChar char="•"/>
            </a:pPr>
            <a:r>
              <a:rPr lang="en-GB" dirty="0"/>
              <a:t>Dan </a:t>
            </a:r>
            <a:r>
              <a:rPr lang="en-GB" dirty="0" err="1"/>
              <a:t>untuk</a:t>
            </a:r>
            <a:r>
              <a:rPr lang="en-GB" dirty="0"/>
              <a:t> </a:t>
            </a:r>
            <a:r>
              <a:rPr lang="en-GB" dirty="0" err="1"/>
              <a:t>mendukung</a:t>
            </a:r>
            <a:r>
              <a:rPr lang="en-GB" dirty="0"/>
              <a:t> </a:t>
            </a:r>
            <a:r>
              <a:rPr lang="en-GB" dirty="0" err="1"/>
              <a:t>hak</a:t>
            </a:r>
            <a:r>
              <a:rPr lang="en-GB" dirty="0"/>
              <a:t> </a:t>
            </a:r>
            <a:r>
              <a:rPr lang="en-GB" dirty="0" err="1"/>
              <a:t>asasi</a:t>
            </a:r>
            <a:r>
              <a:rPr lang="en-GB" dirty="0"/>
              <a:t> </a:t>
            </a:r>
            <a:r>
              <a:rPr lang="en-GB" dirty="0" err="1"/>
              <a:t>manusia</a:t>
            </a:r>
            <a:r>
              <a:rPr lang="en-GB" dirty="0"/>
              <a:t> – </a:t>
            </a:r>
            <a:r>
              <a:rPr lang="en-GB" dirty="0" err="1"/>
              <a:t>melakukan</a:t>
            </a:r>
            <a:r>
              <a:rPr lang="en-GB" dirty="0"/>
              <a:t> yang </a:t>
            </a:r>
            <a:r>
              <a:rPr lang="en-GB" dirty="0" err="1"/>
              <a:t>terbaik</a:t>
            </a:r>
            <a:r>
              <a:rPr lang="en-GB" dirty="0"/>
              <a:t> </a:t>
            </a:r>
            <a:r>
              <a:rPr lang="en-GB" dirty="0" err="1"/>
              <a:t>untuk</a:t>
            </a:r>
            <a:r>
              <a:rPr lang="en-GB" dirty="0"/>
              <a:t> </a:t>
            </a:r>
            <a:r>
              <a:rPr lang="en-GB" dirty="0" err="1"/>
              <a:t>memastikan</a:t>
            </a:r>
            <a:r>
              <a:rPr lang="en-GB" dirty="0"/>
              <a:t> </a:t>
            </a:r>
            <a:r>
              <a:rPr lang="en-GB" dirty="0" err="1"/>
              <a:t>setiap</a:t>
            </a:r>
            <a:r>
              <a:rPr lang="en-GB" dirty="0"/>
              <a:t> orang </a:t>
            </a:r>
            <a:r>
              <a:rPr lang="en-GB" dirty="0" err="1"/>
              <a:t>memiliki</a:t>
            </a:r>
            <a:r>
              <a:rPr lang="en-GB" dirty="0"/>
              <a:t> </a:t>
            </a:r>
            <a:r>
              <a:rPr lang="en-GB" dirty="0" err="1"/>
              <a:t>akses</a:t>
            </a:r>
            <a:r>
              <a:rPr lang="en-GB" dirty="0"/>
              <a:t> </a:t>
            </a:r>
            <a:r>
              <a:rPr lang="en-GB" dirty="0" err="1"/>
              <a:t>ke</a:t>
            </a:r>
            <a:r>
              <a:rPr lang="en-GB" dirty="0"/>
              <a:t> </a:t>
            </a:r>
            <a:r>
              <a:rPr lang="en-GB" dirty="0" err="1"/>
              <a:t>hak</a:t>
            </a:r>
            <a:r>
              <a:rPr lang="en-GB" dirty="0"/>
              <a:t> </a:t>
            </a:r>
            <a:r>
              <a:rPr lang="en-GB" dirty="0" err="1"/>
              <a:t>mereka</a:t>
            </a:r>
            <a:r>
              <a:rPr lang="en-GB" dirty="0"/>
              <a:t>. </a:t>
            </a:r>
            <a:r>
              <a:rPr lang="en-GB" dirty="0" err="1"/>
              <a:t>Misalnya</a:t>
            </a:r>
            <a:r>
              <a:rPr lang="en-GB" dirty="0"/>
              <a:t>, </a:t>
            </a:r>
            <a:r>
              <a:rPr lang="en-GB" dirty="0" err="1"/>
              <a:t>berusaha</a:t>
            </a:r>
            <a:r>
              <a:rPr lang="en-GB" dirty="0"/>
              <a:t> </a:t>
            </a:r>
            <a:r>
              <a:rPr lang="en-GB" dirty="0" err="1"/>
              <a:t>untuk</a:t>
            </a:r>
            <a:r>
              <a:rPr lang="en-GB" dirty="0"/>
              <a:t> </a:t>
            </a:r>
            <a:r>
              <a:rPr lang="en-GB" dirty="0" err="1"/>
              <a:t>memastikan</a:t>
            </a:r>
            <a:r>
              <a:rPr lang="en-GB" dirty="0"/>
              <a:t> </a:t>
            </a:r>
            <a:r>
              <a:rPr lang="en-GB" dirty="0" err="1"/>
              <a:t>setiap</a:t>
            </a:r>
            <a:r>
              <a:rPr lang="en-GB" dirty="0"/>
              <a:t> orang </a:t>
            </a:r>
            <a:r>
              <a:rPr lang="en-GB" dirty="0" err="1"/>
              <a:t>memiliki</a:t>
            </a:r>
            <a:r>
              <a:rPr lang="en-GB" dirty="0"/>
              <a:t> </a:t>
            </a:r>
            <a:r>
              <a:rPr lang="en-GB" dirty="0" err="1"/>
              <a:t>akses</a:t>
            </a:r>
            <a:r>
              <a:rPr lang="en-GB" dirty="0"/>
              <a:t> </a:t>
            </a:r>
            <a:r>
              <a:rPr lang="en-GB" dirty="0" err="1"/>
              <a:t>ke</a:t>
            </a:r>
            <a:r>
              <a:rPr lang="en-GB" dirty="0"/>
              <a:t> </a:t>
            </a:r>
            <a:r>
              <a:rPr lang="en-GB" dirty="0" err="1"/>
              <a:t>jaminan</a:t>
            </a:r>
            <a:r>
              <a:rPr lang="en-GB" dirty="0"/>
              <a:t> </a:t>
            </a:r>
            <a:r>
              <a:rPr lang="en-GB" dirty="0" err="1"/>
              <a:t>kesehatan</a:t>
            </a:r>
            <a:r>
              <a:rPr lang="en-GB" dirty="0"/>
              <a:t> dan </a:t>
            </a:r>
            <a:r>
              <a:rPr lang="en-GB" dirty="0" err="1"/>
              <a:t>pendidikan</a:t>
            </a:r>
            <a:r>
              <a:rPr lang="en-GB" dirty="0"/>
              <a:t>. </a:t>
            </a:r>
            <a:r>
              <a:rPr lang="en-GB" dirty="0" err="1"/>
              <a:t>Tentu</a:t>
            </a:r>
            <a:r>
              <a:rPr lang="en-GB" dirty="0"/>
              <a:t> </a:t>
            </a:r>
            <a:r>
              <a:rPr lang="en-GB" dirty="0" err="1"/>
              <a:t>saja</a:t>
            </a:r>
            <a:r>
              <a:rPr lang="en-GB" dirty="0"/>
              <a:t>, </a:t>
            </a:r>
            <a:r>
              <a:rPr lang="en-GB" dirty="0" err="1"/>
              <a:t>tidak</a:t>
            </a:r>
            <a:r>
              <a:rPr lang="en-GB" dirty="0"/>
              <a:t> </a:t>
            </a:r>
            <a:r>
              <a:rPr lang="en-GB" dirty="0" err="1"/>
              <a:t>semua</a:t>
            </a:r>
            <a:r>
              <a:rPr lang="en-GB" dirty="0"/>
              <a:t> </a:t>
            </a:r>
            <a:r>
              <a:rPr lang="en-GB" dirty="0" err="1"/>
              <a:t>pemerintah</a:t>
            </a:r>
            <a:r>
              <a:rPr lang="en-GB" dirty="0"/>
              <a:t> </a:t>
            </a:r>
            <a:r>
              <a:rPr lang="en-GB" dirty="0" err="1"/>
              <a:t>memiliki</a:t>
            </a:r>
            <a:r>
              <a:rPr lang="en-GB" dirty="0"/>
              <a:t> </a:t>
            </a:r>
            <a:r>
              <a:rPr lang="en-GB" dirty="0" err="1"/>
              <a:t>sumber</a:t>
            </a:r>
            <a:r>
              <a:rPr lang="en-GB" dirty="0"/>
              <a:t> </a:t>
            </a:r>
            <a:r>
              <a:rPr lang="en-GB" dirty="0" err="1"/>
              <a:t>daya</a:t>
            </a:r>
            <a:r>
              <a:rPr lang="en-GB" dirty="0"/>
              <a:t> yang </a:t>
            </a:r>
            <a:r>
              <a:rPr lang="en-GB" dirty="0" err="1"/>
              <a:t>sama</a:t>
            </a:r>
            <a:r>
              <a:rPr lang="en-GB" dirty="0"/>
              <a:t>, </a:t>
            </a:r>
            <a:r>
              <a:rPr lang="en-GB" dirty="0" err="1"/>
              <a:t>sehingga</a:t>
            </a:r>
            <a:r>
              <a:rPr lang="en-GB" dirty="0"/>
              <a:t> </a:t>
            </a:r>
            <a:r>
              <a:rPr lang="en-GB" dirty="0" err="1"/>
              <a:t>mewujudkan</a:t>
            </a:r>
            <a:r>
              <a:rPr lang="en-GB" dirty="0"/>
              <a:t> </a:t>
            </a:r>
            <a:r>
              <a:rPr lang="en-GB" dirty="0" err="1"/>
              <a:t>hak-hak</a:t>
            </a:r>
            <a:r>
              <a:rPr lang="en-GB" dirty="0"/>
              <a:t> </a:t>
            </a:r>
            <a:r>
              <a:rPr lang="en-GB" dirty="0" err="1"/>
              <a:t>sosial</a:t>
            </a:r>
            <a:r>
              <a:rPr lang="en-GB" dirty="0"/>
              <a:t> dan </a:t>
            </a:r>
            <a:r>
              <a:rPr lang="en-GB" dirty="0" err="1"/>
              <a:t>ekonomi</a:t>
            </a:r>
            <a:r>
              <a:rPr lang="en-GB" dirty="0"/>
              <a:t> </a:t>
            </a:r>
            <a:r>
              <a:rPr lang="en-GB" dirty="0" err="1"/>
              <a:t>ini</a:t>
            </a:r>
            <a:r>
              <a:rPr lang="en-GB" dirty="0"/>
              <a:t> </a:t>
            </a:r>
            <a:r>
              <a:rPr lang="en-GB" dirty="0" err="1"/>
              <a:t>merupakan</a:t>
            </a:r>
            <a:r>
              <a:rPr lang="en-GB" dirty="0"/>
              <a:t> proses yang </a:t>
            </a:r>
            <a:r>
              <a:rPr lang="en-GB" dirty="0" err="1"/>
              <a:t>bertahap</a:t>
            </a:r>
            <a:r>
              <a:rPr lang="en-GB" dirty="0"/>
              <a:t>. </a:t>
            </a:r>
            <a:r>
              <a:rPr lang="en-GB" dirty="0">
                <a:latin typeface="Times New Roman"/>
                <a:ea typeface="Times New Roman"/>
                <a:cs typeface="Times New Roman"/>
                <a:sym typeface="Times New Roman"/>
              </a:rPr>
              <a:t> </a:t>
            </a:r>
            <a:endParaRPr dirty="0"/>
          </a:p>
        </p:txBody>
      </p:sp>
      <p:sp>
        <p:nvSpPr>
          <p:cNvPr id="183" name="Google Shape;183;p1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84" name="Google Shape;184;p1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2025-02-14</a:t>
            </a:r>
            <a:endParaRPr/>
          </a:p>
        </p:txBody>
      </p:sp>
      <p:sp>
        <p:nvSpPr>
          <p:cNvPr id="185" name="Google Shape;18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Pemerintah</a:t>
            </a:r>
            <a:r>
              <a:rPr lang="en-GB" dirty="0"/>
              <a:t> </a:t>
            </a:r>
            <a:r>
              <a:rPr lang="en-GB" dirty="0" err="1"/>
              <a:t>telah</a:t>
            </a:r>
            <a:r>
              <a:rPr lang="en-GB" dirty="0"/>
              <a:t> </a:t>
            </a:r>
            <a:r>
              <a:rPr lang="en-GB" dirty="0" err="1"/>
              <a:t>sepakat</a:t>
            </a:r>
            <a:r>
              <a:rPr lang="en-GB" dirty="0"/>
              <a:t> </a:t>
            </a:r>
            <a:r>
              <a:rPr lang="en-GB" dirty="0" err="1"/>
              <a:t>bahwa</a:t>
            </a:r>
            <a:r>
              <a:rPr lang="en-GB" dirty="0"/>
              <a:t> </a:t>
            </a:r>
            <a:r>
              <a:rPr lang="en-GB" dirty="0" err="1"/>
              <a:t>setiap</a:t>
            </a:r>
            <a:r>
              <a:rPr lang="en-GB" dirty="0"/>
              <a:t> </a:t>
            </a:r>
            <a:r>
              <a:rPr lang="en-GB" dirty="0" err="1"/>
              <a:t>manusia</a:t>
            </a:r>
            <a:r>
              <a:rPr lang="en-GB" dirty="0"/>
              <a:t> </a:t>
            </a:r>
            <a:r>
              <a:rPr lang="en-GB" dirty="0" err="1"/>
              <a:t>memiliki</a:t>
            </a:r>
            <a:r>
              <a:rPr lang="en-GB" dirty="0"/>
              <a:t> </a:t>
            </a:r>
            <a:r>
              <a:rPr lang="en-GB" dirty="0" err="1"/>
              <a:t>hak-hak</a:t>
            </a:r>
            <a:r>
              <a:rPr lang="en-GB" dirty="0"/>
              <a:t> </a:t>
            </a:r>
            <a:r>
              <a:rPr lang="en-GB" dirty="0" err="1"/>
              <a:t>ini</a:t>
            </a:r>
            <a:r>
              <a:rPr lang="en-GB" dirty="0"/>
              <a:t> </a:t>
            </a:r>
            <a:r>
              <a:rPr lang="en-GB" dirty="0" err="1"/>
              <a:t>secara</a:t>
            </a:r>
            <a:r>
              <a:rPr lang="en-GB" dirty="0"/>
              <a:t> </a:t>
            </a:r>
            <a:r>
              <a:rPr lang="en-GB" dirty="0" err="1"/>
              <a:t>setara</a:t>
            </a:r>
            <a:r>
              <a:rPr lang="en-GB" dirty="0"/>
              <a:t>. Pasal </a:t>
            </a:r>
            <a:r>
              <a:rPr lang="en-GB" dirty="0" err="1"/>
              <a:t>pertama</a:t>
            </a:r>
            <a:r>
              <a:rPr lang="en-GB" dirty="0"/>
              <a:t> </a:t>
            </a:r>
            <a:r>
              <a:rPr lang="en-GB" dirty="0" err="1"/>
              <a:t>Deklarasi</a:t>
            </a:r>
            <a:r>
              <a:rPr lang="en-GB" dirty="0"/>
              <a:t> Universal Hak </a:t>
            </a:r>
            <a:r>
              <a:rPr lang="en-GB" dirty="0" err="1"/>
              <a:t>Asasi</a:t>
            </a:r>
            <a:r>
              <a:rPr lang="en-GB" dirty="0"/>
              <a:t> </a:t>
            </a:r>
            <a:r>
              <a:rPr lang="en-GB" dirty="0" err="1"/>
              <a:t>Manusia</a:t>
            </a:r>
            <a:r>
              <a:rPr lang="en-GB" dirty="0"/>
              <a:t> </a:t>
            </a:r>
            <a:r>
              <a:rPr lang="en-GB" dirty="0" err="1"/>
              <a:t>mengatakan</a:t>
            </a:r>
            <a:r>
              <a:rPr lang="en-GB" dirty="0"/>
              <a:t>, “</a:t>
            </a:r>
            <a:r>
              <a:rPr lang="en-GB" dirty="0" err="1"/>
              <a:t>Semua</a:t>
            </a:r>
            <a:r>
              <a:rPr lang="en-GB" dirty="0"/>
              <a:t> </a:t>
            </a:r>
            <a:r>
              <a:rPr lang="en-GB" dirty="0" err="1"/>
              <a:t>manusia</a:t>
            </a:r>
            <a:r>
              <a:rPr lang="en-GB" dirty="0"/>
              <a:t> </a:t>
            </a:r>
            <a:r>
              <a:rPr lang="en-GB" dirty="0" err="1"/>
              <a:t>terlahir</a:t>
            </a:r>
            <a:r>
              <a:rPr lang="en-GB" dirty="0"/>
              <a:t> </a:t>
            </a:r>
            <a:r>
              <a:rPr lang="en-GB" dirty="0" err="1"/>
              <a:t>bebas</a:t>
            </a:r>
            <a:r>
              <a:rPr lang="en-GB" dirty="0"/>
              <a:t> dan </a:t>
            </a:r>
            <a:r>
              <a:rPr lang="en-GB" dirty="0" err="1"/>
              <a:t>setara</a:t>
            </a:r>
            <a:r>
              <a:rPr lang="en-GB" dirty="0"/>
              <a:t> </a:t>
            </a:r>
            <a:r>
              <a:rPr lang="en-GB" dirty="0" err="1"/>
              <a:t>dalam</a:t>
            </a:r>
            <a:r>
              <a:rPr lang="en-GB" dirty="0"/>
              <a:t> </a:t>
            </a:r>
            <a:r>
              <a:rPr lang="en-GB" dirty="0" err="1"/>
              <a:t>martabat</a:t>
            </a:r>
            <a:r>
              <a:rPr lang="en-GB" dirty="0"/>
              <a:t> dan </a:t>
            </a:r>
            <a:r>
              <a:rPr lang="en-GB" dirty="0" err="1"/>
              <a:t>hak</a:t>
            </a:r>
            <a:r>
              <a:rPr lang="en-GB" dirty="0"/>
              <a:t>.”</a:t>
            </a:r>
            <a:endParaRPr dirty="0">
              <a:solidFill>
                <a:schemeClr val="dk1"/>
              </a:solidFill>
              <a:latin typeface="Calibri"/>
              <a:ea typeface="Calibri"/>
              <a:cs typeface="Calibri"/>
              <a:sym typeface="Calibri"/>
            </a:endParaRPr>
          </a:p>
        </p:txBody>
      </p:sp>
      <p:sp>
        <p:nvSpPr>
          <p:cNvPr id="197" name="Google Shape;197;p1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98" name="Google Shape;198;p1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2025-02-14</a:t>
            </a:r>
            <a:endParaRPr/>
          </a:p>
        </p:txBody>
      </p:sp>
      <p:sp>
        <p:nvSpPr>
          <p:cNvPr id="199" name="Google Shape;19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Sayangnya</a:t>
            </a:r>
            <a:r>
              <a:rPr lang="en-GB" dirty="0"/>
              <a:t>, </a:t>
            </a:r>
            <a:r>
              <a:rPr lang="en-GB" dirty="0" err="1"/>
              <a:t>banyak</a:t>
            </a:r>
            <a:r>
              <a:rPr lang="en-GB" dirty="0"/>
              <a:t> </a:t>
            </a:r>
            <a:r>
              <a:rPr lang="en-GB" dirty="0" err="1"/>
              <a:t>pemerintah</a:t>
            </a:r>
            <a:r>
              <a:rPr lang="en-GB" dirty="0"/>
              <a:t> </a:t>
            </a:r>
            <a:r>
              <a:rPr lang="en-GB" dirty="0" err="1"/>
              <a:t>tidak</a:t>
            </a:r>
            <a:r>
              <a:rPr lang="en-GB" dirty="0"/>
              <a:t> </a:t>
            </a:r>
            <a:r>
              <a:rPr lang="en-GB" dirty="0" err="1"/>
              <a:t>memenuhi</a:t>
            </a:r>
            <a:r>
              <a:rPr lang="en-GB" dirty="0"/>
              <a:t> </a:t>
            </a:r>
            <a:r>
              <a:rPr lang="en-GB" dirty="0" err="1"/>
              <a:t>komitmen</a:t>
            </a:r>
            <a:r>
              <a:rPr lang="en-GB" dirty="0"/>
              <a:t> </a:t>
            </a:r>
            <a:r>
              <a:rPr lang="en-GB" dirty="0" err="1"/>
              <a:t>ini</a:t>
            </a:r>
            <a:r>
              <a:rPr lang="en-GB" dirty="0"/>
              <a:t> – </a:t>
            </a:r>
            <a:r>
              <a:rPr lang="en-GB" dirty="0" err="1"/>
              <a:t>banyak</a:t>
            </a:r>
            <a:r>
              <a:rPr lang="en-GB" dirty="0"/>
              <a:t> orang yang </a:t>
            </a:r>
            <a:r>
              <a:rPr lang="en-GB" dirty="0" err="1"/>
              <a:t>hak-haknya</a:t>
            </a:r>
            <a:r>
              <a:rPr lang="en-GB" dirty="0"/>
              <a:t> </a:t>
            </a:r>
            <a:r>
              <a:rPr lang="en-GB" dirty="0" err="1"/>
              <a:t>dilanggar</a:t>
            </a:r>
            <a:r>
              <a:rPr lang="en-GB" dirty="0"/>
              <a:t>. Perempuan, </a:t>
            </a:r>
            <a:r>
              <a:rPr lang="en-GB" dirty="0" err="1"/>
              <a:t>anak</a:t>
            </a:r>
            <a:r>
              <a:rPr lang="en-GB" dirty="0"/>
              <a:t> </a:t>
            </a:r>
            <a:r>
              <a:rPr lang="en-GB" dirty="0" err="1"/>
              <a:t>perempuan</a:t>
            </a:r>
            <a:r>
              <a:rPr lang="en-GB" dirty="0"/>
              <a:t>, </a:t>
            </a:r>
            <a:r>
              <a:rPr lang="en-GB" dirty="0" err="1"/>
              <a:t>minoritas</a:t>
            </a:r>
            <a:r>
              <a:rPr lang="en-GB" dirty="0"/>
              <a:t>, </a:t>
            </a:r>
            <a:r>
              <a:rPr lang="en-GB" dirty="0" err="1"/>
              <a:t>kelompok</a:t>
            </a:r>
            <a:r>
              <a:rPr lang="en-GB" dirty="0"/>
              <a:t> </a:t>
            </a:r>
            <a:r>
              <a:rPr lang="en-GB" dirty="0" err="1"/>
              <a:t>disabilitas</a:t>
            </a:r>
            <a:r>
              <a:rPr lang="en-GB" dirty="0"/>
              <a:t> dan </a:t>
            </a:r>
            <a:r>
              <a:rPr lang="en-GB" dirty="0" err="1"/>
              <a:t>imigran</a:t>
            </a:r>
            <a:r>
              <a:rPr lang="en-GB" dirty="0"/>
              <a:t> sangat </a:t>
            </a:r>
            <a:r>
              <a:rPr lang="en-GB" dirty="0" err="1"/>
              <a:t>rentan</a:t>
            </a:r>
            <a:r>
              <a:rPr lang="en-GB" dirty="0"/>
              <a:t> </a:t>
            </a:r>
            <a:r>
              <a:rPr lang="en-GB" dirty="0" err="1"/>
              <a:t>terhadap</a:t>
            </a:r>
            <a:r>
              <a:rPr lang="en-GB" dirty="0"/>
              <a:t> </a:t>
            </a:r>
            <a:r>
              <a:rPr lang="en-GB" dirty="0" err="1"/>
              <a:t>pelanggaran</a:t>
            </a:r>
            <a:r>
              <a:rPr lang="en-GB" dirty="0"/>
              <a:t> </a:t>
            </a:r>
            <a:r>
              <a:rPr lang="en-GB" dirty="0" err="1"/>
              <a:t>hak</a:t>
            </a:r>
            <a:r>
              <a:rPr lang="en-GB" dirty="0"/>
              <a:t>. </a:t>
            </a:r>
            <a:r>
              <a:rPr lang="en-GB" dirty="0" err="1"/>
              <a:t>Kekerasan</a:t>
            </a:r>
            <a:r>
              <a:rPr lang="en-GB" dirty="0"/>
              <a:t> </a:t>
            </a:r>
            <a:r>
              <a:rPr lang="en-GB" dirty="0" err="1"/>
              <a:t>berbasis</a:t>
            </a:r>
            <a:r>
              <a:rPr lang="en-GB" dirty="0"/>
              <a:t> gender </a:t>
            </a:r>
            <a:r>
              <a:rPr lang="en-GB" dirty="0" err="1"/>
              <a:t>adalah</a:t>
            </a:r>
            <a:r>
              <a:rPr lang="en-GB" dirty="0"/>
              <a:t> </a:t>
            </a:r>
            <a:r>
              <a:rPr lang="en-GB" dirty="0" err="1"/>
              <a:t>contoh</a:t>
            </a:r>
            <a:r>
              <a:rPr lang="en-GB" dirty="0"/>
              <a:t> </a:t>
            </a:r>
            <a:r>
              <a:rPr lang="en-GB" dirty="0" err="1"/>
              <a:t>umum</a:t>
            </a:r>
            <a:r>
              <a:rPr lang="en-GB" dirty="0"/>
              <a:t> yang </a:t>
            </a:r>
            <a:r>
              <a:rPr lang="en-GB" dirty="0" err="1"/>
              <a:t>terjadi</a:t>
            </a:r>
            <a:r>
              <a:rPr lang="en-GB" dirty="0"/>
              <a:t> di </a:t>
            </a:r>
            <a:r>
              <a:rPr lang="en-GB" dirty="0" err="1"/>
              <a:t>setiap</a:t>
            </a:r>
            <a:r>
              <a:rPr lang="en-GB" dirty="0"/>
              <a:t> negara di dunia.</a:t>
            </a:r>
            <a:endParaRPr dirty="0">
              <a:solidFill>
                <a:schemeClr val="dk1"/>
              </a:solidFill>
              <a:latin typeface="Calibri"/>
              <a:ea typeface="Calibri"/>
              <a:cs typeface="Calibri"/>
              <a:sym typeface="Calibri"/>
            </a:endParaRPr>
          </a:p>
        </p:txBody>
      </p:sp>
      <p:sp>
        <p:nvSpPr>
          <p:cNvPr id="206" name="Google Shape;206;p1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07" name="Google Shape;207;p1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2025-02-14</a:t>
            </a:r>
            <a:endParaRPr/>
          </a:p>
        </p:txBody>
      </p:sp>
      <p:sp>
        <p:nvSpPr>
          <p:cNvPr id="208" name="Google Shape;20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a:t>Kritik terhadap hak asasi manusia</a:t>
            </a:r>
            <a:r>
              <a:rPr lang="en-GB" sz="1200" b="1">
                <a:solidFill>
                  <a:schemeClr val="dk1"/>
                </a:solidFill>
                <a:latin typeface="Calibri"/>
                <a:ea typeface="Calibri"/>
                <a:cs typeface="Calibri"/>
                <a:sym typeface="Calibri"/>
              </a:rPr>
              <a:t> </a:t>
            </a:r>
            <a:br>
              <a:rPr lang="en-GB" sz="1200" b="1"/>
            </a:br>
            <a:r>
              <a:rPr lang="en-GB"/>
              <a:t>Ketika pemerintah melanggar hak atau gagal melindungi orang dari pelanggaran hak, tidak ada kepolisian global yang datang dan menghukum pemerintah. Maka, jika tidak ada kepolisian internasional yang memaksa pemerintah untuk mengikuti hak asasi manusia – bukankah hak asasi manusia adalah kata-kata di atas kertas yang tidak  bermakna daripada alat yang efektif untuk perubahan?</a:t>
            </a:r>
            <a:endParaRPr>
              <a:solidFill>
                <a:schemeClr val="dk1"/>
              </a:solidFill>
              <a:latin typeface="Calibri"/>
              <a:ea typeface="Calibri"/>
              <a:cs typeface="Calibri"/>
              <a:sym typeface="Calibri"/>
            </a:endParaRPr>
          </a:p>
        </p:txBody>
      </p:sp>
      <p:sp>
        <p:nvSpPr>
          <p:cNvPr id="214" name="Google Shape;214;p1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15" name="Google Shape;215;p1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2025-02-14</a:t>
            </a:r>
            <a:endParaRPr/>
          </a:p>
        </p:txBody>
      </p:sp>
      <p:sp>
        <p:nvSpPr>
          <p:cNvPr id="216" name="Google Shape;216;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a:t>Ada </a:t>
            </a:r>
            <a:r>
              <a:rPr lang="en-GB" dirty="0" err="1"/>
              <a:t>beberapa</a:t>
            </a:r>
            <a:r>
              <a:rPr lang="en-GB" dirty="0"/>
              <a:t> </a:t>
            </a:r>
            <a:r>
              <a:rPr lang="en-GB" dirty="0" err="1"/>
              <a:t>kebenaran</a:t>
            </a:r>
            <a:r>
              <a:rPr lang="en-GB" dirty="0"/>
              <a:t> </a:t>
            </a:r>
            <a:r>
              <a:rPr lang="en-GB" dirty="0" err="1"/>
              <a:t>dalam</a:t>
            </a:r>
            <a:r>
              <a:rPr lang="en-GB" dirty="0"/>
              <a:t> </a:t>
            </a:r>
            <a:r>
              <a:rPr lang="en-GB" dirty="0" err="1"/>
              <a:t>hal</a:t>
            </a:r>
            <a:r>
              <a:rPr lang="en-GB" dirty="0"/>
              <a:t> </a:t>
            </a:r>
            <a:r>
              <a:rPr lang="en-GB" dirty="0" err="1"/>
              <a:t>tersebut</a:t>
            </a:r>
            <a:r>
              <a:rPr lang="en-GB" dirty="0"/>
              <a:t> – </a:t>
            </a:r>
            <a:r>
              <a:rPr lang="en-GB" dirty="0" err="1"/>
              <a:t>beberapa</a:t>
            </a:r>
            <a:r>
              <a:rPr lang="en-GB" dirty="0"/>
              <a:t> </a:t>
            </a:r>
            <a:r>
              <a:rPr lang="en-GB" dirty="0" err="1"/>
              <a:t>pemerintah</a:t>
            </a:r>
            <a:r>
              <a:rPr lang="en-GB" dirty="0"/>
              <a:t> sangat </a:t>
            </a:r>
            <a:r>
              <a:rPr lang="en-GB" dirty="0" err="1"/>
              <a:t>sulit</a:t>
            </a:r>
            <a:r>
              <a:rPr lang="en-GB" dirty="0"/>
              <a:t> </a:t>
            </a:r>
            <a:r>
              <a:rPr lang="en-GB" dirty="0" err="1"/>
              <a:t>untuk</a:t>
            </a:r>
            <a:r>
              <a:rPr lang="en-GB" dirty="0"/>
              <a:t> </a:t>
            </a:r>
            <a:r>
              <a:rPr lang="en-GB" dirty="0" err="1"/>
              <a:t>dipengaruhi</a:t>
            </a:r>
            <a:r>
              <a:rPr lang="en-GB" dirty="0"/>
              <a:t>. </a:t>
            </a:r>
            <a:r>
              <a:rPr lang="en-GB" dirty="0" err="1"/>
              <a:t>Namun</a:t>
            </a:r>
            <a:r>
              <a:rPr lang="en-GB" dirty="0"/>
              <a:t> di </a:t>
            </a:r>
            <a:r>
              <a:rPr lang="en-GB" dirty="0" err="1"/>
              <a:t>banyak</a:t>
            </a:r>
            <a:r>
              <a:rPr lang="en-GB" dirty="0"/>
              <a:t> negara, </a:t>
            </a:r>
            <a:r>
              <a:rPr lang="en-GB" dirty="0" err="1"/>
              <a:t>kritik</a:t>
            </a:r>
            <a:r>
              <a:rPr lang="en-GB" dirty="0"/>
              <a:t> </a:t>
            </a:r>
            <a:r>
              <a:rPr lang="en-GB" dirty="0" err="1"/>
              <a:t>internasional</a:t>
            </a:r>
            <a:r>
              <a:rPr lang="en-GB" dirty="0"/>
              <a:t> dan </a:t>
            </a:r>
            <a:r>
              <a:rPr lang="en-GB" dirty="0" err="1"/>
              <a:t>domestik</a:t>
            </a:r>
            <a:r>
              <a:rPr lang="en-GB" dirty="0"/>
              <a:t> </a:t>
            </a:r>
            <a:r>
              <a:rPr lang="en-GB" dirty="0" err="1"/>
              <a:t>terhadap</a:t>
            </a:r>
            <a:r>
              <a:rPr lang="en-GB" dirty="0"/>
              <a:t> </a:t>
            </a:r>
            <a:r>
              <a:rPr lang="en-GB" dirty="0" err="1"/>
              <a:t>pelanggaran</a:t>
            </a:r>
            <a:r>
              <a:rPr lang="en-GB" dirty="0"/>
              <a:t> </a:t>
            </a:r>
            <a:r>
              <a:rPr lang="en-GB" dirty="0" err="1"/>
              <a:t>hak</a:t>
            </a:r>
            <a:r>
              <a:rPr lang="en-GB" dirty="0"/>
              <a:t> </a:t>
            </a:r>
            <a:r>
              <a:rPr lang="en-GB" dirty="0" err="1"/>
              <a:t>asasi</a:t>
            </a:r>
            <a:r>
              <a:rPr lang="en-GB" dirty="0"/>
              <a:t> </a:t>
            </a:r>
            <a:r>
              <a:rPr lang="en-GB" dirty="0" err="1"/>
              <a:t>manusia</a:t>
            </a:r>
            <a:r>
              <a:rPr lang="en-GB" dirty="0"/>
              <a:t> </a:t>
            </a:r>
            <a:r>
              <a:rPr lang="en-GB" dirty="0" err="1"/>
              <a:t>telah</a:t>
            </a:r>
            <a:r>
              <a:rPr lang="en-GB" dirty="0"/>
              <a:t> </a:t>
            </a:r>
            <a:r>
              <a:rPr lang="en-GB" dirty="0" err="1"/>
              <a:t>membawa</a:t>
            </a:r>
            <a:r>
              <a:rPr lang="en-GB" dirty="0"/>
              <a:t> </a:t>
            </a:r>
            <a:r>
              <a:rPr lang="en-GB" dirty="0" err="1"/>
              <a:t>perubahan</a:t>
            </a:r>
            <a:r>
              <a:rPr lang="en-GB" dirty="0"/>
              <a:t> </a:t>
            </a:r>
            <a:r>
              <a:rPr lang="en-GB" dirty="0" err="1"/>
              <a:t>positif</a:t>
            </a:r>
            <a:r>
              <a:rPr lang="en-GB" dirty="0"/>
              <a:t>. Ada </a:t>
            </a:r>
            <a:r>
              <a:rPr lang="en-GB" dirty="0" err="1"/>
              <a:t>banyak</a:t>
            </a:r>
            <a:r>
              <a:rPr lang="en-GB" dirty="0"/>
              <a:t> </a:t>
            </a:r>
            <a:r>
              <a:rPr lang="en-GB" dirty="0" err="1"/>
              <a:t>cara</a:t>
            </a:r>
            <a:r>
              <a:rPr lang="en-GB" dirty="0"/>
              <a:t> </a:t>
            </a:r>
            <a:r>
              <a:rPr lang="en-GB" dirty="0" err="1"/>
              <a:t>untuk</a:t>
            </a:r>
            <a:r>
              <a:rPr lang="en-GB" dirty="0"/>
              <a:t> </a:t>
            </a:r>
            <a:r>
              <a:rPr lang="en-GB" dirty="0" err="1"/>
              <a:t>mendukung</a:t>
            </a:r>
            <a:r>
              <a:rPr lang="en-GB" dirty="0"/>
              <a:t> </a:t>
            </a:r>
            <a:r>
              <a:rPr lang="en-GB" dirty="0" err="1"/>
              <a:t>hak</a:t>
            </a:r>
            <a:r>
              <a:rPr lang="en-GB" dirty="0"/>
              <a:t> </a:t>
            </a:r>
            <a:r>
              <a:rPr lang="en-GB" dirty="0" err="1"/>
              <a:t>asasi</a:t>
            </a:r>
            <a:r>
              <a:rPr lang="en-GB" dirty="0"/>
              <a:t> </a:t>
            </a:r>
            <a:r>
              <a:rPr lang="en-GB" dirty="0" err="1"/>
              <a:t>manusia</a:t>
            </a:r>
            <a:r>
              <a:rPr lang="en-GB" dirty="0"/>
              <a:t> </a:t>
            </a:r>
            <a:r>
              <a:rPr lang="en-GB" dirty="0" err="1"/>
              <a:t>tanpa</a:t>
            </a:r>
            <a:r>
              <a:rPr lang="en-GB" dirty="0"/>
              <a:t> </a:t>
            </a:r>
            <a:r>
              <a:rPr lang="en-GB" dirty="0" err="1"/>
              <a:t>harus</a:t>
            </a:r>
            <a:r>
              <a:rPr lang="en-GB" dirty="0"/>
              <a:t> </a:t>
            </a:r>
            <a:r>
              <a:rPr lang="en-GB" dirty="0" err="1"/>
              <a:t>memiliki</a:t>
            </a:r>
            <a:r>
              <a:rPr lang="en-GB" dirty="0"/>
              <a:t> </a:t>
            </a:r>
            <a:r>
              <a:rPr lang="en-GB" dirty="0" err="1"/>
              <a:t>kepolisian</a:t>
            </a:r>
            <a:r>
              <a:rPr lang="en-GB" dirty="0"/>
              <a:t> </a:t>
            </a:r>
            <a:r>
              <a:rPr lang="en-GB" dirty="0" err="1"/>
              <a:t>internasional</a:t>
            </a:r>
            <a:r>
              <a:rPr lang="en-GB" dirty="0"/>
              <a:t>.</a:t>
            </a:r>
            <a:endParaRPr dirty="0"/>
          </a:p>
        </p:txBody>
      </p:sp>
      <p:sp>
        <p:nvSpPr>
          <p:cNvPr id="223" name="Google Shape;223;p1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24" name="Google Shape;224;p1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2025-02-14</a:t>
            </a:r>
            <a:endParaRPr/>
          </a:p>
        </p:txBody>
      </p:sp>
      <p:sp>
        <p:nvSpPr>
          <p:cNvPr id="225" name="Google Shape;22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0" name="Google Shape;230;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a:t>Ada </a:t>
            </a:r>
            <a:r>
              <a:rPr lang="en-GB" dirty="0" err="1"/>
              <a:t>beberapa</a:t>
            </a:r>
            <a:r>
              <a:rPr lang="en-GB" dirty="0"/>
              <a:t> </a:t>
            </a:r>
            <a:r>
              <a:rPr lang="en-GB" dirty="0" err="1"/>
              <a:t>alasan</a:t>
            </a:r>
            <a:r>
              <a:rPr lang="en-GB" dirty="0"/>
              <a:t> lain orang-orang </a:t>
            </a:r>
            <a:r>
              <a:rPr lang="en-GB" dirty="0" err="1"/>
              <a:t>mengkritik</a:t>
            </a:r>
            <a:r>
              <a:rPr lang="en-GB" dirty="0"/>
              <a:t> </a:t>
            </a:r>
            <a:r>
              <a:rPr lang="en-GB" dirty="0" err="1"/>
              <a:t>hak</a:t>
            </a:r>
            <a:r>
              <a:rPr lang="en-GB" dirty="0"/>
              <a:t> </a:t>
            </a:r>
            <a:r>
              <a:rPr lang="en-GB" dirty="0" err="1"/>
              <a:t>asasi</a:t>
            </a:r>
            <a:r>
              <a:rPr lang="en-GB" dirty="0"/>
              <a:t> </a:t>
            </a:r>
            <a:r>
              <a:rPr lang="en-GB" dirty="0" err="1"/>
              <a:t>manusia</a:t>
            </a:r>
            <a:r>
              <a:rPr lang="en-GB" dirty="0"/>
              <a:t>. </a:t>
            </a:r>
            <a:r>
              <a:rPr lang="en-GB" dirty="0" err="1"/>
              <a:t>Mungkin</a:t>
            </a:r>
            <a:r>
              <a:rPr lang="en-GB" dirty="0"/>
              <a:t> Anda </a:t>
            </a:r>
            <a:r>
              <a:rPr lang="en-GB" dirty="0" err="1"/>
              <a:t>memiliki</a:t>
            </a:r>
            <a:r>
              <a:rPr lang="en-GB" dirty="0"/>
              <a:t> </a:t>
            </a:r>
            <a:r>
              <a:rPr lang="en-GB" dirty="0" err="1"/>
              <a:t>pemikiran</a:t>
            </a:r>
            <a:r>
              <a:rPr lang="en-GB" dirty="0"/>
              <a:t> </a:t>
            </a:r>
            <a:r>
              <a:rPr lang="en-GB" dirty="0" err="1"/>
              <a:t>ini</a:t>
            </a:r>
            <a:r>
              <a:rPr lang="en-GB" dirty="0"/>
              <a:t> juga?  </a:t>
            </a:r>
            <a:endParaRPr dirty="0"/>
          </a:p>
          <a:p>
            <a:pPr marL="171450" lvl="0" indent="-171450" algn="l" rtl="0">
              <a:spcBef>
                <a:spcPts val="0"/>
              </a:spcBef>
              <a:spcAft>
                <a:spcPts val="0"/>
              </a:spcAft>
              <a:buClr>
                <a:schemeClr val="dk1"/>
              </a:buClr>
              <a:buSzPts val="1200"/>
              <a:buFont typeface="Arial" panose="020B0604020202020204" pitchFamily="34" charset="0"/>
              <a:buChar char="•"/>
            </a:pPr>
            <a:r>
              <a:rPr lang="en-GB" dirty="0" err="1"/>
              <a:t>Mungkin</a:t>
            </a:r>
            <a:r>
              <a:rPr lang="en-GB" dirty="0"/>
              <a:t> </a:t>
            </a:r>
            <a:r>
              <a:rPr lang="en-GB" dirty="0" err="1"/>
              <a:t>hak</a:t>
            </a:r>
            <a:r>
              <a:rPr lang="en-GB" dirty="0"/>
              <a:t> </a:t>
            </a:r>
            <a:r>
              <a:rPr lang="en-GB" dirty="0" err="1"/>
              <a:t>asasi</a:t>
            </a:r>
            <a:r>
              <a:rPr lang="en-GB" dirty="0"/>
              <a:t> </a:t>
            </a:r>
            <a:r>
              <a:rPr lang="en-GB" dirty="0" err="1"/>
              <a:t>manusia</a:t>
            </a:r>
            <a:r>
              <a:rPr lang="en-GB" dirty="0"/>
              <a:t> </a:t>
            </a:r>
            <a:r>
              <a:rPr lang="en-GB" dirty="0" err="1"/>
              <a:t>terdengar</a:t>
            </a:r>
            <a:r>
              <a:rPr lang="en-GB" dirty="0"/>
              <a:t> </a:t>
            </a:r>
            <a:r>
              <a:rPr lang="en-GB" dirty="0" err="1"/>
              <a:t>teknis</a:t>
            </a:r>
            <a:r>
              <a:rPr lang="en-GB" dirty="0"/>
              <a:t> </a:t>
            </a:r>
            <a:r>
              <a:rPr lang="en-GB" dirty="0" err="1"/>
              <a:t>bagi</a:t>
            </a:r>
            <a:r>
              <a:rPr lang="en-GB" dirty="0"/>
              <a:t> Anda – </a:t>
            </a:r>
            <a:r>
              <a:rPr lang="en-GB" dirty="0" err="1"/>
              <a:t>sebuah</a:t>
            </a:r>
            <a:r>
              <a:rPr lang="en-GB" dirty="0"/>
              <a:t> </a:t>
            </a:r>
            <a:r>
              <a:rPr lang="en-GB" dirty="0" err="1"/>
              <a:t>topik</a:t>
            </a:r>
            <a:r>
              <a:rPr lang="en-GB" dirty="0"/>
              <a:t> </a:t>
            </a:r>
            <a:r>
              <a:rPr lang="en-GB" dirty="0" err="1"/>
              <a:t>untuk</a:t>
            </a:r>
            <a:r>
              <a:rPr lang="en-GB" dirty="0"/>
              <a:t> </a:t>
            </a:r>
            <a:r>
              <a:rPr lang="en-GB" dirty="0" err="1"/>
              <a:t>pengacara</a:t>
            </a:r>
            <a:r>
              <a:rPr lang="en-GB" dirty="0"/>
              <a:t> dan </a:t>
            </a:r>
            <a:r>
              <a:rPr lang="en-GB" dirty="0" err="1"/>
              <a:t>politisi</a:t>
            </a:r>
            <a:r>
              <a:rPr lang="en-GB" dirty="0"/>
              <a:t> </a:t>
            </a:r>
            <a:r>
              <a:rPr lang="en-GB" dirty="0" err="1"/>
              <a:t>daripada</a:t>
            </a:r>
            <a:r>
              <a:rPr lang="en-GB" dirty="0"/>
              <a:t> </a:t>
            </a:r>
            <a:r>
              <a:rPr lang="en-GB" dirty="0" err="1"/>
              <a:t>sesuatu</a:t>
            </a:r>
            <a:r>
              <a:rPr lang="en-GB" dirty="0"/>
              <a:t> yang Anda </a:t>
            </a:r>
            <a:r>
              <a:rPr lang="en-GB" dirty="0" err="1"/>
              <a:t>bisa</a:t>
            </a:r>
            <a:r>
              <a:rPr lang="en-GB" dirty="0"/>
              <a:t> </a:t>
            </a:r>
            <a:r>
              <a:rPr lang="en-GB" dirty="0" err="1"/>
              <a:t>terlibat</a:t>
            </a:r>
            <a:r>
              <a:rPr lang="en-GB" dirty="0"/>
              <a:t>.   </a:t>
            </a:r>
            <a:endParaRPr dirty="0"/>
          </a:p>
          <a:p>
            <a:pPr marL="171450" lvl="0" indent="-171450" algn="l" rtl="0">
              <a:spcBef>
                <a:spcPts val="0"/>
              </a:spcBef>
              <a:spcAft>
                <a:spcPts val="0"/>
              </a:spcAft>
              <a:buClr>
                <a:schemeClr val="dk1"/>
              </a:buClr>
              <a:buSzPts val="1200"/>
              <a:buFont typeface="Arial" panose="020B0604020202020204" pitchFamily="34" charset="0"/>
              <a:buChar char="•"/>
            </a:pPr>
            <a:r>
              <a:rPr lang="en-GB" dirty="0" err="1"/>
              <a:t>Atau</a:t>
            </a:r>
            <a:r>
              <a:rPr lang="en-GB" dirty="0"/>
              <a:t> </a:t>
            </a:r>
            <a:r>
              <a:rPr lang="en-GB" dirty="0" err="1"/>
              <a:t>mungkin</a:t>
            </a:r>
            <a:r>
              <a:rPr lang="en-GB" dirty="0"/>
              <a:t> Anda </a:t>
            </a:r>
            <a:r>
              <a:rPr lang="en-GB" dirty="0" err="1"/>
              <a:t>menganggap</a:t>
            </a:r>
            <a:r>
              <a:rPr lang="en-GB" dirty="0"/>
              <a:t> </a:t>
            </a:r>
            <a:r>
              <a:rPr lang="en-GB" dirty="0" err="1"/>
              <a:t>hak</a:t>
            </a:r>
            <a:r>
              <a:rPr lang="en-GB" dirty="0"/>
              <a:t> </a:t>
            </a:r>
            <a:r>
              <a:rPr lang="en-GB" dirty="0" err="1"/>
              <a:t>asasi</a:t>
            </a:r>
            <a:r>
              <a:rPr lang="en-GB" dirty="0"/>
              <a:t> </a:t>
            </a:r>
            <a:r>
              <a:rPr lang="en-GB" dirty="0" err="1"/>
              <a:t>manusia</a:t>
            </a:r>
            <a:r>
              <a:rPr lang="en-GB" dirty="0"/>
              <a:t> </a:t>
            </a:r>
            <a:r>
              <a:rPr lang="en-GB" dirty="0" err="1"/>
              <a:t>jauh</a:t>
            </a:r>
            <a:r>
              <a:rPr lang="en-GB" dirty="0"/>
              <a:t> </a:t>
            </a:r>
            <a:r>
              <a:rPr lang="en-GB" dirty="0" err="1"/>
              <a:t>dari</a:t>
            </a:r>
            <a:r>
              <a:rPr lang="en-GB" dirty="0"/>
              <a:t> </a:t>
            </a:r>
            <a:r>
              <a:rPr lang="en-GB" dirty="0" err="1"/>
              <a:t>kehidupan</a:t>
            </a:r>
            <a:r>
              <a:rPr lang="en-GB" dirty="0"/>
              <a:t> </a:t>
            </a:r>
            <a:r>
              <a:rPr lang="en-GB" dirty="0" err="1"/>
              <a:t>sehari-hari</a:t>
            </a:r>
            <a:r>
              <a:rPr lang="en-GB" dirty="0"/>
              <a:t> Anda – </a:t>
            </a:r>
            <a:r>
              <a:rPr lang="en-GB" dirty="0" err="1"/>
              <a:t>sesuatu</a:t>
            </a:r>
            <a:r>
              <a:rPr lang="en-GB" dirty="0"/>
              <a:t> yang </a:t>
            </a:r>
            <a:r>
              <a:rPr lang="en-GB" dirty="0" err="1"/>
              <a:t>dapat</a:t>
            </a:r>
            <a:r>
              <a:rPr lang="en-GB" dirty="0"/>
              <a:t> </a:t>
            </a:r>
            <a:r>
              <a:rPr lang="en-GB" dirty="0" err="1"/>
              <a:t>dikhawatirkan</a:t>
            </a:r>
            <a:r>
              <a:rPr lang="en-GB" dirty="0"/>
              <a:t> oleh para </a:t>
            </a:r>
            <a:r>
              <a:rPr lang="en-GB" dirty="0" err="1"/>
              <a:t>kaum</a:t>
            </a:r>
            <a:r>
              <a:rPr lang="en-GB" dirty="0"/>
              <a:t> </a:t>
            </a:r>
            <a:r>
              <a:rPr lang="en-GB" dirty="0" err="1"/>
              <a:t>elit</a:t>
            </a:r>
            <a:r>
              <a:rPr lang="en-GB" dirty="0"/>
              <a:t> di </a:t>
            </a:r>
            <a:r>
              <a:rPr lang="en-GB" dirty="0" err="1"/>
              <a:t>Ibukota</a:t>
            </a:r>
            <a:r>
              <a:rPr lang="en-GB" dirty="0"/>
              <a:t>.   </a:t>
            </a:r>
            <a:endParaRPr dirty="0"/>
          </a:p>
          <a:p>
            <a:pPr marL="171450" lvl="0" indent="-171450" algn="l" rtl="0">
              <a:spcBef>
                <a:spcPts val="0"/>
              </a:spcBef>
              <a:spcAft>
                <a:spcPts val="0"/>
              </a:spcAft>
              <a:buClr>
                <a:schemeClr val="dk1"/>
              </a:buClr>
              <a:buSzPts val="1200"/>
              <a:buFont typeface="Arial" panose="020B0604020202020204" pitchFamily="34" charset="0"/>
              <a:buChar char="•"/>
            </a:pPr>
            <a:r>
              <a:rPr lang="en-GB" dirty="0" err="1"/>
              <a:t>Atau</a:t>
            </a:r>
            <a:r>
              <a:rPr lang="en-GB" dirty="0"/>
              <a:t> </a:t>
            </a:r>
            <a:r>
              <a:rPr lang="en-GB" dirty="0" err="1"/>
              <a:t>mungkin</a:t>
            </a:r>
            <a:r>
              <a:rPr lang="en-GB" dirty="0"/>
              <a:t> </a:t>
            </a:r>
            <a:r>
              <a:rPr lang="en-GB" dirty="0" err="1"/>
              <a:t>hak</a:t>
            </a:r>
            <a:r>
              <a:rPr lang="en-GB" dirty="0"/>
              <a:t> </a:t>
            </a:r>
            <a:r>
              <a:rPr lang="en-GB" dirty="0" err="1"/>
              <a:t>asasi</a:t>
            </a:r>
            <a:r>
              <a:rPr lang="en-GB" dirty="0"/>
              <a:t> </a:t>
            </a:r>
            <a:r>
              <a:rPr lang="en-GB" dirty="0" err="1"/>
              <a:t>manusia</a:t>
            </a:r>
            <a:r>
              <a:rPr lang="en-GB" dirty="0"/>
              <a:t>  </a:t>
            </a:r>
            <a:r>
              <a:rPr lang="en-GB" dirty="0" err="1"/>
              <a:t>terlihat</a:t>
            </a:r>
            <a:r>
              <a:rPr lang="en-GB" dirty="0"/>
              <a:t> </a:t>
            </a:r>
            <a:r>
              <a:rPr lang="en-GB" dirty="0" err="1"/>
              <a:t>seperti</a:t>
            </a:r>
            <a:r>
              <a:rPr lang="en-GB" dirty="0"/>
              <a:t> </a:t>
            </a:r>
            <a:r>
              <a:rPr lang="en-GB" dirty="0" err="1"/>
              <a:t>senjata</a:t>
            </a:r>
            <a:r>
              <a:rPr lang="en-GB" dirty="0"/>
              <a:t> </a:t>
            </a:r>
            <a:r>
              <a:rPr lang="en-GB" dirty="0" err="1"/>
              <a:t>dalam</a:t>
            </a:r>
            <a:r>
              <a:rPr lang="en-GB" dirty="0"/>
              <a:t> </a:t>
            </a:r>
            <a:r>
              <a:rPr lang="en-GB" dirty="0" err="1"/>
              <a:t>permainan</a:t>
            </a:r>
            <a:r>
              <a:rPr lang="en-GB" dirty="0"/>
              <a:t> </a:t>
            </a:r>
            <a:r>
              <a:rPr lang="en-GB" dirty="0" err="1"/>
              <a:t>politik</a:t>
            </a:r>
            <a:r>
              <a:rPr lang="en-GB" dirty="0"/>
              <a:t> global. </a:t>
            </a:r>
            <a:r>
              <a:rPr lang="en-GB" dirty="0" err="1"/>
              <a:t>Sesuatu</a:t>
            </a:r>
            <a:r>
              <a:rPr lang="en-GB" dirty="0"/>
              <a:t> yang </a:t>
            </a:r>
            <a:r>
              <a:rPr lang="en-GB" dirty="0" err="1"/>
              <a:t>digunakan</a:t>
            </a:r>
            <a:r>
              <a:rPr lang="en-GB" dirty="0"/>
              <a:t> </a:t>
            </a:r>
            <a:r>
              <a:rPr lang="en-GB" dirty="0" err="1"/>
              <a:t>pemerintah</a:t>
            </a:r>
            <a:r>
              <a:rPr lang="en-GB" dirty="0"/>
              <a:t> </a:t>
            </a:r>
            <a:r>
              <a:rPr lang="en-GB" dirty="0" err="1"/>
              <a:t>secara</a:t>
            </a:r>
            <a:r>
              <a:rPr lang="en-GB" dirty="0"/>
              <a:t> </a:t>
            </a:r>
            <a:r>
              <a:rPr lang="en-GB" dirty="0" err="1"/>
              <a:t>munafik</a:t>
            </a:r>
            <a:r>
              <a:rPr lang="en-GB" dirty="0"/>
              <a:t>, </a:t>
            </a:r>
            <a:r>
              <a:rPr lang="en-GB" dirty="0" err="1"/>
              <a:t>mengkritik</a:t>
            </a:r>
            <a:r>
              <a:rPr lang="en-GB" dirty="0"/>
              <a:t> </a:t>
            </a:r>
            <a:r>
              <a:rPr lang="en-GB" dirty="0" err="1"/>
              <a:t>musuh</a:t>
            </a:r>
            <a:r>
              <a:rPr lang="en-GB" dirty="0"/>
              <a:t> </a:t>
            </a:r>
            <a:r>
              <a:rPr lang="en-GB" dirty="0" err="1"/>
              <a:t>mereka</a:t>
            </a:r>
            <a:r>
              <a:rPr lang="en-GB" dirty="0"/>
              <a:t> </a:t>
            </a:r>
            <a:r>
              <a:rPr lang="en-GB" dirty="0" err="1"/>
              <a:t>sambil</a:t>
            </a:r>
            <a:r>
              <a:rPr lang="en-GB" dirty="0"/>
              <a:t> juga </a:t>
            </a:r>
            <a:r>
              <a:rPr lang="en-GB" dirty="0" err="1"/>
              <a:t>melanggar</a:t>
            </a:r>
            <a:r>
              <a:rPr lang="en-GB" dirty="0"/>
              <a:t> </a:t>
            </a:r>
            <a:r>
              <a:rPr lang="en-GB" dirty="0" err="1"/>
              <a:t>hak</a:t>
            </a:r>
            <a:r>
              <a:rPr lang="en-GB" dirty="0"/>
              <a:t> </a:t>
            </a:r>
            <a:r>
              <a:rPr lang="en-GB" dirty="0" err="1"/>
              <a:t>asasi</a:t>
            </a:r>
            <a:r>
              <a:rPr lang="en-GB" dirty="0"/>
              <a:t> </a:t>
            </a:r>
            <a:r>
              <a:rPr lang="en-GB" dirty="0" err="1"/>
              <a:t>manusia</a:t>
            </a:r>
            <a:r>
              <a:rPr lang="en-GB" dirty="0"/>
              <a:t>.</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r>
              <a:rPr lang="en-GB" dirty="0"/>
              <a:t>Hak </a:t>
            </a:r>
            <a:r>
              <a:rPr lang="en-GB" dirty="0" err="1"/>
              <a:t>asasi</a:t>
            </a:r>
            <a:r>
              <a:rPr lang="en-GB" dirty="0"/>
              <a:t> </a:t>
            </a:r>
            <a:r>
              <a:rPr lang="en-GB" dirty="0" err="1"/>
              <a:t>manusia</a:t>
            </a:r>
            <a:r>
              <a:rPr lang="en-GB" dirty="0"/>
              <a:t> </a:t>
            </a:r>
            <a:r>
              <a:rPr lang="en-GB" dirty="0" err="1"/>
              <a:t>adalah</a:t>
            </a:r>
            <a:r>
              <a:rPr lang="en-GB" dirty="0"/>
              <a:t> </a:t>
            </a:r>
            <a:r>
              <a:rPr lang="en-GB" dirty="0" err="1"/>
              <a:t>tentang</a:t>
            </a:r>
            <a:r>
              <a:rPr lang="en-GB" dirty="0"/>
              <a:t> </a:t>
            </a:r>
            <a:r>
              <a:rPr lang="en-GB" dirty="0" err="1"/>
              <a:t>hukum</a:t>
            </a:r>
            <a:r>
              <a:rPr lang="en-GB" dirty="0"/>
              <a:t>, </a:t>
            </a:r>
            <a:r>
              <a:rPr lang="en-GB" dirty="0" err="1"/>
              <a:t>politisi</a:t>
            </a:r>
            <a:r>
              <a:rPr lang="en-GB" dirty="0"/>
              <a:t> </a:t>
            </a:r>
            <a:r>
              <a:rPr lang="en-GB" dirty="0" err="1"/>
              <a:t>membuat</a:t>
            </a:r>
            <a:r>
              <a:rPr lang="en-GB" dirty="0"/>
              <a:t> </a:t>
            </a:r>
            <a:r>
              <a:rPr lang="en-GB" dirty="0" err="1"/>
              <a:t>hukum</a:t>
            </a:r>
            <a:r>
              <a:rPr lang="en-GB" dirty="0"/>
              <a:t> dan </a:t>
            </a:r>
            <a:r>
              <a:rPr lang="en-GB" dirty="0" err="1"/>
              <a:t>pengacara</a:t>
            </a:r>
            <a:r>
              <a:rPr lang="en-GB" dirty="0"/>
              <a:t> </a:t>
            </a:r>
            <a:r>
              <a:rPr lang="en-GB" dirty="0" err="1"/>
              <a:t>bisa</a:t>
            </a:r>
            <a:r>
              <a:rPr lang="en-GB" dirty="0"/>
              <a:t> </a:t>
            </a:r>
            <a:r>
              <a:rPr lang="en-GB" dirty="0" err="1"/>
              <a:t>memperjuangkan</a:t>
            </a:r>
            <a:r>
              <a:rPr lang="en-GB" dirty="0"/>
              <a:t> </a:t>
            </a:r>
            <a:r>
              <a:rPr lang="en-GB" dirty="0" err="1"/>
              <a:t>hak</a:t>
            </a:r>
            <a:r>
              <a:rPr lang="en-GB" dirty="0"/>
              <a:t> </a:t>
            </a:r>
            <a:r>
              <a:rPr lang="en-GB" dirty="0" err="1"/>
              <a:t>asasi</a:t>
            </a:r>
            <a:r>
              <a:rPr lang="en-GB" dirty="0"/>
              <a:t> </a:t>
            </a:r>
            <a:r>
              <a:rPr lang="en-GB" dirty="0" err="1"/>
              <a:t>manusia</a:t>
            </a:r>
            <a:r>
              <a:rPr lang="en-GB" dirty="0"/>
              <a:t> </a:t>
            </a:r>
            <a:r>
              <a:rPr lang="en-GB" dirty="0" err="1"/>
              <a:t>melalui</a:t>
            </a:r>
            <a:r>
              <a:rPr lang="en-GB" dirty="0"/>
              <a:t> </a:t>
            </a:r>
            <a:r>
              <a:rPr lang="en-GB" dirty="0" err="1"/>
              <a:t>pengadilan</a:t>
            </a:r>
            <a:r>
              <a:rPr lang="en-GB" dirty="0"/>
              <a:t>. Dan </a:t>
            </a:r>
            <a:r>
              <a:rPr lang="en-GB" dirty="0" err="1"/>
              <a:t>ya</a:t>
            </a:r>
            <a:r>
              <a:rPr lang="en-GB" dirty="0"/>
              <a:t>, </a:t>
            </a:r>
            <a:r>
              <a:rPr lang="en-GB" dirty="0" err="1"/>
              <a:t>istilah</a:t>
            </a:r>
            <a:r>
              <a:rPr lang="en-GB" dirty="0"/>
              <a:t> </a:t>
            </a:r>
            <a:r>
              <a:rPr lang="en-GB" dirty="0" err="1"/>
              <a:t>ini</a:t>
            </a:r>
            <a:r>
              <a:rPr lang="en-GB" dirty="0"/>
              <a:t> </a:t>
            </a:r>
            <a:r>
              <a:rPr lang="en-GB" dirty="0" err="1"/>
              <a:t>terkadang</a:t>
            </a:r>
            <a:r>
              <a:rPr lang="en-GB" dirty="0"/>
              <a:t> </a:t>
            </a:r>
            <a:r>
              <a:rPr lang="en-GB" dirty="0" err="1"/>
              <a:t>digunakan</a:t>
            </a:r>
            <a:r>
              <a:rPr lang="en-GB" dirty="0"/>
              <a:t> dan </a:t>
            </a:r>
            <a:r>
              <a:rPr lang="en-GB" dirty="0" err="1"/>
              <a:t>disalahgunakan</a:t>
            </a:r>
            <a:r>
              <a:rPr lang="en-GB" dirty="0"/>
              <a:t> </a:t>
            </a:r>
            <a:r>
              <a:rPr lang="en-GB" dirty="0" err="1"/>
              <a:t>untuk</a:t>
            </a:r>
            <a:r>
              <a:rPr lang="en-GB" dirty="0"/>
              <a:t> </a:t>
            </a:r>
            <a:r>
              <a:rPr lang="en-GB" dirty="0" err="1"/>
              <a:t>tujuan</a:t>
            </a:r>
            <a:r>
              <a:rPr lang="en-GB" dirty="0"/>
              <a:t> </a:t>
            </a:r>
            <a:r>
              <a:rPr lang="en-GB" dirty="0" err="1"/>
              <a:t>politik</a:t>
            </a:r>
            <a:r>
              <a:rPr lang="en-GB" dirty="0"/>
              <a:t>. Tapi </a:t>
            </a:r>
            <a:r>
              <a:rPr lang="en-GB" dirty="0" err="1"/>
              <a:t>hak</a:t>
            </a:r>
            <a:r>
              <a:rPr lang="en-GB" dirty="0"/>
              <a:t> </a:t>
            </a:r>
            <a:r>
              <a:rPr lang="en-GB" dirty="0" err="1"/>
              <a:t>asasi</a:t>
            </a:r>
            <a:r>
              <a:rPr lang="en-GB" dirty="0"/>
              <a:t> </a:t>
            </a:r>
            <a:r>
              <a:rPr lang="en-GB" dirty="0" err="1"/>
              <a:t>manusia</a:t>
            </a:r>
            <a:r>
              <a:rPr lang="en-GB" dirty="0"/>
              <a:t> </a:t>
            </a:r>
            <a:r>
              <a:rPr lang="en-GB" dirty="0" err="1"/>
              <a:t>adalah</a:t>
            </a:r>
            <a:r>
              <a:rPr lang="en-GB" dirty="0"/>
              <a:t> </a:t>
            </a:r>
            <a:r>
              <a:rPr lang="en-GB" dirty="0" err="1"/>
              <a:t>lebih</a:t>
            </a:r>
            <a:r>
              <a:rPr lang="en-GB" dirty="0"/>
              <a:t> </a:t>
            </a:r>
            <a:r>
              <a:rPr lang="en-GB" dirty="0" err="1"/>
              <a:t>dari</a:t>
            </a:r>
            <a:r>
              <a:rPr lang="en-GB" dirty="0"/>
              <a:t> </a:t>
            </a:r>
            <a:r>
              <a:rPr lang="en-GB" dirty="0" err="1"/>
              <a:t>itu</a:t>
            </a:r>
            <a:r>
              <a:rPr lang="en-GB" dirty="0"/>
              <a:t>!</a:t>
            </a:r>
            <a:endParaRPr dirty="0"/>
          </a:p>
        </p:txBody>
      </p:sp>
      <p:sp>
        <p:nvSpPr>
          <p:cNvPr id="231" name="Google Shape;231;p1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32" name="Google Shape;232;p1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2025-02-14</a:t>
            </a:r>
            <a:endParaRPr/>
          </a:p>
        </p:txBody>
      </p:sp>
      <p:sp>
        <p:nvSpPr>
          <p:cNvPr id="233" name="Google Shape;233;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solidFill>
                  <a:schemeClr val="dk1"/>
                </a:solidFill>
                <a:latin typeface="Calibri"/>
                <a:ea typeface="Calibri"/>
                <a:cs typeface="Calibri"/>
                <a:sym typeface="Calibri"/>
              </a:rPr>
              <a:t>H</a:t>
            </a:r>
            <a:r>
              <a:rPr lang="en-GB" b="1" dirty="0"/>
              <a:t>ak </a:t>
            </a:r>
            <a:r>
              <a:rPr lang="en-GB" b="1" dirty="0" err="1"/>
              <a:t>asasi</a:t>
            </a:r>
            <a:r>
              <a:rPr lang="en-GB" b="1" dirty="0"/>
              <a:t> </a:t>
            </a:r>
            <a:r>
              <a:rPr lang="en-GB" b="1" dirty="0" err="1"/>
              <a:t>manusia</a:t>
            </a:r>
            <a:r>
              <a:rPr lang="en-GB" b="1" dirty="0"/>
              <a:t> dan </a:t>
            </a:r>
            <a:r>
              <a:rPr lang="en-GB" b="1" dirty="0" err="1"/>
              <a:t>kita</a:t>
            </a:r>
            <a:br>
              <a:rPr lang="en-GB" b="1" dirty="0">
                <a:solidFill>
                  <a:schemeClr val="dk1"/>
                </a:solidFill>
                <a:latin typeface="Calibri"/>
                <a:ea typeface="Calibri"/>
                <a:cs typeface="Calibri"/>
                <a:sym typeface="Calibri"/>
              </a:rPr>
            </a:br>
            <a:r>
              <a:rPr lang="en-GB" dirty="0" err="1"/>
              <a:t>Sebagaimana</a:t>
            </a:r>
            <a:r>
              <a:rPr lang="en-GB" dirty="0"/>
              <a:t> yang </a:t>
            </a:r>
            <a:r>
              <a:rPr lang="en-GB" dirty="0" err="1"/>
              <a:t>telah</a:t>
            </a:r>
            <a:r>
              <a:rPr lang="en-GB" dirty="0"/>
              <a:t> </a:t>
            </a:r>
            <a:r>
              <a:rPr lang="en-GB" dirty="0" err="1"/>
              <a:t>kita</a:t>
            </a:r>
            <a:r>
              <a:rPr lang="en-GB" dirty="0"/>
              <a:t> </a:t>
            </a:r>
            <a:r>
              <a:rPr lang="en-GB" dirty="0" err="1"/>
              <a:t>lihat</a:t>
            </a:r>
            <a:r>
              <a:rPr lang="en-GB" dirty="0"/>
              <a:t>, </a:t>
            </a:r>
            <a:r>
              <a:rPr lang="en-GB" dirty="0" err="1"/>
              <a:t>hak</a:t>
            </a:r>
            <a:r>
              <a:rPr lang="en-GB" dirty="0"/>
              <a:t> </a:t>
            </a:r>
            <a:r>
              <a:rPr lang="en-GB" dirty="0" err="1"/>
              <a:t>asasi</a:t>
            </a:r>
            <a:r>
              <a:rPr lang="en-GB" dirty="0"/>
              <a:t> </a:t>
            </a:r>
            <a:r>
              <a:rPr lang="en-GB" dirty="0" err="1"/>
              <a:t>manusia</a:t>
            </a:r>
            <a:r>
              <a:rPr lang="en-GB" dirty="0"/>
              <a:t> </a:t>
            </a:r>
            <a:r>
              <a:rPr lang="en-GB" dirty="0" err="1"/>
              <a:t>sebenarnya</a:t>
            </a:r>
            <a:r>
              <a:rPr lang="en-GB" dirty="0"/>
              <a:t> </a:t>
            </a:r>
            <a:r>
              <a:rPr lang="en-GB" dirty="0" err="1"/>
              <a:t>adalah</a:t>
            </a:r>
            <a:r>
              <a:rPr lang="en-GB" dirty="0"/>
              <a:t> </a:t>
            </a:r>
            <a:r>
              <a:rPr lang="en-GB" dirty="0" err="1"/>
              <a:t>tentang</a:t>
            </a:r>
            <a:r>
              <a:rPr lang="en-GB" dirty="0"/>
              <a:t> </a:t>
            </a:r>
            <a:r>
              <a:rPr lang="en-GB" dirty="0" err="1"/>
              <a:t>kebutuhan</a:t>
            </a:r>
            <a:r>
              <a:rPr lang="en-GB" dirty="0"/>
              <a:t> </a:t>
            </a:r>
            <a:r>
              <a:rPr lang="en-GB" dirty="0" err="1"/>
              <a:t>kita</a:t>
            </a:r>
            <a:r>
              <a:rPr lang="en-GB" dirty="0"/>
              <a:t> di </a:t>
            </a:r>
            <a:r>
              <a:rPr lang="en-GB" dirty="0" err="1"/>
              <a:t>kehidupan</a:t>
            </a:r>
            <a:r>
              <a:rPr lang="en-GB" dirty="0"/>
              <a:t> </a:t>
            </a:r>
            <a:r>
              <a:rPr lang="en-GB" dirty="0" err="1"/>
              <a:t>sehari-hari</a:t>
            </a:r>
            <a:r>
              <a:rPr lang="en-GB" dirty="0"/>
              <a:t>. </a:t>
            </a:r>
            <a:r>
              <a:rPr lang="en-GB" dirty="0" err="1"/>
              <a:t>Tentang</a:t>
            </a:r>
            <a:r>
              <a:rPr lang="en-GB" dirty="0"/>
              <a:t> </a:t>
            </a:r>
            <a:r>
              <a:rPr lang="en-GB" dirty="0" err="1"/>
              <a:t>apa</a:t>
            </a:r>
            <a:r>
              <a:rPr lang="en-GB" dirty="0"/>
              <a:t> yang </a:t>
            </a:r>
            <a:r>
              <a:rPr lang="en-GB" dirty="0" err="1"/>
              <a:t>terjadi</a:t>
            </a:r>
            <a:r>
              <a:rPr lang="en-GB" dirty="0"/>
              <a:t> di </a:t>
            </a:r>
            <a:r>
              <a:rPr lang="en-GB" dirty="0" err="1"/>
              <a:t>sekolah</a:t>
            </a:r>
            <a:r>
              <a:rPr lang="en-GB" dirty="0"/>
              <a:t>, </a:t>
            </a:r>
            <a:r>
              <a:rPr lang="en-GB" dirty="0" err="1"/>
              <a:t>peternakan</a:t>
            </a:r>
            <a:r>
              <a:rPr lang="en-GB" dirty="0"/>
              <a:t>, </a:t>
            </a:r>
            <a:r>
              <a:rPr lang="en-GB" dirty="0" err="1"/>
              <a:t>tempat</a:t>
            </a:r>
            <a:r>
              <a:rPr lang="en-GB" dirty="0"/>
              <a:t> </a:t>
            </a:r>
            <a:r>
              <a:rPr lang="en-GB" dirty="0" err="1"/>
              <a:t>kerja</a:t>
            </a:r>
            <a:r>
              <a:rPr lang="en-GB" dirty="0"/>
              <a:t>, </a:t>
            </a:r>
            <a:r>
              <a:rPr lang="en-GB" dirty="0" err="1"/>
              <a:t>rumah</a:t>
            </a:r>
            <a:r>
              <a:rPr lang="en-GB" dirty="0"/>
              <a:t>, dan </a:t>
            </a:r>
            <a:r>
              <a:rPr lang="en-GB" dirty="0" err="1"/>
              <a:t>lingkungan</a:t>
            </a:r>
            <a:r>
              <a:rPr lang="en-GB" dirty="0"/>
              <a:t> </a:t>
            </a:r>
            <a:r>
              <a:rPr lang="en-GB" dirty="0" err="1"/>
              <a:t>tempat</a:t>
            </a:r>
            <a:r>
              <a:rPr lang="en-GB" dirty="0"/>
              <a:t> </a:t>
            </a:r>
            <a:r>
              <a:rPr lang="en-GB" dirty="0" err="1"/>
              <a:t>tinggal</a:t>
            </a:r>
            <a:r>
              <a:rPr lang="en-GB" dirty="0"/>
              <a:t> </a:t>
            </a:r>
            <a:r>
              <a:rPr lang="en-GB" dirty="0" err="1"/>
              <a:t>kita</a:t>
            </a:r>
            <a:r>
              <a:rPr lang="en-GB" dirty="0"/>
              <a:t>. </a:t>
            </a:r>
            <a:r>
              <a:rPr lang="en-GB" dirty="0" err="1"/>
              <a:t>Tentang</a:t>
            </a:r>
            <a:r>
              <a:rPr lang="en-GB" dirty="0"/>
              <a:t> </a:t>
            </a:r>
            <a:r>
              <a:rPr lang="en-GB" dirty="0" err="1"/>
              <a:t>bagaimana</a:t>
            </a:r>
            <a:r>
              <a:rPr lang="en-GB" dirty="0"/>
              <a:t> </a:t>
            </a:r>
            <a:r>
              <a:rPr lang="en-GB" dirty="0" err="1"/>
              <a:t>kita</a:t>
            </a:r>
            <a:r>
              <a:rPr lang="en-GB" dirty="0"/>
              <a:t> </a:t>
            </a:r>
            <a:r>
              <a:rPr lang="en-GB" dirty="0" err="1"/>
              <a:t>seharusnya</a:t>
            </a:r>
            <a:r>
              <a:rPr lang="en-GB" dirty="0"/>
              <a:t> </a:t>
            </a:r>
            <a:r>
              <a:rPr lang="en-GB" dirty="0" err="1"/>
              <a:t>memperlakukan</a:t>
            </a:r>
            <a:r>
              <a:rPr lang="en-GB" dirty="0"/>
              <a:t> dan </a:t>
            </a:r>
            <a:r>
              <a:rPr lang="en-GB" dirty="0" err="1"/>
              <a:t>diperlakukan</a:t>
            </a:r>
            <a:r>
              <a:rPr lang="en-GB" dirty="0"/>
              <a:t> oleh </a:t>
            </a:r>
            <a:r>
              <a:rPr lang="en-GB" dirty="0" err="1"/>
              <a:t>satu</a:t>
            </a:r>
            <a:r>
              <a:rPr lang="en-GB" dirty="0"/>
              <a:t> </a:t>
            </a:r>
            <a:r>
              <a:rPr lang="en-GB" dirty="0" err="1"/>
              <a:t>sama</a:t>
            </a:r>
            <a:r>
              <a:rPr lang="en-GB" dirty="0"/>
              <a:t> lain. </a:t>
            </a:r>
            <a:r>
              <a:rPr lang="en-GB" dirty="0" err="1"/>
              <a:t>Tentang</a:t>
            </a:r>
            <a:r>
              <a:rPr lang="en-GB" dirty="0"/>
              <a:t> </a:t>
            </a:r>
            <a:r>
              <a:rPr lang="en-GB" dirty="0" err="1"/>
              <a:t>melindungi</a:t>
            </a:r>
            <a:r>
              <a:rPr lang="en-GB" dirty="0"/>
              <a:t> </a:t>
            </a:r>
            <a:r>
              <a:rPr lang="en-GB" dirty="0" err="1"/>
              <a:t>kita</a:t>
            </a:r>
            <a:r>
              <a:rPr lang="en-GB" dirty="0"/>
              <a:t> </a:t>
            </a:r>
            <a:r>
              <a:rPr lang="en-GB" dirty="0" err="1"/>
              <a:t>dari</a:t>
            </a:r>
            <a:r>
              <a:rPr lang="en-GB" dirty="0"/>
              <a:t> </a:t>
            </a:r>
            <a:r>
              <a:rPr lang="en-GB" dirty="0" err="1"/>
              <a:t>dilecehkan</a:t>
            </a:r>
            <a:r>
              <a:rPr lang="en-GB" dirty="0"/>
              <a:t> oleh </a:t>
            </a:r>
            <a:r>
              <a:rPr lang="en-GB" dirty="0" err="1"/>
              <a:t>mereka</a:t>
            </a:r>
            <a:r>
              <a:rPr lang="en-GB" dirty="0"/>
              <a:t> yang </a:t>
            </a:r>
            <a:r>
              <a:rPr lang="en-GB" dirty="0" err="1"/>
              <a:t>memiliki</a:t>
            </a:r>
            <a:r>
              <a:rPr lang="en-GB" dirty="0"/>
              <a:t> </a:t>
            </a:r>
            <a:r>
              <a:rPr lang="en-GB" dirty="0" err="1"/>
              <a:t>kekuasaan</a:t>
            </a:r>
            <a:r>
              <a:rPr lang="en-GB" dirty="0"/>
              <a:t> </a:t>
            </a:r>
            <a:r>
              <a:rPr lang="en-GB" dirty="0" err="1"/>
              <a:t>atas</a:t>
            </a:r>
            <a:r>
              <a:rPr lang="en-GB" dirty="0"/>
              <a:t> </a:t>
            </a:r>
            <a:r>
              <a:rPr lang="en-GB" dirty="0" err="1"/>
              <a:t>hidup</a:t>
            </a:r>
            <a:r>
              <a:rPr lang="en-GB" dirty="0"/>
              <a:t> </a:t>
            </a:r>
            <a:r>
              <a:rPr lang="en-GB" dirty="0" err="1"/>
              <a:t>kita</a:t>
            </a:r>
            <a:r>
              <a:rPr lang="en-GB" dirty="0"/>
              <a:t> – tuan </a:t>
            </a:r>
            <a:r>
              <a:rPr lang="en-GB" dirty="0" err="1"/>
              <a:t>tanah</a:t>
            </a:r>
            <a:r>
              <a:rPr lang="en-GB" dirty="0"/>
              <a:t>, </a:t>
            </a:r>
            <a:r>
              <a:rPr lang="en-GB" dirty="0" err="1"/>
              <a:t>pemberi</a:t>
            </a:r>
            <a:r>
              <a:rPr lang="en-GB" dirty="0"/>
              <a:t> </a:t>
            </a:r>
            <a:r>
              <a:rPr lang="en-GB" dirty="0" err="1"/>
              <a:t>kerja</a:t>
            </a:r>
            <a:r>
              <a:rPr lang="en-GB" dirty="0"/>
              <a:t>, guru, </a:t>
            </a:r>
            <a:r>
              <a:rPr lang="en-GB" dirty="0" err="1"/>
              <a:t>atau</a:t>
            </a:r>
            <a:r>
              <a:rPr lang="en-GB" dirty="0"/>
              <a:t> </a:t>
            </a:r>
            <a:r>
              <a:rPr lang="en-GB" dirty="0" err="1"/>
              <a:t>bahkan</a:t>
            </a:r>
            <a:r>
              <a:rPr lang="en-GB" dirty="0"/>
              <a:t> </a:t>
            </a:r>
            <a:r>
              <a:rPr lang="en-GB" dirty="0" err="1"/>
              <a:t>anggota</a:t>
            </a:r>
            <a:r>
              <a:rPr lang="en-GB" dirty="0"/>
              <a:t> </a:t>
            </a:r>
            <a:r>
              <a:rPr lang="en-GB" dirty="0" err="1"/>
              <a:t>keluarga</a:t>
            </a:r>
            <a:r>
              <a:rPr lang="en-GB" dirty="0"/>
              <a:t>. Dan </a:t>
            </a:r>
            <a:r>
              <a:rPr lang="en-GB" dirty="0" err="1"/>
              <a:t>tentu</a:t>
            </a:r>
            <a:r>
              <a:rPr lang="en-GB" dirty="0"/>
              <a:t> </a:t>
            </a:r>
            <a:r>
              <a:rPr lang="en-GB" dirty="0" err="1"/>
              <a:t>saja</a:t>
            </a:r>
            <a:r>
              <a:rPr lang="en-GB" dirty="0"/>
              <a:t>, oleh </a:t>
            </a:r>
            <a:r>
              <a:rPr lang="en-GB" dirty="0" err="1"/>
              <a:t>pihak</a:t>
            </a:r>
            <a:r>
              <a:rPr lang="en-GB" dirty="0"/>
              <a:t> </a:t>
            </a:r>
            <a:r>
              <a:rPr lang="en-GB" dirty="0" err="1"/>
              <a:t>berwenang</a:t>
            </a:r>
            <a:r>
              <a:rPr lang="en-GB" dirty="0"/>
              <a:t> </a:t>
            </a:r>
            <a:r>
              <a:rPr lang="en-GB" dirty="0" err="1"/>
              <a:t>seperti</a:t>
            </a:r>
            <a:r>
              <a:rPr lang="en-GB" dirty="0"/>
              <a:t> </a:t>
            </a:r>
            <a:r>
              <a:rPr lang="en-GB" dirty="0" err="1"/>
              <a:t>polisi</a:t>
            </a:r>
            <a:r>
              <a:rPr lang="en-GB" dirty="0"/>
              <a:t>, </a:t>
            </a:r>
            <a:r>
              <a:rPr lang="en-GB" dirty="0" err="1"/>
              <a:t>pengadilan</a:t>
            </a:r>
            <a:r>
              <a:rPr lang="en-GB" dirty="0"/>
              <a:t>, </a:t>
            </a:r>
            <a:r>
              <a:rPr lang="en-GB" dirty="0" err="1"/>
              <a:t>tentara</a:t>
            </a:r>
            <a:r>
              <a:rPr lang="en-GB" dirty="0"/>
              <a:t>, dan </a:t>
            </a:r>
            <a:r>
              <a:rPr lang="en-GB" dirty="0" err="1"/>
              <a:t>pemerintah</a:t>
            </a:r>
            <a:r>
              <a:rPr lang="en-GB" dirty="0"/>
              <a:t>. </a:t>
            </a:r>
            <a:endParaRPr dirty="0"/>
          </a:p>
          <a:p>
            <a:pPr marL="0" lvl="0" indent="163830" algn="l" rtl="0">
              <a:spcBef>
                <a:spcPts val="0"/>
              </a:spcBef>
              <a:spcAft>
                <a:spcPts val="0"/>
              </a:spcAft>
              <a:buClr>
                <a:schemeClr val="dk1"/>
              </a:buClr>
              <a:buSzPts val="1100"/>
              <a:buFont typeface="Arial"/>
              <a:buNone/>
            </a:pPr>
            <a:r>
              <a:rPr lang="en-GB" dirty="0" err="1"/>
              <a:t>Mungkin</a:t>
            </a:r>
            <a:r>
              <a:rPr lang="en-GB" dirty="0"/>
              <a:t> </a:t>
            </a:r>
            <a:r>
              <a:rPr lang="en-GB" dirty="0" err="1"/>
              <a:t>kita</a:t>
            </a:r>
            <a:r>
              <a:rPr lang="en-GB" dirty="0"/>
              <a:t> </a:t>
            </a:r>
            <a:r>
              <a:rPr lang="en-GB" dirty="0" err="1"/>
              <a:t>bisa</a:t>
            </a:r>
            <a:r>
              <a:rPr lang="en-GB" dirty="0"/>
              <a:t> </a:t>
            </a:r>
            <a:r>
              <a:rPr lang="en-GB" dirty="0" err="1"/>
              <a:t>simpulkan</a:t>
            </a:r>
            <a:r>
              <a:rPr lang="en-GB" dirty="0"/>
              <a:t> </a:t>
            </a:r>
            <a:r>
              <a:rPr lang="en-GB" dirty="0" err="1"/>
              <a:t>dengan</a:t>
            </a:r>
            <a:r>
              <a:rPr lang="en-GB" dirty="0"/>
              <a:t> </a:t>
            </a:r>
            <a:r>
              <a:rPr lang="en-GB" dirty="0" err="1"/>
              <a:t>mengatakan</a:t>
            </a:r>
            <a:r>
              <a:rPr lang="en-GB" dirty="0"/>
              <a:t> </a:t>
            </a:r>
            <a:r>
              <a:rPr lang="en-GB" dirty="0" err="1"/>
              <a:t>bahwa</a:t>
            </a:r>
            <a:r>
              <a:rPr lang="en-GB" dirty="0"/>
              <a:t> </a:t>
            </a:r>
            <a:r>
              <a:rPr lang="en-GB" dirty="0" err="1"/>
              <a:t>hak</a:t>
            </a:r>
            <a:r>
              <a:rPr lang="en-GB" dirty="0"/>
              <a:t> </a:t>
            </a:r>
            <a:r>
              <a:rPr lang="en-GB" dirty="0" err="1"/>
              <a:t>asasi</a:t>
            </a:r>
            <a:r>
              <a:rPr lang="en-GB" dirty="0"/>
              <a:t> </a:t>
            </a:r>
            <a:r>
              <a:rPr lang="en-GB" dirty="0" err="1"/>
              <a:t>manusia</a:t>
            </a:r>
            <a:r>
              <a:rPr lang="en-GB" dirty="0"/>
              <a:t> </a:t>
            </a:r>
            <a:r>
              <a:rPr lang="en-GB" dirty="0" err="1"/>
              <a:t>adalah</a:t>
            </a:r>
            <a:r>
              <a:rPr lang="en-GB" dirty="0"/>
              <a:t> </a:t>
            </a:r>
            <a:r>
              <a:rPr lang="en-GB" dirty="0" err="1"/>
              <a:t>tentang</a:t>
            </a:r>
            <a:r>
              <a:rPr lang="en-GB" dirty="0"/>
              <a:t> </a:t>
            </a:r>
            <a:r>
              <a:rPr lang="en-GB" dirty="0" err="1"/>
              <a:t>masyarakat</a:t>
            </a:r>
            <a:r>
              <a:rPr lang="en-GB" dirty="0"/>
              <a:t> yang </a:t>
            </a:r>
            <a:r>
              <a:rPr lang="en-GB" dirty="0" err="1"/>
              <a:t>ingin</a:t>
            </a:r>
            <a:r>
              <a:rPr lang="en-GB" dirty="0"/>
              <a:t> </a:t>
            </a:r>
            <a:r>
              <a:rPr lang="en-GB" dirty="0" err="1"/>
              <a:t>kita</a:t>
            </a:r>
            <a:r>
              <a:rPr lang="en-GB" dirty="0"/>
              <a:t> </a:t>
            </a:r>
            <a:r>
              <a:rPr lang="en-GB" dirty="0" err="1"/>
              <a:t>tinggali</a:t>
            </a:r>
            <a:r>
              <a:rPr lang="en-GB" dirty="0"/>
              <a:t> dan </a:t>
            </a:r>
            <a:r>
              <a:rPr lang="en-GB" dirty="0" err="1"/>
              <a:t>bangun</a:t>
            </a:r>
            <a:r>
              <a:rPr lang="en-GB" dirty="0"/>
              <a:t>.  </a:t>
            </a:r>
            <a:endParaRPr dirty="0"/>
          </a:p>
          <a:p>
            <a:pPr marL="0" lvl="0" indent="180340" algn="l" rtl="0">
              <a:spcBef>
                <a:spcPts val="0"/>
              </a:spcBef>
              <a:spcAft>
                <a:spcPts val="0"/>
              </a:spcAft>
              <a:buClr>
                <a:schemeClr val="dk1"/>
              </a:buClr>
              <a:buSzPts val="1100"/>
              <a:buFont typeface="Arial"/>
              <a:buNone/>
            </a:pPr>
            <a:r>
              <a:rPr lang="en-GB" dirty="0"/>
              <a:t>Jika </a:t>
            </a:r>
            <a:r>
              <a:rPr lang="en-GB" dirty="0" err="1"/>
              <a:t>hak</a:t>
            </a:r>
            <a:r>
              <a:rPr lang="en-GB" dirty="0"/>
              <a:t> </a:t>
            </a:r>
            <a:r>
              <a:rPr lang="en-GB" dirty="0" err="1"/>
              <a:t>asasi</a:t>
            </a:r>
            <a:r>
              <a:rPr lang="en-GB" dirty="0"/>
              <a:t> </a:t>
            </a:r>
            <a:r>
              <a:rPr lang="en-GB" dirty="0" err="1"/>
              <a:t>manusia</a:t>
            </a:r>
            <a:r>
              <a:rPr lang="en-GB" dirty="0"/>
              <a:t> </a:t>
            </a:r>
            <a:r>
              <a:rPr lang="en-GB" dirty="0" err="1"/>
              <a:t>ingin</a:t>
            </a:r>
            <a:r>
              <a:rPr lang="en-GB" dirty="0"/>
              <a:t> </a:t>
            </a:r>
            <a:r>
              <a:rPr lang="en-GB" dirty="0" err="1"/>
              <a:t>diwujudkan</a:t>
            </a:r>
            <a:r>
              <a:rPr lang="en-GB" dirty="0"/>
              <a:t> di </a:t>
            </a:r>
            <a:r>
              <a:rPr lang="en-GB" dirty="0" err="1"/>
              <a:t>komunitas</a:t>
            </a:r>
            <a:r>
              <a:rPr lang="en-GB" dirty="0"/>
              <a:t> </a:t>
            </a:r>
            <a:r>
              <a:rPr lang="en-GB" dirty="0" err="1"/>
              <a:t>kita</a:t>
            </a:r>
            <a:r>
              <a:rPr lang="en-GB" dirty="0"/>
              <a:t>, </a:t>
            </a:r>
            <a:r>
              <a:rPr lang="en-GB" dirty="0" err="1"/>
              <a:t>maka</a:t>
            </a:r>
            <a:r>
              <a:rPr lang="en-GB" dirty="0"/>
              <a:t> </a:t>
            </a:r>
            <a:r>
              <a:rPr lang="en-GB" dirty="0" err="1"/>
              <a:t>kita</a:t>
            </a:r>
            <a:r>
              <a:rPr lang="en-GB" dirty="0"/>
              <a:t> </a:t>
            </a:r>
            <a:r>
              <a:rPr lang="en-GB" dirty="0" err="1"/>
              <a:t>semua</a:t>
            </a:r>
            <a:r>
              <a:rPr lang="en-GB" dirty="0"/>
              <a:t> </a:t>
            </a:r>
            <a:r>
              <a:rPr lang="en-GB" dirty="0" err="1"/>
              <a:t>harus</a:t>
            </a:r>
            <a:r>
              <a:rPr lang="en-GB" dirty="0"/>
              <a:t> </a:t>
            </a:r>
            <a:r>
              <a:rPr lang="en-GB" dirty="0" err="1"/>
              <a:t>memiliki</a:t>
            </a:r>
            <a:r>
              <a:rPr lang="en-GB" dirty="0"/>
              <a:t> </a:t>
            </a:r>
            <a:r>
              <a:rPr lang="en-GB" dirty="0" err="1"/>
              <a:t>peran</a:t>
            </a:r>
            <a:r>
              <a:rPr lang="en-GB" dirty="0"/>
              <a:t>. Banyak </a:t>
            </a:r>
            <a:r>
              <a:rPr lang="en-GB" dirty="0" err="1"/>
              <a:t>pelanggaran</a:t>
            </a:r>
            <a:r>
              <a:rPr lang="en-GB" dirty="0"/>
              <a:t> </a:t>
            </a:r>
            <a:r>
              <a:rPr lang="en-GB" dirty="0" err="1"/>
              <a:t>hak</a:t>
            </a:r>
            <a:r>
              <a:rPr lang="en-GB" dirty="0"/>
              <a:t> </a:t>
            </a:r>
            <a:r>
              <a:rPr lang="en-GB" dirty="0" err="1"/>
              <a:t>asasi</a:t>
            </a:r>
            <a:r>
              <a:rPr lang="en-GB" dirty="0"/>
              <a:t> </a:t>
            </a:r>
            <a:r>
              <a:rPr lang="en-GB" dirty="0" err="1"/>
              <a:t>manusia</a:t>
            </a:r>
            <a:r>
              <a:rPr lang="en-GB" dirty="0"/>
              <a:t> </a:t>
            </a:r>
            <a:r>
              <a:rPr lang="en-GB" dirty="0" err="1"/>
              <a:t>terjadi</a:t>
            </a:r>
            <a:r>
              <a:rPr lang="en-GB" dirty="0"/>
              <a:t> </a:t>
            </a:r>
            <a:r>
              <a:rPr lang="en-GB" dirty="0" err="1"/>
              <a:t>karena</a:t>
            </a:r>
            <a:r>
              <a:rPr lang="en-GB" dirty="0"/>
              <a:t> </a:t>
            </a:r>
            <a:r>
              <a:rPr lang="en-GB" dirty="0" err="1"/>
              <a:t>seseorang</a:t>
            </a:r>
            <a:r>
              <a:rPr lang="en-GB" dirty="0"/>
              <a:t> </a:t>
            </a:r>
            <a:r>
              <a:rPr lang="en-GB" dirty="0" err="1"/>
              <a:t>biasa</a:t>
            </a:r>
            <a:r>
              <a:rPr lang="en-GB" dirty="0"/>
              <a:t> </a:t>
            </a:r>
            <a:r>
              <a:rPr lang="en-GB" dirty="0" err="1"/>
              <a:t>tidak</a:t>
            </a:r>
            <a:r>
              <a:rPr lang="en-GB" dirty="0"/>
              <a:t> </a:t>
            </a:r>
            <a:r>
              <a:rPr lang="en-GB" dirty="0" err="1"/>
              <a:t>menghargai</a:t>
            </a:r>
            <a:r>
              <a:rPr lang="en-GB" dirty="0"/>
              <a:t> </a:t>
            </a:r>
            <a:r>
              <a:rPr lang="en-GB" dirty="0" err="1"/>
              <a:t>hak</a:t>
            </a:r>
            <a:r>
              <a:rPr lang="en-GB" dirty="0"/>
              <a:t> orang lain – </a:t>
            </a:r>
            <a:r>
              <a:rPr lang="en-GB" dirty="0" err="1"/>
              <a:t>sebagai</a:t>
            </a:r>
            <a:r>
              <a:rPr lang="en-GB" dirty="0"/>
              <a:t> </a:t>
            </a:r>
            <a:r>
              <a:rPr lang="en-GB" dirty="0" err="1"/>
              <a:t>contoh</a:t>
            </a:r>
            <a:r>
              <a:rPr lang="en-GB" dirty="0"/>
              <a:t> </a:t>
            </a:r>
            <a:r>
              <a:rPr lang="en-GB" dirty="0" err="1"/>
              <a:t>ketika</a:t>
            </a:r>
            <a:r>
              <a:rPr lang="en-GB" dirty="0"/>
              <a:t> </a:t>
            </a:r>
            <a:r>
              <a:rPr lang="en-GB" dirty="0" err="1"/>
              <a:t>kita</a:t>
            </a:r>
            <a:r>
              <a:rPr lang="en-GB" dirty="0"/>
              <a:t> </a:t>
            </a:r>
            <a:r>
              <a:rPr lang="en-GB" dirty="0" err="1"/>
              <a:t>memperlakukan</a:t>
            </a:r>
            <a:r>
              <a:rPr lang="en-GB" dirty="0"/>
              <a:t> </a:t>
            </a:r>
            <a:r>
              <a:rPr lang="en-GB" dirty="0" err="1"/>
              <a:t>beberapa</a:t>
            </a:r>
            <a:r>
              <a:rPr lang="en-GB" dirty="0"/>
              <a:t> orang </a:t>
            </a:r>
            <a:r>
              <a:rPr lang="en-GB" dirty="0" err="1"/>
              <a:t>seolah-olah</a:t>
            </a:r>
            <a:r>
              <a:rPr lang="en-GB" dirty="0"/>
              <a:t> </a:t>
            </a:r>
            <a:r>
              <a:rPr lang="en-GB" dirty="0" err="1"/>
              <a:t>mereka</a:t>
            </a:r>
            <a:r>
              <a:rPr lang="en-GB" dirty="0"/>
              <a:t> </a:t>
            </a:r>
            <a:r>
              <a:rPr lang="en-GB" dirty="0" err="1"/>
              <a:t>tidak</a:t>
            </a:r>
            <a:r>
              <a:rPr lang="en-GB" dirty="0"/>
              <a:t> </a:t>
            </a:r>
            <a:r>
              <a:rPr lang="en-GB" dirty="0" err="1"/>
              <a:t>sama</a:t>
            </a:r>
            <a:r>
              <a:rPr lang="en-GB" dirty="0"/>
              <a:t>. Dan </a:t>
            </a:r>
            <a:r>
              <a:rPr lang="en-GB" dirty="0" err="1"/>
              <a:t>pemerintah</a:t>
            </a:r>
            <a:r>
              <a:rPr lang="en-GB" dirty="0"/>
              <a:t>, </a:t>
            </a:r>
            <a:r>
              <a:rPr lang="en-GB" dirty="0" err="1"/>
              <a:t>bisnis</a:t>
            </a:r>
            <a:r>
              <a:rPr lang="en-GB" dirty="0"/>
              <a:t> dan orang-orang </a:t>
            </a:r>
            <a:r>
              <a:rPr lang="en-GB" dirty="0" err="1"/>
              <a:t>dapat</a:t>
            </a:r>
            <a:r>
              <a:rPr lang="en-GB" dirty="0"/>
              <a:t> </a:t>
            </a:r>
            <a:r>
              <a:rPr lang="en-GB" dirty="0" err="1"/>
              <a:t>terus</a:t>
            </a:r>
            <a:r>
              <a:rPr lang="en-GB" dirty="0"/>
              <a:t> </a:t>
            </a:r>
            <a:r>
              <a:rPr lang="en-GB" dirty="0" err="1"/>
              <a:t>melanggar</a:t>
            </a:r>
            <a:r>
              <a:rPr lang="en-GB" dirty="0"/>
              <a:t> </a:t>
            </a:r>
            <a:r>
              <a:rPr lang="en-GB" dirty="0" err="1"/>
              <a:t>hak</a:t>
            </a:r>
            <a:r>
              <a:rPr lang="en-GB" dirty="0"/>
              <a:t> </a:t>
            </a:r>
            <a:r>
              <a:rPr lang="en-GB" dirty="0" err="1"/>
              <a:t>asasi</a:t>
            </a:r>
            <a:r>
              <a:rPr lang="en-GB" dirty="0"/>
              <a:t> </a:t>
            </a:r>
            <a:r>
              <a:rPr lang="en-GB" dirty="0" err="1"/>
              <a:t>manusia</a:t>
            </a:r>
            <a:r>
              <a:rPr lang="en-GB" dirty="0"/>
              <a:t> </a:t>
            </a:r>
            <a:r>
              <a:rPr lang="en-GB" dirty="0" err="1"/>
              <a:t>karena</a:t>
            </a:r>
            <a:r>
              <a:rPr lang="en-GB" dirty="0"/>
              <a:t> orang-orang </a:t>
            </a:r>
            <a:r>
              <a:rPr lang="en-GB" dirty="0" err="1"/>
              <a:t>tidak</a:t>
            </a:r>
            <a:r>
              <a:rPr lang="en-GB" dirty="0"/>
              <a:t> </a:t>
            </a:r>
            <a:r>
              <a:rPr lang="en-GB" dirty="0" err="1"/>
              <a:t>saling</a:t>
            </a:r>
            <a:r>
              <a:rPr lang="en-GB" dirty="0"/>
              <a:t> </a:t>
            </a:r>
            <a:r>
              <a:rPr lang="en-GB" dirty="0" err="1"/>
              <a:t>mendukung</a:t>
            </a:r>
            <a:r>
              <a:rPr lang="en-GB" dirty="0"/>
              <a:t> </a:t>
            </a:r>
            <a:r>
              <a:rPr lang="en-GB" dirty="0" err="1"/>
              <a:t>satu</a:t>
            </a:r>
            <a:r>
              <a:rPr lang="en-GB" dirty="0"/>
              <a:t> </a:t>
            </a:r>
            <a:r>
              <a:rPr lang="en-GB" dirty="0" err="1"/>
              <a:t>sama</a:t>
            </a:r>
            <a:r>
              <a:rPr lang="en-GB" dirty="0"/>
              <a:t> lain dan </a:t>
            </a:r>
            <a:r>
              <a:rPr lang="en-GB" dirty="0" err="1"/>
              <a:t>mencoba</a:t>
            </a:r>
            <a:r>
              <a:rPr lang="en-GB" dirty="0"/>
              <a:t> </a:t>
            </a:r>
            <a:r>
              <a:rPr lang="en-GB" dirty="0" err="1"/>
              <a:t>untuk</a:t>
            </a:r>
            <a:r>
              <a:rPr lang="en-GB" dirty="0"/>
              <a:t> </a:t>
            </a:r>
            <a:r>
              <a:rPr lang="en-GB" dirty="0" err="1"/>
              <a:t>merubah</a:t>
            </a:r>
            <a:r>
              <a:rPr lang="en-GB" dirty="0"/>
              <a:t> </a:t>
            </a:r>
            <a:r>
              <a:rPr lang="en-GB" dirty="0" err="1"/>
              <a:t>banyak</a:t>
            </a:r>
            <a:r>
              <a:rPr lang="en-GB" dirty="0"/>
              <a:t> </a:t>
            </a:r>
            <a:r>
              <a:rPr lang="en-GB" dirty="0" err="1"/>
              <a:t>hal</a:t>
            </a:r>
            <a:r>
              <a:rPr lang="en-GB" dirty="0"/>
              <a:t>. Karena </a:t>
            </a:r>
            <a:r>
              <a:rPr lang="en-GB" dirty="0" err="1"/>
              <a:t>seringkali</a:t>
            </a:r>
            <a:r>
              <a:rPr lang="en-GB" dirty="0"/>
              <a:t> </a:t>
            </a:r>
            <a:r>
              <a:rPr lang="en-GB" dirty="0" err="1"/>
              <a:t>kita</a:t>
            </a:r>
            <a:r>
              <a:rPr lang="en-GB" dirty="0"/>
              <a:t> diam.</a:t>
            </a:r>
            <a:endParaRPr dirty="0"/>
          </a:p>
        </p:txBody>
      </p:sp>
      <p:sp>
        <p:nvSpPr>
          <p:cNvPr id="239" name="Google Shape;239;p1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40" name="Google Shape;240;p1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2025-02-14</a:t>
            </a:r>
            <a:endParaRPr/>
          </a:p>
        </p:txBody>
      </p:sp>
      <p:sp>
        <p:nvSpPr>
          <p:cNvPr id="241" name="Google Shape;241;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 name="Google Shape;5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
        <p:nvSpPr>
          <p:cNvPr id="52" name="Google Shape;52;p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2025-02-14</a:t>
            </a:r>
            <a:endParaRPr/>
          </a:p>
        </p:txBody>
      </p:sp>
      <p:sp>
        <p:nvSpPr>
          <p:cNvPr id="53" name="Google Shape;53;p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a:t>Kita </a:t>
            </a:r>
            <a:r>
              <a:rPr lang="en-GB" dirty="0" err="1"/>
              <a:t>bukan</a:t>
            </a:r>
            <a:r>
              <a:rPr lang="en-GB" dirty="0"/>
              <a:t> </a:t>
            </a:r>
            <a:r>
              <a:rPr lang="en-GB" dirty="0" err="1"/>
              <a:t>pemerintah</a:t>
            </a:r>
            <a:r>
              <a:rPr lang="en-GB" dirty="0"/>
              <a:t> – </a:t>
            </a:r>
            <a:r>
              <a:rPr lang="en-GB" dirty="0" err="1"/>
              <a:t>kita</a:t>
            </a:r>
            <a:r>
              <a:rPr lang="en-GB" dirty="0"/>
              <a:t> </a:t>
            </a:r>
            <a:r>
              <a:rPr lang="en-GB" dirty="0" err="1"/>
              <a:t>belum</a:t>
            </a:r>
            <a:r>
              <a:rPr lang="en-GB" dirty="0"/>
              <a:t> </a:t>
            </a:r>
            <a:r>
              <a:rPr lang="en-GB" dirty="0" err="1"/>
              <a:t>menandatangani</a:t>
            </a:r>
            <a:r>
              <a:rPr lang="en-GB" dirty="0"/>
              <a:t> </a:t>
            </a:r>
            <a:r>
              <a:rPr lang="en-GB" dirty="0" err="1"/>
              <a:t>perjanjian</a:t>
            </a:r>
            <a:r>
              <a:rPr lang="en-GB" dirty="0"/>
              <a:t> </a:t>
            </a:r>
            <a:r>
              <a:rPr lang="en-GB" dirty="0" err="1"/>
              <a:t>internasional</a:t>
            </a:r>
            <a:r>
              <a:rPr lang="en-GB" dirty="0"/>
              <a:t> </a:t>
            </a:r>
            <a:r>
              <a:rPr lang="en-GB" dirty="0" err="1"/>
              <a:t>hak</a:t>
            </a:r>
            <a:r>
              <a:rPr lang="en-GB" dirty="0"/>
              <a:t> </a:t>
            </a:r>
            <a:r>
              <a:rPr lang="en-GB" dirty="0" err="1"/>
              <a:t>asasi</a:t>
            </a:r>
            <a:r>
              <a:rPr lang="en-GB" dirty="0"/>
              <a:t> </a:t>
            </a:r>
            <a:r>
              <a:rPr lang="en-GB" dirty="0" err="1"/>
              <a:t>manusia</a:t>
            </a:r>
            <a:r>
              <a:rPr lang="en-GB" dirty="0"/>
              <a:t>. Kita </a:t>
            </a:r>
            <a:r>
              <a:rPr lang="en-GB" dirty="0" err="1"/>
              <a:t>tidak</a:t>
            </a:r>
            <a:r>
              <a:rPr lang="en-GB" dirty="0"/>
              <a:t> </a:t>
            </a:r>
            <a:r>
              <a:rPr lang="en-GB" dirty="0" err="1"/>
              <a:t>memiliki</a:t>
            </a:r>
            <a:r>
              <a:rPr lang="en-GB" dirty="0"/>
              <a:t> </a:t>
            </a:r>
            <a:r>
              <a:rPr lang="en-GB" dirty="0" err="1"/>
              <a:t>tugas</a:t>
            </a:r>
            <a:r>
              <a:rPr lang="en-GB" dirty="0"/>
              <a:t> </a:t>
            </a:r>
            <a:r>
              <a:rPr lang="en-GB" dirty="0" err="1"/>
              <a:t>hukum</a:t>
            </a:r>
            <a:r>
              <a:rPr lang="en-GB" dirty="0"/>
              <a:t> </a:t>
            </a:r>
            <a:r>
              <a:rPr lang="en-GB" dirty="0" err="1"/>
              <a:t>untuk</a:t>
            </a:r>
            <a:r>
              <a:rPr lang="en-GB" dirty="0"/>
              <a:t> </a:t>
            </a:r>
            <a:r>
              <a:rPr lang="en-GB" dirty="0" err="1"/>
              <a:t>memastikan</a:t>
            </a:r>
            <a:r>
              <a:rPr lang="en-GB" dirty="0"/>
              <a:t> </a:t>
            </a:r>
            <a:r>
              <a:rPr lang="en-GB" dirty="0" err="1"/>
              <a:t>hak</a:t>
            </a:r>
            <a:r>
              <a:rPr lang="en-GB" dirty="0"/>
              <a:t> </a:t>
            </a:r>
            <a:r>
              <a:rPr lang="en-GB" dirty="0" err="1"/>
              <a:t>asasi</a:t>
            </a:r>
            <a:r>
              <a:rPr lang="en-GB" dirty="0"/>
              <a:t> </a:t>
            </a:r>
            <a:r>
              <a:rPr lang="en-GB" dirty="0" err="1"/>
              <a:t>manusia</a:t>
            </a:r>
            <a:r>
              <a:rPr lang="en-GB" dirty="0"/>
              <a:t> </a:t>
            </a:r>
            <a:r>
              <a:rPr lang="en-GB" dirty="0" err="1"/>
              <a:t>dipenuhi</a:t>
            </a:r>
            <a:r>
              <a:rPr lang="en-GB" dirty="0"/>
              <a:t>. </a:t>
            </a:r>
            <a:r>
              <a:rPr lang="en-GB" dirty="0" err="1"/>
              <a:t>Tetapi</a:t>
            </a:r>
            <a:r>
              <a:rPr lang="en-GB" dirty="0"/>
              <a:t> </a:t>
            </a:r>
            <a:r>
              <a:rPr lang="en-GB" dirty="0" err="1"/>
              <a:t>kita</a:t>
            </a:r>
            <a:r>
              <a:rPr lang="en-GB" dirty="0"/>
              <a:t> </a:t>
            </a:r>
            <a:r>
              <a:rPr lang="en-GB" dirty="0" err="1"/>
              <a:t>adalah</a:t>
            </a:r>
            <a:r>
              <a:rPr lang="en-GB" dirty="0"/>
              <a:t> </a:t>
            </a:r>
            <a:r>
              <a:rPr lang="en-GB" dirty="0" err="1"/>
              <a:t>manusia</a:t>
            </a:r>
            <a:r>
              <a:rPr lang="en-GB" dirty="0"/>
              <a:t> </a:t>
            </a:r>
            <a:r>
              <a:rPr lang="en-GB" dirty="0" err="1"/>
              <a:t>dengan</a:t>
            </a:r>
            <a:r>
              <a:rPr lang="en-GB" dirty="0"/>
              <a:t> </a:t>
            </a:r>
            <a:r>
              <a:rPr lang="en-GB" dirty="0" err="1"/>
              <a:t>akal</a:t>
            </a:r>
            <a:r>
              <a:rPr lang="en-GB" dirty="0"/>
              <a:t> dan </a:t>
            </a:r>
            <a:r>
              <a:rPr lang="en-GB" dirty="0" err="1"/>
              <a:t>hati</a:t>
            </a:r>
            <a:r>
              <a:rPr lang="en-GB" dirty="0"/>
              <a:t> </a:t>
            </a:r>
            <a:r>
              <a:rPr lang="en-GB" dirty="0" err="1"/>
              <a:t>nurani</a:t>
            </a:r>
            <a:r>
              <a:rPr lang="en-GB" dirty="0"/>
              <a:t>, dan </a:t>
            </a:r>
            <a:r>
              <a:rPr lang="en-GB" dirty="0" err="1"/>
              <a:t>kita</a:t>
            </a:r>
            <a:r>
              <a:rPr lang="en-GB" dirty="0"/>
              <a:t> </a:t>
            </a:r>
            <a:r>
              <a:rPr lang="en-GB" dirty="0" err="1"/>
              <a:t>memiliki</a:t>
            </a:r>
            <a:r>
              <a:rPr lang="en-GB" dirty="0"/>
              <a:t> </a:t>
            </a:r>
            <a:r>
              <a:rPr lang="en-GB" dirty="0" err="1"/>
              <a:t>kewajiban</a:t>
            </a:r>
            <a:r>
              <a:rPr lang="en-GB" dirty="0"/>
              <a:t> moral </a:t>
            </a:r>
            <a:r>
              <a:rPr lang="en-GB" dirty="0" err="1"/>
              <a:t>satu</a:t>
            </a:r>
            <a:r>
              <a:rPr lang="en-GB" dirty="0"/>
              <a:t> </a:t>
            </a:r>
            <a:r>
              <a:rPr lang="en-GB" dirty="0" err="1"/>
              <a:t>sama</a:t>
            </a:r>
            <a:r>
              <a:rPr lang="en-GB" dirty="0"/>
              <a:t> lain. </a:t>
            </a:r>
            <a:r>
              <a:rPr lang="en-GB" dirty="0" err="1"/>
              <a:t>Seperti</a:t>
            </a:r>
            <a:r>
              <a:rPr lang="en-GB" dirty="0"/>
              <a:t> yang </a:t>
            </a:r>
            <a:r>
              <a:rPr lang="en-GB" dirty="0" err="1"/>
              <a:t>dikatakan</a:t>
            </a:r>
            <a:r>
              <a:rPr lang="en-GB" dirty="0"/>
              <a:t> oleh </a:t>
            </a:r>
            <a:r>
              <a:rPr lang="en-GB" dirty="0" err="1"/>
              <a:t>Deklarasi</a:t>
            </a:r>
            <a:r>
              <a:rPr lang="en-GB" dirty="0"/>
              <a:t> Universal Hak </a:t>
            </a:r>
            <a:r>
              <a:rPr lang="en-GB" dirty="0" err="1"/>
              <a:t>Asasi</a:t>
            </a:r>
            <a:r>
              <a:rPr lang="en-GB" dirty="0"/>
              <a:t> </a:t>
            </a:r>
            <a:r>
              <a:rPr lang="en-GB" dirty="0" err="1"/>
              <a:t>Manusia</a:t>
            </a:r>
            <a:r>
              <a:rPr lang="en-GB" dirty="0"/>
              <a:t>:   </a:t>
            </a:r>
            <a:endParaRPr dirty="0"/>
          </a:p>
          <a:p>
            <a:pPr marL="109220" marR="83185" lvl="0" indent="0" algn="l" rtl="0">
              <a:spcBef>
                <a:spcPts val="0"/>
              </a:spcBef>
              <a:spcAft>
                <a:spcPts val="0"/>
              </a:spcAft>
              <a:buClr>
                <a:schemeClr val="dk1"/>
              </a:buClr>
              <a:buSzPts val="1100"/>
              <a:buFont typeface="Arial"/>
              <a:buNone/>
            </a:pPr>
            <a:endParaRPr dirty="0"/>
          </a:p>
          <a:p>
            <a:pPr marL="107950" marR="172720" lvl="0" indent="0" algn="l" rtl="0">
              <a:spcBef>
                <a:spcPts val="0"/>
              </a:spcBef>
              <a:spcAft>
                <a:spcPts val="0"/>
              </a:spcAft>
              <a:buClr>
                <a:schemeClr val="dk1"/>
              </a:buClr>
              <a:buSzPts val="1100"/>
              <a:buFont typeface="Arial"/>
              <a:buNone/>
            </a:pPr>
            <a:r>
              <a:rPr lang="en-GB" dirty="0"/>
              <a:t>“</a:t>
            </a:r>
            <a:r>
              <a:rPr lang="en-GB" dirty="0" err="1"/>
              <a:t>Semua</a:t>
            </a:r>
            <a:r>
              <a:rPr lang="en-GB" dirty="0"/>
              <a:t> </a:t>
            </a:r>
            <a:r>
              <a:rPr lang="en-GB" dirty="0" err="1"/>
              <a:t>manusia</a:t>
            </a:r>
            <a:r>
              <a:rPr lang="en-GB" dirty="0"/>
              <a:t> </a:t>
            </a:r>
            <a:r>
              <a:rPr lang="en-GB" dirty="0" err="1"/>
              <a:t>terlahir</a:t>
            </a:r>
            <a:r>
              <a:rPr lang="en-GB" dirty="0"/>
              <a:t> </a:t>
            </a:r>
            <a:r>
              <a:rPr lang="en-GB" dirty="0" err="1"/>
              <a:t>sama</a:t>
            </a:r>
            <a:r>
              <a:rPr lang="en-GB" dirty="0"/>
              <a:t> </a:t>
            </a:r>
            <a:r>
              <a:rPr lang="en-GB" dirty="0" err="1"/>
              <a:t>dalam</a:t>
            </a:r>
            <a:r>
              <a:rPr lang="en-GB" dirty="0"/>
              <a:t> </a:t>
            </a:r>
            <a:r>
              <a:rPr lang="en-GB" dirty="0" err="1"/>
              <a:t>martabat</a:t>
            </a:r>
            <a:r>
              <a:rPr lang="en-GB" dirty="0"/>
              <a:t> dan </a:t>
            </a:r>
            <a:r>
              <a:rPr lang="en-GB" dirty="0" err="1"/>
              <a:t>hak</a:t>
            </a:r>
            <a:r>
              <a:rPr lang="en-GB" dirty="0"/>
              <a:t>. </a:t>
            </a:r>
            <a:r>
              <a:rPr lang="en-GB" dirty="0" err="1"/>
              <a:t>Mereka</a:t>
            </a:r>
            <a:r>
              <a:rPr lang="en-GB" dirty="0"/>
              <a:t> </a:t>
            </a:r>
            <a:r>
              <a:rPr lang="en-GB" dirty="0" err="1"/>
              <a:t>diberkahi</a:t>
            </a:r>
            <a:r>
              <a:rPr lang="en-GB" dirty="0"/>
              <a:t> </a:t>
            </a:r>
            <a:r>
              <a:rPr lang="en-GB" dirty="0" err="1"/>
              <a:t>dengan</a:t>
            </a:r>
            <a:r>
              <a:rPr lang="en-GB" dirty="0"/>
              <a:t> </a:t>
            </a:r>
            <a:r>
              <a:rPr lang="en-GB" dirty="0" err="1"/>
              <a:t>akal</a:t>
            </a:r>
            <a:r>
              <a:rPr lang="en-GB" dirty="0"/>
              <a:t> dan </a:t>
            </a:r>
            <a:r>
              <a:rPr lang="en-GB" dirty="0" err="1"/>
              <a:t>hati</a:t>
            </a:r>
            <a:r>
              <a:rPr lang="en-GB" dirty="0"/>
              <a:t> </a:t>
            </a:r>
            <a:r>
              <a:rPr lang="en-GB" dirty="0" err="1"/>
              <a:t>nurani</a:t>
            </a:r>
            <a:r>
              <a:rPr lang="en-GB" dirty="0"/>
              <a:t> dan </a:t>
            </a:r>
            <a:r>
              <a:rPr lang="en-GB" dirty="0" err="1"/>
              <a:t>harus</a:t>
            </a:r>
            <a:r>
              <a:rPr lang="en-GB" dirty="0"/>
              <a:t> </a:t>
            </a:r>
            <a:r>
              <a:rPr lang="en-GB" dirty="0" err="1"/>
              <a:t>bertindak</a:t>
            </a:r>
            <a:r>
              <a:rPr lang="en-GB" dirty="0"/>
              <a:t> </a:t>
            </a:r>
            <a:r>
              <a:rPr lang="en-GB" dirty="0" err="1"/>
              <a:t>dalam</a:t>
            </a:r>
            <a:r>
              <a:rPr lang="en-GB" dirty="0"/>
              <a:t> </a:t>
            </a:r>
            <a:r>
              <a:rPr lang="en-GB" dirty="0" err="1"/>
              <a:t>semangat</a:t>
            </a:r>
            <a:r>
              <a:rPr lang="en-GB" dirty="0"/>
              <a:t> </a:t>
            </a:r>
            <a:r>
              <a:rPr lang="en-GB" dirty="0" err="1"/>
              <a:t>persaudaraan</a:t>
            </a:r>
            <a:r>
              <a:rPr lang="en-GB" dirty="0"/>
              <a:t> </a:t>
            </a:r>
            <a:r>
              <a:rPr lang="en-GB" dirty="0" err="1"/>
              <a:t>kepada</a:t>
            </a:r>
            <a:r>
              <a:rPr lang="en-GB" dirty="0"/>
              <a:t> </a:t>
            </a:r>
            <a:r>
              <a:rPr lang="en-GB" dirty="0" err="1"/>
              <a:t>satu</a:t>
            </a:r>
            <a:r>
              <a:rPr lang="en-GB" dirty="0"/>
              <a:t> </a:t>
            </a:r>
            <a:r>
              <a:rPr lang="en-GB" dirty="0" err="1"/>
              <a:t>sama</a:t>
            </a:r>
            <a:r>
              <a:rPr lang="en-GB" dirty="0"/>
              <a:t> lain.”</a:t>
            </a:r>
            <a:endParaRPr dirty="0"/>
          </a:p>
          <a:p>
            <a:pPr marL="107950" marR="172720" lvl="0" indent="0" algn="l" rtl="0">
              <a:spcBef>
                <a:spcPts val="0"/>
              </a:spcBef>
              <a:spcAft>
                <a:spcPts val="0"/>
              </a:spcAft>
              <a:buClr>
                <a:schemeClr val="dk1"/>
              </a:buClr>
              <a:buSzPts val="1100"/>
              <a:buFont typeface="Arial"/>
              <a:buNone/>
            </a:pPr>
            <a:br>
              <a:rPr lang="en-GB" dirty="0"/>
            </a:br>
            <a:r>
              <a:rPr lang="en-GB" dirty="0"/>
              <a:t>“...</a:t>
            </a:r>
            <a:r>
              <a:rPr lang="en-GB" dirty="0" err="1"/>
              <a:t>setiap</a:t>
            </a:r>
            <a:r>
              <a:rPr lang="en-GB" dirty="0"/>
              <a:t> </a:t>
            </a:r>
            <a:r>
              <a:rPr lang="en-GB" dirty="0" err="1"/>
              <a:t>individu</a:t>
            </a:r>
            <a:r>
              <a:rPr lang="en-GB" dirty="0"/>
              <a:t> dan </a:t>
            </a:r>
            <a:r>
              <a:rPr lang="en-GB" dirty="0" err="1"/>
              <a:t>setiap</a:t>
            </a:r>
            <a:r>
              <a:rPr lang="en-GB" dirty="0"/>
              <a:t> organ </a:t>
            </a:r>
            <a:r>
              <a:rPr lang="en-GB" dirty="0" err="1"/>
              <a:t>masyarakat</a:t>
            </a:r>
            <a:r>
              <a:rPr lang="en-GB" dirty="0"/>
              <a:t> […] </a:t>
            </a:r>
            <a:r>
              <a:rPr lang="en-GB" dirty="0" err="1"/>
              <a:t>harus</a:t>
            </a:r>
            <a:r>
              <a:rPr lang="en-GB" dirty="0"/>
              <a:t> </a:t>
            </a:r>
            <a:r>
              <a:rPr lang="en-GB" dirty="0" err="1"/>
              <a:t>berjuang</a:t>
            </a:r>
            <a:r>
              <a:rPr lang="en-GB" dirty="0"/>
              <a:t> </a:t>
            </a:r>
            <a:r>
              <a:rPr lang="en-GB" dirty="0" err="1"/>
              <a:t>dengan</a:t>
            </a:r>
            <a:r>
              <a:rPr lang="en-GB" dirty="0"/>
              <a:t> </a:t>
            </a:r>
            <a:r>
              <a:rPr lang="en-GB" dirty="0" err="1"/>
              <a:t>pengajaran</a:t>
            </a:r>
            <a:r>
              <a:rPr lang="en-GB" dirty="0"/>
              <a:t> dan </a:t>
            </a:r>
            <a:r>
              <a:rPr lang="en-GB" dirty="0" err="1"/>
              <a:t>pendidikan</a:t>
            </a:r>
            <a:r>
              <a:rPr lang="en-GB" dirty="0"/>
              <a:t> </a:t>
            </a:r>
            <a:r>
              <a:rPr lang="en-GB" dirty="0" err="1"/>
              <a:t>untuk</a:t>
            </a:r>
            <a:r>
              <a:rPr lang="en-GB" dirty="0"/>
              <a:t> </a:t>
            </a:r>
            <a:r>
              <a:rPr lang="en-GB" dirty="0" err="1"/>
              <a:t>mendukung</a:t>
            </a:r>
            <a:r>
              <a:rPr lang="en-GB" dirty="0"/>
              <a:t> </a:t>
            </a:r>
            <a:r>
              <a:rPr lang="en-GB" dirty="0" err="1"/>
              <a:t>penghormatan</a:t>
            </a:r>
            <a:r>
              <a:rPr lang="en-GB" dirty="0"/>
              <a:t> </a:t>
            </a:r>
            <a:r>
              <a:rPr lang="en-GB" dirty="0" err="1"/>
              <a:t>terhadap</a:t>
            </a:r>
            <a:r>
              <a:rPr lang="en-GB" dirty="0"/>
              <a:t> </a:t>
            </a:r>
            <a:r>
              <a:rPr lang="en-GB" dirty="0" err="1"/>
              <a:t>hak</a:t>
            </a:r>
            <a:r>
              <a:rPr lang="en-GB" dirty="0"/>
              <a:t> dan </a:t>
            </a:r>
            <a:r>
              <a:rPr lang="en-GB" dirty="0" err="1"/>
              <a:t>kebebasan</a:t>
            </a:r>
            <a:r>
              <a:rPr lang="en-GB" dirty="0"/>
              <a:t> </a:t>
            </a:r>
            <a:r>
              <a:rPr lang="en-GB" dirty="0" err="1"/>
              <a:t>ini</a:t>
            </a:r>
            <a:r>
              <a:rPr lang="en-GB" dirty="0"/>
              <a:t>.” </a:t>
            </a:r>
            <a:endParaRPr dirty="0"/>
          </a:p>
          <a:p>
            <a:pPr marL="109220" marR="83185" lvl="0" indent="0" algn="l" rtl="0">
              <a:spcBef>
                <a:spcPts val="0"/>
              </a:spcBef>
              <a:spcAft>
                <a:spcPts val="0"/>
              </a:spcAft>
              <a:buClr>
                <a:schemeClr val="dk1"/>
              </a:buClr>
              <a:buSzPts val="1100"/>
              <a:buFont typeface="Arial"/>
              <a:buNone/>
            </a:pPr>
            <a:endParaRPr dirty="0">
              <a:highlight>
                <a:srgbClr val="FFFF00"/>
              </a:highlight>
            </a:endParaRPr>
          </a:p>
          <a:p>
            <a:pPr marL="0" lvl="0" indent="0" algn="l" rtl="0">
              <a:spcBef>
                <a:spcPts val="0"/>
              </a:spcBef>
              <a:spcAft>
                <a:spcPts val="0"/>
              </a:spcAft>
              <a:buClr>
                <a:schemeClr val="dk1"/>
              </a:buClr>
              <a:buSzPts val="1100"/>
              <a:buFont typeface="Arial"/>
              <a:buNone/>
            </a:pPr>
            <a:r>
              <a:rPr lang="en-GB" dirty="0" err="1"/>
              <a:t>Setiap</a:t>
            </a:r>
            <a:r>
              <a:rPr lang="en-GB" dirty="0"/>
              <a:t> kali </a:t>
            </a:r>
            <a:r>
              <a:rPr lang="en-GB" dirty="0" err="1"/>
              <a:t>kita</a:t>
            </a:r>
            <a:r>
              <a:rPr lang="en-GB" dirty="0"/>
              <a:t> </a:t>
            </a:r>
            <a:r>
              <a:rPr lang="en-GB" dirty="0" err="1"/>
              <a:t>memiliki</a:t>
            </a:r>
            <a:r>
              <a:rPr lang="en-GB" dirty="0"/>
              <a:t> </a:t>
            </a:r>
            <a:r>
              <a:rPr lang="en-GB" dirty="0" err="1"/>
              <a:t>kekuatan</a:t>
            </a:r>
            <a:r>
              <a:rPr lang="en-GB" dirty="0"/>
              <a:t> </a:t>
            </a:r>
            <a:r>
              <a:rPr lang="en-GB" dirty="0" err="1"/>
              <a:t>untuk</a:t>
            </a:r>
            <a:r>
              <a:rPr lang="en-GB" dirty="0"/>
              <a:t> </a:t>
            </a:r>
            <a:r>
              <a:rPr lang="en-GB" dirty="0" err="1"/>
              <a:t>berbuat</a:t>
            </a:r>
            <a:r>
              <a:rPr lang="en-GB" dirty="0"/>
              <a:t> </a:t>
            </a:r>
            <a:r>
              <a:rPr lang="en-GB" dirty="0" err="1"/>
              <a:t>baik</a:t>
            </a:r>
            <a:r>
              <a:rPr lang="en-GB" dirty="0"/>
              <a:t> </a:t>
            </a:r>
            <a:r>
              <a:rPr lang="en-GB" dirty="0" err="1"/>
              <a:t>atau</a:t>
            </a:r>
            <a:r>
              <a:rPr lang="en-GB" dirty="0"/>
              <a:t> </a:t>
            </a:r>
            <a:r>
              <a:rPr lang="en-GB" dirty="0" err="1"/>
              <a:t>buruk</a:t>
            </a:r>
            <a:r>
              <a:rPr lang="en-GB" dirty="0"/>
              <a:t> </a:t>
            </a:r>
            <a:r>
              <a:rPr lang="en-GB" dirty="0" err="1"/>
              <a:t>dalam</a:t>
            </a:r>
            <a:r>
              <a:rPr lang="en-GB" dirty="0"/>
              <a:t> </a:t>
            </a:r>
            <a:r>
              <a:rPr lang="en-GB" dirty="0" err="1"/>
              <a:t>kehidupan</a:t>
            </a:r>
            <a:r>
              <a:rPr lang="en-GB" dirty="0"/>
              <a:t> orang lain, </a:t>
            </a:r>
            <a:r>
              <a:rPr lang="en-GB" dirty="0" err="1"/>
              <a:t>kita</a:t>
            </a:r>
            <a:r>
              <a:rPr lang="en-GB" dirty="0"/>
              <a:t> </a:t>
            </a:r>
            <a:r>
              <a:rPr lang="en-GB" dirty="0" err="1"/>
              <a:t>memiliki</a:t>
            </a:r>
            <a:r>
              <a:rPr lang="en-GB" dirty="0"/>
              <a:t> </a:t>
            </a:r>
            <a:r>
              <a:rPr lang="en-GB" dirty="0" err="1"/>
              <a:t>kewajiban</a:t>
            </a:r>
            <a:r>
              <a:rPr lang="en-GB" dirty="0"/>
              <a:t> moral </a:t>
            </a:r>
            <a:r>
              <a:rPr lang="en-GB" dirty="0" err="1"/>
              <a:t>untuk</a:t>
            </a:r>
            <a:r>
              <a:rPr lang="en-GB" dirty="0"/>
              <a:t> </a:t>
            </a:r>
            <a:r>
              <a:rPr lang="en-GB" dirty="0" err="1"/>
              <a:t>menegakkan</a:t>
            </a:r>
            <a:r>
              <a:rPr lang="en-GB" dirty="0"/>
              <a:t> </a:t>
            </a:r>
            <a:r>
              <a:rPr lang="en-GB" dirty="0" err="1"/>
              <a:t>hak</a:t>
            </a:r>
            <a:r>
              <a:rPr lang="en-GB" dirty="0"/>
              <a:t> </a:t>
            </a:r>
            <a:r>
              <a:rPr lang="en-GB" dirty="0" err="1"/>
              <a:t>asasi</a:t>
            </a:r>
            <a:r>
              <a:rPr lang="en-GB" dirty="0"/>
              <a:t> </a:t>
            </a:r>
            <a:r>
              <a:rPr lang="en-GB" dirty="0" err="1"/>
              <a:t>manusia</a:t>
            </a:r>
            <a:r>
              <a:rPr lang="en-GB" dirty="0"/>
              <a:t>. Kita </a:t>
            </a:r>
            <a:r>
              <a:rPr lang="en-GB" dirty="0" err="1"/>
              <a:t>tidak</a:t>
            </a:r>
            <a:r>
              <a:rPr lang="en-GB" dirty="0"/>
              <a:t> </a:t>
            </a:r>
            <a:r>
              <a:rPr lang="en-GB" dirty="0" err="1"/>
              <a:t>dapat</a:t>
            </a:r>
            <a:r>
              <a:rPr lang="en-GB" dirty="0"/>
              <a:t> </a:t>
            </a:r>
            <a:r>
              <a:rPr lang="en-GB" dirty="0" err="1"/>
              <a:t>melakukan</a:t>
            </a:r>
            <a:r>
              <a:rPr lang="en-GB" dirty="0"/>
              <a:t> </a:t>
            </a:r>
            <a:r>
              <a:rPr lang="en-GB" dirty="0" err="1"/>
              <a:t>segalanya</a:t>
            </a:r>
            <a:r>
              <a:rPr lang="en-GB" dirty="0"/>
              <a:t> – </a:t>
            </a:r>
            <a:r>
              <a:rPr lang="en-GB" dirty="0" err="1"/>
              <a:t>dalam</a:t>
            </a:r>
            <a:r>
              <a:rPr lang="en-GB" dirty="0"/>
              <a:t> </a:t>
            </a:r>
            <a:r>
              <a:rPr lang="en-GB" dirty="0" err="1"/>
              <a:t>beberapa</a:t>
            </a:r>
            <a:r>
              <a:rPr lang="en-GB" dirty="0"/>
              <a:t> </a:t>
            </a:r>
            <a:r>
              <a:rPr lang="en-GB" dirty="0" err="1"/>
              <a:t>situasi</a:t>
            </a:r>
            <a:r>
              <a:rPr lang="en-GB" dirty="0"/>
              <a:t> </a:t>
            </a:r>
            <a:r>
              <a:rPr lang="en-GB" dirty="0" err="1"/>
              <a:t>sulit</a:t>
            </a:r>
            <a:r>
              <a:rPr lang="en-GB" dirty="0"/>
              <a:t> </a:t>
            </a:r>
            <a:r>
              <a:rPr lang="en-GB" dirty="0" err="1"/>
              <a:t>untuk</a:t>
            </a:r>
            <a:r>
              <a:rPr lang="en-GB" dirty="0"/>
              <a:t> </a:t>
            </a:r>
            <a:r>
              <a:rPr lang="en-GB" dirty="0" err="1"/>
              <a:t>memikirkan</a:t>
            </a:r>
            <a:r>
              <a:rPr lang="en-GB" dirty="0"/>
              <a:t> </a:t>
            </a:r>
            <a:r>
              <a:rPr lang="en-GB" dirty="0" err="1"/>
              <a:t>apa</a:t>
            </a:r>
            <a:r>
              <a:rPr lang="en-GB" dirty="0"/>
              <a:t> yang </a:t>
            </a:r>
            <a:r>
              <a:rPr lang="en-GB" dirty="0" err="1"/>
              <a:t>dapat</a:t>
            </a:r>
            <a:r>
              <a:rPr lang="en-GB" dirty="0"/>
              <a:t> </a:t>
            </a:r>
            <a:r>
              <a:rPr lang="en-GB" dirty="0" err="1"/>
              <a:t>kita</a:t>
            </a:r>
            <a:r>
              <a:rPr lang="en-GB" dirty="0"/>
              <a:t> </a:t>
            </a:r>
            <a:r>
              <a:rPr lang="en-GB" dirty="0" err="1"/>
              <a:t>lakukan</a:t>
            </a:r>
            <a:r>
              <a:rPr lang="en-GB" dirty="0"/>
              <a:t> – </a:t>
            </a:r>
            <a:r>
              <a:rPr lang="en-GB" dirty="0" err="1"/>
              <a:t>tetapi</a:t>
            </a:r>
            <a:r>
              <a:rPr lang="en-GB" dirty="0"/>
              <a:t> </a:t>
            </a:r>
            <a:r>
              <a:rPr lang="en-GB" dirty="0" err="1"/>
              <a:t>ketika</a:t>
            </a:r>
            <a:r>
              <a:rPr lang="en-GB" dirty="0"/>
              <a:t> </a:t>
            </a:r>
            <a:r>
              <a:rPr lang="en-GB" dirty="0" err="1"/>
              <a:t>kita</a:t>
            </a:r>
            <a:r>
              <a:rPr lang="en-GB" dirty="0"/>
              <a:t> </a:t>
            </a:r>
            <a:r>
              <a:rPr lang="en-GB" dirty="0" err="1"/>
              <a:t>melihat</a:t>
            </a:r>
            <a:r>
              <a:rPr lang="en-GB" dirty="0"/>
              <a:t> </a:t>
            </a:r>
            <a:r>
              <a:rPr lang="en-GB" dirty="0" err="1"/>
              <a:t>ketidakadilan</a:t>
            </a:r>
            <a:r>
              <a:rPr lang="en-GB" dirty="0"/>
              <a:t> </a:t>
            </a:r>
            <a:r>
              <a:rPr lang="en-GB" dirty="0" err="1"/>
              <a:t>terjadi</a:t>
            </a:r>
            <a:r>
              <a:rPr lang="en-GB" dirty="0"/>
              <a:t>, dan </a:t>
            </a:r>
            <a:r>
              <a:rPr lang="en-GB" dirty="0" err="1"/>
              <a:t>kita</a:t>
            </a:r>
            <a:r>
              <a:rPr lang="en-GB" dirty="0"/>
              <a:t> BISA </a:t>
            </a:r>
            <a:r>
              <a:rPr lang="en-GB" dirty="0" err="1"/>
              <a:t>melakukan</a:t>
            </a:r>
            <a:r>
              <a:rPr lang="en-GB" dirty="0"/>
              <a:t> </a:t>
            </a:r>
            <a:r>
              <a:rPr lang="en-GB" dirty="0" err="1"/>
              <a:t>sesuatu</a:t>
            </a:r>
            <a:r>
              <a:rPr lang="en-GB" dirty="0"/>
              <a:t> </a:t>
            </a:r>
            <a:r>
              <a:rPr lang="en-GB" dirty="0" err="1"/>
              <a:t>untuk</a:t>
            </a:r>
            <a:r>
              <a:rPr lang="en-GB" dirty="0"/>
              <a:t> </a:t>
            </a:r>
            <a:r>
              <a:rPr lang="en-GB" dirty="0" err="1"/>
              <a:t>membantu</a:t>
            </a:r>
            <a:r>
              <a:rPr lang="en-GB" dirty="0"/>
              <a:t>, </a:t>
            </a:r>
            <a:r>
              <a:rPr lang="en-GB" dirty="0" err="1"/>
              <a:t>mungkin</a:t>
            </a:r>
            <a:r>
              <a:rPr lang="en-GB" dirty="0"/>
              <a:t> </a:t>
            </a:r>
            <a:r>
              <a:rPr lang="en-GB" dirty="0" err="1"/>
              <a:t>kita</a:t>
            </a:r>
            <a:r>
              <a:rPr lang="en-GB" dirty="0"/>
              <a:t> </a:t>
            </a:r>
            <a:r>
              <a:rPr lang="en-GB" dirty="0" err="1"/>
              <a:t>memiliki</a:t>
            </a:r>
            <a:r>
              <a:rPr lang="en-GB" dirty="0"/>
              <a:t> </a:t>
            </a:r>
            <a:r>
              <a:rPr lang="en-GB" dirty="0" err="1"/>
              <a:t>kewajiban</a:t>
            </a:r>
            <a:r>
              <a:rPr lang="en-GB" dirty="0"/>
              <a:t> moral </a:t>
            </a:r>
            <a:r>
              <a:rPr lang="en-GB" dirty="0" err="1"/>
              <a:t>untuk</a:t>
            </a:r>
            <a:r>
              <a:rPr lang="en-GB" dirty="0"/>
              <a:t> </a:t>
            </a:r>
            <a:r>
              <a:rPr lang="en-GB" dirty="0" err="1"/>
              <a:t>mencoba</a:t>
            </a:r>
            <a:r>
              <a:rPr lang="en-GB" dirty="0"/>
              <a:t>.   </a:t>
            </a:r>
            <a:endParaRPr dirty="0"/>
          </a:p>
          <a:p>
            <a:pPr marL="0" lvl="0" indent="180340" algn="l" rtl="0">
              <a:spcBef>
                <a:spcPts val="0"/>
              </a:spcBef>
              <a:spcAft>
                <a:spcPts val="0"/>
              </a:spcAft>
              <a:buClr>
                <a:schemeClr val="dk1"/>
              </a:buClr>
              <a:buSzPts val="1100"/>
              <a:buFont typeface="Arial"/>
              <a:buNone/>
            </a:pPr>
            <a:r>
              <a:rPr lang="en-GB" dirty="0" err="1"/>
              <a:t>Melakukan</a:t>
            </a:r>
            <a:r>
              <a:rPr lang="en-GB" dirty="0"/>
              <a:t> </a:t>
            </a:r>
            <a:r>
              <a:rPr lang="en-GB" dirty="0" err="1"/>
              <a:t>sesuatu</a:t>
            </a:r>
            <a:r>
              <a:rPr lang="en-GB" dirty="0"/>
              <a:t> </a:t>
            </a:r>
            <a:r>
              <a:rPr lang="en-GB" dirty="0" err="1"/>
              <a:t>bisa</a:t>
            </a:r>
            <a:r>
              <a:rPr lang="en-GB" dirty="0"/>
              <a:t> </a:t>
            </a:r>
            <a:r>
              <a:rPr lang="en-GB" dirty="0" err="1"/>
              <a:t>semudah</a:t>
            </a:r>
            <a:r>
              <a:rPr lang="en-GB" dirty="0"/>
              <a:t> </a:t>
            </a:r>
            <a:r>
              <a:rPr lang="en-GB" dirty="0" err="1"/>
              <a:t>menjadi</a:t>
            </a:r>
            <a:r>
              <a:rPr lang="en-GB" dirty="0"/>
              <a:t> </a:t>
            </a:r>
            <a:r>
              <a:rPr lang="en-GB" dirty="0" err="1"/>
              <a:t>tetangga</a:t>
            </a:r>
            <a:r>
              <a:rPr lang="en-GB" dirty="0"/>
              <a:t> yang </a:t>
            </a:r>
            <a:r>
              <a:rPr lang="en-GB" dirty="0" err="1"/>
              <a:t>baik</a:t>
            </a:r>
            <a:r>
              <a:rPr lang="en-GB" dirty="0"/>
              <a:t>.</a:t>
            </a:r>
            <a:endParaRPr dirty="0"/>
          </a:p>
        </p:txBody>
      </p:sp>
      <p:sp>
        <p:nvSpPr>
          <p:cNvPr id="247" name="Google Shape;247;p20: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48" name="Google Shape;248;p20: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2025-02-14</a:t>
            </a:r>
            <a:endParaRPr/>
          </a:p>
        </p:txBody>
      </p:sp>
      <p:sp>
        <p:nvSpPr>
          <p:cNvPr id="249" name="Google Shape;249;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8" name="Google Shape;258;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err="1">
                <a:solidFill>
                  <a:schemeClr val="dk1"/>
                </a:solidFill>
                <a:latin typeface="Calibri"/>
                <a:ea typeface="Calibri"/>
                <a:cs typeface="Calibri"/>
                <a:sym typeface="Calibri"/>
              </a:rPr>
              <a:t>C</a:t>
            </a:r>
            <a:r>
              <a:rPr lang="en-GB" b="1" dirty="0" err="1"/>
              <a:t>erita</a:t>
            </a:r>
            <a:r>
              <a:rPr lang="en-GB" b="1" dirty="0"/>
              <a:t> </a:t>
            </a:r>
            <a:r>
              <a:rPr lang="en-GB" b="1" dirty="0" err="1"/>
              <a:t>pembuat</a:t>
            </a:r>
            <a:r>
              <a:rPr lang="en-GB" b="1" dirty="0"/>
              <a:t> </a:t>
            </a:r>
            <a:r>
              <a:rPr lang="en-GB" b="1" dirty="0" err="1"/>
              <a:t>perubahan</a:t>
            </a:r>
            <a:br>
              <a:rPr lang="en-GB" b="1" dirty="0"/>
            </a:br>
            <a:r>
              <a:rPr lang="en-GB" dirty="0"/>
              <a:t>Shafaq Hassan, </a:t>
            </a:r>
            <a:r>
              <a:rPr lang="en-GB" dirty="0" err="1"/>
              <a:t>adalah</a:t>
            </a:r>
            <a:r>
              <a:rPr lang="en-GB" dirty="0"/>
              <a:t> </a:t>
            </a:r>
            <a:r>
              <a:rPr lang="en-GB" dirty="0" err="1"/>
              <a:t>seorang</a:t>
            </a:r>
            <a:r>
              <a:rPr lang="en-GB" dirty="0"/>
              <a:t> </a:t>
            </a:r>
            <a:r>
              <a:rPr lang="en-GB" dirty="0" err="1"/>
              <a:t>perempuan</a:t>
            </a:r>
            <a:r>
              <a:rPr lang="en-GB" dirty="0"/>
              <a:t> Muslim </a:t>
            </a:r>
            <a:r>
              <a:rPr lang="en-GB" dirty="0" err="1"/>
              <a:t>Inggris</a:t>
            </a:r>
            <a:r>
              <a:rPr lang="en-GB" dirty="0"/>
              <a:t> yang </a:t>
            </a:r>
            <a:r>
              <a:rPr lang="en-GB" dirty="0" err="1"/>
              <a:t>berasal</a:t>
            </a:r>
            <a:r>
              <a:rPr lang="en-GB" dirty="0"/>
              <a:t> </a:t>
            </a:r>
            <a:r>
              <a:rPr lang="en-GB" dirty="0" err="1"/>
              <a:t>dari</a:t>
            </a:r>
            <a:r>
              <a:rPr lang="en-GB" dirty="0"/>
              <a:t> London Selatan. </a:t>
            </a:r>
            <a:r>
              <a:rPr lang="en-GB" dirty="0" err="1"/>
              <a:t>Dalam</a:t>
            </a:r>
            <a:r>
              <a:rPr lang="en-GB" dirty="0"/>
              <a:t> </a:t>
            </a:r>
            <a:r>
              <a:rPr lang="en-GB" dirty="0" err="1"/>
              <a:t>beberapa</a:t>
            </a:r>
            <a:r>
              <a:rPr lang="en-GB" dirty="0"/>
              <a:t> </a:t>
            </a:r>
            <a:r>
              <a:rPr lang="en-GB" dirty="0" err="1"/>
              <a:t>tahun</a:t>
            </a:r>
            <a:r>
              <a:rPr lang="en-GB" dirty="0"/>
              <a:t> </a:t>
            </a:r>
            <a:r>
              <a:rPr lang="en-GB" dirty="0" err="1"/>
              <a:t>belakangan</a:t>
            </a:r>
            <a:r>
              <a:rPr lang="en-GB" dirty="0"/>
              <a:t> </a:t>
            </a:r>
            <a:r>
              <a:rPr lang="en-GB" dirty="0" err="1"/>
              <a:t>ini</a:t>
            </a:r>
            <a:r>
              <a:rPr lang="en-GB" dirty="0"/>
              <a:t> </a:t>
            </a:r>
            <a:r>
              <a:rPr lang="en-GB" dirty="0" err="1"/>
              <a:t>telah</a:t>
            </a:r>
            <a:r>
              <a:rPr lang="en-GB" dirty="0"/>
              <a:t> </a:t>
            </a:r>
            <a:r>
              <a:rPr lang="en-GB" dirty="0" err="1"/>
              <a:t>terjadi</a:t>
            </a:r>
            <a:r>
              <a:rPr lang="en-GB" dirty="0"/>
              <a:t> </a:t>
            </a:r>
            <a:r>
              <a:rPr lang="en-GB" dirty="0" err="1"/>
              <a:t>peningkatan</a:t>
            </a:r>
            <a:r>
              <a:rPr lang="en-GB" dirty="0"/>
              <a:t> </a:t>
            </a:r>
            <a:r>
              <a:rPr lang="en-GB" dirty="0" err="1"/>
              <a:t>kejahatan</a:t>
            </a:r>
            <a:r>
              <a:rPr lang="en-GB" dirty="0"/>
              <a:t> </a:t>
            </a:r>
            <a:r>
              <a:rPr lang="en-GB" dirty="0" err="1"/>
              <a:t>rasial</a:t>
            </a:r>
            <a:r>
              <a:rPr lang="en-GB" dirty="0"/>
              <a:t> di </a:t>
            </a:r>
            <a:r>
              <a:rPr lang="en-GB" dirty="0" err="1"/>
              <a:t>Inggris</a:t>
            </a:r>
            <a:r>
              <a:rPr lang="en-GB" dirty="0"/>
              <a:t>. Muslim dan </a:t>
            </a:r>
            <a:r>
              <a:rPr lang="en-GB" dirty="0" err="1"/>
              <a:t>khususnya</a:t>
            </a:r>
            <a:r>
              <a:rPr lang="en-GB" dirty="0"/>
              <a:t> </a:t>
            </a:r>
            <a:r>
              <a:rPr lang="en-GB" dirty="0" err="1"/>
              <a:t>perempuan</a:t>
            </a:r>
            <a:r>
              <a:rPr lang="en-GB" dirty="0"/>
              <a:t> Muslim yang </a:t>
            </a:r>
            <a:r>
              <a:rPr lang="en-GB" dirty="0" err="1"/>
              <a:t>memakai</a:t>
            </a:r>
            <a:r>
              <a:rPr lang="en-GB" dirty="0"/>
              <a:t> </a:t>
            </a:r>
            <a:r>
              <a:rPr lang="en-GB" dirty="0" err="1"/>
              <a:t>penutup</a:t>
            </a:r>
            <a:r>
              <a:rPr lang="en-GB" dirty="0"/>
              <a:t> </a:t>
            </a:r>
            <a:r>
              <a:rPr lang="en-GB" dirty="0" err="1"/>
              <a:t>kepala</a:t>
            </a:r>
            <a:r>
              <a:rPr lang="en-GB" dirty="0"/>
              <a:t> (hijab), </a:t>
            </a:r>
            <a:r>
              <a:rPr lang="en-GB" dirty="0" err="1"/>
              <a:t>seperti</a:t>
            </a:r>
            <a:r>
              <a:rPr lang="en-GB" dirty="0"/>
              <a:t> Shafaq </a:t>
            </a:r>
            <a:r>
              <a:rPr lang="en-GB" dirty="0" err="1"/>
              <a:t>seringkali</a:t>
            </a:r>
            <a:r>
              <a:rPr lang="en-GB" dirty="0"/>
              <a:t> </a:t>
            </a:r>
            <a:r>
              <a:rPr lang="en-GB" dirty="0" err="1"/>
              <a:t>menjadi</a:t>
            </a:r>
            <a:r>
              <a:rPr lang="en-GB" dirty="0"/>
              <a:t> target, </a:t>
            </a:r>
            <a:r>
              <a:rPr lang="en-GB" dirty="0" err="1"/>
              <a:t>baik</a:t>
            </a:r>
            <a:r>
              <a:rPr lang="en-GB" dirty="0"/>
              <a:t> </a:t>
            </a:r>
            <a:r>
              <a:rPr lang="en-GB" dirty="0" err="1"/>
              <a:t>secara</a:t>
            </a:r>
            <a:r>
              <a:rPr lang="en-GB" dirty="0"/>
              <a:t> online </a:t>
            </a:r>
            <a:r>
              <a:rPr lang="en-GB" dirty="0" err="1"/>
              <a:t>maupun</a:t>
            </a:r>
            <a:r>
              <a:rPr lang="en-GB" dirty="0"/>
              <a:t> di </a:t>
            </a:r>
            <a:r>
              <a:rPr lang="en-GB" dirty="0" err="1"/>
              <a:t>jalan</a:t>
            </a:r>
            <a:r>
              <a:rPr lang="en-GB" dirty="0"/>
              <a:t>. </a:t>
            </a:r>
            <a:r>
              <a:rPr lang="en-GB" dirty="0" err="1"/>
              <a:t>Dalam</a:t>
            </a:r>
            <a:r>
              <a:rPr lang="en-GB" dirty="0"/>
              <a:t> </a:t>
            </a:r>
            <a:r>
              <a:rPr lang="en-GB" dirty="0" err="1"/>
              <a:t>konteks</a:t>
            </a:r>
            <a:r>
              <a:rPr lang="en-GB" dirty="0"/>
              <a:t> </a:t>
            </a:r>
            <a:r>
              <a:rPr lang="en-GB" dirty="0" err="1"/>
              <a:t>ini</a:t>
            </a:r>
            <a:r>
              <a:rPr lang="en-GB" dirty="0"/>
              <a:t>, </a:t>
            </a:r>
            <a:r>
              <a:rPr lang="en-GB" dirty="0" err="1"/>
              <a:t>perilaku</a:t>
            </a:r>
            <a:r>
              <a:rPr lang="en-GB" dirty="0"/>
              <a:t> </a:t>
            </a:r>
            <a:r>
              <a:rPr lang="en-GB" dirty="0" err="1"/>
              <a:t>persahabatan</a:t>
            </a:r>
            <a:r>
              <a:rPr lang="en-GB" dirty="0"/>
              <a:t> dan </a:t>
            </a:r>
            <a:r>
              <a:rPr lang="en-GB" dirty="0" err="1"/>
              <a:t>kemurahan</a:t>
            </a:r>
            <a:r>
              <a:rPr lang="en-GB" dirty="0"/>
              <a:t> </a:t>
            </a:r>
            <a:r>
              <a:rPr lang="en-GB" dirty="0" err="1"/>
              <a:t>hati</a:t>
            </a:r>
            <a:r>
              <a:rPr lang="en-GB" dirty="0"/>
              <a:t> </a:t>
            </a:r>
            <a:r>
              <a:rPr lang="en-GB" dirty="0" err="1"/>
              <a:t>sehari-hari</a:t>
            </a:r>
            <a:r>
              <a:rPr lang="en-GB" dirty="0"/>
              <a:t> </a:t>
            </a:r>
            <a:r>
              <a:rPr lang="en-GB" dirty="0" err="1"/>
              <a:t>antara</a:t>
            </a:r>
            <a:r>
              <a:rPr lang="en-GB" dirty="0"/>
              <a:t> orang-orang </a:t>
            </a:r>
            <a:r>
              <a:rPr lang="en-GB" dirty="0" err="1"/>
              <a:t>dari</a:t>
            </a:r>
            <a:r>
              <a:rPr lang="en-GB" dirty="0"/>
              <a:t> </a:t>
            </a:r>
            <a:r>
              <a:rPr lang="en-GB" dirty="0" err="1"/>
              <a:t>komunitas</a:t>
            </a:r>
            <a:r>
              <a:rPr lang="en-GB" dirty="0"/>
              <a:t> </a:t>
            </a:r>
            <a:r>
              <a:rPr lang="en-GB" dirty="0" err="1"/>
              <a:t>keyakinan</a:t>
            </a:r>
            <a:r>
              <a:rPr lang="en-GB" dirty="0"/>
              <a:t> yang </a:t>
            </a:r>
            <a:r>
              <a:rPr lang="en-GB" dirty="0" err="1"/>
              <a:t>berbeda-beda</a:t>
            </a:r>
            <a:r>
              <a:rPr lang="en-GB" dirty="0"/>
              <a:t> </a:t>
            </a:r>
            <a:r>
              <a:rPr lang="en-GB" dirty="0" err="1"/>
              <a:t>dapat</a:t>
            </a:r>
            <a:r>
              <a:rPr lang="en-GB" dirty="0"/>
              <a:t> </a:t>
            </a:r>
            <a:r>
              <a:rPr lang="en-GB" dirty="0" err="1"/>
              <a:t>menjadi</a:t>
            </a:r>
            <a:r>
              <a:rPr lang="en-GB" dirty="0"/>
              <a:t> sangat </a:t>
            </a:r>
            <a:r>
              <a:rPr lang="en-GB" dirty="0" err="1"/>
              <a:t>berarti</a:t>
            </a:r>
            <a:r>
              <a:rPr lang="en-GB" dirty="0"/>
              <a:t>.  </a:t>
            </a:r>
            <a:endParaRPr dirty="0"/>
          </a:p>
          <a:p>
            <a:pPr marL="0" lvl="0" indent="177800" algn="l" rtl="0">
              <a:spcBef>
                <a:spcPts val="0"/>
              </a:spcBef>
              <a:spcAft>
                <a:spcPts val="0"/>
              </a:spcAft>
              <a:buClr>
                <a:schemeClr val="dk1"/>
              </a:buClr>
              <a:buSzPts val="1100"/>
              <a:buFont typeface="Arial"/>
              <a:buNone/>
            </a:pPr>
            <a:r>
              <a:rPr lang="en-GB" dirty="0"/>
              <a:t>Shafaq </a:t>
            </a:r>
            <a:r>
              <a:rPr lang="en-GB" dirty="0" err="1"/>
              <a:t>mengatakan</a:t>
            </a:r>
            <a:r>
              <a:rPr lang="en-GB" dirty="0"/>
              <a:t> </a:t>
            </a:r>
            <a:r>
              <a:rPr lang="en-GB" dirty="0" err="1"/>
              <a:t>bahwa</a:t>
            </a:r>
            <a:r>
              <a:rPr lang="en-GB" dirty="0"/>
              <a:t> </a:t>
            </a:r>
            <a:r>
              <a:rPr lang="en-GB" dirty="0" err="1"/>
              <a:t>keyakinannya</a:t>
            </a:r>
            <a:r>
              <a:rPr lang="en-GB" dirty="0"/>
              <a:t> </a:t>
            </a:r>
            <a:r>
              <a:rPr lang="en-GB" dirty="0" err="1"/>
              <a:t>akan</a:t>
            </a:r>
            <a:r>
              <a:rPr lang="en-GB" dirty="0"/>
              <a:t> </a:t>
            </a:r>
            <a:r>
              <a:rPr lang="en-GB" dirty="0" err="1"/>
              <a:t>kemanusiaan</a:t>
            </a:r>
            <a:r>
              <a:rPr lang="en-GB" dirty="0"/>
              <a:t> </a:t>
            </a:r>
            <a:r>
              <a:rPr lang="en-GB" dirty="0" err="1"/>
              <a:t>pulih</a:t>
            </a:r>
            <a:r>
              <a:rPr lang="en-GB" dirty="0"/>
              <a:t> </a:t>
            </a:r>
            <a:r>
              <a:rPr lang="en-GB" dirty="0" err="1"/>
              <a:t>kembali</a:t>
            </a:r>
            <a:r>
              <a:rPr lang="en-GB" dirty="0"/>
              <a:t> </a:t>
            </a:r>
            <a:r>
              <a:rPr lang="en-GB" dirty="0" err="1"/>
              <a:t>saat</a:t>
            </a:r>
            <a:r>
              <a:rPr lang="en-GB" dirty="0"/>
              <a:t> </a:t>
            </a:r>
            <a:r>
              <a:rPr lang="en-GB" dirty="0" err="1"/>
              <a:t>tetangga</a:t>
            </a:r>
            <a:r>
              <a:rPr lang="en-GB" dirty="0"/>
              <a:t> Non-Muslim </a:t>
            </a:r>
            <a:r>
              <a:rPr lang="en-GB" dirty="0" err="1"/>
              <a:t>nya</a:t>
            </a:r>
            <a:r>
              <a:rPr lang="en-GB" dirty="0"/>
              <a:t> </a:t>
            </a:r>
            <a:r>
              <a:rPr lang="en-GB" dirty="0" err="1"/>
              <a:t>tiba-tiba</a:t>
            </a:r>
            <a:r>
              <a:rPr lang="en-GB" dirty="0"/>
              <a:t> </a:t>
            </a:r>
            <a:r>
              <a:rPr lang="en-GB" dirty="0" err="1"/>
              <a:t>memberikan</a:t>
            </a:r>
            <a:r>
              <a:rPr lang="en-GB" dirty="0"/>
              <a:t> </a:t>
            </a:r>
            <a:r>
              <a:rPr lang="en-GB" dirty="0" err="1"/>
              <a:t>dirinya</a:t>
            </a:r>
            <a:r>
              <a:rPr lang="en-GB" dirty="0"/>
              <a:t> dan </a:t>
            </a:r>
            <a:r>
              <a:rPr lang="en-GB" dirty="0" err="1"/>
              <a:t>anak</a:t>
            </a:r>
            <a:r>
              <a:rPr lang="en-GB" dirty="0"/>
              <a:t> </a:t>
            </a:r>
            <a:r>
              <a:rPr lang="en-GB" dirty="0" err="1"/>
              <a:t>laki-lakinya</a:t>
            </a:r>
            <a:r>
              <a:rPr lang="en-GB" dirty="0"/>
              <a:t> yang </a:t>
            </a:r>
            <a:r>
              <a:rPr lang="en-GB" dirty="0" err="1"/>
              <a:t>berusia</a:t>
            </a:r>
            <a:r>
              <a:rPr lang="en-GB" dirty="0"/>
              <a:t> 14 </a:t>
            </a:r>
            <a:r>
              <a:rPr lang="en-GB" dirty="0" err="1"/>
              <a:t>tahun</a:t>
            </a:r>
            <a:r>
              <a:rPr lang="en-GB" dirty="0"/>
              <a:t>, Ayaan </a:t>
            </a:r>
            <a:r>
              <a:rPr lang="en-GB" dirty="0" err="1"/>
              <a:t>hadiah</a:t>
            </a:r>
            <a:r>
              <a:rPr lang="en-GB" dirty="0"/>
              <a:t> </a:t>
            </a:r>
            <a:r>
              <a:rPr lang="en-GB" dirty="0" err="1"/>
              <a:t>berupa</a:t>
            </a:r>
            <a:r>
              <a:rPr lang="en-GB" dirty="0"/>
              <a:t> </a:t>
            </a:r>
            <a:r>
              <a:rPr lang="en-GB" dirty="0" err="1"/>
              <a:t>kurma</a:t>
            </a:r>
            <a:r>
              <a:rPr lang="en-GB" dirty="0"/>
              <a:t> </a:t>
            </a:r>
            <a:r>
              <a:rPr lang="en-GB" dirty="0" err="1"/>
              <a:t>untuk</a:t>
            </a:r>
            <a:r>
              <a:rPr lang="en-GB" dirty="0"/>
              <a:t> </a:t>
            </a:r>
            <a:r>
              <a:rPr lang="en-GB" dirty="0" err="1"/>
              <a:t>perayaan</a:t>
            </a:r>
            <a:r>
              <a:rPr lang="en-GB" dirty="0"/>
              <a:t> </a:t>
            </a:r>
            <a:r>
              <a:rPr lang="en-GB" dirty="0" err="1"/>
              <a:t>Idul</a:t>
            </a:r>
            <a:r>
              <a:rPr lang="en-GB" dirty="0"/>
              <a:t> </a:t>
            </a:r>
            <a:r>
              <a:rPr lang="en-GB" dirty="0" err="1"/>
              <a:t>Fitri</a:t>
            </a:r>
            <a:r>
              <a:rPr lang="en-GB" dirty="0"/>
              <a:t>.</a:t>
            </a:r>
            <a:endParaRPr dirty="0"/>
          </a:p>
        </p:txBody>
      </p:sp>
      <p:sp>
        <p:nvSpPr>
          <p:cNvPr id="259" name="Google Shape;259;p21: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60" name="Google Shape;260;p21: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2025-02-14</a:t>
            </a:r>
            <a:endParaRPr/>
          </a:p>
        </p:txBody>
      </p:sp>
      <p:sp>
        <p:nvSpPr>
          <p:cNvPr id="261" name="Google Shape;261;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Sebuah</a:t>
            </a:r>
            <a:r>
              <a:rPr lang="en-GB" dirty="0"/>
              <a:t> </a:t>
            </a:r>
            <a:r>
              <a:rPr lang="en-GB" dirty="0" err="1"/>
              <a:t>postingan</a:t>
            </a:r>
            <a:r>
              <a:rPr lang="en-GB" dirty="0"/>
              <a:t> </a:t>
            </a:r>
            <a:r>
              <a:rPr lang="en-GB" dirty="0" err="1"/>
              <a:t>akun</a:t>
            </a:r>
            <a:r>
              <a:rPr lang="en-GB" dirty="0"/>
              <a:t> Twitter Shafaq </a:t>
            </a:r>
            <a:r>
              <a:rPr lang="en-GB" dirty="0" err="1"/>
              <a:t>berupa</a:t>
            </a:r>
            <a:r>
              <a:rPr lang="en-GB" dirty="0"/>
              <a:t> </a:t>
            </a:r>
            <a:r>
              <a:rPr lang="en-GB" dirty="0" err="1"/>
              <a:t>foto</a:t>
            </a:r>
            <a:r>
              <a:rPr lang="en-GB" dirty="0"/>
              <a:t> </a:t>
            </a:r>
            <a:r>
              <a:rPr lang="en-GB" dirty="0" err="1"/>
              <a:t>dari</a:t>
            </a:r>
            <a:r>
              <a:rPr lang="en-GB" dirty="0"/>
              <a:t> </a:t>
            </a:r>
            <a:r>
              <a:rPr lang="en-GB" dirty="0" err="1"/>
              <a:t>hadiah</a:t>
            </a:r>
            <a:r>
              <a:rPr lang="en-GB" dirty="0"/>
              <a:t> </a:t>
            </a:r>
            <a:r>
              <a:rPr lang="en-GB" dirty="0" err="1"/>
              <a:t>tersebut</a:t>
            </a:r>
            <a:r>
              <a:rPr lang="en-GB" dirty="0"/>
              <a:t> </a:t>
            </a:r>
            <a:r>
              <a:rPr lang="en-GB" dirty="0" err="1"/>
              <a:t>mengatakan</a:t>
            </a:r>
            <a:r>
              <a:rPr lang="en-GB" dirty="0"/>
              <a:t>: </a:t>
            </a:r>
            <a:endParaRPr dirty="0"/>
          </a:p>
          <a:p>
            <a:pPr marL="109220" marR="173355" lvl="0" indent="0" algn="l" rtl="0">
              <a:spcBef>
                <a:spcPts val="0"/>
              </a:spcBef>
              <a:spcAft>
                <a:spcPts val="0"/>
              </a:spcAft>
              <a:buClr>
                <a:schemeClr val="dk1"/>
              </a:buClr>
              <a:buSzPts val="1100"/>
              <a:buFont typeface="Arial"/>
              <a:buNone/>
            </a:pPr>
            <a:endParaRPr dirty="0"/>
          </a:p>
          <a:p>
            <a:pPr marL="109220" marR="173355" lvl="0" indent="0" algn="l" rtl="0">
              <a:spcBef>
                <a:spcPts val="0"/>
              </a:spcBef>
              <a:spcAft>
                <a:spcPts val="0"/>
              </a:spcAft>
              <a:buClr>
                <a:schemeClr val="dk1"/>
              </a:buClr>
              <a:buSzPts val="1100"/>
              <a:buFont typeface="Arial"/>
              <a:buNone/>
            </a:pPr>
            <a:r>
              <a:rPr lang="en-GB" dirty="0"/>
              <a:t>“</a:t>
            </a:r>
            <a:r>
              <a:rPr lang="en-GB" dirty="0" err="1"/>
              <a:t>Tetangga</a:t>
            </a:r>
            <a:r>
              <a:rPr lang="en-GB" dirty="0"/>
              <a:t> Non-Muslim kami </a:t>
            </a:r>
            <a:r>
              <a:rPr lang="en-GB" dirty="0" err="1"/>
              <a:t>benar-benar</a:t>
            </a:r>
            <a:r>
              <a:rPr lang="en-GB" dirty="0"/>
              <a:t> </a:t>
            </a:r>
            <a:r>
              <a:rPr lang="en-GB" dirty="0" err="1"/>
              <a:t>mengejutkan</a:t>
            </a:r>
            <a:r>
              <a:rPr lang="en-GB" dirty="0"/>
              <a:t> kami </a:t>
            </a:r>
            <a:r>
              <a:rPr lang="en-GB" dirty="0" err="1"/>
              <a:t>dengan</a:t>
            </a:r>
            <a:r>
              <a:rPr lang="en-GB" dirty="0"/>
              <a:t> Kurma Algerian dan </a:t>
            </a:r>
            <a:r>
              <a:rPr lang="en-GB" dirty="0" err="1"/>
              <a:t>sebuah</a:t>
            </a:r>
            <a:r>
              <a:rPr lang="en-GB" dirty="0"/>
              <a:t> </a:t>
            </a:r>
            <a:r>
              <a:rPr lang="en-GB" dirty="0" err="1"/>
              <a:t>sajadah</a:t>
            </a:r>
            <a:r>
              <a:rPr lang="en-GB" dirty="0"/>
              <a:t> </a:t>
            </a:r>
            <a:r>
              <a:rPr lang="en-GB" dirty="0" err="1"/>
              <a:t>untuk</a:t>
            </a:r>
            <a:r>
              <a:rPr lang="en-GB" dirty="0"/>
              <a:t> </a:t>
            </a:r>
            <a:r>
              <a:rPr lang="en-GB" dirty="0" err="1"/>
              <a:t>anak</a:t>
            </a:r>
            <a:r>
              <a:rPr lang="en-GB" dirty="0"/>
              <a:t> </a:t>
            </a:r>
            <a:r>
              <a:rPr lang="en-GB" dirty="0" err="1"/>
              <a:t>saya</a:t>
            </a:r>
            <a:r>
              <a:rPr lang="en-GB" dirty="0"/>
              <a:t> yang </a:t>
            </a:r>
            <a:r>
              <a:rPr lang="en-GB" dirty="0" err="1"/>
              <a:t>berusia</a:t>
            </a:r>
            <a:r>
              <a:rPr lang="en-GB" dirty="0"/>
              <a:t> 14 </a:t>
            </a:r>
            <a:r>
              <a:rPr lang="en-GB" dirty="0" err="1"/>
              <a:t>tahun</a:t>
            </a:r>
            <a:r>
              <a:rPr lang="en-GB" dirty="0"/>
              <a:t> yang </a:t>
            </a:r>
            <a:r>
              <a:rPr lang="en-GB" dirty="0" err="1"/>
              <a:t>telah</a:t>
            </a:r>
            <a:r>
              <a:rPr lang="en-GB" dirty="0"/>
              <a:t> </a:t>
            </a:r>
            <a:r>
              <a:rPr lang="en-GB" dirty="0" err="1"/>
              <a:t>berpuasa</a:t>
            </a:r>
            <a:r>
              <a:rPr lang="en-GB" dirty="0"/>
              <a:t> </a:t>
            </a:r>
            <a:r>
              <a:rPr lang="en-GB" dirty="0" err="1"/>
              <a:t>satu</a:t>
            </a:r>
            <a:r>
              <a:rPr lang="en-GB" dirty="0"/>
              <a:t> </a:t>
            </a:r>
            <a:r>
              <a:rPr lang="en-GB" dirty="0" err="1"/>
              <a:t>bulan</a:t>
            </a:r>
            <a:r>
              <a:rPr lang="en-GB" dirty="0"/>
              <a:t> </a:t>
            </a:r>
            <a:r>
              <a:rPr lang="en-GB" dirty="0" err="1"/>
              <a:t>penuh</a:t>
            </a:r>
            <a:r>
              <a:rPr lang="en-GB" dirty="0"/>
              <a:t>. Dia </a:t>
            </a:r>
            <a:r>
              <a:rPr lang="en-GB" dirty="0" err="1"/>
              <a:t>telah</a:t>
            </a:r>
            <a:r>
              <a:rPr lang="en-GB" dirty="0"/>
              <a:t> </a:t>
            </a:r>
            <a:r>
              <a:rPr lang="en-GB" dirty="0" err="1"/>
              <a:t>menjadi</a:t>
            </a:r>
            <a:r>
              <a:rPr lang="en-GB" dirty="0"/>
              <a:t> </a:t>
            </a:r>
            <a:r>
              <a:rPr lang="en-GB" dirty="0" err="1"/>
              <a:t>tetangga</a:t>
            </a:r>
            <a:r>
              <a:rPr lang="en-GB" dirty="0"/>
              <a:t> kami </a:t>
            </a:r>
            <a:r>
              <a:rPr lang="en-GB" dirty="0" err="1"/>
              <a:t>lebih</a:t>
            </a:r>
            <a:r>
              <a:rPr lang="en-GB" dirty="0"/>
              <a:t> </a:t>
            </a:r>
            <a:r>
              <a:rPr lang="en-GB" dirty="0" err="1"/>
              <a:t>dari</a:t>
            </a:r>
            <a:r>
              <a:rPr lang="en-GB" dirty="0"/>
              <a:t> 20 </a:t>
            </a:r>
            <a:r>
              <a:rPr lang="en-GB" dirty="0" err="1"/>
              <a:t>tahun</a:t>
            </a:r>
            <a:r>
              <a:rPr lang="en-GB" dirty="0"/>
              <a:t> </a:t>
            </a:r>
            <a:r>
              <a:rPr lang="en-GB" dirty="0" err="1"/>
              <a:t>namun</a:t>
            </a:r>
            <a:r>
              <a:rPr lang="en-GB" dirty="0"/>
              <a:t> </a:t>
            </a:r>
            <a:r>
              <a:rPr lang="en-GB" dirty="0" err="1"/>
              <a:t>benar-benar</a:t>
            </a:r>
            <a:r>
              <a:rPr lang="en-GB" dirty="0"/>
              <a:t> </a:t>
            </a:r>
            <a:r>
              <a:rPr lang="en-GB" dirty="0" err="1"/>
              <a:t>mengejutkan</a:t>
            </a:r>
            <a:r>
              <a:rPr lang="en-GB" dirty="0"/>
              <a:t> kami </a:t>
            </a:r>
            <a:r>
              <a:rPr lang="en-GB" dirty="0" err="1"/>
              <a:t>dengan</a:t>
            </a:r>
            <a:r>
              <a:rPr lang="en-GB" dirty="0"/>
              <a:t> </a:t>
            </a:r>
            <a:r>
              <a:rPr lang="en-GB" dirty="0" err="1"/>
              <a:t>hadiah</a:t>
            </a:r>
            <a:r>
              <a:rPr lang="en-GB" dirty="0"/>
              <a:t> </a:t>
            </a:r>
            <a:r>
              <a:rPr lang="en-GB" dirty="0" err="1"/>
              <a:t>Idul</a:t>
            </a:r>
            <a:r>
              <a:rPr lang="en-GB" dirty="0"/>
              <a:t> </a:t>
            </a:r>
            <a:r>
              <a:rPr lang="en-GB" dirty="0" err="1"/>
              <a:t>Fitri</a:t>
            </a:r>
            <a:r>
              <a:rPr lang="en-GB" dirty="0"/>
              <a:t>.” </a:t>
            </a:r>
            <a:endParaRPr dirty="0"/>
          </a:p>
          <a:p>
            <a:pPr marL="109220" marR="173355" lvl="0" indent="0" algn="l" rtl="0">
              <a:spcBef>
                <a:spcPts val="0"/>
              </a:spcBef>
              <a:spcAft>
                <a:spcPts val="0"/>
              </a:spcAft>
              <a:buClr>
                <a:schemeClr val="dk1"/>
              </a:buClr>
              <a:buSzPts val="1100"/>
              <a:buFont typeface="Arial"/>
              <a:buNone/>
            </a:pPr>
            <a:endParaRPr dirty="0"/>
          </a:p>
          <a:p>
            <a:pPr marL="109220" marR="173355" lvl="0" indent="0" algn="l" rtl="0">
              <a:spcBef>
                <a:spcPts val="0"/>
              </a:spcBef>
              <a:spcAft>
                <a:spcPts val="0"/>
              </a:spcAft>
              <a:buClr>
                <a:schemeClr val="dk1"/>
              </a:buClr>
              <a:buSzPts val="1100"/>
              <a:buFont typeface="Arial"/>
              <a:buNone/>
            </a:pPr>
            <a:r>
              <a:rPr lang="en-GB" dirty="0"/>
              <a:t>“Saya </a:t>
            </a:r>
            <a:r>
              <a:rPr lang="en-GB" dirty="0" err="1"/>
              <a:t>tidak</a:t>
            </a:r>
            <a:r>
              <a:rPr lang="en-GB" dirty="0"/>
              <a:t> </a:t>
            </a:r>
            <a:r>
              <a:rPr lang="en-GB" dirty="0" err="1"/>
              <a:t>menyadari</a:t>
            </a:r>
            <a:r>
              <a:rPr lang="en-GB" dirty="0"/>
              <a:t> </a:t>
            </a:r>
            <a:r>
              <a:rPr lang="en-GB" dirty="0" err="1"/>
              <a:t>dia</a:t>
            </a:r>
            <a:r>
              <a:rPr lang="en-GB" dirty="0"/>
              <a:t> </a:t>
            </a:r>
            <a:r>
              <a:rPr lang="en-GB" dirty="0" err="1"/>
              <a:t>memperhatikan</a:t>
            </a:r>
            <a:r>
              <a:rPr lang="en-GB" dirty="0"/>
              <a:t> Ayaan </a:t>
            </a:r>
            <a:r>
              <a:rPr lang="en-GB" dirty="0" err="1"/>
              <a:t>berpuasa</a:t>
            </a:r>
            <a:r>
              <a:rPr lang="en-GB" dirty="0"/>
              <a:t>. Anak </a:t>
            </a:r>
            <a:r>
              <a:rPr lang="en-GB" dirty="0" err="1"/>
              <a:t>saya</a:t>
            </a:r>
            <a:r>
              <a:rPr lang="en-GB" dirty="0"/>
              <a:t> </a:t>
            </a:r>
            <a:r>
              <a:rPr lang="en-GB" dirty="0" err="1"/>
              <a:t>merasa</a:t>
            </a:r>
            <a:r>
              <a:rPr lang="en-GB" dirty="0"/>
              <a:t> sangat special. </a:t>
            </a:r>
            <a:r>
              <a:rPr lang="en-GB" dirty="0" err="1"/>
              <a:t>Mereka</a:t>
            </a:r>
            <a:r>
              <a:rPr lang="en-GB" dirty="0"/>
              <a:t> </a:t>
            </a:r>
            <a:r>
              <a:rPr lang="en-GB" dirty="0" err="1"/>
              <a:t>tetangga</a:t>
            </a:r>
            <a:r>
              <a:rPr lang="en-GB" dirty="0"/>
              <a:t> yang </a:t>
            </a:r>
            <a:r>
              <a:rPr lang="en-GB" dirty="0" err="1"/>
              <a:t>ramah</a:t>
            </a:r>
            <a:r>
              <a:rPr lang="en-GB" dirty="0"/>
              <a:t>, </a:t>
            </a:r>
            <a:r>
              <a:rPr lang="en-GB" dirty="0" err="1"/>
              <a:t>mereka</a:t>
            </a:r>
            <a:r>
              <a:rPr lang="en-GB" dirty="0"/>
              <a:t> </a:t>
            </a:r>
            <a:r>
              <a:rPr lang="en-GB" dirty="0" err="1"/>
              <a:t>menyukai</a:t>
            </a:r>
            <a:r>
              <a:rPr lang="en-GB" dirty="0"/>
              <a:t> biryani </a:t>
            </a:r>
            <a:r>
              <a:rPr lang="en-GB" dirty="0" err="1"/>
              <a:t>buatan</a:t>
            </a:r>
            <a:r>
              <a:rPr lang="en-GB" dirty="0"/>
              <a:t> </a:t>
            </a:r>
            <a:r>
              <a:rPr lang="en-GB" dirty="0" err="1"/>
              <a:t>ibu</a:t>
            </a:r>
            <a:r>
              <a:rPr lang="en-GB" dirty="0"/>
              <a:t> </a:t>
            </a:r>
            <a:r>
              <a:rPr lang="en-GB" dirty="0" err="1"/>
              <a:t>saya</a:t>
            </a:r>
            <a:r>
              <a:rPr lang="en-GB" dirty="0"/>
              <a:t> </a:t>
            </a:r>
            <a:r>
              <a:rPr lang="en-GB" dirty="0" err="1"/>
              <a:t>maka</a:t>
            </a:r>
            <a:r>
              <a:rPr lang="en-GB" dirty="0"/>
              <a:t> kami </a:t>
            </a:r>
            <a:r>
              <a:rPr lang="en-GB" dirty="0" err="1"/>
              <a:t>selalu</a:t>
            </a:r>
            <a:r>
              <a:rPr lang="en-GB" dirty="0"/>
              <a:t> </a:t>
            </a:r>
            <a:r>
              <a:rPr lang="en-GB" dirty="0" err="1"/>
              <a:t>mengirimkan</a:t>
            </a:r>
            <a:r>
              <a:rPr lang="en-GB" dirty="0"/>
              <a:t> </a:t>
            </a:r>
            <a:r>
              <a:rPr lang="en-GB" dirty="0" err="1"/>
              <a:t>mereka</a:t>
            </a:r>
            <a:r>
              <a:rPr lang="en-GB" dirty="0"/>
              <a:t> </a:t>
            </a:r>
            <a:r>
              <a:rPr lang="en-GB" dirty="0" err="1"/>
              <a:t>sekotak</a:t>
            </a:r>
            <a:r>
              <a:rPr lang="en-GB" dirty="0"/>
              <a:t> biryani. Kami </a:t>
            </a:r>
            <a:r>
              <a:rPr lang="en-GB" dirty="0" err="1"/>
              <a:t>adalah</a:t>
            </a:r>
            <a:r>
              <a:rPr lang="en-GB" dirty="0"/>
              <a:t> </a:t>
            </a:r>
            <a:r>
              <a:rPr lang="en-GB" dirty="0" err="1"/>
              <a:t>komunitas</a:t>
            </a:r>
            <a:r>
              <a:rPr lang="en-GB" dirty="0"/>
              <a:t> yang </a:t>
            </a:r>
            <a:r>
              <a:rPr lang="en-GB" dirty="0" err="1"/>
              <a:t>beragam</a:t>
            </a:r>
            <a:r>
              <a:rPr lang="en-GB" dirty="0"/>
              <a:t> dan </a:t>
            </a:r>
            <a:r>
              <a:rPr lang="en-GB" dirty="0" err="1"/>
              <a:t>sungguh</a:t>
            </a:r>
            <a:r>
              <a:rPr lang="en-GB" dirty="0"/>
              <a:t> </a:t>
            </a:r>
            <a:r>
              <a:rPr lang="en-GB" dirty="0" err="1"/>
              <a:t>mengharukan</a:t>
            </a:r>
            <a:r>
              <a:rPr lang="en-GB" dirty="0"/>
              <a:t> </a:t>
            </a:r>
            <a:r>
              <a:rPr lang="en-GB" dirty="0" err="1"/>
              <a:t>bahwa</a:t>
            </a:r>
            <a:r>
              <a:rPr lang="en-GB" dirty="0"/>
              <a:t> </a:t>
            </a:r>
            <a:r>
              <a:rPr lang="en-GB" dirty="0" err="1"/>
              <a:t>tetangga</a:t>
            </a:r>
            <a:r>
              <a:rPr lang="en-GB" dirty="0"/>
              <a:t> kami </a:t>
            </a:r>
            <a:r>
              <a:rPr lang="en-GB" dirty="0" err="1"/>
              <a:t>sangatlah</a:t>
            </a:r>
            <a:r>
              <a:rPr lang="en-GB" dirty="0"/>
              <a:t> </a:t>
            </a:r>
            <a:r>
              <a:rPr lang="en-GB" dirty="0" err="1"/>
              <a:t>bijaksana</a:t>
            </a:r>
            <a:r>
              <a:rPr lang="en-GB" dirty="0"/>
              <a:t> dan </a:t>
            </a:r>
            <a:r>
              <a:rPr lang="en-GB" dirty="0" err="1"/>
              <a:t>mendukung</a:t>
            </a:r>
            <a:r>
              <a:rPr lang="en-GB" dirty="0"/>
              <a:t> Ayaan dan </a:t>
            </a:r>
            <a:r>
              <a:rPr lang="en-GB" dirty="0" err="1"/>
              <a:t>keyakinan</a:t>
            </a:r>
            <a:r>
              <a:rPr lang="en-GB" dirty="0"/>
              <a:t> </a:t>
            </a:r>
            <a:r>
              <a:rPr lang="en-GB" dirty="0" err="1"/>
              <a:t>agamanya</a:t>
            </a:r>
            <a:r>
              <a:rPr lang="en-GB" dirty="0"/>
              <a:t>.”</a:t>
            </a:r>
            <a:endParaRPr dirty="0"/>
          </a:p>
        </p:txBody>
      </p:sp>
      <p:sp>
        <p:nvSpPr>
          <p:cNvPr id="268" name="Google Shape;268;p22: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69" name="Google Shape;269;p22: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2025-02-14</a:t>
            </a:r>
            <a:endParaRPr/>
          </a:p>
        </p:txBody>
      </p:sp>
      <p:sp>
        <p:nvSpPr>
          <p:cNvPr id="270" name="Google Shape;270;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Zaliha</a:t>
            </a:r>
            <a:r>
              <a:rPr lang="en-GB" dirty="0"/>
              <a:t> dan Magdalena juga </a:t>
            </a:r>
            <a:r>
              <a:rPr lang="en-GB" dirty="0" err="1"/>
              <a:t>membuat</a:t>
            </a:r>
            <a:r>
              <a:rPr lang="en-GB" dirty="0"/>
              <a:t> </a:t>
            </a:r>
            <a:r>
              <a:rPr lang="en-GB" dirty="0" err="1"/>
              <a:t>perubahan</a:t>
            </a:r>
            <a:r>
              <a:rPr lang="en-GB" dirty="0"/>
              <a:t> </a:t>
            </a:r>
            <a:r>
              <a:rPr lang="en-GB" dirty="0" err="1"/>
              <a:t>dalam</a:t>
            </a:r>
            <a:r>
              <a:rPr lang="en-GB" dirty="0"/>
              <a:t> </a:t>
            </a:r>
            <a:r>
              <a:rPr lang="en-GB" dirty="0" err="1"/>
              <a:t>konteks</a:t>
            </a:r>
            <a:r>
              <a:rPr lang="en-GB" dirty="0"/>
              <a:t> yang sangat </a:t>
            </a:r>
            <a:r>
              <a:rPr lang="en-GB" dirty="0" err="1"/>
              <a:t>berbeda</a:t>
            </a:r>
            <a:r>
              <a:rPr lang="en-GB" dirty="0"/>
              <a:t>. </a:t>
            </a:r>
            <a:r>
              <a:rPr lang="en-GB" dirty="0" err="1"/>
              <a:t>Zaliha</a:t>
            </a:r>
            <a:r>
              <a:rPr lang="en-GB" dirty="0"/>
              <a:t> </a:t>
            </a:r>
            <a:r>
              <a:rPr lang="en-GB" dirty="0" err="1"/>
              <a:t>adalah</a:t>
            </a:r>
            <a:r>
              <a:rPr lang="en-GB" dirty="0"/>
              <a:t> </a:t>
            </a:r>
            <a:r>
              <a:rPr lang="en-GB" dirty="0" err="1"/>
              <a:t>seorang</a:t>
            </a:r>
            <a:r>
              <a:rPr lang="en-GB" dirty="0"/>
              <a:t> Muslim yang </a:t>
            </a:r>
            <a:r>
              <a:rPr lang="en-GB" dirty="0" err="1"/>
              <a:t>taat</a:t>
            </a:r>
            <a:r>
              <a:rPr lang="en-GB" dirty="0"/>
              <a:t> dan </a:t>
            </a:r>
            <a:r>
              <a:rPr lang="en-GB" dirty="0" err="1"/>
              <a:t>seorang</a:t>
            </a:r>
            <a:r>
              <a:rPr lang="en-GB" dirty="0"/>
              <a:t> </a:t>
            </a:r>
            <a:r>
              <a:rPr lang="en-GB" dirty="0" err="1"/>
              <a:t>nenek</a:t>
            </a:r>
            <a:r>
              <a:rPr lang="en-GB" dirty="0"/>
              <a:t>, </a:t>
            </a:r>
            <a:r>
              <a:rPr lang="en-GB" dirty="0" err="1"/>
              <a:t>dari</a:t>
            </a:r>
            <a:r>
              <a:rPr lang="en-GB" dirty="0"/>
              <a:t> Pulai Pemba di Zanzibar, di mana </a:t>
            </a:r>
            <a:r>
              <a:rPr lang="en-GB" dirty="0" err="1"/>
              <a:t>ia</a:t>
            </a:r>
            <a:r>
              <a:rPr lang="en-GB" dirty="0"/>
              <a:t> </a:t>
            </a:r>
            <a:r>
              <a:rPr lang="en-GB" dirty="0" err="1"/>
              <a:t>mengajar</a:t>
            </a:r>
            <a:r>
              <a:rPr lang="en-GB" dirty="0"/>
              <a:t> di </a:t>
            </a:r>
            <a:r>
              <a:rPr lang="en-GB" dirty="0" err="1"/>
              <a:t>sekolah</a:t>
            </a:r>
            <a:r>
              <a:rPr lang="en-GB" dirty="0"/>
              <a:t> Al-Qur’an </a:t>
            </a:r>
            <a:r>
              <a:rPr lang="en-GB" dirty="0" err="1"/>
              <a:t>setempat</a:t>
            </a:r>
            <a:r>
              <a:rPr lang="en-GB" dirty="0"/>
              <a:t>.</a:t>
            </a:r>
            <a:endParaRPr dirty="0">
              <a:solidFill>
                <a:schemeClr val="dk1"/>
              </a:solidFill>
              <a:latin typeface="Calibri"/>
              <a:ea typeface="Calibri"/>
              <a:cs typeface="Calibri"/>
              <a:sym typeface="Calibri"/>
            </a:endParaRPr>
          </a:p>
        </p:txBody>
      </p:sp>
      <p:sp>
        <p:nvSpPr>
          <p:cNvPr id="277" name="Google Shape;277;p2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78" name="Google Shape;278;p2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2025-02-14</a:t>
            </a:r>
            <a:endParaRPr/>
          </a:p>
        </p:txBody>
      </p:sp>
      <p:sp>
        <p:nvSpPr>
          <p:cNvPr id="279" name="Google Shape;279;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err="1"/>
              <a:t>Zaliha</a:t>
            </a:r>
            <a:r>
              <a:rPr lang="en-GB" dirty="0"/>
              <a:t> </a:t>
            </a:r>
            <a:r>
              <a:rPr lang="en-GB" dirty="0" err="1"/>
              <a:t>mengatakan</a:t>
            </a:r>
            <a:r>
              <a:rPr lang="en-GB" dirty="0"/>
              <a:t>,  </a:t>
            </a:r>
            <a:r>
              <a:rPr lang="en-GB" i="1" dirty="0"/>
              <a:t> </a:t>
            </a:r>
            <a:endParaRPr i="1" dirty="0"/>
          </a:p>
          <a:p>
            <a:pPr marL="109220" marR="173355" lvl="0" indent="0" algn="l" rtl="0">
              <a:spcBef>
                <a:spcPts val="0"/>
              </a:spcBef>
              <a:spcAft>
                <a:spcPts val="0"/>
              </a:spcAft>
              <a:buClr>
                <a:schemeClr val="dk1"/>
              </a:buClr>
              <a:buSzPts val="1100"/>
              <a:buFont typeface="Arial"/>
              <a:buNone/>
            </a:pPr>
            <a:endParaRPr dirty="0"/>
          </a:p>
          <a:p>
            <a:pPr marL="110490" marR="173355" lvl="0" indent="0" algn="l" rtl="0">
              <a:spcBef>
                <a:spcPts val="0"/>
              </a:spcBef>
              <a:spcAft>
                <a:spcPts val="0"/>
              </a:spcAft>
              <a:buClr>
                <a:schemeClr val="dk1"/>
              </a:buClr>
              <a:buSzPts val="1100"/>
              <a:buFont typeface="Arial"/>
              <a:buNone/>
            </a:pPr>
            <a:r>
              <a:rPr lang="en-GB" dirty="0"/>
              <a:t>“Saya </a:t>
            </a:r>
            <a:r>
              <a:rPr lang="en-GB" dirty="0" err="1"/>
              <a:t>khawatir</a:t>
            </a:r>
            <a:r>
              <a:rPr lang="en-GB" dirty="0"/>
              <a:t> </a:t>
            </a:r>
            <a:r>
              <a:rPr lang="en-GB" dirty="0" err="1"/>
              <a:t>dengan</a:t>
            </a:r>
            <a:r>
              <a:rPr lang="en-GB" dirty="0"/>
              <a:t> </a:t>
            </a:r>
            <a:r>
              <a:rPr lang="en-GB" dirty="0" err="1"/>
              <a:t>kerusuhan</a:t>
            </a:r>
            <a:r>
              <a:rPr lang="en-GB" dirty="0"/>
              <a:t> di </a:t>
            </a:r>
            <a:r>
              <a:rPr lang="en-GB" dirty="0" err="1"/>
              <a:t>komunitas</a:t>
            </a:r>
            <a:r>
              <a:rPr lang="en-GB" dirty="0"/>
              <a:t> kami. Anak-</a:t>
            </a:r>
            <a:r>
              <a:rPr lang="en-GB" dirty="0" err="1"/>
              <a:t>anak</a:t>
            </a:r>
            <a:r>
              <a:rPr lang="en-GB" dirty="0"/>
              <a:t> </a:t>
            </a:r>
            <a:r>
              <a:rPr lang="en-GB" dirty="0" err="1"/>
              <a:t>muda</a:t>
            </a:r>
            <a:r>
              <a:rPr lang="en-GB" dirty="0"/>
              <a:t> kami </a:t>
            </a:r>
            <a:r>
              <a:rPr lang="en-GB" dirty="0" err="1"/>
              <a:t>tidak</a:t>
            </a:r>
            <a:r>
              <a:rPr lang="en-GB" dirty="0"/>
              <a:t> </a:t>
            </a:r>
            <a:r>
              <a:rPr lang="en-GB" dirty="0" err="1"/>
              <a:t>percaya</a:t>
            </a:r>
            <a:r>
              <a:rPr lang="en-GB" dirty="0"/>
              <a:t> </a:t>
            </a:r>
            <a:r>
              <a:rPr lang="en-GB" dirty="0" err="1"/>
              <a:t>dengan</a:t>
            </a:r>
            <a:r>
              <a:rPr lang="en-GB" dirty="0"/>
              <a:t> </a:t>
            </a:r>
            <a:r>
              <a:rPr lang="en-GB" dirty="0" err="1"/>
              <a:t>pemimpin</a:t>
            </a:r>
            <a:r>
              <a:rPr lang="en-GB" dirty="0"/>
              <a:t> </a:t>
            </a:r>
            <a:r>
              <a:rPr lang="en-GB" dirty="0" err="1"/>
              <a:t>politik</a:t>
            </a:r>
            <a:r>
              <a:rPr lang="en-GB" dirty="0"/>
              <a:t> kami dan </a:t>
            </a:r>
            <a:r>
              <a:rPr lang="en-GB" dirty="0" err="1"/>
              <a:t>tidak</a:t>
            </a:r>
            <a:r>
              <a:rPr lang="en-GB" dirty="0"/>
              <a:t> </a:t>
            </a:r>
            <a:r>
              <a:rPr lang="en-GB" dirty="0" err="1"/>
              <a:t>ada</a:t>
            </a:r>
            <a:r>
              <a:rPr lang="en-GB" dirty="0"/>
              <a:t> </a:t>
            </a:r>
            <a:r>
              <a:rPr lang="en-GB" dirty="0" err="1"/>
              <a:t>kesempatan</a:t>
            </a:r>
            <a:r>
              <a:rPr lang="en-GB" dirty="0"/>
              <a:t>.”</a:t>
            </a:r>
            <a:endParaRPr dirty="0"/>
          </a:p>
        </p:txBody>
      </p:sp>
      <p:sp>
        <p:nvSpPr>
          <p:cNvPr id="286" name="Google Shape;286;p2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87" name="Google Shape;287;p2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2025-02-14</a:t>
            </a:r>
            <a:endParaRPr/>
          </a:p>
        </p:txBody>
      </p:sp>
      <p:sp>
        <p:nvSpPr>
          <p:cNvPr id="288" name="Google Shape;28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173355" lvl="0" indent="0" algn="l" rtl="0">
              <a:spcBef>
                <a:spcPts val="0"/>
              </a:spcBef>
              <a:spcAft>
                <a:spcPts val="0"/>
              </a:spcAft>
              <a:buClr>
                <a:schemeClr val="dk1"/>
              </a:buClr>
              <a:buSzPts val="1100"/>
              <a:buFont typeface="Arial"/>
              <a:buNone/>
            </a:pPr>
            <a:r>
              <a:rPr lang="en-GB" dirty="0" err="1"/>
              <a:t>Ia</a:t>
            </a:r>
            <a:r>
              <a:rPr lang="en-GB" dirty="0"/>
              <a:t> </a:t>
            </a:r>
            <a:r>
              <a:rPr lang="en-GB" dirty="0" err="1"/>
              <a:t>melanjutkan</a:t>
            </a:r>
            <a:r>
              <a:rPr lang="en-GB" dirty="0"/>
              <a:t>, </a:t>
            </a:r>
            <a:br>
              <a:rPr lang="en-GB" dirty="0"/>
            </a:br>
            <a:endParaRPr dirty="0"/>
          </a:p>
          <a:p>
            <a:pPr marL="109220" marR="173355" lvl="0" indent="0" algn="l" rtl="0">
              <a:spcBef>
                <a:spcPts val="0"/>
              </a:spcBef>
              <a:spcAft>
                <a:spcPts val="0"/>
              </a:spcAft>
              <a:buClr>
                <a:schemeClr val="dk1"/>
              </a:buClr>
              <a:buSzPts val="1100"/>
              <a:buFont typeface="Arial"/>
              <a:buNone/>
            </a:pPr>
            <a:r>
              <a:rPr lang="en-GB" dirty="0"/>
              <a:t>“Banyak </a:t>
            </a:r>
            <a:r>
              <a:rPr lang="en-GB" dirty="0" err="1"/>
              <a:t>penduduk</a:t>
            </a:r>
            <a:r>
              <a:rPr lang="en-GB" dirty="0"/>
              <a:t> </a:t>
            </a:r>
            <a:r>
              <a:rPr lang="en-GB" dirty="0" err="1"/>
              <a:t>daratan</a:t>
            </a:r>
            <a:r>
              <a:rPr lang="en-GB" dirty="0"/>
              <a:t> yang </a:t>
            </a:r>
            <a:r>
              <a:rPr lang="en-GB" dirty="0" err="1"/>
              <a:t>pindah</a:t>
            </a:r>
            <a:r>
              <a:rPr lang="en-GB" dirty="0"/>
              <a:t> </a:t>
            </a:r>
            <a:r>
              <a:rPr lang="en-GB" dirty="0" err="1"/>
              <a:t>ke</a:t>
            </a:r>
            <a:r>
              <a:rPr lang="en-GB" dirty="0"/>
              <a:t> </a:t>
            </a:r>
            <a:r>
              <a:rPr lang="en-GB" dirty="0" err="1"/>
              <a:t>sini</a:t>
            </a:r>
            <a:r>
              <a:rPr lang="en-GB" dirty="0"/>
              <a:t> </a:t>
            </a:r>
            <a:r>
              <a:rPr lang="en-GB" dirty="0" err="1"/>
              <a:t>untuk</a:t>
            </a:r>
            <a:r>
              <a:rPr lang="en-GB" dirty="0"/>
              <a:t> </a:t>
            </a:r>
            <a:r>
              <a:rPr lang="en-GB" dirty="0" err="1"/>
              <a:t>bekerja</a:t>
            </a:r>
            <a:r>
              <a:rPr lang="en-GB" dirty="0"/>
              <a:t> di </a:t>
            </a:r>
            <a:r>
              <a:rPr lang="en-GB" dirty="0" err="1"/>
              <a:t>industri</a:t>
            </a:r>
            <a:r>
              <a:rPr lang="en-GB" dirty="0"/>
              <a:t> </a:t>
            </a:r>
            <a:r>
              <a:rPr lang="en-GB" dirty="0" err="1"/>
              <a:t>pariwisata</a:t>
            </a:r>
            <a:r>
              <a:rPr lang="en-GB" dirty="0"/>
              <a:t> </a:t>
            </a:r>
            <a:r>
              <a:rPr lang="en-GB" dirty="0" err="1"/>
              <a:t>adalah</a:t>
            </a:r>
            <a:r>
              <a:rPr lang="en-GB" dirty="0"/>
              <a:t> </a:t>
            </a:r>
            <a:r>
              <a:rPr lang="en-GB" dirty="0" err="1"/>
              <a:t>umat</a:t>
            </a:r>
            <a:r>
              <a:rPr lang="en-GB" dirty="0"/>
              <a:t> Kristen. Banyak </a:t>
            </a:r>
            <a:r>
              <a:rPr lang="en-GB" dirty="0" err="1"/>
              <a:t>umat</a:t>
            </a:r>
            <a:r>
              <a:rPr lang="en-GB" dirty="0"/>
              <a:t> Muslim yang </a:t>
            </a:r>
            <a:r>
              <a:rPr lang="en-GB" dirty="0" err="1"/>
              <a:t>saya</a:t>
            </a:r>
            <a:r>
              <a:rPr lang="en-GB" dirty="0"/>
              <a:t> </a:t>
            </a:r>
            <a:r>
              <a:rPr lang="en-GB" dirty="0" err="1"/>
              <a:t>tahu</a:t>
            </a:r>
            <a:r>
              <a:rPr lang="en-GB" dirty="0"/>
              <a:t> </a:t>
            </a:r>
            <a:r>
              <a:rPr lang="en-GB" dirty="0" err="1"/>
              <a:t>menyalahkan</a:t>
            </a:r>
            <a:r>
              <a:rPr lang="en-GB" dirty="0"/>
              <a:t> </a:t>
            </a:r>
            <a:r>
              <a:rPr lang="en-GB" dirty="0" err="1"/>
              <a:t>umat</a:t>
            </a:r>
            <a:r>
              <a:rPr lang="en-GB" dirty="0"/>
              <a:t> Kristen </a:t>
            </a:r>
            <a:r>
              <a:rPr lang="en-GB" dirty="0" err="1"/>
              <a:t>karena</a:t>
            </a:r>
            <a:r>
              <a:rPr lang="en-GB" dirty="0"/>
              <a:t> </a:t>
            </a:r>
            <a:r>
              <a:rPr lang="en-GB" dirty="0" err="1"/>
              <a:t>mengambil</a:t>
            </a:r>
            <a:r>
              <a:rPr lang="en-GB" dirty="0"/>
              <a:t> </a:t>
            </a:r>
            <a:r>
              <a:rPr lang="en-GB" dirty="0" err="1"/>
              <a:t>pekerjaan</a:t>
            </a:r>
            <a:r>
              <a:rPr lang="en-GB" dirty="0"/>
              <a:t> </a:t>
            </a:r>
            <a:r>
              <a:rPr lang="en-GB" dirty="0" err="1"/>
              <a:t>mereka</a:t>
            </a:r>
            <a:r>
              <a:rPr lang="en-GB" dirty="0"/>
              <a:t>. Saya </a:t>
            </a:r>
            <a:r>
              <a:rPr lang="en-GB" dirty="0" err="1"/>
              <a:t>telah</a:t>
            </a:r>
            <a:r>
              <a:rPr lang="en-GB" dirty="0"/>
              <a:t> </a:t>
            </a:r>
            <a:r>
              <a:rPr lang="en-GB" dirty="0" err="1"/>
              <a:t>hidup</a:t>
            </a:r>
            <a:r>
              <a:rPr lang="en-GB" dirty="0"/>
              <a:t> </a:t>
            </a:r>
            <a:r>
              <a:rPr lang="en-GB" dirty="0" err="1"/>
              <a:t>melewati</a:t>
            </a:r>
            <a:r>
              <a:rPr lang="en-GB" dirty="0"/>
              <a:t> </a:t>
            </a:r>
            <a:r>
              <a:rPr lang="en-GB" dirty="0" err="1"/>
              <a:t>kerusuhan</a:t>
            </a:r>
            <a:r>
              <a:rPr lang="en-GB" dirty="0"/>
              <a:t> </a:t>
            </a:r>
            <a:r>
              <a:rPr lang="en-GB" dirty="0" err="1"/>
              <a:t>politik</a:t>
            </a:r>
            <a:r>
              <a:rPr lang="en-GB" dirty="0"/>
              <a:t> dan </a:t>
            </a:r>
            <a:r>
              <a:rPr lang="en-GB" dirty="0" err="1"/>
              <a:t>ketegangan</a:t>
            </a:r>
            <a:r>
              <a:rPr lang="en-GB" dirty="0"/>
              <a:t> agama </a:t>
            </a:r>
            <a:r>
              <a:rPr lang="en-GB" dirty="0" err="1"/>
              <a:t>selama</a:t>
            </a:r>
            <a:r>
              <a:rPr lang="en-GB" dirty="0"/>
              <a:t> </a:t>
            </a:r>
            <a:r>
              <a:rPr lang="en-GB" dirty="0" err="1"/>
              <a:t>bertahun-tahun</a:t>
            </a:r>
            <a:r>
              <a:rPr lang="en-GB" dirty="0"/>
              <a:t>. Saya </a:t>
            </a:r>
            <a:r>
              <a:rPr lang="en-GB" dirty="0" err="1"/>
              <a:t>telah</a:t>
            </a:r>
            <a:r>
              <a:rPr lang="en-GB" dirty="0"/>
              <a:t> </a:t>
            </a:r>
            <a:r>
              <a:rPr lang="en-GB" dirty="0" err="1"/>
              <a:t>menyaksikan</a:t>
            </a:r>
            <a:r>
              <a:rPr lang="en-GB" dirty="0"/>
              <a:t> </a:t>
            </a:r>
            <a:r>
              <a:rPr lang="en-GB" dirty="0" err="1"/>
              <a:t>gereja</a:t>
            </a:r>
            <a:r>
              <a:rPr lang="en-GB" dirty="0"/>
              <a:t> </a:t>
            </a:r>
            <a:r>
              <a:rPr lang="en-GB" dirty="0" err="1"/>
              <a:t>dibakar</a:t>
            </a:r>
            <a:r>
              <a:rPr lang="en-GB" dirty="0"/>
              <a:t>, </a:t>
            </a:r>
            <a:r>
              <a:rPr lang="en-GB" dirty="0" err="1"/>
              <a:t>selebaran</a:t>
            </a:r>
            <a:r>
              <a:rPr lang="en-GB" dirty="0"/>
              <a:t> </a:t>
            </a:r>
            <a:r>
              <a:rPr lang="en-GB" dirty="0" err="1"/>
              <a:t>dengan</a:t>
            </a:r>
            <a:r>
              <a:rPr lang="en-GB" dirty="0"/>
              <a:t> </a:t>
            </a:r>
            <a:r>
              <a:rPr lang="en-GB" dirty="0" err="1"/>
              <a:t>ujaran</a:t>
            </a:r>
            <a:r>
              <a:rPr lang="en-GB" dirty="0"/>
              <a:t> </a:t>
            </a:r>
            <a:r>
              <a:rPr lang="en-GB" dirty="0" err="1"/>
              <a:t>kebencian</a:t>
            </a:r>
            <a:r>
              <a:rPr lang="en-GB" dirty="0"/>
              <a:t> </a:t>
            </a:r>
            <a:r>
              <a:rPr lang="en-GB" dirty="0" err="1"/>
              <a:t>disebarkan</a:t>
            </a:r>
            <a:r>
              <a:rPr lang="en-GB" dirty="0"/>
              <a:t>, </a:t>
            </a:r>
            <a:r>
              <a:rPr lang="en-GB" dirty="0" err="1"/>
              <a:t>umat</a:t>
            </a:r>
            <a:r>
              <a:rPr lang="en-GB" dirty="0"/>
              <a:t> Kristen </a:t>
            </a:r>
            <a:r>
              <a:rPr lang="en-GB" dirty="0" err="1"/>
              <a:t>dilecehkan</a:t>
            </a:r>
            <a:r>
              <a:rPr lang="en-GB" dirty="0"/>
              <a:t> </a:t>
            </a:r>
            <a:r>
              <a:rPr lang="en-GB" dirty="0" err="1"/>
              <a:t>dalam</a:t>
            </a:r>
            <a:r>
              <a:rPr lang="en-GB" dirty="0"/>
              <a:t> </a:t>
            </a:r>
            <a:r>
              <a:rPr lang="en-GB" dirty="0" err="1"/>
              <a:t>perjalanan</a:t>
            </a:r>
            <a:r>
              <a:rPr lang="en-GB" dirty="0"/>
              <a:t> </a:t>
            </a:r>
            <a:r>
              <a:rPr lang="en-GB" dirty="0" err="1"/>
              <a:t>ke</a:t>
            </a:r>
            <a:r>
              <a:rPr lang="en-GB" dirty="0"/>
              <a:t> </a:t>
            </a:r>
            <a:r>
              <a:rPr lang="en-GB" dirty="0" err="1"/>
              <a:t>gereja</a:t>
            </a:r>
            <a:r>
              <a:rPr lang="en-GB" dirty="0"/>
              <a:t>. Saya </a:t>
            </a:r>
            <a:r>
              <a:rPr lang="en-GB" dirty="0" err="1"/>
              <a:t>melihat</a:t>
            </a:r>
            <a:r>
              <a:rPr lang="en-GB" dirty="0"/>
              <a:t> </a:t>
            </a:r>
            <a:r>
              <a:rPr lang="en-GB" dirty="0" err="1"/>
              <a:t>muda-mudi</a:t>
            </a:r>
            <a:r>
              <a:rPr lang="en-GB" dirty="0"/>
              <a:t> kami </a:t>
            </a:r>
            <a:r>
              <a:rPr lang="en-GB" dirty="0" err="1"/>
              <a:t>menjadi</a:t>
            </a:r>
            <a:r>
              <a:rPr lang="en-GB" dirty="0"/>
              <a:t> </a:t>
            </a:r>
            <a:r>
              <a:rPr lang="en-GB" dirty="0" err="1"/>
              <a:t>lebih</a:t>
            </a:r>
            <a:r>
              <a:rPr lang="en-GB" dirty="0"/>
              <a:t> </a:t>
            </a:r>
            <a:r>
              <a:rPr lang="en-GB" dirty="0" err="1"/>
              <a:t>radikal</a:t>
            </a:r>
            <a:r>
              <a:rPr lang="en-GB" dirty="0"/>
              <a:t> dan </a:t>
            </a:r>
            <a:r>
              <a:rPr lang="en-GB" dirty="0" err="1"/>
              <a:t>itu</a:t>
            </a:r>
            <a:r>
              <a:rPr lang="en-GB" dirty="0"/>
              <a:t> </a:t>
            </a:r>
            <a:r>
              <a:rPr lang="en-GB" dirty="0" err="1"/>
              <a:t>membuat</a:t>
            </a:r>
            <a:r>
              <a:rPr lang="en-GB" dirty="0"/>
              <a:t> </a:t>
            </a:r>
            <a:r>
              <a:rPr lang="en-GB" dirty="0" err="1"/>
              <a:t>saya</a:t>
            </a:r>
            <a:r>
              <a:rPr lang="en-GB" dirty="0"/>
              <a:t> </a:t>
            </a:r>
            <a:r>
              <a:rPr lang="en-GB" dirty="0" err="1"/>
              <a:t>khawatir</a:t>
            </a:r>
            <a:r>
              <a:rPr lang="en-GB" dirty="0"/>
              <a:t>. </a:t>
            </a:r>
            <a:r>
              <a:rPr lang="en-GB" dirty="0" err="1"/>
              <a:t>Itu</a:t>
            </a:r>
            <a:r>
              <a:rPr lang="en-GB" dirty="0"/>
              <a:t> </a:t>
            </a:r>
            <a:r>
              <a:rPr lang="en-GB" dirty="0" err="1"/>
              <a:t>mengapa</a:t>
            </a:r>
            <a:r>
              <a:rPr lang="en-GB" dirty="0"/>
              <a:t> </a:t>
            </a:r>
            <a:r>
              <a:rPr lang="en-GB" dirty="0" err="1"/>
              <a:t>saya</a:t>
            </a:r>
            <a:r>
              <a:rPr lang="en-GB" dirty="0"/>
              <a:t> </a:t>
            </a:r>
            <a:r>
              <a:rPr lang="en-GB" dirty="0" err="1"/>
              <a:t>bergabung</a:t>
            </a:r>
            <a:r>
              <a:rPr lang="en-GB" dirty="0"/>
              <a:t> </a:t>
            </a:r>
            <a:r>
              <a:rPr lang="en-GB" dirty="0" err="1"/>
              <a:t>dengan</a:t>
            </a:r>
            <a:r>
              <a:rPr lang="en-GB" dirty="0"/>
              <a:t> </a:t>
            </a:r>
            <a:r>
              <a:rPr lang="en-GB" dirty="0" err="1"/>
              <a:t>Komite</a:t>
            </a:r>
            <a:r>
              <a:rPr lang="en-GB" dirty="0"/>
              <a:t> </a:t>
            </a:r>
            <a:r>
              <a:rPr lang="en-GB" dirty="0" err="1"/>
              <a:t>perempuan</a:t>
            </a:r>
            <a:r>
              <a:rPr lang="en-GB" dirty="0"/>
              <a:t> </a:t>
            </a:r>
            <a:r>
              <a:rPr lang="en-GB" dirty="0" err="1"/>
              <a:t>Antar</a:t>
            </a:r>
            <a:r>
              <a:rPr lang="en-GB" dirty="0"/>
              <a:t> Agama.”</a:t>
            </a:r>
            <a:endParaRPr dirty="0"/>
          </a:p>
        </p:txBody>
      </p:sp>
      <p:sp>
        <p:nvSpPr>
          <p:cNvPr id="295" name="Google Shape;295;p2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296" name="Google Shape;296;p2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2025-02-14</a:t>
            </a:r>
            <a:endParaRPr/>
          </a:p>
        </p:txBody>
      </p:sp>
      <p:sp>
        <p:nvSpPr>
          <p:cNvPr id="297" name="Google Shape;29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3" name="Google Shape;303;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09220" marR="173355" lvl="0" indent="0" algn="l" rtl="0">
              <a:spcBef>
                <a:spcPts val="0"/>
              </a:spcBef>
              <a:spcAft>
                <a:spcPts val="0"/>
              </a:spcAft>
              <a:buClr>
                <a:schemeClr val="dk1"/>
              </a:buClr>
              <a:buSzPts val="1100"/>
              <a:buFont typeface="Arial"/>
              <a:buNone/>
            </a:pPr>
            <a:r>
              <a:rPr lang="en-GB" dirty="0"/>
              <a:t>“Saya </a:t>
            </a:r>
            <a:r>
              <a:rPr lang="en-GB" dirty="0" err="1"/>
              <a:t>ingin</a:t>
            </a:r>
            <a:r>
              <a:rPr lang="en-GB" dirty="0"/>
              <a:t> </a:t>
            </a:r>
            <a:r>
              <a:rPr lang="en-GB" dirty="0" err="1"/>
              <a:t>membantu</a:t>
            </a:r>
            <a:r>
              <a:rPr lang="en-GB" dirty="0"/>
              <a:t> </a:t>
            </a:r>
            <a:r>
              <a:rPr lang="en-GB" dirty="0" err="1"/>
              <a:t>mencegah</a:t>
            </a:r>
            <a:r>
              <a:rPr lang="en-GB" dirty="0"/>
              <a:t> </a:t>
            </a:r>
            <a:r>
              <a:rPr lang="en-GB" dirty="0" err="1"/>
              <a:t>kekerasan</a:t>
            </a:r>
            <a:r>
              <a:rPr lang="en-GB" dirty="0"/>
              <a:t> agama di </a:t>
            </a:r>
            <a:r>
              <a:rPr lang="en-GB" dirty="0" err="1"/>
              <a:t>pulau</a:t>
            </a:r>
            <a:r>
              <a:rPr lang="en-GB" dirty="0"/>
              <a:t> kami. Di </a:t>
            </a:r>
            <a:r>
              <a:rPr lang="en-GB" dirty="0" err="1"/>
              <a:t>sekolah</a:t>
            </a:r>
            <a:r>
              <a:rPr lang="en-GB" dirty="0"/>
              <a:t> Al-Qur’an, </a:t>
            </a:r>
            <a:r>
              <a:rPr lang="en-GB" dirty="0" err="1"/>
              <a:t>saya</a:t>
            </a:r>
            <a:r>
              <a:rPr lang="en-GB" dirty="0"/>
              <a:t> </a:t>
            </a:r>
            <a:r>
              <a:rPr lang="en-GB" dirty="0" err="1"/>
              <a:t>mengajarkan</a:t>
            </a:r>
            <a:r>
              <a:rPr lang="en-GB" dirty="0"/>
              <a:t> </a:t>
            </a:r>
            <a:r>
              <a:rPr lang="en-GB" dirty="0" err="1"/>
              <a:t>anak-anak</a:t>
            </a:r>
            <a:r>
              <a:rPr lang="en-GB" dirty="0"/>
              <a:t> </a:t>
            </a:r>
            <a:r>
              <a:rPr lang="en-GB" dirty="0" err="1"/>
              <a:t>bahwa</a:t>
            </a:r>
            <a:r>
              <a:rPr lang="en-GB" dirty="0"/>
              <a:t> </a:t>
            </a:r>
            <a:r>
              <a:rPr lang="en-GB" dirty="0" err="1"/>
              <a:t>toleransi</a:t>
            </a:r>
            <a:r>
              <a:rPr lang="en-GB" dirty="0"/>
              <a:t> dan </a:t>
            </a:r>
            <a:r>
              <a:rPr lang="en-GB" dirty="0" err="1"/>
              <a:t>cinta</a:t>
            </a:r>
            <a:r>
              <a:rPr lang="en-GB" dirty="0"/>
              <a:t> </a:t>
            </a:r>
            <a:r>
              <a:rPr lang="en-GB" dirty="0" err="1"/>
              <a:t>adalah</a:t>
            </a:r>
            <a:r>
              <a:rPr lang="en-GB" dirty="0"/>
              <a:t> </a:t>
            </a:r>
            <a:r>
              <a:rPr lang="en-GB" dirty="0" err="1"/>
              <a:t>bagian</a:t>
            </a:r>
            <a:r>
              <a:rPr lang="en-GB" dirty="0"/>
              <a:t> </a:t>
            </a:r>
            <a:r>
              <a:rPr lang="en-GB" dirty="0" err="1"/>
              <a:t>penting</a:t>
            </a:r>
            <a:r>
              <a:rPr lang="en-GB" dirty="0"/>
              <a:t> </a:t>
            </a:r>
            <a:r>
              <a:rPr lang="en-GB" dirty="0" err="1"/>
              <a:t>dari</a:t>
            </a:r>
            <a:r>
              <a:rPr lang="en-GB" dirty="0"/>
              <a:t> agama kami. Masa </a:t>
            </a:r>
            <a:r>
              <a:rPr lang="en-GB" dirty="0" err="1"/>
              <a:t>depan</a:t>
            </a:r>
            <a:r>
              <a:rPr lang="en-GB" dirty="0"/>
              <a:t> </a:t>
            </a:r>
            <a:r>
              <a:rPr lang="en-GB" dirty="0" err="1"/>
              <a:t>terletak</a:t>
            </a:r>
            <a:r>
              <a:rPr lang="en-GB" dirty="0"/>
              <a:t> pada </a:t>
            </a:r>
            <a:r>
              <a:rPr lang="en-GB" dirty="0" err="1"/>
              <a:t>anak-anak</a:t>
            </a:r>
            <a:r>
              <a:rPr lang="en-GB" dirty="0"/>
              <a:t> </a:t>
            </a:r>
            <a:r>
              <a:rPr lang="en-GB" dirty="0" err="1"/>
              <a:t>kita</a:t>
            </a:r>
            <a:r>
              <a:rPr lang="en-GB" dirty="0"/>
              <a:t> dan </a:t>
            </a:r>
            <a:r>
              <a:rPr lang="en-GB" dirty="0" err="1"/>
              <a:t>merupakan</a:t>
            </a:r>
            <a:r>
              <a:rPr lang="en-GB" dirty="0"/>
              <a:t> </a:t>
            </a:r>
            <a:r>
              <a:rPr lang="en-GB" dirty="0" err="1"/>
              <a:t>tugas</a:t>
            </a:r>
            <a:r>
              <a:rPr lang="en-GB" dirty="0"/>
              <a:t> </a:t>
            </a:r>
            <a:r>
              <a:rPr lang="en-GB" dirty="0" err="1"/>
              <a:t>kita</a:t>
            </a:r>
            <a:r>
              <a:rPr lang="en-GB" dirty="0"/>
              <a:t> </a:t>
            </a:r>
            <a:r>
              <a:rPr lang="en-GB" dirty="0" err="1"/>
              <a:t>untuk</a:t>
            </a:r>
            <a:r>
              <a:rPr lang="en-GB" dirty="0"/>
              <a:t> </a:t>
            </a:r>
            <a:r>
              <a:rPr lang="en-GB" dirty="0" err="1"/>
              <a:t>menuntun</a:t>
            </a:r>
            <a:r>
              <a:rPr lang="en-GB" dirty="0"/>
              <a:t> </a:t>
            </a:r>
            <a:r>
              <a:rPr lang="en-GB" dirty="0" err="1"/>
              <a:t>mereka</a:t>
            </a:r>
            <a:r>
              <a:rPr lang="en-GB" dirty="0"/>
              <a:t>.”</a:t>
            </a:r>
            <a:endParaRPr dirty="0"/>
          </a:p>
        </p:txBody>
      </p:sp>
      <p:sp>
        <p:nvSpPr>
          <p:cNvPr id="304" name="Google Shape;304;p2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05" name="Google Shape;305;p2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2025-02-14</a:t>
            </a:r>
            <a:endParaRPr/>
          </a:p>
        </p:txBody>
      </p:sp>
      <p:sp>
        <p:nvSpPr>
          <p:cNvPr id="306" name="Google Shape;30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a:t>Magdalena </a:t>
            </a:r>
            <a:r>
              <a:rPr lang="en-GB" dirty="0" err="1"/>
              <a:t>adalah</a:t>
            </a:r>
            <a:r>
              <a:rPr lang="en-GB" dirty="0"/>
              <a:t> </a:t>
            </a:r>
            <a:r>
              <a:rPr lang="en-GB" dirty="0" err="1"/>
              <a:t>seorang</a:t>
            </a:r>
            <a:r>
              <a:rPr lang="en-GB" dirty="0"/>
              <a:t> Kristen </a:t>
            </a:r>
            <a:r>
              <a:rPr lang="en-GB" dirty="0" err="1"/>
              <a:t>daratan</a:t>
            </a:r>
            <a:r>
              <a:rPr lang="en-GB" dirty="0"/>
              <a:t> yang </a:t>
            </a:r>
            <a:r>
              <a:rPr lang="en-GB" dirty="0" err="1"/>
              <a:t>pindah</a:t>
            </a:r>
            <a:r>
              <a:rPr lang="en-GB" dirty="0"/>
              <a:t> </a:t>
            </a:r>
            <a:r>
              <a:rPr lang="en-GB" dirty="0" err="1"/>
              <a:t>ke</a:t>
            </a:r>
            <a:r>
              <a:rPr lang="en-GB" dirty="0"/>
              <a:t> Zanzibar, yang juga </a:t>
            </a:r>
            <a:r>
              <a:rPr lang="en-GB" dirty="0" err="1"/>
              <a:t>terlibat</a:t>
            </a:r>
            <a:r>
              <a:rPr lang="en-GB" dirty="0"/>
              <a:t> </a:t>
            </a:r>
            <a:r>
              <a:rPr lang="en-GB" dirty="0" err="1"/>
              <a:t>dalam</a:t>
            </a:r>
            <a:r>
              <a:rPr lang="en-GB" dirty="0"/>
              <a:t> </a:t>
            </a:r>
            <a:r>
              <a:rPr lang="en-GB" dirty="0" err="1"/>
              <a:t>kegiatan</a:t>
            </a:r>
            <a:r>
              <a:rPr lang="en-GB" dirty="0"/>
              <a:t> </a:t>
            </a:r>
            <a:r>
              <a:rPr lang="en-GB" dirty="0" err="1"/>
              <a:t>lintas</a:t>
            </a:r>
            <a:r>
              <a:rPr lang="en-GB" dirty="0"/>
              <a:t> agama. </a:t>
            </a:r>
            <a:r>
              <a:rPr lang="en-GB" dirty="0" err="1"/>
              <a:t>Ia</a:t>
            </a:r>
            <a:r>
              <a:rPr lang="en-GB" dirty="0"/>
              <a:t> </a:t>
            </a:r>
            <a:r>
              <a:rPr lang="en-GB" dirty="0" err="1"/>
              <a:t>telah</a:t>
            </a:r>
            <a:r>
              <a:rPr lang="en-GB" dirty="0"/>
              <a:t> </a:t>
            </a:r>
            <a:r>
              <a:rPr lang="en-GB" dirty="0" err="1"/>
              <a:t>menghadapi</a:t>
            </a:r>
            <a:r>
              <a:rPr lang="en-GB" dirty="0"/>
              <a:t> </a:t>
            </a:r>
            <a:r>
              <a:rPr lang="en-GB" dirty="0" err="1"/>
              <a:t>diskriminasi</a:t>
            </a:r>
            <a:r>
              <a:rPr lang="en-GB" dirty="0"/>
              <a:t> </a:t>
            </a:r>
            <a:r>
              <a:rPr lang="en-GB" dirty="0" err="1"/>
              <a:t>karena</a:t>
            </a:r>
            <a:r>
              <a:rPr lang="en-GB" dirty="0"/>
              <a:t> </a:t>
            </a:r>
            <a:r>
              <a:rPr lang="en-GB" dirty="0" err="1"/>
              <a:t>cara</a:t>
            </a:r>
            <a:r>
              <a:rPr lang="en-GB" dirty="0"/>
              <a:t> </a:t>
            </a:r>
            <a:r>
              <a:rPr lang="en-GB" dirty="0" err="1"/>
              <a:t>berpakaian</a:t>
            </a:r>
            <a:r>
              <a:rPr lang="en-GB" dirty="0"/>
              <a:t> dan </a:t>
            </a:r>
            <a:r>
              <a:rPr lang="en-GB" dirty="0" err="1"/>
              <a:t>agamanya</a:t>
            </a:r>
            <a:r>
              <a:rPr lang="en-GB" dirty="0"/>
              <a:t>, </a:t>
            </a:r>
            <a:r>
              <a:rPr lang="en-GB" dirty="0" err="1"/>
              <a:t>tetapi</a:t>
            </a:r>
            <a:r>
              <a:rPr lang="en-GB" dirty="0"/>
              <a:t> </a:t>
            </a:r>
            <a:r>
              <a:rPr lang="en-GB" dirty="0" err="1"/>
              <a:t>ia</a:t>
            </a:r>
            <a:r>
              <a:rPr lang="en-GB" dirty="0"/>
              <a:t> </a:t>
            </a:r>
            <a:r>
              <a:rPr lang="en-GB" dirty="0" err="1"/>
              <a:t>bertekad</a:t>
            </a:r>
            <a:r>
              <a:rPr lang="en-GB" dirty="0"/>
              <a:t> </a:t>
            </a:r>
            <a:r>
              <a:rPr lang="en-GB" dirty="0" err="1"/>
              <a:t>untuk</a:t>
            </a:r>
            <a:r>
              <a:rPr lang="en-GB" dirty="0"/>
              <a:t> </a:t>
            </a:r>
            <a:r>
              <a:rPr lang="en-GB" dirty="0" err="1"/>
              <a:t>menjembatani</a:t>
            </a:r>
            <a:r>
              <a:rPr lang="en-GB" dirty="0"/>
              <a:t> </a:t>
            </a:r>
            <a:r>
              <a:rPr lang="en-GB" dirty="0" err="1"/>
              <a:t>kesenjangan</a:t>
            </a:r>
            <a:r>
              <a:rPr lang="en-GB" dirty="0"/>
              <a:t> di </a:t>
            </a:r>
            <a:r>
              <a:rPr lang="en-GB" dirty="0" err="1"/>
              <a:t>antara</a:t>
            </a:r>
            <a:r>
              <a:rPr lang="en-GB" dirty="0"/>
              <a:t> </a:t>
            </a:r>
            <a:r>
              <a:rPr lang="en-GB" dirty="0" err="1"/>
              <a:t>umat</a:t>
            </a:r>
            <a:r>
              <a:rPr lang="en-GB" dirty="0"/>
              <a:t> Kristen dan Muslim. </a:t>
            </a:r>
            <a:r>
              <a:rPr lang="en-GB" dirty="0" err="1"/>
              <a:t>Ia</a:t>
            </a:r>
            <a:r>
              <a:rPr lang="en-GB" dirty="0"/>
              <a:t> </a:t>
            </a:r>
            <a:r>
              <a:rPr lang="en-GB" dirty="0" err="1"/>
              <a:t>bergabung</a:t>
            </a:r>
            <a:r>
              <a:rPr lang="en-GB" dirty="0"/>
              <a:t> </a:t>
            </a:r>
            <a:r>
              <a:rPr lang="en-GB" dirty="0" err="1"/>
              <a:t>dengan</a:t>
            </a:r>
            <a:r>
              <a:rPr lang="en-GB" dirty="0"/>
              <a:t> Dewan </a:t>
            </a:r>
            <a:r>
              <a:rPr lang="en-GB" dirty="0" err="1"/>
              <a:t>perempuan</a:t>
            </a:r>
            <a:r>
              <a:rPr lang="en-GB" dirty="0"/>
              <a:t> </a:t>
            </a:r>
            <a:r>
              <a:rPr lang="en-GB" dirty="0" err="1"/>
              <a:t>Ungoya</a:t>
            </a:r>
            <a:r>
              <a:rPr lang="en-GB" dirty="0"/>
              <a:t> yang </a:t>
            </a:r>
            <a:r>
              <a:rPr lang="en-GB" dirty="0" err="1"/>
              <a:t>pergi</a:t>
            </a:r>
            <a:r>
              <a:rPr lang="en-GB" dirty="0"/>
              <a:t> </a:t>
            </a:r>
            <a:r>
              <a:rPr lang="en-GB" dirty="0" err="1"/>
              <a:t>ke</a:t>
            </a:r>
            <a:r>
              <a:rPr lang="en-GB" dirty="0"/>
              <a:t> </a:t>
            </a:r>
            <a:r>
              <a:rPr lang="en-GB" dirty="0" err="1"/>
              <a:t>komunitas-komunitas</a:t>
            </a:r>
            <a:r>
              <a:rPr lang="en-GB" dirty="0"/>
              <a:t> </a:t>
            </a:r>
            <a:r>
              <a:rPr lang="en-GB" dirty="0" err="1"/>
              <a:t>untuk</a:t>
            </a:r>
            <a:r>
              <a:rPr lang="en-GB" dirty="0"/>
              <a:t> </a:t>
            </a:r>
            <a:r>
              <a:rPr lang="en-GB" dirty="0" err="1"/>
              <a:t>berbicara</a:t>
            </a:r>
            <a:r>
              <a:rPr lang="en-GB" dirty="0"/>
              <a:t> </a:t>
            </a:r>
            <a:r>
              <a:rPr lang="en-GB" dirty="0" err="1"/>
              <a:t>tentang</a:t>
            </a:r>
            <a:r>
              <a:rPr lang="en-GB" dirty="0"/>
              <a:t> </a:t>
            </a:r>
            <a:r>
              <a:rPr lang="en-GB" dirty="0" err="1"/>
              <a:t>tantangan-tantangan</a:t>
            </a:r>
            <a:r>
              <a:rPr lang="en-GB" dirty="0"/>
              <a:t> dan </a:t>
            </a:r>
            <a:r>
              <a:rPr lang="en-GB" dirty="0" err="1"/>
              <a:t>hak-hak</a:t>
            </a:r>
            <a:r>
              <a:rPr lang="en-GB" dirty="0"/>
              <a:t> </a:t>
            </a:r>
            <a:r>
              <a:rPr lang="en-GB" dirty="0" err="1"/>
              <a:t>perempuan</a:t>
            </a:r>
            <a:r>
              <a:rPr lang="en-GB" dirty="0"/>
              <a:t>. </a:t>
            </a:r>
            <a:endParaRPr dirty="0"/>
          </a:p>
          <a:p>
            <a:pPr marL="0" lvl="0" indent="0" algn="l" rtl="0">
              <a:spcBef>
                <a:spcPts val="0"/>
              </a:spcBef>
              <a:spcAft>
                <a:spcPts val="0"/>
              </a:spcAft>
              <a:buClr>
                <a:schemeClr val="dk1"/>
              </a:buClr>
              <a:buSzPts val="1100"/>
              <a:buFont typeface="Arial"/>
              <a:buNone/>
            </a:pPr>
            <a:endParaRPr dirty="0"/>
          </a:p>
          <a:p>
            <a:pPr marL="109220" marR="80010" lvl="0" indent="-2540" algn="l" rtl="0">
              <a:spcBef>
                <a:spcPts val="0"/>
              </a:spcBef>
              <a:spcAft>
                <a:spcPts val="0"/>
              </a:spcAft>
              <a:buClr>
                <a:schemeClr val="dk1"/>
              </a:buClr>
              <a:buSzPts val="1100"/>
              <a:buFont typeface="Arial"/>
              <a:buNone/>
            </a:pPr>
            <a:r>
              <a:rPr lang="en-GB" dirty="0"/>
              <a:t>“Saya </a:t>
            </a:r>
            <a:r>
              <a:rPr lang="en-GB" dirty="0" err="1"/>
              <a:t>bergabung</a:t>
            </a:r>
            <a:r>
              <a:rPr lang="en-GB" dirty="0"/>
              <a:t> </a:t>
            </a:r>
            <a:r>
              <a:rPr lang="en-GB" dirty="0" err="1"/>
              <a:t>dengan</a:t>
            </a:r>
            <a:r>
              <a:rPr lang="en-GB" dirty="0"/>
              <a:t> </a:t>
            </a:r>
            <a:r>
              <a:rPr lang="en-GB" dirty="0" err="1"/>
              <a:t>komite</a:t>
            </a:r>
            <a:r>
              <a:rPr lang="en-GB" dirty="0"/>
              <a:t> </a:t>
            </a:r>
            <a:r>
              <a:rPr lang="en-GB" dirty="0" err="1"/>
              <a:t>untuk</a:t>
            </a:r>
            <a:r>
              <a:rPr lang="en-GB" dirty="0"/>
              <a:t> </a:t>
            </a:r>
            <a:r>
              <a:rPr lang="en-GB" dirty="0" err="1"/>
              <a:t>lebih</a:t>
            </a:r>
            <a:r>
              <a:rPr lang="en-GB" dirty="0"/>
              <a:t> </a:t>
            </a:r>
            <a:r>
              <a:rPr lang="en-GB" dirty="0" err="1"/>
              <a:t>mempelajari</a:t>
            </a:r>
            <a:r>
              <a:rPr lang="en-GB" dirty="0"/>
              <a:t> </a:t>
            </a:r>
            <a:r>
              <a:rPr lang="en-GB" dirty="0" err="1"/>
              <a:t>tentang</a:t>
            </a:r>
            <a:r>
              <a:rPr lang="en-GB" dirty="0"/>
              <a:t> Islam dan </a:t>
            </a:r>
            <a:r>
              <a:rPr lang="en-GB" dirty="0" err="1"/>
              <a:t>memahami</a:t>
            </a:r>
            <a:r>
              <a:rPr lang="en-GB" dirty="0"/>
              <a:t> </a:t>
            </a:r>
            <a:r>
              <a:rPr lang="en-GB" dirty="0" err="1"/>
              <a:t>bagaimana</a:t>
            </a:r>
            <a:r>
              <a:rPr lang="en-GB" dirty="0"/>
              <a:t> </a:t>
            </a:r>
            <a:r>
              <a:rPr lang="en-GB" dirty="0" err="1"/>
              <a:t>hidup</a:t>
            </a:r>
            <a:r>
              <a:rPr lang="en-GB" dirty="0"/>
              <a:t> </a:t>
            </a:r>
            <a:r>
              <a:rPr lang="en-GB" dirty="0" err="1"/>
              <a:t>umat</a:t>
            </a:r>
            <a:r>
              <a:rPr lang="en-GB" dirty="0"/>
              <a:t> Muslim,” </a:t>
            </a:r>
            <a:r>
              <a:rPr lang="en-GB" dirty="0" err="1"/>
              <a:t>jelasnya</a:t>
            </a:r>
            <a:r>
              <a:rPr lang="en-GB" dirty="0"/>
              <a:t>. “Kami </a:t>
            </a:r>
            <a:r>
              <a:rPr lang="en-GB" dirty="0" err="1"/>
              <a:t>semua</a:t>
            </a:r>
            <a:r>
              <a:rPr lang="en-GB" dirty="0"/>
              <a:t> </a:t>
            </a:r>
            <a:r>
              <a:rPr lang="en-GB" dirty="0" err="1"/>
              <a:t>adalah</a:t>
            </a:r>
            <a:r>
              <a:rPr lang="en-GB" dirty="0"/>
              <a:t> </a:t>
            </a:r>
            <a:r>
              <a:rPr lang="en-GB" dirty="0" err="1"/>
              <a:t>perempuan</a:t>
            </a:r>
            <a:r>
              <a:rPr lang="en-GB" dirty="0"/>
              <a:t>, dan kami </a:t>
            </a:r>
            <a:r>
              <a:rPr lang="en-GB" dirty="0" err="1"/>
              <a:t>menghadapi</a:t>
            </a:r>
            <a:r>
              <a:rPr lang="en-GB" dirty="0"/>
              <a:t> </a:t>
            </a:r>
            <a:r>
              <a:rPr lang="en-GB" dirty="0" err="1"/>
              <a:t>diskriminasi</a:t>
            </a:r>
            <a:r>
              <a:rPr lang="en-GB" dirty="0"/>
              <a:t> </a:t>
            </a:r>
            <a:r>
              <a:rPr lang="en-GB" dirty="0" err="1"/>
              <a:t>karena</a:t>
            </a:r>
            <a:r>
              <a:rPr lang="en-GB" dirty="0"/>
              <a:t> </a:t>
            </a:r>
            <a:r>
              <a:rPr lang="en-GB" dirty="0" err="1"/>
              <a:t>hal</a:t>
            </a:r>
            <a:r>
              <a:rPr lang="en-GB" dirty="0"/>
              <a:t> </a:t>
            </a:r>
            <a:r>
              <a:rPr lang="en-GB" dirty="0" err="1"/>
              <a:t>itu</a:t>
            </a:r>
            <a:r>
              <a:rPr lang="en-GB" dirty="0"/>
              <a:t> – </a:t>
            </a:r>
            <a:r>
              <a:rPr lang="en-GB" dirty="0" err="1"/>
              <a:t>kita</a:t>
            </a:r>
            <a:r>
              <a:rPr lang="en-GB" dirty="0"/>
              <a:t> </a:t>
            </a:r>
            <a:r>
              <a:rPr lang="en-GB" dirty="0" err="1"/>
              <a:t>harus</a:t>
            </a:r>
            <a:r>
              <a:rPr lang="en-GB" dirty="0"/>
              <a:t> </a:t>
            </a:r>
            <a:r>
              <a:rPr lang="en-GB" dirty="0" err="1"/>
              <a:t>berdiri</a:t>
            </a:r>
            <a:r>
              <a:rPr lang="en-GB" dirty="0"/>
              <a:t> </a:t>
            </a:r>
            <a:r>
              <a:rPr lang="en-GB" dirty="0" err="1"/>
              <a:t>bersama</a:t>
            </a:r>
            <a:r>
              <a:rPr lang="en-GB" dirty="0"/>
              <a:t> dan </a:t>
            </a:r>
            <a:r>
              <a:rPr lang="en-GB" dirty="0" err="1"/>
              <a:t>saling</a:t>
            </a:r>
            <a:r>
              <a:rPr lang="en-GB" dirty="0"/>
              <a:t> </a:t>
            </a:r>
            <a:r>
              <a:rPr lang="en-GB" dirty="0" err="1"/>
              <a:t>mendukung</a:t>
            </a:r>
            <a:r>
              <a:rPr lang="en-GB" dirty="0"/>
              <a:t> </a:t>
            </a:r>
            <a:r>
              <a:rPr lang="en-GB" dirty="0" err="1"/>
              <a:t>satu</a:t>
            </a:r>
            <a:r>
              <a:rPr lang="en-GB" dirty="0"/>
              <a:t> </a:t>
            </a:r>
            <a:r>
              <a:rPr lang="en-GB" dirty="0" err="1"/>
              <a:t>sama</a:t>
            </a:r>
            <a:r>
              <a:rPr lang="en-GB" dirty="0"/>
              <a:t> lain.”</a:t>
            </a:r>
            <a:endParaRPr dirty="0"/>
          </a:p>
        </p:txBody>
      </p:sp>
      <p:sp>
        <p:nvSpPr>
          <p:cNvPr id="313" name="Google Shape;313;p2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14" name="Google Shape;314;p2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2025-02-14</a:t>
            </a:r>
            <a:endParaRPr/>
          </a:p>
        </p:txBody>
      </p:sp>
      <p:sp>
        <p:nvSpPr>
          <p:cNvPr id="315" name="Google Shape;31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1" name="Google Shape;32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GB" dirty="0"/>
              <a:t>Ada </a:t>
            </a:r>
            <a:r>
              <a:rPr lang="en-GB" dirty="0" err="1"/>
              <a:t>banyak</a:t>
            </a:r>
            <a:r>
              <a:rPr lang="en-GB" dirty="0"/>
              <a:t> orang </a:t>
            </a:r>
            <a:r>
              <a:rPr lang="en-GB" dirty="0" err="1"/>
              <a:t>seperti</a:t>
            </a:r>
            <a:r>
              <a:rPr lang="en-GB" dirty="0"/>
              <a:t> </a:t>
            </a:r>
            <a:r>
              <a:rPr lang="en-GB" dirty="0" err="1"/>
              <a:t>tetangga</a:t>
            </a:r>
            <a:r>
              <a:rPr lang="en-GB" dirty="0"/>
              <a:t> Shafaq, </a:t>
            </a:r>
            <a:r>
              <a:rPr lang="en-GB" dirty="0" err="1"/>
              <a:t>Zaliha</a:t>
            </a:r>
            <a:r>
              <a:rPr lang="en-GB" dirty="0"/>
              <a:t> dan Magdalena. Orang </a:t>
            </a:r>
            <a:r>
              <a:rPr lang="en-GB" dirty="0" err="1"/>
              <a:t>biasa</a:t>
            </a:r>
            <a:r>
              <a:rPr lang="en-GB" dirty="0"/>
              <a:t> </a:t>
            </a:r>
            <a:r>
              <a:rPr lang="en-GB" dirty="0" err="1"/>
              <a:t>seperti</a:t>
            </a:r>
            <a:r>
              <a:rPr lang="en-GB" dirty="0"/>
              <a:t> </a:t>
            </a:r>
            <a:r>
              <a:rPr lang="en-GB" dirty="0" err="1"/>
              <a:t>kita</a:t>
            </a:r>
            <a:r>
              <a:rPr lang="en-GB" dirty="0"/>
              <a:t>, yang </a:t>
            </a:r>
            <a:r>
              <a:rPr lang="en-GB" dirty="0" err="1"/>
              <a:t>berusaha</a:t>
            </a:r>
            <a:r>
              <a:rPr lang="en-GB" dirty="0"/>
              <a:t> </a:t>
            </a:r>
            <a:r>
              <a:rPr lang="en-GB" dirty="0" err="1"/>
              <a:t>untuk</a:t>
            </a:r>
            <a:r>
              <a:rPr lang="en-GB" dirty="0"/>
              <a:t> </a:t>
            </a:r>
            <a:r>
              <a:rPr lang="en-GB" dirty="0" err="1"/>
              <a:t>mewujudkan</a:t>
            </a:r>
            <a:r>
              <a:rPr lang="en-GB" dirty="0"/>
              <a:t> </a:t>
            </a:r>
            <a:r>
              <a:rPr lang="en-GB" dirty="0" err="1"/>
              <a:t>hak</a:t>
            </a:r>
            <a:r>
              <a:rPr lang="en-GB" dirty="0"/>
              <a:t> </a:t>
            </a:r>
            <a:r>
              <a:rPr lang="en-GB" dirty="0" err="1"/>
              <a:t>asasi</a:t>
            </a:r>
            <a:r>
              <a:rPr lang="en-GB" dirty="0"/>
              <a:t> </a:t>
            </a:r>
            <a:r>
              <a:rPr lang="en-GB" dirty="0" err="1"/>
              <a:t>manusia</a:t>
            </a:r>
            <a:r>
              <a:rPr lang="en-GB" dirty="0"/>
              <a:t> di </a:t>
            </a:r>
            <a:r>
              <a:rPr lang="en-GB" dirty="0" err="1"/>
              <a:t>komunitas</a:t>
            </a:r>
            <a:r>
              <a:rPr lang="en-GB" dirty="0"/>
              <a:t> </a:t>
            </a:r>
            <a:r>
              <a:rPr lang="en-GB" dirty="0" err="1"/>
              <a:t>kita</a:t>
            </a:r>
            <a:r>
              <a:rPr lang="en-GB" dirty="0"/>
              <a:t> </a:t>
            </a:r>
            <a:r>
              <a:rPr lang="en-GB" dirty="0" err="1"/>
              <a:t>dengan</a:t>
            </a:r>
            <a:r>
              <a:rPr lang="en-GB" dirty="0"/>
              <a:t> </a:t>
            </a:r>
            <a:r>
              <a:rPr lang="en-GB" dirty="0" err="1"/>
              <a:t>cara</a:t>
            </a:r>
            <a:r>
              <a:rPr lang="en-GB" dirty="0"/>
              <a:t> </a:t>
            </a:r>
            <a:r>
              <a:rPr lang="en-GB" dirty="0" err="1"/>
              <a:t>kita</a:t>
            </a:r>
            <a:r>
              <a:rPr lang="en-GB" dirty="0"/>
              <a:t> </a:t>
            </a:r>
            <a:r>
              <a:rPr lang="en-GB" dirty="0" err="1"/>
              <a:t>sendiri</a:t>
            </a:r>
            <a:r>
              <a:rPr lang="en-GB" dirty="0"/>
              <a:t> – </a:t>
            </a:r>
            <a:r>
              <a:rPr lang="en-GB" dirty="0" err="1"/>
              <a:t>pembuat</a:t>
            </a:r>
            <a:r>
              <a:rPr lang="en-GB" dirty="0"/>
              <a:t> </a:t>
            </a:r>
            <a:r>
              <a:rPr lang="en-GB" dirty="0" err="1"/>
              <a:t>perubahan</a:t>
            </a:r>
            <a:r>
              <a:rPr lang="en-GB" dirty="0"/>
              <a:t> </a:t>
            </a:r>
            <a:r>
              <a:rPr lang="en-GB" dirty="0" err="1"/>
              <a:t>lokal</a:t>
            </a:r>
            <a:r>
              <a:rPr lang="en-GB" dirty="0"/>
              <a:t>! </a:t>
            </a: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dirty="0" err="1"/>
              <a:t>Siapapun</a:t>
            </a:r>
            <a:r>
              <a:rPr lang="en-GB" dirty="0"/>
              <a:t> </a:t>
            </a:r>
            <a:r>
              <a:rPr lang="en-GB" dirty="0" err="1"/>
              <a:t>kita</a:t>
            </a:r>
            <a:r>
              <a:rPr lang="en-GB" dirty="0"/>
              <a:t>, </a:t>
            </a:r>
            <a:r>
              <a:rPr lang="en-GB" dirty="0" err="1"/>
              <a:t>kita</a:t>
            </a:r>
            <a:r>
              <a:rPr lang="en-GB" dirty="0"/>
              <a:t> </a:t>
            </a:r>
            <a:r>
              <a:rPr lang="en-GB" dirty="0" err="1"/>
              <a:t>bisa</a:t>
            </a:r>
            <a:r>
              <a:rPr lang="en-GB" dirty="0"/>
              <a:t> </a:t>
            </a:r>
            <a:r>
              <a:rPr lang="en-GB" dirty="0" err="1"/>
              <a:t>melakukan</a:t>
            </a:r>
            <a:r>
              <a:rPr lang="en-GB" dirty="0"/>
              <a:t> </a:t>
            </a:r>
            <a:r>
              <a:rPr lang="en-GB" dirty="0" err="1"/>
              <a:t>sesuatu</a:t>
            </a:r>
            <a:r>
              <a:rPr lang="en-GB" dirty="0"/>
              <a:t> </a:t>
            </a:r>
            <a:r>
              <a:rPr lang="en-GB" dirty="0" err="1"/>
              <a:t>untuk</a:t>
            </a:r>
            <a:r>
              <a:rPr lang="en-GB" dirty="0"/>
              <a:t> </a:t>
            </a:r>
            <a:r>
              <a:rPr lang="en-GB" dirty="0" err="1"/>
              <a:t>mewujudkan</a:t>
            </a:r>
            <a:r>
              <a:rPr lang="en-GB" dirty="0"/>
              <a:t> </a:t>
            </a:r>
            <a:r>
              <a:rPr lang="en-GB" dirty="0" err="1"/>
              <a:t>hak</a:t>
            </a:r>
            <a:r>
              <a:rPr lang="en-GB" dirty="0"/>
              <a:t> </a:t>
            </a:r>
            <a:r>
              <a:rPr lang="en-GB" dirty="0" err="1"/>
              <a:t>asasi</a:t>
            </a:r>
            <a:r>
              <a:rPr lang="en-GB" dirty="0"/>
              <a:t> </a:t>
            </a:r>
            <a:r>
              <a:rPr lang="en-GB" dirty="0" err="1"/>
              <a:t>manusia</a:t>
            </a:r>
            <a:r>
              <a:rPr lang="en-GB" dirty="0"/>
              <a:t>!</a:t>
            </a:r>
            <a:endParaRPr dirty="0"/>
          </a:p>
        </p:txBody>
      </p:sp>
      <p:sp>
        <p:nvSpPr>
          <p:cNvPr id="322" name="Google Shape;322;p2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323" name="Google Shape;323;p2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2025-02-14</a:t>
            </a:r>
            <a:endParaRPr/>
          </a:p>
        </p:txBody>
      </p:sp>
      <p:sp>
        <p:nvSpPr>
          <p:cNvPr id="324" name="Google Shape;324;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Google Shape;329;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30" name="Google Shape;330;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29</a:t>
            </a:fld>
            <a:endParaRPr/>
          </a:p>
        </p:txBody>
      </p:sp>
      <p:sp>
        <p:nvSpPr>
          <p:cNvPr id="331" name="Google Shape;331;p2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2025-02-14</a:t>
            </a:r>
            <a:endParaRPr/>
          </a:p>
        </p:txBody>
      </p:sp>
      <p:sp>
        <p:nvSpPr>
          <p:cNvPr id="332" name="Google Shape;332;p2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 name="Google Shape;5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GB" i="1" dirty="0"/>
              <a:t>Slide 2-6 </a:t>
            </a:r>
            <a:r>
              <a:rPr lang="en-GB" i="1" err="1"/>
              <a:t>mengilustrasikan</a:t>
            </a:r>
            <a:r>
              <a:rPr lang="en-GB" i="1" dirty="0"/>
              <a:t> </a:t>
            </a:r>
            <a:r>
              <a:rPr lang="en-GB" i="1" err="1"/>
              <a:t>bagian</a:t>
            </a:r>
            <a:r>
              <a:rPr lang="en-GB" i="1" dirty="0"/>
              <a:t> '</a:t>
            </a:r>
            <a:r>
              <a:rPr lang="en-GB" i="1" err="1"/>
              <a:t>Deskripsikan</a:t>
            </a:r>
            <a:r>
              <a:rPr lang="en-GB" i="1" dirty="0"/>
              <a:t> </a:t>
            </a:r>
            <a:r>
              <a:rPr lang="en-GB" i="1" err="1"/>
              <a:t>kelas</a:t>
            </a:r>
            <a:r>
              <a:rPr lang="en-GB" i="1" dirty="0"/>
              <a:t>' </a:t>
            </a:r>
            <a:r>
              <a:rPr lang="en-GB" i="1" err="1"/>
              <a:t>dari</a:t>
            </a:r>
            <a:r>
              <a:rPr lang="en-GB" i="1" dirty="0"/>
              <a:t> </a:t>
            </a:r>
            <a:r>
              <a:rPr lang="en-GB" i="1" err="1"/>
              <a:t>rencana</a:t>
            </a:r>
            <a:r>
              <a:rPr lang="en-GB" i="1" dirty="0"/>
              <a:t> </a:t>
            </a:r>
            <a:r>
              <a:rPr lang="en-GB" i="1" err="1"/>
              <a:t>sesi</a:t>
            </a:r>
            <a:r>
              <a:rPr lang="en-GB" i="1" dirty="0"/>
              <a:t>.</a:t>
            </a:r>
            <a:endParaRPr lang="en-US" i="1" dirty="0"/>
          </a:p>
          <a:p>
            <a:pPr marL="0" lvl="0" indent="0" algn="l" rtl="0">
              <a:spcBef>
                <a:spcPts val="0"/>
              </a:spcBef>
              <a:spcAft>
                <a:spcPts val="0"/>
              </a:spcAft>
              <a:buNone/>
            </a:pPr>
            <a:endParaRPr sz="1200" i="1" dirty="0"/>
          </a:p>
          <a:p>
            <a:pPr marL="0" lvl="0" indent="0" algn="l" rtl="0">
              <a:spcBef>
                <a:spcPts val="0"/>
              </a:spcBef>
              <a:spcAft>
                <a:spcPts val="0"/>
              </a:spcAft>
              <a:buNone/>
            </a:pPr>
            <a:r>
              <a:rPr lang="en-GB" sz="1800" b="0" i="1" dirty="0" err="1">
                <a:solidFill>
                  <a:srgbClr val="000000"/>
                </a:solidFill>
                <a:latin typeface="Calibri"/>
                <a:ea typeface="Calibri"/>
                <a:cs typeface="Calibri"/>
                <a:sym typeface="Calibri"/>
              </a:rPr>
              <a:t>Sesuaikan</a:t>
            </a:r>
            <a:r>
              <a:rPr lang="en-GB" sz="1800" b="0" i="1" dirty="0">
                <a:solidFill>
                  <a:srgbClr val="000000"/>
                </a:solidFill>
                <a:latin typeface="Calibri"/>
                <a:ea typeface="Calibri"/>
                <a:cs typeface="Calibri"/>
                <a:sym typeface="Calibri"/>
              </a:rPr>
              <a:t> slide </a:t>
            </a:r>
            <a:r>
              <a:rPr lang="en-GB" sz="1800" b="0" i="1" dirty="0" err="1">
                <a:solidFill>
                  <a:srgbClr val="000000"/>
                </a:solidFill>
                <a:latin typeface="Calibri"/>
                <a:ea typeface="Calibri"/>
                <a:cs typeface="Calibri"/>
                <a:sym typeface="Calibri"/>
              </a:rPr>
              <a:t>ini</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seperlunya</a:t>
            </a:r>
            <a:r>
              <a:rPr lang="en-GB" sz="1800" b="0" i="1" dirty="0">
                <a:solidFill>
                  <a:srgbClr val="000000"/>
                </a:solidFill>
                <a:latin typeface="Calibri"/>
                <a:ea typeface="Calibri"/>
                <a:cs typeface="Calibri"/>
                <a:sym typeface="Calibri"/>
              </a:rPr>
              <a:t> dan </a:t>
            </a:r>
            <a:r>
              <a:rPr lang="en-GB" sz="1800" b="0" i="1" dirty="0" err="1">
                <a:solidFill>
                  <a:srgbClr val="000000"/>
                </a:solidFill>
                <a:latin typeface="Calibri"/>
                <a:ea typeface="Calibri"/>
                <a:cs typeface="Calibri"/>
                <a:sym typeface="Calibri"/>
              </a:rPr>
              <a:t>baca</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catatan</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pembicara</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ini</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ketika</a:t>
            </a:r>
            <a:r>
              <a:rPr lang="en-GB" sz="1800" b="0" i="1" dirty="0">
                <a:solidFill>
                  <a:srgbClr val="000000"/>
                </a:solidFill>
                <a:latin typeface="Calibri"/>
                <a:ea typeface="Calibri"/>
                <a:cs typeface="Calibri"/>
                <a:sym typeface="Calibri"/>
              </a:rPr>
              <a:t> Anda </a:t>
            </a:r>
            <a:r>
              <a:rPr lang="en-GB" sz="1800" b="0" i="1" dirty="0" err="1">
                <a:solidFill>
                  <a:srgbClr val="000000"/>
                </a:solidFill>
                <a:latin typeface="Calibri"/>
                <a:ea typeface="Calibri"/>
                <a:cs typeface="Calibri"/>
                <a:sym typeface="Calibri"/>
              </a:rPr>
              <a:t>menampilkan</a:t>
            </a:r>
            <a:r>
              <a:rPr lang="en-GB" sz="1800" b="0" i="1" dirty="0">
                <a:solidFill>
                  <a:srgbClr val="000000"/>
                </a:solidFill>
                <a:latin typeface="Calibri"/>
                <a:ea typeface="Calibri"/>
                <a:cs typeface="Calibri"/>
                <a:sym typeface="Calibri"/>
              </a:rPr>
              <a:t> slide, </a:t>
            </a:r>
            <a:r>
              <a:rPr lang="en-GB" sz="1800" b="0" i="1" dirty="0" err="1">
                <a:solidFill>
                  <a:srgbClr val="000000"/>
                </a:solidFill>
                <a:latin typeface="Calibri"/>
                <a:ea typeface="Calibri"/>
                <a:cs typeface="Calibri"/>
                <a:sym typeface="Calibri"/>
              </a:rPr>
              <a:t>atau</a:t>
            </a:r>
            <a:r>
              <a:rPr lang="en-GB" sz="1800" b="0" i="1" dirty="0">
                <a:solidFill>
                  <a:srgbClr val="000000"/>
                </a:solidFill>
                <a:latin typeface="Calibri"/>
                <a:ea typeface="Calibri"/>
                <a:cs typeface="Calibri"/>
                <a:sym typeface="Calibri"/>
              </a:rPr>
              <a:t> buat </a:t>
            </a:r>
            <a:r>
              <a:rPr lang="en-GB" sz="1800" b="0" i="1" dirty="0" err="1">
                <a:solidFill>
                  <a:srgbClr val="000000"/>
                </a:solidFill>
                <a:latin typeface="Calibri"/>
                <a:ea typeface="Calibri"/>
                <a:cs typeface="Calibri"/>
                <a:sym typeface="Calibri"/>
              </a:rPr>
              <a:t>poin-poin</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serupa</a:t>
            </a:r>
            <a:r>
              <a:rPr lang="en-GB" sz="1800" b="0" i="1" dirty="0">
                <a:solidFill>
                  <a:srgbClr val="000000"/>
                </a:solidFill>
                <a:latin typeface="Calibri"/>
                <a:ea typeface="Calibri"/>
                <a:cs typeface="Calibri"/>
                <a:sym typeface="Calibri"/>
              </a:rPr>
              <a:t> </a:t>
            </a:r>
            <a:r>
              <a:rPr lang="en-GB" sz="1800" b="0" i="1" dirty="0" err="1">
                <a:solidFill>
                  <a:srgbClr val="000000"/>
                </a:solidFill>
                <a:latin typeface="Calibri"/>
                <a:ea typeface="Calibri"/>
                <a:cs typeface="Calibri"/>
                <a:sym typeface="Calibri"/>
              </a:rPr>
              <a:t>dari</a:t>
            </a:r>
            <a:r>
              <a:rPr lang="en-GB" sz="1800" b="0" i="1" dirty="0">
                <a:solidFill>
                  <a:srgbClr val="000000"/>
                </a:solidFill>
                <a:latin typeface="Calibri"/>
                <a:ea typeface="Calibri"/>
                <a:cs typeface="Calibri"/>
                <a:sym typeface="Calibri"/>
              </a:rPr>
              <a:t> Anda </a:t>
            </a:r>
            <a:r>
              <a:rPr lang="en-GB" sz="1800" b="0" i="1" dirty="0" err="1">
                <a:solidFill>
                  <a:srgbClr val="000000"/>
                </a:solidFill>
                <a:latin typeface="Calibri"/>
                <a:ea typeface="Calibri"/>
                <a:cs typeface="Calibri"/>
                <a:sym typeface="Calibri"/>
              </a:rPr>
              <a:t>sendiri</a:t>
            </a:r>
            <a:r>
              <a:rPr lang="en-GB" sz="1800" b="0" i="1" dirty="0">
                <a:solidFill>
                  <a:srgbClr val="000000"/>
                </a:solidFill>
                <a:latin typeface="Calibri"/>
                <a:ea typeface="Calibri"/>
                <a:cs typeface="Calibri"/>
                <a:sym typeface="Calibri"/>
              </a:rPr>
              <a:t>.</a:t>
            </a:r>
            <a:r>
              <a:rPr lang="en-GB" sz="1800" b="0" i="0" dirty="0">
                <a:solidFill>
                  <a:srgbClr val="000000"/>
                </a:solidFill>
                <a:latin typeface="Calibri"/>
                <a:ea typeface="Calibri"/>
                <a:cs typeface="Calibri"/>
                <a:sym typeface="Calibri"/>
              </a:rPr>
              <a:t> </a:t>
            </a:r>
            <a:r>
              <a:rPr lang="en-GB" sz="1200" i="1" dirty="0"/>
              <a:t>  </a:t>
            </a:r>
            <a:endParaRPr sz="1200" i="1"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800" dirty="0" err="1">
                <a:solidFill>
                  <a:srgbClr val="000000"/>
                </a:solidFill>
              </a:rPr>
              <a:t>Kursus</a:t>
            </a:r>
            <a:r>
              <a:rPr lang="en-GB" sz="1800" dirty="0">
                <a:solidFill>
                  <a:srgbClr val="000000"/>
                </a:solidFill>
              </a:rPr>
              <a:t> </a:t>
            </a:r>
            <a:r>
              <a:rPr lang="en-GB" sz="1800" b="0" i="0" dirty="0" err="1">
                <a:solidFill>
                  <a:srgbClr val="000000"/>
                </a:solidFill>
                <a:latin typeface="Calibri"/>
                <a:ea typeface="Calibri"/>
                <a:cs typeface="Calibri"/>
                <a:sym typeface="Calibri"/>
              </a:rPr>
              <a:t>ini</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memiliki</a:t>
            </a:r>
            <a:r>
              <a:rPr lang="en-GB" sz="1800" b="0" i="0" dirty="0">
                <a:solidFill>
                  <a:srgbClr val="000000"/>
                </a:solidFill>
                <a:latin typeface="Calibri"/>
                <a:ea typeface="Calibri"/>
                <a:cs typeface="Calibri"/>
                <a:sym typeface="Calibri"/>
              </a:rPr>
              <a:t> 4 </a:t>
            </a:r>
            <a:r>
              <a:rPr lang="en-GB" sz="1800" b="0" i="0" dirty="0" err="1">
                <a:solidFill>
                  <a:srgbClr val="000000"/>
                </a:solidFill>
                <a:latin typeface="Calibri"/>
                <a:ea typeface="Calibri"/>
                <a:cs typeface="Calibri"/>
                <a:sym typeface="Calibri"/>
              </a:rPr>
              <a:t>tujuan</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utama</a:t>
            </a:r>
            <a:r>
              <a:rPr lang="en-GB" sz="1800" b="0" i="0" dirty="0">
                <a:solidFill>
                  <a:srgbClr val="000000"/>
                </a:solidFill>
                <a:latin typeface="Calibri"/>
                <a:ea typeface="Calibri"/>
                <a:cs typeface="Calibri"/>
                <a:sym typeface="Calibri"/>
              </a:rPr>
              <a:t>: </a:t>
            </a:r>
            <a:endParaRPr b="0" i="0" dirty="0">
              <a:solidFill>
                <a:srgbClr val="000000"/>
              </a:solidFill>
              <a:latin typeface="Quattrocento Sans"/>
              <a:ea typeface="Quattrocento Sans"/>
              <a:cs typeface="Quattrocento Sans"/>
              <a:sym typeface="Quattrocento Sans"/>
            </a:endParaRPr>
          </a:p>
          <a:p>
            <a:pPr marL="285750" lvl="0" indent="-285750" algn="l" rtl="0">
              <a:spcBef>
                <a:spcPts val="0"/>
              </a:spcBef>
              <a:spcAft>
                <a:spcPts val="0"/>
              </a:spcAft>
              <a:buClr>
                <a:srgbClr val="000000"/>
              </a:buClr>
              <a:buSzPts val="1800"/>
              <a:buFont typeface="Arial"/>
              <a:buChar char="•"/>
            </a:pPr>
            <a:r>
              <a:rPr lang="en-GB" sz="1800" b="0" i="0" dirty="0" err="1">
                <a:solidFill>
                  <a:srgbClr val="000000"/>
                </a:solidFill>
                <a:latin typeface="Calibri"/>
                <a:ea typeface="Calibri"/>
                <a:cs typeface="Calibri"/>
                <a:sym typeface="Calibri"/>
              </a:rPr>
              <a:t>Untuk</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membantu</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kita</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mengenali</a:t>
            </a:r>
            <a:r>
              <a:rPr lang="en-GB" sz="1800" b="0" i="0" dirty="0">
                <a:solidFill>
                  <a:srgbClr val="000000"/>
                </a:solidFill>
                <a:latin typeface="Calibri"/>
                <a:ea typeface="Calibri"/>
                <a:cs typeface="Calibri"/>
                <a:sym typeface="Calibri"/>
              </a:rPr>
              <a:t> dan </a:t>
            </a:r>
            <a:r>
              <a:rPr lang="en-GB" sz="1800" b="0" i="0" dirty="0" err="1">
                <a:solidFill>
                  <a:srgbClr val="000000"/>
                </a:solidFill>
                <a:latin typeface="Calibri"/>
                <a:ea typeface="Calibri"/>
                <a:cs typeface="Calibri"/>
                <a:sym typeface="Calibri"/>
              </a:rPr>
              <a:t>menghargai</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keberagaman</a:t>
            </a:r>
            <a:r>
              <a:rPr lang="en-GB" sz="1800" b="0" i="0" dirty="0">
                <a:solidFill>
                  <a:srgbClr val="000000"/>
                </a:solidFill>
                <a:latin typeface="Calibri"/>
                <a:ea typeface="Calibri"/>
                <a:cs typeface="Calibri"/>
                <a:sym typeface="Calibri"/>
              </a:rPr>
              <a:t> di </a:t>
            </a:r>
            <a:r>
              <a:rPr lang="en-GB" sz="1800" b="0" i="0" dirty="0" err="1">
                <a:solidFill>
                  <a:srgbClr val="000000"/>
                </a:solidFill>
                <a:latin typeface="Calibri"/>
                <a:ea typeface="Calibri"/>
                <a:cs typeface="Calibri"/>
                <a:sym typeface="Calibri"/>
              </a:rPr>
              <a:t>dalam</a:t>
            </a:r>
            <a:r>
              <a:rPr lang="en-GB" sz="1800" b="0" i="0" dirty="0">
                <a:solidFill>
                  <a:srgbClr val="000000"/>
                </a:solidFill>
                <a:latin typeface="Calibri"/>
                <a:ea typeface="Calibri"/>
                <a:cs typeface="Calibri"/>
                <a:sym typeface="Calibri"/>
              </a:rPr>
              <a:t> dan di </a:t>
            </a:r>
            <a:r>
              <a:rPr lang="en-GB" sz="1800" b="0" i="0" dirty="0" err="1">
                <a:solidFill>
                  <a:srgbClr val="000000"/>
                </a:solidFill>
                <a:latin typeface="Calibri"/>
                <a:ea typeface="Calibri"/>
                <a:cs typeface="Calibri"/>
                <a:sym typeface="Calibri"/>
              </a:rPr>
              <a:t>antara</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komunitas-komunitas</a:t>
            </a:r>
            <a:r>
              <a:rPr lang="en-GB" sz="1800" b="0" i="0" dirty="0">
                <a:solidFill>
                  <a:srgbClr val="000000"/>
                </a:solidFill>
                <a:latin typeface="Calibri"/>
                <a:ea typeface="Calibri"/>
                <a:cs typeface="Calibri"/>
                <a:sym typeface="Calibri"/>
              </a:rPr>
              <a:t> </a:t>
            </a:r>
            <a:endParaRPr dirty="0"/>
          </a:p>
          <a:p>
            <a:pPr marL="285750" lvl="0" indent="-285750" algn="l" rtl="0">
              <a:spcBef>
                <a:spcPts val="0"/>
              </a:spcBef>
              <a:spcAft>
                <a:spcPts val="0"/>
              </a:spcAft>
              <a:buClr>
                <a:srgbClr val="000000"/>
              </a:buClr>
              <a:buSzPts val="1800"/>
              <a:buFont typeface="Arial"/>
              <a:buChar char="•"/>
            </a:pPr>
            <a:r>
              <a:rPr lang="en-GB" sz="1800" b="0" i="0" dirty="0" err="1">
                <a:solidFill>
                  <a:srgbClr val="000000"/>
                </a:solidFill>
                <a:latin typeface="Calibri"/>
                <a:ea typeface="Calibri"/>
                <a:cs typeface="Calibri"/>
                <a:sym typeface="Calibri"/>
              </a:rPr>
              <a:t>Untuk</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membantu</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kita</a:t>
            </a:r>
            <a:r>
              <a:rPr lang="en-GB" sz="1800" b="0" i="0" dirty="0">
                <a:solidFill>
                  <a:srgbClr val="000000"/>
                </a:solidFill>
                <a:latin typeface="Calibri"/>
                <a:ea typeface="Calibri"/>
                <a:cs typeface="Calibri"/>
                <a:sym typeface="Calibri"/>
              </a:rPr>
              <a:t> </a:t>
            </a:r>
            <a:r>
              <a:rPr lang="en-GB" sz="1800" dirty="0" err="1">
                <a:solidFill>
                  <a:srgbClr val="000000"/>
                </a:solidFill>
              </a:rPr>
              <a:t>mengerti</a:t>
            </a:r>
            <a:r>
              <a:rPr lang="en-GB" sz="1800" b="0" i="0" dirty="0">
                <a:solidFill>
                  <a:srgbClr val="000000"/>
                </a:solidFill>
                <a:latin typeface="Calibri"/>
                <a:ea typeface="Calibri"/>
                <a:cs typeface="Calibri"/>
                <a:sym typeface="Calibri"/>
              </a:rPr>
              <a:t> dan </a:t>
            </a:r>
            <a:r>
              <a:rPr lang="en-GB" sz="1800" b="0" i="0" dirty="0" err="1">
                <a:solidFill>
                  <a:srgbClr val="000000"/>
                </a:solidFill>
                <a:latin typeface="Calibri"/>
                <a:ea typeface="Calibri"/>
                <a:cs typeface="Calibri"/>
                <a:sym typeface="Calibri"/>
              </a:rPr>
              <a:t>menghargai</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hak</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asasi</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manusia</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kita</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termasuk</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ha</a:t>
            </a:r>
            <a:r>
              <a:rPr lang="en-GB" sz="1800" dirty="0" err="1">
                <a:solidFill>
                  <a:srgbClr val="000000"/>
                </a:solidFill>
              </a:rPr>
              <a:t>k</a:t>
            </a:r>
            <a:r>
              <a:rPr lang="en-GB" sz="1800" dirty="0">
                <a:solidFill>
                  <a:srgbClr val="000000"/>
                </a:solidFill>
              </a:rPr>
              <a:t> </a:t>
            </a:r>
            <a:r>
              <a:rPr lang="en-GB" sz="1800" b="0" i="0" dirty="0" err="1">
                <a:solidFill>
                  <a:srgbClr val="000000"/>
                </a:solidFill>
                <a:latin typeface="Calibri"/>
                <a:ea typeface="Calibri"/>
                <a:cs typeface="Calibri"/>
                <a:sym typeface="Calibri"/>
              </a:rPr>
              <a:t>atas</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kebebasan</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beragama</a:t>
            </a:r>
            <a:r>
              <a:rPr lang="en-GB" sz="1800" b="0" i="0" dirty="0">
                <a:solidFill>
                  <a:srgbClr val="000000"/>
                </a:solidFill>
                <a:latin typeface="Calibri"/>
                <a:ea typeface="Calibri"/>
                <a:cs typeface="Calibri"/>
                <a:sym typeface="Calibri"/>
              </a:rPr>
              <a:t> </a:t>
            </a:r>
            <a:r>
              <a:rPr lang="en-GB" sz="1800" dirty="0" err="1">
                <a:solidFill>
                  <a:srgbClr val="000000"/>
                </a:solidFill>
              </a:rPr>
              <a:t>atau</a:t>
            </a:r>
            <a:r>
              <a:rPr lang="en-GB" sz="1800" dirty="0">
                <a:solidFill>
                  <a:srgbClr val="000000"/>
                </a:solidFill>
              </a:rPr>
              <a:t> </a:t>
            </a:r>
            <a:r>
              <a:rPr lang="en-GB" sz="1800" b="0" i="0" dirty="0" err="1">
                <a:solidFill>
                  <a:srgbClr val="000000"/>
                </a:solidFill>
                <a:latin typeface="Calibri"/>
                <a:ea typeface="Calibri"/>
                <a:cs typeface="Calibri"/>
                <a:sym typeface="Calibri"/>
              </a:rPr>
              <a:t>berkeyakinan</a:t>
            </a:r>
            <a:r>
              <a:rPr lang="en-GB" sz="1800" b="0" i="0" dirty="0">
                <a:solidFill>
                  <a:srgbClr val="000000"/>
                </a:solidFill>
                <a:latin typeface="Calibri"/>
                <a:ea typeface="Calibri"/>
                <a:cs typeface="Calibri"/>
                <a:sym typeface="Calibri"/>
              </a:rPr>
              <a:t> </a:t>
            </a:r>
            <a:endParaRPr dirty="0"/>
          </a:p>
          <a:p>
            <a:pPr marL="285750" lvl="0" indent="-285750" algn="l" rtl="0">
              <a:spcBef>
                <a:spcPts val="0"/>
              </a:spcBef>
              <a:spcAft>
                <a:spcPts val="0"/>
              </a:spcAft>
              <a:buClr>
                <a:srgbClr val="000000"/>
              </a:buClr>
              <a:buSzPts val="1800"/>
              <a:buFont typeface="Arial"/>
              <a:buChar char="•"/>
            </a:pPr>
            <a:r>
              <a:rPr lang="en-GB" sz="1800" b="0" i="0" dirty="0" err="1">
                <a:solidFill>
                  <a:srgbClr val="000000"/>
                </a:solidFill>
                <a:latin typeface="Calibri"/>
                <a:ea typeface="Calibri"/>
                <a:cs typeface="Calibri"/>
                <a:sym typeface="Calibri"/>
              </a:rPr>
              <a:t>Untuk</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mengidentifikasi</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masalah-masalah</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terkait</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kebebasan</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beragama</a:t>
            </a:r>
            <a:r>
              <a:rPr lang="en-GB" sz="1800" b="0" i="0" dirty="0">
                <a:solidFill>
                  <a:srgbClr val="000000"/>
                </a:solidFill>
                <a:latin typeface="Calibri"/>
                <a:ea typeface="Calibri"/>
                <a:cs typeface="Calibri"/>
                <a:sym typeface="Calibri"/>
              </a:rPr>
              <a:t> </a:t>
            </a:r>
            <a:r>
              <a:rPr lang="en-GB" sz="1800" dirty="0" err="1">
                <a:solidFill>
                  <a:srgbClr val="000000"/>
                </a:solidFill>
              </a:rPr>
              <a:t>atau</a:t>
            </a:r>
            <a:r>
              <a:rPr lang="en-GB" sz="1800" dirty="0">
                <a:solidFill>
                  <a:srgbClr val="000000"/>
                </a:solidFill>
              </a:rPr>
              <a:t> </a:t>
            </a:r>
            <a:r>
              <a:rPr lang="en-GB" sz="1800" b="0" i="0" dirty="0" err="1">
                <a:solidFill>
                  <a:srgbClr val="000000"/>
                </a:solidFill>
                <a:latin typeface="Calibri"/>
                <a:ea typeface="Calibri"/>
                <a:cs typeface="Calibri"/>
                <a:sym typeface="Calibri"/>
              </a:rPr>
              <a:t>berkeyakinan</a:t>
            </a:r>
            <a:r>
              <a:rPr lang="en-GB" sz="1800" b="0" i="0" dirty="0">
                <a:solidFill>
                  <a:srgbClr val="000000"/>
                </a:solidFill>
                <a:latin typeface="Calibri"/>
                <a:ea typeface="Calibri"/>
                <a:cs typeface="Calibri"/>
                <a:sym typeface="Calibri"/>
              </a:rPr>
              <a:t> di </a:t>
            </a:r>
            <a:r>
              <a:rPr lang="en-GB" sz="1800" b="0" i="0" dirty="0" err="1">
                <a:solidFill>
                  <a:srgbClr val="000000"/>
                </a:solidFill>
                <a:latin typeface="Calibri"/>
                <a:ea typeface="Calibri"/>
                <a:cs typeface="Calibri"/>
                <a:sym typeface="Calibri"/>
              </a:rPr>
              <a:t>komunitas</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kita</a:t>
            </a:r>
            <a:r>
              <a:rPr lang="en-GB" sz="1800" b="0" i="0" dirty="0">
                <a:solidFill>
                  <a:srgbClr val="000000"/>
                </a:solidFill>
                <a:latin typeface="Calibri"/>
                <a:ea typeface="Calibri"/>
                <a:cs typeface="Calibri"/>
                <a:sym typeface="Calibri"/>
              </a:rPr>
              <a:t> </a:t>
            </a:r>
            <a:endParaRPr dirty="0"/>
          </a:p>
          <a:p>
            <a:pPr marL="285750" lvl="0" indent="-285750" algn="l" rtl="0">
              <a:spcBef>
                <a:spcPts val="0"/>
              </a:spcBef>
              <a:spcAft>
                <a:spcPts val="0"/>
              </a:spcAft>
              <a:buClr>
                <a:srgbClr val="000000"/>
              </a:buClr>
              <a:buSzPts val="1800"/>
              <a:buFont typeface="Arial"/>
              <a:buChar char="•"/>
            </a:pPr>
            <a:r>
              <a:rPr lang="en-GB" sz="1800" b="0" i="0" dirty="0">
                <a:solidFill>
                  <a:srgbClr val="000000"/>
                </a:solidFill>
                <a:latin typeface="Calibri"/>
                <a:ea typeface="Calibri"/>
                <a:cs typeface="Calibri"/>
                <a:sym typeface="Calibri"/>
              </a:rPr>
              <a:t>Dan </a:t>
            </a:r>
            <a:r>
              <a:rPr lang="en-GB" sz="1800" b="0" i="0" dirty="0" err="1">
                <a:solidFill>
                  <a:srgbClr val="000000"/>
                </a:solidFill>
                <a:latin typeface="Calibri"/>
                <a:ea typeface="Calibri"/>
                <a:cs typeface="Calibri"/>
                <a:sym typeface="Calibri"/>
              </a:rPr>
              <a:t>untuk</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menemukan</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cara</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untuk</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mengatasi</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masalah-masalah</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bersama</a:t>
            </a:r>
            <a:r>
              <a:rPr lang="en-GB" sz="1800" b="0" i="0" dirty="0">
                <a:solidFill>
                  <a:srgbClr val="000000"/>
                </a:solidFill>
                <a:latin typeface="Calibri"/>
                <a:ea typeface="Calibri"/>
                <a:cs typeface="Calibri"/>
                <a:sym typeface="Calibri"/>
              </a:rPr>
              <a:t> </a:t>
            </a:r>
            <a:endParaRPr dirty="0"/>
          </a:p>
          <a:p>
            <a:pPr marL="0" lvl="0" indent="0" algn="l" rtl="0">
              <a:spcBef>
                <a:spcPts val="0"/>
              </a:spcBef>
              <a:spcAft>
                <a:spcPts val="0"/>
              </a:spcAft>
              <a:buNone/>
            </a:pPr>
            <a:endParaRPr dirty="0"/>
          </a:p>
        </p:txBody>
      </p:sp>
      <p:sp>
        <p:nvSpPr>
          <p:cNvPr id="60" name="Google Shape;60;p3: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61" name="Google Shape;61;p3: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2025-02-14</a:t>
            </a:r>
            <a:endParaRPr/>
          </a:p>
        </p:txBody>
      </p:sp>
      <p:sp>
        <p:nvSpPr>
          <p:cNvPr id="62" name="Google Shape;6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 name="Google Shape;6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err="1">
                <a:solidFill>
                  <a:schemeClr val="dk1"/>
                </a:solidFill>
                <a:latin typeface="Calibri"/>
                <a:ea typeface="Calibri"/>
                <a:cs typeface="Calibri"/>
                <a:sym typeface="Calibri"/>
              </a:rPr>
              <a:t>Selama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kelas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berlangsung</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kita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tidak</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akan</a:t>
            </a:r>
            <a:r>
              <a:rPr lang="en-GB" sz="1200" dirty="0">
                <a:solidFill>
                  <a:schemeClr val="dk1"/>
                </a:solidFill>
                <a:latin typeface="Calibri"/>
                <a:ea typeface="Calibri"/>
                <a:cs typeface="Calibri"/>
                <a:sym typeface="Calibri"/>
              </a:rPr>
              <a:t> duduk </a:t>
            </a:r>
            <a:r>
              <a:rPr lang="en-GB" sz="1200" dirty="0" err="1">
                <a:solidFill>
                  <a:schemeClr val="dk1"/>
                </a:solidFill>
                <a:latin typeface="Calibri"/>
                <a:ea typeface="Calibri"/>
                <a:cs typeface="Calibri"/>
                <a:sym typeface="Calibri"/>
              </a:rPr>
              <a:t>mendengarkan</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kuliah</a:t>
            </a:r>
            <a:r>
              <a:rPr lang="en-GB" sz="1200" dirty="0">
                <a:solidFill>
                  <a:schemeClr val="dk1"/>
                </a:solidFill>
                <a:latin typeface="Calibri"/>
                <a:ea typeface="Calibri"/>
                <a:cs typeface="Calibri"/>
                <a:sym typeface="Calibri"/>
              </a:rPr>
              <a:t> yang </a:t>
            </a:r>
            <a:r>
              <a:rPr lang="en-GB" sz="1200" dirty="0" err="1">
                <a:solidFill>
                  <a:schemeClr val="dk1"/>
                </a:solidFill>
                <a:latin typeface="Calibri"/>
                <a:ea typeface="Calibri"/>
                <a:cs typeface="Calibri"/>
                <a:sym typeface="Calibri"/>
              </a:rPr>
              <a:t>panjang</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Sebaliknya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kita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akan</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belajar</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melalui</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partisipasi</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aktif</a:t>
            </a:r>
            <a:r>
              <a:rPr lang="en-GB" sz="1200" dirty="0">
                <a:solidFill>
                  <a:schemeClr val="dk1"/>
                </a:solidFill>
                <a:latin typeface="Calibri"/>
                <a:ea typeface="Calibri"/>
                <a:cs typeface="Calibri"/>
                <a:sym typeface="Calibri"/>
              </a:rPr>
              <a:t>. Kita </a:t>
            </a:r>
            <a:r>
              <a:rPr lang="en-GB" sz="1200" dirty="0" err="1">
                <a:solidFill>
                  <a:schemeClr val="dk1"/>
                </a:solidFill>
                <a:latin typeface="Calibri"/>
                <a:ea typeface="Calibri"/>
                <a:cs typeface="Calibri"/>
                <a:sym typeface="Calibri"/>
              </a:rPr>
              <a:t>akan</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berbagi</a:t>
            </a:r>
            <a:r>
              <a:rPr lang="en-GB" sz="1200" dirty="0">
                <a:solidFill>
                  <a:schemeClr val="dk1"/>
                </a:solidFill>
                <a:latin typeface="Calibri"/>
                <a:ea typeface="Calibri"/>
                <a:cs typeface="Calibri"/>
                <a:sym typeface="Calibri"/>
              </a:rPr>
              <a:t> dan </a:t>
            </a:r>
            <a:r>
              <a:rPr lang="en-GB" sz="1200" dirty="0" err="1">
                <a:solidFill>
                  <a:schemeClr val="dk1"/>
                </a:solidFill>
                <a:latin typeface="Calibri"/>
                <a:ea typeface="Calibri"/>
                <a:cs typeface="Calibri"/>
                <a:sym typeface="Calibri"/>
              </a:rPr>
              <a:t>merenungkan</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menganalisis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serta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merencanakan</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cara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untuk</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mengambil</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tindakan</a:t>
            </a:r>
            <a:r>
              <a:rPr lang="en-GB"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dirty="0">
                <a:solidFill>
                  <a:schemeClr val="dk1"/>
                </a:solidFill>
                <a:latin typeface="Calibri"/>
                <a:ea typeface="Calibri"/>
                <a:cs typeface="Calibri"/>
                <a:sym typeface="Calibri"/>
              </a:rPr>
              <a:t>Akan </a:t>
            </a:r>
            <a:r>
              <a:rPr lang="en-GB" sz="1200" dirty="0" err="1">
                <a:solidFill>
                  <a:schemeClr val="dk1"/>
                </a:solidFill>
                <a:latin typeface="Calibri"/>
                <a:ea typeface="Calibri"/>
                <a:cs typeface="Calibri"/>
                <a:sym typeface="Calibri"/>
              </a:rPr>
              <a:t>ada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presentasi</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untuk</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kita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pelajari</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namun</a:t>
            </a:r>
            <a:r>
              <a:rPr lang="en-GB" sz="1200" dirty="0">
                <a:solidFill>
                  <a:schemeClr val="dk1"/>
                </a:solidFill>
                <a:latin typeface="Calibri"/>
                <a:ea typeface="Calibri"/>
                <a:cs typeface="Calibri"/>
                <a:sym typeface="Calibri"/>
              </a:rPr>
              <a:t> </a:t>
            </a:r>
            <a:r>
              <a:rPr lang="en-GB" dirty="0" err="1"/>
              <a:t>akan</a:t>
            </a:r>
            <a:r>
              <a:rPr lang="en-GB" dirty="0"/>
              <a:t> </a:t>
            </a:r>
            <a:r>
              <a:rPr lang="en-GB" dirty="0" err="1"/>
              <a:t>ada</a:t>
            </a:r>
            <a:r>
              <a:rPr lang="en-GB" sz="1200" dirty="0">
                <a:solidFill>
                  <a:schemeClr val="dk1"/>
                </a:solidFill>
                <a:latin typeface="Calibri"/>
                <a:ea typeface="Calibri"/>
                <a:cs typeface="Calibri"/>
                <a:sym typeface="Calibri"/>
              </a:rPr>
              <a:t> juga </a:t>
            </a:r>
            <a:r>
              <a:rPr lang="en-GB" sz="1200" dirty="0" err="1">
                <a:solidFill>
                  <a:schemeClr val="dk1"/>
                </a:solidFill>
                <a:latin typeface="Calibri"/>
                <a:ea typeface="Calibri"/>
                <a:cs typeface="Calibri"/>
                <a:sym typeface="Calibri"/>
              </a:rPr>
              <a:t>diskusi</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latihan</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kelompok</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permainan</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serta</a:t>
            </a:r>
            <a:r>
              <a:rPr lang="en-GB" sz="1200" dirty="0">
                <a:solidFill>
                  <a:schemeClr val="dk1"/>
                </a:solidFill>
                <a:latin typeface="Calibri"/>
                <a:ea typeface="Calibri"/>
                <a:cs typeface="Calibri"/>
                <a:sym typeface="Calibri"/>
              </a:rPr>
              <a:t> drama </a:t>
            </a:r>
            <a:r>
              <a:rPr lang="en-GB" sz="1200" dirty="0" err="1">
                <a:solidFill>
                  <a:schemeClr val="dk1"/>
                </a:solidFill>
                <a:latin typeface="Calibri"/>
                <a:ea typeface="Calibri"/>
                <a:cs typeface="Calibri"/>
                <a:sym typeface="Calibri"/>
              </a:rPr>
              <a:t>untuk</a:t>
            </a:r>
            <a:r>
              <a:rPr lang="en-GB" sz="1200" dirty="0">
                <a:solidFill>
                  <a:schemeClr val="dk1"/>
                </a:solidFill>
                <a:latin typeface="Calibri"/>
                <a:ea typeface="Calibri"/>
                <a:cs typeface="Calibri"/>
                <a:sym typeface="Calibri"/>
              </a:rPr>
              <a:t> </a:t>
            </a:r>
            <a:r>
              <a:rPr lang="en-GB" dirty="0" err="1"/>
              <a:t>membantu</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kita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memproses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pembelajaran</a:t>
            </a:r>
            <a:r>
              <a:rPr lang="en-GB" sz="1200" dirty="0">
                <a:solidFill>
                  <a:schemeClr val="dk1"/>
                </a:solidFill>
                <a:latin typeface="Calibri"/>
                <a:ea typeface="Calibri"/>
                <a:cs typeface="Calibri"/>
                <a:sym typeface="Calibri"/>
              </a:rPr>
              <a:t> – </a:t>
            </a:r>
            <a:r>
              <a:rPr lang="en-GB" sz="1200" dirty="0" err="1">
                <a:solidFill>
                  <a:schemeClr val="dk1"/>
                </a:solidFill>
                <a:latin typeface="Calibri"/>
                <a:ea typeface="Calibri"/>
                <a:cs typeface="Calibri"/>
                <a:sym typeface="Calibri"/>
              </a:rPr>
              <a:t>mengaitkan</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hal</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tersebut</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ke</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komunitas</a:t>
            </a:r>
            <a:r>
              <a:rPr lang="en-GB" sz="1200" dirty="0">
                <a:solidFill>
                  <a:schemeClr val="dk1"/>
                </a:solidFill>
                <a:latin typeface="Calibri"/>
                <a:ea typeface="Calibri"/>
                <a:cs typeface="Calibri"/>
                <a:sym typeface="Calibri"/>
              </a:rPr>
              <a:t> dan </a:t>
            </a:r>
            <a:r>
              <a:rPr lang="en-GB" dirty="0" err="1"/>
              <a:t>konteks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kita</a:t>
            </a:r>
            <a:r>
              <a:rPr lang="en-GB" sz="1200" dirty="0">
                <a:solidFill>
                  <a:schemeClr val="dk1"/>
                </a:solidFill>
                <a:latin typeface="Calibri"/>
                <a:ea typeface="Calibri"/>
                <a:cs typeface="Calibri"/>
                <a:sym typeface="Calibri"/>
              </a:rPr>
              <a:t>. </a:t>
            </a:r>
            <a:endParaRPr dirty="0"/>
          </a:p>
          <a:p>
            <a:pPr marL="0" lvl="0" indent="0" algn="l" rtl="0">
              <a:spcBef>
                <a:spcPts val="0"/>
              </a:spcBef>
              <a:spcAft>
                <a:spcPts val="0"/>
              </a:spcAft>
              <a:buNone/>
            </a:pP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dirty="0" err="1">
                <a:solidFill>
                  <a:schemeClr val="dk1"/>
                </a:solidFill>
                <a:latin typeface="Calibri"/>
                <a:ea typeface="Calibri"/>
                <a:cs typeface="Calibri"/>
                <a:sym typeface="Calibri"/>
              </a:rPr>
              <a:t>Sebenarnya</a:t>
            </a:r>
            <a:r>
              <a:rPr lang="en-GB" sz="1200" dirty="0">
                <a:solidFill>
                  <a:schemeClr val="dk1"/>
                </a:solidFill>
                <a:latin typeface="Calibri"/>
                <a:ea typeface="Calibri"/>
                <a:cs typeface="Calibri"/>
                <a:sym typeface="Calibri"/>
              </a:rPr>
              <a:t> sangat </a:t>
            </a:r>
            <a:r>
              <a:rPr lang="en-GB" sz="1200" dirty="0" err="1">
                <a:solidFill>
                  <a:schemeClr val="dk1"/>
                </a:solidFill>
                <a:latin typeface="Calibri"/>
                <a:ea typeface="Calibri"/>
                <a:cs typeface="Calibri"/>
                <a:sym typeface="Calibri"/>
              </a:rPr>
              <a:t>sulit</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untuk</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mengingat</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hal-hal</a:t>
            </a:r>
            <a:r>
              <a:rPr lang="en-GB" sz="1200" dirty="0">
                <a:solidFill>
                  <a:schemeClr val="dk1"/>
                </a:solidFill>
                <a:latin typeface="Calibri"/>
                <a:ea typeface="Calibri"/>
                <a:cs typeface="Calibri"/>
                <a:sym typeface="Calibri"/>
              </a:rPr>
              <a:t> yang </a:t>
            </a:r>
            <a:r>
              <a:rPr lang="en-GB" sz="1200" dirty="0" err="1">
                <a:solidFill>
                  <a:schemeClr val="dk1"/>
                </a:solidFill>
                <a:latin typeface="Calibri"/>
                <a:ea typeface="Calibri"/>
                <a:cs typeface="Calibri"/>
                <a:sym typeface="Calibri"/>
              </a:rPr>
              <a:t>kita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pelajari</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kecuali</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kita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merenungkan</a:t>
            </a:r>
            <a:r>
              <a:rPr lang="en-GB" sz="1200" dirty="0">
                <a:solidFill>
                  <a:schemeClr val="dk1"/>
                </a:solidFill>
                <a:latin typeface="Calibri"/>
                <a:ea typeface="Calibri"/>
                <a:cs typeface="Calibri"/>
                <a:sym typeface="Calibri"/>
              </a:rPr>
              <a:t> dan </a:t>
            </a:r>
            <a:r>
              <a:rPr lang="en-GB" sz="1200" dirty="0" err="1">
                <a:solidFill>
                  <a:schemeClr val="dk1"/>
                </a:solidFill>
                <a:latin typeface="Calibri"/>
                <a:ea typeface="Calibri"/>
                <a:cs typeface="Calibri"/>
                <a:sym typeface="Calibri"/>
              </a:rPr>
              <a:t>memproses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pembelajaran</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kita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bersama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Jauh</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lebih</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menyenangkan</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ketika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kita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berinteraksi</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bersama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Maka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partisipasi</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aktif</a:t>
            </a:r>
            <a:r>
              <a:rPr lang="en-GB" sz="1200" dirty="0">
                <a:solidFill>
                  <a:schemeClr val="dk1"/>
                </a:solidFill>
                <a:latin typeface="Calibri"/>
                <a:ea typeface="Calibri"/>
                <a:cs typeface="Calibri"/>
                <a:sym typeface="Calibri"/>
              </a:rPr>
              <a:t> Anda – </a:t>
            </a:r>
            <a:r>
              <a:rPr lang="en-GB" sz="1200" dirty="0" err="1">
                <a:solidFill>
                  <a:schemeClr val="dk1"/>
                </a:solidFill>
                <a:latin typeface="Calibri"/>
                <a:ea typeface="Calibri"/>
                <a:cs typeface="Calibri"/>
                <a:sym typeface="Calibri"/>
              </a:rPr>
              <a:t>pengalaman</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pemikiran</a:t>
            </a:r>
            <a:r>
              <a:rPr lang="en-GB" sz="1200" dirty="0">
                <a:solidFill>
                  <a:schemeClr val="dk1"/>
                </a:solidFill>
                <a:latin typeface="Calibri"/>
                <a:ea typeface="Calibri"/>
                <a:cs typeface="Calibri"/>
                <a:sym typeface="Calibri"/>
              </a:rPr>
              <a:t>, dan </a:t>
            </a:r>
            <a:r>
              <a:rPr lang="en-GB" sz="1200" dirty="0" err="1">
                <a:solidFill>
                  <a:schemeClr val="dk1"/>
                </a:solidFill>
                <a:latin typeface="Calibri"/>
                <a:ea typeface="Calibri"/>
                <a:cs typeface="Calibri"/>
                <a:sym typeface="Calibri"/>
              </a:rPr>
              <a:t>kontribusi</a:t>
            </a:r>
            <a:r>
              <a:rPr lang="en-GB" sz="1200" dirty="0">
                <a:solidFill>
                  <a:schemeClr val="dk1"/>
                </a:solidFill>
                <a:latin typeface="Calibri"/>
                <a:ea typeface="Calibri"/>
                <a:cs typeface="Calibri"/>
                <a:sym typeface="Calibri"/>
              </a:rPr>
              <a:t> Anda </a:t>
            </a:r>
            <a:r>
              <a:rPr lang="en-GB" sz="1200" dirty="0" err="1">
                <a:solidFill>
                  <a:schemeClr val="dk1"/>
                </a:solidFill>
                <a:latin typeface="Calibri"/>
                <a:ea typeface="Calibri"/>
                <a:cs typeface="Calibri"/>
                <a:sym typeface="Calibri"/>
              </a:rPr>
              <a:t>sangatlah</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penting</a:t>
            </a:r>
            <a:r>
              <a:rPr lang="en-GB" sz="1200" dirty="0">
                <a:solidFill>
                  <a:schemeClr val="dk1"/>
                </a:solidFill>
                <a:latin typeface="Calibri"/>
                <a:ea typeface="Calibri"/>
                <a:cs typeface="Calibri"/>
                <a:sym typeface="Calibri"/>
              </a:rPr>
              <a:t>. </a:t>
            </a:r>
            <a:endParaRPr sz="1200" dirty="0"/>
          </a:p>
        </p:txBody>
      </p:sp>
      <p:sp>
        <p:nvSpPr>
          <p:cNvPr id="68" name="Google Shape;68;p4: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69" name="Google Shape;69;p4: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2025-02-14</a:t>
            </a:r>
            <a:endParaRPr/>
          </a:p>
        </p:txBody>
      </p:sp>
      <p:sp>
        <p:nvSpPr>
          <p:cNvPr id="70" name="Google Shape;70;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Calibri"/>
              <a:buNone/>
            </a:pPr>
            <a:r>
              <a:rPr lang="en-GB" sz="1800" b="0" i="0" dirty="0">
                <a:solidFill>
                  <a:srgbClr val="000000"/>
                </a:solidFill>
                <a:latin typeface="Calibri"/>
                <a:ea typeface="Calibri"/>
                <a:cs typeface="Calibri"/>
                <a:sym typeface="Calibri"/>
              </a:rPr>
              <a:t>Selama </a:t>
            </a:r>
            <a:r>
              <a:rPr lang="en-GB" sz="1800" dirty="0" err="1">
                <a:solidFill>
                  <a:srgbClr val="000000"/>
                </a:solidFill>
              </a:rPr>
              <a:t>kursus</a:t>
            </a:r>
            <a:r>
              <a:rPr lang="en-GB" sz="1800" dirty="0">
                <a:solidFill>
                  <a:srgbClr val="000000"/>
                </a:solidFill>
              </a:rPr>
              <a:t> </a:t>
            </a:r>
            <a:r>
              <a:rPr lang="en-GB" sz="1800" b="0" i="0" dirty="0" err="1">
                <a:solidFill>
                  <a:srgbClr val="000000"/>
                </a:solidFill>
                <a:latin typeface="Calibri"/>
                <a:ea typeface="Calibri"/>
                <a:cs typeface="Calibri"/>
                <a:sym typeface="Calibri"/>
              </a:rPr>
              <a:t>kita</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akan</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melihat</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topik-topik</a:t>
            </a:r>
            <a:r>
              <a:rPr lang="en-GB" sz="1800" b="0" i="0" dirty="0">
                <a:solidFill>
                  <a:srgbClr val="000000"/>
                </a:solidFill>
                <a:latin typeface="Calibri"/>
                <a:ea typeface="Calibri"/>
                <a:cs typeface="Calibri"/>
                <a:sym typeface="Calibri"/>
              </a:rPr>
              <a:t> </a:t>
            </a:r>
            <a:r>
              <a:rPr lang="en-GB" sz="1800" b="0" i="0" dirty="0" err="1">
                <a:solidFill>
                  <a:srgbClr val="000000"/>
                </a:solidFill>
                <a:latin typeface="Calibri"/>
                <a:ea typeface="Calibri"/>
                <a:cs typeface="Calibri"/>
                <a:sym typeface="Calibri"/>
              </a:rPr>
              <a:t>ini</a:t>
            </a:r>
            <a:r>
              <a:rPr lang="en-GB" dirty="0"/>
              <a:t>:</a:t>
            </a:r>
            <a:endParaRPr dirty="0"/>
          </a:p>
          <a:p>
            <a:pPr marL="171450" lvl="0" indent="-171450" algn="l" rtl="0">
              <a:spcBef>
                <a:spcPts val="0"/>
              </a:spcBef>
              <a:spcAft>
                <a:spcPts val="0"/>
              </a:spcAft>
              <a:buClr>
                <a:schemeClr val="dk1"/>
              </a:buClr>
              <a:buSzPts val="1200"/>
              <a:buFont typeface="Arial"/>
              <a:buChar char="•"/>
            </a:pPr>
            <a:r>
              <a:rPr lang="en-GB" err="1"/>
              <a:t>Kebutuhan</a:t>
            </a:r>
            <a:r>
              <a:rPr lang="en-GB" dirty="0"/>
              <a:t> </a:t>
            </a:r>
            <a:r>
              <a:rPr lang="en-GB" err="1"/>
              <a:t>manusia</a:t>
            </a:r>
            <a:r>
              <a:rPr lang="en-GB" dirty="0"/>
              <a:t>, </a:t>
            </a:r>
            <a:r>
              <a:rPr lang="en-GB" err="1"/>
              <a:t>hak</a:t>
            </a:r>
            <a:r>
              <a:rPr lang="en-GB" dirty="0"/>
              <a:t> </a:t>
            </a:r>
            <a:r>
              <a:rPr lang="en-GB" err="1"/>
              <a:t>asasi</a:t>
            </a:r>
            <a:r>
              <a:rPr lang="en-GB" dirty="0"/>
              <a:t> </a:t>
            </a:r>
            <a:r>
              <a:rPr lang="en-GB" err="1"/>
              <a:t>manusia</a:t>
            </a:r>
            <a:r>
              <a:rPr lang="en-GB" dirty="0"/>
              <a:t> dan </a:t>
            </a:r>
            <a:r>
              <a:rPr lang="en-GB" err="1"/>
              <a:t>tanggung</a:t>
            </a:r>
            <a:r>
              <a:rPr lang="en-GB" dirty="0"/>
              <a:t> </a:t>
            </a:r>
            <a:r>
              <a:rPr lang="en-GB" err="1"/>
              <a:t>jawab</a:t>
            </a:r>
            <a:r>
              <a:rPr lang="en-GB" dirty="0"/>
              <a:t> </a:t>
            </a:r>
            <a:r>
              <a:rPr lang="en-GB" err="1"/>
              <a:t>manusia</a:t>
            </a:r>
            <a:r>
              <a:rPr lang="id-ID" dirty="0"/>
              <a:t>.</a:t>
            </a:r>
            <a:r>
              <a:rPr lang="en-GB" dirty="0"/>
              <a:t> </a:t>
            </a:r>
            <a:endParaRPr/>
          </a:p>
          <a:p>
            <a:pPr marL="171450" lvl="0" indent="-171450" algn="l" rtl="0">
              <a:spcBef>
                <a:spcPts val="0"/>
              </a:spcBef>
              <a:spcAft>
                <a:spcPts val="0"/>
              </a:spcAft>
              <a:buClr>
                <a:schemeClr val="dk1"/>
              </a:buClr>
              <a:buSzPts val="1200"/>
              <a:buFont typeface="Arial"/>
              <a:buChar char="•"/>
            </a:pPr>
            <a:r>
              <a:rPr lang="en-GB" err="1"/>
              <a:t>Kebebasan</a:t>
            </a:r>
            <a:r>
              <a:rPr lang="en-GB" dirty="0"/>
              <a:t> </a:t>
            </a:r>
            <a:r>
              <a:rPr lang="en-GB" err="1"/>
              <a:t>beragama</a:t>
            </a:r>
            <a:r>
              <a:rPr lang="en-GB" dirty="0"/>
              <a:t> </a:t>
            </a:r>
            <a:r>
              <a:rPr lang="en-GB" err="1"/>
              <a:t>atau</a:t>
            </a:r>
            <a:r>
              <a:rPr lang="en-GB" dirty="0"/>
              <a:t> </a:t>
            </a:r>
            <a:r>
              <a:rPr lang="en-GB" err="1"/>
              <a:t>berkeyakinan</a:t>
            </a:r>
            <a:r>
              <a:rPr lang="en-GB" dirty="0"/>
              <a:t> – </a:t>
            </a:r>
            <a:r>
              <a:rPr lang="en-GB" err="1"/>
              <a:t>nilai-nilai</a:t>
            </a:r>
            <a:r>
              <a:rPr lang="en-GB" dirty="0"/>
              <a:t> </a:t>
            </a:r>
            <a:r>
              <a:rPr lang="en-GB" err="1"/>
              <a:t>apa</a:t>
            </a:r>
            <a:r>
              <a:rPr lang="en-GB" dirty="0"/>
              <a:t> yang </a:t>
            </a:r>
            <a:r>
              <a:rPr lang="en-GB" err="1"/>
              <a:t>diwakilinya</a:t>
            </a:r>
            <a:r>
              <a:rPr lang="en-GB" dirty="0"/>
              <a:t>, </a:t>
            </a:r>
            <a:r>
              <a:rPr lang="en-GB" err="1"/>
              <a:t>apa</a:t>
            </a:r>
            <a:r>
              <a:rPr lang="en-GB" dirty="0"/>
              <a:t> </a:t>
            </a:r>
            <a:r>
              <a:rPr lang="en-GB" err="1"/>
              <a:t>hak</a:t>
            </a:r>
            <a:r>
              <a:rPr lang="en-GB" dirty="0"/>
              <a:t> yang </a:t>
            </a:r>
            <a:r>
              <a:rPr lang="en-GB" err="1"/>
              <a:t>kita</a:t>
            </a:r>
            <a:r>
              <a:rPr lang="en-GB" dirty="0"/>
              <a:t> punya, </a:t>
            </a:r>
            <a:r>
              <a:rPr lang="en-GB" err="1"/>
              <a:t>kapan</a:t>
            </a:r>
            <a:r>
              <a:rPr lang="en-GB" dirty="0"/>
              <a:t> </a:t>
            </a:r>
            <a:r>
              <a:rPr lang="en-GB" err="1"/>
              <a:t>hak</a:t>
            </a:r>
            <a:r>
              <a:rPr lang="en-GB" dirty="0"/>
              <a:t> </a:t>
            </a:r>
            <a:r>
              <a:rPr lang="en-GB" err="1"/>
              <a:t>tersebut</a:t>
            </a:r>
            <a:r>
              <a:rPr lang="en-GB" dirty="0"/>
              <a:t> </a:t>
            </a:r>
            <a:r>
              <a:rPr lang="en-GB" err="1"/>
              <a:t>bisa</a:t>
            </a:r>
            <a:r>
              <a:rPr lang="en-GB" dirty="0"/>
              <a:t> </a:t>
            </a:r>
            <a:r>
              <a:rPr lang="en-GB" err="1"/>
              <a:t>dibatasi</a:t>
            </a:r>
            <a:r>
              <a:rPr lang="en-GB" dirty="0"/>
              <a:t> dan </a:t>
            </a:r>
            <a:r>
              <a:rPr lang="en-GB" err="1"/>
              <a:t>seperti</a:t>
            </a:r>
            <a:r>
              <a:rPr lang="en-GB" dirty="0"/>
              <a:t> </a:t>
            </a:r>
            <a:r>
              <a:rPr lang="en-GB" err="1"/>
              <a:t>apa</a:t>
            </a:r>
            <a:r>
              <a:rPr lang="en-GB" dirty="0"/>
              <a:t> </a:t>
            </a:r>
            <a:r>
              <a:rPr lang="en-GB" err="1"/>
              <a:t>bentuk</a:t>
            </a:r>
            <a:r>
              <a:rPr lang="en-GB" dirty="0"/>
              <a:t> </a:t>
            </a:r>
            <a:r>
              <a:rPr lang="en-GB" err="1"/>
              <a:t>pelanggaran</a:t>
            </a:r>
            <a:r>
              <a:rPr lang="en-GB" dirty="0"/>
              <a:t> </a:t>
            </a:r>
            <a:r>
              <a:rPr lang="en-GB" err="1"/>
              <a:t>terhadap</a:t>
            </a:r>
            <a:r>
              <a:rPr lang="en-GB" dirty="0"/>
              <a:t> </a:t>
            </a:r>
            <a:r>
              <a:rPr lang="en-GB" err="1"/>
              <a:t>hak</a:t>
            </a:r>
            <a:r>
              <a:rPr lang="en-GB" dirty="0"/>
              <a:t> </a:t>
            </a:r>
            <a:r>
              <a:rPr lang="en-GB" err="1"/>
              <a:t>tersebut</a:t>
            </a:r>
            <a:r>
              <a:rPr lang="en-GB" dirty="0"/>
              <a:t>?   </a:t>
            </a:r>
            <a:endParaRPr/>
          </a:p>
          <a:p>
            <a:pPr marL="171450" lvl="0" indent="-171450" algn="l" rtl="0">
              <a:spcBef>
                <a:spcPts val="0"/>
              </a:spcBef>
              <a:spcAft>
                <a:spcPts val="0"/>
              </a:spcAft>
              <a:buClr>
                <a:schemeClr val="dk1"/>
              </a:buClr>
              <a:buSzPts val="1200"/>
              <a:buFont typeface="Arial"/>
              <a:buChar char="•"/>
            </a:pPr>
            <a:r>
              <a:rPr lang="en-GB" err="1"/>
              <a:t>Kebebasan</a:t>
            </a:r>
            <a:r>
              <a:rPr lang="en-GB" dirty="0"/>
              <a:t> </a:t>
            </a:r>
            <a:r>
              <a:rPr lang="en-GB" err="1"/>
              <a:t>beragama</a:t>
            </a:r>
            <a:r>
              <a:rPr lang="en-GB" dirty="0"/>
              <a:t> </a:t>
            </a:r>
            <a:r>
              <a:rPr lang="en-GB" err="1"/>
              <a:t>atau</a:t>
            </a:r>
            <a:r>
              <a:rPr lang="en-GB" dirty="0"/>
              <a:t> </a:t>
            </a:r>
            <a:r>
              <a:rPr lang="en-GB" err="1"/>
              <a:t>berkeyakinan</a:t>
            </a:r>
            <a:r>
              <a:rPr lang="en-GB" dirty="0"/>
              <a:t> </a:t>
            </a:r>
            <a:r>
              <a:rPr lang="en-GB" err="1"/>
              <a:t>dalam</a:t>
            </a:r>
            <a:r>
              <a:rPr lang="en-GB" dirty="0"/>
              <a:t> </a:t>
            </a:r>
            <a:r>
              <a:rPr lang="en-GB" err="1"/>
              <a:t>konteks</a:t>
            </a:r>
            <a:r>
              <a:rPr lang="en-GB" dirty="0"/>
              <a:t> </a:t>
            </a:r>
            <a:r>
              <a:rPr lang="en-GB" err="1"/>
              <a:t>kita</a:t>
            </a:r>
            <a:r>
              <a:rPr lang="id-ID" dirty="0"/>
              <a:t>.</a:t>
            </a:r>
            <a:endParaRPr/>
          </a:p>
          <a:p>
            <a:pPr marL="171450" lvl="0" indent="-171450" algn="l" rtl="0">
              <a:spcBef>
                <a:spcPts val="0"/>
              </a:spcBef>
              <a:spcAft>
                <a:spcPts val="0"/>
              </a:spcAft>
              <a:buClr>
                <a:schemeClr val="dk1"/>
              </a:buClr>
              <a:buSzPts val="1200"/>
              <a:buFont typeface="Arial"/>
              <a:buChar char="•"/>
            </a:pPr>
            <a:r>
              <a:rPr lang="en-GB" err="1"/>
              <a:t>Taktik</a:t>
            </a:r>
            <a:r>
              <a:rPr lang="en-GB" dirty="0"/>
              <a:t> </a:t>
            </a:r>
            <a:r>
              <a:rPr lang="en-GB" err="1"/>
              <a:t>untuk</a:t>
            </a:r>
            <a:r>
              <a:rPr lang="en-GB" dirty="0"/>
              <a:t> </a:t>
            </a:r>
            <a:r>
              <a:rPr lang="en-GB" err="1"/>
              <a:t>mempromosikan</a:t>
            </a:r>
            <a:r>
              <a:rPr lang="en-GB" dirty="0"/>
              <a:t> </a:t>
            </a:r>
            <a:r>
              <a:rPr lang="en-GB" err="1"/>
              <a:t>hak</a:t>
            </a:r>
            <a:r>
              <a:rPr lang="en-GB" dirty="0"/>
              <a:t> </a:t>
            </a:r>
            <a:r>
              <a:rPr lang="en-GB" err="1"/>
              <a:t>asasi</a:t>
            </a:r>
            <a:r>
              <a:rPr lang="en-GB" dirty="0"/>
              <a:t> </a:t>
            </a:r>
            <a:r>
              <a:rPr lang="en-GB" err="1"/>
              <a:t>manusia</a:t>
            </a:r>
            <a:r>
              <a:rPr lang="en-GB" dirty="0"/>
              <a:t> – </a:t>
            </a:r>
            <a:r>
              <a:rPr lang="en-GB" err="1"/>
              <a:t>bagaimana</a:t>
            </a:r>
            <a:r>
              <a:rPr lang="en-GB" dirty="0"/>
              <a:t> </a:t>
            </a:r>
            <a:r>
              <a:rPr lang="en-GB" err="1"/>
              <a:t>kita</a:t>
            </a:r>
            <a:r>
              <a:rPr lang="en-GB" dirty="0"/>
              <a:t> </a:t>
            </a:r>
            <a:r>
              <a:rPr lang="en-GB" err="1"/>
              <a:t>dapat</a:t>
            </a:r>
            <a:r>
              <a:rPr lang="en-GB" dirty="0"/>
              <a:t> </a:t>
            </a:r>
            <a:r>
              <a:rPr lang="en-GB" err="1"/>
              <a:t>mempromosikan</a:t>
            </a:r>
            <a:r>
              <a:rPr lang="en-GB" dirty="0"/>
              <a:t> </a:t>
            </a:r>
            <a:r>
              <a:rPr lang="en-GB" err="1"/>
              <a:t>penghormatan</a:t>
            </a:r>
            <a:r>
              <a:rPr lang="en-GB" dirty="0"/>
              <a:t> </a:t>
            </a:r>
            <a:r>
              <a:rPr lang="en-GB" err="1"/>
              <a:t>terhadap</a:t>
            </a:r>
            <a:r>
              <a:rPr lang="en-GB" dirty="0"/>
              <a:t> </a:t>
            </a:r>
            <a:r>
              <a:rPr lang="en-GB" err="1"/>
              <a:t>hak</a:t>
            </a:r>
            <a:r>
              <a:rPr lang="en-GB" dirty="0"/>
              <a:t> </a:t>
            </a:r>
            <a:r>
              <a:rPr lang="en-GB" err="1"/>
              <a:t>asasi</a:t>
            </a:r>
            <a:r>
              <a:rPr lang="en-GB" dirty="0"/>
              <a:t>?</a:t>
            </a:r>
            <a:endParaRPr/>
          </a:p>
          <a:p>
            <a:pPr marL="171450" lvl="0" indent="-171450" algn="l" rtl="0">
              <a:spcBef>
                <a:spcPts val="0"/>
              </a:spcBef>
              <a:spcAft>
                <a:spcPts val="0"/>
              </a:spcAft>
              <a:buClr>
                <a:schemeClr val="dk1"/>
              </a:buClr>
              <a:buSzPts val="1200"/>
              <a:buFont typeface="Arial"/>
              <a:buChar char="•"/>
            </a:pPr>
            <a:r>
              <a:rPr lang="en-GB" dirty="0"/>
              <a:t>Dan </a:t>
            </a:r>
            <a:r>
              <a:rPr lang="en-GB" err="1"/>
              <a:t>perencanaan</a:t>
            </a:r>
            <a:r>
              <a:rPr lang="en-GB" dirty="0"/>
              <a:t> </a:t>
            </a:r>
            <a:r>
              <a:rPr lang="en-GB" err="1"/>
              <a:t>aksi</a:t>
            </a:r>
            <a:r>
              <a:rPr lang="en-GB" dirty="0"/>
              <a:t> – </a:t>
            </a:r>
            <a:r>
              <a:rPr lang="en-GB" err="1"/>
              <a:t>apa</a:t>
            </a:r>
            <a:r>
              <a:rPr lang="en-GB" dirty="0"/>
              <a:t> yang </a:t>
            </a:r>
            <a:r>
              <a:rPr lang="en-GB" err="1"/>
              <a:t>ingin</a:t>
            </a:r>
            <a:r>
              <a:rPr lang="en-GB" dirty="0"/>
              <a:t> </a:t>
            </a:r>
            <a:r>
              <a:rPr lang="en-GB" err="1"/>
              <a:t>kita</a:t>
            </a:r>
            <a:r>
              <a:rPr lang="en-GB" dirty="0"/>
              <a:t> </a:t>
            </a:r>
            <a:r>
              <a:rPr lang="en-GB" err="1"/>
              <a:t>lakukan</a:t>
            </a:r>
            <a:r>
              <a:rPr lang="en-GB" dirty="0"/>
              <a:t>? </a:t>
            </a:r>
            <a:endParaRPr dirty="0"/>
          </a:p>
          <a:p>
            <a:pPr marL="0" lvl="0" indent="0" algn="l" rtl="0">
              <a:spcBef>
                <a:spcPts val="0"/>
              </a:spcBef>
              <a:spcAft>
                <a:spcPts val="0"/>
              </a:spcAft>
              <a:buNone/>
            </a:pPr>
            <a:endParaRPr dirty="0">
              <a:solidFill>
                <a:srgbClr val="FF0000"/>
              </a:solidFill>
            </a:endParaRPr>
          </a:p>
        </p:txBody>
      </p:sp>
      <p:sp>
        <p:nvSpPr>
          <p:cNvPr id="76" name="Google Shape;76;p5: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77" name="Google Shape;77;p5: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2025-02-14</a:t>
            </a:r>
            <a:endParaRPr/>
          </a:p>
        </p:txBody>
      </p:sp>
      <p:sp>
        <p:nvSpPr>
          <p:cNvPr id="78" name="Google Shape;7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dirty="0" err="1"/>
              <a:t>Kursus</a:t>
            </a:r>
            <a:r>
              <a:rPr lang="en-GB" dirty="0"/>
              <a:t> </a:t>
            </a:r>
            <a:r>
              <a:rPr lang="en-GB" sz="1200" dirty="0" err="1">
                <a:solidFill>
                  <a:schemeClr val="dk1"/>
                </a:solidFill>
                <a:latin typeface="Calibri"/>
                <a:ea typeface="Calibri"/>
                <a:cs typeface="Calibri"/>
                <a:sym typeface="Calibri"/>
              </a:rPr>
              <a:t>ini</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dibuat</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menjadi</a:t>
            </a:r>
            <a:r>
              <a:rPr lang="en-GB" sz="1200" dirty="0">
                <a:solidFill>
                  <a:schemeClr val="dk1"/>
                </a:solidFill>
                <a:latin typeface="Calibri"/>
                <a:ea typeface="Calibri"/>
                <a:cs typeface="Calibri"/>
                <a:sym typeface="Calibri"/>
              </a:rPr>
              <a:t> </a:t>
            </a:r>
            <a:r>
              <a:rPr lang="en-GB" dirty="0" err="1"/>
              <a:t>s</a:t>
            </a:r>
            <a:r>
              <a:rPr lang="en-GB" sz="1200" dirty="0" err="1">
                <a:solidFill>
                  <a:schemeClr val="dk1"/>
                </a:solidFill>
                <a:latin typeface="Calibri"/>
                <a:ea typeface="Calibri"/>
                <a:cs typeface="Calibri"/>
                <a:sym typeface="Calibri"/>
              </a:rPr>
              <a:t>embilan</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sesi</a:t>
            </a:r>
            <a:r>
              <a:rPr lang="en-GB" sz="1200" dirty="0">
                <a:solidFill>
                  <a:schemeClr val="dk1"/>
                </a:solidFill>
                <a:latin typeface="Calibri"/>
                <a:ea typeface="Calibri"/>
                <a:cs typeface="Calibri"/>
                <a:sym typeface="Calibri"/>
              </a:rPr>
              <a:t> yang masing-masing </a:t>
            </a:r>
            <a:r>
              <a:rPr lang="en-GB" sz="1200" dirty="0" err="1">
                <a:solidFill>
                  <a:schemeClr val="dk1"/>
                </a:solidFill>
                <a:latin typeface="Calibri"/>
                <a:ea typeface="Calibri"/>
                <a:cs typeface="Calibri"/>
                <a:sym typeface="Calibri"/>
              </a:rPr>
              <a:t>berdurasi</a:t>
            </a:r>
            <a:r>
              <a:rPr lang="en-GB" sz="1200" dirty="0">
                <a:solidFill>
                  <a:schemeClr val="dk1"/>
                </a:solidFill>
                <a:latin typeface="Calibri"/>
                <a:ea typeface="Calibri"/>
                <a:cs typeface="Calibri"/>
                <a:sym typeface="Calibri"/>
              </a:rPr>
              <a:t> 2 jam. </a:t>
            </a:r>
            <a:r>
              <a:rPr lang="en-GB" sz="1200" dirty="0" err="1">
                <a:solidFill>
                  <a:schemeClr val="dk1"/>
                </a:solidFill>
                <a:latin typeface="Calibri"/>
                <a:ea typeface="Calibri"/>
                <a:cs typeface="Calibri"/>
                <a:sym typeface="Calibri"/>
              </a:rPr>
              <a:t>Berikan</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semangat</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kepada</a:t>
            </a:r>
            <a:r>
              <a:rPr lang="en-GB" sz="1200" dirty="0">
                <a:solidFill>
                  <a:schemeClr val="dk1"/>
                </a:solidFill>
                <a:latin typeface="Calibri"/>
                <a:ea typeface="Calibri"/>
                <a:cs typeface="Calibri"/>
                <a:sym typeface="Calibri"/>
              </a:rPr>
              <a:t> orang-orang </a:t>
            </a:r>
            <a:r>
              <a:rPr lang="en-GB" sz="1200" dirty="0" err="1">
                <a:solidFill>
                  <a:schemeClr val="dk1"/>
                </a:solidFill>
                <a:latin typeface="Calibri"/>
                <a:ea typeface="Calibri"/>
                <a:cs typeface="Calibri"/>
                <a:sym typeface="Calibri"/>
              </a:rPr>
              <a:t>untuk</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menghadiri</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semua</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sesi</a:t>
            </a:r>
            <a:r>
              <a:rPr lang="en-GB" sz="1200" dirty="0">
                <a:solidFill>
                  <a:schemeClr val="dk1"/>
                </a:solidFill>
                <a:latin typeface="Calibri"/>
                <a:ea typeface="Calibri"/>
                <a:cs typeface="Calibri"/>
                <a:sym typeface="Calibri"/>
              </a:rPr>
              <a:t>.  </a:t>
            </a:r>
            <a:endParaRPr dirty="0"/>
          </a:p>
          <a:p>
            <a:pPr marL="0" marR="0" lvl="0" indent="0" algn="l" rtl="0">
              <a:lnSpc>
                <a:spcPct val="100000"/>
              </a:lnSpc>
              <a:spcBef>
                <a:spcPts val="0"/>
              </a:spcBef>
              <a:spcAft>
                <a:spcPts val="0"/>
              </a:spcAft>
              <a:buClr>
                <a:schemeClr val="dk1"/>
              </a:buClr>
              <a:buSzPts val="1200"/>
              <a:buFont typeface="Calibri"/>
              <a:buNone/>
            </a:pPr>
            <a:r>
              <a:rPr lang="en-GB" sz="1200" dirty="0" err="1">
                <a:solidFill>
                  <a:schemeClr val="dk1"/>
                </a:solidFill>
                <a:latin typeface="Calibri"/>
                <a:ea typeface="Calibri"/>
                <a:cs typeface="Calibri"/>
                <a:sym typeface="Calibri"/>
              </a:rPr>
              <a:t>Telusuri</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informasi</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praktis</a:t>
            </a:r>
            <a:r>
              <a:rPr lang="en-GB" sz="1200" dirty="0">
                <a:solidFill>
                  <a:schemeClr val="dk1"/>
                </a:solidFill>
                <a:latin typeface="Calibri"/>
                <a:ea typeface="Calibri"/>
                <a:cs typeface="Calibri"/>
                <a:sym typeface="Calibri"/>
              </a:rPr>
              <a:t> </a:t>
            </a:r>
            <a:r>
              <a:rPr lang="en-GB" sz="1200" dirty="0" err="1">
                <a:solidFill>
                  <a:schemeClr val="dk1"/>
                </a:solidFill>
                <a:latin typeface="Calibri"/>
                <a:ea typeface="Calibri"/>
                <a:cs typeface="Calibri"/>
                <a:sym typeface="Calibri"/>
              </a:rPr>
              <a:t>apa</a:t>
            </a:r>
            <a:r>
              <a:rPr lang="en-GB" sz="1200" dirty="0">
                <a:solidFill>
                  <a:schemeClr val="dk1"/>
                </a:solidFill>
                <a:latin typeface="Calibri"/>
                <a:ea typeface="Calibri"/>
                <a:cs typeface="Calibri"/>
                <a:sym typeface="Calibri"/>
              </a:rPr>
              <a:t> pun yang </a:t>
            </a:r>
            <a:r>
              <a:rPr lang="en-GB" sz="1200" dirty="0" err="1">
                <a:solidFill>
                  <a:schemeClr val="dk1"/>
                </a:solidFill>
                <a:latin typeface="Calibri"/>
                <a:ea typeface="Calibri"/>
                <a:cs typeface="Calibri"/>
                <a:sym typeface="Calibri"/>
              </a:rPr>
              <a:t>telah</a:t>
            </a:r>
            <a:r>
              <a:rPr lang="en-GB" sz="1200" dirty="0">
                <a:solidFill>
                  <a:schemeClr val="dk1"/>
                </a:solidFill>
                <a:latin typeface="Calibri"/>
                <a:ea typeface="Calibri"/>
                <a:cs typeface="Calibri"/>
                <a:sym typeface="Calibri"/>
              </a:rPr>
              <a:t> Anda </a:t>
            </a:r>
            <a:r>
              <a:rPr lang="en-GB" sz="1200" dirty="0" err="1">
                <a:solidFill>
                  <a:schemeClr val="dk1"/>
                </a:solidFill>
                <a:latin typeface="Calibri"/>
                <a:ea typeface="Calibri"/>
                <a:cs typeface="Calibri"/>
                <a:sym typeface="Calibri"/>
              </a:rPr>
              <a:t>tambahkan</a:t>
            </a:r>
            <a:r>
              <a:rPr lang="en-GB"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p:txBody>
      </p:sp>
      <p:sp>
        <p:nvSpPr>
          <p:cNvPr id="84" name="Google Shape;84;p6: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85" name="Google Shape;85;p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2025-02-14</a:t>
            </a:r>
            <a:endParaRPr/>
          </a:p>
        </p:txBody>
      </p:sp>
      <p:sp>
        <p:nvSpPr>
          <p:cNvPr id="86" name="Google Shape;86;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i="1" dirty="0">
                <a:solidFill>
                  <a:schemeClr val="dk1"/>
                </a:solidFill>
                <a:latin typeface="Calibri"/>
                <a:ea typeface="Calibri"/>
                <a:cs typeface="Calibri"/>
                <a:sym typeface="Calibri"/>
              </a:rPr>
              <a:t>Slide 7-28 </a:t>
            </a:r>
            <a:r>
              <a:rPr lang="en-GB" sz="1200" i="1" dirty="0" err="1">
                <a:solidFill>
                  <a:schemeClr val="dk1"/>
                </a:solidFill>
                <a:latin typeface="Calibri"/>
                <a:ea typeface="Calibri"/>
                <a:cs typeface="Calibri"/>
                <a:sym typeface="Calibri"/>
              </a:rPr>
              <a:t>mengilustrasikan</a:t>
            </a:r>
            <a:r>
              <a:rPr lang="en-GB" sz="1200" i="1" dirty="0">
                <a:solidFill>
                  <a:schemeClr val="dk1"/>
                </a:solidFill>
                <a:latin typeface="Calibri"/>
                <a:ea typeface="Calibri"/>
                <a:cs typeface="Calibri"/>
                <a:sym typeface="Calibri"/>
              </a:rPr>
              <a:t> </a:t>
            </a:r>
            <a:r>
              <a:rPr lang="en-GB" sz="1200" i="1" dirty="0" err="1">
                <a:solidFill>
                  <a:schemeClr val="dk1"/>
                </a:solidFill>
                <a:latin typeface="Calibri"/>
                <a:ea typeface="Calibri"/>
                <a:cs typeface="Calibri"/>
                <a:sym typeface="Calibri"/>
              </a:rPr>
              <a:t>Presentasi</a:t>
            </a:r>
            <a:r>
              <a:rPr lang="en-GB" sz="1200" i="1" dirty="0">
                <a:solidFill>
                  <a:schemeClr val="dk1"/>
                </a:solidFill>
                <a:latin typeface="Calibri"/>
                <a:ea typeface="Calibri"/>
                <a:cs typeface="Calibri"/>
                <a:sym typeface="Calibri"/>
              </a:rPr>
              <a:t> </a:t>
            </a:r>
            <a:r>
              <a:rPr lang="en-GB" sz="1200" i="1" dirty="0" err="1">
                <a:solidFill>
                  <a:schemeClr val="dk1"/>
                </a:solidFill>
                <a:latin typeface="Calibri"/>
                <a:ea typeface="Calibri"/>
                <a:cs typeface="Calibri"/>
                <a:sym typeface="Calibri"/>
              </a:rPr>
              <a:t>Sesi</a:t>
            </a:r>
            <a:r>
              <a:rPr lang="en-GB" sz="1200" i="1" dirty="0">
                <a:solidFill>
                  <a:schemeClr val="dk1"/>
                </a:solidFill>
                <a:latin typeface="Calibri"/>
                <a:ea typeface="Calibri"/>
                <a:cs typeface="Calibri"/>
                <a:sym typeface="Calibri"/>
              </a:rPr>
              <a:t> 1</a:t>
            </a:r>
            <a:r>
              <a:rPr lang="en-GB" i="1" dirty="0"/>
              <a:t>. </a:t>
            </a:r>
            <a:br>
              <a:rPr lang="en-GB" i="1" dirty="0"/>
            </a:br>
            <a:br>
              <a:rPr lang="en-GB" i="1" dirty="0"/>
            </a:br>
            <a:r>
              <a:rPr lang="en-GB" b="1" dirty="0" err="1"/>
              <a:t>Presentasi</a:t>
            </a:r>
            <a:r>
              <a:rPr lang="en-GB" sz="1200" b="1" dirty="0">
                <a:solidFill>
                  <a:schemeClr val="dk1"/>
                </a:solidFill>
                <a:latin typeface="Calibri"/>
                <a:ea typeface="Calibri"/>
                <a:cs typeface="Calibri"/>
                <a:sym typeface="Calibri"/>
              </a:rPr>
              <a:t>: </a:t>
            </a:r>
            <a:r>
              <a:rPr lang="en-GB" sz="1200" b="1" dirty="0" err="1">
                <a:solidFill>
                  <a:schemeClr val="dk1"/>
                </a:solidFill>
                <a:latin typeface="Calibri"/>
                <a:ea typeface="Calibri"/>
                <a:cs typeface="Calibri"/>
                <a:sym typeface="Calibri"/>
              </a:rPr>
              <a:t>Kebutuhan</a:t>
            </a:r>
            <a:r>
              <a:rPr lang="en-GB" sz="1200" b="1" dirty="0">
                <a:solidFill>
                  <a:schemeClr val="dk1"/>
                </a:solidFill>
                <a:latin typeface="Calibri"/>
                <a:ea typeface="Calibri"/>
                <a:cs typeface="Calibri"/>
                <a:sym typeface="Calibri"/>
              </a:rPr>
              <a:t> </a:t>
            </a:r>
            <a:r>
              <a:rPr lang="en-GB" sz="1200" b="1" dirty="0" err="1">
                <a:solidFill>
                  <a:schemeClr val="dk1"/>
                </a:solidFill>
                <a:latin typeface="Calibri"/>
                <a:ea typeface="Calibri"/>
                <a:cs typeface="Calibri"/>
                <a:sym typeface="Calibri"/>
              </a:rPr>
              <a:t>manusia</a:t>
            </a:r>
            <a:r>
              <a:rPr lang="en-GB" sz="1200" b="1" dirty="0">
                <a:solidFill>
                  <a:schemeClr val="dk1"/>
                </a:solidFill>
                <a:latin typeface="Calibri"/>
                <a:ea typeface="Calibri"/>
                <a:cs typeface="Calibri"/>
                <a:sym typeface="Calibri"/>
              </a:rPr>
              <a:t> </a:t>
            </a:r>
            <a:r>
              <a:rPr lang="en-GB" b="1" dirty="0"/>
              <a:t>– Hak </a:t>
            </a:r>
            <a:r>
              <a:rPr lang="en-GB" b="1" dirty="0" err="1"/>
              <a:t>asasi</a:t>
            </a:r>
            <a:r>
              <a:rPr lang="en-GB" b="1" dirty="0"/>
              <a:t> </a:t>
            </a:r>
            <a:r>
              <a:rPr lang="en-GB" b="1" dirty="0" err="1"/>
              <a:t>manusia</a:t>
            </a:r>
            <a:r>
              <a:rPr lang="en-GB" b="1" dirty="0"/>
              <a:t> – </a:t>
            </a:r>
            <a:r>
              <a:rPr lang="en-GB" b="1" dirty="0" err="1"/>
              <a:t>Tanggung</a:t>
            </a:r>
            <a:r>
              <a:rPr lang="en-GB" b="1" dirty="0"/>
              <a:t> </a:t>
            </a:r>
            <a:r>
              <a:rPr lang="en-GB" b="1" dirty="0" err="1"/>
              <a:t>jawab</a:t>
            </a:r>
            <a:r>
              <a:rPr lang="en-GB" b="1" dirty="0"/>
              <a:t> </a:t>
            </a:r>
            <a:r>
              <a:rPr lang="en-GB" b="1" dirty="0" err="1"/>
              <a:t>manusia</a:t>
            </a:r>
            <a:br>
              <a:rPr lang="en-GB" sz="1200" b="1" dirty="0"/>
            </a:br>
            <a:endParaRPr sz="1200" dirty="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GB" dirty="0" err="1"/>
              <a:t>Terlepas</a:t>
            </a:r>
            <a:r>
              <a:rPr lang="en-GB" dirty="0"/>
              <a:t> </a:t>
            </a:r>
            <a:r>
              <a:rPr lang="en-GB" dirty="0" err="1"/>
              <a:t>dari</a:t>
            </a:r>
            <a:r>
              <a:rPr lang="en-GB" dirty="0"/>
              <a:t> </a:t>
            </a:r>
            <a:r>
              <a:rPr lang="en-GB" dirty="0" err="1"/>
              <a:t>siapa</a:t>
            </a:r>
            <a:r>
              <a:rPr lang="en-GB" dirty="0"/>
              <a:t> </a:t>
            </a:r>
            <a:r>
              <a:rPr lang="en-GB" dirty="0" err="1"/>
              <a:t>kita</a:t>
            </a:r>
            <a:r>
              <a:rPr lang="en-GB" dirty="0"/>
              <a:t>, agama </a:t>
            </a:r>
            <a:r>
              <a:rPr lang="en-GB" dirty="0" err="1"/>
              <a:t>kita</a:t>
            </a:r>
            <a:r>
              <a:rPr lang="en-GB" dirty="0"/>
              <a:t>, </a:t>
            </a:r>
            <a:r>
              <a:rPr lang="en-GB" dirty="0" err="1"/>
              <a:t>etnis</a:t>
            </a:r>
            <a:r>
              <a:rPr lang="en-GB" dirty="0"/>
              <a:t> </a:t>
            </a:r>
            <a:r>
              <a:rPr lang="en-GB" dirty="0" err="1"/>
              <a:t>kita</a:t>
            </a:r>
            <a:r>
              <a:rPr lang="en-GB" dirty="0"/>
              <a:t>, </a:t>
            </a:r>
            <a:r>
              <a:rPr lang="en-GB" dirty="0" err="1"/>
              <a:t>jenis</a:t>
            </a:r>
            <a:r>
              <a:rPr lang="en-GB" dirty="0"/>
              <a:t> </a:t>
            </a:r>
            <a:r>
              <a:rPr lang="en-GB" dirty="0" err="1"/>
              <a:t>kelamin</a:t>
            </a:r>
            <a:r>
              <a:rPr lang="en-GB" dirty="0"/>
              <a:t> </a:t>
            </a:r>
            <a:r>
              <a:rPr lang="en-GB" dirty="0" err="1"/>
              <a:t>atau</a:t>
            </a:r>
            <a:r>
              <a:rPr lang="en-GB" dirty="0"/>
              <a:t> </a:t>
            </a:r>
            <a:r>
              <a:rPr lang="en-GB" dirty="0" err="1"/>
              <a:t>umur</a:t>
            </a:r>
            <a:r>
              <a:rPr lang="en-GB" dirty="0"/>
              <a:t> </a:t>
            </a:r>
            <a:r>
              <a:rPr lang="en-GB" dirty="0" err="1"/>
              <a:t>kita</a:t>
            </a:r>
            <a:r>
              <a:rPr lang="en-GB" dirty="0"/>
              <a:t>, dan </a:t>
            </a:r>
            <a:r>
              <a:rPr lang="en-GB" dirty="0" err="1"/>
              <a:t>terlepas</a:t>
            </a:r>
            <a:r>
              <a:rPr lang="en-GB" dirty="0"/>
              <a:t> </a:t>
            </a:r>
            <a:r>
              <a:rPr lang="en-GB" dirty="0" err="1"/>
              <a:t>dari</a:t>
            </a:r>
            <a:r>
              <a:rPr lang="en-GB" dirty="0"/>
              <a:t> di mana </a:t>
            </a:r>
            <a:r>
              <a:rPr lang="en-GB" dirty="0" err="1"/>
              <a:t>kita</a:t>
            </a:r>
            <a:r>
              <a:rPr lang="en-GB" dirty="0"/>
              <a:t> </a:t>
            </a:r>
            <a:r>
              <a:rPr lang="en-GB" dirty="0" err="1"/>
              <a:t>tinggal</a:t>
            </a:r>
            <a:r>
              <a:rPr lang="en-GB" dirty="0"/>
              <a:t> – </a:t>
            </a:r>
            <a:r>
              <a:rPr lang="en-GB" dirty="0" err="1"/>
              <a:t>terdapat</a:t>
            </a:r>
            <a:r>
              <a:rPr lang="en-GB" dirty="0"/>
              <a:t> </a:t>
            </a:r>
            <a:r>
              <a:rPr lang="en-GB" dirty="0" err="1"/>
              <a:t>kebutuhan</a:t>
            </a:r>
            <a:r>
              <a:rPr lang="en-GB" dirty="0"/>
              <a:t> </a:t>
            </a:r>
            <a:r>
              <a:rPr lang="en-GB" dirty="0" err="1"/>
              <a:t>dasar</a:t>
            </a:r>
            <a:r>
              <a:rPr lang="en-GB" dirty="0"/>
              <a:t> yang </a:t>
            </a:r>
            <a:r>
              <a:rPr lang="en-GB" dirty="0" err="1"/>
              <a:t>kita</a:t>
            </a:r>
            <a:r>
              <a:rPr lang="en-GB" dirty="0"/>
              <a:t> </a:t>
            </a:r>
            <a:r>
              <a:rPr lang="en-GB" dirty="0" err="1"/>
              <a:t>semua</a:t>
            </a:r>
            <a:r>
              <a:rPr lang="en-GB" dirty="0"/>
              <a:t> </a:t>
            </a:r>
            <a:r>
              <a:rPr lang="en-GB" dirty="0" err="1"/>
              <a:t>bagikan</a:t>
            </a:r>
            <a:r>
              <a:rPr lang="en-GB" dirty="0"/>
              <a:t>. </a:t>
            </a:r>
            <a:r>
              <a:rPr lang="en-GB" dirty="0" err="1"/>
              <a:t>Tidak</a:t>
            </a:r>
            <a:r>
              <a:rPr lang="en-GB" dirty="0"/>
              <a:t> </a:t>
            </a:r>
            <a:r>
              <a:rPr lang="en-GB" dirty="0" err="1"/>
              <a:t>ada</a:t>
            </a:r>
            <a:r>
              <a:rPr lang="en-GB" dirty="0"/>
              <a:t> yang </a:t>
            </a:r>
            <a:r>
              <a:rPr lang="en-GB" dirty="0" err="1"/>
              <a:t>ingin</a:t>
            </a:r>
            <a:r>
              <a:rPr lang="en-GB" dirty="0"/>
              <a:t> </a:t>
            </a:r>
            <a:r>
              <a:rPr lang="en-GB" dirty="0" err="1"/>
              <a:t>ditangkap</a:t>
            </a:r>
            <a:r>
              <a:rPr lang="en-GB" dirty="0"/>
              <a:t> </a:t>
            </a:r>
            <a:r>
              <a:rPr lang="en-GB" dirty="0" err="1"/>
              <a:t>tanpa</a:t>
            </a:r>
            <a:r>
              <a:rPr lang="en-GB" dirty="0"/>
              <a:t> </a:t>
            </a:r>
            <a:r>
              <a:rPr lang="en-GB" dirty="0" err="1"/>
              <a:t>alasan</a:t>
            </a:r>
            <a:r>
              <a:rPr lang="en-GB" dirty="0"/>
              <a:t>, </a:t>
            </a:r>
            <a:r>
              <a:rPr lang="en-GB" dirty="0" err="1"/>
              <a:t>disiksa</a:t>
            </a:r>
            <a:r>
              <a:rPr lang="en-GB" dirty="0"/>
              <a:t> </a:t>
            </a:r>
            <a:r>
              <a:rPr lang="en-GB" dirty="0" err="1"/>
              <a:t>atau</a:t>
            </a:r>
            <a:r>
              <a:rPr lang="en-GB" dirty="0"/>
              <a:t> </a:t>
            </a:r>
            <a:r>
              <a:rPr lang="en-GB" dirty="0" err="1"/>
              <a:t>didiskriminasi</a:t>
            </a:r>
            <a:r>
              <a:rPr lang="en-GB" dirty="0"/>
              <a:t> dan </a:t>
            </a:r>
            <a:r>
              <a:rPr lang="en-GB" dirty="0" err="1"/>
              <a:t>tidak</a:t>
            </a:r>
            <a:r>
              <a:rPr lang="en-GB" dirty="0"/>
              <a:t> </a:t>
            </a:r>
            <a:r>
              <a:rPr lang="en-GB" dirty="0" err="1"/>
              <a:t>ada</a:t>
            </a:r>
            <a:r>
              <a:rPr lang="en-GB" dirty="0"/>
              <a:t> yang </a:t>
            </a:r>
            <a:r>
              <a:rPr lang="en-GB" dirty="0" err="1"/>
              <a:t>ingin</a:t>
            </a:r>
            <a:r>
              <a:rPr lang="en-GB" dirty="0"/>
              <a:t> </a:t>
            </a:r>
            <a:r>
              <a:rPr lang="en-GB" dirty="0" err="1"/>
              <a:t>anak</a:t>
            </a:r>
            <a:r>
              <a:rPr lang="en-GB" dirty="0"/>
              <a:t> </a:t>
            </a:r>
            <a:r>
              <a:rPr lang="en-GB" dirty="0" err="1"/>
              <a:t>mereka</a:t>
            </a:r>
            <a:r>
              <a:rPr lang="en-GB" dirty="0"/>
              <a:t> </a:t>
            </a:r>
            <a:r>
              <a:rPr lang="en-GB" dirty="0" err="1"/>
              <a:t>kelaparan</a:t>
            </a:r>
            <a:r>
              <a:rPr lang="en-GB" dirty="0"/>
              <a:t>. Kita </a:t>
            </a:r>
            <a:r>
              <a:rPr lang="en-GB" dirty="0" err="1"/>
              <a:t>semua</a:t>
            </a:r>
            <a:r>
              <a:rPr lang="en-GB" dirty="0"/>
              <a:t> </a:t>
            </a:r>
            <a:r>
              <a:rPr lang="en-GB" dirty="0" err="1"/>
              <a:t>ingin</a:t>
            </a:r>
            <a:r>
              <a:rPr lang="en-GB" dirty="0"/>
              <a:t> </a:t>
            </a:r>
            <a:r>
              <a:rPr lang="en-GB" dirty="0" err="1"/>
              <a:t>hidup</a:t>
            </a:r>
            <a:r>
              <a:rPr lang="en-GB" dirty="0"/>
              <a:t> </a:t>
            </a:r>
            <a:r>
              <a:rPr lang="en-GB" dirty="0" err="1"/>
              <a:t>dalam</a:t>
            </a:r>
            <a:r>
              <a:rPr lang="en-GB" dirty="0"/>
              <a:t> </a:t>
            </a:r>
            <a:r>
              <a:rPr lang="en-GB" dirty="0" err="1"/>
              <a:t>masyarakat</a:t>
            </a:r>
            <a:r>
              <a:rPr lang="en-GB" dirty="0"/>
              <a:t> di mana </a:t>
            </a:r>
            <a:r>
              <a:rPr lang="en-GB" dirty="0" err="1"/>
              <a:t>kita</a:t>
            </a:r>
            <a:r>
              <a:rPr lang="en-GB" dirty="0"/>
              <a:t> </a:t>
            </a:r>
            <a:r>
              <a:rPr lang="en-GB" dirty="0" err="1"/>
              <a:t>terlindungi</a:t>
            </a:r>
            <a:r>
              <a:rPr lang="en-GB" dirty="0"/>
              <a:t> </a:t>
            </a:r>
            <a:r>
              <a:rPr lang="en-GB" dirty="0" err="1"/>
              <a:t>dari</a:t>
            </a:r>
            <a:r>
              <a:rPr lang="en-GB" dirty="0"/>
              <a:t> </a:t>
            </a:r>
            <a:r>
              <a:rPr lang="en-GB" dirty="0" err="1"/>
              <a:t>hal-hal</a:t>
            </a:r>
            <a:r>
              <a:rPr lang="en-GB" dirty="0"/>
              <a:t> </a:t>
            </a:r>
            <a:r>
              <a:rPr lang="en-GB" dirty="0" err="1"/>
              <a:t>tersebut</a:t>
            </a:r>
            <a:r>
              <a:rPr lang="en-GB" dirty="0"/>
              <a:t>.</a:t>
            </a:r>
            <a:endParaRPr dirty="0"/>
          </a:p>
        </p:txBody>
      </p:sp>
      <p:sp>
        <p:nvSpPr>
          <p:cNvPr id="92" name="Google Shape;92;p7: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93" name="Google Shape;93;p7: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2025-02-14</a:t>
            </a:r>
            <a:endParaRPr/>
          </a:p>
        </p:txBody>
      </p:sp>
      <p:sp>
        <p:nvSpPr>
          <p:cNvPr id="94" name="Google Shape;9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100"/>
              <a:buNone/>
            </a:pPr>
            <a:r>
              <a:rPr lang="en-GB" dirty="0" err="1"/>
              <a:t>Manusia</a:t>
            </a:r>
            <a:r>
              <a:rPr lang="en-GB" dirty="0"/>
              <a:t> </a:t>
            </a:r>
            <a:r>
              <a:rPr lang="en-GB" dirty="0" err="1"/>
              <a:t>memiliki</a:t>
            </a:r>
            <a:r>
              <a:rPr lang="en-GB" dirty="0"/>
              <a:t> </a:t>
            </a:r>
            <a:r>
              <a:rPr lang="en-GB" dirty="0" err="1"/>
              <a:t>kebutuhan</a:t>
            </a:r>
            <a:r>
              <a:rPr lang="en-GB" dirty="0"/>
              <a:t> </a:t>
            </a:r>
            <a:r>
              <a:rPr lang="en-GB" dirty="0" err="1"/>
              <a:t>dasar</a:t>
            </a:r>
            <a:r>
              <a:rPr lang="en-GB" dirty="0"/>
              <a:t> dan universal yang </a:t>
            </a:r>
            <a:r>
              <a:rPr lang="en-GB" dirty="0" err="1"/>
              <a:t>sama</a:t>
            </a:r>
            <a:r>
              <a:rPr lang="en-GB" dirty="0"/>
              <a:t>. Jika </a:t>
            </a:r>
            <a:r>
              <a:rPr lang="en-GB" dirty="0" err="1"/>
              <a:t>kebutuhan</a:t>
            </a:r>
            <a:r>
              <a:rPr lang="en-GB" dirty="0"/>
              <a:t> </a:t>
            </a:r>
            <a:r>
              <a:rPr lang="en-GB" dirty="0" err="1"/>
              <a:t>ini</a:t>
            </a:r>
            <a:r>
              <a:rPr lang="en-GB" dirty="0"/>
              <a:t> </a:t>
            </a:r>
            <a:r>
              <a:rPr lang="en-GB" dirty="0" err="1"/>
              <a:t>tidak</a:t>
            </a:r>
            <a:r>
              <a:rPr lang="en-GB" dirty="0"/>
              <a:t> </a:t>
            </a:r>
            <a:r>
              <a:rPr lang="en-GB" dirty="0" err="1"/>
              <a:t>terpenuhi</a:t>
            </a:r>
            <a:r>
              <a:rPr lang="en-GB" dirty="0"/>
              <a:t>, </a:t>
            </a:r>
            <a:r>
              <a:rPr lang="en-GB" dirty="0" err="1"/>
              <a:t>kesehatan</a:t>
            </a:r>
            <a:r>
              <a:rPr lang="en-GB" dirty="0"/>
              <a:t> </a:t>
            </a:r>
            <a:r>
              <a:rPr lang="en-GB" dirty="0" err="1"/>
              <a:t>fisik</a:t>
            </a:r>
            <a:r>
              <a:rPr lang="en-GB" dirty="0"/>
              <a:t>, </a:t>
            </a:r>
            <a:r>
              <a:rPr lang="en-GB" dirty="0" err="1"/>
              <a:t>emosional</a:t>
            </a:r>
            <a:r>
              <a:rPr lang="en-GB" dirty="0"/>
              <a:t>, dan spiritual </a:t>
            </a:r>
            <a:r>
              <a:rPr lang="en-GB" dirty="0" err="1"/>
              <a:t>kita</a:t>
            </a:r>
            <a:r>
              <a:rPr lang="en-GB" dirty="0"/>
              <a:t> </a:t>
            </a:r>
            <a:r>
              <a:rPr lang="en-GB" dirty="0" err="1"/>
              <a:t>akan</a:t>
            </a:r>
            <a:r>
              <a:rPr lang="en-GB" dirty="0"/>
              <a:t> </a:t>
            </a:r>
            <a:r>
              <a:rPr lang="en-GB" dirty="0" err="1"/>
              <a:t>menderita</a:t>
            </a:r>
            <a:r>
              <a:rPr lang="en-GB" dirty="0"/>
              <a:t>. </a:t>
            </a:r>
            <a:endParaRPr dirty="0"/>
          </a:p>
        </p:txBody>
      </p:sp>
      <p:sp>
        <p:nvSpPr>
          <p:cNvPr id="100" name="Google Shape;100;p8: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01" name="Google Shape;101;p8: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2025-02-14</a:t>
            </a:r>
            <a:endParaRPr/>
          </a:p>
        </p:txBody>
      </p:sp>
      <p:sp>
        <p:nvSpPr>
          <p:cNvPr id="102" name="Google Shape;102;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sz="1200" b="1" dirty="0">
                <a:solidFill>
                  <a:schemeClr val="dk1"/>
                </a:solidFill>
                <a:latin typeface="Calibri"/>
                <a:ea typeface="Calibri"/>
                <a:cs typeface="Calibri"/>
                <a:sym typeface="Calibri"/>
              </a:rPr>
              <a:t>H</a:t>
            </a:r>
            <a:r>
              <a:rPr lang="en-GB" b="1" dirty="0"/>
              <a:t>ak </a:t>
            </a:r>
            <a:r>
              <a:rPr lang="en-GB" b="1" dirty="0" err="1"/>
              <a:t>Asasi</a:t>
            </a:r>
            <a:r>
              <a:rPr lang="en-GB" b="1" dirty="0"/>
              <a:t> </a:t>
            </a:r>
            <a:r>
              <a:rPr lang="en-GB" b="1" dirty="0" err="1"/>
              <a:t>Manusia</a:t>
            </a:r>
            <a:br>
              <a:rPr lang="en-GB" sz="1200" b="1" dirty="0">
                <a:solidFill>
                  <a:schemeClr val="dk1"/>
                </a:solidFill>
                <a:latin typeface="Calibri"/>
                <a:ea typeface="Calibri"/>
                <a:cs typeface="Calibri"/>
                <a:sym typeface="Calibri"/>
              </a:rPr>
            </a:br>
            <a:r>
              <a:rPr lang="en-GB" dirty="0" err="1"/>
              <a:t>Pemerintah</a:t>
            </a:r>
            <a:r>
              <a:rPr lang="en-GB" dirty="0"/>
              <a:t> dunia </a:t>
            </a:r>
            <a:r>
              <a:rPr lang="en-GB" dirty="0" err="1"/>
              <a:t>telah</a:t>
            </a:r>
            <a:r>
              <a:rPr lang="en-GB" dirty="0"/>
              <a:t> </a:t>
            </a:r>
            <a:r>
              <a:rPr lang="en-GB" dirty="0" err="1"/>
              <a:t>mengakui</a:t>
            </a:r>
            <a:r>
              <a:rPr lang="en-GB" dirty="0"/>
              <a:t> </a:t>
            </a:r>
            <a:r>
              <a:rPr lang="en-GB" dirty="0" err="1"/>
              <a:t>bahwa</a:t>
            </a:r>
            <a:r>
              <a:rPr lang="en-GB" dirty="0"/>
              <a:t> </a:t>
            </a:r>
            <a:r>
              <a:rPr lang="en-GB" dirty="0" err="1"/>
              <a:t>setiap</a:t>
            </a:r>
            <a:r>
              <a:rPr lang="en-GB" dirty="0"/>
              <a:t> orang </a:t>
            </a:r>
            <a:r>
              <a:rPr lang="en-GB" dirty="0" err="1"/>
              <a:t>dimanapun</a:t>
            </a:r>
            <a:r>
              <a:rPr lang="en-GB" dirty="0"/>
              <a:t> </a:t>
            </a:r>
            <a:r>
              <a:rPr lang="en-GB" dirty="0" err="1"/>
              <a:t>memiliki</a:t>
            </a:r>
            <a:r>
              <a:rPr lang="en-GB" dirty="0"/>
              <a:t> </a:t>
            </a:r>
            <a:r>
              <a:rPr lang="en-GB" dirty="0" err="1"/>
              <a:t>kebutuhan</a:t>
            </a:r>
            <a:r>
              <a:rPr lang="en-GB" dirty="0"/>
              <a:t> </a:t>
            </a:r>
            <a:r>
              <a:rPr lang="en-GB" dirty="0" err="1"/>
              <a:t>ini</a:t>
            </a:r>
            <a:r>
              <a:rPr lang="en-GB" dirty="0"/>
              <a:t> dan </a:t>
            </a:r>
            <a:r>
              <a:rPr lang="en-GB" dirty="0" err="1"/>
              <a:t>bahwa</a:t>
            </a:r>
            <a:r>
              <a:rPr lang="en-GB" dirty="0"/>
              <a:t> </a:t>
            </a:r>
            <a:r>
              <a:rPr lang="en-GB" dirty="0" err="1"/>
              <a:t>pemerintah</a:t>
            </a:r>
            <a:r>
              <a:rPr lang="en-GB" dirty="0"/>
              <a:t> </a:t>
            </a:r>
            <a:r>
              <a:rPr lang="en-GB" dirty="0" err="1"/>
              <a:t>memiliki</a:t>
            </a:r>
            <a:r>
              <a:rPr lang="en-GB" dirty="0"/>
              <a:t> </a:t>
            </a:r>
            <a:r>
              <a:rPr lang="en-GB" dirty="0" err="1"/>
              <a:t>tanggung</a:t>
            </a:r>
            <a:r>
              <a:rPr lang="en-GB" dirty="0"/>
              <a:t> </a:t>
            </a:r>
            <a:r>
              <a:rPr lang="en-GB" dirty="0" err="1"/>
              <a:t>jawab</a:t>
            </a:r>
            <a:r>
              <a:rPr lang="en-GB" dirty="0"/>
              <a:t> – </a:t>
            </a:r>
            <a:r>
              <a:rPr lang="en-GB" dirty="0" err="1"/>
              <a:t>sebuah</a:t>
            </a:r>
            <a:r>
              <a:rPr lang="en-GB" dirty="0"/>
              <a:t> </a:t>
            </a:r>
            <a:r>
              <a:rPr lang="en-GB" dirty="0" err="1"/>
              <a:t>tugas</a:t>
            </a:r>
            <a:r>
              <a:rPr lang="en-GB" dirty="0"/>
              <a:t>  – </a:t>
            </a:r>
            <a:r>
              <a:rPr lang="en-GB" dirty="0" err="1"/>
              <a:t>untuk</a:t>
            </a:r>
            <a:r>
              <a:rPr lang="en-GB" dirty="0"/>
              <a:t> </a:t>
            </a:r>
            <a:r>
              <a:rPr lang="en-GB" dirty="0" err="1"/>
              <a:t>menghormati</a:t>
            </a:r>
            <a:r>
              <a:rPr lang="en-GB" dirty="0"/>
              <a:t> </a:t>
            </a:r>
            <a:r>
              <a:rPr lang="en-GB" dirty="0" err="1"/>
              <a:t>kebutuhan</a:t>
            </a:r>
            <a:r>
              <a:rPr lang="en-GB" dirty="0"/>
              <a:t> </a:t>
            </a:r>
            <a:r>
              <a:rPr lang="en-GB" dirty="0" err="1"/>
              <a:t>ini</a:t>
            </a:r>
            <a:r>
              <a:rPr lang="en-GB" dirty="0"/>
              <a:t> dan </a:t>
            </a:r>
            <a:r>
              <a:rPr lang="en-GB" dirty="0" err="1"/>
              <a:t>melakukan</a:t>
            </a:r>
            <a:r>
              <a:rPr lang="en-GB" dirty="0"/>
              <a:t> yang </a:t>
            </a:r>
            <a:r>
              <a:rPr lang="en-GB" dirty="0" err="1"/>
              <a:t>terbaik</a:t>
            </a:r>
            <a:r>
              <a:rPr lang="en-GB" dirty="0"/>
              <a:t> </a:t>
            </a:r>
            <a:r>
              <a:rPr lang="en-GB" dirty="0" err="1"/>
              <a:t>untuk</a:t>
            </a:r>
            <a:r>
              <a:rPr lang="en-GB" dirty="0"/>
              <a:t> </a:t>
            </a:r>
            <a:r>
              <a:rPr lang="en-GB" dirty="0" err="1"/>
              <a:t>memastikan</a:t>
            </a:r>
            <a:r>
              <a:rPr lang="en-GB" dirty="0"/>
              <a:t> </a:t>
            </a:r>
            <a:r>
              <a:rPr lang="en-GB" dirty="0" err="1"/>
              <a:t>terpenuhinya</a:t>
            </a:r>
            <a:r>
              <a:rPr lang="en-GB" dirty="0"/>
              <a:t> </a:t>
            </a:r>
            <a:r>
              <a:rPr lang="en-GB" dirty="0" err="1"/>
              <a:t>kebutuhan</a:t>
            </a:r>
            <a:r>
              <a:rPr lang="en-GB" dirty="0"/>
              <a:t> </a:t>
            </a:r>
            <a:r>
              <a:rPr lang="en-GB" dirty="0" err="1"/>
              <a:t>tersebut</a:t>
            </a:r>
            <a:r>
              <a:rPr lang="en-GB" dirty="0"/>
              <a:t>. </a:t>
            </a:r>
            <a:endParaRPr dirty="0"/>
          </a:p>
        </p:txBody>
      </p:sp>
      <p:sp>
        <p:nvSpPr>
          <p:cNvPr id="123" name="Google Shape;123;p9:notes"/>
          <p:cNvSpPr txBox="1">
            <a:spLocks noGrp="1"/>
          </p:cNvSpPr>
          <p:nvPr>
            <p:ph type="hdr" idx="3"/>
          </p:nvPr>
        </p:nvSpPr>
        <p:spPr>
          <a:xfrm>
            <a:off x="0" y="0"/>
            <a:ext cx="2971800" cy="45878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FORB</a:t>
            </a:r>
            <a:endParaRPr/>
          </a:p>
        </p:txBody>
      </p:sp>
      <p:sp>
        <p:nvSpPr>
          <p:cNvPr id="124" name="Google Shape;124;p9: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GB"/>
              <a:t>2025-02-14</a:t>
            </a:r>
            <a:endParaRPr/>
          </a:p>
        </p:txBody>
      </p:sp>
      <p:sp>
        <p:nvSpPr>
          <p:cNvPr id="125" name="Google Shape;12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ForbNY">
  <p:cSld name="ForbNY">
    <p:bg>
      <p:bgPr>
        <a:solidFill>
          <a:srgbClr val="F3E5D1"/>
        </a:solidFill>
        <a:effectLst/>
      </p:bgPr>
    </p:bg>
    <p:spTree>
      <p:nvGrpSpPr>
        <p:cNvPr id="1" name="Shape 1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p:cSld name="Rubrik och innehåll">
    <p:spTree>
      <p:nvGrpSpPr>
        <p:cNvPr id="1" name="Shape 14"/>
        <p:cNvGrpSpPr/>
        <p:nvPr/>
      </p:nvGrpSpPr>
      <p:grpSpPr>
        <a:xfrm>
          <a:off x="0" y="0"/>
          <a:ext cx="0" cy="0"/>
          <a:chOff x="0" y="0"/>
          <a:chExt cx="0" cy="0"/>
        </a:xfrm>
      </p:grpSpPr>
      <p:sp>
        <p:nvSpPr>
          <p:cNvPr id="15" name="Google Shape;15;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959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npassad layout">
  <p:cSld name="Anpassad layout">
    <p:spTree>
      <p:nvGrpSpPr>
        <p:cNvPr id="1" name="Shape 1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595959"/>
              </a:buClr>
              <a:buSzPts val="4400"/>
              <a:buFont typeface="Calibri"/>
              <a:buNone/>
              <a:defRPr sz="4400" b="0" i="0" u="none" strike="noStrike" cap="none">
                <a:solidFill>
                  <a:srgbClr val="595959"/>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595959"/>
              </a:buClr>
              <a:buSzPts val="2800"/>
              <a:buFont typeface="Arial"/>
              <a:buChar char="•"/>
              <a:defRPr sz="2800" b="0" i="0" u="none" strike="noStrike" cap="none">
                <a:solidFill>
                  <a:srgbClr val="595959"/>
                </a:solidFill>
                <a:latin typeface="Calibri"/>
                <a:ea typeface="Calibri"/>
                <a:cs typeface="Calibri"/>
                <a:sym typeface="Calibri"/>
              </a:defRPr>
            </a:lvl1pPr>
            <a:lvl2pPr marL="914400" marR="0" lvl="1"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2pPr>
            <a:lvl3pPr marL="1371600" marR="0" lvl="2"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3pPr>
            <a:lvl4pPr marL="1828800" marR="0" lvl="3"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4pPr>
            <a:lvl5pPr marL="2286000" marR="0" lvl="4" indent="-342900" algn="l" rtl="0">
              <a:lnSpc>
                <a:spcPct val="90000"/>
              </a:lnSpc>
              <a:spcBef>
                <a:spcPts val="500"/>
              </a:spcBef>
              <a:spcAft>
                <a:spcPts val="0"/>
              </a:spcAft>
              <a:buClr>
                <a:srgbClr val="595959"/>
              </a:buClr>
              <a:buSzPts val="1800"/>
              <a:buFont typeface="Arial"/>
              <a:buChar char="•"/>
              <a:defRPr sz="18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30"/>
          <p:cNvPicPr preferRelativeResize="0"/>
          <p:nvPr/>
        </p:nvPicPr>
        <p:blipFill rotWithShape="1">
          <a:blip r:embed="rId5">
            <a:alphaModFix/>
          </a:blip>
          <a:srcRect/>
          <a:stretch/>
        </p:blipFill>
        <p:spPr>
          <a:xfrm>
            <a:off x="-174" y="0"/>
            <a:ext cx="12192000" cy="2286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8.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20.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9.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3AF7B">
            <a:alpha val="40000"/>
          </a:srgbClr>
        </a:solidFill>
        <a:effectLst/>
      </p:bgPr>
    </p:bg>
    <p:spTree>
      <p:nvGrpSpPr>
        <p:cNvPr id="1" name="Shape 44"/>
        <p:cNvGrpSpPr/>
        <p:nvPr/>
      </p:nvGrpSpPr>
      <p:grpSpPr>
        <a:xfrm>
          <a:off x="0" y="0"/>
          <a:ext cx="0" cy="0"/>
          <a:chOff x="0" y="0"/>
          <a:chExt cx="0" cy="0"/>
        </a:xfrm>
      </p:grpSpPr>
      <p:pic>
        <p:nvPicPr>
          <p:cNvPr id="45" name="Google Shape;45;p1"/>
          <p:cNvPicPr preferRelativeResize="0"/>
          <p:nvPr/>
        </p:nvPicPr>
        <p:blipFill rotWithShape="1">
          <a:blip r:embed="rId3">
            <a:alphaModFix/>
          </a:blip>
          <a:srcRect/>
          <a:stretch/>
        </p:blipFill>
        <p:spPr>
          <a:xfrm>
            <a:off x="5109028" y="5282109"/>
            <a:ext cx="1973944" cy="1307738"/>
          </a:xfrm>
          <a:prstGeom prst="rect">
            <a:avLst/>
          </a:prstGeom>
          <a:noFill/>
          <a:ln>
            <a:noFill/>
          </a:ln>
        </p:spPr>
      </p:pic>
      <p:pic>
        <p:nvPicPr>
          <p:cNvPr id="46" name="Google Shape;46;p1" descr="En bild som visar text, clipart&#10;&#10;Automatiskt genererad beskrivning"/>
          <p:cNvPicPr preferRelativeResize="0"/>
          <p:nvPr/>
        </p:nvPicPr>
        <p:blipFill rotWithShape="1">
          <a:blip r:embed="rId4">
            <a:alphaModFix/>
          </a:blip>
          <a:srcRect/>
          <a:stretch/>
        </p:blipFill>
        <p:spPr>
          <a:xfrm>
            <a:off x="3144976" y="3192435"/>
            <a:ext cx="5905500" cy="1346200"/>
          </a:xfrm>
          <a:prstGeom prst="rect">
            <a:avLst/>
          </a:prstGeom>
          <a:noFill/>
          <a:ln>
            <a:noFill/>
          </a:ln>
        </p:spPr>
      </p:pic>
      <p:sp>
        <p:nvSpPr>
          <p:cNvPr id="47" name="Google Shape;47;p1"/>
          <p:cNvSpPr txBox="1"/>
          <p:nvPr/>
        </p:nvSpPr>
        <p:spPr>
          <a:xfrm>
            <a:off x="0" y="1169180"/>
            <a:ext cx="12192000" cy="1338788"/>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5400" dirty="0" err="1">
                <a:solidFill>
                  <a:srgbClr val="595959"/>
                </a:solidFill>
                <a:latin typeface="Calibri"/>
                <a:ea typeface="Calibri"/>
                <a:cs typeface="Calibri"/>
                <a:sym typeface="Calibri"/>
              </a:rPr>
              <a:t>Kursus</a:t>
            </a:r>
            <a:r>
              <a:rPr lang="en-GB" sz="5400" dirty="0">
                <a:solidFill>
                  <a:srgbClr val="595959"/>
                </a:solidFill>
                <a:latin typeface="Calibri"/>
                <a:ea typeface="Calibri"/>
                <a:cs typeface="Calibri"/>
                <a:sym typeface="Calibri"/>
              </a:rPr>
              <a:t> </a:t>
            </a:r>
            <a:r>
              <a:rPr lang="en-GB" sz="5400" b="1" i="0" u="none" strike="noStrike" cap="none" dirty="0" err="1">
                <a:solidFill>
                  <a:srgbClr val="595959"/>
                </a:solidFill>
                <a:latin typeface="Calibri"/>
                <a:ea typeface="Calibri"/>
                <a:cs typeface="Calibri"/>
                <a:sym typeface="Calibri"/>
              </a:rPr>
              <a:t>Pembuat</a:t>
            </a:r>
            <a:r>
              <a:rPr lang="en-GB" sz="5400" b="1" i="0" u="none" strike="noStrike" cap="none" dirty="0">
                <a:solidFill>
                  <a:srgbClr val="595959"/>
                </a:solidFill>
                <a:latin typeface="Calibri"/>
                <a:ea typeface="Calibri"/>
                <a:cs typeface="Calibri"/>
                <a:sym typeface="Calibri"/>
              </a:rPr>
              <a:t> </a:t>
            </a:r>
            <a:r>
              <a:rPr lang="en-GB" sz="5400" b="1" i="0" u="none" strike="noStrike" cap="none" dirty="0" err="1">
                <a:solidFill>
                  <a:srgbClr val="595959"/>
                </a:solidFill>
                <a:latin typeface="Calibri"/>
                <a:ea typeface="Calibri"/>
                <a:cs typeface="Calibri"/>
                <a:sym typeface="Calibri"/>
              </a:rPr>
              <a:t>Perubahan</a:t>
            </a:r>
            <a:r>
              <a:rPr lang="en-GB" sz="5400" b="1" i="0" u="none" strike="noStrike" cap="none" dirty="0">
                <a:solidFill>
                  <a:srgbClr val="595959"/>
                </a:solidFill>
                <a:latin typeface="Calibri"/>
                <a:ea typeface="Calibri"/>
                <a:cs typeface="Calibri"/>
                <a:sym typeface="Calibri"/>
              </a:rPr>
              <a:t> </a:t>
            </a:r>
            <a:r>
              <a:rPr lang="en-GB" sz="5400" b="0" i="0" u="none" strike="noStrike" cap="none" dirty="0" err="1">
                <a:solidFill>
                  <a:srgbClr val="595959"/>
                </a:solidFill>
                <a:latin typeface="Calibri"/>
                <a:ea typeface="Calibri"/>
                <a:cs typeface="Calibri"/>
                <a:sym typeface="Calibri"/>
              </a:rPr>
              <a:t>Lokal</a:t>
            </a:r>
            <a:r>
              <a:rPr lang="en-GB" sz="5400" b="0" i="0" u="none" strike="noStrike" cap="none" dirty="0">
                <a:solidFill>
                  <a:srgbClr val="595959"/>
                </a:solidFill>
                <a:latin typeface="Calibri"/>
                <a:ea typeface="Calibri"/>
                <a:cs typeface="Calibri"/>
                <a:sym typeface="Calibri"/>
              </a:rPr>
              <a:t>​</a:t>
            </a:r>
            <a:endParaRPr sz="5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149"/>
        <p:cNvGrpSpPr/>
        <p:nvPr/>
      </p:nvGrpSpPr>
      <p:grpSpPr>
        <a:xfrm>
          <a:off x="0" y="0"/>
          <a:ext cx="0" cy="0"/>
          <a:chOff x="0" y="0"/>
          <a:chExt cx="0" cy="0"/>
        </a:xfrm>
      </p:grpSpPr>
      <p:pic>
        <p:nvPicPr>
          <p:cNvPr id="150" name="Google Shape;150;p10"/>
          <p:cNvPicPr preferRelativeResize="0"/>
          <p:nvPr/>
        </p:nvPicPr>
        <p:blipFill rotWithShape="1">
          <a:blip r:embed="rId3">
            <a:alphaModFix/>
          </a:blip>
          <a:srcRect/>
          <a:stretch/>
        </p:blipFill>
        <p:spPr>
          <a:xfrm>
            <a:off x="3953025" y="1525188"/>
            <a:ext cx="4262451" cy="423624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11"/>
          <p:cNvPicPr preferRelativeResize="0"/>
          <p:nvPr/>
        </p:nvPicPr>
        <p:blipFill rotWithShape="1">
          <a:blip r:embed="rId3">
            <a:alphaModFix/>
          </a:blip>
          <a:srcRect/>
          <a:stretch/>
        </p:blipFill>
        <p:spPr>
          <a:xfrm rot="-448312">
            <a:off x="894167" y="1901063"/>
            <a:ext cx="3171824" cy="4117639"/>
          </a:xfrm>
          <a:prstGeom prst="rect">
            <a:avLst/>
          </a:prstGeom>
          <a:noFill/>
          <a:ln>
            <a:noFill/>
          </a:ln>
        </p:spPr>
      </p:pic>
      <p:pic>
        <p:nvPicPr>
          <p:cNvPr id="159" name="Google Shape;159;p11"/>
          <p:cNvPicPr preferRelativeResize="0"/>
          <p:nvPr/>
        </p:nvPicPr>
        <p:blipFill rotWithShape="1">
          <a:blip r:embed="rId4">
            <a:alphaModFix/>
          </a:blip>
          <a:srcRect/>
          <a:stretch/>
        </p:blipFill>
        <p:spPr>
          <a:xfrm>
            <a:off x="4510087" y="969288"/>
            <a:ext cx="3171825" cy="4114800"/>
          </a:xfrm>
          <a:prstGeom prst="rect">
            <a:avLst/>
          </a:prstGeom>
          <a:noFill/>
          <a:ln>
            <a:noFill/>
          </a:ln>
        </p:spPr>
      </p:pic>
      <p:pic>
        <p:nvPicPr>
          <p:cNvPr id="160" name="Google Shape;160;p11"/>
          <p:cNvPicPr preferRelativeResize="0"/>
          <p:nvPr/>
        </p:nvPicPr>
        <p:blipFill rotWithShape="1">
          <a:blip r:embed="rId5">
            <a:alphaModFix/>
          </a:blip>
          <a:srcRect/>
          <a:stretch/>
        </p:blipFill>
        <p:spPr>
          <a:xfrm rot="552908">
            <a:off x="8226684" y="1865996"/>
            <a:ext cx="3162300" cy="4114800"/>
          </a:xfrm>
          <a:prstGeom prst="rect">
            <a:avLst/>
          </a:prstGeom>
          <a:noFill/>
          <a:ln>
            <a:noFill/>
          </a:ln>
        </p:spPr>
      </p:pic>
      <p:sp>
        <p:nvSpPr>
          <p:cNvPr id="161" name="Google Shape;161;p11"/>
          <p:cNvSpPr txBox="1"/>
          <p:nvPr/>
        </p:nvSpPr>
        <p:spPr>
          <a:xfrm rot="-448312">
            <a:off x="1300133" y="3224157"/>
            <a:ext cx="2222788"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0" i="0" dirty="0" err="1">
                <a:solidFill>
                  <a:srgbClr val="000000"/>
                </a:solidFill>
                <a:latin typeface="Calibri"/>
                <a:ea typeface="Calibri"/>
                <a:cs typeface="Calibri"/>
                <a:sym typeface="Calibri"/>
              </a:rPr>
              <a:t>Deklarasi</a:t>
            </a:r>
            <a:r>
              <a:rPr lang="en-GB" sz="2000" b="0" i="0" dirty="0">
                <a:solidFill>
                  <a:srgbClr val="000000"/>
                </a:solidFill>
                <a:latin typeface="Calibri"/>
                <a:ea typeface="Calibri"/>
                <a:cs typeface="Calibri"/>
                <a:sym typeface="Calibri"/>
              </a:rPr>
              <a:t> Universal </a:t>
            </a:r>
            <a:endParaRPr dirty="0"/>
          </a:p>
          <a:p>
            <a:pPr marL="0" marR="0" lvl="0" indent="0" algn="ctr" rtl="0">
              <a:spcBef>
                <a:spcPts val="0"/>
              </a:spcBef>
              <a:spcAft>
                <a:spcPts val="0"/>
              </a:spcAft>
              <a:buNone/>
            </a:pPr>
            <a:r>
              <a:rPr lang="en-GB" sz="2000" b="0" i="0" dirty="0" err="1">
                <a:solidFill>
                  <a:srgbClr val="000000"/>
                </a:solidFill>
                <a:latin typeface="Calibri"/>
                <a:ea typeface="Calibri"/>
                <a:cs typeface="Calibri"/>
                <a:sym typeface="Calibri"/>
              </a:rPr>
              <a:t>Hak</a:t>
            </a:r>
            <a:r>
              <a:rPr lang="en-GB" sz="2000" b="0" i="0" dirty="0">
                <a:solidFill>
                  <a:srgbClr val="000000"/>
                </a:solidFill>
                <a:latin typeface="Calibri"/>
                <a:ea typeface="Calibri"/>
                <a:cs typeface="Calibri"/>
                <a:sym typeface="Calibri"/>
              </a:rPr>
              <a:t> </a:t>
            </a:r>
            <a:r>
              <a:rPr lang="en-GB" sz="2000" b="0" i="0" dirty="0" err="1">
                <a:solidFill>
                  <a:srgbClr val="000000"/>
                </a:solidFill>
                <a:latin typeface="Calibri"/>
                <a:ea typeface="Calibri"/>
                <a:cs typeface="Calibri"/>
                <a:sym typeface="Calibri"/>
              </a:rPr>
              <a:t>Asasi</a:t>
            </a:r>
            <a:r>
              <a:rPr lang="en-GB" sz="2000" b="0" i="0" dirty="0">
                <a:solidFill>
                  <a:srgbClr val="000000"/>
                </a:solidFill>
                <a:latin typeface="Calibri"/>
                <a:ea typeface="Calibri"/>
                <a:cs typeface="Calibri"/>
                <a:sym typeface="Calibri"/>
              </a:rPr>
              <a:t> </a:t>
            </a:r>
            <a:r>
              <a:rPr lang="en-GB" sz="2000" b="0" i="0" dirty="0" err="1">
                <a:solidFill>
                  <a:srgbClr val="000000"/>
                </a:solidFill>
                <a:latin typeface="Calibri"/>
                <a:ea typeface="Calibri"/>
                <a:cs typeface="Calibri"/>
                <a:sym typeface="Calibri"/>
              </a:rPr>
              <a:t>Manusia</a:t>
            </a:r>
            <a:r>
              <a:rPr lang="en-GB" sz="2000" dirty="0">
                <a:solidFill>
                  <a:schemeClr val="dk1"/>
                </a:solidFill>
                <a:highlight>
                  <a:srgbClr val="FF00FF"/>
                </a:highlight>
                <a:latin typeface="Calibri"/>
                <a:ea typeface="Calibri"/>
                <a:cs typeface="Calibri"/>
                <a:sym typeface="Calibri"/>
              </a:rPr>
              <a:t> </a:t>
            </a:r>
            <a:endParaRPr dirty="0"/>
          </a:p>
        </p:txBody>
      </p:sp>
      <p:sp>
        <p:nvSpPr>
          <p:cNvPr id="162" name="Google Shape;162;p11"/>
          <p:cNvSpPr txBox="1"/>
          <p:nvPr/>
        </p:nvSpPr>
        <p:spPr>
          <a:xfrm rot="553073">
            <a:off x="8464598" y="2835927"/>
            <a:ext cx="2619667" cy="1323399"/>
          </a:xfrm>
          <a:prstGeom prst="rect">
            <a:avLst/>
          </a:prstGeom>
          <a:noFill/>
          <a:ln>
            <a:noFill/>
          </a:ln>
        </p:spPr>
        <p:txBody>
          <a:bodyPr spcFirstLastPara="1" wrap="square" lIns="91425" tIns="45700" rIns="91425" bIns="45700" anchor="t" anchorCtr="0">
            <a:spAutoFit/>
          </a:bodyPr>
          <a:lstStyle/>
          <a:p>
            <a:pPr lvl="0" algn="ctr" rtl="0">
              <a:spcBef>
                <a:spcPts val="0"/>
              </a:spcBef>
              <a:spcAft>
                <a:spcPts val="0"/>
              </a:spcAft>
              <a:buClr>
                <a:schemeClr val="dk1"/>
              </a:buClr>
              <a:buSzPts val="2000"/>
            </a:pPr>
            <a:r>
              <a:rPr lang="en-GB" sz="2000" dirty="0" err="1">
                <a:solidFill>
                  <a:schemeClr val="dk1"/>
                </a:solidFill>
                <a:latin typeface="Calibri"/>
                <a:ea typeface="Calibri"/>
                <a:cs typeface="Calibri"/>
                <a:sym typeface="Calibri"/>
              </a:rPr>
              <a:t>Perjanjian</a:t>
            </a:r>
            <a:r>
              <a:rPr lang="en-GB" sz="2000" dirty="0">
                <a:solidFill>
                  <a:schemeClr val="dk1"/>
                </a:solidFill>
                <a:latin typeface="Calibri"/>
                <a:ea typeface="Calibri"/>
                <a:cs typeface="Calibri"/>
                <a:sym typeface="Calibri"/>
              </a:rPr>
              <a:t> </a:t>
            </a:r>
            <a:r>
              <a:rPr lang="en-GB" sz="2000" dirty="0" err="1">
                <a:solidFill>
                  <a:schemeClr val="dk1"/>
                </a:solidFill>
                <a:latin typeface="Calibri"/>
                <a:cs typeface="Calibri"/>
                <a:sym typeface="Calibri"/>
              </a:rPr>
              <a:t>Internasional</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tentang</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Hak</a:t>
            </a:r>
            <a:r>
              <a:rPr lang="en-GB" sz="2000" dirty="0">
                <a:solidFill>
                  <a:schemeClr val="dk1"/>
                </a:solidFill>
                <a:latin typeface="Calibri"/>
                <a:ea typeface="Calibri"/>
                <a:cs typeface="Calibri"/>
                <a:sym typeface="Calibri"/>
              </a:rPr>
              <a:t> Ekonomi, Sosial dan </a:t>
            </a:r>
            <a:r>
              <a:rPr lang="en-GB" sz="2000" dirty="0" err="1">
                <a:solidFill>
                  <a:schemeClr val="dk1"/>
                </a:solidFill>
                <a:latin typeface="Calibri"/>
                <a:ea typeface="Calibri"/>
                <a:cs typeface="Calibri"/>
                <a:sym typeface="Calibri"/>
              </a:rPr>
              <a:t>Budaya</a:t>
            </a:r>
            <a:r>
              <a:rPr lang="en-GB" sz="2000" dirty="0">
                <a:solidFill>
                  <a:schemeClr val="dk1"/>
                </a:solidFill>
                <a:latin typeface="Calibri"/>
                <a:ea typeface="Calibri"/>
                <a:cs typeface="Calibri"/>
                <a:sym typeface="Calibri"/>
              </a:rPr>
              <a:t> (ICESCR)</a:t>
            </a:r>
            <a:endParaRPr sz="2000" dirty="0"/>
          </a:p>
        </p:txBody>
      </p:sp>
      <p:sp>
        <p:nvSpPr>
          <p:cNvPr id="163" name="Google Shape;163;p11"/>
          <p:cNvSpPr txBox="1"/>
          <p:nvPr/>
        </p:nvSpPr>
        <p:spPr>
          <a:xfrm>
            <a:off x="4913411" y="1925600"/>
            <a:ext cx="2212981" cy="1323399"/>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en-GB" sz="2000" dirty="0" err="1">
                <a:solidFill>
                  <a:schemeClr val="dk1"/>
                </a:solidFill>
                <a:latin typeface="Calibri"/>
                <a:ea typeface="Calibri"/>
                <a:cs typeface="Calibri"/>
                <a:sym typeface="Calibri"/>
              </a:rPr>
              <a:t>Perjanjian</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Internasional</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tentang</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Hak</a:t>
            </a:r>
            <a:r>
              <a:rPr lang="en-GB" sz="2000" dirty="0">
                <a:solidFill>
                  <a:schemeClr val="dk1"/>
                </a:solidFill>
                <a:latin typeface="Calibri"/>
                <a:ea typeface="Calibri"/>
                <a:cs typeface="Calibri"/>
                <a:sym typeface="Calibri"/>
              </a:rPr>
              <a:t> </a:t>
            </a:r>
            <a:r>
              <a:rPr lang="en-GB" sz="2000" dirty="0" err="1">
                <a:solidFill>
                  <a:schemeClr val="dk1"/>
                </a:solidFill>
                <a:latin typeface="Calibri"/>
                <a:ea typeface="Calibri"/>
                <a:cs typeface="Calibri"/>
                <a:sym typeface="Calibri"/>
              </a:rPr>
              <a:t>Sipil</a:t>
            </a:r>
            <a:r>
              <a:rPr lang="en-GB" sz="2000" dirty="0">
                <a:solidFill>
                  <a:schemeClr val="dk1"/>
                </a:solidFill>
                <a:latin typeface="Calibri"/>
                <a:ea typeface="Calibri"/>
                <a:cs typeface="Calibri"/>
                <a:sym typeface="Calibri"/>
              </a:rPr>
              <a:t> dan </a:t>
            </a:r>
            <a:r>
              <a:rPr lang="en-GB" sz="2000" dirty="0" err="1">
                <a:solidFill>
                  <a:schemeClr val="dk1"/>
                </a:solidFill>
                <a:latin typeface="Calibri"/>
                <a:ea typeface="Calibri"/>
                <a:cs typeface="Calibri"/>
                <a:sym typeface="Calibri"/>
              </a:rPr>
              <a:t>Politik</a:t>
            </a:r>
            <a:r>
              <a:rPr lang="en-GB" sz="2000" dirty="0">
                <a:solidFill>
                  <a:schemeClr val="dk1"/>
                </a:solidFill>
                <a:latin typeface="Calibri"/>
                <a:ea typeface="Calibri"/>
                <a:cs typeface="Calibri"/>
                <a:sym typeface="Calibri"/>
              </a:rPr>
              <a:t> (ICCPR)</a:t>
            </a:r>
            <a:endParaRPr sz="2000" dirty="0"/>
          </a:p>
        </p:txBody>
      </p:sp>
      <p:pic>
        <p:nvPicPr>
          <p:cNvPr id="164" name="Google Shape;164;p11"/>
          <p:cNvPicPr preferRelativeResize="0"/>
          <p:nvPr/>
        </p:nvPicPr>
        <p:blipFill rotWithShape="1">
          <a:blip r:embed="rId6">
            <a:alphaModFix/>
          </a:blip>
          <a:srcRect/>
          <a:stretch/>
        </p:blipFill>
        <p:spPr>
          <a:xfrm rot="-448312">
            <a:off x="1898632" y="2235975"/>
            <a:ext cx="776710" cy="722878"/>
          </a:xfrm>
          <a:prstGeom prst="rect">
            <a:avLst/>
          </a:prstGeom>
          <a:noFill/>
          <a:ln>
            <a:noFill/>
          </a:ln>
        </p:spPr>
      </p:pic>
      <p:pic>
        <p:nvPicPr>
          <p:cNvPr id="165" name="Google Shape;165;p11"/>
          <p:cNvPicPr preferRelativeResize="0"/>
          <p:nvPr/>
        </p:nvPicPr>
        <p:blipFill rotWithShape="1">
          <a:blip r:embed="rId6">
            <a:alphaModFix/>
          </a:blip>
          <a:srcRect/>
          <a:stretch/>
        </p:blipFill>
        <p:spPr>
          <a:xfrm rot="552908">
            <a:off x="9600455" y="2170562"/>
            <a:ext cx="776710" cy="722878"/>
          </a:xfrm>
          <a:prstGeom prst="rect">
            <a:avLst/>
          </a:prstGeom>
          <a:noFill/>
          <a:ln>
            <a:noFill/>
          </a:ln>
        </p:spPr>
      </p:pic>
      <p:pic>
        <p:nvPicPr>
          <p:cNvPr id="166" name="Google Shape;166;p11"/>
          <p:cNvPicPr preferRelativeResize="0"/>
          <p:nvPr/>
        </p:nvPicPr>
        <p:blipFill rotWithShape="1">
          <a:blip r:embed="rId6">
            <a:alphaModFix/>
          </a:blip>
          <a:srcRect/>
          <a:stretch/>
        </p:blipFill>
        <p:spPr>
          <a:xfrm>
            <a:off x="5712407" y="1198436"/>
            <a:ext cx="776710" cy="72287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173"/>
        <p:cNvGrpSpPr/>
        <p:nvPr/>
      </p:nvGrpSpPr>
      <p:grpSpPr>
        <a:xfrm>
          <a:off x="0" y="0"/>
          <a:ext cx="0" cy="0"/>
          <a:chOff x="0" y="0"/>
          <a:chExt cx="0" cy="0"/>
        </a:xfrm>
      </p:grpSpPr>
      <p:sp>
        <p:nvSpPr>
          <p:cNvPr id="174" name="Google Shape;174;p12"/>
          <p:cNvSpPr txBox="1"/>
          <p:nvPr/>
        </p:nvSpPr>
        <p:spPr>
          <a:xfrm>
            <a:off x="6084251" y="1639693"/>
            <a:ext cx="6084300"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a:solidFill>
                  <a:schemeClr val="dk1"/>
                </a:solidFill>
                <a:latin typeface="Calibri"/>
                <a:ea typeface="Calibri"/>
                <a:cs typeface="Calibri"/>
                <a:sym typeface="Calibri"/>
              </a:rPr>
              <a:t>Perjanjian Internasional tentang Hak Ekonomi, Sosial dan Budaya (ICESCR)</a:t>
            </a:r>
            <a:endParaRPr sz="2800"/>
          </a:p>
        </p:txBody>
      </p:sp>
      <p:pic>
        <p:nvPicPr>
          <p:cNvPr id="175" name="Google Shape;175;p12"/>
          <p:cNvPicPr preferRelativeResize="0"/>
          <p:nvPr/>
        </p:nvPicPr>
        <p:blipFill rotWithShape="1">
          <a:blip r:embed="rId3">
            <a:alphaModFix/>
          </a:blip>
          <a:srcRect/>
          <a:stretch/>
        </p:blipFill>
        <p:spPr>
          <a:xfrm>
            <a:off x="2114143" y="632391"/>
            <a:ext cx="1635175" cy="832404"/>
          </a:xfrm>
          <a:prstGeom prst="rect">
            <a:avLst/>
          </a:prstGeom>
          <a:noFill/>
          <a:ln>
            <a:noFill/>
          </a:ln>
        </p:spPr>
      </p:pic>
      <p:sp>
        <p:nvSpPr>
          <p:cNvPr id="176" name="Google Shape;176;p12"/>
          <p:cNvSpPr txBox="1"/>
          <p:nvPr/>
        </p:nvSpPr>
        <p:spPr>
          <a:xfrm>
            <a:off x="-11749" y="1639693"/>
            <a:ext cx="6084300"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b="1" dirty="0" err="1">
                <a:solidFill>
                  <a:schemeClr val="dk1"/>
                </a:solidFill>
                <a:latin typeface="Calibri"/>
                <a:ea typeface="Calibri"/>
                <a:cs typeface="Calibri"/>
                <a:sym typeface="Calibri"/>
              </a:rPr>
              <a:t>Perjanjian</a:t>
            </a:r>
            <a:r>
              <a:rPr lang="en-GB" sz="2800" b="1" dirty="0">
                <a:solidFill>
                  <a:schemeClr val="dk1"/>
                </a:solidFill>
                <a:latin typeface="Calibri"/>
                <a:ea typeface="Calibri"/>
                <a:cs typeface="Calibri"/>
                <a:sym typeface="Calibri"/>
              </a:rPr>
              <a:t> </a:t>
            </a:r>
            <a:r>
              <a:rPr lang="en-GB" sz="2800" b="1" dirty="0" err="1">
                <a:solidFill>
                  <a:schemeClr val="dk1"/>
                </a:solidFill>
                <a:latin typeface="Calibri"/>
                <a:ea typeface="Calibri"/>
                <a:cs typeface="Calibri"/>
                <a:sym typeface="Calibri"/>
              </a:rPr>
              <a:t>Internasional</a:t>
            </a:r>
            <a:r>
              <a:rPr lang="en-GB" sz="2800" b="1" dirty="0">
                <a:solidFill>
                  <a:schemeClr val="dk1"/>
                </a:solidFill>
                <a:latin typeface="Calibri"/>
                <a:ea typeface="Calibri"/>
                <a:cs typeface="Calibri"/>
                <a:sym typeface="Calibri"/>
              </a:rPr>
              <a:t> </a:t>
            </a:r>
            <a:r>
              <a:rPr lang="en-GB" sz="2800" b="1" dirty="0" err="1">
                <a:solidFill>
                  <a:schemeClr val="dk1"/>
                </a:solidFill>
                <a:latin typeface="Calibri"/>
                <a:ea typeface="Calibri"/>
                <a:cs typeface="Calibri"/>
                <a:sym typeface="Calibri"/>
              </a:rPr>
              <a:t>tentang</a:t>
            </a:r>
            <a:r>
              <a:rPr lang="en-GB" sz="2800" b="1" dirty="0">
                <a:solidFill>
                  <a:schemeClr val="dk1"/>
                </a:solidFill>
                <a:latin typeface="Calibri"/>
                <a:ea typeface="Calibri"/>
                <a:cs typeface="Calibri"/>
                <a:sym typeface="Calibri"/>
              </a:rPr>
              <a:t> </a:t>
            </a:r>
            <a:r>
              <a:rPr lang="en-GB" sz="2800" b="1" dirty="0" err="1">
                <a:solidFill>
                  <a:schemeClr val="dk1"/>
                </a:solidFill>
                <a:latin typeface="Calibri"/>
                <a:ea typeface="Calibri"/>
                <a:cs typeface="Calibri"/>
                <a:sym typeface="Calibri"/>
              </a:rPr>
              <a:t>Hak</a:t>
            </a:r>
            <a:r>
              <a:rPr lang="en-GB" sz="2800" b="1" dirty="0">
                <a:solidFill>
                  <a:schemeClr val="dk1"/>
                </a:solidFill>
                <a:latin typeface="Calibri"/>
                <a:ea typeface="Calibri"/>
                <a:cs typeface="Calibri"/>
                <a:sym typeface="Calibri"/>
              </a:rPr>
              <a:t> </a:t>
            </a:r>
            <a:r>
              <a:rPr lang="en-GB" sz="2800" b="1" dirty="0" err="1">
                <a:solidFill>
                  <a:schemeClr val="dk1"/>
                </a:solidFill>
                <a:latin typeface="Calibri"/>
                <a:ea typeface="Calibri"/>
                <a:cs typeface="Calibri"/>
                <a:sym typeface="Calibri"/>
              </a:rPr>
              <a:t>Sipil</a:t>
            </a:r>
            <a:r>
              <a:rPr lang="en-GB" sz="2800" b="1" dirty="0">
                <a:solidFill>
                  <a:schemeClr val="dk1"/>
                </a:solidFill>
                <a:latin typeface="Calibri"/>
                <a:ea typeface="Calibri"/>
                <a:cs typeface="Calibri"/>
                <a:sym typeface="Calibri"/>
              </a:rPr>
              <a:t> dan </a:t>
            </a:r>
            <a:r>
              <a:rPr lang="en-GB" sz="2800" b="1" dirty="0" err="1">
                <a:solidFill>
                  <a:schemeClr val="dk1"/>
                </a:solidFill>
                <a:latin typeface="Calibri"/>
                <a:ea typeface="Calibri"/>
                <a:cs typeface="Calibri"/>
                <a:sym typeface="Calibri"/>
              </a:rPr>
              <a:t>Politik</a:t>
            </a:r>
            <a:r>
              <a:rPr lang="en-GB" sz="2800" b="1" dirty="0">
                <a:solidFill>
                  <a:schemeClr val="dk1"/>
                </a:solidFill>
                <a:latin typeface="Calibri"/>
                <a:ea typeface="Calibri"/>
                <a:cs typeface="Calibri"/>
                <a:sym typeface="Calibri"/>
              </a:rPr>
              <a:t> (ICCPR)</a:t>
            </a:r>
            <a:endParaRPr sz="2800" dirty="0"/>
          </a:p>
        </p:txBody>
      </p:sp>
      <p:pic>
        <p:nvPicPr>
          <p:cNvPr id="177" name="Google Shape;177;p12"/>
          <p:cNvPicPr preferRelativeResize="0"/>
          <p:nvPr/>
        </p:nvPicPr>
        <p:blipFill rotWithShape="1">
          <a:blip r:embed="rId3">
            <a:alphaModFix/>
          </a:blip>
          <a:srcRect/>
          <a:stretch/>
        </p:blipFill>
        <p:spPr>
          <a:xfrm>
            <a:off x="8308788" y="632391"/>
            <a:ext cx="1635175" cy="832404"/>
          </a:xfrm>
          <a:prstGeom prst="rect">
            <a:avLst/>
          </a:prstGeom>
          <a:noFill/>
          <a:ln>
            <a:noFill/>
          </a:ln>
        </p:spPr>
      </p:pic>
      <p:pic>
        <p:nvPicPr>
          <p:cNvPr id="178" name="Google Shape;178;p12" descr="En bild som visar karta&#10;&#10;Automatiskt genererad beskrivning"/>
          <p:cNvPicPr preferRelativeResize="0"/>
          <p:nvPr/>
        </p:nvPicPr>
        <p:blipFill rotWithShape="1">
          <a:blip r:embed="rId4">
            <a:alphaModFix/>
          </a:blip>
          <a:srcRect/>
          <a:stretch/>
        </p:blipFill>
        <p:spPr>
          <a:xfrm>
            <a:off x="-277472" y="2883473"/>
            <a:ext cx="6084252" cy="3525348"/>
          </a:xfrm>
          <a:prstGeom prst="rect">
            <a:avLst/>
          </a:prstGeom>
          <a:noFill/>
          <a:ln>
            <a:noFill/>
          </a:ln>
        </p:spPr>
      </p:pic>
      <p:pic>
        <p:nvPicPr>
          <p:cNvPr id="179" name="Google Shape;179;p12" descr="En bild som visar karta&#10;&#10;Automatiskt genererad beskrivning"/>
          <p:cNvPicPr preferRelativeResize="0"/>
          <p:nvPr/>
        </p:nvPicPr>
        <p:blipFill rotWithShape="1">
          <a:blip r:embed="rId5">
            <a:alphaModFix/>
          </a:blip>
          <a:srcRect/>
          <a:stretch/>
        </p:blipFill>
        <p:spPr>
          <a:xfrm>
            <a:off x="6072503" y="2883947"/>
            <a:ext cx="6083988" cy="3524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186"/>
        <p:cNvGrpSpPr/>
        <p:nvPr/>
      </p:nvGrpSpPr>
      <p:grpSpPr>
        <a:xfrm>
          <a:off x="0" y="0"/>
          <a:ext cx="0" cy="0"/>
          <a:chOff x="0" y="0"/>
          <a:chExt cx="0" cy="0"/>
        </a:xfrm>
      </p:grpSpPr>
      <p:pic>
        <p:nvPicPr>
          <p:cNvPr id="187" name="Google Shape;187;p13"/>
          <p:cNvPicPr preferRelativeResize="0"/>
          <p:nvPr/>
        </p:nvPicPr>
        <p:blipFill rotWithShape="1">
          <a:blip r:embed="rId3">
            <a:alphaModFix/>
          </a:blip>
          <a:srcRect/>
          <a:stretch/>
        </p:blipFill>
        <p:spPr>
          <a:xfrm>
            <a:off x="1919185" y="1538057"/>
            <a:ext cx="4165066" cy="4139462"/>
          </a:xfrm>
          <a:prstGeom prst="rect">
            <a:avLst/>
          </a:prstGeom>
          <a:noFill/>
          <a:ln>
            <a:noFill/>
          </a:ln>
        </p:spPr>
      </p:pic>
      <p:pic>
        <p:nvPicPr>
          <p:cNvPr id="188" name="Google Shape;188;p13"/>
          <p:cNvPicPr preferRelativeResize="0"/>
          <p:nvPr/>
        </p:nvPicPr>
        <p:blipFill rotWithShape="1">
          <a:blip r:embed="rId4">
            <a:alphaModFix/>
          </a:blip>
          <a:srcRect/>
          <a:stretch/>
        </p:blipFill>
        <p:spPr>
          <a:xfrm>
            <a:off x="7135213" y="4807461"/>
            <a:ext cx="2212931" cy="1242729"/>
          </a:xfrm>
          <a:prstGeom prst="rect">
            <a:avLst/>
          </a:prstGeom>
          <a:noFill/>
          <a:ln>
            <a:noFill/>
          </a:ln>
        </p:spPr>
      </p:pic>
      <p:pic>
        <p:nvPicPr>
          <p:cNvPr id="189" name="Google Shape;189;p13"/>
          <p:cNvPicPr preferRelativeResize="0"/>
          <p:nvPr/>
        </p:nvPicPr>
        <p:blipFill rotWithShape="1">
          <a:blip r:embed="rId5">
            <a:alphaModFix/>
          </a:blip>
          <a:srcRect/>
          <a:stretch/>
        </p:blipFill>
        <p:spPr>
          <a:xfrm>
            <a:off x="7135213" y="756989"/>
            <a:ext cx="1815737" cy="1867988"/>
          </a:xfrm>
          <a:prstGeom prst="rect">
            <a:avLst/>
          </a:prstGeom>
          <a:noFill/>
          <a:ln>
            <a:noFill/>
          </a:ln>
        </p:spPr>
      </p:pic>
      <p:pic>
        <p:nvPicPr>
          <p:cNvPr id="190" name="Google Shape;190;p13"/>
          <p:cNvPicPr preferRelativeResize="0"/>
          <p:nvPr/>
        </p:nvPicPr>
        <p:blipFill rotWithShape="1">
          <a:blip r:embed="rId6">
            <a:alphaModFix/>
          </a:blip>
          <a:srcRect/>
          <a:stretch/>
        </p:blipFill>
        <p:spPr>
          <a:xfrm rot="240902">
            <a:off x="7359384" y="2671929"/>
            <a:ext cx="1367394" cy="1871718"/>
          </a:xfrm>
          <a:prstGeom prst="rect">
            <a:avLst/>
          </a:prstGeom>
          <a:noFill/>
          <a:ln>
            <a:noFill/>
          </a:ln>
        </p:spPr>
      </p:pic>
      <p:sp>
        <p:nvSpPr>
          <p:cNvPr id="191" name="Google Shape;191;p13"/>
          <p:cNvSpPr txBox="1"/>
          <p:nvPr/>
        </p:nvSpPr>
        <p:spPr>
          <a:xfrm>
            <a:off x="9418590" y="1487776"/>
            <a:ext cx="249909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err="1">
                <a:solidFill>
                  <a:schemeClr val="dk1"/>
                </a:solidFill>
                <a:latin typeface="Calibri"/>
                <a:ea typeface="Calibri"/>
                <a:cs typeface="Calibri"/>
                <a:sym typeface="Calibri"/>
              </a:rPr>
              <a:t>Menghormati</a:t>
            </a:r>
            <a:endParaRPr sz="2800" dirty="0"/>
          </a:p>
        </p:txBody>
      </p:sp>
      <p:sp>
        <p:nvSpPr>
          <p:cNvPr id="192" name="Google Shape;192;p13"/>
          <p:cNvSpPr txBox="1"/>
          <p:nvPr/>
        </p:nvSpPr>
        <p:spPr>
          <a:xfrm>
            <a:off x="9418590" y="3291680"/>
            <a:ext cx="224001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err="1">
                <a:solidFill>
                  <a:schemeClr val="dk1"/>
                </a:solidFill>
                <a:latin typeface="Calibri"/>
                <a:ea typeface="Calibri"/>
                <a:cs typeface="Calibri"/>
                <a:sym typeface="Calibri"/>
              </a:rPr>
              <a:t>Melindungi</a:t>
            </a:r>
            <a:endParaRPr sz="2800" dirty="0"/>
          </a:p>
        </p:txBody>
      </p:sp>
      <p:sp>
        <p:nvSpPr>
          <p:cNvPr id="193" name="Google Shape;193;p13"/>
          <p:cNvSpPr txBox="1"/>
          <p:nvPr/>
        </p:nvSpPr>
        <p:spPr>
          <a:xfrm>
            <a:off x="9418590" y="5095584"/>
            <a:ext cx="224001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err="1">
                <a:solidFill>
                  <a:schemeClr val="dk1"/>
                </a:solidFill>
                <a:latin typeface="Calibri"/>
                <a:ea typeface="Calibri"/>
                <a:cs typeface="Calibri"/>
                <a:sym typeface="Calibri"/>
              </a:rPr>
              <a:t>Mendukung</a:t>
            </a:r>
            <a:endParaRPr sz="28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14"/>
          <p:cNvPicPr preferRelativeResize="0"/>
          <p:nvPr/>
        </p:nvPicPr>
        <p:blipFill rotWithShape="1">
          <a:blip r:embed="rId3">
            <a:alphaModFix/>
          </a:blip>
          <a:srcRect/>
          <a:stretch/>
        </p:blipFill>
        <p:spPr>
          <a:xfrm>
            <a:off x="6096000" y="2995940"/>
            <a:ext cx="5003011" cy="3452782"/>
          </a:xfrm>
          <a:prstGeom prst="rect">
            <a:avLst/>
          </a:prstGeom>
          <a:noFill/>
          <a:ln>
            <a:noFill/>
          </a:ln>
        </p:spPr>
      </p:pic>
      <p:sp>
        <p:nvSpPr>
          <p:cNvPr id="202" name="Google Shape;202;p14"/>
          <p:cNvSpPr/>
          <p:nvPr/>
        </p:nvSpPr>
        <p:spPr>
          <a:xfrm>
            <a:off x="1145666" y="1320730"/>
            <a:ext cx="10338578" cy="26160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Semua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manusia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terlahir</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bebas</a:t>
            </a:r>
            <a:r>
              <a:rPr lang="en-GB" sz="4000" b="1" dirty="0">
                <a:solidFill>
                  <a:schemeClr val="dk1"/>
                </a:solidFill>
                <a:latin typeface="Calibri"/>
                <a:ea typeface="Calibri"/>
                <a:cs typeface="Calibri"/>
                <a:sym typeface="Calibri"/>
              </a:rPr>
              <a:t> dan </a:t>
            </a:r>
          </a:p>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setara</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dalam</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martabat</a:t>
            </a:r>
            <a:r>
              <a:rPr lang="en-GB" sz="4000" b="1" dirty="0">
                <a:solidFill>
                  <a:schemeClr val="dk1"/>
                </a:solidFill>
                <a:latin typeface="Calibri"/>
                <a:ea typeface="Calibri"/>
                <a:cs typeface="Calibri"/>
                <a:sym typeface="Calibri"/>
              </a:rPr>
              <a:t> dan </a:t>
            </a:r>
            <a:r>
              <a:rPr lang="en-GB" sz="4000" b="1" dirty="0" err="1">
                <a:solidFill>
                  <a:schemeClr val="dk1"/>
                </a:solidFill>
                <a:latin typeface="Calibri"/>
                <a:ea typeface="Calibri"/>
                <a:cs typeface="Calibri"/>
                <a:sym typeface="Calibri"/>
              </a:rPr>
              <a:t>hak</a:t>
            </a:r>
            <a:r>
              <a:rPr lang="en-GB" sz="4000" b="1" dirty="0">
                <a:solidFill>
                  <a:schemeClr val="dk1"/>
                </a:solidFill>
                <a:latin typeface="Calibri"/>
                <a:ea typeface="Calibri"/>
                <a:cs typeface="Calibri"/>
                <a:sym typeface="Calibri"/>
              </a:rPr>
              <a:t>. </a:t>
            </a:r>
            <a:br>
              <a:rPr lang="en-GB" sz="4400" b="1" dirty="0">
                <a:solidFill>
                  <a:schemeClr val="dk1"/>
                </a:solidFill>
                <a:latin typeface="Calibri"/>
                <a:ea typeface="Calibri"/>
                <a:cs typeface="Calibri"/>
                <a:sym typeface="Calibri"/>
              </a:rPr>
            </a:b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2800" dirty="0" err="1">
                <a:solidFill>
                  <a:schemeClr val="dk1"/>
                </a:solidFill>
                <a:latin typeface="Calibri"/>
                <a:ea typeface="Calibri"/>
                <a:cs typeface="Calibri"/>
                <a:sym typeface="Calibri"/>
              </a:rPr>
              <a:t>Deklarasi</a:t>
            </a:r>
            <a:r>
              <a:rPr lang="en-GB" sz="2800" dirty="0">
                <a:solidFill>
                  <a:schemeClr val="dk1"/>
                </a:solidFill>
                <a:latin typeface="Calibri"/>
                <a:ea typeface="Calibri"/>
                <a:cs typeface="Calibri"/>
                <a:sym typeface="Calibri"/>
              </a:rPr>
              <a:t> Universal </a:t>
            </a:r>
            <a:endParaRPr dirty="0"/>
          </a:p>
          <a:p>
            <a:pPr marL="0" marR="0" lvl="0" indent="0" algn="l" rtl="0">
              <a:spcBef>
                <a:spcPts val="0"/>
              </a:spcBef>
              <a:spcAft>
                <a:spcPts val="0"/>
              </a:spcAft>
              <a:buNone/>
            </a:pPr>
            <a:r>
              <a:rPr lang="en-GB" sz="2800" dirty="0" err="1">
                <a:solidFill>
                  <a:schemeClr val="dk1"/>
                </a:solidFill>
                <a:latin typeface="Calibri"/>
                <a:ea typeface="Calibri"/>
                <a:cs typeface="Calibri"/>
                <a:sym typeface="Calibri"/>
              </a:rPr>
              <a:t>Hak</a:t>
            </a:r>
            <a:r>
              <a:rPr lang="en-GB" sz="2800" dirty="0">
                <a:solidFill>
                  <a:schemeClr val="dk1"/>
                </a:solidFill>
                <a:latin typeface="Calibri"/>
                <a:ea typeface="Calibri"/>
                <a:cs typeface="Calibri"/>
                <a:sym typeface="Calibri"/>
              </a:rPr>
              <a:t> </a:t>
            </a:r>
            <a:r>
              <a:rPr lang="en-GB" sz="2800" dirty="0" err="1">
                <a:solidFill>
                  <a:schemeClr val="dk1"/>
                </a:solidFill>
                <a:latin typeface="Calibri"/>
                <a:ea typeface="Calibri"/>
                <a:cs typeface="Calibri"/>
                <a:sym typeface="Calibri"/>
              </a:rPr>
              <a:t>Asasi</a:t>
            </a:r>
            <a:r>
              <a:rPr lang="en-GB" sz="2800" dirty="0">
                <a:solidFill>
                  <a:schemeClr val="dk1"/>
                </a:solidFill>
                <a:latin typeface="Calibri"/>
                <a:ea typeface="Calibri"/>
                <a:cs typeface="Calibri"/>
                <a:sym typeface="Calibri"/>
              </a:rPr>
              <a:t> </a:t>
            </a:r>
            <a:r>
              <a:rPr lang="en-GB" sz="2800" dirty="0" err="1">
                <a:solidFill>
                  <a:schemeClr val="dk1"/>
                </a:solidFill>
                <a:latin typeface="Calibri"/>
                <a:ea typeface="Calibri"/>
                <a:cs typeface="Calibri"/>
                <a:sym typeface="Calibri"/>
              </a:rPr>
              <a:t>Manusia</a:t>
            </a:r>
            <a:endParaRPr sz="2800"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09"/>
        <p:cNvGrpSpPr/>
        <p:nvPr/>
      </p:nvGrpSpPr>
      <p:grpSpPr>
        <a:xfrm>
          <a:off x="0" y="0"/>
          <a:ext cx="0" cy="0"/>
          <a:chOff x="0" y="0"/>
          <a:chExt cx="0" cy="0"/>
        </a:xfrm>
      </p:grpSpPr>
      <p:pic>
        <p:nvPicPr>
          <p:cNvPr id="210" name="Google Shape;210;p15"/>
          <p:cNvPicPr preferRelativeResize="0"/>
          <p:nvPr/>
        </p:nvPicPr>
        <p:blipFill rotWithShape="1">
          <a:blip r:embed="rId3">
            <a:alphaModFix/>
          </a:blip>
          <a:srcRect/>
          <a:stretch/>
        </p:blipFill>
        <p:spPr>
          <a:xfrm>
            <a:off x="3948112" y="1171574"/>
            <a:ext cx="4295775" cy="47720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17"/>
        <p:cNvGrpSpPr/>
        <p:nvPr/>
      </p:nvGrpSpPr>
      <p:grpSpPr>
        <a:xfrm>
          <a:off x="0" y="0"/>
          <a:ext cx="0" cy="0"/>
          <a:chOff x="0" y="0"/>
          <a:chExt cx="0" cy="0"/>
        </a:xfrm>
      </p:grpSpPr>
      <p:pic>
        <p:nvPicPr>
          <p:cNvPr id="218" name="Google Shape;218;p16"/>
          <p:cNvPicPr preferRelativeResize="0"/>
          <p:nvPr/>
        </p:nvPicPr>
        <p:blipFill rotWithShape="1">
          <a:blip r:embed="rId3">
            <a:alphaModFix/>
          </a:blip>
          <a:srcRect/>
          <a:stretch/>
        </p:blipFill>
        <p:spPr>
          <a:xfrm>
            <a:off x="4298074" y="1690998"/>
            <a:ext cx="3572354" cy="3790329"/>
          </a:xfrm>
          <a:prstGeom prst="rect">
            <a:avLst/>
          </a:prstGeom>
          <a:noFill/>
          <a:ln>
            <a:noFill/>
          </a:ln>
        </p:spPr>
      </p:pic>
      <p:sp>
        <p:nvSpPr>
          <p:cNvPr id="219" name="Google Shape;219;p16"/>
          <p:cNvSpPr txBox="1"/>
          <p:nvPr/>
        </p:nvSpPr>
        <p:spPr>
          <a:xfrm>
            <a:off x="5257469" y="2212042"/>
            <a:ext cx="1677062"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polisi</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227" name="Google Shape;227;p17"/>
          <p:cNvPicPr preferRelativeResize="0"/>
          <p:nvPr/>
        </p:nvPicPr>
        <p:blipFill rotWithShape="1">
          <a:blip r:embed="rId3">
            <a:alphaModFix/>
          </a:blip>
          <a:srcRect/>
          <a:stretch/>
        </p:blipFill>
        <p:spPr>
          <a:xfrm>
            <a:off x="3452204" y="1126042"/>
            <a:ext cx="4358296" cy="514140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34"/>
        <p:cNvGrpSpPr/>
        <p:nvPr/>
      </p:nvGrpSpPr>
      <p:grpSpPr>
        <a:xfrm>
          <a:off x="0" y="0"/>
          <a:ext cx="0" cy="0"/>
          <a:chOff x="0" y="0"/>
          <a:chExt cx="0" cy="0"/>
        </a:xfrm>
      </p:grpSpPr>
      <p:pic>
        <p:nvPicPr>
          <p:cNvPr id="235" name="Google Shape;235;p18" descr="En bild som visar text, drottning&#10;&#10;Automatiskt genererad beskrivning"/>
          <p:cNvPicPr preferRelativeResize="0"/>
          <p:nvPr/>
        </p:nvPicPr>
        <p:blipFill rotWithShape="1">
          <a:blip r:embed="rId3">
            <a:alphaModFix/>
          </a:blip>
          <a:srcRect/>
          <a:stretch/>
        </p:blipFill>
        <p:spPr>
          <a:xfrm>
            <a:off x="2691052" y="1249596"/>
            <a:ext cx="6786397" cy="47304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42"/>
        <p:cNvGrpSpPr/>
        <p:nvPr/>
      </p:nvGrpSpPr>
      <p:grpSpPr>
        <a:xfrm>
          <a:off x="0" y="0"/>
          <a:ext cx="0" cy="0"/>
          <a:chOff x="0" y="0"/>
          <a:chExt cx="0" cy="0"/>
        </a:xfrm>
      </p:grpSpPr>
      <p:pic>
        <p:nvPicPr>
          <p:cNvPr id="243" name="Google Shape;243;p19" descr="En bild som visar text, clipart&#10;&#10;Automatiskt genererad beskrivning"/>
          <p:cNvPicPr preferRelativeResize="0"/>
          <p:nvPr/>
        </p:nvPicPr>
        <p:blipFill rotWithShape="1">
          <a:blip r:embed="rId3">
            <a:alphaModFix/>
          </a:blip>
          <a:srcRect/>
          <a:stretch/>
        </p:blipFill>
        <p:spPr>
          <a:xfrm>
            <a:off x="1319331" y="1511077"/>
            <a:ext cx="9553337" cy="44107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54"/>
        <p:cNvGrpSpPr/>
        <p:nvPr/>
      </p:nvGrpSpPr>
      <p:grpSpPr>
        <a:xfrm>
          <a:off x="0" y="0"/>
          <a:ext cx="0" cy="0"/>
          <a:chOff x="0" y="0"/>
          <a:chExt cx="0" cy="0"/>
        </a:xfrm>
      </p:grpSpPr>
      <p:sp>
        <p:nvSpPr>
          <p:cNvPr id="55" name="Google Shape;55;p2"/>
          <p:cNvSpPr txBox="1"/>
          <p:nvPr/>
        </p:nvSpPr>
        <p:spPr>
          <a:xfrm>
            <a:off x="0" y="800556"/>
            <a:ext cx="12192000" cy="3385502"/>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sv-SE" sz="3200" spc="600">
                <a:solidFill>
                  <a:schemeClr val="bg1"/>
                </a:solidFill>
                <a:latin typeface="Calibri" panose="020F0502020204030204" pitchFamily="34" charset="0"/>
              </a:rPr>
              <a:t>SESI </a:t>
            </a:r>
            <a:r>
              <a:rPr lang="en-GB" sz="3200" b="0" i="0" u="none" strike="noStrike" cap="none" dirty="0">
                <a:solidFill>
                  <a:schemeClr val="lt1"/>
                </a:solidFill>
                <a:latin typeface="Calibri"/>
                <a:ea typeface="Calibri"/>
                <a:cs typeface="Calibri"/>
                <a:sym typeface="Calibri"/>
              </a:rPr>
              <a:t>1</a:t>
            </a:r>
            <a:endParaRPr sz="3200" dirty="0"/>
          </a:p>
          <a:p>
            <a:pPr marL="0" marR="0" lvl="0" indent="0" algn="ctr" rtl="0">
              <a:spcBef>
                <a:spcPts val="0"/>
              </a:spcBef>
              <a:spcAft>
                <a:spcPts val="0"/>
              </a:spcAft>
              <a:buNone/>
            </a:pPr>
            <a:endParaRPr sz="1600" b="0" i="0" u="none" strike="noStrike" cap="none" dirty="0">
              <a:solidFill>
                <a:schemeClr val="lt1"/>
              </a:solidFill>
              <a:latin typeface="Calibri"/>
              <a:ea typeface="Calibri"/>
              <a:cs typeface="Calibri"/>
              <a:sym typeface="Calibri"/>
            </a:endParaRPr>
          </a:p>
          <a:p>
            <a:pPr marL="0" marR="0" lvl="0" indent="0" algn="ctr" rtl="0">
              <a:spcBef>
                <a:spcPts val="0"/>
              </a:spcBef>
              <a:spcAft>
                <a:spcPts val="0"/>
              </a:spcAft>
              <a:buNone/>
            </a:pPr>
            <a:r>
              <a:rPr lang="en-GB" sz="4800" b="0" i="0" u="none" strike="noStrike" cap="none" dirty="0" err="1">
                <a:solidFill>
                  <a:schemeClr val="lt1"/>
                </a:solidFill>
                <a:latin typeface="Calibri"/>
                <a:ea typeface="Calibri"/>
                <a:cs typeface="Calibri"/>
                <a:sym typeface="Calibri"/>
              </a:rPr>
              <a:t>Kebutuhan</a:t>
            </a:r>
            <a:r>
              <a:rPr lang="en-GB" sz="4800" b="0" i="0" u="none" strike="noStrike" cap="none" dirty="0">
                <a:solidFill>
                  <a:schemeClr val="lt1"/>
                </a:solidFill>
                <a:latin typeface="Calibri"/>
                <a:ea typeface="Calibri"/>
                <a:cs typeface="Calibri"/>
                <a:sym typeface="Calibri"/>
              </a:rPr>
              <a:t> </a:t>
            </a:r>
            <a:r>
              <a:rPr lang="en-GB" sz="4800" b="0" i="0" u="none" strike="noStrike" cap="none" dirty="0" err="1">
                <a:solidFill>
                  <a:schemeClr val="lt1"/>
                </a:solidFill>
                <a:latin typeface="Calibri"/>
                <a:ea typeface="Calibri"/>
                <a:cs typeface="Calibri"/>
                <a:sym typeface="Calibri"/>
              </a:rPr>
              <a:t>manusia</a:t>
            </a:r>
            <a:r>
              <a:rPr lang="en-GB" sz="4800" b="0" i="0" u="none" strike="noStrike" cap="none" dirty="0">
                <a:solidFill>
                  <a:schemeClr val="lt1"/>
                </a:solidFill>
                <a:latin typeface="Calibri"/>
                <a:ea typeface="Calibri"/>
                <a:cs typeface="Calibri"/>
                <a:sym typeface="Calibri"/>
              </a:rPr>
              <a:t> </a:t>
            </a:r>
            <a:br>
              <a:rPr lang="en-GB" sz="4800" b="0" i="0" u="none" strike="noStrike" cap="none" dirty="0">
                <a:solidFill>
                  <a:schemeClr val="lt1"/>
                </a:solidFill>
                <a:latin typeface="Calibri"/>
                <a:ea typeface="Calibri"/>
                <a:cs typeface="Calibri"/>
                <a:sym typeface="Calibri"/>
              </a:rPr>
            </a:br>
            <a:r>
              <a:rPr lang="en-GB" sz="4800" b="0" i="0" u="none" strike="noStrike" cap="none" dirty="0">
                <a:solidFill>
                  <a:schemeClr val="lt1"/>
                </a:solidFill>
                <a:latin typeface="Calibri"/>
                <a:ea typeface="Calibri"/>
                <a:cs typeface="Calibri"/>
                <a:sym typeface="Calibri"/>
              </a:rPr>
              <a:t>– </a:t>
            </a:r>
            <a:r>
              <a:rPr lang="en-GB" sz="4800" b="0" i="0" u="none" strike="noStrike" cap="none" dirty="0" err="1">
                <a:solidFill>
                  <a:schemeClr val="lt1"/>
                </a:solidFill>
                <a:latin typeface="Calibri"/>
                <a:ea typeface="Calibri"/>
                <a:cs typeface="Calibri"/>
                <a:sym typeface="Calibri"/>
              </a:rPr>
              <a:t>hak</a:t>
            </a:r>
            <a:r>
              <a:rPr lang="en-GB" sz="4800" b="0" i="0" u="none" strike="noStrike" cap="none" dirty="0">
                <a:solidFill>
                  <a:schemeClr val="lt1"/>
                </a:solidFill>
                <a:latin typeface="Calibri"/>
                <a:ea typeface="Calibri"/>
                <a:cs typeface="Calibri"/>
                <a:sym typeface="Calibri"/>
              </a:rPr>
              <a:t> </a:t>
            </a:r>
            <a:r>
              <a:rPr lang="en-GB" sz="4800" b="0" i="0" u="none" strike="noStrike" cap="none" dirty="0" err="1">
                <a:solidFill>
                  <a:schemeClr val="lt1"/>
                </a:solidFill>
                <a:latin typeface="Calibri"/>
                <a:ea typeface="Calibri"/>
                <a:cs typeface="Calibri"/>
                <a:sym typeface="Calibri"/>
              </a:rPr>
              <a:t>asasi</a:t>
            </a:r>
            <a:r>
              <a:rPr lang="en-GB" sz="4800" b="0" i="0" u="none" strike="noStrike" cap="none" dirty="0">
                <a:solidFill>
                  <a:schemeClr val="lt1"/>
                </a:solidFill>
                <a:latin typeface="Calibri"/>
                <a:ea typeface="Calibri"/>
                <a:cs typeface="Calibri"/>
                <a:sym typeface="Calibri"/>
              </a:rPr>
              <a:t> </a:t>
            </a:r>
            <a:r>
              <a:rPr lang="en-GB" sz="4800" b="0" i="0" u="none" strike="noStrike" cap="none" dirty="0" err="1">
                <a:solidFill>
                  <a:schemeClr val="lt1"/>
                </a:solidFill>
                <a:latin typeface="Calibri"/>
                <a:ea typeface="Calibri"/>
                <a:cs typeface="Calibri"/>
                <a:sym typeface="Calibri"/>
              </a:rPr>
              <a:t>manusia</a:t>
            </a:r>
            <a:r>
              <a:rPr lang="en-GB" sz="4800" b="0" i="0" u="none" strike="noStrike" cap="none" dirty="0">
                <a:solidFill>
                  <a:schemeClr val="lt1"/>
                </a:solidFill>
                <a:latin typeface="Calibri"/>
                <a:ea typeface="Calibri"/>
                <a:cs typeface="Calibri"/>
                <a:sym typeface="Calibri"/>
              </a:rPr>
              <a:t> </a:t>
            </a:r>
            <a:br>
              <a:rPr lang="en-GB" sz="4800" b="0" i="0" u="none" strike="noStrike" cap="none" dirty="0">
                <a:solidFill>
                  <a:schemeClr val="lt1"/>
                </a:solidFill>
                <a:latin typeface="Calibri"/>
                <a:ea typeface="Calibri"/>
                <a:cs typeface="Calibri"/>
                <a:sym typeface="Calibri"/>
              </a:rPr>
            </a:br>
            <a:r>
              <a:rPr lang="en-GB" sz="4800" b="0" i="0" u="none" strike="noStrike" cap="none" dirty="0">
                <a:solidFill>
                  <a:schemeClr val="lt1"/>
                </a:solidFill>
                <a:latin typeface="Calibri"/>
                <a:ea typeface="Calibri"/>
                <a:cs typeface="Calibri"/>
                <a:sym typeface="Calibri"/>
              </a:rPr>
              <a:t>– </a:t>
            </a:r>
            <a:r>
              <a:rPr lang="en-GB" sz="4800" b="0" i="0" u="none" strike="noStrike" cap="none" dirty="0" err="1">
                <a:solidFill>
                  <a:schemeClr val="lt1"/>
                </a:solidFill>
                <a:latin typeface="Calibri"/>
                <a:ea typeface="Calibri"/>
                <a:cs typeface="Calibri"/>
                <a:sym typeface="Calibri"/>
              </a:rPr>
              <a:t>tanggung</a:t>
            </a:r>
            <a:r>
              <a:rPr lang="en-GB" sz="4800" b="0" i="0" u="none" strike="noStrike" cap="none" dirty="0">
                <a:solidFill>
                  <a:schemeClr val="lt1"/>
                </a:solidFill>
                <a:latin typeface="Calibri"/>
                <a:ea typeface="Calibri"/>
                <a:cs typeface="Calibri"/>
                <a:sym typeface="Calibri"/>
              </a:rPr>
              <a:t> </a:t>
            </a:r>
            <a:r>
              <a:rPr lang="en-GB" sz="4800" dirty="0" err="1">
                <a:solidFill>
                  <a:schemeClr val="lt1"/>
                </a:solidFill>
                <a:latin typeface="Calibri"/>
                <a:ea typeface="Calibri"/>
                <a:cs typeface="Calibri"/>
                <a:sym typeface="Calibri"/>
              </a:rPr>
              <a:t>jawab</a:t>
            </a:r>
            <a:r>
              <a:rPr lang="en-GB" sz="4800" dirty="0">
                <a:solidFill>
                  <a:schemeClr val="lt1"/>
                </a:solidFill>
                <a:latin typeface="Calibri"/>
                <a:ea typeface="Calibri"/>
                <a:cs typeface="Calibri"/>
                <a:sym typeface="Calibri"/>
              </a:rPr>
              <a:t> </a:t>
            </a:r>
            <a:r>
              <a:rPr lang="en-GB" sz="4800" b="0" i="0" u="none" strike="noStrike" cap="none" dirty="0" err="1">
                <a:solidFill>
                  <a:schemeClr val="lt1"/>
                </a:solidFill>
                <a:latin typeface="Calibri"/>
                <a:ea typeface="Calibri"/>
                <a:cs typeface="Calibri"/>
                <a:sym typeface="Calibri"/>
              </a:rPr>
              <a:t>manusia</a:t>
            </a:r>
            <a:r>
              <a:rPr lang="en-GB" sz="4800" b="0" i="0" u="none" strike="noStrike" cap="none" dirty="0">
                <a:solidFill>
                  <a:schemeClr val="lt1"/>
                </a:solidFill>
                <a:latin typeface="Calibri"/>
                <a:ea typeface="Calibri"/>
                <a:cs typeface="Calibri"/>
                <a:sym typeface="Calibri"/>
              </a:rPr>
              <a:t> </a:t>
            </a:r>
            <a:endParaRPr sz="4800" b="0" i="0" u="none" strike="noStrike" cap="none" dirty="0">
              <a:solidFill>
                <a:schemeClr val="lt1"/>
              </a:solidFill>
              <a:latin typeface="Calibri"/>
              <a:ea typeface="Calibri"/>
              <a:cs typeface="Calibri"/>
              <a:sym typeface="Calibri"/>
            </a:endParaRPr>
          </a:p>
        </p:txBody>
      </p:sp>
      <p:pic>
        <p:nvPicPr>
          <p:cNvPr id="56" name="Google Shape;56;p2"/>
          <p:cNvPicPr preferRelativeResize="0"/>
          <p:nvPr/>
        </p:nvPicPr>
        <p:blipFill rotWithShape="1">
          <a:blip r:embed="rId3">
            <a:alphaModFix/>
          </a:blip>
          <a:srcRect/>
          <a:stretch/>
        </p:blipFill>
        <p:spPr>
          <a:xfrm>
            <a:off x="5195732" y="4262274"/>
            <a:ext cx="1777037" cy="179517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20"/>
          <p:cNvPicPr preferRelativeResize="0"/>
          <p:nvPr/>
        </p:nvPicPr>
        <p:blipFill rotWithShape="1">
          <a:blip r:embed="rId3">
            <a:alphaModFix/>
          </a:blip>
          <a:srcRect/>
          <a:stretch/>
        </p:blipFill>
        <p:spPr>
          <a:xfrm rot="-262207">
            <a:off x="1530135" y="1703237"/>
            <a:ext cx="3894967" cy="4827469"/>
          </a:xfrm>
          <a:prstGeom prst="rect">
            <a:avLst/>
          </a:prstGeom>
          <a:noFill/>
          <a:ln>
            <a:noFill/>
          </a:ln>
        </p:spPr>
      </p:pic>
      <p:sp>
        <p:nvSpPr>
          <p:cNvPr id="252" name="Google Shape;252;p20"/>
          <p:cNvSpPr txBox="1">
            <a:spLocks noGrp="1"/>
          </p:cNvSpPr>
          <p:nvPr>
            <p:ph type="title"/>
          </p:nvPr>
        </p:nvSpPr>
        <p:spPr>
          <a:xfrm rot="-262207">
            <a:off x="1761290" y="1672415"/>
            <a:ext cx="3156072" cy="436815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0000"/>
              </a:buClr>
              <a:buSzPts val="2400"/>
              <a:buFont typeface="Calibri"/>
              <a:buNone/>
            </a:pPr>
            <a:br>
              <a:rPr lang="en-GB" sz="2400" dirty="0">
                <a:solidFill>
                  <a:srgbClr val="000000"/>
                </a:solidFill>
                <a:latin typeface="Calibri"/>
                <a:ea typeface="Calibri"/>
                <a:cs typeface="Calibri"/>
                <a:sym typeface="Calibri"/>
              </a:rPr>
            </a:br>
            <a:r>
              <a:rPr lang="en-GB" sz="2400" b="0" i="0" dirty="0">
                <a:solidFill>
                  <a:srgbClr val="000000"/>
                </a:solidFill>
                <a:latin typeface="Calibri"/>
                <a:ea typeface="Calibri"/>
                <a:cs typeface="Calibri"/>
                <a:sym typeface="Calibri"/>
              </a:rPr>
              <a:t>PASAL 1</a:t>
            </a:r>
            <a:br>
              <a:rPr lang="en-GB" sz="2400" b="0" i="0" dirty="0">
                <a:solidFill>
                  <a:srgbClr val="000000"/>
                </a:solidFill>
                <a:latin typeface="Calibri"/>
                <a:ea typeface="Calibri"/>
                <a:cs typeface="Calibri"/>
                <a:sym typeface="Calibri"/>
              </a:rPr>
            </a:br>
            <a:br>
              <a:rPr lang="en-GB" sz="1000" b="0" i="0" dirty="0">
                <a:solidFill>
                  <a:srgbClr val="000000"/>
                </a:solidFill>
                <a:latin typeface="Calibri"/>
                <a:ea typeface="Calibri"/>
                <a:cs typeface="Calibri"/>
                <a:sym typeface="Calibri"/>
              </a:rPr>
            </a:br>
            <a:r>
              <a:rPr lang="en-GB" sz="1900" dirty="0">
                <a:solidFill>
                  <a:srgbClr val="000000"/>
                </a:solidFill>
                <a:latin typeface="Calibri"/>
                <a:ea typeface="Calibri"/>
                <a:cs typeface="Calibri"/>
                <a:sym typeface="Calibri"/>
              </a:rPr>
              <a:t>“</a:t>
            </a:r>
            <a:r>
              <a:rPr lang="en-GB" sz="1900" b="0" i="0" dirty="0" err="1">
                <a:solidFill>
                  <a:srgbClr val="000000"/>
                </a:solidFill>
                <a:latin typeface="Calibri"/>
                <a:ea typeface="Calibri"/>
                <a:cs typeface="Calibri"/>
                <a:sym typeface="Calibri"/>
              </a:rPr>
              <a:t>Semua</a:t>
            </a:r>
            <a:r>
              <a:rPr lang="en-GB" sz="1900" b="0" i="0" dirty="0">
                <a:solidFill>
                  <a:srgbClr val="000000"/>
                </a:solidFill>
                <a:latin typeface="Calibri"/>
                <a:ea typeface="Calibri"/>
                <a:cs typeface="Calibri"/>
                <a:sym typeface="Calibri"/>
              </a:rPr>
              <a:t> </a:t>
            </a:r>
            <a:r>
              <a:rPr lang="en-GB" sz="1900" b="0" i="0" dirty="0" err="1">
                <a:solidFill>
                  <a:srgbClr val="000000"/>
                </a:solidFill>
                <a:latin typeface="Calibri"/>
                <a:ea typeface="Calibri"/>
                <a:cs typeface="Calibri"/>
                <a:sym typeface="Calibri"/>
              </a:rPr>
              <a:t>manusia</a:t>
            </a:r>
            <a:r>
              <a:rPr lang="en-GB" sz="1900" b="0" i="0" dirty="0">
                <a:solidFill>
                  <a:srgbClr val="000000"/>
                </a:solidFill>
                <a:latin typeface="Calibri"/>
                <a:ea typeface="Calibri"/>
                <a:cs typeface="Calibri"/>
                <a:sym typeface="Calibri"/>
              </a:rPr>
              <a:t> </a:t>
            </a:r>
            <a:r>
              <a:rPr lang="en-GB" sz="1900" b="0" i="0" dirty="0" err="1">
                <a:solidFill>
                  <a:srgbClr val="000000"/>
                </a:solidFill>
                <a:latin typeface="Calibri"/>
                <a:ea typeface="Calibri"/>
                <a:cs typeface="Calibri"/>
                <a:sym typeface="Calibri"/>
              </a:rPr>
              <a:t>terlahir</a:t>
            </a:r>
            <a:r>
              <a:rPr lang="en-GB" sz="1900" b="0" i="0" dirty="0">
                <a:solidFill>
                  <a:srgbClr val="000000"/>
                </a:solidFill>
                <a:latin typeface="Calibri"/>
                <a:ea typeface="Calibri"/>
                <a:cs typeface="Calibri"/>
                <a:sym typeface="Calibri"/>
              </a:rPr>
              <a:t> </a:t>
            </a:r>
            <a:r>
              <a:rPr lang="en-GB" sz="1900" b="0" i="0" dirty="0" err="1">
                <a:solidFill>
                  <a:srgbClr val="000000"/>
                </a:solidFill>
                <a:latin typeface="Calibri"/>
                <a:ea typeface="Calibri"/>
                <a:cs typeface="Calibri"/>
                <a:sym typeface="Calibri"/>
              </a:rPr>
              <a:t>sama</a:t>
            </a:r>
            <a:r>
              <a:rPr lang="en-GB" sz="1900" b="0" i="0" dirty="0">
                <a:solidFill>
                  <a:srgbClr val="000000"/>
                </a:solidFill>
                <a:latin typeface="Calibri"/>
                <a:ea typeface="Calibri"/>
                <a:cs typeface="Calibri"/>
                <a:sym typeface="Calibri"/>
              </a:rPr>
              <a:t> </a:t>
            </a:r>
            <a:r>
              <a:rPr lang="en-GB" sz="1900" b="0" i="0" dirty="0" err="1">
                <a:solidFill>
                  <a:srgbClr val="000000"/>
                </a:solidFill>
                <a:latin typeface="Calibri"/>
                <a:ea typeface="Calibri"/>
                <a:cs typeface="Calibri"/>
                <a:sym typeface="Calibri"/>
              </a:rPr>
              <a:t>dalam</a:t>
            </a:r>
            <a:r>
              <a:rPr lang="en-GB" sz="1900" b="0" i="0" dirty="0">
                <a:solidFill>
                  <a:srgbClr val="000000"/>
                </a:solidFill>
                <a:latin typeface="Calibri"/>
                <a:ea typeface="Calibri"/>
                <a:cs typeface="Calibri"/>
                <a:sym typeface="Calibri"/>
              </a:rPr>
              <a:t> </a:t>
            </a:r>
            <a:r>
              <a:rPr lang="en-GB" sz="1900" b="0" i="0" dirty="0" err="1">
                <a:solidFill>
                  <a:srgbClr val="000000"/>
                </a:solidFill>
                <a:latin typeface="Calibri"/>
                <a:ea typeface="Calibri"/>
                <a:cs typeface="Calibri"/>
                <a:sym typeface="Calibri"/>
              </a:rPr>
              <a:t>martabat</a:t>
            </a:r>
            <a:r>
              <a:rPr lang="en-GB" sz="1900" b="0" i="0" dirty="0">
                <a:solidFill>
                  <a:srgbClr val="000000"/>
                </a:solidFill>
                <a:latin typeface="Calibri"/>
                <a:ea typeface="Calibri"/>
                <a:cs typeface="Calibri"/>
                <a:sym typeface="Calibri"/>
              </a:rPr>
              <a:t> dan </a:t>
            </a:r>
            <a:r>
              <a:rPr lang="en-GB" sz="1900" b="0" i="0" dirty="0" err="1">
                <a:solidFill>
                  <a:srgbClr val="000000"/>
                </a:solidFill>
                <a:latin typeface="Calibri"/>
                <a:ea typeface="Calibri"/>
                <a:cs typeface="Calibri"/>
                <a:sym typeface="Calibri"/>
              </a:rPr>
              <a:t>hak</a:t>
            </a:r>
            <a:r>
              <a:rPr lang="en-GB" sz="1900" b="0" i="0" dirty="0">
                <a:solidFill>
                  <a:srgbClr val="000000"/>
                </a:solidFill>
                <a:latin typeface="Calibri"/>
                <a:ea typeface="Calibri"/>
                <a:cs typeface="Calibri"/>
                <a:sym typeface="Calibri"/>
              </a:rPr>
              <a:t>. </a:t>
            </a:r>
            <a:r>
              <a:rPr lang="en-GB" sz="1900" b="0" i="0" dirty="0" err="1">
                <a:solidFill>
                  <a:srgbClr val="000000"/>
                </a:solidFill>
                <a:latin typeface="Calibri"/>
                <a:ea typeface="Calibri"/>
                <a:cs typeface="Calibri"/>
                <a:sym typeface="Calibri"/>
              </a:rPr>
              <a:t>Mereka</a:t>
            </a:r>
            <a:r>
              <a:rPr lang="en-GB" sz="1900" b="0" i="0" dirty="0">
                <a:solidFill>
                  <a:srgbClr val="000000"/>
                </a:solidFill>
                <a:latin typeface="Calibri"/>
                <a:ea typeface="Calibri"/>
                <a:cs typeface="Calibri"/>
                <a:sym typeface="Calibri"/>
              </a:rPr>
              <a:t> </a:t>
            </a:r>
            <a:r>
              <a:rPr lang="en-GB" sz="1900" b="0" i="0" dirty="0" err="1">
                <a:solidFill>
                  <a:srgbClr val="000000"/>
                </a:solidFill>
                <a:latin typeface="Calibri"/>
                <a:ea typeface="Calibri"/>
                <a:cs typeface="Calibri"/>
                <a:sym typeface="Calibri"/>
              </a:rPr>
              <a:t>diberkahi</a:t>
            </a:r>
            <a:r>
              <a:rPr lang="en-GB" sz="1900" b="0" i="0" dirty="0">
                <a:solidFill>
                  <a:srgbClr val="000000"/>
                </a:solidFill>
                <a:latin typeface="Calibri"/>
                <a:ea typeface="Calibri"/>
                <a:cs typeface="Calibri"/>
                <a:sym typeface="Calibri"/>
              </a:rPr>
              <a:t> </a:t>
            </a:r>
            <a:r>
              <a:rPr lang="en-GB" sz="1900" b="0" i="0" dirty="0" err="1">
                <a:solidFill>
                  <a:srgbClr val="000000"/>
                </a:solidFill>
                <a:latin typeface="Calibri"/>
                <a:ea typeface="Calibri"/>
                <a:cs typeface="Calibri"/>
                <a:sym typeface="Calibri"/>
              </a:rPr>
              <a:t>dengan</a:t>
            </a:r>
            <a:r>
              <a:rPr lang="en-GB" sz="1900" b="0" i="0" dirty="0">
                <a:solidFill>
                  <a:srgbClr val="000000"/>
                </a:solidFill>
                <a:latin typeface="Calibri"/>
                <a:ea typeface="Calibri"/>
                <a:cs typeface="Calibri"/>
                <a:sym typeface="Calibri"/>
              </a:rPr>
              <a:t> </a:t>
            </a:r>
            <a:r>
              <a:rPr lang="en-GB" sz="1900" b="0" i="0" dirty="0" err="1">
                <a:solidFill>
                  <a:srgbClr val="000000"/>
                </a:solidFill>
                <a:latin typeface="Calibri"/>
                <a:ea typeface="Calibri"/>
                <a:cs typeface="Calibri"/>
                <a:sym typeface="Calibri"/>
              </a:rPr>
              <a:t>akal</a:t>
            </a:r>
            <a:r>
              <a:rPr lang="en-GB" sz="1900" b="0" i="0" dirty="0">
                <a:solidFill>
                  <a:srgbClr val="000000"/>
                </a:solidFill>
                <a:latin typeface="Calibri"/>
                <a:ea typeface="Calibri"/>
                <a:cs typeface="Calibri"/>
                <a:sym typeface="Calibri"/>
              </a:rPr>
              <a:t> dan </a:t>
            </a:r>
            <a:r>
              <a:rPr lang="en-GB" sz="1900" b="0" i="0" dirty="0" err="1">
                <a:solidFill>
                  <a:srgbClr val="000000"/>
                </a:solidFill>
                <a:latin typeface="Calibri"/>
                <a:ea typeface="Calibri"/>
                <a:cs typeface="Calibri"/>
                <a:sym typeface="Calibri"/>
              </a:rPr>
              <a:t>hati</a:t>
            </a:r>
            <a:r>
              <a:rPr lang="en-GB" sz="1900" b="0" i="0" dirty="0">
                <a:solidFill>
                  <a:srgbClr val="000000"/>
                </a:solidFill>
                <a:latin typeface="Calibri"/>
                <a:ea typeface="Calibri"/>
                <a:cs typeface="Calibri"/>
                <a:sym typeface="Calibri"/>
              </a:rPr>
              <a:t> </a:t>
            </a:r>
            <a:r>
              <a:rPr lang="en-GB" sz="1900" b="0" i="0" dirty="0" err="1">
                <a:solidFill>
                  <a:srgbClr val="000000"/>
                </a:solidFill>
                <a:latin typeface="Calibri"/>
                <a:ea typeface="Calibri"/>
                <a:cs typeface="Calibri"/>
                <a:sym typeface="Calibri"/>
              </a:rPr>
              <a:t>nurani</a:t>
            </a:r>
            <a:r>
              <a:rPr lang="en-GB" sz="1900" b="0" i="0" dirty="0">
                <a:solidFill>
                  <a:srgbClr val="000000"/>
                </a:solidFill>
                <a:latin typeface="Calibri"/>
                <a:ea typeface="Calibri"/>
                <a:cs typeface="Calibri"/>
                <a:sym typeface="Calibri"/>
              </a:rPr>
              <a:t> dan </a:t>
            </a:r>
            <a:r>
              <a:rPr lang="en-GB" sz="1900" b="0" i="0" dirty="0" err="1">
                <a:solidFill>
                  <a:srgbClr val="000000"/>
                </a:solidFill>
                <a:latin typeface="Calibri"/>
                <a:ea typeface="Calibri"/>
                <a:cs typeface="Calibri"/>
                <a:sym typeface="Calibri"/>
              </a:rPr>
              <a:t>harus</a:t>
            </a:r>
            <a:r>
              <a:rPr lang="en-GB" sz="1900" b="0" i="0" dirty="0">
                <a:solidFill>
                  <a:srgbClr val="000000"/>
                </a:solidFill>
                <a:latin typeface="Calibri"/>
                <a:ea typeface="Calibri"/>
                <a:cs typeface="Calibri"/>
                <a:sym typeface="Calibri"/>
              </a:rPr>
              <a:t> </a:t>
            </a:r>
            <a:r>
              <a:rPr lang="en-GB" sz="1900" b="0" i="0" dirty="0" err="1">
                <a:solidFill>
                  <a:srgbClr val="000000"/>
                </a:solidFill>
                <a:latin typeface="Calibri"/>
                <a:ea typeface="Calibri"/>
                <a:cs typeface="Calibri"/>
                <a:sym typeface="Calibri"/>
              </a:rPr>
              <a:t>bertindak</a:t>
            </a:r>
            <a:r>
              <a:rPr lang="en-GB" sz="1900" b="0" i="0" dirty="0">
                <a:solidFill>
                  <a:srgbClr val="000000"/>
                </a:solidFill>
                <a:latin typeface="Calibri"/>
                <a:ea typeface="Calibri"/>
                <a:cs typeface="Calibri"/>
                <a:sym typeface="Calibri"/>
              </a:rPr>
              <a:t> </a:t>
            </a:r>
            <a:r>
              <a:rPr lang="en-GB" sz="1900" b="0" i="0" dirty="0" err="1">
                <a:solidFill>
                  <a:srgbClr val="000000"/>
                </a:solidFill>
                <a:latin typeface="Calibri"/>
                <a:ea typeface="Calibri"/>
                <a:cs typeface="Calibri"/>
                <a:sym typeface="Calibri"/>
              </a:rPr>
              <a:t>dalam</a:t>
            </a:r>
            <a:r>
              <a:rPr lang="en-GB" sz="1900" b="0" i="0" dirty="0">
                <a:solidFill>
                  <a:srgbClr val="000000"/>
                </a:solidFill>
                <a:latin typeface="Calibri"/>
                <a:ea typeface="Calibri"/>
                <a:cs typeface="Calibri"/>
                <a:sym typeface="Calibri"/>
              </a:rPr>
              <a:t> </a:t>
            </a:r>
            <a:r>
              <a:rPr lang="en-GB" sz="1900" b="0" i="0" dirty="0" err="1">
                <a:solidFill>
                  <a:srgbClr val="000000"/>
                </a:solidFill>
                <a:latin typeface="Calibri"/>
                <a:ea typeface="Calibri"/>
                <a:cs typeface="Calibri"/>
                <a:sym typeface="Calibri"/>
              </a:rPr>
              <a:t>semangat</a:t>
            </a:r>
            <a:r>
              <a:rPr lang="en-GB" sz="1900" b="0" i="0" dirty="0">
                <a:solidFill>
                  <a:srgbClr val="000000"/>
                </a:solidFill>
                <a:latin typeface="Calibri"/>
                <a:ea typeface="Calibri"/>
                <a:cs typeface="Calibri"/>
                <a:sym typeface="Calibri"/>
              </a:rPr>
              <a:t> </a:t>
            </a:r>
            <a:r>
              <a:rPr lang="en-GB" sz="1900" b="0" i="0" dirty="0" err="1">
                <a:solidFill>
                  <a:srgbClr val="000000"/>
                </a:solidFill>
                <a:latin typeface="Calibri"/>
                <a:ea typeface="Calibri"/>
                <a:cs typeface="Calibri"/>
                <a:sym typeface="Calibri"/>
              </a:rPr>
              <a:t>persaudaraan</a:t>
            </a:r>
            <a:r>
              <a:rPr lang="en-GB" sz="1900" b="0" i="0" dirty="0">
                <a:solidFill>
                  <a:srgbClr val="000000"/>
                </a:solidFill>
                <a:latin typeface="Calibri"/>
                <a:ea typeface="Calibri"/>
                <a:cs typeface="Calibri"/>
                <a:sym typeface="Calibri"/>
              </a:rPr>
              <a:t> </a:t>
            </a:r>
            <a:r>
              <a:rPr lang="en-GB" sz="1900" b="0" i="0" dirty="0" err="1">
                <a:solidFill>
                  <a:srgbClr val="000000"/>
                </a:solidFill>
                <a:latin typeface="Calibri"/>
                <a:ea typeface="Calibri"/>
                <a:cs typeface="Calibri"/>
                <a:sym typeface="Calibri"/>
              </a:rPr>
              <a:t>kepada</a:t>
            </a:r>
            <a:r>
              <a:rPr lang="en-GB" sz="1900" b="0" i="0" dirty="0">
                <a:solidFill>
                  <a:srgbClr val="000000"/>
                </a:solidFill>
                <a:latin typeface="Calibri"/>
                <a:ea typeface="Calibri"/>
                <a:cs typeface="Calibri"/>
                <a:sym typeface="Calibri"/>
              </a:rPr>
              <a:t> </a:t>
            </a:r>
            <a:r>
              <a:rPr lang="en-GB" sz="1900" b="0" i="0" dirty="0" err="1">
                <a:solidFill>
                  <a:srgbClr val="000000"/>
                </a:solidFill>
                <a:latin typeface="Calibri"/>
                <a:ea typeface="Calibri"/>
                <a:cs typeface="Calibri"/>
                <a:sym typeface="Calibri"/>
              </a:rPr>
              <a:t>satu</a:t>
            </a:r>
            <a:r>
              <a:rPr lang="en-GB" sz="1900" b="0" i="0" dirty="0">
                <a:solidFill>
                  <a:srgbClr val="000000"/>
                </a:solidFill>
                <a:latin typeface="Calibri"/>
                <a:ea typeface="Calibri"/>
                <a:cs typeface="Calibri"/>
                <a:sym typeface="Calibri"/>
              </a:rPr>
              <a:t> </a:t>
            </a:r>
            <a:r>
              <a:rPr lang="en-GB" sz="1900" b="0" i="0" dirty="0" err="1">
                <a:solidFill>
                  <a:srgbClr val="000000"/>
                </a:solidFill>
                <a:latin typeface="Calibri"/>
                <a:ea typeface="Calibri"/>
                <a:cs typeface="Calibri"/>
                <a:sym typeface="Calibri"/>
              </a:rPr>
              <a:t>sama</a:t>
            </a:r>
            <a:r>
              <a:rPr lang="en-GB" sz="1900" b="0" i="0" dirty="0">
                <a:solidFill>
                  <a:srgbClr val="000000"/>
                </a:solidFill>
                <a:latin typeface="Calibri"/>
                <a:ea typeface="Calibri"/>
                <a:cs typeface="Calibri"/>
                <a:sym typeface="Calibri"/>
              </a:rPr>
              <a:t> lain.” </a:t>
            </a:r>
            <a:br>
              <a:rPr lang="en-GB" sz="1900" b="0" i="0" dirty="0">
                <a:solidFill>
                  <a:srgbClr val="000000"/>
                </a:solidFill>
                <a:latin typeface="Quattrocento Sans"/>
                <a:ea typeface="Quattrocento Sans"/>
                <a:cs typeface="Quattrocento Sans"/>
                <a:sym typeface="Quattrocento Sans"/>
              </a:rPr>
            </a:br>
            <a:r>
              <a:rPr lang="en-GB" sz="1800" b="0" i="0" dirty="0">
                <a:solidFill>
                  <a:srgbClr val="333333"/>
                </a:solidFill>
                <a:latin typeface="Quattrocento Sans"/>
                <a:ea typeface="Quattrocento Sans"/>
                <a:cs typeface="Quattrocento Sans"/>
                <a:sym typeface="Quattrocento Sans"/>
              </a:rPr>
              <a:t> </a:t>
            </a:r>
            <a:br>
              <a:rPr lang="en-GB" b="0" i="0" dirty="0">
                <a:solidFill>
                  <a:srgbClr val="000000"/>
                </a:solidFill>
                <a:latin typeface="Quattrocento Sans"/>
                <a:ea typeface="Quattrocento Sans"/>
                <a:cs typeface="Quattrocento Sans"/>
                <a:sym typeface="Quattrocento Sans"/>
              </a:rPr>
            </a:br>
            <a:br>
              <a:rPr lang="en-GB" b="0" i="0" dirty="0">
                <a:solidFill>
                  <a:srgbClr val="000000"/>
                </a:solidFill>
                <a:latin typeface="Quattrocento Sans"/>
                <a:ea typeface="Quattrocento Sans"/>
                <a:cs typeface="Quattrocento Sans"/>
                <a:sym typeface="Quattrocento Sans"/>
              </a:rPr>
            </a:br>
            <a:endParaRPr dirty="0"/>
          </a:p>
        </p:txBody>
      </p:sp>
      <p:pic>
        <p:nvPicPr>
          <p:cNvPr id="253" name="Google Shape;253;p20"/>
          <p:cNvPicPr preferRelativeResize="0"/>
          <p:nvPr/>
        </p:nvPicPr>
        <p:blipFill rotWithShape="1">
          <a:blip r:embed="rId4">
            <a:alphaModFix/>
          </a:blip>
          <a:srcRect/>
          <a:stretch/>
        </p:blipFill>
        <p:spPr>
          <a:xfrm rot="266889">
            <a:off x="6687873" y="1611032"/>
            <a:ext cx="3722449" cy="4843668"/>
          </a:xfrm>
          <a:prstGeom prst="rect">
            <a:avLst/>
          </a:prstGeom>
          <a:noFill/>
          <a:ln>
            <a:noFill/>
          </a:ln>
        </p:spPr>
      </p:pic>
      <p:sp>
        <p:nvSpPr>
          <p:cNvPr id="254" name="Google Shape;254;p20"/>
          <p:cNvSpPr txBox="1"/>
          <p:nvPr/>
        </p:nvSpPr>
        <p:spPr>
          <a:xfrm rot="266889">
            <a:off x="7049215" y="1500609"/>
            <a:ext cx="2877840" cy="4745037"/>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2400"/>
              <a:buFont typeface="Calibri"/>
              <a:buNone/>
            </a:pPr>
            <a:r>
              <a:rPr lang="en-GB" sz="2400" dirty="0">
                <a:solidFill>
                  <a:srgbClr val="000000"/>
                </a:solidFill>
                <a:latin typeface="Calibri"/>
                <a:ea typeface="Calibri"/>
                <a:cs typeface="Calibri"/>
                <a:sym typeface="Calibri"/>
              </a:rPr>
              <a:t>PEMBUKAAN  </a:t>
            </a:r>
            <a:endParaRPr dirty="0"/>
          </a:p>
          <a:p>
            <a:pPr marL="0" marR="0" lvl="0" indent="0" algn="ctr" rtl="0">
              <a:lnSpc>
                <a:spcPct val="90000"/>
              </a:lnSpc>
              <a:spcBef>
                <a:spcPts val="0"/>
              </a:spcBef>
              <a:spcAft>
                <a:spcPts val="0"/>
              </a:spcAft>
              <a:buClr>
                <a:srgbClr val="000000"/>
              </a:buClr>
              <a:buSzPts val="1000"/>
              <a:buFont typeface="Calibri"/>
              <a:buNone/>
            </a:pPr>
            <a:br>
              <a:rPr lang="en-GB" sz="1000" dirty="0">
                <a:solidFill>
                  <a:srgbClr val="000000"/>
                </a:solidFill>
                <a:latin typeface="Calibri"/>
                <a:ea typeface="Calibri"/>
                <a:cs typeface="Calibri"/>
                <a:sym typeface="Calibri"/>
              </a:rPr>
            </a:br>
            <a:r>
              <a:rPr lang="en-GB" sz="1900" dirty="0">
                <a:solidFill>
                  <a:srgbClr val="000000"/>
                </a:solidFill>
                <a:latin typeface="Calibri"/>
                <a:ea typeface="Calibri"/>
                <a:cs typeface="Calibri"/>
                <a:sym typeface="Calibri"/>
              </a:rPr>
              <a:t>“</a:t>
            </a:r>
            <a:r>
              <a:rPr lang="en-GB" sz="1900" b="0" i="0" dirty="0" err="1">
                <a:solidFill>
                  <a:srgbClr val="000000"/>
                </a:solidFill>
                <a:latin typeface="Calibri"/>
                <a:ea typeface="Calibri"/>
                <a:cs typeface="Calibri"/>
                <a:sym typeface="Calibri"/>
              </a:rPr>
              <a:t>Setiap</a:t>
            </a:r>
            <a:r>
              <a:rPr lang="en-GB" sz="1900" b="0" i="0" dirty="0">
                <a:solidFill>
                  <a:srgbClr val="000000"/>
                </a:solidFill>
                <a:latin typeface="Calibri"/>
                <a:ea typeface="Calibri"/>
                <a:cs typeface="Calibri"/>
                <a:sym typeface="Calibri"/>
              </a:rPr>
              <a:t> </a:t>
            </a:r>
            <a:r>
              <a:rPr lang="en-GB" sz="1900" b="0" i="0" dirty="0" err="1">
                <a:solidFill>
                  <a:srgbClr val="000000"/>
                </a:solidFill>
                <a:latin typeface="Calibri"/>
                <a:ea typeface="Calibri"/>
                <a:cs typeface="Calibri"/>
                <a:sym typeface="Calibri"/>
              </a:rPr>
              <a:t>individu</a:t>
            </a:r>
            <a:r>
              <a:rPr lang="en-GB" sz="1900" b="0" i="0" dirty="0">
                <a:solidFill>
                  <a:srgbClr val="000000"/>
                </a:solidFill>
                <a:latin typeface="Calibri"/>
                <a:ea typeface="Calibri"/>
                <a:cs typeface="Calibri"/>
                <a:sym typeface="Calibri"/>
              </a:rPr>
              <a:t> dan </a:t>
            </a:r>
            <a:r>
              <a:rPr lang="en-GB" sz="1900" b="0" i="0" dirty="0" err="1">
                <a:solidFill>
                  <a:srgbClr val="000000"/>
                </a:solidFill>
                <a:latin typeface="Calibri"/>
                <a:ea typeface="Calibri"/>
                <a:cs typeface="Calibri"/>
                <a:sym typeface="Calibri"/>
              </a:rPr>
              <a:t>setiap</a:t>
            </a:r>
            <a:r>
              <a:rPr lang="en-GB" sz="1900" b="0" i="0" dirty="0">
                <a:solidFill>
                  <a:srgbClr val="000000"/>
                </a:solidFill>
                <a:latin typeface="Calibri"/>
                <a:ea typeface="Calibri"/>
                <a:cs typeface="Calibri"/>
                <a:sym typeface="Calibri"/>
              </a:rPr>
              <a:t> organ </a:t>
            </a:r>
            <a:r>
              <a:rPr lang="en-GB" sz="1900" b="0" i="0" dirty="0" err="1">
                <a:solidFill>
                  <a:srgbClr val="000000"/>
                </a:solidFill>
                <a:latin typeface="Calibri"/>
                <a:ea typeface="Calibri"/>
                <a:cs typeface="Calibri"/>
                <a:sym typeface="Calibri"/>
              </a:rPr>
              <a:t>masyarakat</a:t>
            </a:r>
            <a:r>
              <a:rPr lang="en-GB" sz="1900" b="0" i="0" dirty="0">
                <a:solidFill>
                  <a:srgbClr val="000000"/>
                </a:solidFill>
                <a:latin typeface="Calibri"/>
                <a:ea typeface="Calibri"/>
                <a:cs typeface="Calibri"/>
                <a:sym typeface="Calibri"/>
              </a:rPr>
              <a:t> […] </a:t>
            </a:r>
            <a:r>
              <a:rPr lang="en-GB" sz="1900" b="0" i="0" dirty="0" err="1">
                <a:solidFill>
                  <a:srgbClr val="000000"/>
                </a:solidFill>
                <a:latin typeface="Calibri"/>
                <a:ea typeface="Calibri"/>
                <a:cs typeface="Calibri"/>
                <a:sym typeface="Calibri"/>
              </a:rPr>
              <a:t>harus</a:t>
            </a:r>
            <a:r>
              <a:rPr lang="en-GB" sz="1900" b="0" i="0" dirty="0">
                <a:solidFill>
                  <a:srgbClr val="000000"/>
                </a:solidFill>
                <a:latin typeface="Calibri"/>
                <a:ea typeface="Calibri"/>
                <a:cs typeface="Calibri"/>
                <a:sym typeface="Calibri"/>
              </a:rPr>
              <a:t> </a:t>
            </a:r>
            <a:r>
              <a:rPr lang="en-GB" sz="1900" b="0" i="0" dirty="0" err="1">
                <a:solidFill>
                  <a:srgbClr val="000000"/>
                </a:solidFill>
                <a:latin typeface="Calibri"/>
                <a:ea typeface="Calibri"/>
                <a:cs typeface="Calibri"/>
                <a:sym typeface="Calibri"/>
              </a:rPr>
              <a:t>berjuang</a:t>
            </a:r>
            <a:r>
              <a:rPr lang="en-GB" sz="1900" b="0" i="0" dirty="0">
                <a:solidFill>
                  <a:srgbClr val="000000"/>
                </a:solidFill>
                <a:latin typeface="Calibri"/>
                <a:ea typeface="Calibri"/>
                <a:cs typeface="Calibri"/>
                <a:sym typeface="Calibri"/>
              </a:rPr>
              <a:t> </a:t>
            </a:r>
            <a:r>
              <a:rPr lang="en-GB" sz="1900" b="0" i="0" dirty="0" err="1">
                <a:solidFill>
                  <a:srgbClr val="000000"/>
                </a:solidFill>
                <a:latin typeface="Calibri"/>
                <a:ea typeface="Calibri"/>
                <a:cs typeface="Calibri"/>
                <a:sym typeface="Calibri"/>
              </a:rPr>
              <a:t>dengan</a:t>
            </a:r>
            <a:r>
              <a:rPr lang="en-GB" sz="1900" b="0" i="0" dirty="0">
                <a:solidFill>
                  <a:srgbClr val="000000"/>
                </a:solidFill>
                <a:latin typeface="Calibri"/>
                <a:ea typeface="Calibri"/>
                <a:cs typeface="Calibri"/>
                <a:sym typeface="Calibri"/>
              </a:rPr>
              <a:t> </a:t>
            </a:r>
            <a:r>
              <a:rPr lang="en-GB" sz="1900" b="0" i="0" dirty="0" err="1">
                <a:solidFill>
                  <a:srgbClr val="000000"/>
                </a:solidFill>
                <a:latin typeface="Calibri"/>
                <a:ea typeface="Calibri"/>
                <a:cs typeface="Calibri"/>
                <a:sym typeface="Calibri"/>
              </a:rPr>
              <a:t>pengajaran</a:t>
            </a:r>
            <a:r>
              <a:rPr lang="en-GB" sz="1900" b="0" i="0" dirty="0">
                <a:solidFill>
                  <a:srgbClr val="000000"/>
                </a:solidFill>
                <a:latin typeface="Calibri"/>
                <a:ea typeface="Calibri"/>
                <a:cs typeface="Calibri"/>
                <a:sym typeface="Calibri"/>
              </a:rPr>
              <a:t> dan </a:t>
            </a:r>
            <a:r>
              <a:rPr lang="en-GB" sz="1900" b="0" i="0" dirty="0" err="1">
                <a:solidFill>
                  <a:srgbClr val="000000"/>
                </a:solidFill>
                <a:latin typeface="Calibri"/>
                <a:ea typeface="Calibri"/>
                <a:cs typeface="Calibri"/>
                <a:sym typeface="Calibri"/>
              </a:rPr>
              <a:t>pendidikan</a:t>
            </a:r>
            <a:r>
              <a:rPr lang="en-GB" sz="1900" b="0" i="0" dirty="0">
                <a:solidFill>
                  <a:srgbClr val="000000"/>
                </a:solidFill>
                <a:latin typeface="Calibri"/>
                <a:ea typeface="Calibri"/>
                <a:cs typeface="Calibri"/>
                <a:sym typeface="Calibri"/>
              </a:rPr>
              <a:t> </a:t>
            </a:r>
            <a:r>
              <a:rPr lang="en-GB" sz="1900" b="0" i="0" dirty="0" err="1">
                <a:solidFill>
                  <a:srgbClr val="000000"/>
                </a:solidFill>
                <a:latin typeface="Calibri"/>
                <a:ea typeface="Calibri"/>
                <a:cs typeface="Calibri"/>
                <a:sym typeface="Calibri"/>
              </a:rPr>
              <a:t>untuk</a:t>
            </a:r>
            <a:r>
              <a:rPr lang="en-GB" sz="1900" b="0" i="0" dirty="0">
                <a:solidFill>
                  <a:srgbClr val="000000"/>
                </a:solidFill>
                <a:latin typeface="Calibri"/>
                <a:ea typeface="Calibri"/>
                <a:cs typeface="Calibri"/>
                <a:sym typeface="Calibri"/>
              </a:rPr>
              <a:t> </a:t>
            </a:r>
            <a:r>
              <a:rPr lang="en-GB" sz="1900" b="0" i="0" dirty="0" err="1">
                <a:solidFill>
                  <a:srgbClr val="000000"/>
                </a:solidFill>
                <a:latin typeface="Calibri"/>
                <a:ea typeface="Calibri"/>
                <a:cs typeface="Calibri"/>
                <a:sym typeface="Calibri"/>
              </a:rPr>
              <a:t>mendukung</a:t>
            </a:r>
            <a:r>
              <a:rPr lang="en-GB" sz="1900" b="0" i="0" dirty="0">
                <a:solidFill>
                  <a:srgbClr val="000000"/>
                </a:solidFill>
                <a:latin typeface="Calibri"/>
                <a:ea typeface="Calibri"/>
                <a:cs typeface="Calibri"/>
                <a:sym typeface="Calibri"/>
              </a:rPr>
              <a:t> </a:t>
            </a:r>
            <a:r>
              <a:rPr lang="en-GB" sz="1900" b="0" i="0" dirty="0" err="1">
                <a:solidFill>
                  <a:srgbClr val="000000"/>
                </a:solidFill>
                <a:latin typeface="Calibri"/>
                <a:ea typeface="Calibri"/>
                <a:cs typeface="Calibri"/>
                <a:sym typeface="Calibri"/>
              </a:rPr>
              <a:t>penghormatan</a:t>
            </a:r>
            <a:r>
              <a:rPr lang="en-GB" sz="1900" b="0" i="0" dirty="0">
                <a:solidFill>
                  <a:srgbClr val="000000"/>
                </a:solidFill>
                <a:latin typeface="Calibri"/>
                <a:ea typeface="Calibri"/>
                <a:cs typeface="Calibri"/>
                <a:sym typeface="Calibri"/>
              </a:rPr>
              <a:t> </a:t>
            </a:r>
            <a:r>
              <a:rPr lang="en-GB" sz="1900" b="0" i="0" dirty="0" err="1">
                <a:solidFill>
                  <a:srgbClr val="000000"/>
                </a:solidFill>
                <a:latin typeface="Calibri"/>
                <a:ea typeface="Calibri"/>
                <a:cs typeface="Calibri"/>
                <a:sym typeface="Calibri"/>
              </a:rPr>
              <a:t>terhadap</a:t>
            </a:r>
            <a:r>
              <a:rPr lang="en-GB" sz="1900" b="0" i="0" dirty="0">
                <a:solidFill>
                  <a:srgbClr val="000000"/>
                </a:solidFill>
                <a:latin typeface="Calibri"/>
                <a:ea typeface="Calibri"/>
                <a:cs typeface="Calibri"/>
                <a:sym typeface="Calibri"/>
              </a:rPr>
              <a:t> </a:t>
            </a:r>
            <a:r>
              <a:rPr lang="en-GB" sz="1900" b="0" i="0" dirty="0" err="1">
                <a:solidFill>
                  <a:srgbClr val="000000"/>
                </a:solidFill>
                <a:latin typeface="Calibri"/>
                <a:ea typeface="Calibri"/>
                <a:cs typeface="Calibri"/>
                <a:sym typeface="Calibri"/>
              </a:rPr>
              <a:t>hak</a:t>
            </a:r>
            <a:r>
              <a:rPr lang="en-GB" sz="1900" b="0" i="0" dirty="0">
                <a:solidFill>
                  <a:srgbClr val="000000"/>
                </a:solidFill>
                <a:latin typeface="Calibri"/>
                <a:ea typeface="Calibri"/>
                <a:cs typeface="Calibri"/>
                <a:sym typeface="Calibri"/>
              </a:rPr>
              <a:t> dan </a:t>
            </a:r>
            <a:r>
              <a:rPr lang="en-GB" sz="1900" b="0" i="0" dirty="0" err="1">
                <a:solidFill>
                  <a:srgbClr val="000000"/>
                </a:solidFill>
                <a:latin typeface="Calibri"/>
                <a:ea typeface="Calibri"/>
                <a:cs typeface="Calibri"/>
                <a:sym typeface="Calibri"/>
              </a:rPr>
              <a:t>kebebasan</a:t>
            </a:r>
            <a:r>
              <a:rPr lang="en-GB" sz="1900" b="0" i="0" dirty="0">
                <a:solidFill>
                  <a:srgbClr val="000000"/>
                </a:solidFill>
                <a:latin typeface="Calibri"/>
                <a:ea typeface="Calibri"/>
                <a:cs typeface="Calibri"/>
                <a:sym typeface="Calibri"/>
              </a:rPr>
              <a:t> </a:t>
            </a:r>
            <a:r>
              <a:rPr lang="en-GB" sz="1900" b="0" i="0" dirty="0" err="1">
                <a:solidFill>
                  <a:srgbClr val="000000"/>
                </a:solidFill>
                <a:latin typeface="Calibri"/>
                <a:ea typeface="Calibri"/>
                <a:cs typeface="Calibri"/>
                <a:sym typeface="Calibri"/>
              </a:rPr>
              <a:t>ini</a:t>
            </a:r>
            <a:r>
              <a:rPr lang="en-GB" sz="1900" b="0" i="0" dirty="0">
                <a:solidFill>
                  <a:srgbClr val="000000"/>
                </a:solidFill>
                <a:latin typeface="Calibri"/>
                <a:ea typeface="Calibri"/>
                <a:cs typeface="Calibri"/>
                <a:sym typeface="Calibri"/>
              </a:rPr>
              <a:t>..” </a:t>
            </a:r>
            <a:br>
              <a:rPr lang="en-GB" sz="3600" dirty="0">
                <a:solidFill>
                  <a:srgbClr val="000000"/>
                </a:solidFill>
                <a:latin typeface="Quattrocento Sans"/>
                <a:ea typeface="Quattrocento Sans"/>
                <a:cs typeface="Quattrocento Sans"/>
                <a:sym typeface="Quattrocento Sans"/>
              </a:rPr>
            </a:br>
            <a:r>
              <a:rPr lang="en-GB" sz="1800" dirty="0">
                <a:solidFill>
                  <a:srgbClr val="333333"/>
                </a:solidFill>
                <a:latin typeface="Quattrocento Sans"/>
                <a:ea typeface="Quattrocento Sans"/>
                <a:cs typeface="Quattrocento Sans"/>
                <a:sym typeface="Quattrocento Sans"/>
              </a:rPr>
              <a:t> </a:t>
            </a:r>
            <a:br>
              <a:rPr lang="en-GB" sz="4400" dirty="0">
                <a:solidFill>
                  <a:srgbClr val="000000"/>
                </a:solidFill>
                <a:latin typeface="Quattrocento Sans"/>
                <a:ea typeface="Quattrocento Sans"/>
                <a:cs typeface="Quattrocento Sans"/>
                <a:sym typeface="Quattrocento Sans"/>
              </a:rPr>
            </a:br>
            <a:br>
              <a:rPr lang="en-GB" sz="4400" dirty="0">
                <a:solidFill>
                  <a:srgbClr val="000000"/>
                </a:solidFill>
                <a:latin typeface="Quattrocento Sans"/>
                <a:ea typeface="Quattrocento Sans"/>
                <a:cs typeface="Quattrocento Sans"/>
                <a:sym typeface="Quattrocento Sans"/>
              </a:rPr>
            </a:br>
            <a:endParaRPr sz="4400" dirty="0">
              <a:solidFill>
                <a:srgbClr val="595959"/>
              </a:solidFill>
              <a:latin typeface="Calibri"/>
              <a:ea typeface="Calibri"/>
              <a:cs typeface="Calibri"/>
              <a:sym typeface="Calibri"/>
            </a:endParaRPr>
          </a:p>
        </p:txBody>
      </p:sp>
      <p:sp>
        <p:nvSpPr>
          <p:cNvPr id="255" name="Google Shape;255;p20"/>
          <p:cNvSpPr txBox="1"/>
          <p:nvPr/>
        </p:nvSpPr>
        <p:spPr>
          <a:xfrm>
            <a:off x="1599453" y="607436"/>
            <a:ext cx="920181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b="1">
                <a:solidFill>
                  <a:schemeClr val="dk1"/>
                </a:solidFill>
                <a:latin typeface="Calibri"/>
                <a:ea typeface="Calibri"/>
                <a:cs typeface="Calibri"/>
                <a:sym typeface="Calibri"/>
              </a:rPr>
              <a:t>Deklarasi Universal Hak Asasi Manusia</a:t>
            </a:r>
            <a:endParaRPr sz="4400" b="1">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62"/>
        <p:cNvGrpSpPr/>
        <p:nvPr/>
      </p:nvGrpSpPr>
      <p:grpSpPr>
        <a:xfrm>
          <a:off x="0" y="0"/>
          <a:ext cx="0" cy="0"/>
          <a:chOff x="0" y="0"/>
          <a:chExt cx="0" cy="0"/>
        </a:xfrm>
      </p:grpSpPr>
      <p:sp>
        <p:nvSpPr>
          <p:cNvPr id="263" name="Google Shape;263;p21"/>
          <p:cNvSpPr/>
          <p:nvPr/>
        </p:nvSpPr>
        <p:spPr>
          <a:xfrm rot="-5400000">
            <a:off x="9554964" y="532216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Pjr Travel / Alamy Stock Photo</a:t>
            </a:r>
            <a:endParaRPr sz="800">
              <a:solidFill>
                <a:srgbClr val="595959"/>
              </a:solidFill>
              <a:latin typeface="Calibri"/>
              <a:ea typeface="Calibri"/>
              <a:cs typeface="Calibri"/>
              <a:sym typeface="Calibri"/>
            </a:endParaRPr>
          </a:p>
        </p:txBody>
      </p:sp>
      <p:pic>
        <p:nvPicPr>
          <p:cNvPr id="264" name="Google Shape;264;p21"/>
          <p:cNvPicPr preferRelativeResize="0"/>
          <p:nvPr/>
        </p:nvPicPr>
        <p:blipFill rotWithShape="1">
          <a:blip r:embed="rId3">
            <a:alphaModFix/>
          </a:blip>
          <a:srcRect/>
          <a:stretch/>
        </p:blipFill>
        <p:spPr>
          <a:xfrm>
            <a:off x="1555351" y="486879"/>
            <a:ext cx="9165482" cy="6096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71"/>
        <p:cNvGrpSpPr/>
        <p:nvPr/>
      </p:nvGrpSpPr>
      <p:grpSpPr>
        <a:xfrm>
          <a:off x="0" y="0"/>
          <a:ext cx="0" cy="0"/>
          <a:chOff x="0" y="0"/>
          <a:chExt cx="0" cy="0"/>
        </a:xfrm>
      </p:grpSpPr>
      <p:sp>
        <p:nvSpPr>
          <p:cNvPr id="272" name="Google Shape;272;p22"/>
          <p:cNvSpPr/>
          <p:nvPr/>
        </p:nvSpPr>
        <p:spPr>
          <a:xfrm rot="-5400000">
            <a:off x="9554964" y="532216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Robbi Akbari Kamaruddin / Alamy Stock Photo</a:t>
            </a:r>
            <a:endParaRPr sz="800">
              <a:solidFill>
                <a:srgbClr val="595959"/>
              </a:solidFill>
              <a:latin typeface="Calibri"/>
              <a:ea typeface="Calibri"/>
              <a:cs typeface="Calibri"/>
              <a:sym typeface="Calibri"/>
            </a:endParaRPr>
          </a:p>
        </p:txBody>
      </p:sp>
      <p:pic>
        <p:nvPicPr>
          <p:cNvPr id="273" name="Google Shape;273;p22" descr="En bild som visar inomhus&#10;&#10;Automatiskt genererad beskrivning"/>
          <p:cNvPicPr preferRelativeResize="0"/>
          <p:nvPr/>
        </p:nvPicPr>
        <p:blipFill rotWithShape="1">
          <a:blip r:embed="rId3">
            <a:alphaModFix/>
          </a:blip>
          <a:srcRect/>
          <a:stretch/>
        </p:blipFill>
        <p:spPr>
          <a:xfrm>
            <a:off x="1545944" y="486879"/>
            <a:ext cx="9170123" cy="611341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23"/>
          <p:cNvSpPr/>
          <p:nvPr/>
        </p:nvSpPr>
        <p:spPr>
          <a:xfrm rot="-5400000">
            <a:off x="8233044" y="532216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Hidaya Dude, ZANZIC</a:t>
            </a:r>
            <a:endParaRPr/>
          </a:p>
        </p:txBody>
      </p:sp>
      <p:pic>
        <p:nvPicPr>
          <p:cNvPr id="282" name="Google Shape;282;p23" descr="En bild som visar kläder, person, halsduk, huvudduk&#10;&#10;Automatiskt genererad beskrivning"/>
          <p:cNvPicPr preferRelativeResize="0"/>
          <p:nvPr/>
        </p:nvPicPr>
        <p:blipFill rotWithShape="1">
          <a:blip r:embed="rId3">
            <a:alphaModFix/>
          </a:blip>
          <a:srcRect/>
          <a:stretch/>
        </p:blipFill>
        <p:spPr>
          <a:xfrm>
            <a:off x="3047070" y="497336"/>
            <a:ext cx="6347077" cy="6102958"/>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289"/>
        <p:cNvGrpSpPr/>
        <p:nvPr/>
      </p:nvGrpSpPr>
      <p:grpSpPr>
        <a:xfrm>
          <a:off x="0" y="0"/>
          <a:ext cx="0" cy="0"/>
          <a:chOff x="0" y="0"/>
          <a:chExt cx="0" cy="0"/>
        </a:xfrm>
      </p:grpSpPr>
      <p:sp>
        <p:nvSpPr>
          <p:cNvPr id="290" name="Google Shape;290;p24"/>
          <p:cNvSpPr/>
          <p:nvPr/>
        </p:nvSpPr>
        <p:spPr>
          <a:xfrm rot="-5400000">
            <a:off x="9554964" y="532216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Sergi Reboredo / Alamy Stock Photo</a:t>
            </a:r>
            <a:endParaRPr sz="800">
              <a:solidFill>
                <a:srgbClr val="595959"/>
              </a:solidFill>
              <a:latin typeface="Calibri"/>
              <a:ea typeface="Calibri"/>
              <a:cs typeface="Calibri"/>
              <a:sym typeface="Calibri"/>
            </a:endParaRPr>
          </a:p>
        </p:txBody>
      </p:sp>
      <p:pic>
        <p:nvPicPr>
          <p:cNvPr id="291" name="Google Shape;291;p24" descr="En bild som visar text, person, sten&#10;&#10;Automatiskt genererad beskrivning"/>
          <p:cNvPicPr preferRelativeResize="0"/>
          <p:nvPr/>
        </p:nvPicPr>
        <p:blipFill rotWithShape="1">
          <a:blip r:embed="rId3">
            <a:alphaModFix/>
          </a:blip>
          <a:srcRect/>
          <a:stretch/>
        </p:blipFill>
        <p:spPr>
          <a:xfrm>
            <a:off x="1551062" y="490291"/>
            <a:ext cx="9165005" cy="611000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298"/>
        <p:cNvGrpSpPr/>
        <p:nvPr/>
      </p:nvGrpSpPr>
      <p:grpSpPr>
        <a:xfrm>
          <a:off x="0" y="0"/>
          <a:ext cx="0" cy="0"/>
          <a:chOff x="0" y="0"/>
          <a:chExt cx="0" cy="0"/>
        </a:xfrm>
      </p:grpSpPr>
      <p:sp>
        <p:nvSpPr>
          <p:cNvPr id="299" name="Google Shape;299;p25"/>
          <p:cNvSpPr/>
          <p:nvPr/>
        </p:nvSpPr>
        <p:spPr>
          <a:xfrm rot="-5400000">
            <a:off x="9554964" y="532216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Joerg Boethling / Alamy Stock Photo</a:t>
            </a:r>
            <a:endParaRPr/>
          </a:p>
        </p:txBody>
      </p:sp>
      <p:pic>
        <p:nvPicPr>
          <p:cNvPr id="300" name="Google Shape;300;p25" descr="En bild som visar golv, inomhus, person&#10;&#10;Automatiskt genererad beskrivning"/>
          <p:cNvPicPr preferRelativeResize="0"/>
          <p:nvPr/>
        </p:nvPicPr>
        <p:blipFill rotWithShape="1">
          <a:blip r:embed="rId3">
            <a:alphaModFix/>
          </a:blip>
          <a:srcRect/>
          <a:stretch/>
        </p:blipFill>
        <p:spPr>
          <a:xfrm>
            <a:off x="1545944" y="486880"/>
            <a:ext cx="9170122" cy="611341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6"/>
          <p:cNvSpPr/>
          <p:nvPr/>
        </p:nvSpPr>
        <p:spPr>
          <a:xfrm rot="-5400000">
            <a:off x="9554964" y="532216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Charles O. Cecil / Alamy Stock Photo</a:t>
            </a:r>
            <a:endParaRPr/>
          </a:p>
        </p:txBody>
      </p:sp>
      <p:pic>
        <p:nvPicPr>
          <p:cNvPr id="309" name="Google Shape;309;p26"/>
          <p:cNvPicPr preferRelativeResize="0"/>
          <p:nvPr/>
        </p:nvPicPr>
        <p:blipFill rotWithShape="1">
          <a:blip r:embed="rId3">
            <a:alphaModFix/>
          </a:blip>
          <a:srcRect/>
          <a:stretch/>
        </p:blipFill>
        <p:spPr>
          <a:xfrm>
            <a:off x="1545944" y="486879"/>
            <a:ext cx="9170123" cy="611341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316"/>
        <p:cNvGrpSpPr/>
        <p:nvPr/>
      </p:nvGrpSpPr>
      <p:grpSpPr>
        <a:xfrm>
          <a:off x="0" y="0"/>
          <a:ext cx="0" cy="0"/>
          <a:chOff x="0" y="0"/>
          <a:chExt cx="0" cy="0"/>
        </a:xfrm>
      </p:grpSpPr>
      <p:sp>
        <p:nvSpPr>
          <p:cNvPr id="317" name="Google Shape;317;p27"/>
          <p:cNvSpPr/>
          <p:nvPr/>
        </p:nvSpPr>
        <p:spPr>
          <a:xfrm rot="-5400000">
            <a:off x="8274855" y="5322164"/>
            <a:ext cx="2483058"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800">
                <a:solidFill>
                  <a:srgbClr val="595959"/>
                </a:solidFill>
                <a:latin typeface="Calibri"/>
                <a:ea typeface="Calibri"/>
                <a:cs typeface="Calibri"/>
                <a:sym typeface="Calibri"/>
              </a:rPr>
              <a:t>Foto:  Hidaya Dude, ZANZIC</a:t>
            </a:r>
            <a:endParaRPr/>
          </a:p>
        </p:txBody>
      </p:sp>
      <p:pic>
        <p:nvPicPr>
          <p:cNvPr id="318" name="Google Shape;318;p27"/>
          <p:cNvPicPr preferRelativeResize="0"/>
          <p:nvPr/>
        </p:nvPicPr>
        <p:blipFill rotWithShape="1">
          <a:blip r:embed="rId3">
            <a:alphaModFix/>
          </a:blip>
          <a:srcRect/>
          <a:stretch/>
        </p:blipFill>
        <p:spPr>
          <a:xfrm>
            <a:off x="2917999" y="498143"/>
            <a:ext cx="6517959" cy="610295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325"/>
        <p:cNvGrpSpPr/>
        <p:nvPr/>
      </p:nvGrpSpPr>
      <p:grpSpPr>
        <a:xfrm>
          <a:off x="0" y="0"/>
          <a:ext cx="0" cy="0"/>
          <a:chOff x="0" y="0"/>
          <a:chExt cx="0" cy="0"/>
        </a:xfrm>
      </p:grpSpPr>
      <p:pic>
        <p:nvPicPr>
          <p:cNvPr id="326" name="Google Shape;326;p28" descr="En bild som visar person, folksamling&#10;&#10;Automatiskt genererad beskrivning"/>
          <p:cNvPicPr preferRelativeResize="0"/>
          <p:nvPr/>
        </p:nvPicPr>
        <p:blipFill rotWithShape="1">
          <a:blip r:embed="rId3">
            <a:alphaModFix/>
          </a:blip>
          <a:srcRect l="1" r="264"/>
          <a:stretch/>
        </p:blipFill>
        <p:spPr>
          <a:xfrm>
            <a:off x="0" y="207818"/>
            <a:ext cx="12192000" cy="665018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86A2AB"/>
        </a:solidFill>
        <a:effectLst/>
      </p:bgPr>
    </p:bg>
    <p:spTree>
      <p:nvGrpSpPr>
        <p:cNvPr id="1" name="Shape 333"/>
        <p:cNvGrpSpPr/>
        <p:nvPr/>
      </p:nvGrpSpPr>
      <p:grpSpPr>
        <a:xfrm>
          <a:off x="0" y="0"/>
          <a:ext cx="0" cy="0"/>
          <a:chOff x="0" y="0"/>
          <a:chExt cx="0" cy="0"/>
        </a:xfrm>
      </p:grpSpPr>
      <p:sp>
        <p:nvSpPr>
          <p:cNvPr id="334" name="Google Shape;334;p29"/>
          <p:cNvSpPr txBox="1"/>
          <p:nvPr/>
        </p:nvSpPr>
        <p:spPr>
          <a:xfrm>
            <a:off x="0" y="800556"/>
            <a:ext cx="12192000" cy="317005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3600" b="1" dirty="0">
              <a:solidFill>
                <a:schemeClr val="lt1"/>
              </a:solidFill>
              <a:latin typeface="Calibri"/>
              <a:ea typeface="Calibri"/>
              <a:cs typeface="Calibri"/>
              <a:sym typeface="Calibri"/>
            </a:endParaRPr>
          </a:p>
          <a:p>
            <a:pPr marL="0" marR="0" lvl="0" indent="0" algn="ctr" rtl="0">
              <a:spcBef>
                <a:spcPts val="0"/>
              </a:spcBef>
              <a:spcAft>
                <a:spcPts val="0"/>
              </a:spcAft>
              <a:buNone/>
            </a:pPr>
            <a:r>
              <a:rPr lang="en-GB" sz="4000" b="1" dirty="0" err="1">
                <a:solidFill>
                  <a:schemeClr val="lt1"/>
                </a:solidFill>
                <a:latin typeface="Calibri"/>
                <a:ea typeface="Calibri"/>
                <a:cs typeface="Calibri"/>
                <a:sym typeface="Calibri"/>
              </a:rPr>
              <a:t>Kerja</a:t>
            </a:r>
            <a:r>
              <a:rPr lang="en-GB" sz="4000" b="1" dirty="0">
                <a:solidFill>
                  <a:schemeClr val="lt1"/>
                </a:solidFill>
                <a:latin typeface="Calibri"/>
                <a:ea typeface="Calibri"/>
                <a:cs typeface="Calibri"/>
                <a:sym typeface="Calibri"/>
              </a:rPr>
              <a:t> yang </a:t>
            </a:r>
            <a:r>
              <a:rPr lang="en-GB" sz="4000" b="1" dirty="0" err="1">
                <a:solidFill>
                  <a:schemeClr val="lt1"/>
                </a:solidFill>
                <a:latin typeface="Calibri"/>
                <a:ea typeface="Calibri"/>
                <a:cs typeface="Calibri"/>
                <a:sym typeface="Calibri"/>
              </a:rPr>
              <a:t>bagus</a:t>
            </a:r>
            <a:r>
              <a:rPr lang="en-GB" sz="4000" b="1" dirty="0">
                <a:solidFill>
                  <a:schemeClr val="lt1"/>
                </a:solidFill>
                <a:latin typeface="Calibri"/>
                <a:ea typeface="Calibri"/>
                <a:cs typeface="Calibri"/>
                <a:sym typeface="Calibri"/>
              </a:rPr>
              <a:t> dan </a:t>
            </a:r>
            <a:r>
              <a:rPr lang="en-GB" sz="4000" b="1" dirty="0" err="1">
                <a:solidFill>
                  <a:schemeClr val="lt1"/>
                </a:solidFill>
                <a:latin typeface="Calibri"/>
                <a:ea typeface="Calibri"/>
                <a:cs typeface="Calibri"/>
                <a:sym typeface="Calibri"/>
              </a:rPr>
              <a:t>selamat</a:t>
            </a:r>
            <a:r>
              <a:rPr lang="en-GB" sz="4000" b="1" dirty="0">
                <a:solidFill>
                  <a:schemeClr val="lt1"/>
                </a:solidFill>
                <a:latin typeface="Calibri"/>
                <a:ea typeface="Calibri"/>
                <a:cs typeface="Calibri"/>
                <a:sym typeface="Calibri"/>
              </a:rPr>
              <a:t> </a:t>
            </a:r>
            <a:r>
              <a:rPr lang="en-GB" sz="4000" b="1" dirty="0" err="1">
                <a:solidFill>
                  <a:schemeClr val="lt1"/>
                </a:solidFill>
                <a:latin typeface="Calibri"/>
                <a:ea typeface="Calibri"/>
                <a:cs typeface="Calibri"/>
                <a:sym typeface="Calibri"/>
              </a:rPr>
              <a:t>datang</a:t>
            </a:r>
            <a:r>
              <a:rPr lang="en-GB" sz="4000" b="1" dirty="0">
                <a:solidFill>
                  <a:schemeClr val="lt1"/>
                </a:solidFill>
                <a:latin typeface="Calibri"/>
                <a:ea typeface="Calibri"/>
                <a:cs typeface="Calibri"/>
                <a:sym typeface="Calibri"/>
              </a:rPr>
              <a:t> </a:t>
            </a:r>
            <a:r>
              <a:rPr lang="en-GB" sz="4000" b="1" dirty="0" err="1">
                <a:solidFill>
                  <a:schemeClr val="lt1"/>
                </a:solidFill>
                <a:latin typeface="Calibri"/>
                <a:ea typeface="Calibri"/>
                <a:cs typeface="Calibri"/>
                <a:sym typeface="Calibri"/>
              </a:rPr>
              <a:t>kembali</a:t>
            </a:r>
            <a:r>
              <a:rPr lang="en-GB" sz="4000" b="1" dirty="0">
                <a:solidFill>
                  <a:schemeClr val="lt1"/>
                </a:solidFill>
                <a:latin typeface="Calibri"/>
                <a:ea typeface="Calibri"/>
                <a:cs typeface="Calibri"/>
                <a:sym typeface="Calibri"/>
              </a:rPr>
              <a:t>!</a:t>
            </a:r>
            <a:endParaRPr sz="4000" dirty="0"/>
          </a:p>
          <a:p>
            <a:pPr marL="0" marR="0" lvl="0" indent="0" algn="ctr" rtl="0">
              <a:spcBef>
                <a:spcPts val="0"/>
              </a:spcBef>
              <a:spcAft>
                <a:spcPts val="0"/>
              </a:spcAft>
              <a:buNone/>
            </a:pPr>
            <a:endParaRPr sz="2400" dirty="0">
              <a:solidFill>
                <a:schemeClr val="lt1"/>
              </a:solidFill>
              <a:latin typeface="Calibri"/>
              <a:ea typeface="Calibri"/>
              <a:cs typeface="Calibri"/>
              <a:sym typeface="Calibri"/>
            </a:endParaRPr>
          </a:p>
          <a:p>
            <a:pPr marL="0" marR="0" lvl="0" indent="0" algn="ctr" rtl="0">
              <a:spcBef>
                <a:spcPts val="0"/>
              </a:spcBef>
              <a:spcAft>
                <a:spcPts val="0"/>
              </a:spcAft>
              <a:buNone/>
            </a:pPr>
            <a:r>
              <a:rPr lang="en-GB" sz="3200" dirty="0" err="1">
                <a:solidFill>
                  <a:schemeClr val="lt1"/>
                </a:solidFill>
                <a:latin typeface="Calibri"/>
                <a:ea typeface="Calibri"/>
                <a:cs typeface="Calibri"/>
                <a:sym typeface="Calibri"/>
              </a:rPr>
              <a:t>Sesi</a:t>
            </a:r>
            <a:r>
              <a:rPr lang="en-GB" sz="3200" dirty="0">
                <a:solidFill>
                  <a:schemeClr val="lt1"/>
                </a:solidFill>
                <a:latin typeface="Calibri"/>
                <a:ea typeface="Calibri"/>
                <a:cs typeface="Calibri"/>
                <a:sym typeface="Calibri"/>
              </a:rPr>
              <a:t> </a:t>
            </a:r>
            <a:r>
              <a:rPr lang="en-GB" sz="3200" dirty="0" err="1">
                <a:solidFill>
                  <a:schemeClr val="lt1"/>
                </a:solidFill>
                <a:latin typeface="Calibri"/>
                <a:ea typeface="Calibri"/>
                <a:cs typeface="Calibri"/>
                <a:sym typeface="Calibri"/>
              </a:rPr>
              <a:t>berikutnya</a:t>
            </a:r>
            <a:r>
              <a:rPr lang="en-GB" sz="3200" dirty="0">
                <a:solidFill>
                  <a:schemeClr val="lt1"/>
                </a:solidFill>
                <a:latin typeface="Calibri"/>
                <a:ea typeface="Calibri"/>
                <a:cs typeface="Calibri"/>
                <a:sym typeface="Calibri"/>
              </a:rPr>
              <a:t>: </a:t>
            </a:r>
            <a:br>
              <a:rPr lang="en-GB" sz="3200" dirty="0">
                <a:solidFill>
                  <a:schemeClr val="lt1"/>
                </a:solidFill>
                <a:latin typeface="Calibri"/>
                <a:ea typeface="Calibri"/>
                <a:cs typeface="Calibri"/>
                <a:sym typeface="Calibri"/>
              </a:rPr>
            </a:br>
            <a:r>
              <a:rPr lang="en-GB" sz="3200" dirty="0" err="1">
                <a:solidFill>
                  <a:schemeClr val="lt1"/>
                </a:solidFill>
                <a:latin typeface="Calibri"/>
                <a:ea typeface="Calibri"/>
                <a:cs typeface="Calibri"/>
                <a:sym typeface="Calibri"/>
              </a:rPr>
              <a:t>Mengenalkan</a:t>
            </a:r>
            <a:r>
              <a:rPr lang="en-GB" sz="3200" dirty="0">
                <a:solidFill>
                  <a:schemeClr val="lt1"/>
                </a:solidFill>
                <a:latin typeface="Calibri"/>
                <a:ea typeface="Calibri"/>
                <a:cs typeface="Calibri"/>
                <a:sym typeface="Calibri"/>
              </a:rPr>
              <a:t> </a:t>
            </a:r>
            <a:r>
              <a:rPr lang="en-GB" sz="3200" dirty="0" err="1">
                <a:solidFill>
                  <a:schemeClr val="lt1"/>
                </a:solidFill>
                <a:latin typeface="Calibri"/>
                <a:ea typeface="Calibri"/>
                <a:cs typeface="Calibri"/>
                <a:sym typeface="Calibri"/>
              </a:rPr>
              <a:t>kebebasan</a:t>
            </a:r>
            <a:r>
              <a:rPr lang="en-GB" sz="3200" dirty="0">
                <a:solidFill>
                  <a:schemeClr val="lt1"/>
                </a:solidFill>
                <a:latin typeface="Calibri"/>
                <a:ea typeface="Calibri"/>
                <a:cs typeface="Calibri"/>
                <a:sym typeface="Calibri"/>
              </a:rPr>
              <a:t> </a:t>
            </a:r>
            <a:r>
              <a:rPr lang="en-GB" sz="3200" dirty="0" err="1">
                <a:solidFill>
                  <a:schemeClr val="lt1"/>
                </a:solidFill>
                <a:latin typeface="Calibri"/>
                <a:ea typeface="Calibri"/>
                <a:cs typeface="Calibri"/>
                <a:sym typeface="Calibri"/>
              </a:rPr>
              <a:t>berpikir</a:t>
            </a:r>
            <a:r>
              <a:rPr lang="en-GB" sz="3200" dirty="0">
                <a:solidFill>
                  <a:schemeClr val="lt1"/>
                </a:solidFill>
                <a:latin typeface="Calibri"/>
                <a:ea typeface="Calibri"/>
                <a:cs typeface="Calibri"/>
                <a:sym typeface="Calibri"/>
              </a:rPr>
              <a:t>, </a:t>
            </a:r>
            <a:br>
              <a:rPr lang="en-GB" sz="3200" dirty="0">
                <a:solidFill>
                  <a:schemeClr val="lt1"/>
                </a:solidFill>
                <a:latin typeface="Calibri"/>
                <a:ea typeface="Calibri"/>
                <a:cs typeface="Calibri"/>
                <a:sym typeface="Calibri"/>
              </a:rPr>
            </a:br>
            <a:r>
              <a:rPr lang="en-GB" sz="3200" dirty="0" err="1">
                <a:solidFill>
                  <a:schemeClr val="lt1"/>
                </a:solidFill>
                <a:latin typeface="Calibri"/>
                <a:ea typeface="Calibri"/>
                <a:cs typeface="Calibri"/>
                <a:sym typeface="Calibri"/>
              </a:rPr>
              <a:t>berhati</a:t>
            </a:r>
            <a:r>
              <a:rPr lang="en-GB" sz="3200" dirty="0">
                <a:solidFill>
                  <a:schemeClr val="lt1"/>
                </a:solidFill>
                <a:latin typeface="Calibri"/>
                <a:ea typeface="Calibri"/>
                <a:cs typeface="Calibri"/>
                <a:sym typeface="Calibri"/>
              </a:rPr>
              <a:t> </a:t>
            </a:r>
            <a:r>
              <a:rPr lang="en-GB" sz="3200" dirty="0" err="1">
                <a:solidFill>
                  <a:schemeClr val="lt1"/>
                </a:solidFill>
                <a:latin typeface="Calibri"/>
                <a:ea typeface="Calibri"/>
                <a:cs typeface="Calibri"/>
                <a:sym typeface="Calibri"/>
              </a:rPr>
              <a:t>nurani</a:t>
            </a:r>
            <a:r>
              <a:rPr lang="en-GB" sz="3200" dirty="0">
                <a:solidFill>
                  <a:schemeClr val="lt1"/>
                </a:solidFill>
                <a:latin typeface="Calibri"/>
                <a:ea typeface="Calibri"/>
                <a:cs typeface="Calibri"/>
                <a:sym typeface="Calibri"/>
              </a:rPr>
              <a:t>, </a:t>
            </a:r>
            <a:r>
              <a:rPr lang="en-GB" sz="3200" dirty="0" err="1">
                <a:solidFill>
                  <a:schemeClr val="lt1"/>
                </a:solidFill>
                <a:latin typeface="Calibri"/>
                <a:ea typeface="Calibri"/>
                <a:cs typeface="Calibri"/>
                <a:sym typeface="Calibri"/>
              </a:rPr>
              <a:t>beragama</a:t>
            </a:r>
            <a:r>
              <a:rPr lang="en-GB" sz="3200" dirty="0">
                <a:solidFill>
                  <a:schemeClr val="lt1"/>
                </a:solidFill>
                <a:latin typeface="Calibri"/>
                <a:ea typeface="Calibri"/>
                <a:cs typeface="Calibri"/>
                <a:sym typeface="Calibri"/>
              </a:rPr>
              <a:t> dan </a:t>
            </a:r>
            <a:r>
              <a:rPr lang="en-GB" sz="3200" dirty="0" err="1">
                <a:solidFill>
                  <a:schemeClr val="lt1"/>
                </a:solidFill>
                <a:latin typeface="Calibri"/>
                <a:ea typeface="Calibri"/>
                <a:cs typeface="Calibri"/>
                <a:sym typeface="Calibri"/>
              </a:rPr>
              <a:t>berkeyakinan</a:t>
            </a:r>
            <a:endParaRPr sz="3200" dirty="0">
              <a:solidFill>
                <a:schemeClr val="lt1"/>
              </a:solidFill>
              <a:latin typeface="Calibri"/>
              <a:ea typeface="Calibri"/>
              <a:cs typeface="Calibri"/>
              <a:sym typeface="Calibri"/>
            </a:endParaRPr>
          </a:p>
        </p:txBody>
      </p:sp>
      <p:pic>
        <p:nvPicPr>
          <p:cNvPr id="335" name="Google Shape;335;p29"/>
          <p:cNvPicPr preferRelativeResize="0"/>
          <p:nvPr/>
        </p:nvPicPr>
        <p:blipFill rotWithShape="1">
          <a:blip r:embed="rId3">
            <a:alphaModFix/>
          </a:blip>
          <a:srcRect/>
          <a:stretch/>
        </p:blipFill>
        <p:spPr>
          <a:xfrm>
            <a:off x="5207482" y="4262275"/>
            <a:ext cx="1777036" cy="179516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63"/>
        <p:cNvGrpSpPr/>
        <p:nvPr/>
      </p:nvGrpSpPr>
      <p:grpSpPr>
        <a:xfrm>
          <a:off x="0" y="0"/>
          <a:ext cx="0" cy="0"/>
          <a:chOff x="0" y="0"/>
          <a:chExt cx="0" cy="0"/>
        </a:xfrm>
      </p:grpSpPr>
      <p:sp>
        <p:nvSpPr>
          <p:cNvPr id="64" name="Google Shape;64;p3"/>
          <p:cNvSpPr/>
          <p:nvPr/>
        </p:nvSpPr>
        <p:spPr>
          <a:xfrm>
            <a:off x="1145667" y="1320730"/>
            <a:ext cx="9742466" cy="47089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Kursus</a:t>
            </a:r>
            <a:r>
              <a:rPr lang="en-GB" sz="4000" b="1" dirty="0">
                <a:solidFill>
                  <a:schemeClr val="dk1"/>
                </a:solidFill>
                <a:latin typeface="Calibri"/>
                <a:ea typeface="Calibri"/>
                <a:cs typeface="Calibri"/>
                <a:sym typeface="Calibri"/>
              </a:rPr>
              <a:t> </a:t>
            </a:r>
            <a:r>
              <a:rPr lang="en-GB" sz="4000" b="1" i="0" u="none" strike="noStrike" cap="none" dirty="0" err="1">
                <a:solidFill>
                  <a:schemeClr val="dk1"/>
                </a:solidFill>
                <a:latin typeface="Calibri"/>
                <a:ea typeface="Calibri"/>
                <a:cs typeface="Calibri"/>
                <a:sym typeface="Calibri"/>
              </a:rPr>
              <a:t>ini</a:t>
            </a:r>
            <a:r>
              <a:rPr lang="en-GB" sz="4000" b="1" i="0" u="none" strike="noStrike" cap="none" dirty="0">
                <a:solidFill>
                  <a:schemeClr val="dk1"/>
                </a:solidFill>
                <a:latin typeface="Calibri"/>
                <a:ea typeface="Calibri"/>
                <a:cs typeface="Calibri"/>
                <a:sym typeface="Calibri"/>
              </a:rPr>
              <a:t> </a:t>
            </a:r>
            <a:r>
              <a:rPr lang="en-GB" sz="4000" b="1" i="0" u="none" strike="noStrike" cap="none" dirty="0" err="1">
                <a:solidFill>
                  <a:schemeClr val="dk1"/>
                </a:solidFill>
                <a:latin typeface="Calibri"/>
                <a:ea typeface="Calibri"/>
                <a:cs typeface="Calibri"/>
                <a:sym typeface="Calibri"/>
              </a:rPr>
              <a:t>bertujuan</a:t>
            </a:r>
            <a:br>
              <a:rPr lang="en-GB" sz="3600" b="0" i="0" u="none" strike="noStrike" cap="none" dirty="0">
                <a:solidFill>
                  <a:schemeClr val="dk1"/>
                </a:solidFill>
                <a:latin typeface="Calibri"/>
                <a:ea typeface="Calibri"/>
                <a:cs typeface="Calibri"/>
                <a:sym typeface="Calibri"/>
              </a:rPr>
            </a:br>
            <a:r>
              <a:rPr lang="en-GB" sz="3600" b="0" i="0" u="none" strike="noStrike" cap="none" dirty="0">
                <a:solidFill>
                  <a:schemeClr val="dk1"/>
                </a:solidFill>
                <a:latin typeface="Calibri"/>
                <a:ea typeface="Calibri"/>
                <a:cs typeface="Calibri"/>
                <a:sym typeface="Calibri"/>
              </a:rPr>
              <a:t> </a:t>
            </a:r>
            <a:br>
              <a:rPr lang="en-GB" sz="3200" b="0" i="0" u="none" strike="noStrike" cap="none" dirty="0">
                <a:solidFill>
                  <a:schemeClr val="dk1"/>
                </a:solidFill>
                <a:latin typeface="Calibri"/>
                <a:ea typeface="Calibri"/>
                <a:cs typeface="Calibri"/>
                <a:sym typeface="Calibri"/>
              </a:rPr>
            </a:br>
            <a:r>
              <a:rPr lang="en-GB" sz="3200" b="0" i="0" u="none" strike="noStrike" cap="none" dirty="0" err="1">
                <a:solidFill>
                  <a:schemeClr val="dk1"/>
                </a:solidFill>
                <a:latin typeface="Calibri"/>
                <a:ea typeface="Calibri"/>
                <a:cs typeface="Calibri"/>
                <a:sym typeface="Calibri"/>
              </a:rPr>
              <a:t>Membantu</a:t>
            </a:r>
            <a:r>
              <a:rPr lang="en-GB" sz="3200" b="0" i="0" u="none" strike="noStrike" cap="none" dirty="0">
                <a:solidFill>
                  <a:schemeClr val="dk1"/>
                </a:solidFill>
                <a:latin typeface="Calibri"/>
                <a:ea typeface="Calibri"/>
                <a:cs typeface="Calibri"/>
                <a:sym typeface="Calibri"/>
              </a:rPr>
              <a:t> </a:t>
            </a:r>
            <a:r>
              <a:rPr lang="en-GB" sz="3200" b="0" i="0" u="none" strike="noStrike" cap="none" dirty="0" err="1">
                <a:solidFill>
                  <a:schemeClr val="dk1"/>
                </a:solidFill>
                <a:latin typeface="Calibri"/>
                <a:ea typeface="Calibri"/>
                <a:cs typeface="Calibri"/>
                <a:sym typeface="Calibri"/>
              </a:rPr>
              <a:t>komunitas-komunitas</a:t>
            </a:r>
            <a:r>
              <a:rPr lang="en-GB" sz="3200" b="0" i="0" u="none" strike="noStrike" cap="none" dirty="0">
                <a:solidFill>
                  <a:schemeClr val="dk1"/>
                </a:solidFill>
                <a:latin typeface="Calibri"/>
                <a:ea typeface="Calibri"/>
                <a:cs typeface="Calibri"/>
                <a:sym typeface="Calibri"/>
              </a:rPr>
              <a:t> </a:t>
            </a:r>
            <a:r>
              <a:rPr lang="en-GB" sz="3200" b="0" i="0" u="none" strike="noStrike" cap="none" dirty="0" err="1">
                <a:solidFill>
                  <a:schemeClr val="dk1"/>
                </a:solidFill>
                <a:latin typeface="Calibri"/>
                <a:ea typeface="Calibri"/>
                <a:cs typeface="Calibri"/>
                <a:sym typeface="Calibri"/>
              </a:rPr>
              <a:t>untuk</a:t>
            </a:r>
            <a:r>
              <a:rPr lang="en-GB" sz="3200" b="0" i="0" u="none" strike="noStrike" cap="none" dirty="0">
                <a:solidFill>
                  <a:schemeClr val="dk1"/>
                </a:solidFill>
                <a:latin typeface="Calibri"/>
                <a:ea typeface="Calibri"/>
                <a:cs typeface="Calibri"/>
                <a:sym typeface="Calibri"/>
              </a:rPr>
              <a:t>:</a:t>
            </a:r>
            <a:endParaRPr sz="3200" dirty="0"/>
          </a:p>
          <a:p>
            <a:pPr marL="571500" marR="0" lvl="0" indent="-571500" algn="l" rtl="0">
              <a:spcBef>
                <a:spcPts val="0"/>
              </a:spcBef>
              <a:spcAft>
                <a:spcPts val="0"/>
              </a:spcAft>
              <a:buClr>
                <a:schemeClr val="dk1"/>
              </a:buClr>
              <a:buSzPts val="3600"/>
              <a:buFont typeface="Arial"/>
              <a:buChar char="•"/>
            </a:pPr>
            <a:r>
              <a:rPr lang="en-GB" sz="3200" dirty="0" err="1">
                <a:solidFill>
                  <a:schemeClr val="dk1"/>
                </a:solidFill>
                <a:latin typeface="Calibri"/>
                <a:ea typeface="Calibri"/>
                <a:cs typeface="Calibri"/>
                <a:sym typeface="Calibri"/>
              </a:rPr>
              <a:t>Menghargai</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keberagaman</a:t>
            </a:r>
            <a:r>
              <a:rPr lang="en-GB" sz="3200" dirty="0">
                <a:solidFill>
                  <a:schemeClr val="dk1"/>
                </a:solidFill>
                <a:latin typeface="Calibri"/>
                <a:ea typeface="Calibri"/>
                <a:cs typeface="Calibri"/>
                <a:sym typeface="Calibri"/>
              </a:rPr>
              <a:t> </a:t>
            </a:r>
            <a:endParaRPr sz="3200" dirty="0"/>
          </a:p>
          <a:p>
            <a:pPr marL="571500" marR="0" lvl="0" indent="-571500" algn="l" rtl="0">
              <a:spcBef>
                <a:spcPts val="0"/>
              </a:spcBef>
              <a:spcAft>
                <a:spcPts val="0"/>
              </a:spcAft>
              <a:buClr>
                <a:schemeClr val="dk1"/>
              </a:buClr>
              <a:buSzPts val="3600"/>
              <a:buFont typeface="Arial"/>
              <a:buChar char="•"/>
            </a:pPr>
            <a:r>
              <a:rPr lang="en-GB" sz="3200" dirty="0" err="1">
                <a:solidFill>
                  <a:schemeClr val="dk1"/>
                </a:solidFill>
                <a:latin typeface="Calibri"/>
                <a:ea typeface="Calibri"/>
                <a:cs typeface="Calibri"/>
                <a:sym typeface="Calibri"/>
              </a:rPr>
              <a:t>Memahami</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hak-hak</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setiap</a:t>
            </a:r>
            <a:r>
              <a:rPr lang="en-GB" sz="3200" dirty="0">
                <a:solidFill>
                  <a:schemeClr val="dk1"/>
                </a:solidFill>
                <a:latin typeface="Calibri"/>
                <a:ea typeface="Calibri"/>
                <a:cs typeface="Calibri"/>
                <a:sym typeface="Calibri"/>
              </a:rPr>
              <a:t> orang</a:t>
            </a:r>
            <a:endParaRPr sz="3200" dirty="0"/>
          </a:p>
          <a:p>
            <a:pPr marL="571500" marR="0" lvl="0" indent="-571500" algn="l" rtl="0">
              <a:spcBef>
                <a:spcPts val="0"/>
              </a:spcBef>
              <a:spcAft>
                <a:spcPts val="0"/>
              </a:spcAft>
              <a:buClr>
                <a:schemeClr val="dk1"/>
              </a:buClr>
              <a:buSzPts val="3600"/>
              <a:buFont typeface="Arial"/>
              <a:buChar char="•"/>
            </a:pPr>
            <a:r>
              <a:rPr lang="en-GB" sz="3200" dirty="0" err="1">
                <a:solidFill>
                  <a:schemeClr val="dk1"/>
                </a:solidFill>
                <a:latin typeface="Calibri"/>
                <a:ea typeface="Calibri"/>
                <a:cs typeface="Calibri"/>
                <a:sym typeface="Calibri"/>
              </a:rPr>
              <a:t>Mengidentifikasi</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masalah-masalah</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kebebasan</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beragama</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atau</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berkeyakinan</a:t>
            </a:r>
            <a:r>
              <a:rPr lang="en-GB" sz="3200" dirty="0">
                <a:solidFill>
                  <a:schemeClr val="dk1"/>
                </a:solidFill>
                <a:latin typeface="Calibri"/>
                <a:ea typeface="Calibri"/>
                <a:cs typeface="Calibri"/>
                <a:sym typeface="Calibri"/>
              </a:rPr>
              <a:t> </a:t>
            </a:r>
            <a:endParaRPr sz="3200" dirty="0"/>
          </a:p>
          <a:p>
            <a:pPr marL="571500" marR="0" lvl="0" indent="-571500" algn="l" rtl="0">
              <a:spcBef>
                <a:spcPts val="0"/>
              </a:spcBef>
              <a:spcAft>
                <a:spcPts val="0"/>
              </a:spcAft>
              <a:buClr>
                <a:schemeClr val="dk1"/>
              </a:buClr>
              <a:buSzPts val="3600"/>
              <a:buFont typeface="Arial"/>
              <a:buChar char="•"/>
            </a:pPr>
            <a:r>
              <a:rPr lang="en-GB" sz="3200" dirty="0" err="1">
                <a:solidFill>
                  <a:schemeClr val="dk1"/>
                </a:solidFill>
                <a:latin typeface="Calibri"/>
                <a:ea typeface="Calibri"/>
                <a:cs typeface="Calibri"/>
                <a:sym typeface="Calibri"/>
              </a:rPr>
              <a:t>Menemukan</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cara-cara</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untuk</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mengatasi</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masalah-masalah</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bersama</a:t>
            </a:r>
            <a:r>
              <a:rPr lang="en-GB" sz="3200" dirty="0">
                <a:solidFill>
                  <a:schemeClr val="dk1"/>
                </a:solidFill>
                <a:latin typeface="Calibri"/>
                <a:ea typeface="Calibri"/>
                <a:cs typeface="Calibri"/>
                <a:sym typeface="Calibri"/>
              </a:rPr>
              <a:t> </a:t>
            </a:r>
            <a:endParaRPr sz="3200" dirty="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71"/>
        <p:cNvGrpSpPr/>
        <p:nvPr/>
      </p:nvGrpSpPr>
      <p:grpSpPr>
        <a:xfrm>
          <a:off x="0" y="0"/>
          <a:ext cx="0" cy="0"/>
          <a:chOff x="0" y="0"/>
          <a:chExt cx="0" cy="0"/>
        </a:xfrm>
      </p:grpSpPr>
      <p:sp>
        <p:nvSpPr>
          <p:cNvPr id="72" name="Google Shape;72;p4"/>
          <p:cNvSpPr/>
          <p:nvPr/>
        </p:nvSpPr>
        <p:spPr>
          <a:xfrm>
            <a:off x="1145665" y="1320730"/>
            <a:ext cx="10710361"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Metodologi</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kelas</a:t>
            </a:r>
            <a:r>
              <a:rPr lang="en-GB" sz="4000" b="1" dirty="0">
                <a:solidFill>
                  <a:schemeClr val="dk1"/>
                </a:solidFill>
                <a:latin typeface="Calibri"/>
                <a:ea typeface="Calibri"/>
                <a:cs typeface="Calibri"/>
                <a:sym typeface="Calibri"/>
              </a:rPr>
              <a:t> </a:t>
            </a:r>
            <a:r>
              <a:rPr lang="en-GB" sz="4000" dirty="0">
                <a:solidFill>
                  <a:schemeClr val="dk1"/>
                </a:solidFill>
                <a:latin typeface="Calibri"/>
                <a:ea typeface="Calibri"/>
                <a:cs typeface="Calibri"/>
                <a:sym typeface="Calibri"/>
              </a:rPr>
              <a:t> </a:t>
            </a:r>
            <a:endParaRPr sz="4000" dirty="0"/>
          </a:p>
          <a:p>
            <a:pPr marL="0" marR="0" lvl="0" indent="0" algn="l" rtl="0">
              <a:spcBef>
                <a:spcPts val="0"/>
              </a:spcBef>
              <a:spcAft>
                <a:spcPts val="0"/>
              </a:spcAft>
              <a:buNone/>
            </a:pPr>
            <a:endParaRPr sz="3600" dirty="0">
              <a:solidFill>
                <a:schemeClr val="dk1"/>
              </a:solidFill>
              <a:latin typeface="Calibri"/>
              <a:ea typeface="Calibri"/>
              <a:cs typeface="Calibri"/>
              <a:sym typeface="Calibri"/>
            </a:endParaRPr>
          </a:p>
          <a:p>
            <a:r>
              <a:rPr lang="en-GB" sz="3200" err="1">
                <a:solidFill>
                  <a:schemeClr val="dk1"/>
                </a:solidFill>
                <a:latin typeface="Calibri"/>
                <a:ea typeface="Calibri"/>
                <a:cs typeface="Calibri"/>
                <a:sym typeface="Calibri"/>
              </a:rPr>
              <a:t>Pelajari</a:t>
            </a:r>
            <a:r>
              <a:rPr lang="en-GB" sz="3200" dirty="0">
                <a:solidFill>
                  <a:schemeClr val="dk1"/>
                </a:solidFill>
                <a:latin typeface="Calibri"/>
                <a:ea typeface="Calibri"/>
                <a:cs typeface="Calibri"/>
                <a:sym typeface="Calibri"/>
              </a:rPr>
              <a:t> – </a:t>
            </a:r>
            <a:r>
              <a:rPr lang="en-GB" sz="3200" err="1">
                <a:solidFill>
                  <a:schemeClr val="dk1"/>
                </a:solidFill>
                <a:latin typeface="Calibri"/>
                <a:ea typeface="Calibri"/>
                <a:cs typeface="Calibri"/>
                <a:sym typeface="Calibri"/>
              </a:rPr>
              <a:t>Bagikan</a:t>
            </a:r>
            <a:r>
              <a:rPr lang="en-GB" sz="3200" dirty="0">
                <a:solidFill>
                  <a:schemeClr val="dk1"/>
                </a:solidFill>
                <a:latin typeface="Calibri"/>
                <a:ea typeface="Calibri"/>
                <a:cs typeface="Calibri"/>
                <a:sym typeface="Calibri"/>
              </a:rPr>
              <a:t> dan </a:t>
            </a:r>
            <a:r>
              <a:rPr lang="en-GB" sz="3200" err="1">
                <a:solidFill>
                  <a:schemeClr val="dk1"/>
                </a:solidFill>
                <a:latin typeface="Calibri"/>
                <a:ea typeface="Calibri"/>
                <a:cs typeface="Calibri"/>
                <a:sym typeface="Calibri"/>
              </a:rPr>
              <a:t>renungkan</a:t>
            </a:r>
            <a:r>
              <a:rPr lang="en-GB" sz="3200" dirty="0">
                <a:solidFill>
                  <a:schemeClr val="dk1"/>
                </a:solidFill>
                <a:latin typeface="Calibri"/>
                <a:ea typeface="Calibri"/>
                <a:cs typeface="Calibri"/>
                <a:sym typeface="Calibri"/>
              </a:rPr>
              <a:t> </a:t>
            </a:r>
            <a:endParaRPr lang="en-GB" sz="3200" dirty="0">
              <a:solidFill>
                <a:schemeClr val="dk1"/>
              </a:solidFill>
              <a:latin typeface="Calibri"/>
              <a:ea typeface="Calibri"/>
              <a:cs typeface="Calibri"/>
            </a:endParaRPr>
          </a:p>
          <a:p>
            <a:pPr marL="0" marR="0" lvl="0" indent="0" algn="l">
              <a:spcBef>
                <a:spcPts val="0"/>
              </a:spcBef>
              <a:spcAft>
                <a:spcPts val="0"/>
              </a:spcAft>
              <a:buNone/>
            </a:pPr>
            <a:r>
              <a:rPr lang="en-GB" sz="3200" dirty="0">
                <a:solidFill>
                  <a:schemeClr val="dk1"/>
                </a:solidFill>
                <a:latin typeface="Calibri"/>
                <a:ea typeface="Calibri"/>
                <a:cs typeface="Calibri"/>
                <a:sym typeface="Calibri"/>
              </a:rPr>
              <a:t>– Analisa – </a:t>
            </a:r>
            <a:r>
              <a:rPr lang="en-GB" sz="3200" dirty="0" err="1">
                <a:solidFill>
                  <a:schemeClr val="dk1"/>
                </a:solidFill>
                <a:latin typeface="Calibri"/>
                <a:ea typeface="Calibri"/>
                <a:cs typeface="Calibri"/>
                <a:sym typeface="Calibri"/>
              </a:rPr>
              <a:t>Rencanakan</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tindakan</a:t>
            </a:r>
            <a:r>
              <a:rPr lang="en-GB" sz="3200" dirty="0">
                <a:solidFill>
                  <a:schemeClr val="dk1"/>
                </a:solidFill>
                <a:latin typeface="Calibri"/>
                <a:ea typeface="Calibri"/>
                <a:cs typeface="Calibri"/>
                <a:sym typeface="Calibri"/>
              </a:rPr>
              <a:t> </a:t>
            </a:r>
            <a:endParaRPr sz="3200">
              <a:solidFill>
                <a:schemeClr val="dk1"/>
              </a:solidFill>
              <a:latin typeface="Calibri"/>
              <a:ea typeface="Calibri"/>
              <a:cs typeface="Calibri"/>
            </a:endParaRPr>
          </a:p>
          <a:p>
            <a:endParaRPr lang="en-GB" sz="3200" dirty="0">
              <a:solidFill>
                <a:schemeClr val="dk1"/>
              </a:solidFill>
              <a:latin typeface="Calibri"/>
              <a:ea typeface="Calibri"/>
              <a:cs typeface="Calibri"/>
            </a:endParaRPr>
          </a:p>
          <a:p>
            <a:pPr marL="0" marR="0" lvl="0" indent="0" algn="l" rtl="0">
              <a:spcBef>
                <a:spcPts val="0"/>
              </a:spcBef>
              <a:spcAft>
                <a:spcPts val="0"/>
              </a:spcAft>
              <a:buNone/>
            </a:pPr>
            <a:r>
              <a:rPr lang="en-GB" sz="3200" dirty="0" err="1">
                <a:latin typeface="Calibri"/>
                <a:cs typeface="Calibri"/>
              </a:rPr>
              <a:t>D</a:t>
            </a:r>
            <a:r>
              <a:rPr lang="en-GB" sz="3200" dirty="0" err="1">
                <a:solidFill>
                  <a:schemeClr val="dk1"/>
                </a:solidFill>
                <a:latin typeface="Calibri"/>
                <a:ea typeface="Calibri"/>
                <a:cs typeface="Calibri"/>
                <a:sym typeface="Calibri"/>
              </a:rPr>
              <a:t>iskusi</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latihan</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kelompok</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permainan</a:t>
            </a:r>
            <a:r>
              <a:rPr lang="en-GB" sz="3200" dirty="0">
                <a:solidFill>
                  <a:schemeClr val="dk1"/>
                </a:solidFill>
                <a:latin typeface="Calibri"/>
                <a:ea typeface="Calibri"/>
                <a:cs typeface="Calibri"/>
                <a:sym typeface="Calibri"/>
              </a:rPr>
              <a:t>! </a:t>
            </a:r>
            <a:endParaRPr sz="3200" dirty="0">
              <a:solidFill>
                <a:schemeClr val="dk1"/>
              </a:solidFill>
              <a:latin typeface="Calibri"/>
              <a:ea typeface="Calibri"/>
              <a:cs typeface="Calibri"/>
              <a:sym typeface="Calibri"/>
            </a:endParaRPr>
          </a:p>
          <a:p>
            <a:pPr marL="571500" marR="0" lvl="0" indent="-342900" algn="l" rtl="0">
              <a:spcBef>
                <a:spcPts val="0"/>
              </a:spcBef>
              <a:spcAft>
                <a:spcPts val="0"/>
              </a:spcAft>
              <a:buClr>
                <a:schemeClr val="dk1"/>
              </a:buClr>
              <a:buSzPts val="3600"/>
              <a:buFont typeface="Arial"/>
              <a:buNone/>
            </a:pPr>
            <a:endParaRPr sz="3600" dirty="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E4D1"/>
        </a:solidFill>
        <a:effectLst/>
      </p:bgPr>
    </p:bg>
    <p:spTree>
      <p:nvGrpSpPr>
        <p:cNvPr id="1" name="Shape 79"/>
        <p:cNvGrpSpPr/>
        <p:nvPr/>
      </p:nvGrpSpPr>
      <p:grpSpPr>
        <a:xfrm>
          <a:off x="0" y="0"/>
          <a:ext cx="0" cy="0"/>
          <a:chOff x="0" y="0"/>
          <a:chExt cx="0" cy="0"/>
        </a:xfrm>
      </p:grpSpPr>
      <p:sp>
        <p:nvSpPr>
          <p:cNvPr id="80" name="Google Shape;80;p5"/>
          <p:cNvSpPr/>
          <p:nvPr/>
        </p:nvSpPr>
        <p:spPr>
          <a:xfrm>
            <a:off x="1145665" y="1320730"/>
            <a:ext cx="10927801" cy="42164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Topik</a:t>
            </a:r>
            <a:r>
              <a:rPr lang="en-GB" sz="4000" b="1" dirty="0">
                <a:solidFill>
                  <a:schemeClr val="dk1"/>
                </a:solidFill>
                <a:latin typeface="Calibri"/>
                <a:ea typeface="Calibri"/>
                <a:cs typeface="Calibri"/>
                <a:sym typeface="Calibri"/>
              </a:rPr>
              <a:t> </a:t>
            </a:r>
            <a:r>
              <a:rPr lang="en-GB" sz="4000" b="1" dirty="0" err="1">
                <a:solidFill>
                  <a:schemeClr val="dk1"/>
                </a:solidFill>
                <a:latin typeface="Calibri"/>
                <a:ea typeface="Calibri"/>
                <a:cs typeface="Calibri"/>
                <a:sym typeface="Calibri"/>
              </a:rPr>
              <a:t>Kursus</a:t>
            </a:r>
            <a:r>
              <a:rPr lang="en-GB" sz="4000" b="1" dirty="0">
                <a:solidFill>
                  <a:schemeClr val="dk1"/>
                </a:solidFill>
                <a:latin typeface="Calibri"/>
                <a:ea typeface="Calibri"/>
                <a:cs typeface="Calibri"/>
                <a:sym typeface="Calibri"/>
              </a:rPr>
              <a:t> </a:t>
            </a:r>
            <a:endParaRPr sz="4000" dirty="0"/>
          </a:p>
          <a:p>
            <a:pPr marL="0" marR="0" lvl="0" indent="0" algn="l" rtl="0">
              <a:spcBef>
                <a:spcPts val="0"/>
              </a:spcBef>
              <a:spcAft>
                <a:spcPts val="0"/>
              </a:spcAft>
              <a:buNone/>
            </a:pPr>
            <a:endParaRPr sz="3600" b="1" dirty="0">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3600"/>
              <a:buFont typeface="Arial"/>
              <a:buChar char="•"/>
            </a:pPr>
            <a:r>
              <a:rPr lang="en-GB" sz="3200" dirty="0" err="1">
                <a:solidFill>
                  <a:schemeClr val="dk1"/>
                </a:solidFill>
                <a:latin typeface="Calibri"/>
                <a:ea typeface="Calibri"/>
                <a:cs typeface="Calibri"/>
                <a:sym typeface="Calibri"/>
              </a:rPr>
              <a:t>Kebutuhan</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hak</a:t>
            </a:r>
            <a:r>
              <a:rPr lang="en-GB" sz="3200" dirty="0">
                <a:solidFill>
                  <a:schemeClr val="dk1"/>
                </a:solidFill>
                <a:latin typeface="Calibri"/>
                <a:ea typeface="Calibri"/>
                <a:cs typeface="Calibri"/>
                <a:sym typeface="Calibri"/>
              </a:rPr>
              <a:t>, dan </a:t>
            </a:r>
            <a:r>
              <a:rPr lang="en-GB" sz="3200" dirty="0" err="1">
                <a:solidFill>
                  <a:schemeClr val="dk1"/>
                </a:solidFill>
                <a:latin typeface="Calibri"/>
                <a:ea typeface="Calibri"/>
                <a:cs typeface="Calibri"/>
                <a:sym typeface="Calibri"/>
              </a:rPr>
              <a:t>tanggung</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jawab</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manusia</a:t>
            </a:r>
            <a:endParaRPr sz="3200" dirty="0"/>
          </a:p>
          <a:p>
            <a:pPr marL="571500" marR="0" lvl="0" indent="-571500" algn="l" rtl="0">
              <a:spcBef>
                <a:spcPts val="0"/>
              </a:spcBef>
              <a:spcAft>
                <a:spcPts val="0"/>
              </a:spcAft>
              <a:buClr>
                <a:schemeClr val="dk1"/>
              </a:buClr>
              <a:buSzPts val="3600"/>
              <a:buFont typeface="Arial"/>
              <a:buChar char="•"/>
            </a:pPr>
            <a:r>
              <a:rPr lang="en-GB" sz="3200" dirty="0" err="1">
                <a:solidFill>
                  <a:schemeClr val="dk1"/>
                </a:solidFill>
                <a:latin typeface="Calibri"/>
                <a:ea typeface="Calibri"/>
                <a:cs typeface="Calibri"/>
                <a:sym typeface="Calibri"/>
              </a:rPr>
              <a:t>Kebebasan</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untuk</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beragama</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atau</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berkeyakinan</a:t>
            </a:r>
            <a:r>
              <a:rPr lang="en-GB" sz="3200" dirty="0">
                <a:solidFill>
                  <a:schemeClr val="dk1"/>
                </a:solidFill>
                <a:latin typeface="Calibri"/>
                <a:ea typeface="Calibri"/>
                <a:cs typeface="Calibri"/>
                <a:sym typeface="Calibri"/>
              </a:rPr>
              <a:t> </a:t>
            </a:r>
            <a:br>
              <a:rPr lang="en-GB" sz="3200" dirty="0">
                <a:solidFill>
                  <a:schemeClr val="dk1"/>
                </a:solidFill>
                <a:latin typeface="Calibri"/>
                <a:ea typeface="Calibri"/>
                <a:cs typeface="Calibri"/>
                <a:sym typeface="Calibri"/>
              </a:rPr>
            </a:b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hak</a:t>
            </a:r>
            <a:r>
              <a:rPr lang="en-GB" sz="3200" dirty="0">
                <a:solidFill>
                  <a:schemeClr val="dk1"/>
                </a:solidFill>
                <a:latin typeface="Calibri"/>
                <a:ea typeface="Calibri"/>
                <a:cs typeface="Calibri"/>
                <a:sym typeface="Calibri"/>
              </a:rPr>
              <a:t> dan </a:t>
            </a:r>
            <a:r>
              <a:rPr lang="en-GB" sz="3200" dirty="0" err="1">
                <a:solidFill>
                  <a:schemeClr val="dk1"/>
                </a:solidFill>
                <a:latin typeface="Calibri"/>
                <a:ea typeface="Calibri"/>
                <a:cs typeface="Calibri"/>
                <a:sym typeface="Calibri"/>
              </a:rPr>
              <a:t>batasan</a:t>
            </a:r>
            <a:endParaRPr sz="3200" dirty="0"/>
          </a:p>
          <a:p>
            <a:pPr marL="571500" marR="0" lvl="0" indent="-571500" algn="l" rtl="0">
              <a:spcBef>
                <a:spcPts val="0"/>
              </a:spcBef>
              <a:spcAft>
                <a:spcPts val="0"/>
              </a:spcAft>
              <a:buClr>
                <a:schemeClr val="dk1"/>
              </a:buClr>
              <a:buSzPts val="3600"/>
              <a:buFont typeface="Arial"/>
              <a:buChar char="•"/>
            </a:pPr>
            <a:r>
              <a:rPr lang="en-GB" sz="3200" dirty="0" err="1">
                <a:solidFill>
                  <a:schemeClr val="dk1"/>
                </a:solidFill>
                <a:latin typeface="Calibri"/>
                <a:ea typeface="Calibri"/>
                <a:cs typeface="Calibri"/>
                <a:sym typeface="Calibri"/>
              </a:rPr>
              <a:t>Kebebasan</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beragama</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atau</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berkeyakinan</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dalam</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konteks</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kita</a:t>
            </a:r>
            <a:r>
              <a:rPr lang="en-GB" sz="3200" dirty="0">
                <a:solidFill>
                  <a:schemeClr val="dk1"/>
                </a:solidFill>
                <a:latin typeface="Calibri"/>
                <a:ea typeface="Calibri"/>
                <a:cs typeface="Calibri"/>
                <a:sym typeface="Calibri"/>
              </a:rPr>
              <a:t> </a:t>
            </a:r>
            <a:endParaRPr sz="3200" dirty="0"/>
          </a:p>
          <a:p>
            <a:pPr marL="571500" marR="0" lvl="0" indent="-571500" algn="l" rtl="0">
              <a:spcBef>
                <a:spcPts val="0"/>
              </a:spcBef>
              <a:spcAft>
                <a:spcPts val="0"/>
              </a:spcAft>
              <a:buClr>
                <a:schemeClr val="dk1"/>
              </a:buClr>
              <a:buSzPts val="3600"/>
              <a:buFont typeface="Arial"/>
              <a:buChar char="•"/>
            </a:pPr>
            <a:r>
              <a:rPr lang="en-GB" sz="3200" dirty="0" err="1">
                <a:solidFill>
                  <a:schemeClr val="dk1"/>
                </a:solidFill>
                <a:latin typeface="Calibri"/>
                <a:ea typeface="Calibri"/>
                <a:cs typeface="Calibri"/>
                <a:sym typeface="Calibri"/>
              </a:rPr>
              <a:t>Taktik-taktik</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untuk</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mempromosikan</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hak</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asasi</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manusia</a:t>
            </a:r>
            <a:endParaRPr sz="3200" dirty="0">
              <a:solidFill>
                <a:schemeClr val="dk1"/>
              </a:solidFill>
              <a:latin typeface="Calibri"/>
              <a:ea typeface="Calibri"/>
              <a:cs typeface="Calibri"/>
              <a:sym typeface="Calibri"/>
            </a:endParaRPr>
          </a:p>
          <a:p>
            <a:pPr marL="571500" marR="0" lvl="0" indent="-571500" algn="l" rtl="0">
              <a:spcBef>
                <a:spcPts val="0"/>
              </a:spcBef>
              <a:spcAft>
                <a:spcPts val="0"/>
              </a:spcAft>
              <a:buClr>
                <a:schemeClr val="dk1"/>
              </a:buClr>
              <a:buSzPts val="3600"/>
              <a:buFont typeface="Arial"/>
              <a:buChar char="•"/>
            </a:pPr>
            <a:r>
              <a:rPr lang="en-GB" sz="3200" dirty="0" err="1">
                <a:solidFill>
                  <a:schemeClr val="dk1"/>
                </a:solidFill>
                <a:latin typeface="Calibri"/>
                <a:ea typeface="Calibri"/>
                <a:cs typeface="Calibri"/>
                <a:sym typeface="Calibri"/>
              </a:rPr>
              <a:t>Perencanaan</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aksi</a:t>
            </a:r>
            <a:endParaRPr sz="3200" dirty="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1E0DF"/>
        </a:solidFill>
        <a:effectLst/>
      </p:bgPr>
    </p:bg>
    <p:spTree>
      <p:nvGrpSpPr>
        <p:cNvPr id="1" name="Shape 87"/>
        <p:cNvGrpSpPr/>
        <p:nvPr/>
      </p:nvGrpSpPr>
      <p:grpSpPr>
        <a:xfrm>
          <a:off x="0" y="0"/>
          <a:ext cx="0" cy="0"/>
          <a:chOff x="0" y="0"/>
          <a:chExt cx="0" cy="0"/>
        </a:xfrm>
      </p:grpSpPr>
      <p:sp>
        <p:nvSpPr>
          <p:cNvPr id="88" name="Google Shape;88;p6"/>
          <p:cNvSpPr/>
          <p:nvPr/>
        </p:nvSpPr>
        <p:spPr>
          <a:xfrm>
            <a:off x="1145666" y="1320730"/>
            <a:ext cx="10338578" cy="42164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000" b="1" dirty="0" err="1">
                <a:solidFill>
                  <a:schemeClr val="dk1"/>
                </a:solidFill>
                <a:latin typeface="Calibri"/>
                <a:ea typeface="Calibri"/>
                <a:cs typeface="Calibri"/>
                <a:sym typeface="Calibri"/>
              </a:rPr>
              <a:t>Kepraktisan</a:t>
            </a:r>
            <a:r>
              <a:rPr lang="en-GB" sz="4400" b="1" dirty="0">
                <a:solidFill>
                  <a:schemeClr val="dk1"/>
                </a:solidFill>
                <a:latin typeface="Calibri"/>
                <a:ea typeface="Calibri"/>
                <a:cs typeface="Calibri"/>
                <a:sym typeface="Calibri"/>
              </a:rPr>
              <a:t> </a:t>
            </a:r>
            <a:r>
              <a:rPr lang="en-GB" sz="4400" dirty="0">
                <a:solidFill>
                  <a:schemeClr val="dk1"/>
                </a:solidFill>
                <a:latin typeface="Calibri"/>
                <a:ea typeface="Calibri"/>
                <a:cs typeface="Calibri"/>
                <a:sym typeface="Calibri"/>
              </a:rPr>
              <a:t> </a:t>
            </a:r>
            <a:endParaRPr sz="4400" b="1" dirty="0">
              <a:solidFill>
                <a:schemeClr val="dk1"/>
              </a:solidFill>
              <a:latin typeface="Calibri"/>
              <a:ea typeface="Calibri"/>
              <a:cs typeface="Calibri"/>
              <a:sym typeface="Calibri"/>
            </a:endParaRPr>
          </a:p>
          <a:p>
            <a:pPr marL="0" marR="0" lvl="0" indent="0" algn="l" rtl="0">
              <a:spcBef>
                <a:spcPts val="0"/>
              </a:spcBef>
              <a:spcAft>
                <a:spcPts val="0"/>
              </a:spcAft>
              <a:buNone/>
            </a:pPr>
            <a:endParaRPr sz="32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3200" dirty="0">
                <a:solidFill>
                  <a:schemeClr val="dk1"/>
                </a:solidFill>
                <a:latin typeface="Calibri"/>
                <a:ea typeface="Calibri"/>
                <a:cs typeface="Calibri"/>
                <a:sym typeface="Calibri"/>
              </a:rPr>
              <a:t>Sembilan </a:t>
            </a:r>
            <a:r>
              <a:rPr lang="en-GB" sz="3200" dirty="0" err="1">
                <a:solidFill>
                  <a:schemeClr val="dk1"/>
                </a:solidFill>
                <a:latin typeface="Calibri"/>
                <a:ea typeface="Calibri"/>
                <a:cs typeface="Calibri"/>
                <a:sym typeface="Calibri"/>
              </a:rPr>
              <a:t>sesi</a:t>
            </a:r>
            <a:r>
              <a:rPr lang="en-GB" sz="3200" dirty="0">
                <a:solidFill>
                  <a:schemeClr val="dk1"/>
                </a:solidFill>
                <a:latin typeface="Calibri"/>
                <a:ea typeface="Calibri"/>
                <a:cs typeface="Calibri"/>
                <a:sym typeface="Calibri"/>
              </a:rPr>
              <a:t> masing-masing </a:t>
            </a:r>
            <a:r>
              <a:rPr lang="en-GB" sz="3200" dirty="0" err="1">
                <a:solidFill>
                  <a:schemeClr val="dk1"/>
                </a:solidFill>
                <a:latin typeface="Calibri"/>
                <a:ea typeface="Calibri"/>
                <a:cs typeface="Calibri"/>
                <a:sym typeface="Calibri"/>
              </a:rPr>
              <a:t>berlangsung</a:t>
            </a:r>
            <a:r>
              <a:rPr lang="en-GB" sz="3200" dirty="0">
                <a:solidFill>
                  <a:schemeClr val="dk1"/>
                </a:solidFill>
                <a:latin typeface="Calibri"/>
                <a:ea typeface="Calibri"/>
                <a:cs typeface="Calibri"/>
                <a:sym typeface="Calibri"/>
              </a:rPr>
              <a:t> 2 jam. </a:t>
            </a:r>
            <a:endParaRPr sz="3200" dirty="0"/>
          </a:p>
          <a:p>
            <a:pPr marL="0" marR="0" lvl="0" indent="0" algn="l" rtl="0">
              <a:spcBef>
                <a:spcPts val="0"/>
              </a:spcBef>
              <a:spcAft>
                <a:spcPts val="0"/>
              </a:spcAft>
              <a:buNone/>
            </a:pPr>
            <a:endParaRPr sz="3200"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3200" i="1" dirty="0">
                <a:solidFill>
                  <a:schemeClr val="dk1"/>
                </a:solidFill>
                <a:latin typeface="Calibri"/>
                <a:ea typeface="Calibri"/>
                <a:cs typeface="Calibri"/>
                <a:sym typeface="Calibri"/>
              </a:rPr>
              <a:t>Anda </a:t>
            </a:r>
            <a:r>
              <a:rPr lang="en-GB" sz="3200" i="1" dirty="0" err="1">
                <a:solidFill>
                  <a:schemeClr val="dk1"/>
                </a:solidFill>
                <a:latin typeface="Calibri"/>
                <a:ea typeface="Calibri"/>
                <a:cs typeface="Calibri"/>
                <a:sym typeface="Calibri"/>
              </a:rPr>
              <a:t>dapat</a:t>
            </a:r>
            <a:r>
              <a:rPr lang="en-GB" sz="3200" i="1" dirty="0">
                <a:solidFill>
                  <a:schemeClr val="dk1"/>
                </a:solidFill>
                <a:latin typeface="Calibri"/>
                <a:ea typeface="Calibri"/>
                <a:cs typeface="Calibri"/>
                <a:sym typeface="Calibri"/>
              </a:rPr>
              <a:t> </a:t>
            </a:r>
            <a:r>
              <a:rPr lang="en-GB" sz="3200" i="1" dirty="0" err="1">
                <a:solidFill>
                  <a:schemeClr val="dk1"/>
                </a:solidFill>
                <a:latin typeface="Calibri"/>
                <a:ea typeface="Calibri"/>
                <a:cs typeface="Calibri"/>
                <a:sym typeface="Calibri"/>
              </a:rPr>
              <a:t>menambahkan</a:t>
            </a:r>
            <a:r>
              <a:rPr lang="en-GB" sz="3200" i="1" dirty="0">
                <a:solidFill>
                  <a:schemeClr val="dk1"/>
                </a:solidFill>
                <a:latin typeface="Calibri"/>
                <a:ea typeface="Calibri"/>
                <a:cs typeface="Calibri"/>
                <a:sym typeface="Calibri"/>
              </a:rPr>
              <a:t> </a:t>
            </a:r>
            <a:r>
              <a:rPr lang="en-GB" sz="3200" i="1" dirty="0" err="1">
                <a:solidFill>
                  <a:schemeClr val="dk1"/>
                </a:solidFill>
                <a:latin typeface="Calibri"/>
                <a:ea typeface="Calibri"/>
                <a:cs typeface="Calibri"/>
                <a:sym typeface="Calibri"/>
              </a:rPr>
              <a:t>informasi</a:t>
            </a:r>
            <a:r>
              <a:rPr lang="en-GB" sz="3200" i="1" dirty="0">
                <a:solidFill>
                  <a:schemeClr val="dk1"/>
                </a:solidFill>
                <a:latin typeface="Calibri"/>
                <a:ea typeface="Calibri"/>
                <a:cs typeface="Calibri"/>
                <a:sym typeface="Calibri"/>
              </a:rPr>
              <a:t> </a:t>
            </a:r>
          </a:p>
          <a:p>
            <a:pPr marL="0" marR="0" lvl="0" indent="0" algn="l" rtl="0">
              <a:spcBef>
                <a:spcPts val="0"/>
              </a:spcBef>
              <a:spcAft>
                <a:spcPts val="0"/>
              </a:spcAft>
              <a:buNone/>
            </a:pPr>
            <a:r>
              <a:rPr lang="en-GB" sz="3200" i="1" dirty="0" err="1">
                <a:solidFill>
                  <a:schemeClr val="dk1"/>
                </a:solidFill>
                <a:latin typeface="Calibri"/>
                <a:ea typeface="Calibri"/>
                <a:cs typeface="Calibri"/>
                <a:sym typeface="Calibri"/>
              </a:rPr>
              <a:t>mengenai</a:t>
            </a:r>
            <a:r>
              <a:rPr lang="en-GB" sz="3200" i="1" dirty="0">
                <a:solidFill>
                  <a:schemeClr val="dk1"/>
                </a:solidFill>
                <a:latin typeface="Calibri"/>
                <a:ea typeface="Calibri"/>
                <a:cs typeface="Calibri"/>
                <a:sym typeface="Calibri"/>
              </a:rPr>
              <a:t> </a:t>
            </a:r>
            <a:r>
              <a:rPr lang="en-GB" sz="3200" i="1" dirty="0" err="1">
                <a:solidFill>
                  <a:schemeClr val="dk1"/>
                </a:solidFill>
                <a:latin typeface="Calibri"/>
                <a:ea typeface="Calibri"/>
                <a:cs typeface="Calibri"/>
                <a:sym typeface="Calibri"/>
              </a:rPr>
              <a:t>tanggal</a:t>
            </a:r>
            <a:r>
              <a:rPr lang="en-GB" sz="3200" i="1" dirty="0">
                <a:solidFill>
                  <a:schemeClr val="dk1"/>
                </a:solidFill>
                <a:latin typeface="Calibri"/>
                <a:ea typeface="Calibri"/>
                <a:cs typeface="Calibri"/>
                <a:sym typeface="Calibri"/>
              </a:rPr>
              <a:t>/</a:t>
            </a:r>
            <a:r>
              <a:rPr lang="en-GB" sz="3200" i="1" dirty="0" err="1">
                <a:solidFill>
                  <a:schemeClr val="dk1"/>
                </a:solidFill>
                <a:latin typeface="Calibri"/>
                <a:ea typeface="Calibri"/>
                <a:cs typeface="Calibri"/>
                <a:sym typeface="Calibri"/>
              </a:rPr>
              <a:t>waktu</a:t>
            </a:r>
            <a:r>
              <a:rPr lang="en-GB" sz="3200" i="1" dirty="0">
                <a:solidFill>
                  <a:schemeClr val="dk1"/>
                </a:solidFill>
                <a:latin typeface="Calibri"/>
                <a:ea typeface="Calibri"/>
                <a:cs typeface="Calibri"/>
                <a:sym typeface="Calibri"/>
              </a:rPr>
              <a:t> </a:t>
            </a:r>
            <a:r>
              <a:rPr lang="en-GB" sz="3200" i="1" dirty="0" err="1">
                <a:solidFill>
                  <a:schemeClr val="dk1"/>
                </a:solidFill>
                <a:latin typeface="Calibri"/>
                <a:ea typeface="Calibri"/>
                <a:cs typeface="Calibri"/>
                <a:sym typeface="Calibri"/>
              </a:rPr>
              <a:t>jika</a:t>
            </a:r>
            <a:r>
              <a:rPr lang="en-GB" sz="3200" i="1" dirty="0">
                <a:solidFill>
                  <a:schemeClr val="dk1"/>
                </a:solidFill>
                <a:latin typeface="Calibri"/>
                <a:ea typeface="Calibri"/>
                <a:cs typeface="Calibri"/>
                <a:sym typeface="Calibri"/>
              </a:rPr>
              <a:t> </a:t>
            </a:r>
            <a:r>
              <a:rPr lang="en-GB" sz="3200" i="1" dirty="0" err="1">
                <a:solidFill>
                  <a:schemeClr val="dk1"/>
                </a:solidFill>
                <a:latin typeface="Calibri"/>
                <a:ea typeface="Calibri"/>
                <a:cs typeface="Calibri"/>
                <a:sym typeface="Calibri"/>
              </a:rPr>
              <a:t>ingin</a:t>
            </a:r>
            <a:endParaRPr sz="3200" i="1"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3200" i="1" dirty="0">
                <a:solidFill>
                  <a:schemeClr val="dk1"/>
                </a:solidFill>
                <a:latin typeface="Calibri"/>
                <a:ea typeface="Calibri"/>
                <a:cs typeface="Calibri"/>
                <a:sym typeface="Calibri"/>
              </a:rPr>
              <a:t>(</a:t>
            </a:r>
            <a:r>
              <a:rPr lang="en-GB" sz="3200" i="1" dirty="0" err="1">
                <a:solidFill>
                  <a:schemeClr val="dk1"/>
                </a:solidFill>
                <a:latin typeface="Calibri"/>
                <a:ea typeface="Calibri"/>
                <a:cs typeface="Calibri"/>
                <a:sym typeface="Calibri"/>
              </a:rPr>
              <a:t>contoh</a:t>
            </a:r>
            <a:r>
              <a:rPr lang="en-GB" sz="3200" i="1" dirty="0">
                <a:solidFill>
                  <a:schemeClr val="dk1"/>
                </a:solidFill>
                <a:latin typeface="Calibri"/>
                <a:ea typeface="Calibri"/>
                <a:cs typeface="Calibri"/>
                <a:sym typeface="Calibri"/>
              </a:rPr>
              <a:t>: </a:t>
            </a:r>
            <a:r>
              <a:rPr lang="en-GB" sz="3200" i="1" dirty="0" err="1">
                <a:solidFill>
                  <a:schemeClr val="dk1"/>
                </a:solidFill>
                <a:latin typeface="Calibri"/>
                <a:ea typeface="Calibri"/>
                <a:cs typeface="Calibri"/>
                <a:sym typeface="Calibri"/>
              </a:rPr>
              <a:t>setiap</a:t>
            </a:r>
            <a:r>
              <a:rPr lang="en-GB" sz="3200" i="1" dirty="0">
                <a:solidFill>
                  <a:schemeClr val="dk1"/>
                </a:solidFill>
                <a:latin typeface="Calibri"/>
                <a:ea typeface="Calibri"/>
                <a:cs typeface="Calibri"/>
                <a:sym typeface="Calibri"/>
              </a:rPr>
              <a:t> </a:t>
            </a:r>
            <a:r>
              <a:rPr lang="en-GB" sz="3200" i="1" dirty="0" err="1">
                <a:solidFill>
                  <a:schemeClr val="dk1"/>
                </a:solidFill>
                <a:latin typeface="Calibri"/>
                <a:ea typeface="Calibri"/>
                <a:cs typeface="Calibri"/>
                <a:sym typeface="Calibri"/>
              </a:rPr>
              <a:t>Sabtu</a:t>
            </a:r>
            <a:r>
              <a:rPr lang="en-GB" sz="3200" i="1" dirty="0">
                <a:solidFill>
                  <a:schemeClr val="dk1"/>
                </a:solidFill>
                <a:latin typeface="Calibri"/>
                <a:ea typeface="Calibri"/>
                <a:cs typeface="Calibri"/>
                <a:sym typeface="Calibri"/>
              </a:rPr>
              <a:t> </a:t>
            </a:r>
            <a:r>
              <a:rPr lang="en-GB" sz="3200" i="1" dirty="0" err="1">
                <a:solidFill>
                  <a:schemeClr val="dk1"/>
                </a:solidFill>
                <a:latin typeface="Calibri"/>
                <a:ea typeface="Calibri"/>
                <a:cs typeface="Calibri"/>
                <a:sym typeface="Calibri"/>
              </a:rPr>
              <a:t>pukul</a:t>
            </a:r>
            <a:r>
              <a:rPr lang="en-GB" sz="3200" i="1" dirty="0">
                <a:solidFill>
                  <a:schemeClr val="dk1"/>
                </a:solidFill>
                <a:latin typeface="Calibri"/>
                <a:ea typeface="Calibri"/>
                <a:cs typeface="Calibri"/>
                <a:sym typeface="Calibri"/>
              </a:rPr>
              <a:t> 14.00)</a:t>
            </a:r>
            <a:br>
              <a:rPr lang="en-GB" sz="3200" i="1" dirty="0">
                <a:solidFill>
                  <a:schemeClr val="dk1"/>
                </a:solidFill>
                <a:latin typeface="Calibri"/>
                <a:ea typeface="Calibri"/>
                <a:cs typeface="Calibri"/>
                <a:sym typeface="Calibri"/>
              </a:rPr>
            </a:br>
            <a:r>
              <a:rPr lang="en-GB" sz="3200" i="1" dirty="0" err="1">
                <a:solidFill>
                  <a:schemeClr val="dk1"/>
                </a:solidFill>
                <a:latin typeface="Calibri"/>
                <a:ea typeface="Calibri"/>
                <a:cs typeface="Calibri"/>
                <a:sym typeface="Calibri"/>
              </a:rPr>
              <a:t>Tambahkan</a:t>
            </a:r>
            <a:r>
              <a:rPr lang="en-GB" sz="3200" i="1" dirty="0">
                <a:solidFill>
                  <a:schemeClr val="dk1"/>
                </a:solidFill>
                <a:latin typeface="Calibri"/>
                <a:ea typeface="Calibri"/>
                <a:cs typeface="Calibri"/>
                <a:sym typeface="Calibri"/>
              </a:rPr>
              <a:t> info </a:t>
            </a:r>
            <a:r>
              <a:rPr lang="en-GB" sz="3200" i="1" dirty="0" err="1">
                <a:solidFill>
                  <a:schemeClr val="dk1"/>
                </a:solidFill>
                <a:latin typeface="Calibri"/>
                <a:ea typeface="Calibri"/>
                <a:cs typeface="Calibri"/>
                <a:sym typeface="Calibri"/>
              </a:rPr>
              <a:t>praktis</a:t>
            </a:r>
            <a:r>
              <a:rPr lang="en-GB" sz="3200" i="1" dirty="0">
                <a:solidFill>
                  <a:schemeClr val="dk1"/>
                </a:solidFill>
                <a:latin typeface="Calibri"/>
                <a:ea typeface="Calibri"/>
                <a:cs typeface="Calibri"/>
                <a:sym typeface="Calibri"/>
              </a:rPr>
              <a:t> </a:t>
            </a:r>
            <a:r>
              <a:rPr lang="en-GB" sz="3200" i="1" dirty="0" err="1">
                <a:solidFill>
                  <a:schemeClr val="dk1"/>
                </a:solidFill>
                <a:latin typeface="Calibri"/>
                <a:ea typeface="Calibri"/>
                <a:cs typeface="Calibri"/>
                <a:sym typeface="Calibri"/>
              </a:rPr>
              <a:t>apapun</a:t>
            </a:r>
            <a:r>
              <a:rPr lang="en-GB" sz="3200" i="1" dirty="0">
                <a:solidFill>
                  <a:schemeClr val="dk1"/>
                </a:solidFill>
                <a:latin typeface="Calibri"/>
                <a:ea typeface="Calibri"/>
                <a:cs typeface="Calibri"/>
                <a:sym typeface="Calibri"/>
              </a:rPr>
              <a:t> </a:t>
            </a:r>
            <a:r>
              <a:rPr lang="en-GB" sz="3200" i="1" dirty="0" err="1">
                <a:solidFill>
                  <a:schemeClr val="dk1"/>
                </a:solidFill>
                <a:latin typeface="Calibri"/>
                <a:ea typeface="Calibri"/>
                <a:cs typeface="Calibri"/>
                <a:sym typeface="Calibri"/>
              </a:rPr>
              <a:t>jika</a:t>
            </a:r>
            <a:r>
              <a:rPr lang="en-GB" sz="3200" i="1" dirty="0">
                <a:solidFill>
                  <a:schemeClr val="dk1"/>
                </a:solidFill>
                <a:latin typeface="Calibri"/>
                <a:ea typeface="Calibri"/>
                <a:cs typeface="Calibri"/>
                <a:sym typeface="Calibri"/>
              </a:rPr>
              <a:t> </a:t>
            </a:r>
            <a:r>
              <a:rPr lang="en-GB" sz="3200" i="1" dirty="0" err="1">
                <a:solidFill>
                  <a:schemeClr val="dk1"/>
                </a:solidFill>
                <a:latin typeface="Calibri"/>
                <a:ea typeface="Calibri"/>
                <a:cs typeface="Calibri"/>
                <a:sym typeface="Calibri"/>
              </a:rPr>
              <a:t>dibutuhkan</a:t>
            </a:r>
            <a:r>
              <a:rPr lang="en-GB" sz="3200" i="1" dirty="0">
                <a:solidFill>
                  <a:schemeClr val="dk1"/>
                </a:solidFill>
                <a:latin typeface="Calibri"/>
                <a:ea typeface="Calibri"/>
                <a:cs typeface="Calibri"/>
                <a:sym typeface="Calibri"/>
              </a:rPr>
              <a:t>.</a:t>
            </a:r>
            <a:endParaRPr sz="3200" i="1" dirty="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4C2CA"/>
        </a:solidFill>
        <a:effectLst/>
      </p:bgPr>
    </p:bg>
    <p:spTree>
      <p:nvGrpSpPr>
        <p:cNvPr id="1" name="Shape 95"/>
        <p:cNvGrpSpPr/>
        <p:nvPr/>
      </p:nvGrpSpPr>
      <p:grpSpPr>
        <a:xfrm>
          <a:off x="0" y="0"/>
          <a:ext cx="0" cy="0"/>
          <a:chOff x="0" y="0"/>
          <a:chExt cx="0" cy="0"/>
        </a:xfrm>
      </p:grpSpPr>
      <p:pic>
        <p:nvPicPr>
          <p:cNvPr id="96" name="Google Shape;96;p7"/>
          <p:cNvPicPr preferRelativeResize="0"/>
          <p:nvPr/>
        </p:nvPicPr>
        <p:blipFill rotWithShape="1">
          <a:blip r:embed="rId3">
            <a:alphaModFix/>
          </a:blip>
          <a:srcRect/>
          <a:stretch/>
        </p:blipFill>
        <p:spPr>
          <a:xfrm>
            <a:off x="3016274" y="1590675"/>
            <a:ext cx="6159451" cy="425088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8"/>
          <p:cNvPicPr preferRelativeResize="0"/>
          <p:nvPr/>
        </p:nvPicPr>
        <p:blipFill rotWithShape="1">
          <a:blip r:embed="rId3">
            <a:alphaModFix/>
          </a:blip>
          <a:srcRect/>
          <a:stretch/>
        </p:blipFill>
        <p:spPr>
          <a:xfrm>
            <a:off x="4715222" y="2315728"/>
            <a:ext cx="2715014" cy="1873742"/>
          </a:xfrm>
          <a:prstGeom prst="rect">
            <a:avLst/>
          </a:prstGeom>
          <a:noFill/>
          <a:ln>
            <a:noFill/>
          </a:ln>
        </p:spPr>
      </p:pic>
      <p:pic>
        <p:nvPicPr>
          <p:cNvPr id="105" name="Google Shape;105;p8"/>
          <p:cNvPicPr preferRelativeResize="0"/>
          <p:nvPr/>
        </p:nvPicPr>
        <p:blipFill rotWithShape="1">
          <a:blip r:embed="rId4">
            <a:alphaModFix/>
          </a:blip>
          <a:srcRect/>
          <a:stretch/>
        </p:blipFill>
        <p:spPr>
          <a:xfrm>
            <a:off x="1997740" y="3850282"/>
            <a:ext cx="1028700" cy="1028700"/>
          </a:xfrm>
          <a:prstGeom prst="rect">
            <a:avLst/>
          </a:prstGeom>
          <a:noFill/>
          <a:ln>
            <a:noFill/>
          </a:ln>
        </p:spPr>
      </p:pic>
      <p:pic>
        <p:nvPicPr>
          <p:cNvPr id="106" name="Google Shape;106;p8"/>
          <p:cNvPicPr preferRelativeResize="0"/>
          <p:nvPr/>
        </p:nvPicPr>
        <p:blipFill rotWithShape="1">
          <a:blip r:embed="rId5">
            <a:alphaModFix/>
          </a:blip>
          <a:srcRect/>
          <a:stretch/>
        </p:blipFill>
        <p:spPr>
          <a:xfrm>
            <a:off x="4229448" y="700812"/>
            <a:ext cx="1028700" cy="1038225"/>
          </a:xfrm>
          <a:prstGeom prst="rect">
            <a:avLst/>
          </a:prstGeom>
          <a:noFill/>
          <a:ln>
            <a:noFill/>
          </a:ln>
        </p:spPr>
      </p:pic>
      <p:pic>
        <p:nvPicPr>
          <p:cNvPr id="107" name="Google Shape;107;p8"/>
          <p:cNvPicPr preferRelativeResize="0"/>
          <p:nvPr/>
        </p:nvPicPr>
        <p:blipFill rotWithShape="1">
          <a:blip r:embed="rId6">
            <a:alphaModFix/>
          </a:blip>
          <a:srcRect/>
          <a:stretch/>
        </p:blipFill>
        <p:spPr>
          <a:xfrm>
            <a:off x="9015670" y="2339858"/>
            <a:ext cx="1038225" cy="1028700"/>
          </a:xfrm>
          <a:prstGeom prst="rect">
            <a:avLst/>
          </a:prstGeom>
          <a:noFill/>
          <a:ln>
            <a:noFill/>
          </a:ln>
        </p:spPr>
      </p:pic>
      <p:pic>
        <p:nvPicPr>
          <p:cNvPr id="108" name="Google Shape;108;p8"/>
          <p:cNvPicPr preferRelativeResize="0"/>
          <p:nvPr/>
        </p:nvPicPr>
        <p:blipFill rotWithShape="1">
          <a:blip r:embed="rId7">
            <a:alphaModFix/>
          </a:blip>
          <a:srcRect/>
          <a:stretch/>
        </p:blipFill>
        <p:spPr>
          <a:xfrm>
            <a:off x="1997740" y="2546564"/>
            <a:ext cx="1028700" cy="1028700"/>
          </a:xfrm>
          <a:prstGeom prst="rect">
            <a:avLst/>
          </a:prstGeom>
          <a:noFill/>
          <a:ln>
            <a:noFill/>
          </a:ln>
        </p:spPr>
      </p:pic>
      <p:pic>
        <p:nvPicPr>
          <p:cNvPr id="109" name="Google Shape;109;p8"/>
          <p:cNvPicPr preferRelativeResize="0"/>
          <p:nvPr/>
        </p:nvPicPr>
        <p:blipFill rotWithShape="1">
          <a:blip r:embed="rId8">
            <a:alphaModFix/>
          </a:blip>
          <a:srcRect/>
          <a:stretch/>
        </p:blipFill>
        <p:spPr>
          <a:xfrm>
            <a:off x="5576887" y="710338"/>
            <a:ext cx="1038225" cy="1038225"/>
          </a:xfrm>
          <a:prstGeom prst="rect">
            <a:avLst/>
          </a:prstGeom>
          <a:noFill/>
          <a:ln>
            <a:noFill/>
          </a:ln>
        </p:spPr>
      </p:pic>
      <p:pic>
        <p:nvPicPr>
          <p:cNvPr id="110" name="Google Shape;110;p8"/>
          <p:cNvPicPr preferRelativeResize="0"/>
          <p:nvPr/>
        </p:nvPicPr>
        <p:blipFill rotWithShape="1">
          <a:blip r:embed="rId9">
            <a:alphaModFix/>
          </a:blip>
          <a:srcRect/>
          <a:stretch/>
        </p:blipFill>
        <p:spPr>
          <a:xfrm>
            <a:off x="6933019" y="5392438"/>
            <a:ext cx="1028700" cy="1038225"/>
          </a:xfrm>
          <a:prstGeom prst="rect">
            <a:avLst/>
          </a:prstGeom>
          <a:noFill/>
          <a:ln>
            <a:noFill/>
          </a:ln>
        </p:spPr>
      </p:pic>
      <p:pic>
        <p:nvPicPr>
          <p:cNvPr id="111" name="Google Shape;111;p8"/>
          <p:cNvPicPr preferRelativeResize="0"/>
          <p:nvPr/>
        </p:nvPicPr>
        <p:blipFill rotWithShape="1">
          <a:blip r:embed="rId10">
            <a:alphaModFix/>
          </a:blip>
          <a:srcRect/>
          <a:stretch/>
        </p:blipFill>
        <p:spPr>
          <a:xfrm>
            <a:off x="8219375" y="1233321"/>
            <a:ext cx="1038225" cy="1038225"/>
          </a:xfrm>
          <a:prstGeom prst="rect">
            <a:avLst/>
          </a:prstGeom>
          <a:noFill/>
          <a:ln>
            <a:noFill/>
          </a:ln>
        </p:spPr>
      </p:pic>
      <p:pic>
        <p:nvPicPr>
          <p:cNvPr id="112" name="Google Shape;112;p8"/>
          <p:cNvPicPr preferRelativeResize="0"/>
          <p:nvPr/>
        </p:nvPicPr>
        <p:blipFill rotWithShape="1">
          <a:blip r:embed="rId11">
            <a:alphaModFix/>
          </a:blip>
          <a:srcRect/>
          <a:stretch/>
        </p:blipFill>
        <p:spPr>
          <a:xfrm>
            <a:off x="2922649" y="4997151"/>
            <a:ext cx="1038225" cy="1028700"/>
          </a:xfrm>
          <a:prstGeom prst="rect">
            <a:avLst/>
          </a:prstGeom>
          <a:noFill/>
          <a:ln>
            <a:noFill/>
          </a:ln>
        </p:spPr>
      </p:pic>
      <p:pic>
        <p:nvPicPr>
          <p:cNvPr id="113" name="Google Shape;113;p8"/>
          <p:cNvPicPr preferRelativeResize="0"/>
          <p:nvPr/>
        </p:nvPicPr>
        <p:blipFill rotWithShape="1">
          <a:blip r:embed="rId12">
            <a:alphaModFix/>
          </a:blip>
          <a:srcRect/>
          <a:stretch/>
        </p:blipFill>
        <p:spPr>
          <a:xfrm>
            <a:off x="6933851" y="700812"/>
            <a:ext cx="1038225" cy="1028700"/>
          </a:xfrm>
          <a:prstGeom prst="rect">
            <a:avLst/>
          </a:prstGeom>
          <a:noFill/>
          <a:ln>
            <a:noFill/>
          </a:ln>
        </p:spPr>
      </p:pic>
      <p:pic>
        <p:nvPicPr>
          <p:cNvPr id="114" name="Google Shape;114;p8"/>
          <p:cNvPicPr preferRelativeResize="0"/>
          <p:nvPr/>
        </p:nvPicPr>
        <p:blipFill rotWithShape="1">
          <a:blip r:embed="rId13">
            <a:alphaModFix/>
          </a:blip>
          <a:srcRect/>
          <a:stretch/>
        </p:blipFill>
        <p:spPr>
          <a:xfrm>
            <a:off x="9177055" y="3640462"/>
            <a:ext cx="1028700" cy="1028700"/>
          </a:xfrm>
          <a:prstGeom prst="rect">
            <a:avLst/>
          </a:prstGeom>
          <a:noFill/>
          <a:ln>
            <a:noFill/>
          </a:ln>
        </p:spPr>
      </p:pic>
      <p:pic>
        <p:nvPicPr>
          <p:cNvPr id="115" name="Google Shape;115;p8"/>
          <p:cNvPicPr preferRelativeResize="0"/>
          <p:nvPr/>
        </p:nvPicPr>
        <p:blipFill rotWithShape="1">
          <a:blip r:embed="rId14">
            <a:alphaModFix/>
          </a:blip>
          <a:srcRect/>
          <a:stretch/>
        </p:blipFill>
        <p:spPr>
          <a:xfrm>
            <a:off x="5586412" y="5392437"/>
            <a:ext cx="1028700" cy="1038225"/>
          </a:xfrm>
          <a:prstGeom prst="rect">
            <a:avLst/>
          </a:prstGeom>
          <a:noFill/>
          <a:ln>
            <a:noFill/>
          </a:ln>
        </p:spPr>
      </p:pic>
      <p:pic>
        <p:nvPicPr>
          <p:cNvPr id="116" name="Google Shape;116;p8"/>
          <p:cNvPicPr preferRelativeResize="0"/>
          <p:nvPr/>
        </p:nvPicPr>
        <p:blipFill rotWithShape="1">
          <a:blip r:embed="rId15">
            <a:alphaModFix/>
          </a:blip>
          <a:srcRect/>
          <a:stretch/>
        </p:blipFill>
        <p:spPr>
          <a:xfrm>
            <a:off x="2835878" y="1242846"/>
            <a:ext cx="1038225" cy="1028700"/>
          </a:xfrm>
          <a:prstGeom prst="rect">
            <a:avLst/>
          </a:prstGeom>
          <a:noFill/>
          <a:ln>
            <a:noFill/>
          </a:ln>
        </p:spPr>
      </p:pic>
      <p:pic>
        <p:nvPicPr>
          <p:cNvPr id="117" name="Google Shape;117;p8"/>
          <p:cNvPicPr preferRelativeResize="0"/>
          <p:nvPr/>
        </p:nvPicPr>
        <p:blipFill rotWithShape="1">
          <a:blip r:embed="rId16">
            <a:alphaModFix/>
          </a:blip>
          <a:srcRect/>
          <a:stretch/>
        </p:blipFill>
        <p:spPr>
          <a:xfrm>
            <a:off x="8305102" y="4830628"/>
            <a:ext cx="1028700" cy="1028700"/>
          </a:xfrm>
          <a:prstGeom prst="rect">
            <a:avLst/>
          </a:prstGeom>
          <a:noFill/>
          <a:ln>
            <a:noFill/>
          </a:ln>
        </p:spPr>
      </p:pic>
      <p:pic>
        <p:nvPicPr>
          <p:cNvPr id="118" name="Google Shape;118;p8"/>
          <p:cNvPicPr preferRelativeResize="0"/>
          <p:nvPr/>
        </p:nvPicPr>
        <p:blipFill rotWithShape="1">
          <a:blip r:embed="rId17">
            <a:alphaModFix/>
          </a:blip>
          <a:srcRect/>
          <a:stretch/>
        </p:blipFill>
        <p:spPr>
          <a:xfrm>
            <a:off x="4229448" y="5392437"/>
            <a:ext cx="1028700" cy="1028700"/>
          </a:xfrm>
          <a:prstGeom prst="rect">
            <a:avLst/>
          </a:prstGeom>
          <a:noFill/>
          <a:ln>
            <a:noFill/>
          </a:ln>
        </p:spPr>
      </p:pic>
      <p:sp>
        <p:nvSpPr>
          <p:cNvPr id="119" name="Google Shape;119;p8"/>
          <p:cNvSpPr txBox="1"/>
          <p:nvPr/>
        </p:nvSpPr>
        <p:spPr>
          <a:xfrm>
            <a:off x="3874103" y="4232651"/>
            <a:ext cx="4345272"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dirty="0" err="1">
                <a:solidFill>
                  <a:schemeClr val="dk1"/>
                </a:solidFill>
                <a:latin typeface="Calibri"/>
                <a:ea typeface="Calibri"/>
                <a:cs typeface="Calibri"/>
                <a:sym typeface="Calibri"/>
              </a:rPr>
              <a:t>Kebutuhan</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manusia</a:t>
            </a:r>
            <a:endParaRPr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9"/>
          <p:cNvSpPr txBox="1"/>
          <p:nvPr/>
        </p:nvSpPr>
        <p:spPr>
          <a:xfrm>
            <a:off x="4278781" y="3867434"/>
            <a:ext cx="3693295" cy="107717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dirty="0" err="1">
                <a:solidFill>
                  <a:schemeClr val="dk1"/>
                </a:solidFill>
                <a:latin typeface="Calibri"/>
                <a:ea typeface="Calibri"/>
                <a:cs typeface="Calibri"/>
                <a:sym typeface="Calibri"/>
              </a:rPr>
              <a:t>Tanggung</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jawab</a:t>
            </a:r>
            <a:r>
              <a:rPr lang="en-GB" sz="3200" dirty="0">
                <a:solidFill>
                  <a:schemeClr val="dk1"/>
                </a:solidFill>
                <a:latin typeface="Calibri"/>
                <a:ea typeface="Calibri"/>
                <a:cs typeface="Calibri"/>
                <a:sym typeface="Calibri"/>
              </a:rPr>
              <a:t> </a:t>
            </a:r>
            <a:r>
              <a:rPr lang="en-GB" sz="3200" dirty="0" err="1">
                <a:solidFill>
                  <a:schemeClr val="dk1"/>
                </a:solidFill>
                <a:latin typeface="Calibri"/>
                <a:ea typeface="Calibri"/>
                <a:cs typeface="Calibri"/>
                <a:sym typeface="Calibri"/>
              </a:rPr>
              <a:t>pemerintah</a:t>
            </a:r>
            <a:endParaRPr sz="3200" dirty="0"/>
          </a:p>
        </p:txBody>
      </p:sp>
      <p:pic>
        <p:nvPicPr>
          <p:cNvPr id="128" name="Google Shape;128;p9"/>
          <p:cNvPicPr preferRelativeResize="0"/>
          <p:nvPr/>
        </p:nvPicPr>
        <p:blipFill rotWithShape="1">
          <a:blip r:embed="rId3">
            <a:alphaModFix/>
          </a:blip>
          <a:srcRect/>
          <a:stretch/>
        </p:blipFill>
        <p:spPr>
          <a:xfrm>
            <a:off x="4519100" y="2080370"/>
            <a:ext cx="3153797" cy="1605475"/>
          </a:xfrm>
          <a:prstGeom prst="rect">
            <a:avLst/>
          </a:prstGeom>
          <a:noFill/>
          <a:ln>
            <a:noFill/>
          </a:ln>
        </p:spPr>
      </p:pic>
      <p:pic>
        <p:nvPicPr>
          <p:cNvPr id="129" name="Google Shape;129;p9"/>
          <p:cNvPicPr preferRelativeResize="0"/>
          <p:nvPr/>
        </p:nvPicPr>
        <p:blipFill rotWithShape="1">
          <a:blip r:embed="rId4">
            <a:alphaModFix/>
          </a:blip>
          <a:srcRect/>
          <a:stretch/>
        </p:blipFill>
        <p:spPr>
          <a:xfrm>
            <a:off x="1997740" y="3850282"/>
            <a:ext cx="1028700" cy="1028700"/>
          </a:xfrm>
          <a:prstGeom prst="rect">
            <a:avLst/>
          </a:prstGeom>
          <a:noFill/>
          <a:ln>
            <a:noFill/>
          </a:ln>
        </p:spPr>
      </p:pic>
      <p:pic>
        <p:nvPicPr>
          <p:cNvPr id="130" name="Google Shape;130;p9"/>
          <p:cNvPicPr preferRelativeResize="0"/>
          <p:nvPr/>
        </p:nvPicPr>
        <p:blipFill rotWithShape="1">
          <a:blip r:embed="rId5">
            <a:alphaModFix/>
          </a:blip>
          <a:srcRect/>
          <a:stretch/>
        </p:blipFill>
        <p:spPr>
          <a:xfrm>
            <a:off x="4229448" y="700812"/>
            <a:ext cx="1028700" cy="1038225"/>
          </a:xfrm>
          <a:prstGeom prst="rect">
            <a:avLst/>
          </a:prstGeom>
          <a:noFill/>
          <a:ln>
            <a:noFill/>
          </a:ln>
        </p:spPr>
      </p:pic>
      <p:pic>
        <p:nvPicPr>
          <p:cNvPr id="131" name="Google Shape;131;p9"/>
          <p:cNvPicPr preferRelativeResize="0"/>
          <p:nvPr/>
        </p:nvPicPr>
        <p:blipFill rotWithShape="1">
          <a:blip r:embed="rId6">
            <a:alphaModFix/>
          </a:blip>
          <a:srcRect/>
          <a:stretch/>
        </p:blipFill>
        <p:spPr>
          <a:xfrm>
            <a:off x="9015670" y="2339858"/>
            <a:ext cx="1038225" cy="1028700"/>
          </a:xfrm>
          <a:prstGeom prst="rect">
            <a:avLst/>
          </a:prstGeom>
          <a:noFill/>
          <a:ln>
            <a:noFill/>
          </a:ln>
        </p:spPr>
      </p:pic>
      <p:pic>
        <p:nvPicPr>
          <p:cNvPr id="132" name="Google Shape;132;p9"/>
          <p:cNvPicPr preferRelativeResize="0"/>
          <p:nvPr/>
        </p:nvPicPr>
        <p:blipFill rotWithShape="1">
          <a:blip r:embed="rId7">
            <a:alphaModFix/>
          </a:blip>
          <a:srcRect/>
          <a:stretch/>
        </p:blipFill>
        <p:spPr>
          <a:xfrm>
            <a:off x="1997740" y="2546564"/>
            <a:ext cx="1028700" cy="1028700"/>
          </a:xfrm>
          <a:prstGeom prst="rect">
            <a:avLst/>
          </a:prstGeom>
          <a:noFill/>
          <a:ln>
            <a:noFill/>
          </a:ln>
        </p:spPr>
      </p:pic>
      <p:pic>
        <p:nvPicPr>
          <p:cNvPr id="133" name="Google Shape;133;p9"/>
          <p:cNvPicPr preferRelativeResize="0"/>
          <p:nvPr/>
        </p:nvPicPr>
        <p:blipFill rotWithShape="1">
          <a:blip r:embed="rId8">
            <a:alphaModFix/>
          </a:blip>
          <a:srcRect/>
          <a:stretch/>
        </p:blipFill>
        <p:spPr>
          <a:xfrm>
            <a:off x="5576887" y="710338"/>
            <a:ext cx="1038225" cy="1038225"/>
          </a:xfrm>
          <a:prstGeom prst="rect">
            <a:avLst/>
          </a:prstGeom>
          <a:noFill/>
          <a:ln>
            <a:noFill/>
          </a:ln>
        </p:spPr>
      </p:pic>
      <p:pic>
        <p:nvPicPr>
          <p:cNvPr id="134" name="Google Shape;134;p9"/>
          <p:cNvPicPr preferRelativeResize="0"/>
          <p:nvPr/>
        </p:nvPicPr>
        <p:blipFill rotWithShape="1">
          <a:blip r:embed="rId9">
            <a:alphaModFix/>
          </a:blip>
          <a:srcRect/>
          <a:stretch/>
        </p:blipFill>
        <p:spPr>
          <a:xfrm>
            <a:off x="6933019" y="5392438"/>
            <a:ext cx="1028700" cy="1038225"/>
          </a:xfrm>
          <a:prstGeom prst="rect">
            <a:avLst/>
          </a:prstGeom>
          <a:noFill/>
          <a:ln>
            <a:noFill/>
          </a:ln>
        </p:spPr>
      </p:pic>
      <p:pic>
        <p:nvPicPr>
          <p:cNvPr id="135" name="Google Shape;135;p9"/>
          <p:cNvPicPr preferRelativeResize="0"/>
          <p:nvPr/>
        </p:nvPicPr>
        <p:blipFill rotWithShape="1">
          <a:blip r:embed="rId10">
            <a:alphaModFix/>
          </a:blip>
          <a:srcRect/>
          <a:stretch/>
        </p:blipFill>
        <p:spPr>
          <a:xfrm>
            <a:off x="8219375" y="1233321"/>
            <a:ext cx="1038225" cy="1038225"/>
          </a:xfrm>
          <a:prstGeom prst="rect">
            <a:avLst/>
          </a:prstGeom>
          <a:noFill/>
          <a:ln>
            <a:noFill/>
          </a:ln>
        </p:spPr>
      </p:pic>
      <p:pic>
        <p:nvPicPr>
          <p:cNvPr id="136" name="Google Shape;136;p9"/>
          <p:cNvPicPr preferRelativeResize="0"/>
          <p:nvPr/>
        </p:nvPicPr>
        <p:blipFill rotWithShape="1">
          <a:blip r:embed="rId11">
            <a:alphaModFix/>
          </a:blip>
          <a:srcRect/>
          <a:stretch/>
        </p:blipFill>
        <p:spPr>
          <a:xfrm>
            <a:off x="2922649" y="4997151"/>
            <a:ext cx="1038225" cy="1028700"/>
          </a:xfrm>
          <a:prstGeom prst="rect">
            <a:avLst/>
          </a:prstGeom>
          <a:noFill/>
          <a:ln>
            <a:noFill/>
          </a:ln>
        </p:spPr>
      </p:pic>
      <p:pic>
        <p:nvPicPr>
          <p:cNvPr id="137" name="Google Shape;137;p9"/>
          <p:cNvPicPr preferRelativeResize="0"/>
          <p:nvPr/>
        </p:nvPicPr>
        <p:blipFill rotWithShape="1">
          <a:blip r:embed="rId12">
            <a:alphaModFix/>
          </a:blip>
          <a:srcRect/>
          <a:stretch/>
        </p:blipFill>
        <p:spPr>
          <a:xfrm>
            <a:off x="6933851" y="700812"/>
            <a:ext cx="1038225" cy="1028700"/>
          </a:xfrm>
          <a:prstGeom prst="rect">
            <a:avLst/>
          </a:prstGeom>
          <a:noFill/>
          <a:ln>
            <a:noFill/>
          </a:ln>
        </p:spPr>
      </p:pic>
      <p:pic>
        <p:nvPicPr>
          <p:cNvPr id="138" name="Google Shape;138;p9"/>
          <p:cNvPicPr preferRelativeResize="0"/>
          <p:nvPr/>
        </p:nvPicPr>
        <p:blipFill rotWithShape="1">
          <a:blip r:embed="rId13">
            <a:alphaModFix/>
          </a:blip>
          <a:srcRect/>
          <a:stretch/>
        </p:blipFill>
        <p:spPr>
          <a:xfrm>
            <a:off x="9177055" y="3640462"/>
            <a:ext cx="1028700" cy="1028700"/>
          </a:xfrm>
          <a:prstGeom prst="rect">
            <a:avLst/>
          </a:prstGeom>
          <a:noFill/>
          <a:ln>
            <a:noFill/>
          </a:ln>
        </p:spPr>
      </p:pic>
      <p:pic>
        <p:nvPicPr>
          <p:cNvPr id="139" name="Google Shape;139;p9"/>
          <p:cNvPicPr preferRelativeResize="0"/>
          <p:nvPr/>
        </p:nvPicPr>
        <p:blipFill rotWithShape="1">
          <a:blip r:embed="rId14">
            <a:alphaModFix/>
          </a:blip>
          <a:srcRect/>
          <a:stretch/>
        </p:blipFill>
        <p:spPr>
          <a:xfrm>
            <a:off x="5586412" y="5392437"/>
            <a:ext cx="1028700" cy="1038225"/>
          </a:xfrm>
          <a:prstGeom prst="rect">
            <a:avLst/>
          </a:prstGeom>
          <a:noFill/>
          <a:ln>
            <a:noFill/>
          </a:ln>
        </p:spPr>
      </p:pic>
      <p:pic>
        <p:nvPicPr>
          <p:cNvPr id="140" name="Google Shape;140;p9"/>
          <p:cNvPicPr preferRelativeResize="0"/>
          <p:nvPr/>
        </p:nvPicPr>
        <p:blipFill rotWithShape="1">
          <a:blip r:embed="rId15">
            <a:alphaModFix/>
          </a:blip>
          <a:srcRect/>
          <a:stretch/>
        </p:blipFill>
        <p:spPr>
          <a:xfrm>
            <a:off x="2835878" y="1242846"/>
            <a:ext cx="1038225" cy="1028700"/>
          </a:xfrm>
          <a:prstGeom prst="rect">
            <a:avLst/>
          </a:prstGeom>
          <a:noFill/>
          <a:ln>
            <a:noFill/>
          </a:ln>
        </p:spPr>
      </p:pic>
      <p:pic>
        <p:nvPicPr>
          <p:cNvPr id="141" name="Google Shape;141;p9"/>
          <p:cNvPicPr preferRelativeResize="0"/>
          <p:nvPr/>
        </p:nvPicPr>
        <p:blipFill rotWithShape="1">
          <a:blip r:embed="rId16">
            <a:alphaModFix/>
          </a:blip>
          <a:srcRect/>
          <a:stretch/>
        </p:blipFill>
        <p:spPr>
          <a:xfrm>
            <a:off x="8305102" y="4830628"/>
            <a:ext cx="1028700" cy="1028700"/>
          </a:xfrm>
          <a:prstGeom prst="rect">
            <a:avLst/>
          </a:prstGeom>
          <a:noFill/>
          <a:ln>
            <a:noFill/>
          </a:ln>
        </p:spPr>
      </p:pic>
      <p:pic>
        <p:nvPicPr>
          <p:cNvPr id="142" name="Google Shape;142;p9"/>
          <p:cNvPicPr preferRelativeResize="0"/>
          <p:nvPr/>
        </p:nvPicPr>
        <p:blipFill rotWithShape="1">
          <a:blip r:embed="rId17">
            <a:alphaModFix/>
          </a:blip>
          <a:srcRect/>
          <a:stretch/>
        </p:blipFill>
        <p:spPr>
          <a:xfrm>
            <a:off x="4229448" y="5392437"/>
            <a:ext cx="1028700" cy="1028700"/>
          </a:xfrm>
          <a:prstGeom prst="rect">
            <a:avLst/>
          </a:prstGeom>
          <a:noFill/>
          <a:ln>
            <a:noFill/>
          </a:ln>
        </p:spPr>
      </p:pic>
    </p:spTree>
  </p:cSld>
  <p:clrMapOvr>
    <a:masterClrMapping/>
  </p:clrMapOvr>
</p:sld>
</file>

<file path=ppt/theme/theme1.xml><?xml version="1.0" encoding="utf-8"?>
<a:theme xmlns:a="http://schemas.openxmlformats.org/drawingml/2006/main" name="FORBTema2">
  <a:themeElements>
    <a:clrScheme name="FORB NY">
      <a:dk1>
        <a:srgbClr val="000000"/>
      </a:dk1>
      <a:lt1>
        <a:srgbClr val="FFFFFF"/>
      </a:lt1>
      <a:dk2>
        <a:srgbClr val="55495F"/>
      </a:dk2>
      <a:lt2>
        <a:srgbClr val="EDD9BC"/>
      </a:lt2>
      <a:accent1>
        <a:srgbClr val="8E5772"/>
      </a:accent1>
      <a:accent2>
        <a:srgbClr val="DF975E"/>
      </a:accent2>
      <a:accent3>
        <a:srgbClr val="75A8A5"/>
      </a:accent3>
      <a:accent4>
        <a:srgbClr val="4E7D88"/>
      </a:accent4>
      <a:accent5>
        <a:srgbClr val="8E5772"/>
      </a:accent5>
      <a:accent6>
        <a:srgbClr val="574761"/>
      </a:accent6>
      <a:hlink>
        <a:srgbClr val="000000"/>
      </a:hlink>
      <a:folHlink>
        <a:srgbClr val="8D8F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7879760-8d42-4139-817b-a85748325e78">
      <Terms xmlns="http://schemas.microsoft.com/office/infopath/2007/PartnerControls"/>
    </lcf76f155ced4ddcb4097134ff3c332f>
    <_x00c5_r xmlns="27879760-8d42-4139-817b-a85748325e78">2021</_x00c5_r>
    <TaxCatchAll xmlns="007ce96f-f6e4-41e9-bbc1-3453ece26c5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32C33C4E20AE3458EFB343053EF1C08" ma:contentTypeVersion="19" ma:contentTypeDescription="Create a new document." ma:contentTypeScope="" ma:versionID="9757c65b3e8fd4ebd2d3b1808249c369">
  <xsd:schema xmlns:xsd="http://www.w3.org/2001/XMLSchema" xmlns:xs="http://www.w3.org/2001/XMLSchema" xmlns:p="http://schemas.microsoft.com/office/2006/metadata/properties" xmlns:ns2="27879760-8d42-4139-817b-a85748325e78" xmlns:ns3="007ce96f-f6e4-41e9-bbc1-3453ece26c5d" targetNamespace="http://schemas.microsoft.com/office/2006/metadata/properties" ma:root="true" ma:fieldsID="81ad3a5b2062ecc3772d2618ea9ebe9b" ns2:_="" ns3:_="">
    <xsd:import namespace="27879760-8d42-4139-817b-a85748325e78"/>
    <xsd:import namespace="007ce96f-f6e4-41e9-bbc1-3453ece26c5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x00c5_r"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879760-8d42-4139-817b-a85748325e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x00c5_r" ma:index="21" nillable="true" ma:displayName="År" ma:default="2021" ma:format="Dropdown" ma:internalName="_x00c5_r">
      <xsd:simpleType>
        <xsd:restriction base="dms:Choice">
          <xsd:enumeration value="2020"/>
          <xsd:enumeration value="2021"/>
          <xsd:enumeration value="2022"/>
          <xsd:enumeration value="2023"/>
          <xsd:enumeration value="2024"/>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f661701-15ef-4a7c-a7ea-c9e41a1af7bb" ma:termSetId="09814cd3-568e-fe90-9814-8d621ff8fb84" ma:anchorId="fba54fb3-c3e1-fe81-a776-ca4b69148c4d" ma:open="true" ma:isKeyword="false">
      <xsd:complexType>
        <xsd:sequence>
          <xsd:element ref="pc:Terms" minOccurs="0" maxOccurs="1"/>
        </xsd:sequence>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7ce96f-f6e4-41e9-bbc1-3453ece26c5d"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99a0077-f199-407e-a3fd-16edb1593583}" ma:internalName="TaxCatchAll" ma:showField="CatchAllData" ma:web="007ce96f-f6e4-41e9-bbc1-3453ece26c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8E23D96-DA37-4879-B32B-9C642E06938F}">
  <ds:schemaRefs>
    <ds:schemaRef ds:uri="http://schemas.microsoft.com/office/2006/metadata/properties"/>
    <ds:schemaRef ds:uri="http://purl.org/dc/terms/"/>
    <ds:schemaRef ds:uri="27879760-8d42-4139-817b-a85748325e78"/>
    <ds:schemaRef ds:uri="http://purl.org/dc/elements/1.1/"/>
    <ds:schemaRef ds:uri="http://schemas.openxmlformats.org/package/2006/metadata/core-properties"/>
    <ds:schemaRef ds:uri="http://schemas.microsoft.com/office/2006/documentManagement/types"/>
    <ds:schemaRef ds:uri="http://schemas.microsoft.com/office/infopath/2007/PartnerControls"/>
    <ds:schemaRef ds:uri="007ce96f-f6e4-41e9-bbc1-3453ece26c5d"/>
    <ds:schemaRef ds:uri="http://www.w3.org/XML/1998/namespace"/>
    <ds:schemaRef ds:uri="http://purl.org/dc/dcmitype/"/>
  </ds:schemaRefs>
</ds:datastoreItem>
</file>

<file path=customXml/itemProps2.xml><?xml version="1.0" encoding="utf-8"?>
<ds:datastoreItem xmlns:ds="http://schemas.openxmlformats.org/officeDocument/2006/customXml" ds:itemID="{EE9A6536-A648-40FE-B22E-03EB8CC3FD83}">
  <ds:schemaRefs>
    <ds:schemaRef ds:uri="http://schemas.microsoft.com/sharepoint/v3/contenttype/forms"/>
  </ds:schemaRefs>
</ds:datastoreItem>
</file>

<file path=customXml/itemProps3.xml><?xml version="1.0" encoding="utf-8"?>
<ds:datastoreItem xmlns:ds="http://schemas.openxmlformats.org/officeDocument/2006/customXml" ds:itemID="{3A127D1D-D5D5-4A8E-AC81-23341A8F21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7879760-8d42-4139-817b-a85748325e78"/>
    <ds:schemaRef ds:uri="007ce96f-f6e4-41e9-bbc1-3453ece26c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TotalTime>
  <Words>2511</Words>
  <Application>Microsoft Office PowerPoint</Application>
  <PresentationFormat>Widescreen</PresentationFormat>
  <Paragraphs>226</Paragraphs>
  <Slides>29</Slides>
  <Notes>29</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FORBTema2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PASAL 1  “Semua manusia terlahir sama dalam martabat dan hak. Mereka diberkahi dengan akal dan hati nurani dan harus bertindak dalam semangat persaudaraan kepada satu sama lain.”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FORB Learning Platform;Katherine.Cash@smc.global</dc:creator>
  <cp:lastModifiedBy>Katherine Cash</cp:lastModifiedBy>
  <cp:revision>30</cp:revision>
  <dcterms:created xsi:type="dcterms:W3CDTF">2021-07-06T04:33:10Z</dcterms:created>
  <dcterms:modified xsi:type="dcterms:W3CDTF">2025-09-05T03:18:27Z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0x010100C32C33C4E20AE3458EFB343053EF1C08</vt:lpwstr>
  </property>
  <property fmtid="{D5CDD505-2E9C-101B-9397-08002B2CF9AE}" pid="3" name="MediaServiceImageTags">
    <vt:lpwstr/>
  </property>
</Properties>
</file>