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charts/chart3.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charts/chart4.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charts/chart5.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charts/chart6.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charts/chart7.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26" r:id="rId5"/>
    <p:sldMasterId id="2147483674" r:id="rId6"/>
    <p:sldMasterId id="2147483711" r:id="rId7"/>
    <p:sldMasterId id="2147483743" r:id="rId8"/>
    <p:sldMasterId id="2147483800" r:id="rId9"/>
    <p:sldMasterId id="2147483812" r:id="rId10"/>
  </p:sldMasterIdLst>
  <p:notesMasterIdLst>
    <p:notesMasterId r:id="rId40"/>
  </p:notesMasterIdLst>
  <p:handoutMasterIdLst>
    <p:handoutMasterId r:id="rId41"/>
  </p:handoutMasterIdLst>
  <p:sldIdLst>
    <p:sldId id="256" r:id="rId11"/>
    <p:sldId id="373" r:id="rId12"/>
    <p:sldId id="353" r:id="rId13"/>
    <p:sldId id="370" r:id="rId14"/>
    <p:sldId id="371" r:id="rId15"/>
    <p:sldId id="372" r:id="rId16"/>
    <p:sldId id="374" r:id="rId17"/>
    <p:sldId id="375" r:id="rId18"/>
    <p:sldId id="399" r:id="rId19"/>
    <p:sldId id="377" r:id="rId20"/>
    <p:sldId id="378" r:id="rId21"/>
    <p:sldId id="379" r:id="rId22"/>
    <p:sldId id="400" r:id="rId23"/>
    <p:sldId id="381" r:id="rId24"/>
    <p:sldId id="382" r:id="rId25"/>
    <p:sldId id="383" r:id="rId26"/>
    <p:sldId id="384" r:id="rId27"/>
    <p:sldId id="385" r:id="rId28"/>
    <p:sldId id="386" r:id="rId29"/>
    <p:sldId id="387" r:id="rId30"/>
    <p:sldId id="388" r:id="rId31"/>
    <p:sldId id="389" r:id="rId32"/>
    <p:sldId id="390" r:id="rId33"/>
    <p:sldId id="391" r:id="rId34"/>
    <p:sldId id="392" r:id="rId35"/>
    <p:sldId id="393" r:id="rId36"/>
    <p:sldId id="394" r:id="rId37"/>
    <p:sldId id="395" r:id="rId38"/>
    <p:sldId id="397"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Viktoria Myrén" initials="VM [7]" lastIdx="0" clrIdx="6"/>
  <p:cmAuthor id="1" name="Viktoria Myrén" initials="VM" lastIdx="0" clrIdx="0"/>
  <p:cmAuthor id="8" name="Viktoria Myren" initials="VM" lastIdx="0" clrIdx="7"/>
  <p:cmAuthor id="2" name="Viktoria Myrén" initials="VM [2]" lastIdx="0" clrIdx="1"/>
  <p:cmAuthor id="9" name="Kristina Schollin-Borg" initials="KSB" lastIdx="0" clrIdx="8">
    <p:extLst>
      <p:ext uri="{19B8F6BF-5375-455C-9EA6-DF929625EA0E}">
        <p15:presenceInfo xmlns:p15="http://schemas.microsoft.com/office/powerpoint/2012/main" userId="b4e1ecc18a5bd808" providerId="Windows Live"/>
      </p:ext>
    </p:extLst>
  </p:cmAuthor>
  <p:cmAuthor id="3" name="Viktoria Myrén" initials="VM [3]" lastIdx="0" clrIdx="2"/>
  <p:cmAuthor id="10" name="Katherine Cash" initials="KC" lastIdx="0" clrIdx="9">
    <p:extLst>
      <p:ext uri="{19B8F6BF-5375-455C-9EA6-DF929625EA0E}">
        <p15:presenceInfo xmlns:p15="http://schemas.microsoft.com/office/powerpoint/2012/main" userId="S::Katherine.Cash@smc.global::f7797b46-2b2d-4b8f-b225-8c373fe2af75" providerId="AD"/>
      </p:ext>
    </p:extLst>
  </p:cmAuthor>
  <p:cmAuthor id="4" name="Viktoria Myrén" initials="VM [4]" lastIdx="0" clrIdx="3"/>
  <p:cmAuthor id="11" name="Katherine Cash" initials="KC [2]" lastIdx="0" clrIdx="10">
    <p:extLst>
      <p:ext uri="{19B8F6BF-5375-455C-9EA6-DF929625EA0E}">
        <p15:presenceInfo xmlns:p15="http://schemas.microsoft.com/office/powerpoint/2012/main" userId="S::katherine.cash_smc.global#ext#@stefanusalliansen.onmicrosoft.com::c8443033-ba39-4d66-bc55-3451e72e1980" providerId="AD"/>
      </p:ext>
    </p:extLst>
  </p:cmAuthor>
  <p:cmAuthor id="5" name="Viktoria Myrén" initials="VM [5]" lastIdx="0" clrIdx="4"/>
  <p:cmAuthor id="6" name="Viktoria Myrén" initials="VM [6]"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CA266B-CA73-48DF-BA20-170E917A6087}" v="27" dt="2025-11-27T07:37:25.0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51" autoAdjust="0"/>
    <p:restoredTop sz="40781" autoAdjust="0"/>
  </p:normalViewPr>
  <p:slideViewPr>
    <p:cSldViewPr snapToGrid="0">
      <p:cViewPr varScale="1">
        <p:scale>
          <a:sx n="44" d="100"/>
          <a:sy n="44" d="100"/>
        </p:scale>
        <p:origin x="996" y="60"/>
      </p:cViewPr>
      <p:guideLst>
        <p:guide orient="horz" pos="2160"/>
        <p:guide pos="386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95" d="100"/>
          <a:sy n="95" d="100"/>
        </p:scale>
        <p:origin x="2576"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Pfeiffer" userId="7eecac38-ed42-4dcd-a14b-32bf074e092b" providerId="ADAL" clId="{CFCA266B-CA73-48DF-BA20-170E917A6087}"/>
    <pc:docChg chg="modSld">
      <pc:chgData name="Victoria Pfeiffer" userId="7eecac38-ed42-4dcd-a14b-32bf074e092b" providerId="ADAL" clId="{CFCA266B-CA73-48DF-BA20-170E917A6087}" dt="2025-11-19T09:01:05.187" v="17" actId="5793"/>
      <pc:docMkLst>
        <pc:docMk/>
      </pc:docMkLst>
      <pc:sldChg chg="modNotesTx">
        <pc:chgData name="Victoria Pfeiffer" userId="7eecac38-ed42-4dcd-a14b-32bf074e092b" providerId="ADAL" clId="{CFCA266B-CA73-48DF-BA20-170E917A6087}" dt="2025-11-19T09:01:05.187" v="17" actId="5793"/>
        <pc:sldMkLst>
          <pc:docMk/>
          <pc:sldMk cId="523184214" sldId="353"/>
        </pc:sldMkLst>
      </pc:sldChg>
    </pc:docChg>
  </pc:docChgLst>
  <pc:docChgLst>
    <pc:chgData name="Victoria Pfeiffer" userId="7eecac38-ed42-4dcd-a14b-32bf074e092b" providerId="ADAL" clId="{93CCA8FC-44E2-4901-9F24-97F777CE74DD}"/>
    <pc:docChg chg="modSld">
      <pc:chgData name="Victoria Pfeiffer" userId="7eecac38-ed42-4dcd-a14b-32bf074e092b" providerId="ADAL" clId="{93CCA8FC-44E2-4901-9F24-97F777CE74DD}" dt="2025-11-27T07:39:44.835" v="151" actId="20577"/>
      <pc:docMkLst>
        <pc:docMk/>
      </pc:docMkLst>
      <pc:sldChg chg="modNotesTx">
        <pc:chgData name="Victoria Pfeiffer" userId="7eecac38-ed42-4dcd-a14b-32bf074e092b" providerId="ADAL" clId="{93CCA8FC-44E2-4901-9F24-97F777CE74DD}" dt="2025-11-27T07:39:24.421" v="140" actId="20577"/>
        <pc:sldMkLst>
          <pc:docMk/>
          <pc:sldMk cId="1193706311" sldId="370"/>
        </pc:sldMkLst>
      </pc:sldChg>
      <pc:sldChg chg="modNotesTx">
        <pc:chgData name="Victoria Pfeiffer" userId="7eecac38-ed42-4dcd-a14b-32bf074e092b" providerId="ADAL" clId="{93CCA8FC-44E2-4901-9F24-97F777CE74DD}" dt="2025-11-27T07:39:35.312" v="149" actId="5793"/>
        <pc:sldMkLst>
          <pc:docMk/>
          <pc:sldMk cId="1723071046" sldId="371"/>
        </pc:sldMkLst>
      </pc:sldChg>
      <pc:sldChg chg="modNotesTx">
        <pc:chgData name="Victoria Pfeiffer" userId="7eecac38-ed42-4dcd-a14b-32bf074e092b" providerId="ADAL" clId="{93CCA8FC-44E2-4901-9F24-97F777CE74DD}" dt="2025-11-27T07:29:04.264" v="6" actId="6549"/>
        <pc:sldMkLst>
          <pc:docMk/>
          <pc:sldMk cId="1298144166" sldId="374"/>
        </pc:sldMkLst>
      </pc:sldChg>
      <pc:sldChg chg="modNotesTx">
        <pc:chgData name="Victoria Pfeiffer" userId="7eecac38-ed42-4dcd-a14b-32bf074e092b" providerId="ADAL" clId="{93CCA8FC-44E2-4901-9F24-97F777CE74DD}" dt="2025-11-27T07:29:13.824" v="10" actId="6549"/>
        <pc:sldMkLst>
          <pc:docMk/>
          <pc:sldMk cId="2264081852" sldId="375"/>
        </pc:sldMkLst>
      </pc:sldChg>
      <pc:sldChg chg="modNotesTx">
        <pc:chgData name="Victoria Pfeiffer" userId="7eecac38-ed42-4dcd-a14b-32bf074e092b" providerId="ADAL" clId="{93CCA8FC-44E2-4901-9F24-97F777CE74DD}" dt="2025-11-27T07:29:37.415" v="15" actId="6549"/>
        <pc:sldMkLst>
          <pc:docMk/>
          <pc:sldMk cId="1762104901" sldId="377"/>
        </pc:sldMkLst>
      </pc:sldChg>
      <pc:sldChg chg="modNotesTx">
        <pc:chgData name="Victoria Pfeiffer" userId="7eecac38-ed42-4dcd-a14b-32bf074e092b" providerId="ADAL" clId="{93CCA8FC-44E2-4901-9F24-97F777CE74DD}" dt="2025-11-27T07:30:21.796" v="28" actId="20577"/>
        <pc:sldMkLst>
          <pc:docMk/>
          <pc:sldMk cId="420723366" sldId="378"/>
        </pc:sldMkLst>
      </pc:sldChg>
      <pc:sldChg chg="modNotesTx">
        <pc:chgData name="Victoria Pfeiffer" userId="7eecac38-ed42-4dcd-a14b-32bf074e092b" providerId="ADAL" clId="{93CCA8FC-44E2-4901-9F24-97F777CE74DD}" dt="2025-11-27T07:30:40.726" v="29" actId="20577"/>
        <pc:sldMkLst>
          <pc:docMk/>
          <pc:sldMk cId="4187154971" sldId="379"/>
        </pc:sldMkLst>
      </pc:sldChg>
      <pc:sldChg chg="modNotesTx">
        <pc:chgData name="Victoria Pfeiffer" userId="7eecac38-ed42-4dcd-a14b-32bf074e092b" providerId="ADAL" clId="{93CCA8FC-44E2-4901-9F24-97F777CE74DD}" dt="2025-11-27T07:31:46.854" v="53" actId="6549"/>
        <pc:sldMkLst>
          <pc:docMk/>
          <pc:sldMk cId="581836706" sldId="381"/>
        </pc:sldMkLst>
      </pc:sldChg>
      <pc:sldChg chg="modNotesTx">
        <pc:chgData name="Victoria Pfeiffer" userId="7eecac38-ed42-4dcd-a14b-32bf074e092b" providerId="ADAL" clId="{93CCA8FC-44E2-4901-9F24-97F777CE74DD}" dt="2025-11-27T07:31:56.877" v="57" actId="6549"/>
        <pc:sldMkLst>
          <pc:docMk/>
          <pc:sldMk cId="4131785051" sldId="382"/>
        </pc:sldMkLst>
      </pc:sldChg>
      <pc:sldChg chg="modNotesTx">
        <pc:chgData name="Victoria Pfeiffer" userId="7eecac38-ed42-4dcd-a14b-32bf074e092b" providerId="ADAL" clId="{93CCA8FC-44E2-4901-9F24-97F777CE74DD}" dt="2025-11-27T07:32:27.875" v="60" actId="6549"/>
        <pc:sldMkLst>
          <pc:docMk/>
          <pc:sldMk cId="2963703164" sldId="383"/>
        </pc:sldMkLst>
      </pc:sldChg>
      <pc:sldChg chg="modNotesTx">
        <pc:chgData name="Victoria Pfeiffer" userId="7eecac38-ed42-4dcd-a14b-32bf074e092b" providerId="ADAL" clId="{93CCA8FC-44E2-4901-9F24-97F777CE74DD}" dt="2025-11-27T07:33:27.009" v="77" actId="20577"/>
        <pc:sldMkLst>
          <pc:docMk/>
          <pc:sldMk cId="2100755952" sldId="385"/>
        </pc:sldMkLst>
      </pc:sldChg>
      <pc:sldChg chg="modNotesTx">
        <pc:chgData name="Victoria Pfeiffer" userId="7eecac38-ed42-4dcd-a14b-32bf074e092b" providerId="ADAL" clId="{93CCA8FC-44E2-4901-9F24-97F777CE74DD}" dt="2025-11-27T07:34:26.400" v="88" actId="20577"/>
        <pc:sldMkLst>
          <pc:docMk/>
          <pc:sldMk cId="2140477479" sldId="386"/>
        </pc:sldMkLst>
      </pc:sldChg>
      <pc:sldChg chg="modNotesTx">
        <pc:chgData name="Victoria Pfeiffer" userId="7eecac38-ed42-4dcd-a14b-32bf074e092b" providerId="ADAL" clId="{93CCA8FC-44E2-4901-9F24-97F777CE74DD}" dt="2025-11-27T07:34:51.897" v="97" actId="20577"/>
        <pc:sldMkLst>
          <pc:docMk/>
          <pc:sldMk cId="2769005738" sldId="387"/>
        </pc:sldMkLst>
      </pc:sldChg>
      <pc:sldChg chg="modNotesTx">
        <pc:chgData name="Victoria Pfeiffer" userId="7eecac38-ed42-4dcd-a14b-32bf074e092b" providerId="ADAL" clId="{93CCA8FC-44E2-4901-9F24-97F777CE74DD}" dt="2025-11-27T07:39:44.835" v="151" actId="20577"/>
        <pc:sldMkLst>
          <pc:docMk/>
          <pc:sldMk cId="1698643706" sldId="388"/>
        </pc:sldMkLst>
      </pc:sldChg>
      <pc:sldChg chg="modNotesTx">
        <pc:chgData name="Victoria Pfeiffer" userId="7eecac38-ed42-4dcd-a14b-32bf074e092b" providerId="ADAL" clId="{93CCA8FC-44E2-4901-9F24-97F777CE74DD}" dt="2025-11-27T07:35:55.065" v="112" actId="20577"/>
        <pc:sldMkLst>
          <pc:docMk/>
          <pc:sldMk cId="51919688" sldId="389"/>
        </pc:sldMkLst>
      </pc:sldChg>
      <pc:sldChg chg="modNotesTx">
        <pc:chgData name="Victoria Pfeiffer" userId="7eecac38-ed42-4dcd-a14b-32bf074e092b" providerId="ADAL" clId="{93CCA8FC-44E2-4901-9F24-97F777CE74DD}" dt="2025-11-27T07:36:14.007" v="118" actId="20577"/>
        <pc:sldMkLst>
          <pc:docMk/>
          <pc:sldMk cId="3057957872" sldId="390"/>
        </pc:sldMkLst>
      </pc:sldChg>
      <pc:sldChg chg="modNotesTx">
        <pc:chgData name="Victoria Pfeiffer" userId="7eecac38-ed42-4dcd-a14b-32bf074e092b" providerId="ADAL" clId="{93CCA8FC-44E2-4901-9F24-97F777CE74DD}" dt="2025-11-27T07:36:26.727" v="121" actId="6549"/>
        <pc:sldMkLst>
          <pc:docMk/>
          <pc:sldMk cId="1416470817" sldId="391"/>
        </pc:sldMkLst>
      </pc:sldChg>
      <pc:sldChg chg="modNotesTx">
        <pc:chgData name="Victoria Pfeiffer" userId="7eecac38-ed42-4dcd-a14b-32bf074e092b" providerId="ADAL" clId="{93CCA8FC-44E2-4901-9F24-97F777CE74DD}" dt="2025-11-27T07:36:42.600" v="125" actId="6549"/>
        <pc:sldMkLst>
          <pc:docMk/>
          <pc:sldMk cId="2307684992" sldId="392"/>
        </pc:sldMkLst>
      </pc:sldChg>
      <pc:sldChg chg="modNotesTx">
        <pc:chgData name="Victoria Pfeiffer" userId="7eecac38-ed42-4dcd-a14b-32bf074e092b" providerId="ADAL" clId="{93CCA8FC-44E2-4901-9F24-97F777CE74DD}" dt="2025-11-27T07:36:54.140" v="129" actId="20577"/>
        <pc:sldMkLst>
          <pc:docMk/>
          <pc:sldMk cId="361777885" sldId="393"/>
        </pc:sldMkLst>
      </pc:sldChg>
      <pc:sldChg chg="modNotesTx">
        <pc:chgData name="Victoria Pfeiffer" userId="7eecac38-ed42-4dcd-a14b-32bf074e092b" providerId="ADAL" clId="{93CCA8FC-44E2-4901-9F24-97F777CE74DD}" dt="2025-11-27T07:37:09.620" v="134" actId="20577"/>
        <pc:sldMkLst>
          <pc:docMk/>
          <pc:sldMk cId="3410148613" sldId="394"/>
        </pc:sldMkLst>
      </pc:sldChg>
      <pc:sldChg chg="modNotesTx">
        <pc:chgData name="Victoria Pfeiffer" userId="7eecac38-ed42-4dcd-a14b-32bf074e092b" providerId="ADAL" clId="{93CCA8FC-44E2-4901-9F24-97F777CE74DD}" dt="2025-11-27T07:37:29.313" v="138" actId="6549"/>
        <pc:sldMkLst>
          <pc:docMk/>
          <pc:sldMk cId="184769002" sldId="395"/>
        </pc:sldMkLst>
      </pc:sldChg>
      <pc:sldChg chg="modNotesTx">
        <pc:chgData name="Victoria Pfeiffer" userId="7eecac38-ed42-4dcd-a14b-32bf074e092b" providerId="ADAL" clId="{93CCA8FC-44E2-4901-9F24-97F777CE74DD}" dt="2025-11-27T07:29:27.681" v="11" actId="20577"/>
        <pc:sldMkLst>
          <pc:docMk/>
          <pc:sldMk cId="480210358" sldId="399"/>
        </pc:sldMkLst>
      </pc:sldChg>
      <pc:sldChg chg="modNotesTx">
        <pc:chgData name="Victoria Pfeiffer" userId="7eecac38-ed42-4dcd-a14b-32bf074e092b" providerId="ADAL" clId="{93CCA8FC-44E2-4901-9F24-97F777CE74DD}" dt="2025-11-27T07:31:33.871" v="49" actId="5793"/>
        <pc:sldMkLst>
          <pc:docMk/>
          <pc:sldMk cId="4204800450" sldId="400"/>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64D4-C84C-96E5-E111EB5482BE}"/>
              </c:ext>
            </c:extLst>
          </c:dPt>
          <c:dPt>
            <c:idx val="1"/>
            <c:bubble3D val="0"/>
            <c:spPr>
              <a:solidFill>
                <a:schemeClr val="accent2"/>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64D4-C84C-96E5-E111EB5482BE}"/>
              </c:ext>
            </c:extLst>
          </c:dPt>
          <c:dPt>
            <c:idx val="2"/>
            <c:bubble3D val="0"/>
            <c:spPr>
              <a:solidFill>
                <a:schemeClr val="accent3"/>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5-64D4-C84C-96E5-E111EB5482BE}"/>
              </c:ext>
            </c:extLst>
          </c:dPt>
          <c:dPt>
            <c:idx val="3"/>
            <c:bubble3D val="0"/>
            <c:spPr>
              <a:solidFill>
                <a:schemeClr val="accent4"/>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7-64D4-C84C-96E5-E111EB5482BE}"/>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8-64D4-C84C-96E5-E111EB5482B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m="http://schemas.openxmlformats.org/officeDocument/2006/math" xmlns:w="http://schemas.openxmlformats.org/wordprocessingml/2006/main" xmlns:wp="http://schemas.openxmlformats.org/drawingml/2006/wordprocessingDrawing" xmlns:a14="http://schemas.microsoft.com/office/drawing/2010/main">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06E1-4E46-AC3B-89BD51B5113C}"/>
              </c:ext>
            </c:extLst>
          </c:dPt>
          <c:dPt>
            <c:idx val="1"/>
            <c:bubble3D val="0"/>
            <c:spPr>
              <a:solidFill>
                <a:schemeClr val="accent2"/>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06E1-4E46-AC3B-89BD51B5113C}"/>
              </c:ext>
            </c:extLst>
          </c:dPt>
          <c:dPt>
            <c:idx val="2"/>
            <c:bubble3D val="0"/>
            <c:spPr>
              <a:solidFill>
                <a:schemeClr val="accent3"/>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5-06E1-4E46-AC3B-89BD51B5113C}"/>
              </c:ext>
            </c:extLst>
          </c:dPt>
          <c:dPt>
            <c:idx val="3"/>
            <c:bubble3D val="0"/>
            <c:spPr>
              <a:solidFill>
                <a:schemeClr val="accent4"/>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7-06E1-4E46-AC3B-89BD51B5113C}"/>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8-06E1-4E46-AC3B-89BD51B511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m="http://schemas.openxmlformats.org/officeDocument/2006/math" xmlns:w="http://schemas.openxmlformats.org/wordprocessingml/2006/main" xmlns:wp="http://schemas.openxmlformats.org/drawingml/2006/wordprocessingDrawing" xmlns:a14="http://schemas.microsoft.com/office/drawing/2010/main">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A465-EF46-B174-6954805BF035}"/>
              </c:ext>
            </c:extLst>
          </c:dPt>
          <c:dPt>
            <c:idx val="1"/>
            <c:bubble3D val="0"/>
            <c:spPr>
              <a:solidFill>
                <a:schemeClr val="accent2"/>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A465-EF46-B174-6954805BF035}"/>
              </c:ext>
            </c:extLst>
          </c:dPt>
          <c:dPt>
            <c:idx val="2"/>
            <c:bubble3D val="0"/>
            <c:spPr>
              <a:solidFill>
                <a:schemeClr val="accent3"/>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5-A465-EF46-B174-6954805BF035}"/>
              </c:ext>
            </c:extLst>
          </c:dPt>
          <c:dPt>
            <c:idx val="3"/>
            <c:bubble3D val="0"/>
            <c:spPr>
              <a:solidFill>
                <a:schemeClr val="accent4"/>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7-A465-EF46-B174-6954805BF035}"/>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8-A465-EF46-B174-6954805BF0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m="http://schemas.openxmlformats.org/officeDocument/2006/math" xmlns:w="http://schemas.openxmlformats.org/wordprocessingml/2006/main" xmlns:wp="http://schemas.openxmlformats.org/drawingml/2006/wordprocessingDrawing" xmlns:a14="http://schemas.microsoft.com/office/drawing/2010/main">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A5B0-5E46-91EC-E82B60225D54}"/>
              </c:ext>
            </c:extLst>
          </c:dPt>
          <c:dPt>
            <c:idx val="1"/>
            <c:bubble3D val="0"/>
            <c:spPr>
              <a:solidFill>
                <a:schemeClr val="accent2"/>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A5B0-5E46-91EC-E82B60225D54}"/>
              </c:ext>
            </c:extLst>
          </c:dPt>
          <c:dPt>
            <c:idx val="2"/>
            <c:bubble3D val="0"/>
            <c:spPr>
              <a:solidFill>
                <a:schemeClr val="accent3"/>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5-A5B0-5E46-91EC-E82B60225D54}"/>
              </c:ext>
            </c:extLst>
          </c:dPt>
          <c:dPt>
            <c:idx val="3"/>
            <c:bubble3D val="0"/>
            <c:spPr>
              <a:solidFill>
                <a:schemeClr val="accent4"/>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7-A5B0-5E46-91EC-E82B60225D54}"/>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8-A5B0-5E46-91EC-E82B60225D5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m="http://schemas.openxmlformats.org/officeDocument/2006/math" xmlns:w="http://schemas.openxmlformats.org/wordprocessingml/2006/main" xmlns:wp="http://schemas.openxmlformats.org/drawingml/2006/wordprocessingDrawing" xmlns:a14="http://schemas.microsoft.com/office/drawing/2010/main">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A72F-034E-9B93-A33CDF08ABC8}"/>
              </c:ext>
            </c:extLst>
          </c:dPt>
          <c:dPt>
            <c:idx val="1"/>
            <c:bubble3D val="0"/>
            <c:spPr>
              <a:solidFill>
                <a:schemeClr val="accent2"/>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A72F-034E-9B93-A33CDF08ABC8}"/>
              </c:ext>
            </c:extLst>
          </c:dPt>
          <c:dPt>
            <c:idx val="2"/>
            <c:bubble3D val="0"/>
            <c:spPr>
              <a:solidFill>
                <a:schemeClr val="accent3"/>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5-A72F-034E-9B93-A33CDF08ABC8}"/>
              </c:ext>
            </c:extLst>
          </c:dPt>
          <c:dPt>
            <c:idx val="3"/>
            <c:bubble3D val="0"/>
            <c:spPr>
              <a:solidFill>
                <a:schemeClr val="accent4"/>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7-A72F-034E-9B93-A33CDF08ABC8}"/>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8-A72F-034E-9B93-A33CDF08AB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m="http://schemas.openxmlformats.org/officeDocument/2006/math" xmlns:w="http://schemas.openxmlformats.org/wordprocessingml/2006/main" xmlns:wp="http://schemas.openxmlformats.org/drawingml/2006/wordprocessingDrawing" xmlns:a14="http://schemas.microsoft.com/office/drawing/2010/main">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A72F-034E-9B93-A33CDF08ABC8}"/>
              </c:ext>
            </c:extLst>
          </c:dPt>
          <c:dPt>
            <c:idx val="1"/>
            <c:bubble3D val="0"/>
            <c:spPr>
              <a:solidFill>
                <a:schemeClr val="accent2"/>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A72F-034E-9B93-A33CDF08ABC8}"/>
              </c:ext>
            </c:extLst>
          </c:dPt>
          <c:dPt>
            <c:idx val="2"/>
            <c:bubble3D val="0"/>
            <c:spPr>
              <a:solidFill>
                <a:schemeClr val="accent3"/>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5-A72F-034E-9B93-A33CDF08ABC8}"/>
              </c:ext>
            </c:extLst>
          </c:dPt>
          <c:dPt>
            <c:idx val="3"/>
            <c:bubble3D val="0"/>
            <c:spPr>
              <a:solidFill>
                <a:schemeClr val="accent4"/>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7-A72F-034E-9B93-A33CDF08ABC8}"/>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8-A72F-034E-9B93-A33CDF08AB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m="http://schemas.openxmlformats.org/officeDocument/2006/math" xmlns:w="http://schemas.openxmlformats.org/wordprocessingml/2006/main" xmlns:wp="http://schemas.openxmlformats.org/drawingml/2006/wordprocessingDrawing" xmlns:a14="http://schemas.microsoft.com/office/drawing/2010/main">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A72F-034E-9B93-A33CDF08ABC8}"/>
              </c:ext>
            </c:extLst>
          </c:dPt>
          <c:dPt>
            <c:idx val="1"/>
            <c:bubble3D val="0"/>
            <c:spPr>
              <a:solidFill>
                <a:schemeClr val="accent2"/>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A72F-034E-9B93-A33CDF08ABC8}"/>
              </c:ext>
            </c:extLst>
          </c:dPt>
          <c:dPt>
            <c:idx val="2"/>
            <c:bubble3D val="0"/>
            <c:spPr>
              <a:solidFill>
                <a:schemeClr val="accent3"/>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5-A72F-034E-9B93-A33CDF08ABC8}"/>
              </c:ext>
            </c:extLst>
          </c:dPt>
          <c:dPt>
            <c:idx val="3"/>
            <c:bubble3D val="0"/>
            <c:spPr>
              <a:solidFill>
                <a:schemeClr val="accent4"/>
              </a:solidFill>
              <a:ln w="19050">
                <a:no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7-A72F-034E-9B93-A33CDF08ABC8}"/>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8-A72F-034E-9B93-A33CDF08AB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m="http://schemas.openxmlformats.org/officeDocument/2006/math" xmlns:w="http://schemas.openxmlformats.org/wordprocessingml/2006/main" xmlns:wp="http://schemas.openxmlformats.org/drawingml/2006/wordprocessingDrawing" xmlns:a14="http://schemas.microsoft.com/office/drawing/2010/main">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0EAB6813-7738-4EFC-8B66-8483562DEEB8}">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0EAB6813-7738-4EFC-8B66-8483562DEEB8}">
      <dgm:prSet/>
      <dgm:spPr/>
      <dgm:t>
        <a:bodyPr/>
        <a:lstStyle/>
        <a:p>
          <a:endParaRPr lang="sv-SE"/>
        </a:p>
      </dgm:t>
    </dgm:pt>
    <dgm:pt modelId="{31FAF54A-D612-7F44-98A8-F8ECE4111116}" type="parTrans" cxnId="{F5C0FA07-801F-4D7D-9B8B-FED1114B466D}">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F5C0FA07-801F-4D7D-9B8B-FED1114B466D}">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F5C0FA07-801F-4D7D-9B8B-FED1114B466D}" srcId="{22C3C5C5-607E-0F41-ABAB-A0430CFD97B3}" destId="{C1FE8847-C981-5B46-8034-26BB844B5B47}" srcOrd="1" destOrd="0" parTransId="{31FAF54A-D612-7F44-98A8-F8ECE4111116}" sibTransId="{D2BAB59A-EB35-9E4D-862A-6052E21775E3}"/>
    <dgm:cxn modelId="{0EAB6813-7738-4EFC-8B66-8483562DEEB8}" srcId="{22C3C5C5-607E-0F41-ABAB-A0430CFD97B3}" destId="{34489489-90E6-654A-B525-3C6811FBB6EF}" srcOrd="0" destOrd="0" parTransId="{ED83613C-7D55-984B-A611-566105DB1990}" sibTransId="{137DFD68-1E99-F943-AC1D-71869AF5D30D}"/>
    <dgm:cxn modelId="{E009EE36-3F93-4639-B9C8-F3C5262A25A0}" type="presOf" srcId="{22C3C5C5-607E-0F41-ABAB-A0430CFD97B3}" destId="{A967CEDB-1B33-034A-B76A-79D1831743B0}" srcOrd="0" destOrd="0" presId="urn:microsoft.com/office/officeart/2005/8/layout/hChevron3"/>
    <dgm:cxn modelId="{6B5BBA7F-09D1-4FB3-8611-A5FDAD8DABF3}" type="presOf" srcId="{C1FE8847-C981-5B46-8034-26BB844B5B47}" destId="{70589828-B410-1D48-B114-7D78427C4F9A}" srcOrd="0" destOrd="0" presId="urn:microsoft.com/office/officeart/2005/8/layout/hChevron3"/>
    <dgm:cxn modelId="{269B70E6-1743-4986-B179-A33593ADF761}" type="presOf" srcId="{34489489-90E6-654A-B525-3C6811FBB6EF}" destId="{DEAF8DD0-D6A0-9B40-ABB7-A49AE5026804}" srcOrd="0" destOrd="0" presId="urn:microsoft.com/office/officeart/2005/8/layout/hChevron3"/>
    <dgm:cxn modelId="{04AF5903-A575-4187-A2B3-E96DA151F517}" type="presParOf" srcId="{A967CEDB-1B33-034A-B76A-79D1831743B0}" destId="{DEAF8DD0-D6A0-9B40-ABB7-A49AE5026804}" srcOrd="0" destOrd="0" presId="urn:microsoft.com/office/officeart/2005/8/layout/hChevron3"/>
    <dgm:cxn modelId="{F87D6D9C-7630-4AC5-A096-FD2786270581}" type="presParOf" srcId="{A967CEDB-1B33-034A-B76A-79D1831743B0}" destId="{3647DC3A-F9F7-3347-8E43-52AF574056EF}" srcOrd="1" destOrd="0" presId="urn:microsoft.com/office/officeart/2005/8/layout/hChevron3"/>
    <dgm:cxn modelId="{439D8FC0-6AD0-4115-B2E7-1542C4CF8392}"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67E8E285-05EC-43CD-9619-A4C4826B281D}">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67E8E285-05EC-43CD-9619-A4C4826B281D}">
      <dgm:prSet/>
      <dgm:spPr/>
      <dgm:t>
        <a:bodyPr/>
        <a:lstStyle/>
        <a:p>
          <a:endParaRPr lang="sv-SE"/>
        </a:p>
      </dgm:t>
    </dgm:pt>
    <dgm:pt modelId="{31FAF54A-D612-7F44-98A8-F8ECE4111116}" type="parTrans" cxnId="{C7E6DCA7-9C3F-4300-A537-8BA647486470}">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C7E6DCA7-9C3F-4300-A537-8BA647486470}">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F4BA0A61-25FC-41BB-9C2C-74C6C3DEEA86}" type="presOf" srcId="{34489489-90E6-654A-B525-3C6811FBB6EF}" destId="{DEAF8DD0-D6A0-9B40-ABB7-A49AE5026804}" srcOrd="0" destOrd="0" presId="urn:microsoft.com/office/officeart/2005/8/layout/hChevron3"/>
    <dgm:cxn modelId="{67E8E285-05EC-43CD-9619-A4C4826B281D}" srcId="{22C3C5C5-607E-0F41-ABAB-A0430CFD97B3}" destId="{34489489-90E6-654A-B525-3C6811FBB6EF}" srcOrd="0" destOrd="0" parTransId="{ED83613C-7D55-984B-A611-566105DB1990}" sibTransId="{137DFD68-1E99-F943-AC1D-71869AF5D30D}"/>
    <dgm:cxn modelId="{1F9FBC8D-6E2B-4BAC-ACC4-A2CF03054D7B}" type="presOf" srcId="{22C3C5C5-607E-0F41-ABAB-A0430CFD97B3}" destId="{A967CEDB-1B33-034A-B76A-79D1831743B0}" srcOrd="0" destOrd="0" presId="urn:microsoft.com/office/officeart/2005/8/layout/hChevron3"/>
    <dgm:cxn modelId="{C7E6DCA7-9C3F-4300-A537-8BA647486470}" srcId="{22C3C5C5-607E-0F41-ABAB-A0430CFD97B3}" destId="{C1FE8847-C981-5B46-8034-26BB844B5B47}" srcOrd="1" destOrd="0" parTransId="{31FAF54A-D612-7F44-98A8-F8ECE4111116}" sibTransId="{D2BAB59A-EB35-9E4D-862A-6052E21775E3}"/>
    <dgm:cxn modelId="{F241D8B4-C453-4529-9718-91D64000385F}" type="presOf" srcId="{C1FE8847-C981-5B46-8034-26BB844B5B47}" destId="{70589828-B410-1D48-B114-7D78427C4F9A}" srcOrd="0" destOrd="0" presId="urn:microsoft.com/office/officeart/2005/8/layout/hChevron3"/>
    <dgm:cxn modelId="{4A349C34-17D0-4526-885B-8D915FE24B0C}" type="presParOf" srcId="{A967CEDB-1B33-034A-B76A-79D1831743B0}" destId="{DEAF8DD0-D6A0-9B40-ABB7-A49AE5026804}" srcOrd="0" destOrd="0" presId="urn:microsoft.com/office/officeart/2005/8/layout/hChevron3"/>
    <dgm:cxn modelId="{E04176F2-777E-496D-8AFC-57778ED584B7}" type="presParOf" srcId="{A967CEDB-1B33-034A-B76A-79D1831743B0}" destId="{3647DC3A-F9F7-3347-8E43-52AF574056EF}" srcOrd="1" destOrd="0" presId="urn:microsoft.com/office/officeart/2005/8/layout/hChevron3"/>
    <dgm:cxn modelId="{DF6A452F-ECD2-41B3-A54F-1F104810725A}"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F57DBA3D-91B4-4CB1-BE88-0255EAF53EE7}">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F57DBA3D-91B4-4CB1-BE88-0255EAF53EE7}">
      <dgm:prSet/>
      <dgm:spPr/>
      <dgm:t>
        <a:bodyPr/>
        <a:lstStyle/>
        <a:p>
          <a:endParaRPr lang="sv-SE"/>
        </a:p>
      </dgm:t>
    </dgm:pt>
    <dgm:pt modelId="{31FAF54A-D612-7F44-98A8-F8ECE4111116}" type="parTrans" cxnId="{A5C0FAD7-128F-4CD7-9C8A-F38C9B870590}">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A5C0FAD7-128F-4CD7-9C8A-F38C9B870590}">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F57DBA3D-91B4-4CB1-BE88-0255EAF53EE7}" srcId="{22C3C5C5-607E-0F41-ABAB-A0430CFD97B3}" destId="{34489489-90E6-654A-B525-3C6811FBB6EF}" srcOrd="0" destOrd="0" parTransId="{ED83613C-7D55-984B-A611-566105DB1990}" sibTransId="{137DFD68-1E99-F943-AC1D-71869AF5D30D}"/>
    <dgm:cxn modelId="{0905E95F-E594-4A53-985D-7E4F277773F4}" type="presOf" srcId="{34489489-90E6-654A-B525-3C6811FBB6EF}" destId="{DEAF8DD0-D6A0-9B40-ABB7-A49AE5026804}" srcOrd="0" destOrd="0" presId="urn:microsoft.com/office/officeart/2005/8/layout/hChevron3"/>
    <dgm:cxn modelId="{62D6D25A-D513-46DB-8BD0-C05ECE061627}" type="presOf" srcId="{22C3C5C5-607E-0F41-ABAB-A0430CFD97B3}" destId="{A967CEDB-1B33-034A-B76A-79D1831743B0}" srcOrd="0" destOrd="0" presId="urn:microsoft.com/office/officeart/2005/8/layout/hChevron3"/>
    <dgm:cxn modelId="{A5C0FAD7-128F-4CD7-9C8A-F38C9B870590}" srcId="{22C3C5C5-607E-0F41-ABAB-A0430CFD97B3}" destId="{C1FE8847-C981-5B46-8034-26BB844B5B47}" srcOrd="1" destOrd="0" parTransId="{31FAF54A-D612-7F44-98A8-F8ECE4111116}" sibTransId="{D2BAB59A-EB35-9E4D-862A-6052E21775E3}"/>
    <dgm:cxn modelId="{B3C78CF2-81C6-48A6-88BE-9D6158A48DA9}" type="presOf" srcId="{C1FE8847-C981-5B46-8034-26BB844B5B47}" destId="{70589828-B410-1D48-B114-7D78427C4F9A}" srcOrd="0" destOrd="0" presId="urn:microsoft.com/office/officeart/2005/8/layout/hChevron3"/>
    <dgm:cxn modelId="{76104BA2-A8E2-41CA-8539-39AF7CC5EC1E}" type="presParOf" srcId="{A967CEDB-1B33-034A-B76A-79D1831743B0}" destId="{DEAF8DD0-D6A0-9B40-ABB7-A49AE5026804}" srcOrd="0" destOrd="0" presId="urn:microsoft.com/office/officeart/2005/8/layout/hChevron3"/>
    <dgm:cxn modelId="{F1387C2D-E29C-47CB-B747-F86F718B3746}" type="presParOf" srcId="{A967CEDB-1B33-034A-B76A-79D1831743B0}" destId="{3647DC3A-F9F7-3347-8E43-52AF574056EF}" srcOrd="1" destOrd="0" presId="urn:microsoft.com/office/officeart/2005/8/layout/hChevron3"/>
    <dgm:cxn modelId="{D75D2855-8A01-4230-9FD7-DCF8DD36A93B}"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E945DBDB-0A26-4106-B161-8CE8699BA2C2}">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E945DBDB-0A26-4106-B161-8CE8699BA2C2}">
      <dgm:prSet/>
      <dgm:spPr/>
      <dgm:t>
        <a:bodyPr/>
        <a:lstStyle/>
        <a:p>
          <a:endParaRPr lang="sv-SE"/>
        </a:p>
      </dgm:t>
    </dgm:pt>
    <dgm:pt modelId="{31FAF54A-D612-7F44-98A8-F8ECE4111116}" type="parTrans" cxnId="{DC16A712-2DCC-4D1F-A97E-190B67BCC9EF}">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DC16A712-2DCC-4D1F-A97E-190B67BCC9EF}">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DC16A712-2DCC-4D1F-A97E-190B67BCC9EF}" srcId="{22C3C5C5-607E-0F41-ABAB-A0430CFD97B3}" destId="{C1FE8847-C981-5B46-8034-26BB844B5B47}" srcOrd="1" destOrd="0" parTransId="{31FAF54A-D612-7F44-98A8-F8ECE4111116}" sibTransId="{D2BAB59A-EB35-9E4D-862A-6052E21775E3}"/>
    <dgm:cxn modelId="{A069625D-7933-4549-B1C9-1D44BAA7487F}" type="presOf" srcId="{34489489-90E6-654A-B525-3C6811FBB6EF}" destId="{DEAF8DD0-D6A0-9B40-ABB7-A49AE5026804}" srcOrd="0" destOrd="0" presId="urn:microsoft.com/office/officeart/2005/8/layout/hChevron3"/>
    <dgm:cxn modelId="{E00C865F-654F-4D58-8195-6B2B63E3F3C3}" type="presOf" srcId="{22C3C5C5-607E-0F41-ABAB-A0430CFD97B3}" destId="{A967CEDB-1B33-034A-B76A-79D1831743B0}" srcOrd="0" destOrd="0" presId="urn:microsoft.com/office/officeart/2005/8/layout/hChevron3"/>
    <dgm:cxn modelId="{3A2ACBC1-32DA-4B8A-856B-1DD6CFE5B607}" type="presOf" srcId="{C1FE8847-C981-5B46-8034-26BB844B5B47}" destId="{70589828-B410-1D48-B114-7D78427C4F9A}" srcOrd="0" destOrd="0" presId="urn:microsoft.com/office/officeart/2005/8/layout/hChevron3"/>
    <dgm:cxn modelId="{E945DBDB-0A26-4106-B161-8CE8699BA2C2}" srcId="{22C3C5C5-607E-0F41-ABAB-A0430CFD97B3}" destId="{34489489-90E6-654A-B525-3C6811FBB6EF}" srcOrd="0" destOrd="0" parTransId="{ED83613C-7D55-984B-A611-566105DB1990}" sibTransId="{137DFD68-1E99-F943-AC1D-71869AF5D30D}"/>
    <dgm:cxn modelId="{77C82A1B-31EC-4280-BEE0-7A29DE04C855}" type="presParOf" srcId="{A967CEDB-1B33-034A-B76A-79D1831743B0}" destId="{DEAF8DD0-D6A0-9B40-ABB7-A49AE5026804}" srcOrd="0" destOrd="0" presId="urn:microsoft.com/office/officeart/2005/8/layout/hChevron3"/>
    <dgm:cxn modelId="{5A505488-7CF7-4627-A158-3D6FCCB1B80C}" type="presParOf" srcId="{A967CEDB-1B33-034A-B76A-79D1831743B0}" destId="{3647DC3A-F9F7-3347-8E43-52AF574056EF}" srcOrd="1" destOrd="0" presId="urn:microsoft.com/office/officeart/2005/8/layout/hChevron3"/>
    <dgm:cxn modelId="{0FA053CA-DF10-4805-A0AC-4F004FE6D201}"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8370A81F-397E-4165-BD4B-BFC54A3BFB49}">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8370A81F-397E-4165-BD4B-BFC54A3BFB49}">
      <dgm:prSet/>
      <dgm:spPr/>
      <dgm:t>
        <a:bodyPr/>
        <a:lstStyle/>
        <a:p>
          <a:endParaRPr lang="sv-SE"/>
        </a:p>
      </dgm:t>
    </dgm:pt>
    <dgm:pt modelId="{31FAF54A-D612-7F44-98A8-F8ECE4111116}" type="parTrans" cxnId="{09937EB1-D6B7-4C20-8CBA-ABA8B90D1C03}">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09937EB1-D6B7-4C20-8CBA-ABA8B90D1C03}">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3598D90D-7DB4-455F-89C8-8BA58EAA8CBE}" type="presOf" srcId="{C1FE8847-C981-5B46-8034-26BB844B5B47}" destId="{70589828-B410-1D48-B114-7D78427C4F9A}" srcOrd="0" destOrd="0" presId="urn:microsoft.com/office/officeart/2005/8/layout/hChevron3"/>
    <dgm:cxn modelId="{8370A81F-397E-4165-BD4B-BFC54A3BFB49}" srcId="{22C3C5C5-607E-0F41-ABAB-A0430CFD97B3}" destId="{34489489-90E6-654A-B525-3C6811FBB6EF}" srcOrd="0" destOrd="0" parTransId="{ED83613C-7D55-984B-A611-566105DB1990}" sibTransId="{137DFD68-1E99-F943-AC1D-71869AF5D30D}"/>
    <dgm:cxn modelId="{F9E69423-422B-4CE1-94B7-79D5F4C0836F}" type="presOf" srcId="{34489489-90E6-654A-B525-3C6811FBB6EF}" destId="{DEAF8DD0-D6A0-9B40-ABB7-A49AE5026804}" srcOrd="0" destOrd="0" presId="urn:microsoft.com/office/officeart/2005/8/layout/hChevron3"/>
    <dgm:cxn modelId="{996C5F51-ADBC-4553-B71A-390752E85E60}" type="presOf" srcId="{22C3C5C5-607E-0F41-ABAB-A0430CFD97B3}" destId="{A967CEDB-1B33-034A-B76A-79D1831743B0}" srcOrd="0" destOrd="0" presId="urn:microsoft.com/office/officeart/2005/8/layout/hChevron3"/>
    <dgm:cxn modelId="{09937EB1-D6B7-4C20-8CBA-ABA8B90D1C03}" srcId="{22C3C5C5-607E-0F41-ABAB-A0430CFD97B3}" destId="{C1FE8847-C981-5B46-8034-26BB844B5B47}" srcOrd="1" destOrd="0" parTransId="{31FAF54A-D612-7F44-98A8-F8ECE4111116}" sibTransId="{D2BAB59A-EB35-9E4D-862A-6052E21775E3}"/>
    <dgm:cxn modelId="{E41CF26D-67CA-4C71-8A0E-4DE08C011824}" type="presParOf" srcId="{A967CEDB-1B33-034A-B76A-79D1831743B0}" destId="{DEAF8DD0-D6A0-9B40-ABB7-A49AE5026804}" srcOrd="0" destOrd="0" presId="urn:microsoft.com/office/officeart/2005/8/layout/hChevron3"/>
    <dgm:cxn modelId="{30D727DE-E99E-4B7D-B5C9-D08DF498388D}" type="presParOf" srcId="{A967CEDB-1B33-034A-B76A-79D1831743B0}" destId="{3647DC3A-F9F7-3347-8E43-52AF574056EF}" srcOrd="1" destOrd="0" presId="urn:microsoft.com/office/officeart/2005/8/layout/hChevron3"/>
    <dgm:cxn modelId="{690E4E12-C098-4DB8-9F68-796076D67B58}"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6.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2DEB25E2-D17D-42D6-A4FB-58D1894E089E}">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2DEB25E2-D17D-42D6-A4FB-58D1894E089E}">
      <dgm:prSet/>
      <dgm:spPr/>
      <dgm:t>
        <a:bodyPr/>
        <a:lstStyle/>
        <a:p>
          <a:endParaRPr lang="sv-SE"/>
        </a:p>
      </dgm:t>
    </dgm:pt>
    <dgm:pt modelId="{31FAF54A-D612-7F44-98A8-F8ECE4111116}" type="parTrans" cxnId="{E270D19D-87FC-4215-B0D7-CF1355D82691}">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E270D19D-87FC-4215-B0D7-CF1355D82691}">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462B6355-7A8A-4FA0-B0B5-56B32A0CC0CB}" type="presOf" srcId="{22C3C5C5-607E-0F41-ABAB-A0430CFD97B3}" destId="{A967CEDB-1B33-034A-B76A-79D1831743B0}" srcOrd="0" destOrd="0" presId="urn:microsoft.com/office/officeart/2005/8/layout/hChevron3"/>
    <dgm:cxn modelId="{205ADD93-ED76-4F20-A34E-26759C2CE848}" type="presOf" srcId="{C1FE8847-C981-5B46-8034-26BB844B5B47}" destId="{70589828-B410-1D48-B114-7D78427C4F9A}" srcOrd="0" destOrd="0" presId="urn:microsoft.com/office/officeart/2005/8/layout/hChevron3"/>
    <dgm:cxn modelId="{E270D19D-87FC-4215-B0D7-CF1355D82691}" srcId="{22C3C5C5-607E-0F41-ABAB-A0430CFD97B3}" destId="{C1FE8847-C981-5B46-8034-26BB844B5B47}" srcOrd="1" destOrd="0" parTransId="{31FAF54A-D612-7F44-98A8-F8ECE4111116}" sibTransId="{D2BAB59A-EB35-9E4D-862A-6052E21775E3}"/>
    <dgm:cxn modelId="{E07907D7-92D2-42A5-8191-D99F8136CD10}" type="presOf" srcId="{34489489-90E6-654A-B525-3C6811FBB6EF}" destId="{DEAF8DD0-D6A0-9B40-ABB7-A49AE5026804}" srcOrd="0" destOrd="0" presId="urn:microsoft.com/office/officeart/2005/8/layout/hChevron3"/>
    <dgm:cxn modelId="{2DEB25E2-D17D-42D6-A4FB-58D1894E089E}" srcId="{22C3C5C5-607E-0F41-ABAB-A0430CFD97B3}" destId="{34489489-90E6-654A-B525-3C6811FBB6EF}" srcOrd="0" destOrd="0" parTransId="{ED83613C-7D55-984B-A611-566105DB1990}" sibTransId="{137DFD68-1E99-F943-AC1D-71869AF5D30D}"/>
    <dgm:cxn modelId="{8B2D505E-E593-4E7A-ABCA-E628BF17206D}" type="presParOf" srcId="{A967CEDB-1B33-034A-B76A-79D1831743B0}" destId="{DEAF8DD0-D6A0-9B40-ABB7-A49AE5026804}" srcOrd="0" destOrd="0" presId="urn:microsoft.com/office/officeart/2005/8/layout/hChevron3"/>
    <dgm:cxn modelId="{BC95BC5A-DA79-437C-AC51-B838231E0486}" type="presParOf" srcId="{A967CEDB-1B33-034A-B76A-79D1831743B0}" destId="{3647DC3A-F9F7-3347-8E43-52AF574056EF}" srcOrd="1" destOrd="0" presId="urn:microsoft.com/office/officeart/2005/8/layout/hChevron3"/>
    <dgm:cxn modelId="{9A944386-6F31-485A-BB95-8860A77610BC}"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7.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96C138E3-9D00-4D71-9FDE-E250DE0678A7}">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96C138E3-9D00-4D71-9FDE-E250DE0678A7}">
      <dgm:prSet/>
      <dgm:spPr/>
      <dgm:t>
        <a:bodyPr/>
        <a:lstStyle/>
        <a:p>
          <a:endParaRPr lang="sv-SE"/>
        </a:p>
      </dgm:t>
    </dgm:pt>
    <dgm:pt modelId="{31FAF54A-D612-7F44-98A8-F8ECE4111116}" type="parTrans" cxnId="{0080DFA7-6304-4AF0-A10B-9912B80CC7DF}">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0080DFA7-6304-4AF0-A10B-9912B80CC7DF}">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1EB00100-0DEF-4803-8681-6425D4959DFB}" type="presOf" srcId="{C1FE8847-C981-5B46-8034-26BB844B5B47}" destId="{70589828-B410-1D48-B114-7D78427C4F9A}" srcOrd="0" destOrd="0" presId="urn:microsoft.com/office/officeart/2005/8/layout/hChevron3"/>
    <dgm:cxn modelId="{52FC5D5A-44D9-43E6-B6BB-FC92219C3008}" type="presOf" srcId="{34489489-90E6-654A-B525-3C6811FBB6EF}" destId="{DEAF8DD0-D6A0-9B40-ABB7-A49AE5026804}" srcOrd="0" destOrd="0" presId="urn:microsoft.com/office/officeart/2005/8/layout/hChevron3"/>
    <dgm:cxn modelId="{0080DFA7-6304-4AF0-A10B-9912B80CC7DF}" srcId="{22C3C5C5-607E-0F41-ABAB-A0430CFD97B3}" destId="{C1FE8847-C981-5B46-8034-26BB844B5B47}" srcOrd="1" destOrd="0" parTransId="{31FAF54A-D612-7F44-98A8-F8ECE4111116}" sibTransId="{D2BAB59A-EB35-9E4D-862A-6052E21775E3}"/>
    <dgm:cxn modelId="{43C276C0-0AD0-4072-AF85-130D590E68F7}" type="presOf" srcId="{22C3C5C5-607E-0F41-ABAB-A0430CFD97B3}" destId="{A967CEDB-1B33-034A-B76A-79D1831743B0}" srcOrd="0" destOrd="0" presId="urn:microsoft.com/office/officeart/2005/8/layout/hChevron3"/>
    <dgm:cxn modelId="{96C138E3-9D00-4D71-9FDE-E250DE0678A7}" srcId="{22C3C5C5-607E-0F41-ABAB-A0430CFD97B3}" destId="{34489489-90E6-654A-B525-3C6811FBB6EF}" srcOrd="0" destOrd="0" parTransId="{ED83613C-7D55-984B-A611-566105DB1990}" sibTransId="{137DFD68-1E99-F943-AC1D-71869AF5D30D}"/>
    <dgm:cxn modelId="{ABFF69A4-8543-4F82-BEEE-A44C94E1E4C3}" type="presParOf" srcId="{A967CEDB-1B33-034A-B76A-79D1831743B0}" destId="{DEAF8DD0-D6A0-9B40-ABB7-A49AE5026804}" srcOrd="0" destOrd="0" presId="urn:microsoft.com/office/officeart/2005/8/layout/hChevron3"/>
    <dgm:cxn modelId="{DD3EF502-BF5E-4100-821D-FF8778621469}" type="presParOf" srcId="{A967CEDB-1B33-034A-B76A-79D1831743B0}" destId="{3647DC3A-F9F7-3347-8E43-52AF574056EF}" srcOrd="1" destOrd="0" presId="urn:microsoft.com/office/officeart/2005/8/layout/hChevron3"/>
    <dgm:cxn modelId="{E3A1A83E-A064-4E41-AB95-3ECDDEB1BFD3}"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93E7962D-2BC7-AC4D-8AF6-4D773DF6E7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sv-SE"/>
              <a:t>FORB</a:t>
            </a:r>
          </a:p>
        </p:txBody>
      </p:sp>
      <p:sp>
        <p:nvSpPr>
          <p:cNvPr id="3" name="Platshållare för datum 2">
            <a:extLst>
              <a:ext uri="{FF2B5EF4-FFF2-40B4-BE49-F238E27FC236}">
                <a16:creationId xmlns:a16="http://schemas.microsoft.com/office/drawing/2014/main" id="{016146D4-B27F-A14B-AE10-FB1CE0FC93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8582EE-D4F7-2443-B5D1-79E9D43FA05A}" type="datetime1">
              <a:rPr lang="sv-SE" smtClean="0"/>
              <a:t>2025-11-27</a:t>
            </a:fld>
            <a:endParaRPr lang="sv-SE"/>
          </a:p>
        </p:txBody>
      </p:sp>
      <p:sp>
        <p:nvSpPr>
          <p:cNvPr id="4" name="Platshållare för sidfot 3">
            <a:extLst>
              <a:ext uri="{FF2B5EF4-FFF2-40B4-BE49-F238E27FC236}">
                <a16:creationId xmlns:a16="http://schemas.microsoft.com/office/drawing/2014/main" id="{FECB0F73-9802-0B47-AF9F-3EFFC8BBD1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3F1BAC2-54EA-D244-B158-D979F637FA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8FBC57-9DA0-9E44-BFA6-90C691399BBE}" type="slidenum">
              <a:rPr lang="sv-SE" smtClean="0"/>
              <a:t>‹#›</a:t>
            </a:fld>
            <a:endParaRPr lang="sv-SE"/>
          </a:p>
        </p:txBody>
      </p:sp>
    </p:spTree>
    <p:extLst>
      <p:ext uri="{BB962C8B-B14F-4D97-AF65-F5344CB8AC3E}">
        <p14:creationId xmlns:p14="http://schemas.microsoft.com/office/powerpoint/2010/main" val="2945902799"/>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FORB</a:t>
            </a: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A3781-7CA1-994C-9194-9762AB29D620}" type="datetime1">
              <a:rPr lang="sv-SE" smtClean="0"/>
              <a:t>2025-11-27</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7DBD2-2B10-4EF4-A6B5-C85AC3CD16FB}" type="slidenum">
              <a:rPr lang="en-GB" smtClean="0"/>
              <a:t>‹#›</a:t>
            </a:fld>
            <a:endParaRPr lang="en-GB"/>
          </a:p>
        </p:txBody>
      </p:sp>
    </p:spTree>
    <p:extLst>
      <p:ext uri="{BB962C8B-B14F-4D97-AF65-F5344CB8AC3E}">
        <p14:creationId xmlns:p14="http://schemas.microsoft.com/office/powerpoint/2010/main" val="2904205785"/>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D7DBD2-2B10-4EF4-A6B5-C85AC3CD16FB}" type="slidenum">
              <a:rPr lang="en-GB" smtClean="0"/>
              <a:t>1</a:t>
            </a:fld>
            <a:endParaRPr lang="en-GB"/>
          </a:p>
        </p:txBody>
      </p:sp>
      <p:sp>
        <p:nvSpPr>
          <p:cNvPr id="5" name="Platshållare för datum 4">
            <a:extLst>
              <a:ext uri="{FF2B5EF4-FFF2-40B4-BE49-F238E27FC236}">
                <a16:creationId xmlns:a16="http://schemas.microsoft.com/office/drawing/2014/main" id="{25F1DB1E-CFD5-9D4F-B0C4-69DF1008B917}"/>
              </a:ext>
            </a:extLst>
          </p:cNvPr>
          <p:cNvSpPr>
            <a:spLocks noGrp="1"/>
          </p:cNvSpPr>
          <p:nvPr>
            <p:ph type="dt" idx="11"/>
          </p:nvPr>
        </p:nvSpPr>
        <p:spPr/>
        <p:txBody>
          <a:bodyPr/>
          <a:lstStyle/>
          <a:p>
            <a:fld id="{93F28D6D-EA6A-E844-8FEC-210152C040C6}" type="datetime1">
              <a:rPr lang="sv-SE" smtClean="0"/>
              <a:t>2025-11-27</a:t>
            </a:fld>
            <a:endParaRPr lang="en-GB"/>
          </a:p>
        </p:txBody>
      </p:sp>
      <p:sp>
        <p:nvSpPr>
          <p:cNvPr id="6" name="Platshållare för sidhuvud 5">
            <a:extLst>
              <a:ext uri="{FF2B5EF4-FFF2-40B4-BE49-F238E27FC236}">
                <a16:creationId xmlns:a16="http://schemas.microsoft.com/office/drawing/2014/main" id="{F73A8976-9EEE-0841-B8FF-00CCB69FE9B0}"/>
              </a:ext>
            </a:extLst>
          </p:cNvPr>
          <p:cNvSpPr>
            <a:spLocks noGrp="1"/>
          </p:cNvSpPr>
          <p:nvPr>
            <p:ph type="hdr" sz="quarter" idx="2"/>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Tree>
    <p:extLst>
      <p:ext uri="{BB962C8B-B14F-4D97-AF65-F5344CB8AC3E}">
        <p14:creationId xmlns:p14="http://schemas.microsoft.com/office/powerpoint/2010/main" val="553910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es-ES_tradnl" sz="1200" kern="1200" dirty="0">
                <a:solidFill>
                  <a:schemeClr val="tx1"/>
                </a:solidFill>
                <a:effectLst/>
                <a:latin typeface="+mn-lt"/>
                <a:ea typeface="+mn-ea"/>
                <a:cs typeface="+mn-cs"/>
              </a:rPr>
              <a:t>Con el fin de hacer esto realidad, los gobiernos del mundo establecieron los derechos humanos universales, en los que se reconocen los derechos de cada persona y el deber de cada gobierno de respetarlos, protegerlos y promoverlos.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10</a:t>
            </a:fld>
            <a:endParaRPr lang="en-GB"/>
          </a:p>
        </p:txBody>
      </p:sp>
    </p:spTree>
    <p:extLst>
      <p:ext uri="{BB962C8B-B14F-4D97-AF65-F5344CB8AC3E}">
        <p14:creationId xmlns:p14="http://schemas.microsoft.com/office/powerpoint/2010/main" val="63473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s-ES_tradnl" sz="1200" kern="1200" dirty="0">
                <a:solidFill>
                  <a:schemeClr val="tx1"/>
                </a:solidFill>
                <a:effectLst/>
                <a:latin typeface="+mn-lt"/>
                <a:ea typeface="+mn-ea"/>
                <a:cs typeface="+mn-cs"/>
              </a:rPr>
              <a:t>Estos son los tres tratados de derechos humanos más importantes: </a:t>
            </a:r>
          </a:p>
          <a:p>
            <a:pPr fontAlgn="base"/>
            <a:endParaRPr lang="sv-SE"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s-ES_tradnl" sz="1200" kern="1200" dirty="0">
                <a:solidFill>
                  <a:schemeClr val="tx1"/>
                </a:solidFill>
                <a:effectLst/>
                <a:latin typeface="+mn-lt"/>
                <a:ea typeface="+mn-ea"/>
                <a:cs typeface="+mn-cs"/>
              </a:rPr>
              <a:t>la Declaración Universal de los Derechos Humanos, que hemos analizado con ayuda de los pósteres, y otros dos tratados más detallados en los que se explican nuestros derechos en mayor profundidad: </a:t>
            </a:r>
          </a:p>
          <a:p>
            <a:pPr fontAlgn="base"/>
            <a:endParaRPr lang="sv-SE"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s-ES_tradnl" sz="1200" kern="1200" dirty="0">
                <a:solidFill>
                  <a:schemeClr val="tx1"/>
                </a:solidFill>
                <a:effectLst/>
                <a:latin typeface="+mn-lt"/>
                <a:ea typeface="+mn-ea"/>
                <a:cs typeface="+mn-cs"/>
              </a:rPr>
              <a:t>el Pacto Internacional de Derechos Civiles y Políticos (PIDCP) </a:t>
            </a:r>
            <a:endParaRPr lang="sv-SE"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s-ES_tradnl" sz="1200" kern="1200" dirty="0">
                <a:solidFill>
                  <a:schemeClr val="tx1"/>
                </a:solidFill>
                <a:effectLst/>
                <a:latin typeface="+mn-lt"/>
                <a:ea typeface="+mn-ea"/>
                <a:cs typeface="+mn-cs"/>
              </a:rPr>
              <a:t>el Pacto Internacional de Derechos Económicos, Sociales y Culturales (PIDESC)</a:t>
            </a:r>
          </a:p>
          <a:p>
            <a:pPr marL="171450" lvl="0" indent="-171450" fontAlgn="base">
              <a:buFont typeface="Arial" panose="020B0604020202020204" pitchFamily="34" charset="0"/>
              <a:buChar char="•"/>
            </a:pPr>
            <a:endParaRPr lang="sv-SE"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Estos dos pactos son legalmente vinculantes para los países que los aprueban.</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11</a:t>
            </a:fld>
            <a:endParaRPr lang="en-GB"/>
          </a:p>
        </p:txBody>
      </p:sp>
    </p:spTree>
    <p:extLst>
      <p:ext uri="{BB962C8B-B14F-4D97-AF65-F5344CB8AC3E}">
        <p14:creationId xmlns:p14="http://schemas.microsoft.com/office/powerpoint/2010/main" val="3339116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es-ES_tradnl" sz="1200" kern="1200" dirty="0">
                <a:solidFill>
                  <a:schemeClr val="tx1"/>
                </a:solidFill>
                <a:effectLst/>
                <a:latin typeface="+mn-lt"/>
                <a:ea typeface="+mn-ea"/>
                <a:cs typeface="+mn-cs"/>
              </a:rPr>
              <a:t>La gran mayoría de los países se han comprometido con estos acuerdos; son todos los que figuran en verde en estos mapas. Sus gobiernos han aceptado que tienen el deber legal, en virtud del derecho internacional, de cumplir con tres obligaciones: </a:t>
            </a:r>
            <a:br>
              <a:rPr lang="es-ES"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fontAlgn="base"/>
            <a:r>
              <a:rPr lang="es-LA" sz="1200" b="0" i="1" u="none" strike="noStrike" cap="none" baseline="0" dirty="0">
                <a:solidFill>
                  <a:srgbClr val="000000"/>
                </a:solidFill>
                <a:effectLst/>
                <a:uFill>
                  <a:solidFill>
                    <a:prstClr val="black">
                      <a:alpha val="0"/>
                    </a:prstClr>
                  </a:solidFill>
                </a:uFill>
                <a:latin typeface="Calibri"/>
                <a:ea typeface="Calibri"/>
                <a:cs typeface="Calibri"/>
              </a:rPr>
              <a:t>(Nota: Los países en verde han firmado y ratificado el tratado en cuestión, lo que significa que están obligados por el derecho internacional a cumplirlo. Los países en naranja no han firmado ni ratificado el tratado. Los países en beige solo han firmado pero no ratificado el tratado, lo que significa que han expresado una intención política de cumplirlo, pero no están legalmente obligados a él. Los países en gris son territorios ocupados).</a:t>
            </a:r>
            <a:endParaRPr lang="sv-SE" sz="1200" i="1"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12</a:t>
            </a:fld>
            <a:endParaRPr lang="en-GB"/>
          </a:p>
        </p:txBody>
      </p:sp>
    </p:spTree>
    <p:extLst>
      <p:ext uri="{BB962C8B-B14F-4D97-AF65-F5344CB8AC3E}">
        <p14:creationId xmlns:p14="http://schemas.microsoft.com/office/powerpoint/2010/main" val="1160672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lvl="0" indent="-171450" fontAlgn="base">
              <a:buFont typeface="Arial" panose="020B0604020202020204" pitchFamily="34" charset="0"/>
              <a:buChar char="•"/>
            </a:pPr>
            <a:r>
              <a:rPr lang="es-ES_tradnl" sz="1200" kern="1200" dirty="0">
                <a:solidFill>
                  <a:schemeClr val="tx1"/>
                </a:solidFill>
                <a:effectLst/>
                <a:latin typeface="+mn-lt"/>
                <a:ea typeface="+mn-ea"/>
                <a:cs typeface="+mn-cs"/>
              </a:rPr>
              <a:t>Respetar los derechos humanos en las leyes que se dictan y en las medidas que adoptan los funcionarios. Por ejemplo, no deben existir leyes discriminatorias ni casos de tortura. </a:t>
            </a:r>
          </a:p>
          <a:p>
            <a:pPr marL="0" lvl="0" indent="0" fontAlgn="base">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s-ES_tradnl" sz="1200" kern="1200" dirty="0">
                <a:solidFill>
                  <a:schemeClr val="tx1"/>
                </a:solidFill>
                <a:effectLst/>
                <a:latin typeface="+mn-lt"/>
                <a:ea typeface="+mn-ea"/>
                <a:cs typeface="+mn-cs"/>
              </a:rPr>
              <a:t>Proteger los derechos humanos y garantizar que todas las personas puedan recurrir a la justicia si el estado u otra persona viola sus derechos. </a:t>
            </a:r>
          </a:p>
          <a:p>
            <a:pPr marL="0" lvl="0" indent="0" fontAlgn="base">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s-ES_tradnl" sz="1200" kern="1200" dirty="0">
                <a:solidFill>
                  <a:schemeClr val="tx1"/>
                </a:solidFill>
                <a:effectLst/>
                <a:latin typeface="+mn-lt"/>
                <a:ea typeface="+mn-ea"/>
                <a:cs typeface="+mn-cs"/>
              </a:rPr>
              <a:t>Promover los derechos humanos, haciendo todo lo posible para garantizar que todas las personas tengan acceso a sus derechos. Por ejemplo, trabajar activamente para garantizar que todas las personas tengan acceso a la atención médica y la educación. Por supuesto, no todos los gobiernos disponen de los mismos recursos, por lo que lograr que estos derechos sociales y económicos realmente se respeten es un proceso gradual.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13</a:t>
            </a:fld>
            <a:endParaRPr lang="en-GB"/>
          </a:p>
        </p:txBody>
      </p:sp>
    </p:spTree>
    <p:extLst>
      <p:ext uri="{BB962C8B-B14F-4D97-AF65-F5344CB8AC3E}">
        <p14:creationId xmlns:p14="http://schemas.microsoft.com/office/powerpoint/2010/main" val="2174416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es-ES_tradnl" sz="1200" kern="1200" dirty="0">
                <a:solidFill>
                  <a:schemeClr val="tx1"/>
                </a:solidFill>
                <a:effectLst/>
                <a:latin typeface="+mn-lt"/>
                <a:ea typeface="+mn-ea"/>
                <a:cs typeface="+mn-cs"/>
              </a:rPr>
              <a:t>Los gobiernos han acordado que estos derechos corresponden, en igual medida, a todos los seres humanos. El primer artículo de la Declaración Universal de los Derechos Humanos establece: “Todos los seres humanos nacen libres e iguales en dignidad y derechos”.</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14</a:t>
            </a:fld>
            <a:endParaRPr lang="en-GB"/>
          </a:p>
        </p:txBody>
      </p:sp>
    </p:spTree>
    <p:extLst>
      <p:ext uri="{BB962C8B-B14F-4D97-AF65-F5344CB8AC3E}">
        <p14:creationId xmlns:p14="http://schemas.microsoft.com/office/powerpoint/2010/main" val="1286731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es-ES_tradnl" sz="1200" kern="1200" dirty="0">
                <a:solidFill>
                  <a:schemeClr val="tx1"/>
                </a:solidFill>
                <a:effectLst/>
                <a:latin typeface="+mn-lt"/>
                <a:ea typeface="+mn-ea"/>
                <a:cs typeface="+mn-cs"/>
              </a:rPr>
              <a:t>Lamentablemente, muchos gobiernos no están a la altura de estos compromisos, lo que resulta en la violación de los derechos de muchas personas. Las mujeres, las niñas, las minorías, las personas discapacitadas y los migrantes son grupos especialmente vulnerables a las violaciones de los derechos. La violencia de género es un ejemplo común que se presenta en todos los países del mundo.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15</a:t>
            </a:fld>
            <a:endParaRPr lang="en-GB"/>
          </a:p>
        </p:txBody>
      </p:sp>
    </p:spTree>
    <p:extLst>
      <p:ext uri="{BB962C8B-B14F-4D97-AF65-F5344CB8AC3E}">
        <p14:creationId xmlns:p14="http://schemas.microsoft.com/office/powerpoint/2010/main" val="3710907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es-ES_tradnl" sz="1200" b="1" kern="1200" dirty="0">
                <a:solidFill>
                  <a:schemeClr val="tx1"/>
                </a:solidFill>
                <a:effectLst/>
                <a:latin typeface="+mn-lt"/>
                <a:ea typeface="+mn-ea"/>
                <a:cs typeface="+mn-cs"/>
              </a:rPr>
              <a:t>CRÍTICA A LOS DERECHOS HUMANOS</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b="0" i="0" u="none" strike="noStrike" kern="1200" cap="none" baseline="0" dirty="0">
              <a:solidFill>
                <a:srgbClr val="000000"/>
              </a:solidFill>
              <a:effectLst/>
              <a:uFill>
                <a:solidFill>
                  <a:prstClr val="black">
                    <a:alpha val="0"/>
                  </a:prstClr>
                </a:solidFill>
              </a:uFill>
              <a:latin typeface="Calibri"/>
              <a:ea typeface="Calibri"/>
              <a:cs typeface="Calibri"/>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es-ES_tradnl" sz="1200" kern="1200" dirty="0">
                <a:solidFill>
                  <a:schemeClr val="tx1"/>
                </a:solidFill>
                <a:effectLst/>
                <a:latin typeface="+mn-lt"/>
                <a:ea typeface="+mn-ea"/>
                <a:cs typeface="+mn-cs"/>
              </a:rPr>
              <a:t>Cuando los gobiernos violan los derechos o no protegen a las personas de estas violaciones, no existe una fuerza policial global que castigue a ese gobierno. Entonces, si no existe una fuerza policial internacional que obligue a los gobiernos a respetar los derechos humanos, ¿no son estos palabras vacías en papel, en lugar de una herramienta efectiva de cambio?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16</a:t>
            </a:fld>
            <a:endParaRPr lang="en-GB"/>
          </a:p>
        </p:txBody>
      </p:sp>
    </p:spTree>
    <p:extLst>
      <p:ext uri="{BB962C8B-B14F-4D97-AF65-F5344CB8AC3E}">
        <p14:creationId xmlns:p14="http://schemas.microsoft.com/office/powerpoint/2010/main" val="2410246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s-ES_tradnl" sz="1200" kern="1200" dirty="0">
                <a:solidFill>
                  <a:schemeClr val="tx1"/>
                </a:solidFill>
                <a:effectLst/>
                <a:latin typeface="+mn-lt"/>
                <a:ea typeface="+mn-ea"/>
                <a:cs typeface="+mn-cs"/>
              </a:rPr>
              <a:t>Hay cierta verdad en eso: es muy difícil influir en las decisiones políticas de algunos gobiernos. Pero en muchos países, las críticas internacionales y nacionales de las violaciones de derechos humanos han generado un cambio positivo. Existen muchas maneras de promover los derechos humanos sin tener una fuerza policial internacional. </a:t>
            </a:r>
            <a:endParaRPr lang="sv-SE" sz="1200" kern="1200" dirty="0">
              <a:solidFill>
                <a:schemeClr val="tx1"/>
              </a:solidFill>
              <a:effectLst/>
              <a:latin typeface="+mn-lt"/>
              <a:ea typeface="+mn-ea"/>
              <a:cs typeface="+mn-cs"/>
            </a:endParaRPr>
          </a:p>
          <a:p>
            <a:endParaRPr lang="sv-SE" dirty="0"/>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17</a:t>
            </a:fld>
            <a:endParaRPr lang="en-GB"/>
          </a:p>
        </p:txBody>
      </p:sp>
    </p:spTree>
    <p:extLst>
      <p:ext uri="{BB962C8B-B14F-4D97-AF65-F5344CB8AC3E}">
        <p14:creationId xmlns:p14="http://schemas.microsoft.com/office/powerpoint/2010/main" val="3466728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s-ES_tradnl" sz="1200" kern="1200" dirty="0">
                <a:solidFill>
                  <a:schemeClr val="tx1"/>
                </a:solidFill>
                <a:effectLst/>
                <a:latin typeface="+mn-lt"/>
                <a:ea typeface="+mn-ea"/>
                <a:cs typeface="+mn-cs"/>
              </a:rPr>
              <a:t>Hay otras razones por las que las personas critican los derechos humanos. Quizás usted también haya pensado esto. </a:t>
            </a:r>
          </a:p>
          <a:p>
            <a:pPr fontAlgn="base"/>
            <a:endParaRPr lang="sv-SE"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s-ES_tradnl" sz="1200" kern="1200" dirty="0">
                <a:solidFill>
                  <a:schemeClr val="tx1"/>
                </a:solidFill>
                <a:effectLst/>
                <a:latin typeface="+mn-lt"/>
                <a:ea typeface="+mn-ea"/>
                <a:cs typeface="+mn-cs"/>
              </a:rPr>
              <a:t>Puede que los derechos humanos suenen como un asunto técnico, un tema para abogados y políticos, y no algo en lo que usted pueda participar.</a:t>
            </a:r>
          </a:p>
          <a:p>
            <a:pPr marL="0" lvl="0" indent="0" fontAlgn="base">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s-ES_tradnl" sz="1200" kern="1200" dirty="0">
                <a:solidFill>
                  <a:schemeClr val="tx1"/>
                </a:solidFill>
                <a:effectLst/>
                <a:latin typeface="+mn-lt"/>
                <a:ea typeface="+mn-ea"/>
                <a:cs typeface="+mn-cs"/>
              </a:rPr>
              <a:t>O tal vez piense que los derechos humanos no tienen mucho que ver con su vida cotidiana, y que son un tema que solo preocupa a las élites de las capitales.</a:t>
            </a:r>
          </a:p>
          <a:p>
            <a:pPr marL="0" lvl="0" indent="0" fontAlgn="base">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s-ES_tradnl" sz="1200" kern="1200" dirty="0">
                <a:solidFill>
                  <a:schemeClr val="tx1"/>
                </a:solidFill>
                <a:effectLst/>
                <a:latin typeface="+mn-lt"/>
                <a:ea typeface="+mn-ea"/>
                <a:cs typeface="+mn-cs"/>
              </a:rPr>
              <a:t>Incluso puede que los vea como instrumentos dentro de un juego político internacional. Algo que los gobiernos usan desde la hipocresía, ya que critican a sus enemigos mientras ellos mismos también toman medidas que los violan. </a:t>
            </a:r>
            <a:endParaRPr lang="sv-SE"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Es cierto que los derechos humanos están relacionados con las leyes: los políticos las crean y los abogados pueden usarlas para</a:t>
            </a:r>
          </a:p>
          <a:p>
            <a:r>
              <a:rPr lang="es-ES_tradnl" sz="1200" kern="1200" dirty="0">
                <a:solidFill>
                  <a:schemeClr val="tx1"/>
                </a:solidFill>
                <a:effectLst/>
                <a:latin typeface="+mn-lt"/>
                <a:ea typeface="+mn-ea"/>
                <a:cs typeface="+mn-cs"/>
              </a:rPr>
              <a:t>defender esos derechos ante la justicia. Y sí, a veces, se usan y manipulan para fines políticos. ¡Pero los derechos humanos abarcan mucho más que leyes y política!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18</a:t>
            </a:fld>
            <a:endParaRPr lang="en-GB"/>
          </a:p>
        </p:txBody>
      </p:sp>
    </p:spTree>
    <p:extLst>
      <p:ext uri="{BB962C8B-B14F-4D97-AF65-F5344CB8AC3E}">
        <p14:creationId xmlns:p14="http://schemas.microsoft.com/office/powerpoint/2010/main" val="4020997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LOS DERECHOS HUMANOS EN NUESTRA VIDA</a:t>
            </a:r>
            <a:endParaRPr lang="sv-SE" sz="1200" kern="1200" dirty="0">
              <a:solidFill>
                <a:schemeClr val="tx1"/>
              </a:solidFill>
              <a:effectLst/>
              <a:latin typeface="+mn-lt"/>
              <a:ea typeface="+mn-ea"/>
              <a:cs typeface="+mn-cs"/>
            </a:endParaRPr>
          </a:p>
          <a:p>
            <a:br>
              <a:rPr sz="1200" dirty="0"/>
            </a:br>
            <a:r>
              <a:rPr lang="es-ES_tradnl" sz="1200" kern="1200" dirty="0">
                <a:solidFill>
                  <a:schemeClr val="tx1"/>
                </a:solidFill>
                <a:effectLst/>
                <a:latin typeface="+mn-lt"/>
                <a:ea typeface="+mn-ea"/>
                <a:cs typeface="+mn-cs"/>
              </a:rPr>
              <a:t>Como hemos visto, los derechos humanos en realidad tienen que ver con las necesidades de nuestra vida cotidiana. Con lo que sucede en nuestras escuelas, granjas, lugares de trabajo, casas y vecindarios, y con cómo debemos tratarnos entre nosotros y ser tratados.</a:t>
            </a: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Tienen como objetivo protegernos del abuso por parte de aquellos que tienen poder sobre nuestras vidas, como arrendadores, empleadores, docentes o incluso familiares. Y, por supuesto, del abuso por parte de autoridades como la policía, los miembros de los tribunales, el ejército y el gobierno.</a:t>
            </a:r>
          </a:p>
          <a:p>
            <a:pPr fontAlgn="base"/>
            <a:endParaRPr lang="sv-SE" sz="1200" kern="1200" dirty="0">
              <a:solidFill>
                <a:schemeClr val="tx1"/>
              </a:solidFill>
              <a:effectLst/>
              <a:latin typeface="+mn-lt"/>
              <a:ea typeface="+mn-ea"/>
              <a:cs typeface="+mn-cs"/>
            </a:endParaRPr>
          </a:p>
          <a:p>
            <a:pPr fontAlgn="base"/>
            <a:r>
              <a:rPr lang="es-ES_tradnl" sz="1200" kern="1200" dirty="0">
                <a:solidFill>
                  <a:schemeClr val="tx1"/>
                </a:solidFill>
                <a:effectLst/>
                <a:latin typeface="+mn-lt"/>
                <a:ea typeface="+mn-ea"/>
                <a:cs typeface="+mn-cs"/>
              </a:rPr>
              <a:t>Tal vez podamos resumir estas ideas diciendo que los derechos humanos tienen que ver con el tipo de sociedad en la que queremos vivir y que queremos construir. </a:t>
            </a:r>
          </a:p>
          <a:p>
            <a:pPr fontAlgn="base"/>
            <a:endParaRPr lang="sv-SE"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Si queremos que los derechos humanos realmente se respeten en nuestras comunidades, todos tenemos una responsabilidad que asumir. Muchas violaciones ocurren porque las personas comunes no respetan los derechos de otras personas, por ejemplo, cuando tratamos a alguien como si fuera inferior. </a:t>
            </a: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Asimismo, los gobiernos, las empresas y las personas pueden seguir cometiendo violaciones de derechos porque la gente no defiende los derechos de los demás, no intenta cambiar esta realidad y permanece en silencio. </a:t>
            </a:r>
            <a:br>
              <a:rPr lang="es-ES_tradnl" sz="1200" kern="1200" dirty="0">
                <a:solidFill>
                  <a:schemeClr val="tx1"/>
                </a:solidFill>
                <a:effectLst/>
                <a:latin typeface="+mn-lt"/>
                <a:ea typeface="+mn-ea"/>
                <a:cs typeface="+mn-cs"/>
              </a:rPr>
            </a:br>
            <a:endParaRPr lang="es-LA" sz="1200" b="0" i="0" u="none" strike="noStrike" cap="none" baseline="0" dirty="0">
              <a:solidFill>
                <a:srgbClr val="000000"/>
              </a:solidFill>
              <a:effectLst/>
              <a:uFill>
                <a:solidFill>
                  <a:prstClr val="black">
                    <a:alpha val="0"/>
                  </a:prstClr>
                </a:solidFill>
              </a:uFill>
              <a:latin typeface="Calibri"/>
              <a:ea typeface="Calibri"/>
              <a:cs typeface="Calibri"/>
            </a:endParaRPr>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19</a:t>
            </a:fld>
            <a:endParaRPr lang="en-GB"/>
          </a:p>
        </p:txBody>
      </p:sp>
    </p:spTree>
    <p:extLst>
      <p:ext uri="{BB962C8B-B14F-4D97-AF65-F5344CB8AC3E}">
        <p14:creationId xmlns:p14="http://schemas.microsoft.com/office/powerpoint/2010/main" val="3232556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D7DBD2-2B10-4EF4-A6B5-C85AC3CD16FB}" type="slidenum">
              <a:rPr lang="en-GB" smtClean="0"/>
              <a:t>2</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1"/>
          </p:nvPr>
        </p:nvSpPr>
        <p:spPr/>
        <p:txBody>
          <a:bodyPr/>
          <a:lstStyle/>
          <a:p>
            <a:fld id="{30F7EE07-0028-9742-B23B-FE37E6BBE572}" type="datetime1">
              <a:rPr lang="sv-SE" smtClean="0"/>
              <a:t>2025-11-27</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idx="2"/>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Tree>
    <p:extLst>
      <p:ext uri="{BB962C8B-B14F-4D97-AF65-F5344CB8AC3E}">
        <p14:creationId xmlns:p14="http://schemas.microsoft.com/office/powerpoint/2010/main" val="582750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s-ES_tradnl" sz="1200" kern="1200" dirty="0">
                <a:solidFill>
                  <a:schemeClr val="tx1"/>
                </a:solidFill>
                <a:effectLst/>
                <a:latin typeface="+mn-lt"/>
                <a:ea typeface="+mn-ea"/>
                <a:cs typeface="+mn-cs"/>
              </a:rPr>
              <a:t>Nosotros no somos parte del gobierno, no hemos firmado tratados internacionales ni tenemos el deber legal de garantizar que se respeten los derechos humanos. Pero somos seres humanos con razón y conciencia, y tenemos un deber moral entre nosotros. Tal como establece la Declaración Universal de los Derechos Humanos:</a:t>
            </a:r>
            <a:endParaRPr lang="sv-SE" sz="1200" kern="1200" dirty="0">
              <a:solidFill>
                <a:schemeClr val="tx1"/>
              </a:solidFill>
              <a:effectLst/>
              <a:latin typeface="+mn-lt"/>
              <a:ea typeface="+mn-ea"/>
              <a:cs typeface="+mn-cs"/>
            </a:endParaRPr>
          </a:p>
          <a:p>
            <a:pPr fontAlgn="base"/>
            <a:r>
              <a:rPr lang="es-ES"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es-ES_tradnl" sz="1200" kern="1200" dirty="0">
                <a:solidFill>
                  <a:schemeClr val="tx1"/>
                </a:solidFill>
                <a:effectLst/>
                <a:latin typeface="+mn-lt"/>
                <a:ea typeface="+mn-ea"/>
                <a:cs typeface="+mn-cs"/>
              </a:rPr>
              <a:t>“Todos los seres humanos nacen iguales en dignidad y derechos, y dotados como están de razón y conciencia, deben comportarse fraternalmente los unos con los otros”.</a:t>
            </a:r>
            <a:endParaRPr lang="sv-SE" sz="1200" kern="1200" dirty="0">
              <a:solidFill>
                <a:schemeClr val="tx1"/>
              </a:solidFill>
              <a:effectLst/>
              <a:latin typeface="+mn-lt"/>
              <a:ea typeface="+mn-ea"/>
              <a:cs typeface="+mn-cs"/>
            </a:endParaRPr>
          </a:p>
          <a:p>
            <a:pPr fontAlgn="base"/>
            <a:r>
              <a:rPr lang="es-ES"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es-ES_tradnl" sz="1200" kern="1200" dirty="0">
                <a:solidFill>
                  <a:schemeClr val="tx1"/>
                </a:solidFill>
                <a:effectLst/>
                <a:latin typeface="+mn-lt"/>
                <a:ea typeface="+mn-ea"/>
                <a:cs typeface="+mn-cs"/>
              </a:rPr>
              <a:t>“... a fin de que tanto los individuos como las instituciones [...] promuevan, mediante la enseñanza y la educación, el respeto a estos derechos y libertades”.</a:t>
            </a:r>
            <a:endParaRPr lang="sv-SE" sz="1200" kern="1200" dirty="0">
              <a:solidFill>
                <a:schemeClr val="tx1"/>
              </a:solidFill>
              <a:effectLst/>
              <a:latin typeface="+mn-lt"/>
              <a:ea typeface="+mn-ea"/>
              <a:cs typeface="+mn-cs"/>
            </a:endParaRPr>
          </a:p>
          <a:p>
            <a:pPr fontAlgn="base"/>
            <a:r>
              <a:rPr lang="es-ES"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es-ES_tradnl" sz="1200" kern="1200" dirty="0">
                <a:solidFill>
                  <a:schemeClr val="tx1"/>
                </a:solidFill>
                <a:effectLst/>
                <a:latin typeface="+mn-lt"/>
                <a:ea typeface="+mn-ea"/>
                <a:cs typeface="+mn-cs"/>
              </a:rPr>
              <a:t>Siempre que tengamos el poder de influir de manera positiva o negativa en la vida de otras personas, tenemos el deber moral de defender los derechos humanos. No siempre podemos intervenir, y en algunas situaciones no sabemos ni siquiera qué hacer, pero cuando vemos que se cometen injusticias, y PODEMOS hacer algo para ayudar, tenemos el deber de intentarlo.</a:t>
            </a:r>
          </a:p>
          <a:p>
            <a:pPr fontAlgn="base"/>
            <a:endParaRPr lang="sv-SE" sz="1200" kern="1200" dirty="0">
              <a:solidFill>
                <a:schemeClr val="tx1"/>
              </a:solidFill>
              <a:effectLst/>
              <a:latin typeface="+mn-lt"/>
              <a:ea typeface="+mn-ea"/>
              <a:cs typeface="+mn-cs"/>
            </a:endParaRPr>
          </a:p>
          <a:p>
            <a:pPr fontAlgn="base"/>
            <a:r>
              <a:rPr lang="es-ES_tradnl" sz="1200" kern="1200" dirty="0">
                <a:solidFill>
                  <a:schemeClr val="tx1"/>
                </a:solidFill>
                <a:effectLst/>
                <a:latin typeface="+mn-lt"/>
                <a:ea typeface="+mn-ea"/>
                <a:cs typeface="+mn-cs"/>
              </a:rPr>
              <a:t>A veces, ayudar es tan simple como ser un buen vecino. </a:t>
            </a:r>
            <a:endParaRPr lang="sv-SE" sz="1200" kern="1200" dirty="0">
              <a:solidFill>
                <a:schemeClr val="tx1"/>
              </a:solidFill>
              <a:effectLst/>
              <a:latin typeface="+mn-lt"/>
              <a:ea typeface="+mn-ea"/>
              <a:cs typeface="+mn-cs"/>
            </a:endParaRPr>
          </a:p>
          <a:p>
            <a:pPr fontAlgn="base"/>
            <a:r>
              <a:rPr lang="es-ES"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20</a:t>
            </a:fld>
            <a:endParaRPr lang="en-GB"/>
          </a:p>
        </p:txBody>
      </p:sp>
    </p:spTree>
    <p:extLst>
      <p:ext uri="{BB962C8B-B14F-4D97-AF65-F5344CB8AC3E}">
        <p14:creationId xmlns:p14="http://schemas.microsoft.com/office/powerpoint/2010/main" val="341927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HISTORIAS DE LOS AGENTES DE CAMBIO</a:t>
            </a:r>
            <a:endParaRPr lang="sv-SE" sz="1200" kern="1200" dirty="0">
              <a:solidFill>
                <a:schemeClr val="tx1"/>
              </a:solidFill>
              <a:effectLst/>
              <a:latin typeface="+mn-lt"/>
              <a:ea typeface="+mn-ea"/>
              <a:cs typeface="+mn-cs"/>
            </a:endParaRPr>
          </a:p>
          <a:p>
            <a:pPr fontAlgn="base"/>
            <a:br>
              <a:rPr sz="1200" dirty="0"/>
            </a:br>
            <a:r>
              <a:rPr lang="es-ES_tradnl" sz="1200" kern="1200" dirty="0" err="1">
                <a:solidFill>
                  <a:schemeClr val="tx1"/>
                </a:solidFill>
                <a:effectLst/>
                <a:latin typeface="+mn-lt"/>
                <a:ea typeface="+mn-ea"/>
                <a:cs typeface="+mn-cs"/>
              </a:rPr>
              <a:t>Shafaq</a:t>
            </a:r>
            <a:r>
              <a:rPr lang="es-ES_tradnl" sz="1200" kern="1200" dirty="0">
                <a:solidFill>
                  <a:schemeClr val="tx1"/>
                </a:solidFill>
                <a:effectLst/>
                <a:latin typeface="+mn-lt"/>
                <a:ea typeface="+mn-ea"/>
                <a:cs typeface="+mn-cs"/>
              </a:rPr>
              <a:t> Hassan es una mujer musulmana británica que vive en el sur de Londres. En los últimos años, ha habido un gran aumento en los delitos motivados por el odio en el Reino Unido. Los musulmanes, y especialmente las mujeres musulmanas que (como </a:t>
            </a:r>
            <a:r>
              <a:rPr lang="es-ES_tradnl" sz="1200" kern="1200" dirty="0" err="1">
                <a:solidFill>
                  <a:schemeClr val="tx1"/>
                </a:solidFill>
                <a:effectLst/>
                <a:latin typeface="+mn-lt"/>
                <a:ea typeface="+mn-ea"/>
                <a:cs typeface="+mn-cs"/>
              </a:rPr>
              <a:t>Shafaq</a:t>
            </a:r>
            <a:r>
              <a:rPr lang="es-ES_tradnl" sz="1200" kern="1200" dirty="0">
                <a:solidFill>
                  <a:schemeClr val="tx1"/>
                </a:solidFill>
                <a:effectLst/>
                <a:latin typeface="+mn-lt"/>
                <a:ea typeface="+mn-ea"/>
                <a:cs typeface="+mn-cs"/>
              </a:rPr>
              <a:t>) usan prendas para cubrirse la cabeza, a menudo son víctimas de ataques, tanto en Internet como en la calle. </a:t>
            </a:r>
          </a:p>
          <a:p>
            <a:pPr fontAlgn="base"/>
            <a:endParaRPr lang="es-ES_tradnl" sz="1200" kern="1200">
              <a:solidFill>
                <a:schemeClr val="tx1"/>
              </a:solidFill>
              <a:effectLst/>
              <a:latin typeface="+mn-lt"/>
              <a:ea typeface="+mn-ea"/>
              <a:cs typeface="+mn-cs"/>
            </a:endParaRPr>
          </a:p>
          <a:p>
            <a:pPr fontAlgn="base"/>
            <a:r>
              <a:rPr lang="es-ES_tradnl" sz="1200" kern="1200">
                <a:solidFill>
                  <a:schemeClr val="tx1"/>
                </a:solidFill>
                <a:effectLst/>
                <a:latin typeface="+mn-lt"/>
                <a:ea typeface="+mn-ea"/>
                <a:cs typeface="+mn-cs"/>
              </a:rPr>
              <a:t>En </a:t>
            </a:r>
            <a:r>
              <a:rPr lang="es-ES_tradnl" sz="1200" kern="1200" dirty="0">
                <a:solidFill>
                  <a:schemeClr val="tx1"/>
                </a:solidFill>
                <a:effectLst/>
                <a:latin typeface="+mn-lt"/>
                <a:ea typeface="+mn-ea"/>
                <a:cs typeface="+mn-cs"/>
              </a:rPr>
              <a:t>este contexto, los actos cotidianos de amistad y generosidad entre personas de diferentes tradiciones religiosas pueden tener un gran impacto positivo. </a:t>
            </a:r>
          </a:p>
          <a:p>
            <a:pPr fontAlgn="base"/>
            <a:endParaRPr lang="sv-SE" sz="1200" kern="1200" dirty="0">
              <a:solidFill>
                <a:schemeClr val="tx1"/>
              </a:solidFill>
              <a:effectLst/>
              <a:latin typeface="+mn-lt"/>
              <a:ea typeface="+mn-ea"/>
              <a:cs typeface="+mn-cs"/>
            </a:endParaRPr>
          </a:p>
          <a:p>
            <a:r>
              <a:rPr lang="es-ES_tradnl" sz="1200" kern="1200" dirty="0" err="1">
                <a:solidFill>
                  <a:schemeClr val="tx1"/>
                </a:solidFill>
                <a:effectLst/>
                <a:latin typeface="+mn-lt"/>
                <a:ea typeface="+mn-ea"/>
                <a:cs typeface="+mn-cs"/>
              </a:rPr>
              <a:t>Shafaq</a:t>
            </a:r>
            <a:r>
              <a:rPr lang="es-ES_tradnl" sz="1200" kern="1200" dirty="0">
                <a:solidFill>
                  <a:schemeClr val="tx1"/>
                </a:solidFill>
                <a:effectLst/>
                <a:latin typeface="+mn-lt"/>
                <a:ea typeface="+mn-ea"/>
                <a:cs typeface="+mn-cs"/>
              </a:rPr>
              <a:t> comenta que recuperó sus esperanzas en la humanidad cuando un vecino, que no es musulmán, de manera inesperada les dio a ella y a su hijo </a:t>
            </a:r>
            <a:r>
              <a:rPr lang="es-ES_tradnl" sz="1200" kern="1200" dirty="0" err="1">
                <a:solidFill>
                  <a:schemeClr val="tx1"/>
                </a:solidFill>
                <a:effectLst/>
                <a:latin typeface="+mn-lt"/>
                <a:ea typeface="+mn-ea"/>
                <a:cs typeface="+mn-cs"/>
              </a:rPr>
              <a:t>Ayaan</a:t>
            </a:r>
            <a:r>
              <a:rPr lang="es-ES_tradnl" sz="1200" kern="1200" dirty="0">
                <a:solidFill>
                  <a:schemeClr val="tx1"/>
                </a:solidFill>
                <a:effectLst/>
                <a:latin typeface="+mn-lt"/>
                <a:ea typeface="+mn-ea"/>
                <a:cs typeface="+mn-cs"/>
              </a:rPr>
              <a:t>, de 14 años, regalos para celebrar la Fiesta del Fin del Ayuno.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21</a:t>
            </a:fld>
            <a:endParaRPr lang="en-GB"/>
          </a:p>
        </p:txBody>
      </p:sp>
    </p:spTree>
    <p:extLst>
      <p:ext uri="{BB962C8B-B14F-4D97-AF65-F5344CB8AC3E}">
        <p14:creationId xmlns:p14="http://schemas.microsoft.com/office/powerpoint/2010/main" val="78067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s-ES_tradnl" sz="1200" kern="1200" dirty="0" err="1">
                <a:solidFill>
                  <a:schemeClr val="tx1"/>
                </a:solidFill>
                <a:effectLst/>
                <a:latin typeface="+mn-lt"/>
                <a:ea typeface="+mn-ea"/>
                <a:cs typeface="+mn-cs"/>
              </a:rPr>
              <a:t>Shafaq</a:t>
            </a:r>
            <a:r>
              <a:rPr lang="es-ES_tradnl" sz="1200" kern="1200" dirty="0">
                <a:solidFill>
                  <a:schemeClr val="tx1"/>
                </a:solidFill>
                <a:effectLst/>
                <a:latin typeface="+mn-lt"/>
                <a:ea typeface="+mn-ea"/>
                <a:cs typeface="+mn-cs"/>
              </a:rPr>
              <a:t> publicó una foto de los regalos en Twitter y afirmó: </a:t>
            </a:r>
            <a:endParaRPr lang="sv-SE" sz="1200" kern="1200" dirty="0">
              <a:solidFill>
                <a:schemeClr val="tx1"/>
              </a:solidFill>
              <a:effectLst/>
              <a:latin typeface="+mn-lt"/>
              <a:ea typeface="+mn-ea"/>
              <a:cs typeface="+mn-cs"/>
            </a:endParaRPr>
          </a:p>
          <a:p>
            <a:pPr fontAlgn="base"/>
            <a:r>
              <a:rPr lang="es-ES"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es-ES_tradnl" sz="1200" kern="1200" dirty="0">
                <a:solidFill>
                  <a:schemeClr val="tx1"/>
                </a:solidFill>
                <a:effectLst/>
                <a:latin typeface="+mn-lt"/>
                <a:ea typeface="+mn-ea"/>
                <a:cs typeface="+mn-cs"/>
              </a:rPr>
              <a:t>“Un vecino, que no es musulmán, nos sorprendió por completo cuando nos regaló dátiles argelinos y un tapete de oración para mi hijo de 14 años, que había ayunado durante todo el mes. Es nuestro vecino desde hace más de 20 años y los regalos para la Fiesta del Fin del Ayuno fueron una sorpresa muy agradable”. </a:t>
            </a:r>
            <a:endParaRPr lang="sv-SE" sz="1200" kern="1200" dirty="0">
              <a:solidFill>
                <a:schemeClr val="tx1"/>
              </a:solidFill>
              <a:effectLst/>
              <a:latin typeface="+mn-lt"/>
              <a:ea typeface="+mn-ea"/>
              <a:cs typeface="+mn-cs"/>
            </a:endParaRPr>
          </a:p>
          <a:p>
            <a:pPr fontAlgn="base"/>
            <a:r>
              <a:rPr lang="es-ES"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es-ES_tradnl" sz="1200" kern="1200" dirty="0">
                <a:solidFill>
                  <a:schemeClr val="tx1"/>
                </a:solidFill>
                <a:effectLst/>
                <a:latin typeface="+mn-lt"/>
                <a:ea typeface="+mn-ea"/>
                <a:cs typeface="+mn-cs"/>
              </a:rPr>
              <a:t>“No me di cuenta de que sabía que </a:t>
            </a:r>
            <a:r>
              <a:rPr lang="es-ES_tradnl" sz="1200" kern="1200" dirty="0" err="1">
                <a:solidFill>
                  <a:schemeClr val="tx1"/>
                </a:solidFill>
                <a:effectLst/>
                <a:latin typeface="+mn-lt"/>
                <a:ea typeface="+mn-ea"/>
                <a:cs typeface="+mn-cs"/>
              </a:rPr>
              <a:t>Ayaan</a:t>
            </a:r>
            <a:r>
              <a:rPr lang="es-ES_tradnl" sz="1200" kern="1200" dirty="0">
                <a:solidFill>
                  <a:schemeClr val="tx1"/>
                </a:solidFill>
                <a:effectLst/>
                <a:latin typeface="+mn-lt"/>
                <a:ea typeface="+mn-ea"/>
                <a:cs typeface="+mn-cs"/>
              </a:rPr>
              <a:t> estaba ayunando. Mi hijo se sintió muy especial. Es un vecino amistoso y le encanta el </a:t>
            </a:r>
            <a:r>
              <a:rPr lang="es-ES_tradnl" sz="1200" kern="1200" dirty="0" err="1">
                <a:solidFill>
                  <a:schemeClr val="tx1"/>
                </a:solidFill>
                <a:effectLst/>
                <a:latin typeface="+mn-lt"/>
                <a:ea typeface="+mn-ea"/>
                <a:cs typeface="+mn-cs"/>
              </a:rPr>
              <a:t>biryani</a:t>
            </a:r>
            <a:r>
              <a:rPr lang="es-ES_tradnl" sz="1200" kern="1200" dirty="0">
                <a:solidFill>
                  <a:schemeClr val="tx1"/>
                </a:solidFill>
                <a:effectLst/>
                <a:latin typeface="+mn-lt"/>
                <a:ea typeface="+mn-ea"/>
                <a:cs typeface="+mn-cs"/>
              </a:rPr>
              <a:t> que prepara mi madre, así que siempre le mandamos una porción. Somos una comunidad diversa y es conmovedor que nuestro vecino fuera tan considerado y alentador con </a:t>
            </a:r>
            <a:r>
              <a:rPr lang="es-ES_tradnl" sz="1200" kern="1200" dirty="0" err="1">
                <a:solidFill>
                  <a:schemeClr val="tx1"/>
                </a:solidFill>
                <a:effectLst/>
                <a:latin typeface="+mn-lt"/>
                <a:ea typeface="+mn-ea"/>
                <a:cs typeface="+mn-cs"/>
              </a:rPr>
              <a:t>Ayaan</a:t>
            </a:r>
            <a:r>
              <a:rPr lang="es-ES_tradnl" sz="1200" kern="1200" dirty="0">
                <a:solidFill>
                  <a:schemeClr val="tx1"/>
                </a:solidFill>
                <a:effectLst/>
                <a:latin typeface="+mn-lt"/>
                <a:ea typeface="+mn-ea"/>
                <a:cs typeface="+mn-cs"/>
              </a:rPr>
              <a:t> y sus creencias religiosas”. </a:t>
            </a:r>
            <a:endParaRPr lang="sv-SE" sz="1200" kern="1200" dirty="0">
              <a:solidFill>
                <a:schemeClr val="tx1"/>
              </a:solidFill>
              <a:effectLst/>
              <a:latin typeface="+mn-lt"/>
              <a:ea typeface="+mn-ea"/>
              <a:cs typeface="+mn-cs"/>
            </a:endParaRPr>
          </a:p>
          <a:p>
            <a:endParaRPr lang="sv-SE" dirty="0"/>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22</a:t>
            </a:fld>
            <a:endParaRPr lang="en-GB"/>
          </a:p>
        </p:txBody>
      </p:sp>
    </p:spTree>
    <p:extLst>
      <p:ext uri="{BB962C8B-B14F-4D97-AF65-F5344CB8AC3E}">
        <p14:creationId xmlns:p14="http://schemas.microsoft.com/office/powerpoint/2010/main" val="851917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err="1">
                <a:solidFill>
                  <a:schemeClr val="tx1"/>
                </a:solidFill>
                <a:effectLst/>
                <a:latin typeface="+mn-lt"/>
                <a:ea typeface="+mn-ea"/>
                <a:cs typeface="+mn-cs"/>
              </a:rPr>
              <a:t>Zaliha</a:t>
            </a:r>
            <a:r>
              <a:rPr lang="es-ES_tradnl" sz="1200" kern="1200" dirty="0">
                <a:solidFill>
                  <a:schemeClr val="tx1"/>
                </a:solidFill>
                <a:effectLst/>
                <a:latin typeface="+mn-lt"/>
                <a:ea typeface="+mn-ea"/>
                <a:cs typeface="+mn-cs"/>
              </a:rPr>
              <a:t> y Magdalena también están marcando la diferencia en un contexto muy diferente.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err="1">
                <a:solidFill>
                  <a:schemeClr val="tx1"/>
                </a:solidFill>
                <a:effectLst/>
                <a:latin typeface="+mn-lt"/>
                <a:ea typeface="+mn-ea"/>
                <a:cs typeface="+mn-cs"/>
              </a:rPr>
              <a:t>Zaliha</a:t>
            </a:r>
            <a:r>
              <a:rPr lang="es-ES_tradnl" sz="1200" kern="1200" dirty="0">
                <a:solidFill>
                  <a:schemeClr val="tx1"/>
                </a:solidFill>
                <a:effectLst/>
                <a:latin typeface="+mn-lt"/>
                <a:ea typeface="+mn-ea"/>
                <a:cs typeface="+mn-cs"/>
              </a:rPr>
              <a:t> es una mujer mayor musulmana devota, que vive en la isla de Pemba en Zanzíbar, y enseña en la escuela local donde se estudia el Corán.</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23</a:t>
            </a:fld>
            <a:endParaRPr lang="en-GB"/>
          </a:p>
        </p:txBody>
      </p:sp>
    </p:spTree>
    <p:extLst>
      <p:ext uri="{BB962C8B-B14F-4D97-AF65-F5344CB8AC3E}">
        <p14:creationId xmlns:p14="http://schemas.microsoft.com/office/powerpoint/2010/main" val="3210207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s-ES_tradnl" sz="1200" kern="1200" dirty="0" err="1">
                <a:solidFill>
                  <a:schemeClr val="tx1"/>
                </a:solidFill>
                <a:effectLst/>
                <a:latin typeface="+mn-lt"/>
                <a:ea typeface="+mn-ea"/>
                <a:cs typeface="+mn-cs"/>
              </a:rPr>
              <a:t>Zaliha</a:t>
            </a:r>
            <a:r>
              <a:rPr lang="es-ES_tradnl" sz="1200" kern="1200" dirty="0">
                <a:solidFill>
                  <a:schemeClr val="tx1"/>
                </a:solidFill>
                <a:effectLst/>
                <a:latin typeface="+mn-lt"/>
                <a:ea typeface="+mn-ea"/>
                <a:cs typeface="+mn-cs"/>
              </a:rPr>
              <a:t> comenta:</a:t>
            </a:r>
            <a:endParaRPr lang="sv-SE" sz="1200" kern="1200" dirty="0">
              <a:solidFill>
                <a:schemeClr val="tx1"/>
              </a:solidFill>
              <a:effectLst/>
              <a:latin typeface="+mn-lt"/>
              <a:ea typeface="+mn-ea"/>
              <a:cs typeface="+mn-cs"/>
            </a:endParaRPr>
          </a:p>
          <a:p>
            <a:pPr fontAlgn="base"/>
            <a:r>
              <a:rPr lang="es-ES"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es-ES_tradnl" sz="1200" kern="1200" dirty="0">
                <a:solidFill>
                  <a:schemeClr val="tx1"/>
                </a:solidFill>
                <a:effectLst/>
                <a:latin typeface="+mn-lt"/>
                <a:ea typeface="+mn-ea"/>
                <a:cs typeface="+mn-cs"/>
              </a:rPr>
              <a:t>“Me preocupan los disturbios en nuestras comunidades. Nuestros jóvenes no tienen fe en los líderes políticos ni tampoco cuentan con oportunidades”.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24</a:t>
            </a:fld>
            <a:endParaRPr lang="en-GB"/>
          </a:p>
        </p:txBody>
      </p:sp>
    </p:spTree>
    <p:extLst>
      <p:ext uri="{BB962C8B-B14F-4D97-AF65-F5344CB8AC3E}">
        <p14:creationId xmlns:p14="http://schemas.microsoft.com/office/powerpoint/2010/main" val="4059216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s-ES_tradnl" sz="1200" kern="1200" dirty="0">
                <a:solidFill>
                  <a:schemeClr val="tx1"/>
                </a:solidFill>
                <a:effectLst/>
                <a:latin typeface="+mn-lt"/>
                <a:ea typeface="+mn-ea"/>
                <a:cs typeface="+mn-cs"/>
              </a:rPr>
              <a:t>Ella añade: </a:t>
            </a:r>
            <a:br>
              <a:rPr lang="es-ES_tradnl"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pPr fontAlgn="base"/>
            <a:r>
              <a:rPr lang="es-ES_tradnl" sz="1200" kern="1200" dirty="0">
                <a:solidFill>
                  <a:schemeClr val="tx1"/>
                </a:solidFill>
                <a:effectLst/>
                <a:latin typeface="+mn-lt"/>
                <a:ea typeface="+mn-ea"/>
                <a:cs typeface="+mn-cs"/>
              </a:rPr>
              <a:t>“Muchas personas que no viven en la isla se mudan aquí para trabajar en la industria del turismo y son cristianas. Conozco a numerosos musulmanes que culpan a los cristianos por quitarles el trabajo. He vivido muchos años de disturbios políticos y tensión religiosa. He visto iglesias quemadas, folletos con discursos de odio, cristianos que sufren acoso mientras van a la iglesia. Veo que nuestra juventud se vuelve cada vez más radicalizada y eso me preocupa. Por eso, me uní al Comité Interreligioso de Mujeres”.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dirty="0"/>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25</a:t>
            </a:fld>
            <a:endParaRPr lang="en-GB"/>
          </a:p>
        </p:txBody>
      </p:sp>
    </p:spTree>
    <p:extLst>
      <p:ext uri="{BB962C8B-B14F-4D97-AF65-F5344CB8AC3E}">
        <p14:creationId xmlns:p14="http://schemas.microsoft.com/office/powerpoint/2010/main" val="177446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ES_tradnl" sz="1200" kern="1200" dirty="0">
                <a:solidFill>
                  <a:schemeClr val="tx1"/>
                </a:solidFill>
                <a:effectLst/>
                <a:latin typeface="+mn-lt"/>
                <a:ea typeface="+mn-ea"/>
                <a:cs typeface="+mn-cs"/>
              </a:rPr>
              <a:t>“Quiero ayudar a prevenir la violencia religiosa en nuestra isla. En la escuela coránica, les enseño a los niños que la tolerancia y el amor son una parte fundamental de nuestra religión. El futuro está en mano de nuestros hijos y es nuestra responsabilidad mostrarles el camino”. </a:t>
            </a:r>
            <a:endParaRPr lang="sv-SE" sz="1200" kern="1200" dirty="0">
              <a:solidFill>
                <a:schemeClr val="tx1"/>
              </a:solidFill>
              <a:effectLst/>
              <a:latin typeface="+mn-lt"/>
              <a:ea typeface="+mn-ea"/>
              <a:cs typeface="+mn-cs"/>
            </a:endParaRPr>
          </a:p>
          <a:p>
            <a:endParaRPr lang="sv-SE" dirty="0"/>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26</a:t>
            </a:fld>
            <a:endParaRPr lang="en-GB"/>
          </a:p>
        </p:txBody>
      </p:sp>
    </p:spTree>
    <p:extLst>
      <p:ext uri="{BB962C8B-B14F-4D97-AF65-F5344CB8AC3E}">
        <p14:creationId xmlns:p14="http://schemas.microsoft.com/office/powerpoint/2010/main" val="1026874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s-ES_tradnl" sz="1200" kern="1200" dirty="0">
                <a:solidFill>
                  <a:schemeClr val="tx1"/>
                </a:solidFill>
                <a:effectLst/>
                <a:latin typeface="+mn-lt"/>
                <a:ea typeface="+mn-ea"/>
                <a:cs typeface="+mn-cs"/>
              </a:rPr>
              <a:t>Magdalena, una cristiana que migró a Zanzíbar, también participa en el trabajo interreligioso. </a:t>
            </a:r>
          </a:p>
          <a:p>
            <a:pPr fontAlgn="base"/>
            <a:endParaRPr lang="es-ES_tradnl" sz="1200" kern="1200" dirty="0">
              <a:solidFill>
                <a:schemeClr val="tx1"/>
              </a:solidFill>
              <a:effectLst/>
              <a:latin typeface="+mn-lt"/>
              <a:ea typeface="+mn-ea"/>
              <a:cs typeface="+mn-cs"/>
            </a:endParaRPr>
          </a:p>
          <a:p>
            <a:pPr fontAlgn="base"/>
            <a:r>
              <a:rPr lang="es-ES_tradnl" sz="1200" kern="1200" dirty="0">
                <a:solidFill>
                  <a:schemeClr val="tx1"/>
                </a:solidFill>
                <a:effectLst/>
                <a:latin typeface="+mn-lt"/>
                <a:ea typeface="+mn-ea"/>
                <a:cs typeface="+mn-cs"/>
              </a:rPr>
              <a:t>Ha enfrentado situaciones de discriminación debido a su forma de vestir y a su religión, pero está decidida a cerrar la brecha entre cristianos y musulmanes. Se unió al Consejo de Mujeres de la región de </a:t>
            </a:r>
            <a:r>
              <a:rPr lang="es-ES_tradnl" sz="1200" kern="1200" dirty="0" err="1">
                <a:solidFill>
                  <a:schemeClr val="tx1"/>
                </a:solidFill>
                <a:effectLst/>
                <a:latin typeface="+mn-lt"/>
                <a:ea typeface="+mn-ea"/>
                <a:cs typeface="+mn-cs"/>
              </a:rPr>
              <a:t>Ungoya</a:t>
            </a:r>
            <a:r>
              <a:rPr lang="es-ES_tradnl" sz="1200" kern="1200" dirty="0">
                <a:solidFill>
                  <a:schemeClr val="tx1"/>
                </a:solidFill>
                <a:effectLst/>
                <a:latin typeface="+mn-lt"/>
                <a:ea typeface="+mn-ea"/>
                <a:cs typeface="+mn-cs"/>
              </a:rPr>
              <a:t> que visita comunidades para hablar sobre los desafíos interreligiosos y los derechos de las mujeres. </a:t>
            </a:r>
            <a:endParaRPr lang="sv-SE" sz="1200" kern="1200" dirty="0">
              <a:solidFill>
                <a:schemeClr val="tx1"/>
              </a:solidFill>
              <a:effectLst/>
              <a:latin typeface="+mn-lt"/>
              <a:ea typeface="+mn-ea"/>
              <a:cs typeface="+mn-cs"/>
            </a:endParaRPr>
          </a:p>
          <a:p>
            <a:pPr fontAlgn="base"/>
            <a:r>
              <a:rPr lang="es-ES"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es-ES_tradnl" sz="1200" kern="1200" dirty="0">
                <a:solidFill>
                  <a:schemeClr val="tx1"/>
                </a:solidFill>
                <a:effectLst/>
                <a:latin typeface="+mn-lt"/>
                <a:ea typeface="+mn-ea"/>
                <a:cs typeface="+mn-cs"/>
              </a:rPr>
              <a:t>“Me uní al comité para obtener más información sobre el islam y comprender cómo viven las personas musulmanas”, explica. “Todas somos mujeres y nos enfrentamos a situaciones de discriminación a causa de este motivo; por eso, debemos permanecer unidas y apoyarnos mutuamente”.</a:t>
            </a:r>
            <a:endParaRPr lang="sv-SE" sz="1200" kern="1200" dirty="0">
              <a:solidFill>
                <a:schemeClr val="tx1"/>
              </a:solidFill>
              <a:effectLst/>
              <a:latin typeface="+mn-lt"/>
              <a:ea typeface="+mn-ea"/>
              <a:cs typeface="+mn-cs"/>
            </a:endParaRPr>
          </a:p>
          <a:p>
            <a:pPr fontAlgn="base"/>
            <a:r>
              <a:rPr lang="es-ES"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27</a:t>
            </a:fld>
            <a:endParaRPr lang="en-GB"/>
          </a:p>
        </p:txBody>
      </p:sp>
    </p:spTree>
    <p:extLst>
      <p:ext uri="{BB962C8B-B14F-4D97-AF65-F5344CB8AC3E}">
        <p14:creationId xmlns:p14="http://schemas.microsoft.com/office/powerpoint/2010/main" val="3732301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s-ES_tradnl" sz="1200" kern="1200" dirty="0">
                <a:solidFill>
                  <a:schemeClr val="tx1"/>
                </a:solidFill>
                <a:effectLst/>
                <a:latin typeface="+mn-lt"/>
                <a:ea typeface="+mn-ea"/>
                <a:cs typeface="+mn-cs"/>
              </a:rPr>
              <a:t>Hay innumerables personas que actúan como el vecino de </a:t>
            </a:r>
            <a:r>
              <a:rPr lang="es-ES_tradnl" sz="1200" kern="1200" dirty="0" err="1">
                <a:solidFill>
                  <a:schemeClr val="tx1"/>
                </a:solidFill>
                <a:effectLst/>
                <a:latin typeface="+mn-lt"/>
                <a:ea typeface="+mn-ea"/>
                <a:cs typeface="+mn-cs"/>
              </a:rPr>
              <a:t>Shafaq</a:t>
            </a:r>
            <a:r>
              <a:rPr lang="es-ES_tradnl" sz="1200" kern="1200" dirty="0">
                <a:solidFill>
                  <a:schemeClr val="tx1"/>
                </a:solidFill>
                <a:effectLst/>
                <a:latin typeface="+mn-lt"/>
                <a:ea typeface="+mn-ea"/>
                <a:cs typeface="+mn-cs"/>
              </a:rPr>
              <a:t> y como </a:t>
            </a:r>
            <a:r>
              <a:rPr lang="es-ES_tradnl" sz="1200" kern="1200" dirty="0" err="1">
                <a:solidFill>
                  <a:schemeClr val="tx1"/>
                </a:solidFill>
                <a:effectLst/>
                <a:latin typeface="+mn-lt"/>
                <a:ea typeface="+mn-ea"/>
                <a:cs typeface="+mn-cs"/>
              </a:rPr>
              <a:t>Zaliha</a:t>
            </a:r>
            <a:r>
              <a:rPr lang="es-ES_tradnl" sz="1200" kern="1200" dirty="0">
                <a:solidFill>
                  <a:schemeClr val="tx1"/>
                </a:solidFill>
                <a:effectLst/>
                <a:latin typeface="+mn-lt"/>
                <a:ea typeface="+mn-ea"/>
                <a:cs typeface="+mn-cs"/>
              </a:rPr>
              <a:t> y Magdalena. Personas comunes como nosotros, que a su manera, están tratando de que los derechos humanos realmente se respeten en sus comunidades. Estos son los verdaderos agentes de cambio local. </a:t>
            </a:r>
            <a:endParaRPr lang="sv-SE" sz="1200" kern="1200" dirty="0">
              <a:solidFill>
                <a:schemeClr val="tx1"/>
              </a:solidFill>
              <a:effectLst/>
              <a:latin typeface="+mn-lt"/>
              <a:ea typeface="+mn-ea"/>
              <a:cs typeface="+mn-cs"/>
            </a:endParaRPr>
          </a:p>
          <a:p>
            <a:pPr fontAlgn="base"/>
            <a:r>
              <a:rPr lang="es-ES"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¡Todos podemos contribuir a que los derechos humanos se respeten!</a:t>
            </a:r>
            <a:endParaRPr lang="sv-SE" dirty="0"/>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28</a:t>
            </a:fld>
            <a:endParaRPr lang="en-GB"/>
          </a:p>
        </p:txBody>
      </p:sp>
    </p:spTree>
    <p:extLst>
      <p:ext uri="{BB962C8B-B14F-4D97-AF65-F5344CB8AC3E}">
        <p14:creationId xmlns:p14="http://schemas.microsoft.com/office/powerpoint/2010/main" val="1518423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t>29</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1"/>
          </p:nvPr>
        </p:nvSpPr>
        <p:spPr/>
        <p:txBody>
          <a:bodyPr/>
          <a:lstStyle/>
          <a:p>
            <a:fld id="{30F7EE07-0028-9742-B23B-FE37E6BBE572}" type="datetime1">
              <a:rPr lang="sv-SE" smtClean="0"/>
              <a:t>2025-11-27</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idx="2"/>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Tree>
    <p:extLst>
      <p:ext uri="{BB962C8B-B14F-4D97-AF65-F5344CB8AC3E}">
        <p14:creationId xmlns:p14="http://schemas.microsoft.com/office/powerpoint/2010/main" val="4273349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s-LA" sz="1200" b="0" i="1" u="none" strike="noStrike" cap="none" baseline="0" dirty="0">
                <a:solidFill>
                  <a:srgbClr val="000000"/>
                </a:solidFill>
                <a:effectLst/>
                <a:uFill>
                  <a:solidFill>
                    <a:prstClr val="black">
                      <a:alpha val="0"/>
                    </a:prstClr>
                  </a:solidFill>
                </a:uFill>
                <a:latin typeface="Calibri"/>
                <a:ea typeface="Calibri"/>
                <a:cs typeface="Calibri"/>
              </a:rPr>
              <a:t>En las diapositivas 2 a 6, se ilustra la sección “Presentar el curso” del plan de la sesión. </a:t>
            </a:r>
          </a:p>
          <a:p>
            <a:endParaRPr lang="nb-NO" i="1" dirty="0"/>
          </a:p>
          <a:p>
            <a:r>
              <a:rPr lang="es-LA" sz="1200" b="0" i="1" u="none" strike="noStrike" cap="none" baseline="0" dirty="0">
                <a:solidFill>
                  <a:srgbClr val="000000"/>
                </a:solidFill>
                <a:effectLst/>
                <a:uFill>
                  <a:solidFill>
                    <a:prstClr val="black">
                      <a:alpha val="0"/>
                    </a:prstClr>
                  </a:solidFill>
                </a:uFill>
                <a:latin typeface="Calibri"/>
                <a:ea typeface="Calibri"/>
                <a:cs typeface="Calibri"/>
              </a:rPr>
              <a:t>Adapte esta diapositiva según sea necesario y lea las notas del orador mientras muestra la diapositiva o haga observaciones similares propias.</a:t>
            </a:r>
            <a:endParaRPr lang="nb-NO" sz="1200" i="1" kern="1200" dirty="0">
              <a:solidFill>
                <a:schemeClr val="tx1"/>
              </a:solidFill>
              <a:effectLst/>
              <a:latin typeface="+mn-lt"/>
              <a:cs typeface="Calibri"/>
            </a:endParaRPr>
          </a:p>
          <a:p>
            <a:endParaRPr lang="sv-SE" sz="1200" kern="1200" dirty="0">
              <a:solidFill>
                <a:schemeClr val="tx1"/>
              </a:solidFill>
              <a:effectLst/>
              <a:latin typeface="+mn-lt"/>
              <a:ea typeface="+mn-ea"/>
              <a:cs typeface="+mn-cs"/>
            </a:endParaRPr>
          </a:p>
          <a:p>
            <a:r>
              <a:rPr lang="es-LA" sz="1200" b="0" i="0" u="none" strike="noStrike" cap="none" baseline="0" dirty="0">
                <a:solidFill>
                  <a:srgbClr val="000000"/>
                </a:solidFill>
                <a:effectLst/>
                <a:uFill>
                  <a:solidFill>
                    <a:prstClr val="black">
                      <a:alpha val="0"/>
                    </a:prstClr>
                  </a:solidFill>
                </a:uFill>
                <a:latin typeface="Calibri"/>
                <a:ea typeface="Calibri"/>
                <a:cs typeface="Calibri"/>
              </a:rPr>
              <a:t>El curso persigue 4 objetivos principales:</a:t>
            </a:r>
            <a:endParaRPr lang="sv-SE" sz="1200" b="0" i="0" u="none" strike="noStrike" cap="none" baseline="0" dirty="0">
              <a:solidFill>
                <a:srgbClr val="000000"/>
              </a:solidFill>
              <a:effectLst/>
              <a:uFill>
                <a:solidFill>
                  <a:prstClr val="black">
                    <a:alpha val="0"/>
                  </a:prstClr>
                </a:solidFill>
              </a:uFill>
              <a:latin typeface="Calibri"/>
              <a:ea typeface="Calibri"/>
              <a:cs typeface="Calibri"/>
            </a:endParaRPr>
          </a:p>
          <a:p>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LA" sz="1200" b="0" i="0" u="none" strike="noStrike" cap="none" baseline="0" dirty="0">
                <a:solidFill>
                  <a:srgbClr val="000000"/>
                </a:solidFill>
                <a:effectLst/>
                <a:uFill>
                  <a:solidFill>
                    <a:prstClr val="black">
                      <a:alpha val="0"/>
                    </a:prstClr>
                  </a:solidFill>
                </a:uFill>
                <a:latin typeface="Calibri"/>
                <a:ea typeface="Calibri"/>
                <a:cs typeface="Calibri"/>
              </a:rPr>
              <a:t>Ayudarnos a reconocer y apreciar la diversidad dentro de las comunidades y entre ellas.</a:t>
            </a:r>
            <a:endParaRPr lang="sv-SE" sz="1200" b="0" i="0" u="none" strike="noStrike" cap="none" baseline="0" dirty="0">
              <a:solidFill>
                <a:srgbClr val="000000"/>
              </a:solidFill>
              <a:effectLst/>
              <a:uFill>
                <a:solidFill>
                  <a:prstClr val="black">
                    <a:alpha val="0"/>
                  </a:prstClr>
                </a:solidFill>
              </a:uFill>
              <a:latin typeface="Calibri"/>
              <a:ea typeface="Calibri"/>
              <a:cs typeface="Calibri"/>
            </a:endParaRPr>
          </a:p>
          <a:p>
            <a:pPr marL="0" lvl="0" indent="0">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LA" sz="1200" b="0" i="0" u="none" strike="noStrike" cap="none" baseline="0" dirty="0">
                <a:solidFill>
                  <a:srgbClr val="000000"/>
                </a:solidFill>
                <a:effectLst/>
                <a:uFill>
                  <a:solidFill>
                    <a:prstClr val="black">
                      <a:alpha val="0"/>
                    </a:prstClr>
                  </a:solidFill>
                </a:uFill>
                <a:latin typeface="Calibri"/>
                <a:ea typeface="Calibri"/>
                <a:cs typeface="Calibri"/>
              </a:rPr>
              <a:t>Ayudarnos a comprender y apreciar nuestros derechos humanos, incluido el derecho a la libertad de religión o de creencias. </a:t>
            </a:r>
            <a:endParaRPr lang="sv-SE" sz="1200" b="0" i="0" u="none" strike="noStrike" cap="none" baseline="0" dirty="0">
              <a:solidFill>
                <a:srgbClr val="000000"/>
              </a:solidFill>
              <a:effectLst/>
              <a:uFill>
                <a:solidFill>
                  <a:prstClr val="black">
                    <a:alpha val="0"/>
                  </a:prstClr>
                </a:solidFill>
              </a:uFill>
              <a:latin typeface="Calibri"/>
              <a:ea typeface="Calibri"/>
              <a:cs typeface="Calibri"/>
            </a:endParaRPr>
          </a:p>
          <a:p>
            <a:pPr marL="0" lvl="0" indent="0">
              <a:buFont typeface="Arial" panose="020B0604020202020204" pitchFamily="34" charset="0"/>
              <a:buNone/>
            </a:pP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LA" sz="1200" b="0" i="0" u="none" strike="noStrike" cap="none" baseline="0" dirty="0">
                <a:solidFill>
                  <a:srgbClr val="000000"/>
                </a:solidFill>
                <a:effectLst/>
                <a:uFill>
                  <a:solidFill>
                    <a:prstClr val="black">
                      <a:alpha val="0"/>
                    </a:prstClr>
                  </a:solidFill>
                </a:uFill>
                <a:latin typeface="Calibri"/>
                <a:ea typeface="Calibri"/>
                <a:cs typeface="Calibri"/>
              </a:rPr>
              <a:t>Identificar problemas relacionados con la libertad de religión o de creencias en nuestras comunidades. </a:t>
            </a:r>
            <a:endParaRPr lang="sv-SE" sz="1200" b="0" i="0" u="none" strike="noStrike" cap="none" baseline="0" dirty="0">
              <a:solidFill>
                <a:srgbClr val="000000"/>
              </a:solidFill>
              <a:effectLst/>
              <a:uFill>
                <a:solidFill>
                  <a:prstClr val="black">
                    <a:alpha val="0"/>
                  </a:prstClr>
                </a:solidFill>
              </a:uFill>
              <a:latin typeface="Calibri"/>
              <a:ea typeface="Calibri"/>
              <a:cs typeface="Calibri"/>
            </a:endParaRPr>
          </a:p>
          <a:p>
            <a:pPr marL="0" indent="0">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LA" sz="1200" b="0" i="0" u="none" strike="noStrike" cap="none" baseline="0" dirty="0">
                <a:solidFill>
                  <a:srgbClr val="000000"/>
                </a:solidFill>
                <a:effectLst/>
                <a:uFill>
                  <a:solidFill>
                    <a:prstClr val="black">
                      <a:alpha val="0"/>
                    </a:prstClr>
                  </a:solidFill>
                </a:uFill>
                <a:latin typeface="Calibri"/>
                <a:ea typeface="Calibri"/>
                <a:cs typeface="Calibri"/>
              </a:rPr>
              <a:t>Encontrar maneras de abordar esos problemas juntos.</a:t>
            </a:r>
            <a:endParaRPr lang="sv-SE" sz="1200" b="0" i="0" u="none" strike="noStrike" cap="none" baseline="0">
              <a:solidFill>
                <a:srgbClr val="000000"/>
              </a:solidFill>
              <a:effectLst/>
              <a:uFill>
                <a:solidFill>
                  <a:prstClr val="black">
                    <a:alpha val="0"/>
                  </a:prstClr>
                </a:solidFill>
              </a:uFill>
              <a:latin typeface="Calibri"/>
              <a:ea typeface="Calibri"/>
              <a:cs typeface="Calibri"/>
            </a:endParaRPr>
          </a:p>
          <a:p>
            <a:pPr marL="0" lvl="0" indent="0">
              <a:buFont typeface="Arial" panose="020B0604020202020204" pitchFamily="34" charset="0"/>
              <a:buNone/>
            </a:pPr>
            <a:endParaRPr lang="sv-SE" sz="1200" kern="1200" dirty="0">
              <a:solidFill>
                <a:schemeClr val="tx1"/>
              </a:solidFill>
              <a:effectLst/>
              <a:latin typeface="+mn-lt"/>
              <a:ea typeface="+mn-ea"/>
              <a:cs typeface="+mn-cs"/>
            </a:endParaRPr>
          </a:p>
          <a:p>
            <a:endParaRPr lang="sv-SE" dirty="0"/>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a:t>
            </a:fld>
            <a:endParaRPr lang="en-GB"/>
          </a:p>
        </p:txBody>
      </p:sp>
    </p:spTree>
    <p:extLst>
      <p:ext uri="{BB962C8B-B14F-4D97-AF65-F5344CB8AC3E}">
        <p14:creationId xmlns:p14="http://schemas.microsoft.com/office/powerpoint/2010/main" val="206792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s-LA" sz="1200" b="0" i="0" u="none" strike="noStrike" cap="none" baseline="0" dirty="0">
                <a:solidFill>
                  <a:srgbClr val="000000"/>
                </a:solidFill>
                <a:effectLst/>
                <a:uFill>
                  <a:solidFill>
                    <a:prstClr val="black">
                      <a:alpha val="0"/>
                    </a:prstClr>
                  </a:solidFill>
                </a:uFill>
                <a:latin typeface="Calibri"/>
                <a:ea typeface="Calibri"/>
                <a:cs typeface="Calibri"/>
              </a:rPr>
              <a:t>Durante el curso no estaremos sentados escuchando exposiciones largas. Aprenderemos a través de la participación activa. Compartiremos y reflexionaremos, analizaremos y planificaremos formas de tomar medidas. </a:t>
            </a:r>
            <a:endParaRPr lang="sv-SE" sz="1200" b="0" i="0" u="none" strike="noStrike" cap="none" baseline="0" dirty="0">
              <a:solidFill>
                <a:srgbClr val="000000"/>
              </a:solidFill>
              <a:effectLst/>
              <a:uFill>
                <a:solidFill>
                  <a:prstClr val="black">
                    <a:alpha val="0"/>
                  </a:prstClr>
                </a:solidFill>
              </a:uFill>
              <a:latin typeface="Calibri"/>
              <a:ea typeface="Calibri"/>
              <a:cs typeface="Calibri"/>
            </a:endParaRPr>
          </a:p>
          <a:p>
            <a:endParaRPr lang="sv-SE" sz="1200" kern="1200" dirty="0">
              <a:solidFill>
                <a:schemeClr val="tx1"/>
              </a:solidFill>
              <a:effectLst/>
              <a:latin typeface="+mn-lt"/>
              <a:ea typeface="+mn-ea"/>
              <a:cs typeface="+mn-cs"/>
            </a:endParaRPr>
          </a:p>
          <a:p>
            <a:r>
              <a:rPr lang="es-LA" sz="1200" b="0" i="0" u="none" strike="noStrike" cap="none" baseline="0" dirty="0">
                <a:solidFill>
                  <a:srgbClr val="000000"/>
                </a:solidFill>
                <a:effectLst/>
                <a:uFill>
                  <a:solidFill>
                    <a:prstClr val="black">
                      <a:alpha val="0"/>
                    </a:prstClr>
                  </a:solidFill>
                </a:uFill>
                <a:latin typeface="Calibri"/>
                <a:ea typeface="Calibri"/>
                <a:cs typeface="Calibri"/>
              </a:rPr>
              <a:t>Habrá presentaciones para aprender, pero también habrá debates, ejercicios grupales, juegos y representaciones para ayudarnos a procesar ese aprendizaje, relacionándolo con nuestra comunidad y contexto. </a:t>
            </a:r>
            <a:endParaRPr lang="sv-SE" sz="1200" b="0" i="0" u="none" strike="noStrike" cap="none" baseline="0" dirty="0">
              <a:solidFill>
                <a:srgbClr val="000000"/>
              </a:solidFill>
              <a:effectLst/>
              <a:uFill>
                <a:solidFill>
                  <a:prstClr val="black">
                    <a:alpha val="0"/>
                  </a:prstClr>
                </a:solidFill>
              </a:uFill>
              <a:latin typeface="Calibri"/>
              <a:ea typeface="Calibri"/>
              <a:cs typeface="Calibri"/>
            </a:endParaRPr>
          </a:p>
          <a:p>
            <a:endParaRPr lang="sv-SE" sz="1200" kern="1200" dirty="0">
              <a:solidFill>
                <a:schemeClr val="tx1"/>
              </a:solidFill>
              <a:effectLst/>
              <a:latin typeface="+mn-lt"/>
              <a:ea typeface="+mn-ea"/>
              <a:cs typeface="+mn-cs"/>
            </a:endParaRPr>
          </a:p>
          <a:p>
            <a:r>
              <a:rPr lang="es-LA" sz="1200" b="0" i="0" u="none" strike="noStrike" cap="none" baseline="0" dirty="0">
                <a:solidFill>
                  <a:srgbClr val="000000"/>
                </a:solidFill>
                <a:effectLst/>
                <a:uFill>
                  <a:solidFill>
                    <a:prstClr val="black">
                      <a:alpha val="0"/>
                    </a:prstClr>
                  </a:solidFill>
                </a:uFill>
                <a:latin typeface="Calibri"/>
                <a:ea typeface="Calibri"/>
                <a:cs typeface="Calibri"/>
              </a:rPr>
              <a:t>En realidad, es muy difícil recordar las cosas que aprendemos si no reflexionamos y procesamos el aprendizaje juntos. Además, es mucho más divertido cuando interactuamos. Por eso, su participación activa, sus experiencias, pensamientos y contribuciones son realmente importantes. </a:t>
            </a:r>
            <a:endParaRPr lang="sv-SE" dirty="0"/>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a:t>
            </a:fld>
            <a:endParaRPr lang="en-GB"/>
          </a:p>
        </p:txBody>
      </p:sp>
    </p:spTree>
    <p:extLst>
      <p:ext uri="{BB962C8B-B14F-4D97-AF65-F5344CB8AC3E}">
        <p14:creationId xmlns:p14="http://schemas.microsoft.com/office/powerpoint/2010/main" val="2090857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LA" sz="1200" b="0" i="0" u="none" strike="noStrike" cap="none" baseline="0" dirty="0">
                <a:solidFill>
                  <a:srgbClr val="FF0000"/>
                </a:solidFill>
                <a:effectLst/>
                <a:uFill>
                  <a:solidFill>
                    <a:prstClr val="black">
                      <a:alpha val="0"/>
                    </a:prstClr>
                  </a:solidFill>
                </a:uFill>
                <a:latin typeface="Calibri"/>
                <a:ea typeface="Calibri"/>
                <a:cs typeface="Calibri"/>
              </a:rPr>
              <a:t> </a:t>
            </a:r>
            <a:r>
              <a:rPr lang="es-LA" sz="1200" b="0" i="0" u="none" strike="noStrike" cap="none" baseline="0" dirty="0">
                <a:solidFill>
                  <a:srgbClr val="000000"/>
                </a:solidFill>
                <a:effectLst/>
                <a:uFill>
                  <a:solidFill>
                    <a:prstClr val="black">
                      <a:alpha val="0"/>
                    </a:prstClr>
                  </a:solidFill>
                </a:uFill>
                <a:latin typeface="Calibri"/>
                <a:ea typeface="Calibri"/>
                <a:cs typeface="Calibri"/>
              </a:rPr>
              <a:t>Durante el curso, analizaremos estos temas:   </a:t>
            </a:r>
            <a:endParaRPr lang="sv-SE" sz="1200" b="0" i="0" u="none" strike="noStrike" cap="none" baseline="0" dirty="0">
              <a:solidFill>
                <a:srgbClr val="000000"/>
              </a:solidFill>
              <a:effectLst/>
              <a:uFill>
                <a:solidFill>
                  <a:prstClr val="black">
                    <a:alpha val="0"/>
                  </a:prstClr>
                </a:solidFill>
              </a:uFill>
              <a:latin typeface="Calibri"/>
              <a:ea typeface="Calibri"/>
              <a:cs typeface="Calibri"/>
            </a:endParaRPr>
          </a:p>
          <a:p>
            <a:pPr marL="0" marR="0" lvl="0" indent="0" algn="l" defTabSz="914400" rtl="0" eaLnBrk="1" fontAlgn="auto" latinLnBrk="0" hangingPunct="1">
              <a:lnSpc>
                <a:spcPct val="100000"/>
              </a:lnSpc>
              <a:spcBef>
                <a:spcPct val="0"/>
              </a:spcBef>
              <a:spcAft>
                <a:spcPct val="0"/>
              </a:spcAft>
              <a:buClrTx/>
              <a:buSzTx/>
              <a:buFontTx/>
              <a:buNone/>
              <a:defRPr/>
            </a:pPr>
            <a:endParaRPr lang="en-GB" dirty="0">
              <a:cs typeface="Calibri"/>
            </a:endParaRPr>
          </a:p>
          <a:p>
            <a:pPr marL="285750" indent="-285750">
              <a:buFont typeface="Arial"/>
              <a:buChar char="•"/>
              <a:defRPr/>
            </a:pPr>
            <a:r>
              <a:rPr lang="es-LA" sz="1200" b="0" i="0" u="none" strike="noStrike" cap="none" baseline="0" dirty="0">
                <a:solidFill>
                  <a:srgbClr val="000000"/>
                </a:solidFill>
                <a:effectLst/>
                <a:uFill>
                  <a:solidFill>
                    <a:prstClr val="black">
                      <a:alpha val="0"/>
                    </a:prstClr>
                  </a:solidFill>
                </a:uFill>
                <a:latin typeface="Calibri"/>
                <a:ea typeface="Calibri"/>
                <a:cs typeface="Calibri"/>
              </a:rPr>
              <a:t>Necesidades humanas, derechos humanos y responsabilidades humanas  </a:t>
            </a:r>
            <a:endParaRPr lang="sv-SE" sz="1200" b="0" i="0" u="none" strike="noStrike" cap="none" baseline="0" dirty="0">
              <a:solidFill>
                <a:srgbClr val="000000"/>
              </a:solidFill>
              <a:effectLst/>
              <a:uFill>
                <a:solidFill>
                  <a:prstClr val="black">
                    <a:alpha val="0"/>
                  </a:prstClr>
                </a:solidFill>
              </a:uFill>
              <a:latin typeface="Calibri"/>
              <a:ea typeface="Calibri"/>
              <a:cs typeface="Calibri"/>
            </a:endParaRPr>
          </a:p>
          <a:p>
            <a:pPr marL="0" indent="0">
              <a:buFont typeface="Arial"/>
              <a:buNone/>
              <a:defRPr/>
            </a:pPr>
            <a:endParaRPr lang="en-GB" dirty="0">
              <a:cs typeface="Calibri"/>
            </a:endParaRPr>
          </a:p>
          <a:p>
            <a:pPr marL="285750" indent="-285750">
              <a:buFont typeface="Arial"/>
              <a:buChar char="•"/>
              <a:defRPr/>
            </a:pPr>
            <a:r>
              <a:rPr lang="es-LA" sz="1200" b="0" i="0" u="none" strike="noStrike" cap="none" baseline="0" dirty="0">
                <a:solidFill>
                  <a:srgbClr val="000000"/>
                </a:solidFill>
                <a:effectLst/>
                <a:uFill>
                  <a:solidFill>
                    <a:prstClr val="black">
                      <a:alpha val="0"/>
                    </a:prstClr>
                  </a:solidFill>
                </a:uFill>
                <a:latin typeface="Calibri"/>
                <a:ea typeface="Calibri"/>
                <a:cs typeface="Calibri"/>
              </a:rPr>
              <a:t>Libertad de religión o de creencias: ¿qué valores representa, qué derechos tenemos, cuándo pueden limitarse esos derechos y cómo se manifiestan las violaciones de los derechos?   </a:t>
            </a:r>
            <a:endParaRPr lang="sv-SE" sz="1200" b="0" i="0" u="none" strike="noStrike" cap="none" baseline="0" dirty="0">
              <a:solidFill>
                <a:srgbClr val="000000"/>
              </a:solidFill>
              <a:effectLst/>
              <a:uFill>
                <a:solidFill>
                  <a:prstClr val="black">
                    <a:alpha val="0"/>
                  </a:prstClr>
                </a:solidFill>
              </a:uFill>
              <a:latin typeface="Calibri"/>
              <a:ea typeface="Calibri"/>
              <a:cs typeface="Calibri"/>
            </a:endParaRPr>
          </a:p>
          <a:p>
            <a:pPr marL="0" indent="0">
              <a:buFont typeface="Arial"/>
              <a:buNone/>
              <a:defRPr/>
            </a:pPr>
            <a:endParaRPr lang="en-GB" dirty="0">
              <a:cs typeface="Calibri"/>
            </a:endParaRPr>
          </a:p>
          <a:p>
            <a:pPr marL="285750" indent="-285750">
              <a:buFont typeface="Arial"/>
              <a:buChar char="•"/>
              <a:defRPr/>
            </a:pPr>
            <a:r>
              <a:rPr lang="es-LA" sz="1200" b="0" i="0" u="none" strike="noStrike" cap="none" baseline="0" dirty="0">
                <a:solidFill>
                  <a:srgbClr val="000000"/>
                </a:solidFill>
                <a:effectLst/>
                <a:uFill>
                  <a:solidFill>
                    <a:prstClr val="black">
                      <a:alpha val="0"/>
                    </a:prstClr>
                  </a:solidFill>
                </a:uFill>
                <a:latin typeface="Calibri"/>
                <a:ea typeface="Calibri"/>
                <a:cs typeface="Calibri"/>
              </a:rPr>
              <a:t>Libertad de religión o de creencias en nuestro contexto  </a:t>
            </a:r>
            <a:endParaRPr lang="sv-SE" sz="1200" b="0" i="0" u="none" strike="noStrike" cap="none" baseline="0" dirty="0">
              <a:solidFill>
                <a:srgbClr val="000000"/>
              </a:solidFill>
              <a:effectLst/>
              <a:uFill>
                <a:solidFill>
                  <a:prstClr val="black">
                    <a:alpha val="0"/>
                  </a:prstClr>
                </a:solidFill>
              </a:uFill>
              <a:latin typeface="Calibri"/>
              <a:ea typeface="Calibri"/>
              <a:cs typeface="Calibri"/>
            </a:endParaRPr>
          </a:p>
          <a:p>
            <a:pPr marL="0" indent="0">
              <a:buFont typeface="Arial"/>
              <a:buNone/>
              <a:defRPr/>
            </a:pPr>
            <a:endParaRPr lang="en-GB" dirty="0">
              <a:cs typeface="Calibri"/>
            </a:endParaRPr>
          </a:p>
          <a:p>
            <a:pPr marL="285750" indent="-285750">
              <a:buFont typeface="Arial"/>
              <a:buChar char="•"/>
              <a:defRPr/>
            </a:pPr>
            <a:r>
              <a:rPr lang="es-LA" sz="1200" b="0" i="0" u="none" strike="noStrike" cap="none" baseline="0" dirty="0">
                <a:solidFill>
                  <a:srgbClr val="000000"/>
                </a:solidFill>
                <a:effectLst/>
                <a:uFill>
                  <a:solidFill>
                    <a:prstClr val="black">
                      <a:alpha val="0"/>
                    </a:prstClr>
                  </a:solidFill>
                </a:uFill>
                <a:latin typeface="Calibri"/>
                <a:ea typeface="Calibri"/>
                <a:cs typeface="Calibri"/>
              </a:rPr>
              <a:t>Tácticas para promover los derechos humanos: ¿cómo podemos promover el respeto por los derechos?</a:t>
            </a:r>
            <a:endParaRPr lang="sv-SE" sz="1200" b="0" i="0" u="none" strike="noStrike" cap="none" baseline="0" dirty="0">
              <a:solidFill>
                <a:srgbClr val="000000"/>
              </a:solidFill>
              <a:effectLst/>
              <a:uFill>
                <a:solidFill>
                  <a:prstClr val="black">
                    <a:alpha val="0"/>
                  </a:prstClr>
                </a:solidFill>
              </a:uFill>
              <a:latin typeface="Calibri"/>
              <a:ea typeface="Calibri"/>
              <a:cs typeface="Calibri"/>
            </a:endParaRPr>
          </a:p>
          <a:p>
            <a:pPr marL="0" indent="0">
              <a:buFont typeface="Arial"/>
              <a:buNone/>
              <a:defRPr/>
            </a:pPr>
            <a:r>
              <a:rPr lang="es-LA" sz="1200" b="0" i="0" u="none" strike="noStrike" cap="none" baseline="0" dirty="0">
                <a:solidFill>
                  <a:srgbClr val="000000"/>
                </a:solidFill>
                <a:effectLst/>
                <a:uFill>
                  <a:solidFill>
                    <a:prstClr val="black">
                      <a:alpha val="0"/>
                    </a:prstClr>
                  </a:solidFill>
                </a:uFill>
                <a:latin typeface="Calibri"/>
                <a:ea typeface="Calibri"/>
                <a:cs typeface="Calibri"/>
              </a:rPr>
              <a:t>  </a:t>
            </a:r>
            <a:endParaRPr lang="en-GB" dirty="0">
              <a:cs typeface="Calibri"/>
            </a:endParaRPr>
          </a:p>
          <a:p>
            <a:pPr marL="285750" indent="-285750">
              <a:buFont typeface="Arial"/>
              <a:buChar char="•"/>
              <a:defRPr/>
            </a:pPr>
            <a:r>
              <a:rPr lang="es-LA" sz="1200" b="0" i="0" u="none" strike="noStrike" cap="none" baseline="0" dirty="0">
                <a:solidFill>
                  <a:srgbClr val="000000"/>
                </a:solidFill>
                <a:effectLst/>
                <a:uFill>
                  <a:solidFill>
                    <a:prstClr val="black">
                      <a:alpha val="0"/>
                    </a:prstClr>
                  </a:solidFill>
                </a:uFill>
                <a:latin typeface="Calibri"/>
                <a:ea typeface="Calibri"/>
                <a:cs typeface="Calibri"/>
              </a:rPr>
              <a:t>Plan de acción : ¿qué queremos hacer? </a:t>
            </a:r>
            <a:endParaRPr lang="en-GB" dirty="0">
              <a:cs typeface="Calibri"/>
            </a:endParaRPr>
          </a:p>
          <a:p>
            <a:pPr>
              <a:defRPr/>
            </a:pPr>
            <a:endParaRPr lang="en-GB" dirty="0">
              <a:solidFill>
                <a:srgbClr val="FF0000"/>
              </a:solidFill>
              <a:cs typeface="Calibri"/>
            </a:endParaRPr>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a:t>
            </a:fld>
            <a:endParaRPr lang="en-GB"/>
          </a:p>
        </p:txBody>
      </p:sp>
    </p:spTree>
    <p:extLst>
      <p:ext uri="{BB962C8B-B14F-4D97-AF65-F5344CB8AC3E}">
        <p14:creationId xmlns:p14="http://schemas.microsoft.com/office/powerpoint/2010/main" val="380853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LA" sz="1200" b="0" i="0" u="none" strike="noStrike" cap="none" baseline="0">
                <a:solidFill>
                  <a:srgbClr val="000000"/>
                </a:solidFill>
                <a:effectLst/>
                <a:uFill>
                  <a:solidFill>
                    <a:prstClr val="black">
                      <a:alpha val="0"/>
                    </a:prstClr>
                  </a:solidFill>
                </a:uFill>
                <a:latin typeface="Calibri"/>
                <a:ea typeface="Calibri"/>
                <a:cs typeface="Calibri"/>
              </a:rPr>
              <a:t>El curso se desarrolla alrededor de nueve sesiones de 2 horas. Anime a las personas a asistir a todas las sesiones. Revise la información práctica que haya agregado.</a:t>
            </a:r>
            <a:endParaRPr lang="sv-SE" sz="1200" kern="120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a:t>
            </a:fld>
            <a:endParaRPr lang="en-GB"/>
          </a:p>
        </p:txBody>
      </p:sp>
    </p:spTree>
    <p:extLst>
      <p:ext uri="{BB962C8B-B14F-4D97-AF65-F5344CB8AC3E}">
        <p14:creationId xmlns:p14="http://schemas.microsoft.com/office/powerpoint/2010/main" val="85093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s-LA" sz="1200" b="0" i="1" u="none" strike="noStrike" cap="none" baseline="0" dirty="0">
                <a:solidFill>
                  <a:srgbClr val="000000"/>
                </a:solidFill>
                <a:effectLst/>
                <a:uFill>
                  <a:solidFill>
                    <a:prstClr val="black">
                      <a:alpha val="0"/>
                    </a:prstClr>
                  </a:solidFill>
                </a:uFill>
                <a:latin typeface="Calibri"/>
                <a:ea typeface="Calibri"/>
                <a:cs typeface="Calibri"/>
              </a:rPr>
              <a:t>En las diapositivas 7 a 28, se ilustra la presentación de la sesión 1.</a:t>
            </a:r>
            <a:br>
              <a:rPr sz="1200" dirty="0"/>
            </a:br>
            <a:br>
              <a:rPr sz="1200" dirty="0"/>
            </a:br>
            <a:r>
              <a:rPr lang="es-LA" sz="1200" b="1" i="0" u="none" strike="noStrike" cap="none" baseline="0" dirty="0">
                <a:solidFill>
                  <a:srgbClr val="000000"/>
                </a:solidFill>
                <a:effectLst/>
                <a:uFill>
                  <a:solidFill>
                    <a:prstClr val="black">
                      <a:alpha val="0"/>
                    </a:prstClr>
                  </a:solidFill>
                </a:uFill>
                <a:latin typeface="Calibri"/>
                <a:ea typeface="Calibri"/>
                <a:cs typeface="Calibri"/>
              </a:rPr>
              <a:t>Presentación: Necesidades humanas, derechos humanos y responsabilidades humanas</a:t>
            </a:r>
            <a:endParaRPr lang="sv-SE" sz="1200" b="1" i="0" u="none" strike="noStrike" cap="none" baseline="0" dirty="0">
              <a:solidFill>
                <a:srgbClr val="000000"/>
              </a:solidFill>
              <a:effectLst/>
              <a:uFill>
                <a:solidFill>
                  <a:prstClr val="black">
                    <a:alpha val="0"/>
                  </a:prstClr>
                </a:solidFill>
              </a:uFill>
              <a:latin typeface="Calibri"/>
              <a:ea typeface="Calibri"/>
              <a:cs typeface="Calibri"/>
            </a:endParaRPr>
          </a:p>
          <a:p>
            <a:endParaRPr lang="sv-SE" sz="1200" b="1" i="0" u="none" strike="noStrike" cap="none" baseline="0" dirty="0">
              <a:solidFill>
                <a:srgbClr val="000000"/>
              </a:solidFill>
              <a:effectLst/>
              <a:uFill>
                <a:solidFill>
                  <a:prstClr val="black">
                    <a:alpha val="0"/>
                  </a:prstClr>
                </a:solidFill>
              </a:uFill>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INTRODUCCIÓN: DERECHOS HUMANOS</a:t>
            </a:r>
            <a:br>
              <a:rPr sz="1200" dirty="0"/>
            </a:b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Independientemente de quiénes somos o de cuál sea nuestra religión, origen étnico, género o edad, e independientemente del lugar donde vivimos, todos compartimos ciertas necesidades básicas. Ninguna persona quiere que la arresten sin motivos, que la torturen o discriminen y tampoco que sus hijos pasen hambre. Todos queremos vivir en sociedades en las que estemos protegidos de estas cosas.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7</a:t>
            </a:fld>
            <a:endParaRPr lang="en-GB"/>
          </a:p>
        </p:txBody>
      </p:sp>
    </p:spTree>
    <p:extLst>
      <p:ext uri="{BB962C8B-B14F-4D97-AF65-F5344CB8AC3E}">
        <p14:creationId xmlns:p14="http://schemas.microsoft.com/office/powerpoint/2010/main" val="23853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Los seres humanos comparten las mismas necesidades básicas y universales. Si estas necesidades no se satisfacen, nuestro bienestar físico, emocional y espiritual se deteriora. </a:t>
            </a:r>
            <a:endParaRPr lang="sv-SE" sz="1200" kern="1200" dirty="0">
              <a:solidFill>
                <a:schemeClr val="tx1"/>
              </a:solidFill>
              <a:effectLst/>
              <a:latin typeface="+mn-lt"/>
              <a:ea typeface="+mn-ea"/>
              <a:cs typeface="+mn-cs"/>
            </a:endParaRPr>
          </a:p>
          <a:p>
            <a:endParaRPr lang="sv-SE" dirty="0"/>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8</a:t>
            </a:fld>
            <a:endParaRPr lang="en-GB"/>
          </a:p>
        </p:txBody>
      </p:sp>
    </p:spTree>
    <p:extLst>
      <p:ext uri="{BB962C8B-B14F-4D97-AF65-F5344CB8AC3E}">
        <p14:creationId xmlns:p14="http://schemas.microsoft.com/office/powerpoint/2010/main" val="3301709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es-ES_tradnl" sz="1200" b="1" kern="1200" dirty="0">
                <a:solidFill>
                  <a:schemeClr val="tx1"/>
                </a:solidFill>
                <a:effectLst/>
                <a:latin typeface="+mn-lt"/>
                <a:ea typeface="+mn-ea"/>
                <a:cs typeface="+mn-cs"/>
              </a:rPr>
              <a:t>DERECHOS HUMANOS</a:t>
            </a:r>
            <a:br>
              <a:rPr sz="1200" dirty="0"/>
            </a:br>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es-ES_tradnl" sz="1200" kern="1200" dirty="0">
                <a:solidFill>
                  <a:schemeClr val="tx1"/>
                </a:solidFill>
                <a:effectLst/>
                <a:latin typeface="+mn-lt"/>
                <a:ea typeface="+mn-ea"/>
                <a:cs typeface="+mn-cs"/>
              </a:rPr>
              <a:t>Los gobiernos de todo el mundo han reconocido que todas las personas, en todas partes tienen estas necesidades y que ellos mismos tienen la responsabilidad, y el deber, de respetarlas y hacer todo lo posible para garantizar que se satisfagan.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es-LA" sz="1200" b="0" i="0" u="none" strike="noStrike" cap="none" baseline="0">
                <a:solidFill>
                  <a:srgbClr val="000000"/>
                </a:solidFill>
                <a:effectLst/>
                <a:uFill>
                  <a:solidFill>
                    <a:prstClr val="black">
                      <a:alpha val="0"/>
                    </a:prstClr>
                  </a:solidFill>
                </a:uFill>
                <a:latin typeface="Calibri"/>
                <a:ea typeface="Calibri"/>
                <a:cs typeface="Calibri"/>
              </a:rPr>
              <a:t>FORB</a:t>
            </a:r>
          </a:p>
        </p:txBody>
      </p:sp>
      <p:sp>
        <p:nvSpPr>
          <p:cNvPr id="5" name="Platshållare för datum 4"/>
          <p:cNvSpPr>
            <a:spLocks noGrp="1"/>
          </p:cNvSpPr>
          <p:nvPr>
            <p:ph type="dt" idx="10"/>
          </p:nvPr>
        </p:nvSpPr>
        <p:spPr/>
        <p:txBody>
          <a:bodyPr/>
          <a:lstStyle/>
          <a:p>
            <a:fld id="{4CBA3781-7CA1-994C-9194-9762AB29D620}" type="datetime1">
              <a:rPr lang="sv-SE" smtClean="0"/>
              <a:t>2025-11-27</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9</a:t>
            </a:fld>
            <a:endParaRPr lang="en-GB"/>
          </a:p>
        </p:txBody>
      </p:sp>
    </p:spTree>
    <p:extLst>
      <p:ext uri="{BB962C8B-B14F-4D97-AF65-F5344CB8AC3E}">
        <p14:creationId xmlns:p14="http://schemas.microsoft.com/office/powerpoint/2010/main" val="597314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chart" Target="../charts/chart1.xml"/><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chart" Target="../charts/chart2.xml"/><Relationship Id="rId1" Type="http://schemas.openxmlformats.org/officeDocument/2006/relationships/slideMaster" Target="../slideMasters/slideMaster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chart" Target="../charts/chart3.xml"/><Relationship Id="rId1" Type="http://schemas.openxmlformats.org/officeDocument/2006/relationships/slideMaster" Target="../slideMasters/slideMaster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chart" Target="../charts/chart4.xml"/><Relationship Id="rId1" Type="http://schemas.openxmlformats.org/officeDocument/2006/relationships/slideMaster" Target="../slideMasters/slideMaster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chart" Target="../charts/chart5.xml"/><Relationship Id="rId1" Type="http://schemas.openxmlformats.org/officeDocument/2006/relationships/slideMaster" Target="../slideMasters/slideMaster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chart" Target="../charts/chart6.xml"/><Relationship Id="rId1" Type="http://schemas.openxmlformats.org/officeDocument/2006/relationships/slideMaster" Target="../slideMasters/slideMaster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chart" Target="../charts/chart7.xml"/><Relationship Id="rId1" Type="http://schemas.openxmlformats.org/officeDocument/2006/relationships/slideMaster" Target="../slideMasters/slideMaster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7E204C88-CB35-8A41-B251-13E78E063BC5}"/>
              </a:ext>
            </a:extLst>
          </p:cNvPr>
          <p:cNvPicPr>
            <a:picLocks noChangeAspect="1"/>
          </p:cNvPicPr>
          <p:nvPr userDrawn="1"/>
        </p:nvPicPr>
        <p:blipFill>
          <a:blip r:embed="rId2"/>
          <a:stretch>
            <a:fillRect/>
          </a:stretch>
        </p:blipFill>
        <p:spPr>
          <a:xfrm>
            <a:off x="1179946" y="746413"/>
            <a:ext cx="3327400" cy="5676900"/>
          </a:xfrm>
          <a:prstGeom prst="rect">
            <a:avLst/>
          </a:prstGeom>
        </p:spPr>
      </p:pic>
      <p:sp>
        <p:nvSpPr>
          <p:cNvPr id="9" name="Rubrik 8">
            <a:extLst>
              <a:ext uri="{FF2B5EF4-FFF2-40B4-BE49-F238E27FC236}">
                <a16:creationId xmlns:a16="http://schemas.microsoft.com/office/drawing/2014/main" id="{EE8645C9-C5C8-3A44-8EF1-8B94A6247139}"/>
              </a:ext>
            </a:extLst>
          </p:cNvPr>
          <p:cNvSpPr txBox="1"/>
          <p:nvPr userDrawn="1"/>
        </p:nvSpPr>
        <p:spPr>
          <a:xfrm>
            <a:off x="5278582" y="1483233"/>
            <a:ext cx="6608618"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sv-SE" sz="4800" b="1">
                <a:solidFill>
                  <a:schemeClr val="tx1">
                    <a:lumMod val="65000"/>
                    <a:lumOff val="35000"/>
                  </a:schemeClr>
                </a:solidFill>
              </a:rPr>
              <a:t>FORB colours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Pick from here</a:t>
            </a:r>
            <a:br>
              <a:rPr lang="sv-SE"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328962787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Rubrik och lodrät tex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84F51F9-B0CA-8544-9130-87180C416BE6}"/>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5" name="Rektangel 4">
            <a:extLst>
              <a:ext uri="{FF2B5EF4-FFF2-40B4-BE49-F238E27FC236}">
                <a16:creationId xmlns:a16="http://schemas.microsoft.com/office/drawing/2014/main" id="{581C0685-73C7-6F46-8B3A-FF9F41FD9E7D}"/>
              </a:ext>
            </a:extLst>
          </p:cNvPr>
          <p:cNvSpPr/>
          <p:nvPr userDrawn="1"/>
        </p:nvSpPr>
        <p:spPr>
          <a:xfrm>
            <a:off x="1145668" y="1320730"/>
            <a:ext cx="4800600" cy="4216539"/>
          </a:xfrm>
          <a:prstGeom prst="rect">
            <a:avLst/>
          </a:prstGeom>
        </p:spPr>
        <p:txBody>
          <a:bodyPr wrap="square">
            <a:spAutoFit/>
          </a:bodyPr>
          <a:lstStyle/>
          <a:p>
            <a:r>
              <a:rPr lang="sv-SE" sz="4400" b="1" err="1">
                <a:solidFill>
                  <a:schemeClr val="tx1">
                    <a:lumMod val="65000"/>
                    <a:lumOff val="35000"/>
                  </a:schemeClr>
                </a:solidFill>
                <a:latin typeface="Calibri" panose="020F0502020204030204" pitchFamily="34" charset="0"/>
              </a:rPr>
              <a:t>Free learning </a:t>
            </a:r>
            <a:br>
              <a:rPr lang="sv-SE" sz="4400" b="1" err="1">
                <a:solidFill>
                  <a:schemeClr val="tx1">
                    <a:lumMod val="65000"/>
                    <a:lumOff val="35000"/>
                  </a:schemeClr>
                </a:solidFill>
                <a:latin typeface="Calibri" panose="020F0502020204030204" pitchFamily="34" charset="0"/>
              </a:rPr>
            </a:br>
            <a:r>
              <a:rPr lang="sv-SE" sz="4400" b="1" err="1">
                <a:solidFill>
                  <a:schemeClr val="tx1">
                    <a:lumMod val="65000"/>
                    <a:lumOff val="35000"/>
                  </a:schemeClr>
                </a:solidFill>
                <a:latin typeface="Calibri" panose="020F0502020204030204" pitchFamily="34" charset="0"/>
              </a:rPr>
              <a:t>resources</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For faith</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communities,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civil society and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decision-makers</a:t>
            </a:r>
            <a:endParaRPr lang="sv-SE" sz="360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144151870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Rubrik och lodrät tex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1C0B64C-7CFD-4A42-95C4-9AEBBD646404}"/>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rgbClr val="4E7D88"/>
              </a:solidFill>
              <a:effectLst/>
            </a:endParaRPr>
          </a:p>
        </p:txBody>
      </p:sp>
      <p:pic>
        <p:nvPicPr>
          <p:cNvPr id="7" name="Platshållare för innehåll 3">
            <a:extLst>
              <a:ext uri="{FF2B5EF4-FFF2-40B4-BE49-F238E27FC236}">
                <a16:creationId xmlns:a16="http://schemas.microsoft.com/office/drawing/2014/main" id="{250B5E9F-72DE-FB42-B262-7BD7E4493438}"/>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BC57F8AC-1EF8-784F-9BE6-02DC21D27741}"/>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67414202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Rubrik och lodrät text">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E48EC19-364F-5944-B21F-5A746272F832}"/>
              </a:ext>
            </a:extLst>
          </p:cNvPr>
          <p:cNvGraphicFramePr/>
          <p:nvPr userDrawn="1">
            <p:extLst>
              <p:ext uri="{D42A27DB-BD31-4B8C-83A1-F6EECF244321}">
                <p14:modId xmlns:p14="http://schemas.microsoft.com/office/powerpoint/2010/main" val="3075211130"/>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410DD6BE-9FAB-BA4E-825F-6EC45708E97A}"/>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0764D845-FB54-7F4E-8AEE-97AE1817C211}"/>
              </a:ext>
            </a:extLst>
          </p:cNvPr>
          <p:cNvGraphicFramePr/>
          <p:nvPr userDrawn="1">
            <p:extLst>
              <p:ext uri="{D42A27DB-BD31-4B8C-83A1-F6EECF244321}">
                <p14:modId xmlns:p14="http://schemas.microsoft.com/office/powerpoint/2010/main" val="2252326704"/>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5A6DAE24-41B8-6E43-B155-F9348D89C0EE}"/>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7381341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Rubrik och lodrät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491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Rubrik och lodrät text">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15FAA345-704E-584F-864A-900877C06A78}"/>
              </a:ext>
            </a:extLst>
          </p:cNvPr>
          <p:cNvSpPr txBox="1"/>
          <p:nvPr userDrawn="1"/>
        </p:nvSpPr>
        <p:spPr>
          <a:xfrm>
            <a:off x="0" y="1749091"/>
            <a:ext cx="12192000" cy="104599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a:solidFill>
                  <a:schemeClr val="tx1">
                    <a:lumMod val="65000"/>
                    <a:lumOff val="35000"/>
                  </a:schemeClr>
                </a:solidFill>
                <a:latin typeface="Calibri" panose="020F0502020204030204" pitchFamily="34" charset="0"/>
              </a:rPr>
              <a:t>  Who’s behind the platform? </a:t>
            </a:r>
            <a:endParaRPr lang="en-GB">
              <a:solidFill>
                <a:schemeClr val="tx1">
                  <a:lumMod val="65000"/>
                  <a:lumOff val="35000"/>
                </a:schemeClr>
              </a:solidFill>
              <a:latin typeface="Calibri" panose="020F0502020204030204" pitchFamily="34" charset="0"/>
            </a:endParaRPr>
          </a:p>
        </p:txBody>
      </p:sp>
      <p:pic>
        <p:nvPicPr>
          <p:cNvPr id="8" name="Bildobjekt 7">
            <a:extLst>
              <a:ext uri="{FF2B5EF4-FFF2-40B4-BE49-F238E27FC236}">
                <a16:creationId xmlns:a16="http://schemas.microsoft.com/office/drawing/2014/main" id="{36AC9999-CE7F-8F41-89BB-52B135361686}"/>
              </a:ext>
            </a:extLst>
          </p:cNvPr>
          <p:cNvPicPr>
            <a:picLocks noChangeAspect="1"/>
          </p:cNvPicPr>
          <p:nvPr userDrawn="1"/>
        </p:nvPicPr>
        <p:blipFill>
          <a:blip r:embed="rId2"/>
          <a:stretch>
            <a:fillRect/>
          </a:stretch>
        </p:blipFill>
        <p:spPr>
          <a:xfrm>
            <a:off x="3623818" y="3329161"/>
            <a:ext cx="4562919" cy="1519131"/>
          </a:xfrm>
          <a:prstGeom prst="rect">
            <a:avLst/>
          </a:prstGeom>
        </p:spPr>
      </p:pic>
    </p:spTree>
    <p:extLst>
      <p:ext uri="{BB962C8B-B14F-4D97-AF65-F5344CB8AC3E}">
        <p14:creationId xmlns:p14="http://schemas.microsoft.com/office/powerpoint/2010/main" val="106963816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Rubrik och lodrät tex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49FDD9C-34D9-7743-B25A-D023970F3100}"/>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238894196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Rubrik och lodrät text">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A298F01-0222-7C47-BCF8-AE762CDD3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9" name="textruta 8">
            <a:extLst>
              <a:ext uri="{FF2B5EF4-FFF2-40B4-BE49-F238E27FC236}">
                <a16:creationId xmlns:a16="http://schemas.microsoft.com/office/drawing/2014/main" id="{A1496DDD-21EF-4942-8EE6-4C8029BA48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0" name="textruta 9">
            <a:extLst>
              <a:ext uri="{FF2B5EF4-FFF2-40B4-BE49-F238E27FC236}">
                <a16:creationId xmlns:a16="http://schemas.microsoft.com/office/drawing/2014/main" id="{FFC3032B-1D0E-5849-91E1-1BD50BD1D863}"/>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201030123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tart">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838200" y="6356350"/>
            <a:ext cx="2743200" cy="365125"/>
          </a:xfrm>
          <a:prstGeom prst="rect">
            <a:avLst/>
          </a:prstGeom>
        </p:spPr>
        <p:txBody>
          <a:bodyPr/>
          <a:lstStyle/>
          <a:p>
            <a:fld id="{4FAC0100-D301-A84A-B649-28343F912E0D}" type="datetime1">
              <a:rPr lang="sv-SE" smtClean="0"/>
              <a:t>2025-11-27</a:t>
            </a:fld>
            <a:endParaRPr lang="en-GB"/>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3DBDF8A6-D616-47DF-AE74-3C1576340DA6}" type="slidenum">
              <a:rPr lang="en-GB" smtClean="0"/>
              <a:t>‹#›</a:t>
            </a:fld>
            <a:endParaRPr lang="en-GB"/>
          </a:p>
        </p:txBody>
      </p:sp>
      <p:pic>
        <p:nvPicPr>
          <p:cNvPr id="13" name="Bildobjekt 12">
            <a:extLst>
              <a:ext uri="{FF2B5EF4-FFF2-40B4-BE49-F238E27FC236}">
                <a16:creationId xmlns:a16="http://schemas.microsoft.com/office/drawing/2014/main" id="{528D397D-9B71-3749-9D74-73814F761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14" name="textruta 13">
            <a:extLst>
              <a:ext uri="{FF2B5EF4-FFF2-40B4-BE49-F238E27FC236}">
                <a16:creationId xmlns:a16="http://schemas.microsoft.com/office/drawing/2014/main" id="{133B568A-D477-7041-B16E-0FDE3CD482AE}"/>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15" name="Bildobjekt 14" descr="En bild som visar person, inomhus, person, håller&#10;&#10;Automatiskt genererad beskrivning">
            <a:extLst>
              <a:ext uri="{FF2B5EF4-FFF2-40B4-BE49-F238E27FC236}">
                <a16:creationId xmlns:a16="http://schemas.microsoft.com/office/drawing/2014/main" id="{1A22D1B8-210A-3240-9DE3-9229EA5CFF9F}"/>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16" name="Bildobjekt 15">
            <a:extLst>
              <a:ext uri="{FF2B5EF4-FFF2-40B4-BE49-F238E27FC236}">
                <a16:creationId xmlns:a16="http://schemas.microsoft.com/office/drawing/2014/main" id="{399A1881-CA95-424C-92AB-770EBB8DCD67}"/>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17" name="Bildobjekt 16">
            <a:extLst>
              <a:ext uri="{FF2B5EF4-FFF2-40B4-BE49-F238E27FC236}">
                <a16:creationId xmlns:a16="http://schemas.microsoft.com/office/drawing/2014/main" id="{6C13AE52-9B69-8A45-AA32-37A3FB66A8C7}"/>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18" name="Bildobjekt 17">
            <a:extLst>
              <a:ext uri="{FF2B5EF4-FFF2-40B4-BE49-F238E27FC236}">
                <a16:creationId xmlns:a16="http://schemas.microsoft.com/office/drawing/2014/main" id="{37C96462-128F-C041-A5AF-980B1CF19ECE}"/>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44003059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Rubrik och lodrät text">
    <p:spTree>
      <p:nvGrpSpPr>
        <p:cNvPr id="1" name=""/>
        <p:cNvGrpSpPr/>
        <p:nvPr/>
      </p:nvGrpSpPr>
      <p:grpSpPr>
        <a:xfrm>
          <a:off x="0" y="0"/>
          <a:ext cx="0" cy="0"/>
          <a:chOff x="0" y="0"/>
          <a:chExt cx="0" cy="0"/>
        </a:xfrm>
      </p:grpSpPr>
      <p:sp>
        <p:nvSpPr>
          <p:cNvPr id="2" name="Rubrik 8">
            <a:extLst>
              <a:ext uri="{FF2B5EF4-FFF2-40B4-BE49-F238E27FC236}">
                <a16:creationId xmlns:a16="http://schemas.microsoft.com/office/drawing/2014/main" id="{345DF78E-68F8-3943-9905-19A821B7C0D6}"/>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269161336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Rubrik och lodrät tex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81C7A10-EEAC-D24B-ABB1-100D66011EB7}"/>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6" name="Rubrik 1">
            <a:extLst>
              <a:ext uri="{FF2B5EF4-FFF2-40B4-BE49-F238E27FC236}">
                <a16:creationId xmlns:a16="http://schemas.microsoft.com/office/drawing/2014/main" id="{8E45DAEE-5D79-464A-A812-C43B3726EF9A}"/>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4583556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E9E3381-61D2-904D-A26A-FCB3DF2B3364}"/>
              </a:ext>
            </a:extLst>
          </p:cNvPr>
          <p:cNvSpPr>
            <a:spLocks noGrp="1"/>
          </p:cNvSpPr>
          <p:nvPr>
            <p:ph type="dt" sz="half" idx="10"/>
          </p:nvPr>
        </p:nvSpPr>
        <p:spPr/>
        <p:txBody>
          <a:bodyPr/>
          <a:lstStyle/>
          <a:p>
            <a:fld id="{AD0F743D-EAB6-4849-8E32-4D0C944C4193}" type="datetime1">
              <a:rPr lang="sv-SE" smtClean="0"/>
              <a:t>2025-11-27</a:t>
            </a:fld>
            <a:endParaRPr lang="sv-SE"/>
          </a:p>
        </p:txBody>
      </p:sp>
      <p:sp>
        <p:nvSpPr>
          <p:cNvPr id="3" name="Platshållare för sidfot 2">
            <a:extLst>
              <a:ext uri="{FF2B5EF4-FFF2-40B4-BE49-F238E27FC236}">
                <a16:creationId xmlns:a16="http://schemas.microsoft.com/office/drawing/2014/main" id="{B4E51D03-F448-C747-AD13-D418AE9DCE9E}"/>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9B4B9951-42D7-6847-BED7-5FDD87BCA4FA}"/>
              </a:ext>
            </a:extLst>
          </p:cNvPr>
          <p:cNvSpPr>
            <a:spLocks noGrp="1"/>
          </p:cNvSpPr>
          <p:nvPr>
            <p:ph type="sldNum" sz="quarter" idx="12"/>
          </p:nvPr>
        </p:nvSpPr>
        <p:spPr/>
        <p:txBody>
          <a:bodyPr/>
          <a:lstStyle/>
          <a:p>
            <a:fld id="{8AAF8A7C-F939-AB45-BC63-AF968A5020FA}" type="slidenum">
              <a:rPr lang="sv-SE" smtClean="0"/>
              <a:t>‹#›</a:t>
            </a:fld>
            <a:endParaRPr lang="sv-SE"/>
          </a:p>
        </p:txBody>
      </p:sp>
      <p:sp>
        <p:nvSpPr>
          <p:cNvPr id="5" name="Rubrik 7">
            <a:extLst>
              <a:ext uri="{FF2B5EF4-FFF2-40B4-BE49-F238E27FC236}">
                <a16:creationId xmlns:a16="http://schemas.microsoft.com/office/drawing/2014/main" id="{4653A76F-83ED-4645-B2A1-C050B6F0EDBE}"/>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56174328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Rubrik och lodrät tex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9E358AF-ADEE-2945-AAC7-DCEC550D1A14}"/>
              </a:ext>
            </a:extLst>
          </p:cNvPr>
          <p:cNvSpPr txBox="1"/>
          <p:nvPr userDrawn="1"/>
        </p:nvSpPr>
        <p:spPr>
          <a:xfrm>
            <a:off x="1719072" y="1574898"/>
            <a:ext cx="1584960" cy="90689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en-GB" sz="6600" b="1">
                <a:solidFill>
                  <a:srgbClr val="4E7D88"/>
                </a:solidFill>
              </a:rPr>
              <a:t>For</a:t>
            </a:r>
            <a:endParaRPr lang="sv-SE" sz="6600" b="1">
              <a:solidFill>
                <a:srgbClr val="4E7D88"/>
              </a:solidFill>
            </a:endParaRPr>
          </a:p>
        </p:txBody>
      </p:sp>
      <p:sp>
        <p:nvSpPr>
          <p:cNvPr id="6" name="Platshållare för innehåll 2">
            <a:extLst>
              <a:ext uri="{FF2B5EF4-FFF2-40B4-BE49-F238E27FC236}">
                <a16:creationId xmlns:a16="http://schemas.microsoft.com/office/drawing/2014/main" id="{9010A342-4481-D646-8188-6908C8818F9F}"/>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latin typeface="+mj-lt"/>
            </a:endParaRPr>
          </a:p>
        </p:txBody>
      </p:sp>
    </p:spTree>
    <p:extLst>
      <p:ext uri="{BB962C8B-B14F-4D97-AF65-F5344CB8AC3E}">
        <p14:creationId xmlns:p14="http://schemas.microsoft.com/office/powerpoint/2010/main" val="316956158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Rubrik och lodrät tex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C6643A76-8829-DC4D-AB96-41958FC41475}"/>
              </a:ext>
            </a:extLst>
          </p:cNvPr>
          <p:cNvSpPr txBox="1"/>
          <p:nvPr userDrawn="1"/>
        </p:nvSpPr>
        <p:spPr>
          <a:xfrm>
            <a:off x="1767840" y="1800225"/>
            <a:ext cx="8644128" cy="3914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5A17F812-2D27-1544-B246-4FB5D88C1DAD}"/>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147686579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Rubrik och lodrät text">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5F16A296-1489-E546-8310-C24B2D1A3DBB}"/>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9" name="Rektangel 8">
            <a:extLst>
              <a:ext uri="{FF2B5EF4-FFF2-40B4-BE49-F238E27FC236}">
                <a16:creationId xmlns:a16="http://schemas.microsoft.com/office/drawing/2014/main" id="{961B3E13-DB7E-E447-95D3-EBA1784B109C}"/>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11654901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Rubrik och lodrät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66D4387-7481-3343-9554-4F995AB194EE}"/>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rgbClr val="4E7D88"/>
              </a:solidFill>
              <a:effectLst/>
            </a:endParaRPr>
          </a:p>
        </p:txBody>
      </p:sp>
      <p:pic>
        <p:nvPicPr>
          <p:cNvPr id="5" name="Platshållare för innehåll 3">
            <a:extLst>
              <a:ext uri="{FF2B5EF4-FFF2-40B4-BE49-F238E27FC236}">
                <a16:creationId xmlns:a16="http://schemas.microsoft.com/office/drawing/2014/main" id="{5EE62AD7-2D80-DA42-B076-2D1A3E2FE62A}"/>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6" name="Rektangel 5">
            <a:extLst>
              <a:ext uri="{FF2B5EF4-FFF2-40B4-BE49-F238E27FC236}">
                <a16:creationId xmlns:a16="http://schemas.microsoft.com/office/drawing/2014/main" id="{46EED9FB-149F-0147-80F8-9E8882F46729}"/>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06962717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Rubrik och lodrät tex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4DB34456-B7C5-1646-A92F-D0D4EB6D83F0}"/>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8" name="Bubble dark green">
            <a:extLst>
              <a:ext uri="{FF2B5EF4-FFF2-40B4-BE49-F238E27FC236}">
                <a16:creationId xmlns:a16="http://schemas.microsoft.com/office/drawing/2014/main" id="{CFB7CAB2-F460-8C47-9E96-48A37ED7BDF1}"/>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9D49FA1C-607E-0941-A30B-B04CE23DEE95}"/>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emhörning 9">
            <a:extLst>
              <a:ext uri="{FF2B5EF4-FFF2-40B4-BE49-F238E27FC236}">
                <a16:creationId xmlns:a16="http://schemas.microsoft.com/office/drawing/2014/main" id="{FB91C1B5-D9F8-354F-8F52-85BE7895ABE9}"/>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3387354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Rubrik och lodrät tex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FA9F08E-251F-D940-AB38-A4B003CC43AB}"/>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337852263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Rubrik och lodrät tex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67E9550-4DCB-FC41-9B6C-11060CC40F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11" name="textruta 10">
            <a:extLst>
              <a:ext uri="{FF2B5EF4-FFF2-40B4-BE49-F238E27FC236}">
                <a16:creationId xmlns:a16="http://schemas.microsoft.com/office/drawing/2014/main" id="{3885F9F8-5C90-5D4B-B6B0-75A088AE7ED0}"/>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2" name="textruta 11">
            <a:extLst>
              <a:ext uri="{FF2B5EF4-FFF2-40B4-BE49-F238E27FC236}">
                <a16:creationId xmlns:a16="http://schemas.microsoft.com/office/drawing/2014/main" id="{1569DA4C-05BB-0540-81F9-40C0BBB0648B}"/>
              </a:ext>
            </a:extLst>
          </p:cNvPr>
          <p:cNvSpPr txBox="1"/>
          <p:nvPr userDrawn="1"/>
        </p:nvSpPr>
        <p:spPr>
          <a:xfrm>
            <a:off x="4924555" y="5542367"/>
            <a:ext cx="2342884"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65054560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GB"/>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a:p>
        </p:txBody>
      </p:sp>
      <p:sp>
        <p:nvSpPr>
          <p:cNvPr id="4" name="Platshållare för datum 3"/>
          <p:cNvSpPr>
            <a:spLocks noGrp="1"/>
          </p:cNvSpPr>
          <p:nvPr>
            <p:ph type="dt" sz="half" idx="10"/>
          </p:nvPr>
        </p:nvSpPr>
        <p:spPr/>
        <p:txBody>
          <a:bodyPr/>
          <a:lstStyle/>
          <a:p>
            <a:fld id="{AA15A998-CA3C-6341-B73D-5DEB4087B27F}" type="datetime1">
              <a:rPr lang="sv-SE" smtClean="0"/>
              <a:t>2025-11-27</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3DBDF8A6-D616-47DF-AE74-3C1576340DA6}" type="slidenum">
              <a:rPr lang="en-GB" smtClean="0"/>
              <a:t>‹#›</a:t>
            </a:fld>
            <a:endParaRPr lang="en-GB"/>
          </a:p>
        </p:txBody>
      </p:sp>
    </p:spTree>
    <p:extLst>
      <p:ext uri="{BB962C8B-B14F-4D97-AF65-F5344CB8AC3E}">
        <p14:creationId xmlns:p14="http://schemas.microsoft.com/office/powerpoint/2010/main" val="268436328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lodrät text">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677170F3-F135-A54C-8148-E909D4568F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8" name="textruta 7">
            <a:extLst>
              <a:ext uri="{FF2B5EF4-FFF2-40B4-BE49-F238E27FC236}">
                <a16:creationId xmlns:a16="http://schemas.microsoft.com/office/drawing/2014/main" id="{5B4A0CDB-6DBB-164C-8C58-5EFFD30EA733}"/>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bg1"/>
                </a:solidFill>
                <a:latin typeface="Calibri" panose="020F0502020204030204" pitchFamily="34" charset="0"/>
              </a:rPr>
              <a:t>The Freedom of Religion or Belief</a:t>
            </a:r>
            <a:br>
              <a:rPr lang="sv-SE" sz="2800" b="0" i="0" spc="600">
                <a:solidFill>
                  <a:schemeClr val="bg1"/>
                </a:solidFill>
                <a:latin typeface="Calibri" panose="020F0502020204030204" pitchFamily="34" charset="0"/>
              </a:rPr>
            </a:br>
            <a:r>
              <a:rPr lang="sv-SE" sz="2800" b="0" i="0" spc="600">
                <a:solidFill>
                  <a:schemeClr val="bg1"/>
                </a:solidFill>
                <a:latin typeface="Calibri" panose="020F0502020204030204" pitchFamily="34" charset="0"/>
              </a:rPr>
              <a:t>LEARNING PLATFORM</a:t>
            </a:r>
          </a:p>
          <a:p>
            <a:pPr algn="ctr">
              <a:lnSpc>
                <a:spcPct val="150000"/>
              </a:lnSpc>
            </a:pPr>
            <a:endParaRPr lang="sv-SE" b="0" i="0">
              <a:solidFill>
                <a:schemeClr val="bg1"/>
              </a:solidFill>
              <a:latin typeface="Calibri" panose="020F0502020204030204" pitchFamily="34" charset="0"/>
            </a:endParaRPr>
          </a:p>
        </p:txBody>
      </p:sp>
      <p:pic>
        <p:nvPicPr>
          <p:cNvPr id="9" name="Bildobjekt 8" descr="En bild som visar person, inomhus, person, håller&#10;&#10;Automatiskt genererad beskrivning">
            <a:extLst>
              <a:ext uri="{FF2B5EF4-FFF2-40B4-BE49-F238E27FC236}">
                <a16:creationId xmlns:a16="http://schemas.microsoft.com/office/drawing/2014/main" id="{17F0B55E-7800-DB45-9E6F-EADA87D8EDE2}"/>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10" name="Bildobjekt 9">
            <a:extLst>
              <a:ext uri="{FF2B5EF4-FFF2-40B4-BE49-F238E27FC236}">
                <a16:creationId xmlns:a16="http://schemas.microsoft.com/office/drawing/2014/main" id="{D3190E4D-553A-5345-B070-8EC09EEB5CD3}"/>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11" name="Bildobjekt 10">
            <a:extLst>
              <a:ext uri="{FF2B5EF4-FFF2-40B4-BE49-F238E27FC236}">
                <a16:creationId xmlns:a16="http://schemas.microsoft.com/office/drawing/2014/main" id="{70BBB657-5BC3-9546-92F1-9F0B1C92CAA0}"/>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12" name="Bildobjekt 11">
            <a:extLst>
              <a:ext uri="{FF2B5EF4-FFF2-40B4-BE49-F238E27FC236}">
                <a16:creationId xmlns:a16="http://schemas.microsoft.com/office/drawing/2014/main" id="{60925545-DCE7-A440-A529-4E9D2B52E1AA}"/>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45503509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2" name="Rubrik 8">
            <a:extLst>
              <a:ext uri="{FF2B5EF4-FFF2-40B4-BE49-F238E27FC236}">
                <a16:creationId xmlns:a16="http://schemas.microsoft.com/office/drawing/2014/main" id="{00A6D634-87E7-1249-B8B7-702663B3BCBB}"/>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bg1"/>
                </a:solidFill>
              </a:rPr>
              <a:t>Free learning resources</a:t>
            </a:r>
            <a:br>
              <a:rPr lang="sv-SE" b="1">
                <a:solidFill>
                  <a:schemeClr val="bg1"/>
                </a:solidFill>
              </a:rPr>
            </a:br>
            <a:r>
              <a:rPr lang="sv-SE" b="1">
                <a:solidFill>
                  <a:schemeClr val="bg1"/>
                </a:solidFill>
              </a:rPr>
              <a:t> </a:t>
            </a:r>
            <a:br>
              <a:rPr lang="sv-SE" b="1">
                <a:solidFill>
                  <a:schemeClr val="bg1"/>
                </a:solidFill>
              </a:rPr>
            </a:br>
            <a:r>
              <a:rPr lang="sv-SE" sz="4000">
                <a:solidFill>
                  <a:schemeClr val="bg1"/>
                </a:solidFill>
              </a:rPr>
              <a:t>For faith communities, civil society </a:t>
            </a:r>
            <a:br>
              <a:rPr lang="sv-SE" sz="4000">
                <a:solidFill>
                  <a:schemeClr val="bg1"/>
                </a:solidFill>
              </a:rPr>
            </a:br>
            <a:r>
              <a:rPr lang="sv-SE" sz="4000">
                <a:solidFill>
                  <a:schemeClr val="bg1"/>
                </a:solidFill>
              </a:rPr>
              <a:t>and decision-makers</a:t>
            </a:r>
            <a:br>
              <a:rPr lang="sv-SE" b="1">
                <a:solidFill>
                  <a:schemeClr val="bg1"/>
                </a:solidFill>
              </a:rPr>
            </a:br>
            <a:br>
              <a:rPr lang="sv-SE">
                <a:solidFill>
                  <a:schemeClr val="bg1"/>
                </a:solidFill>
              </a:rPr>
            </a:br>
            <a:br>
              <a:rPr lang="sv-SE" sz="3600" b="1">
                <a:solidFill>
                  <a:schemeClr val="bg1"/>
                </a:solidFill>
              </a:rPr>
            </a:br>
            <a:r>
              <a:rPr lang="sv-SE" sz="3600" b="1">
                <a:solidFill>
                  <a:schemeClr val="bg1"/>
                </a:solidFill>
              </a:rPr>
              <a:t>forb-learning.org</a:t>
            </a:r>
            <a:br>
              <a:rPr lang="sv-SE" sz="3600" b="1">
                <a:solidFill>
                  <a:schemeClr val="bg1"/>
                </a:solidFill>
              </a:rPr>
            </a:br>
            <a:endParaRPr lang="sv-SE">
              <a:solidFill>
                <a:schemeClr val="bg1"/>
              </a:solidFill>
            </a:endParaRPr>
          </a:p>
        </p:txBody>
      </p:sp>
    </p:spTree>
    <p:extLst>
      <p:ext uri="{BB962C8B-B14F-4D97-AF65-F5344CB8AC3E}">
        <p14:creationId xmlns:p14="http://schemas.microsoft.com/office/powerpoint/2010/main" val="300058783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rt">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838200" y="6356350"/>
            <a:ext cx="2743200" cy="365125"/>
          </a:xfrm>
          <a:prstGeom prst="rect">
            <a:avLst/>
          </a:prstGeom>
        </p:spPr>
        <p:txBody>
          <a:bodyPr/>
          <a:lstStyle/>
          <a:p>
            <a:fld id="{4FAC0100-D301-A84A-B649-28343F912E0D}" type="datetime1">
              <a:rPr lang="sv-SE" smtClean="0"/>
              <a:t>2025-11-27</a:t>
            </a:fld>
            <a:endParaRPr lang="en-GB"/>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3DBDF8A6-D616-47DF-AE74-3C1576340DA6}" type="slidenum">
              <a:rPr lang="en-GB" smtClean="0"/>
              <a:t>‹#›</a:t>
            </a:fld>
            <a:endParaRPr lang="en-GB"/>
          </a:p>
        </p:txBody>
      </p:sp>
      <p:pic>
        <p:nvPicPr>
          <p:cNvPr id="13" name="Bildobjekt 12">
            <a:extLst>
              <a:ext uri="{FF2B5EF4-FFF2-40B4-BE49-F238E27FC236}">
                <a16:creationId xmlns:a16="http://schemas.microsoft.com/office/drawing/2014/main" id="{528D397D-9B71-3749-9D74-73814F761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14" name="textruta 13">
            <a:extLst>
              <a:ext uri="{FF2B5EF4-FFF2-40B4-BE49-F238E27FC236}">
                <a16:creationId xmlns:a16="http://schemas.microsoft.com/office/drawing/2014/main" id="{133B568A-D477-7041-B16E-0FDE3CD482AE}"/>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15" name="Bildobjekt 14" descr="En bild som visar person, inomhus, person, håller&#10;&#10;Automatiskt genererad beskrivning">
            <a:extLst>
              <a:ext uri="{FF2B5EF4-FFF2-40B4-BE49-F238E27FC236}">
                <a16:creationId xmlns:a16="http://schemas.microsoft.com/office/drawing/2014/main" id="{1A22D1B8-210A-3240-9DE3-9229EA5CFF9F}"/>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16" name="Bildobjekt 15">
            <a:extLst>
              <a:ext uri="{FF2B5EF4-FFF2-40B4-BE49-F238E27FC236}">
                <a16:creationId xmlns:a16="http://schemas.microsoft.com/office/drawing/2014/main" id="{399A1881-CA95-424C-92AB-770EBB8DCD67}"/>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17" name="Bildobjekt 16">
            <a:extLst>
              <a:ext uri="{FF2B5EF4-FFF2-40B4-BE49-F238E27FC236}">
                <a16:creationId xmlns:a16="http://schemas.microsoft.com/office/drawing/2014/main" id="{6C13AE52-9B69-8A45-AA32-37A3FB66A8C7}"/>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18" name="Bildobjekt 17">
            <a:extLst>
              <a:ext uri="{FF2B5EF4-FFF2-40B4-BE49-F238E27FC236}">
                <a16:creationId xmlns:a16="http://schemas.microsoft.com/office/drawing/2014/main" id="{37C96462-128F-C041-A5AF-980B1CF19ECE}"/>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254159918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D8B696D5-144C-7747-92FD-47421CCCFA1F}"/>
              </a:ext>
            </a:extLst>
          </p:cNvPr>
          <p:cNvSpPr>
            <a:spLocks noGrp="1"/>
          </p:cNvSpPr>
          <p:nvPr>
            <p:ph type="title"/>
          </p:nvPr>
        </p:nvSpPr>
        <p:spPr>
          <a:xfrm>
            <a:off x="1975557" y="926431"/>
            <a:ext cx="827802" cy="2731169"/>
          </a:xfrm>
        </p:spPr>
        <p:txBody>
          <a:bodyPr>
            <a:noAutofit/>
          </a:bodyPr>
          <a:lstStyle/>
          <a:p>
            <a:pPr>
              <a:lnSpc>
                <a:spcPct val="100000"/>
              </a:lnSpc>
            </a:pPr>
            <a:r>
              <a:rPr lang="en-GB" sz="16600" b="1" spc="-300">
                <a:solidFill>
                  <a:schemeClr val="bg1"/>
                </a:solidFill>
              </a:rPr>
              <a:t>“</a:t>
            </a:r>
            <a:endParaRPr lang="en-GB" sz="38900" b="1" spc="-300">
              <a:solidFill>
                <a:schemeClr val="bg1"/>
              </a:solidFill>
            </a:endParaRPr>
          </a:p>
        </p:txBody>
      </p:sp>
      <p:sp>
        <p:nvSpPr>
          <p:cNvPr id="6" name="Platshållare för innehåll 2">
            <a:extLst>
              <a:ext uri="{FF2B5EF4-FFF2-40B4-BE49-F238E27FC236}">
                <a16:creationId xmlns:a16="http://schemas.microsoft.com/office/drawing/2014/main" id="{78C56375-6D18-1440-896E-E715245267BE}"/>
              </a:ext>
            </a:extLst>
          </p:cNvPr>
          <p:cNvSpPr>
            <a:spLocks noGrp="1"/>
          </p:cNvSpPr>
          <p:nvPr>
            <p:ph idx="1"/>
          </p:nvPr>
        </p:nvSpPr>
        <p:spPr>
          <a:xfrm>
            <a:off x="2974848" y="1699836"/>
            <a:ext cx="8792306" cy="4351338"/>
          </a:xfrm>
        </p:spPr>
        <p:txBody>
          <a:bodyPr>
            <a:noAutofit/>
          </a:bodyPr>
          <a:lstStyle/>
          <a:p>
            <a:pPr marL="0" indent="0">
              <a:lnSpc>
                <a:spcPts val="5680"/>
              </a:lnSpc>
              <a:buNone/>
            </a:pPr>
            <a:r>
              <a:rPr lang="en-GB" sz="6000">
                <a:solidFill>
                  <a:schemeClr val="bg1"/>
                </a:solidFill>
                <a:latin typeface="+mj-lt"/>
              </a:rPr>
              <a:t>The FORB Learning </a:t>
            </a:r>
            <a:br>
              <a:rPr lang="en-GB" sz="6000">
                <a:solidFill>
                  <a:schemeClr val="bg1"/>
                </a:solidFill>
                <a:latin typeface="+mj-lt"/>
              </a:rPr>
            </a:br>
            <a:r>
              <a:rPr lang="en-GB" sz="6000">
                <a:solidFill>
                  <a:schemeClr val="bg1"/>
                </a:solidFill>
                <a:latin typeface="+mj-lt"/>
              </a:rPr>
              <a:t>Platform provides </a:t>
            </a:r>
            <a:br>
              <a:rPr lang="en-GB" sz="6000">
                <a:solidFill>
                  <a:schemeClr val="bg1"/>
                </a:solidFill>
                <a:latin typeface="+mj-lt"/>
              </a:rPr>
            </a:br>
            <a:r>
              <a:rPr lang="en-GB" sz="6000">
                <a:solidFill>
                  <a:schemeClr val="bg1"/>
                </a:solidFill>
                <a:latin typeface="+mj-lt"/>
              </a:rPr>
              <a:t>educational resources </a:t>
            </a:r>
            <a:br>
              <a:rPr lang="en-GB" sz="6000">
                <a:solidFill>
                  <a:schemeClr val="bg1"/>
                </a:solidFill>
                <a:latin typeface="+mj-lt"/>
              </a:rPr>
            </a:br>
            <a:r>
              <a:rPr lang="en-GB" sz="6000">
                <a:solidFill>
                  <a:schemeClr val="bg1"/>
                </a:solidFill>
                <a:latin typeface="+mj-lt"/>
              </a:rPr>
              <a:t>to promote rights </a:t>
            </a:r>
            <a:br>
              <a:rPr lang="en-GB" sz="6000">
                <a:solidFill>
                  <a:schemeClr val="bg1"/>
                </a:solidFill>
                <a:latin typeface="+mj-lt"/>
              </a:rPr>
            </a:br>
            <a:r>
              <a:rPr lang="en-GB" sz="6000">
                <a:solidFill>
                  <a:schemeClr val="bg1"/>
                </a:solidFill>
                <a:latin typeface="+mj-lt"/>
              </a:rPr>
              <a:t>and counter hate.</a:t>
            </a:r>
            <a:endParaRPr lang="sv-SE" sz="6000">
              <a:latin typeface="+mj-lt"/>
            </a:endParaRPr>
          </a:p>
        </p:txBody>
      </p:sp>
    </p:spTree>
    <p:extLst>
      <p:ext uri="{BB962C8B-B14F-4D97-AF65-F5344CB8AC3E}">
        <p14:creationId xmlns:p14="http://schemas.microsoft.com/office/powerpoint/2010/main" val="195172067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D5369554-4F3A-1A4A-BEE4-36CC873C76B7}"/>
              </a:ext>
            </a:extLst>
          </p:cNvPr>
          <p:cNvSpPr txBox="1"/>
          <p:nvPr userDrawn="1"/>
        </p:nvSpPr>
        <p:spPr>
          <a:xfrm>
            <a:off x="1719072" y="1574898"/>
            <a:ext cx="1584960" cy="90689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6600" b="1">
                <a:solidFill>
                  <a:schemeClr val="bg1"/>
                </a:solidFill>
              </a:rPr>
              <a:t>For</a:t>
            </a:r>
            <a:endParaRPr lang="sv-SE" sz="6600" b="1">
              <a:solidFill>
                <a:schemeClr val="bg1"/>
              </a:solidFill>
            </a:endParaRPr>
          </a:p>
        </p:txBody>
      </p:sp>
      <p:sp>
        <p:nvSpPr>
          <p:cNvPr id="5" name="Platshållare för innehåll 2">
            <a:extLst>
              <a:ext uri="{FF2B5EF4-FFF2-40B4-BE49-F238E27FC236}">
                <a16:creationId xmlns:a16="http://schemas.microsoft.com/office/drawing/2014/main" id="{DA0FABD4-14F1-DA44-9ED8-F5658AC054A2}"/>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bg1"/>
                </a:solidFill>
                <a:latin typeface="+mj-lt"/>
              </a:rPr>
              <a:t>Religious and belief communities</a:t>
            </a:r>
            <a:endParaRPr lang="sv-SE">
              <a:solidFill>
                <a:schemeClr val="bg1"/>
              </a:solidFill>
              <a:latin typeface="+mj-lt"/>
            </a:endParaRPr>
          </a:p>
          <a:p>
            <a:r>
              <a:rPr lang="sv-SE" err="1">
                <a:solidFill>
                  <a:schemeClr val="bg1"/>
                </a:solidFill>
                <a:latin typeface="+mj-lt"/>
              </a:rPr>
              <a:t>Parliamentarians and diplomats</a:t>
            </a:r>
          </a:p>
          <a:p>
            <a:r>
              <a:rPr lang="sv-SE" err="1">
                <a:solidFill>
                  <a:schemeClr val="bg1"/>
                </a:solidFill>
                <a:latin typeface="+mj-lt"/>
              </a:rPr>
              <a:t>Development professionals</a:t>
            </a:r>
            <a:endParaRPr lang="sv-SE">
              <a:solidFill>
                <a:schemeClr val="bg1"/>
              </a:solidFill>
              <a:latin typeface="+mj-lt"/>
            </a:endParaRPr>
          </a:p>
          <a:p>
            <a:r>
              <a:rPr lang="sv-SE">
                <a:solidFill>
                  <a:schemeClr val="bg1"/>
                </a:solidFill>
                <a:latin typeface="+mj-lt"/>
              </a:rPr>
              <a:t>Civil society organisations</a:t>
            </a:r>
          </a:p>
          <a:p>
            <a:r>
              <a:rPr lang="sv-SE" err="1">
                <a:solidFill>
                  <a:schemeClr val="bg1"/>
                </a:solidFill>
                <a:latin typeface="+mj-lt"/>
              </a:rPr>
              <a:t>Grassroots activists</a:t>
            </a:r>
            <a:endParaRPr lang="sv-SE">
              <a:solidFill>
                <a:schemeClr val="bg1"/>
              </a:solidFill>
              <a:latin typeface="+mj-lt"/>
            </a:endParaRPr>
          </a:p>
          <a:p>
            <a:r>
              <a:rPr lang="sv-SE" err="1">
                <a:solidFill>
                  <a:schemeClr val="bg1"/>
                </a:solidFill>
                <a:latin typeface="+mj-lt"/>
              </a:rPr>
              <a:t>Educators and facilitators</a:t>
            </a:r>
            <a:endParaRPr lang="sv-SE">
              <a:solidFill>
                <a:schemeClr val="bg1"/>
              </a:solidFill>
              <a:latin typeface="+mj-lt"/>
            </a:endParaRPr>
          </a:p>
          <a:p>
            <a:r>
              <a:rPr lang="sv-SE" err="1">
                <a:solidFill>
                  <a:schemeClr val="bg1"/>
                </a:solidFill>
                <a:latin typeface="+mj-lt"/>
              </a:rPr>
              <a:t>Academic and training institutions</a:t>
            </a:r>
          </a:p>
          <a:p>
            <a:r>
              <a:rPr lang="sv-SE">
                <a:solidFill>
                  <a:schemeClr val="bg1"/>
                </a:solidFill>
                <a:latin typeface="+mj-lt"/>
              </a:rPr>
              <a:t>The media</a:t>
            </a:r>
          </a:p>
          <a:p>
            <a:pPr marL="0" indent="0">
              <a:lnSpc>
                <a:spcPts val="5680"/>
              </a:lnSpc>
              <a:buFont typeface="Arial" panose="020B0604020202020204" pitchFamily="34" charset="0"/>
              <a:buNone/>
            </a:pPr>
            <a:endParaRPr lang="sv-SE" sz="5400">
              <a:solidFill>
                <a:schemeClr val="bg1"/>
              </a:solidFill>
              <a:latin typeface="+mj-lt"/>
            </a:endParaRPr>
          </a:p>
        </p:txBody>
      </p:sp>
    </p:spTree>
    <p:extLst>
      <p:ext uri="{BB962C8B-B14F-4D97-AF65-F5344CB8AC3E}">
        <p14:creationId xmlns:p14="http://schemas.microsoft.com/office/powerpoint/2010/main" val="65602993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8DED17D0-664F-5146-AA75-E9A5AFB7290A}"/>
              </a:ext>
            </a:extLst>
          </p:cNvPr>
          <p:cNvSpPr txBox="1"/>
          <p:nvPr userDrawn="1"/>
        </p:nvSpPr>
        <p:spPr>
          <a:xfrm>
            <a:off x="1767840" y="1800225"/>
            <a:ext cx="8644128" cy="24568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bg1"/>
                </a:solidFill>
                <a:latin typeface="Calibri" panose="020F0502020204030204" pitchFamily="34" charset="0"/>
              </a:rPr>
              <a:t>“A quantum leap for human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rights education on freedom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of religion or belief”</a:t>
            </a:r>
          </a:p>
          <a:p>
            <a:pPr algn="ctr"/>
            <a:endParaRPr lang="sv-SE" b="1">
              <a:solidFill>
                <a:schemeClr val="bg1"/>
              </a:solidFill>
              <a:latin typeface="Calibri" panose="020F0502020204030204" pitchFamily="34" charset="0"/>
            </a:endParaRPr>
          </a:p>
          <a:p>
            <a:pPr algn="ctr"/>
            <a:endParaRPr lang="sv-SE" b="1">
              <a:solidFill>
                <a:schemeClr val="bg1"/>
              </a:solidFill>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8102614F-3790-E744-B1F1-F79DAAC6349B}"/>
              </a:ext>
            </a:extLst>
          </p:cNvPr>
          <p:cNvSpPr/>
          <p:nvPr userDrawn="1"/>
        </p:nvSpPr>
        <p:spPr>
          <a:xfrm>
            <a:off x="3048000" y="4629835"/>
            <a:ext cx="6096000" cy="830997"/>
          </a:xfrm>
          <a:prstGeom prst="rect">
            <a:avLst/>
          </a:prstGeom>
        </p:spPr>
        <p:txBody>
          <a:bodyPr>
            <a:spAutoFit/>
          </a:bodyPr>
          <a:lstStyle/>
          <a:p>
            <a:pPr algn="ctr"/>
            <a:r>
              <a:rPr lang="sv-SE" sz="2400">
                <a:solidFill>
                  <a:schemeClr val="bg1"/>
                </a:solidFill>
                <a:latin typeface="Calibri" panose="020F0502020204030204" pitchFamily="34" charset="0"/>
              </a:rPr>
              <a:t>Ahmed Shaheed UN Special Rapporteur on </a:t>
            </a:r>
            <a:br>
              <a:rPr lang="sv-SE" sz="2400">
                <a:solidFill>
                  <a:schemeClr val="bg1"/>
                </a:solidFill>
                <a:latin typeface="Calibri" panose="020F0502020204030204" pitchFamily="34" charset="0"/>
              </a:rPr>
            </a:br>
            <a:r>
              <a:rPr lang="sv-SE" sz="2400">
                <a:solidFill>
                  <a:schemeClr val="bg1"/>
                </a:solidFill>
                <a:latin typeface="Calibri" panose="020F0502020204030204" pitchFamily="34" charset="0"/>
              </a:rPr>
              <a:t>Freedom of Religion or Belief</a:t>
            </a:r>
          </a:p>
        </p:txBody>
      </p:sp>
    </p:spTree>
    <p:extLst>
      <p:ext uri="{BB962C8B-B14F-4D97-AF65-F5344CB8AC3E}">
        <p14:creationId xmlns:p14="http://schemas.microsoft.com/office/powerpoint/2010/main" val="20176206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Anpassad layout">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86D182E3-6B44-E240-9A84-18369033F496}"/>
              </a:ext>
            </a:extLst>
          </p:cNvPr>
          <p:cNvPicPr>
            <a:picLocks noChangeAspect="1"/>
          </p:cNvPicPr>
          <p:nvPr userDrawn="1"/>
        </p:nvPicPr>
        <p:blipFill>
          <a:blip r:embed="rId2">
            <a:extLst>
              <a:ext uri="{28A0092B-C50C-407E-A947-70E740481C1C}">
                <a14:useLocalDpi xmlns:a14="http://schemas.microsoft.com/office/drawing/2010/main" val="0"/>
              </a:ext>
            </a:extLst>
          </a:blip>
          <a:srcRect t="9101" b="9101"/>
          <a:stretch>
            <a:fillRect/>
          </a:stretch>
        </p:blipFill>
        <p:spPr>
          <a:xfrm>
            <a:off x="0" y="225911"/>
            <a:ext cx="12191999" cy="6632089"/>
          </a:xfrm>
          <a:prstGeom prst="rect">
            <a:avLst/>
          </a:prstGeom>
        </p:spPr>
      </p:pic>
      <p:sp>
        <p:nvSpPr>
          <p:cNvPr id="5" name="Platshållare för innehåll 2">
            <a:extLst>
              <a:ext uri="{FF2B5EF4-FFF2-40B4-BE49-F238E27FC236}">
                <a16:creationId xmlns:a16="http://schemas.microsoft.com/office/drawing/2014/main" id="{EB8C9E1E-1C24-BA4B-9A31-07E5DB40D875}"/>
              </a:ext>
            </a:extLst>
          </p:cNvPr>
          <p:cNvSpPr txBox="1"/>
          <p:nvPr userDrawn="1"/>
        </p:nvSpPr>
        <p:spPr>
          <a:xfrm>
            <a:off x="418543" y="2611674"/>
            <a:ext cx="11354912" cy="1634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1700"/>
              </a:lnSpc>
              <a:buNone/>
            </a:pPr>
            <a:r>
              <a:rPr lang="sv-SE" sz="9600" err="1">
                <a:solidFill>
                  <a:schemeClr val="bg1"/>
                </a:solidFill>
                <a:latin typeface="Calibri" panose="020F0502020204030204" pitchFamily="34" charset="0"/>
              </a:rPr>
              <a:t>Headline</a:t>
            </a:r>
            <a:br>
              <a:rPr lang="sv-SE" sz="9600" err="1">
                <a:solidFill>
                  <a:schemeClr val="bg1"/>
                </a:solidFill>
                <a:latin typeface="Calibri" panose="020F0502020204030204" pitchFamily="34" charset="0"/>
              </a:rPr>
            </a:br>
            <a:endParaRPr lang="sv-SE" sz="9600">
              <a:solidFill>
                <a:schemeClr val="bg1"/>
              </a:solidFill>
              <a:latin typeface="Calibri" panose="020F0502020204030204" pitchFamily="34" charset="0"/>
            </a:endParaRPr>
          </a:p>
        </p:txBody>
      </p:sp>
    </p:spTree>
    <p:extLst>
      <p:ext uri="{BB962C8B-B14F-4D97-AF65-F5344CB8AC3E}">
        <p14:creationId xmlns:p14="http://schemas.microsoft.com/office/powerpoint/2010/main" val="340833322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B6CAF6-0246-1F40-A2CB-22B98D907626}"/>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353092F5-6AC2-EB4F-A62D-70E7F8F45325}"/>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417603582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412C5E0-7964-8342-8BE3-0C184BAF61E4}"/>
              </a:ext>
            </a:extLst>
          </p:cNvPr>
          <p:cNvSpPr/>
          <p:nvPr userDrawn="1"/>
        </p:nvSpPr>
        <p:spPr>
          <a:xfrm>
            <a:off x="5144957" y="1672099"/>
            <a:ext cx="5831448" cy="1323439"/>
          </a:xfrm>
          <a:prstGeom prst="rect">
            <a:avLst/>
          </a:prstGeom>
        </p:spPr>
        <p:txBody>
          <a:bodyPr wrap="square">
            <a:spAutoFit/>
          </a:bodyPr>
          <a:lstStyle/>
          <a:p>
            <a:r>
              <a:rPr lang="sv-SE" sz="4400">
                <a:solidFill>
                  <a:schemeClr val="bg1"/>
                </a:solidFill>
                <a:latin typeface="Calibri" panose="020F0502020204030204" pitchFamily="34" charset="0"/>
              </a:rPr>
              <a:t>“Xxx xx xxxx xxx”</a:t>
            </a:r>
          </a:p>
          <a:p>
            <a:endParaRPr lang="sv-SE" sz="3600">
              <a:solidFill>
                <a:schemeClr val="bg1"/>
              </a:solidFill>
              <a:effectLst/>
            </a:endParaRPr>
          </a:p>
        </p:txBody>
      </p:sp>
      <p:pic>
        <p:nvPicPr>
          <p:cNvPr id="5" name="Platshållare för innehåll 3">
            <a:extLst>
              <a:ext uri="{FF2B5EF4-FFF2-40B4-BE49-F238E27FC236}">
                <a16:creationId xmlns:a16="http://schemas.microsoft.com/office/drawing/2014/main" id="{9C6B7E29-A579-6F4C-B86F-E0DC19208326}"/>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6E1AEEAC-9E5C-5D47-A448-52FF5314EC8D}"/>
              </a:ext>
            </a:extLst>
          </p:cNvPr>
          <p:cNvSpPr/>
          <p:nvPr userDrawn="1"/>
        </p:nvSpPr>
        <p:spPr>
          <a:xfrm>
            <a:off x="5142102" y="5404512"/>
            <a:ext cx="5831448" cy="369332"/>
          </a:xfrm>
          <a:prstGeom prst="rect">
            <a:avLst/>
          </a:prstGeom>
        </p:spPr>
        <p:txBody>
          <a:bodyPr wrap="square">
            <a:spAutoFit/>
          </a:bodyPr>
          <a:lstStyle/>
          <a:p>
            <a:r>
              <a:rPr lang="sv-SE" err="1">
                <a:solidFill>
                  <a:schemeClr val="bg1"/>
                </a:solidFill>
                <a:latin typeface="Calibri" panose="020F0502020204030204" pitchFamily="34" charset="0"/>
              </a:rPr>
              <a:t>Name here Xxxx Xx</a:t>
            </a:r>
            <a:endParaRPr lang="sv-SE">
              <a:solidFill>
                <a:schemeClr val="bg1"/>
              </a:solidFill>
              <a:latin typeface="Calibri" panose="020F0502020204030204" pitchFamily="34" charset="0"/>
            </a:endParaRPr>
          </a:p>
        </p:txBody>
      </p:sp>
    </p:spTree>
    <p:extLst>
      <p:ext uri="{BB962C8B-B14F-4D97-AF65-F5344CB8AC3E}">
        <p14:creationId xmlns:p14="http://schemas.microsoft.com/office/powerpoint/2010/main" val="217940103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5FC8E31-F0DB-F541-86C4-9F9E07188738}"/>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7" name="Bubble dark green">
            <a:extLst>
              <a:ext uri="{FF2B5EF4-FFF2-40B4-BE49-F238E27FC236}">
                <a16:creationId xmlns:a16="http://schemas.microsoft.com/office/drawing/2014/main" id="{DAC3ED02-E302-2A4E-939B-25CEAD9CB6D9}"/>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757C398E-A9E4-0D42-B00D-64201052219F}"/>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emhörning 9">
            <a:extLst>
              <a:ext uri="{FF2B5EF4-FFF2-40B4-BE49-F238E27FC236}">
                <a16:creationId xmlns:a16="http://schemas.microsoft.com/office/drawing/2014/main" id="{A1B7F595-BF86-F146-B615-21383237E41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8959481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0" name="Femhörning 9">
            <a:extLst>
              <a:ext uri="{FF2B5EF4-FFF2-40B4-BE49-F238E27FC236}">
                <a16:creationId xmlns:a16="http://schemas.microsoft.com/office/drawing/2014/main" id="{A1B7F595-BF86-F146-B615-21383237E41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8ABF5F8E-B86C-C842-8B09-CC4FC6E194B0}"/>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bg1"/>
                </a:solidFill>
                <a:latin typeface="Calibri" panose="020F0502020204030204" pitchFamily="34" charset="0"/>
              </a:rPr>
              <a:t>Thank you all for listening!</a:t>
            </a:r>
          </a:p>
        </p:txBody>
      </p:sp>
    </p:spTree>
    <p:extLst>
      <p:ext uri="{BB962C8B-B14F-4D97-AF65-F5344CB8AC3E}">
        <p14:creationId xmlns:p14="http://schemas.microsoft.com/office/powerpoint/2010/main" val="222786502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sp>
        <p:nvSpPr>
          <p:cNvPr id="10" name="Femhörning 9">
            <a:extLst>
              <a:ext uri="{FF2B5EF4-FFF2-40B4-BE49-F238E27FC236}">
                <a16:creationId xmlns:a16="http://schemas.microsoft.com/office/drawing/2014/main" id="{A1B7F595-BF86-F146-B615-21383237E41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44C50DAF-7FB2-7C43-AE65-01CA03A119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11" name="textruta 10">
            <a:extLst>
              <a:ext uri="{FF2B5EF4-FFF2-40B4-BE49-F238E27FC236}">
                <a16:creationId xmlns:a16="http://schemas.microsoft.com/office/drawing/2014/main" id="{AC57B2EF-899C-0B45-9D53-AE409B412233}"/>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bg1"/>
                </a:solidFill>
                <a:latin typeface="Calibri" panose="020F0502020204030204" pitchFamily="34" charset="0"/>
              </a:rPr>
              <a:t>www.forb-learning.org</a:t>
            </a:r>
            <a:endParaRPr lang="en-GB" sz="2400" b="1">
              <a:solidFill>
                <a:schemeClr val="bg1"/>
              </a:solidFill>
              <a:latin typeface="Calibri" panose="020F0502020204030204" pitchFamily="34" charset="0"/>
            </a:endParaRPr>
          </a:p>
        </p:txBody>
      </p:sp>
      <p:sp>
        <p:nvSpPr>
          <p:cNvPr id="12" name="textruta 11">
            <a:extLst>
              <a:ext uri="{FF2B5EF4-FFF2-40B4-BE49-F238E27FC236}">
                <a16:creationId xmlns:a16="http://schemas.microsoft.com/office/drawing/2014/main" id="{ADB40A4C-6932-2D49-B478-7F89436F7BFE}"/>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bg1"/>
                </a:solidFill>
                <a:latin typeface="Calibri" panose="020F0502020204030204" pitchFamily="34" charset="0"/>
              </a:rPr>
              <a:t>name@email.org</a:t>
            </a:r>
            <a:endParaRPr lang="en-GB" sz="2400">
              <a:solidFill>
                <a:schemeClr val="bg1"/>
              </a:solidFill>
              <a:latin typeface="Calibri" panose="020F0502020204030204" pitchFamily="34" charset="0"/>
            </a:endParaRPr>
          </a:p>
        </p:txBody>
      </p:sp>
    </p:spTree>
    <p:extLst>
      <p:ext uri="{BB962C8B-B14F-4D97-AF65-F5344CB8AC3E}">
        <p14:creationId xmlns:p14="http://schemas.microsoft.com/office/powerpoint/2010/main" val="57840176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08FE00-9B53-0E47-A3F3-97C270659A4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2E238E2F-8F81-134D-B18E-908D5A6F9AE1}"/>
              </a:ext>
            </a:extLst>
          </p:cNvPr>
          <p:cNvSpPr>
            <a:spLocks noGrp="1"/>
          </p:cNvSpPr>
          <p:nvPr>
            <p:ph type="dt" sz="half" idx="10"/>
          </p:nvPr>
        </p:nvSpPr>
        <p:spPr/>
        <p:txBody>
          <a:bodyPr/>
          <a:lstStyle/>
          <a:p>
            <a:fld id="{68B10C81-B809-E547-9E71-5363A42B6C67}" type="datetime1">
              <a:rPr lang="sv-SE" smtClean="0"/>
              <a:t>2025-11-27</a:t>
            </a:fld>
            <a:endParaRPr lang="en-GB"/>
          </a:p>
        </p:txBody>
      </p:sp>
      <p:sp>
        <p:nvSpPr>
          <p:cNvPr id="4" name="Platshållare för sidfot 3">
            <a:extLst>
              <a:ext uri="{FF2B5EF4-FFF2-40B4-BE49-F238E27FC236}">
                <a16:creationId xmlns:a16="http://schemas.microsoft.com/office/drawing/2014/main" id="{8DB9D51C-E982-A649-ADFD-042AD32C1FC0}"/>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A8D1E8F8-7775-4140-9697-C89C1AD360B8}"/>
              </a:ext>
            </a:extLst>
          </p:cNvPr>
          <p:cNvSpPr>
            <a:spLocks noGrp="1"/>
          </p:cNvSpPr>
          <p:nvPr>
            <p:ph type="sldNum" sz="quarter" idx="12"/>
          </p:nvPr>
        </p:nvSpPr>
        <p:spPr/>
        <p:txBody>
          <a:bodyPr/>
          <a:lstStyle/>
          <a:p>
            <a:fld id="{3DBDF8A6-D616-47DF-AE74-3C1576340DA6}" type="slidenum">
              <a:rPr lang="en-GB" smtClean="0"/>
              <a:t>‹#›</a:t>
            </a:fld>
            <a:endParaRPr lang="en-GB"/>
          </a:p>
        </p:txBody>
      </p:sp>
    </p:spTree>
    <p:extLst>
      <p:ext uri="{BB962C8B-B14F-4D97-AF65-F5344CB8AC3E}">
        <p14:creationId xmlns:p14="http://schemas.microsoft.com/office/powerpoint/2010/main" val="35485189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Rubrik och lodrät text">
    <p:spTree>
      <p:nvGrpSpPr>
        <p:cNvPr id="1" name=""/>
        <p:cNvGrpSpPr/>
        <p:nvPr/>
      </p:nvGrpSpPr>
      <p:grpSpPr>
        <a:xfrm>
          <a:off x="0" y="0"/>
          <a:ext cx="0" cy="0"/>
          <a:chOff x="0" y="0"/>
          <a:chExt cx="0" cy="0"/>
        </a:xfrm>
      </p:grpSpPr>
      <p:sp>
        <p:nvSpPr>
          <p:cNvPr id="2" name="Rubrik 8">
            <a:extLst>
              <a:ext uri="{FF2B5EF4-FFF2-40B4-BE49-F238E27FC236}">
                <a16:creationId xmlns:a16="http://schemas.microsoft.com/office/drawing/2014/main" id="{9987372A-2DA2-5349-841B-6A1120BE4FD8}"/>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320823958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A496561D-C38B-9241-8896-D42CB203345A}" type="datetime1">
              <a:rPr lang="sv-SE" smtClean="0"/>
              <a:t>2025-11-27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AAF8A7C-F939-AB45-BC63-AF968A5020FA}" type="slidenum">
              <a:rPr lang="sv-SE" smtClean="0"/>
              <a:t>‹#›</a:t>
            </a:fld>
            <a:endParaRPr lang="sv-SE"/>
          </a:p>
        </p:txBody>
      </p:sp>
    </p:spTree>
    <p:extLst>
      <p:ext uri="{BB962C8B-B14F-4D97-AF65-F5344CB8AC3E}">
        <p14:creationId xmlns:p14="http://schemas.microsoft.com/office/powerpoint/2010/main" val="32126871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rbNY">
    <p:bg>
      <p:bgPr>
        <a:solidFill>
          <a:srgbClr val="F3E5D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7EDA35BB-F221-1D41-B52B-FCCA7E3406AB}"/>
              </a:ext>
            </a:extLst>
          </p:cNvPr>
          <p:cNvSpPr>
            <a:spLocks noGrp="1"/>
          </p:cNvSpPr>
          <p:nvPr>
            <p:ph type="dt" sz="half" idx="10"/>
          </p:nvPr>
        </p:nvSpPr>
        <p:spPr/>
        <p:txBody>
          <a:bodyPr/>
          <a:lstStyle/>
          <a:p>
            <a:fld id="{5BF63075-2025-5F49-ACB5-6994B7FB842D}" type="datetime1">
              <a:rPr lang="sv-SE" smtClean="0"/>
              <a:t>2025-11-27</a:t>
            </a:fld>
            <a:endParaRPr lang="en-GB"/>
          </a:p>
        </p:txBody>
      </p:sp>
      <p:sp>
        <p:nvSpPr>
          <p:cNvPr id="6" name="Platshållare för sidfot 5">
            <a:extLst>
              <a:ext uri="{FF2B5EF4-FFF2-40B4-BE49-F238E27FC236}">
                <a16:creationId xmlns:a16="http://schemas.microsoft.com/office/drawing/2014/main" id="{16D6D156-ECCF-C841-844C-2088A1860097}"/>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820AED9F-9EAA-764E-A8E7-16FF0D195A05}"/>
              </a:ext>
            </a:extLst>
          </p:cNvPr>
          <p:cNvSpPr>
            <a:spLocks noGrp="1"/>
          </p:cNvSpPr>
          <p:nvPr>
            <p:ph type="sldNum" sz="quarter" idx="12"/>
          </p:nvPr>
        </p:nvSpPr>
        <p:spPr/>
        <p:txBody>
          <a:bodyPr/>
          <a:lstStyle/>
          <a:p>
            <a:fld id="{3DBDF8A6-D616-47DF-AE74-3C1576340DA6}" type="slidenum">
              <a:rPr lang="en-GB" smtClean="0"/>
              <a:t>‹#›</a:t>
            </a:fld>
            <a:endParaRPr lang="en-GB"/>
          </a:p>
        </p:txBody>
      </p:sp>
    </p:spTree>
    <p:extLst>
      <p:ext uri="{BB962C8B-B14F-4D97-AF65-F5344CB8AC3E}">
        <p14:creationId xmlns:p14="http://schemas.microsoft.com/office/powerpoint/2010/main" val="1350454191"/>
      </p:ext>
    </p:extLst>
  </p:cSld>
  <p:clrMapOvr>
    <a:overrideClrMapping bg1="lt1" tx1="dk1" bg2="lt2" tx2="dk2" accent1="accent1" accent2="accent2" accent3="accent3" accent4="accent4" accent5="accent5" accent6="accent6" hlink="hlink" folHlink="folHlink"/>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47423130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7" name="Rubrik 8">
            <a:extLst>
              <a:ext uri="{FF2B5EF4-FFF2-40B4-BE49-F238E27FC236}">
                <a16:creationId xmlns:a16="http://schemas.microsoft.com/office/drawing/2014/main" id="{9930D71F-D39A-174F-BDEA-A7CA755B8071}"/>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410735794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A587202-6C25-3F40-8493-3FEEC7E0954F}"/>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4" name="Rubrik 1">
            <a:extLst>
              <a:ext uri="{FF2B5EF4-FFF2-40B4-BE49-F238E27FC236}">
                <a16:creationId xmlns:a16="http://schemas.microsoft.com/office/drawing/2014/main" id="{86AE7C37-FE72-A844-B6FB-4B1836C2AE5E}"/>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241749100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7319B006-564E-CB43-B9E1-7D1B45800DAF}"/>
              </a:ext>
            </a:extLst>
          </p:cNvPr>
          <p:cNvSpPr>
            <a:spLocks noGrp="1"/>
          </p:cNvSpPr>
          <p:nvPr>
            <p:ph type="title"/>
          </p:nvPr>
        </p:nvSpPr>
        <p:spPr>
          <a:xfrm>
            <a:off x="1719072" y="1574898"/>
            <a:ext cx="1584960" cy="906899"/>
          </a:xfrm>
        </p:spPr>
        <p:txBody>
          <a:bodyPr>
            <a:normAutofit fontScale="90000"/>
          </a:bodyPr>
          <a:lstStyle/>
          <a:p>
            <a:r>
              <a:rPr lang="en-GB" sz="6600" b="1">
                <a:solidFill>
                  <a:srgbClr val="4E7D88"/>
                </a:solidFill>
                <a:latin typeface="+mj-lt"/>
              </a:rPr>
              <a:t>For</a:t>
            </a:r>
            <a:endParaRPr lang="sv-SE" sz="6600" b="1">
              <a:solidFill>
                <a:srgbClr val="4E7D88"/>
              </a:solidFill>
              <a:latin typeface="+mj-lt"/>
            </a:endParaRPr>
          </a:p>
        </p:txBody>
      </p:sp>
      <p:sp>
        <p:nvSpPr>
          <p:cNvPr id="4" name="Platshållare för innehåll 2">
            <a:extLst>
              <a:ext uri="{FF2B5EF4-FFF2-40B4-BE49-F238E27FC236}">
                <a16:creationId xmlns:a16="http://schemas.microsoft.com/office/drawing/2014/main" id="{184A9AD4-5C38-E04B-8E32-3974D87675CB}"/>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latin typeface="+mj-lt"/>
            </a:endParaRPr>
          </a:p>
        </p:txBody>
      </p:sp>
    </p:spTree>
    <p:extLst>
      <p:ext uri="{BB962C8B-B14F-4D97-AF65-F5344CB8AC3E}">
        <p14:creationId xmlns:p14="http://schemas.microsoft.com/office/powerpoint/2010/main" val="70615030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5" name="Rubrik 8">
            <a:extLst>
              <a:ext uri="{FF2B5EF4-FFF2-40B4-BE49-F238E27FC236}">
                <a16:creationId xmlns:a16="http://schemas.microsoft.com/office/drawing/2014/main" id="{CE3640CF-B51B-E64B-81B2-DB1DFFF92B76}"/>
              </a:ext>
            </a:extLst>
          </p:cNvPr>
          <p:cNvSpPr txBox="1"/>
          <p:nvPr userDrawn="1"/>
        </p:nvSpPr>
        <p:spPr>
          <a:xfrm>
            <a:off x="1767840" y="1800225"/>
            <a:ext cx="8644128" cy="3914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6" name="Rektangel 5">
            <a:extLst>
              <a:ext uri="{FF2B5EF4-FFF2-40B4-BE49-F238E27FC236}">
                <a16:creationId xmlns:a16="http://schemas.microsoft.com/office/drawing/2014/main" id="{5DA0EAF4-8404-7E4A-A5D8-D7FF736675DB}"/>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86596446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Anpassad layout">
    <p:spTree>
      <p:nvGrpSpPr>
        <p:cNvPr id="1" name=""/>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2B337A99-FB07-7F4D-A0FC-17EAFFBD4278}"/>
              </a:ext>
            </a:extLst>
          </p:cNvPr>
          <p:cNvSpPr>
            <a:spLocks noGrp="1"/>
          </p:cNvSpPr>
          <p:nvPr>
            <p:ph type="sldNum" sz="quarter" idx="12"/>
          </p:nvPr>
        </p:nvSpPr>
        <p:spPr/>
        <p:txBody>
          <a:bodyPr/>
          <a:lstStyle/>
          <a:p>
            <a:fld id="{8AAF8A7C-F939-AB45-BC63-AF968A5020FA}" type="slidenum">
              <a:rPr lang="sv-SE" smtClean="0"/>
              <a:t>‹#›</a:t>
            </a:fld>
            <a:endParaRPr lang="sv-SE"/>
          </a:p>
        </p:txBody>
      </p:sp>
      <p:pic>
        <p:nvPicPr>
          <p:cNvPr id="9" name="Bildobjekt 8">
            <a:extLst>
              <a:ext uri="{FF2B5EF4-FFF2-40B4-BE49-F238E27FC236}">
                <a16:creationId xmlns:a16="http://schemas.microsoft.com/office/drawing/2014/main" id="{9BA22FA7-B84F-124C-8E6B-DF3D55FC6F0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10" name="Rektangel 9">
            <a:extLst>
              <a:ext uri="{FF2B5EF4-FFF2-40B4-BE49-F238E27FC236}">
                <a16:creationId xmlns:a16="http://schemas.microsoft.com/office/drawing/2014/main" id="{48F91B77-20C9-0E47-83E0-4C45A3BA9276}"/>
              </a:ext>
            </a:extLst>
          </p:cNvPr>
          <p:cNvSpPr/>
          <p:nvPr userDrawn="1"/>
        </p:nvSpPr>
        <p:spPr>
          <a:xfrm>
            <a:off x="1145668" y="1320730"/>
            <a:ext cx="4800600" cy="4216539"/>
          </a:xfrm>
          <a:prstGeom prst="rect">
            <a:avLst/>
          </a:prstGeom>
        </p:spPr>
        <p:txBody>
          <a:bodyPr wrap="square">
            <a:spAutoFit/>
          </a:bodyPr>
          <a:lstStyle/>
          <a:p>
            <a:r>
              <a:rPr lang="sv-SE" sz="4400" b="1" err="1">
                <a:solidFill>
                  <a:schemeClr val="tx1">
                    <a:lumMod val="65000"/>
                    <a:lumOff val="35000"/>
                  </a:schemeClr>
                </a:solidFill>
                <a:latin typeface="Calibri" panose="020F0502020204030204" pitchFamily="34" charset="0"/>
              </a:rPr>
              <a:t>Free learning </a:t>
            </a:r>
            <a:br>
              <a:rPr lang="sv-SE" sz="4400" b="1" err="1">
                <a:solidFill>
                  <a:schemeClr val="tx1">
                    <a:lumMod val="65000"/>
                    <a:lumOff val="35000"/>
                  </a:schemeClr>
                </a:solidFill>
                <a:latin typeface="Calibri" panose="020F0502020204030204" pitchFamily="34" charset="0"/>
              </a:rPr>
            </a:br>
            <a:r>
              <a:rPr lang="sv-SE" sz="4400" b="1" err="1">
                <a:solidFill>
                  <a:schemeClr val="tx1">
                    <a:lumMod val="65000"/>
                    <a:lumOff val="35000"/>
                  </a:schemeClr>
                </a:solidFill>
                <a:latin typeface="Calibri" panose="020F0502020204030204" pitchFamily="34" charset="0"/>
              </a:rPr>
              <a:t>resources</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For faith</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communities,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civil society and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decision-makers</a:t>
            </a:r>
            <a:endParaRPr lang="sv-SE" sz="360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422859792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5CC9B17-B1A5-5949-91EA-39323D9F94C8}"/>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rgbClr val="4E7D88"/>
              </a:solidFill>
              <a:effectLst/>
            </a:endParaRPr>
          </a:p>
        </p:txBody>
      </p:sp>
      <p:pic>
        <p:nvPicPr>
          <p:cNvPr id="7" name="Platshållare för innehåll 3">
            <a:extLst>
              <a:ext uri="{FF2B5EF4-FFF2-40B4-BE49-F238E27FC236}">
                <a16:creationId xmlns:a16="http://schemas.microsoft.com/office/drawing/2014/main" id="{0C496F96-2562-364F-8904-7F50F8B303A1}"/>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CC0AE61F-5068-E342-B7DD-CC6B7E3F5144}"/>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339099316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73B183E-AFB8-B149-BD8F-7350F112380C}"/>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AA63BC61-E8D4-D748-930F-38D7ADF1C368}"/>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7C24EF4-9A30-EF49-9025-EB8905130C02}"/>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340FF0ED-E45C-5541-843F-A18346D4541D}"/>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457467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Rubrik och lodrät text">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B1E008F-A7A8-CA4E-8B13-0CD70BB585F6}"/>
              </a:ext>
            </a:extLst>
          </p:cNvPr>
          <p:cNvSpPr txBox="1"/>
          <p:nvPr userDrawn="1"/>
        </p:nvSpPr>
        <p:spPr>
          <a:xfrm>
            <a:off x="0" y="892867"/>
            <a:ext cx="12191999" cy="1107996"/>
          </a:xfrm>
          <a:prstGeom prst="rect">
            <a:avLst/>
          </a:prstGeom>
          <a:noFill/>
        </p:spPr>
        <p:txBody>
          <a:bodyPr wrap="square" rtlCol="0">
            <a:spAutoFit/>
          </a:bodyPr>
          <a:lstStyle/>
          <a:p>
            <a:pPr algn="ctr"/>
            <a:r>
              <a:rPr lang="sv-SE" sz="6600">
                <a:solidFill>
                  <a:schemeClr val="tx1">
                    <a:lumMod val="65000"/>
                    <a:lumOff val="35000"/>
                  </a:schemeClr>
                </a:solidFill>
                <a:latin typeface="Calibri" panose="020F0502020204030204" pitchFamily="34" charset="0"/>
                <a:cs typeface="Calibri" panose="020F0502020204030204" pitchFamily="34" charset="0"/>
              </a:rPr>
              <a:t>Social </a:t>
            </a:r>
            <a:r>
              <a:rPr lang="en-GB" sz="6600">
                <a:solidFill>
                  <a:schemeClr val="tx1">
                    <a:lumMod val="65000"/>
                    <a:lumOff val="35000"/>
                  </a:schemeClr>
                </a:solidFill>
                <a:latin typeface="Calibri" panose="020F0502020204030204" pitchFamily="34" charset="0"/>
                <a:cs typeface="Calibri" panose="020F0502020204030204" pitchFamily="34" charset="0"/>
              </a:rPr>
              <a:t>hostility</a:t>
            </a:r>
          </a:p>
        </p:txBody>
      </p:sp>
      <p:pic>
        <p:nvPicPr>
          <p:cNvPr id="3" name="Bildobjekt 2">
            <a:extLst>
              <a:ext uri="{FF2B5EF4-FFF2-40B4-BE49-F238E27FC236}">
                <a16:creationId xmlns:a16="http://schemas.microsoft.com/office/drawing/2014/main" id="{17238AF8-031E-CE46-B1EB-959569E58BF8}"/>
              </a:ext>
            </a:extLst>
          </p:cNvPr>
          <p:cNvPicPr>
            <a:picLocks noChangeAspect="1"/>
          </p:cNvPicPr>
          <p:nvPr userDrawn="1"/>
        </p:nvPicPr>
        <p:blipFill>
          <a:blip r:embed="rId2"/>
          <a:stretch>
            <a:fillRect/>
          </a:stretch>
        </p:blipFill>
        <p:spPr>
          <a:xfrm>
            <a:off x="2466472" y="2008584"/>
            <a:ext cx="7029959" cy="4375923"/>
          </a:xfrm>
          <a:prstGeom prst="rect">
            <a:avLst/>
          </a:prstGeom>
        </p:spPr>
      </p:pic>
    </p:spTree>
    <p:extLst>
      <p:ext uri="{BB962C8B-B14F-4D97-AF65-F5344CB8AC3E}">
        <p14:creationId xmlns:p14="http://schemas.microsoft.com/office/powerpoint/2010/main" val="123483731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299CD64-3A40-E34F-8E2B-133DF3F422BB}"/>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204574554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6B5431F9-2C85-AA4F-BEC8-5BE795B8E8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10" name="textruta 9">
            <a:extLst>
              <a:ext uri="{FF2B5EF4-FFF2-40B4-BE49-F238E27FC236}">
                <a16:creationId xmlns:a16="http://schemas.microsoft.com/office/drawing/2014/main" id="{04E78F3E-E38D-F041-AB4B-B373DBDBAFE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1" name="textruta 10">
            <a:extLst>
              <a:ext uri="{FF2B5EF4-FFF2-40B4-BE49-F238E27FC236}">
                <a16:creationId xmlns:a16="http://schemas.microsoft.com/office/drawing/2014/main" id="{CAB5C933-46AD-3541-A21D-7F620DB3C99A}"/>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415058736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128579214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638A0B5B-F41F-DB4C-AAE9-3AF438C9A33D}"/>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bg1"/>
                </a:solidFill>
              </a:rPr>
              <a:t>Free learning resources</a:t>
            </a:r>
            <a:br>
              <a:rPr lang="sv-SE" b="1">
                <a:solidFill>
                  <a:schemeClr val="bg1"/>
                </a:solidFill>
              </a:rPr>
            </a:br>
            <a:r>
              <a:rPr lang="sv-SE" b="1">
                <a:solidFill>
                  <a:schemeClr val="bg1"/>
                </a:solidFill>
              </a:rPr>
              <a:t> </a:t>
            </a:r>
            <a:br>
              <a:rPr lang="sv-SE" b="1">
                <a:solidFill>
                  <a:schemeClr val="bg1"/>
                </a:solidFill>
              </a:rPr>
            </a:br>
            <a:r>
              <a:rPr lang="sv-SE" sz="4000">
                <a:solidFill>
                  <a:schemeClr val="bg1"/>
                </a:solidFill>
              </a:rPr>
              <a:t>For faith communities, civil society </a:t>
            </a:r>
            <a:br>
              <a:rPr lang="sv-SE" sz="4000">
                <a:solidFill>
                  <a:schemeClr val="bg1"/>
                </a:solidFill>
              </a:rPr>
            </a:br>
            <a:r>
              <a:rPr lang="sv-SE" sz="4000">
                <a:solidFill>
                  <a:schemeClr val="bg1"/>
                </a:solidFill>
              </a:rPr>
              <a:t>and decision-makers</a:t>
            </a:r>
            <a:br>
              <a:rPr lang="sv-SE" b="1">
                <a:solidFill>
                  <a:schemeClr val="bg1"/>
                </a:solidFill>
              </a:rPr>
            </a:br>
            <a:br>
              <a:rPr lang="sv-SE">
                <a:solidFill>
                  <a:schemeClr val="bg1"/>
                </a:solidFill>
              </a:rPr>
            </a:br>
            <a:br>
              <a:rPr lang="sv-SE" sz="3600" b="1">
                <a:solidFill>
                  <a:schemeClr val="bg1"/>
                </a:solidFill>
              </a:rPr>
            </a:br>
            <a:r>
              <a:rPr lang="sv-SE" sz="3600" b="1">
                <a:solidFill>
                  <a:schemeClr val="bg1"/>
                </a:solidFill>
              </a:rPr>
              <a:t>forb-learning.org</a:t>
            </a:r>
            <a:br>
              <a:rPr lang="sv-SE" sz="3600" b="1">
                <a:solidFill>
                  <a:schemeClr val="bg1"/>
                </a:solidFill>
              </a:rPr>
            </a:br>
            <a:endParaRPr lang="sv-SE">
              <a:solidFill>
                <a:schemeClr val="bg1"/>
              </a:solidFill>
            </a:endParaRPr>
          </a:p>
        </p:txBody>
      </p:sp>
    </p:spTree>
    <p:extLst>
      <p:ext uri="{BB962C8B-B14F-4D97-AF65-F5344CB8AC3E}">
        <p14:creationId xmlns:p14="http://schemas.microsoft.com/office/powerpoint/2010/main" val="358341152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8BFF4912-C82B-A14F-BE4E-7DCB51356161}"/>
              </a:ext>
            </a:extLst>
          </p:cNvPr>
          <p:cNvSpPr>
            <a:spLocks noGrp="1"/>
          </p:cNvSpPr>
          <p:nvPr>
            <p:ph type="title" hasCustomPrompt="1"/>
          </p:nvPr>
        </p:nvSpPr>
        <p:spPr>
          <a:xfrm>
            <a:off x="1975557" y="926431"/>
            <a:ext cx="827802" cy="2731169"/>
          </a:xfrm>
        </p:spPr>
        <p:txBody>
          <a:bodyPr>
            <a:noAutofit/>
          </a:bodyPr>
          <a:lstStyle>
            <a:lvl1pPr>
              <a:defRPr>
                <a:solidFill>
                  <a:schemeClr val="tx1">
                    <a:lumMod val="65000"/>
                    <a:lumOff val="35000"/>
                  </a:schemeClr>
                </a:solidFill>
              </a:defRPr>
            </a:lvl1pPr>
          </a:lstStyle>
          <a:p>
            <a:pPr>
              <a:lnSpc>
                <a:spcPct val="100000"/>
              </a:lnSpc>
            </a:pPr>
            <a:r>
              <a:rPr lang="en-GB" sz="16600" b="1" spc="-300">
                <a:solidFill>
                  <a:schemeClr val="bg1"/>
                </a:solidFill>
              </a:rPr>
              <a:t>“</a:t>
            </a:r>
            <a:endParaRPr lang="en-GB" sz="38900" b="1" spc="-300">
              <a:solidFill>
                <a:schemeClr val="bg1"/>
              </a:solidFill>
            </a:endParaRPr>
          </a:p>
        </p:txBody>
      </p:sp>
      <p:sp>
        <p:nvSpPr>
          <p:cNvPr id="4" name="Platshållare för innehåll 2">
            <a:extLst>
              <a:ext uri="{FF2B5EF4-FFF2-40B4-BE49-F238E27FC236}">
                <a16:creationId xmlns:a16="http://schemas.microsoft.com/office/drawing/2014/main" id="{0584DC31-9061-1C42-A422-9A70FADEBED7}"/>
              </a:ext>
            </a:extLst>
          </p:cNvPr>
          <p:cNvSpPr>
            <a:spLocks noGrp="1"/>
          </p:cNvSpPr>
          <p:nvPr>
            <p:ph idx="1" hasCustomPrompt="1"/>
          </p:nvPr>
        </p:nvSpPr>
        <p:spPr>
          <a:xfrm>
            <a:off x="2974848" y="1699836"/>
            <a:ext cx="8792306" cy="4351338"/>
          </a:xfrm>
        </p:spPr>
        <p:txBody>
          <a:bodyPr>
            <a:noAutofit/>
          </a:bodyPr>
          <a:lstStyle>
            <a:lvl1pPr>
              <a:defRPr>
                <a:solidFill>
                  <a:schemeClr val="tx2">
                    <a:lumMod val="60000"/>
                    <a:lumOff val="40000"/>
                  </a:schemeClr>
                </a:solidFill>
              </a:defRPr>
            </a:lvl1pPr>
          </a:lstStyle>
          <a:p>
            <a:pPr marL="0" indent="0">
              <a:lnSpc>
                <a:spcPts val="5680"/>
              </a:lnSpc>
              <a:buNone/>
            </a:pPr>
            <a:r>
              <a:rPr lang="en-GB" sz="6000">
                <a:solidFill>
                  <a:schemeClr val="bg1"/>
                </a:solidFill>
                <a:latin typeface="+mj-lt"/>
              </a:rPr>
              <a:t>The FORB Learning </a:t>
            </a:r>
            <a:br>
              <a:rPr lang="en-GB" sz="6000">
                <a:solidFill>
                  <a:schemeClr val="bg1"/>
                </a:solidFill>
                <a:latin typeface="+mj-lt"/>
              </a:rPr>
            </a:br>
            <a:r>
              <a:rPr lang="en-GB" sz="6000">
                <a:solidFill>
                  <a:schemeClr val="bg1"/>
                </a:solidFill>
                <a:latin typeface="+mj-lt"/>
              </a:rPr>
              <a:t>Platform provides </a:t>
            </a:r>
            <a:br>
              <a:rPr lang="en-GB" sz="6000">
                <a:solidFill>
                  <a:schemeClr val="bg1"/>
                </a:solidFill>
                <a:latin typeface="+mj-lt"/>
              </a:rPr>
            </a:br>
            <a:r>
              <a:rPr lang="en-GB" sz="6000">
                <a:solidFill>
                  <a:schemeClr val="bg1"/>
                </a:solidFill>
                <a:latin typeface="+mj-lt"/>
              </a:rPr>
              <a:t>educational resources </a:t>
            </a:r>
            <a:br>
              <a:rPr lang="en-GB" sz="6000">
                <a:solidFill>
                  <a:schemeClr val="bg1"/>
                </a:solidFill>
                <a:latin typeface="+mj-lt"/>
              </a:rPr>
            </a:br>
            <a:r>
              <a:rPr lang="en-GB" sz="6000">
                <a:solidFill>
                  <a:schemeClr val="bg1"/>
                </a:solidFill>
                <a:latin typeface="+mj-lt"/>
              </a:rPr>
              <a:t>to promote rights </a:t>
            </a:r>
            <a:br>
              <a:rPr lang="en-GB" sz="6000">
                <a:solidFill>
                  <a:schemeClr val="bg1"/>
                </a:solidFill>
                <a:latin typeface="+mj-lt"/>
              </a:rPr>
            </a:br>
            <a:r>
              <a:rPr lang="en-GB" sz="6000">
                <a:solidFill>
                  <a:schemeClr val="bg1"/>
                </a:solidFill>
                <a:latin typeface="+mj-lt"/>
              </a:rPr>
              <a:t>and counter hate.</a:t>
            </a:r>
            <a:endParaRPr lang="sv-SE" sz="6000">
              <a:latin typeface="+mj-lt"/>
            </a:endParaRPr>
          </a:p>
        </p:txBody>
      </p:sp>
    </p:spTree>
    <p:extLst>
      <p:ext uri="{BB962C8B-B14F-4D97-AF65-F5344CB8AC3E}">
        <p14:creationId xmlns:p14="http://schemas.microsoft.com/office/powerpoint/2010/main" val="372247680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C9B7D9-6088-604F-82D2-28B770B2D57E}"/>
              </a:ext>
            </a:extLst>
          </p:cNvPr>
          <p:cNvSpPr>
            <a:spLocks noGrp="1"/>
          </p:cNvSpPr>
          <p:nvPr>
            <p:ph type="title" hasCustomPrompt="1"/>
          </p:nvPr>
        </p:nvSpPr>
        <p:spPr>
          <a:xfrm>
            <a:off x="1719072" y="1574898"/>
            <a:ext cx="1584960" cy="906899"/>
          </a:xfrm>
        </p:spPr>
        <p:txBody>
          <a:bodyPr>
            <a:normAutofit fontScale="90000"/>
          </a:bodyPr>
          <a:lstStyle>
            <a:lvl1pPr>
              <a:defRPr>
                <a:solidFill>
                  <a:schemeClr val="bg1"/>
                </a:solidFill>
              </a:defRPr>
            </a:lvl1pPr>
          </a:lstStyle>
          <a:p>
            <a:r>
              <a:rPr lang="en-GB" sz="6600" b="1">
                <a:solidFill>
                  <a:srgbClr val="4E7D88"/>
                </a:solidFill>
                <a:latin typeface="+mj-lt"/>
              </a:rPr>
              <a:t>For</a:t>
            </a:r>
            <a:endParaRPr lang="sv-SE" sz="6600" b="1">
              <a:solidFill>
                <a:srgbClr val="4E7D88"/>
              </a:solidFill>
              <a:latin typeface="+mj-lt"/>
            </a:endParaRPr>
          </a:p>
        </p:txBody>
      </p:sp>
      <p:sp>
        <p:nvSpPr>
          <p:cNvPr id="6" name="Platshållare för innehåll 2">
            <a:extLst>
              <a:ext uri="{FF2B5EF4-FFF2-40B4-BE49-F238E27FC236}">
                <a16:creationId xmlns:a16="http://schemas.microsoft.com/office/drawing/2014/main" id="{C05F1B64-6842-634E-9B3E-5ADC24253083}"/>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bg1"/>
                </a:solidFill>
                <a:latin typeface="+mj-lt"/>
              </a:rPr>
              <a:t>Religious and belief communities</a:t>
            </a:r>
            <a:endParaRPr lang="sv-SE">
              <a:solidFill>
                <a:schemeClr val="bg1"/>
              </a:solidFill>
              <a:latin typeface="+mj-lt"/>
            </a:endParaRPr>
          </a:p>
          <a:p>
            <a:r>
              <a:rPr lang="sv-SE" err="1">
                <a:solidFill>
                  <a:schemeClr val="bg1"/>
                </a:solidFill>
                <a:latin typeface="+mj-lt"/>
              </a:rPr>
              <a:t>Parliamentarians and diplomats</a:t>
            </a:r>
          </a:p>
          <a:p>
            <a:r>
              <a:rPr lang="sv-SE" err="1">
                <a:solidFill>
                  <a:schemeClr val="bg1"/>
                </a:solidFill>
                <a:latin typeface="+mj-lt"/>
              </a:rPr>
              <a:t>Development professionals</a:t>
            </a:r>
            <a:endParaRPr lang="sv-SE">
              <a:solidFill>
                <a:schemeClr val="bg1"/>
              </a:solidFill>
              <a:latin typeface="+mj-lt"/>
            </a:endParaRPr>
          </a:p>
          <a:p>
            <a:r>
              <a:rPr lang="sv-SE">
                <a:solidFill>
                  <a:schemeClr val="bg1"/>
                </a:solidFill>
                <a:latin typeface="+mj-lt"/>
              </a:rPr>
              <a:t>Civil society organisations</a:t>
            </a:r>
          </a:p>
          <a:p>
            <a:r>
              <a:rPr lang="sv-SE" err="1">
                <a:solidFill>
                  <a:schemeClr val="bg1"/>
                </a:solidFill>
                <a:latin typeface="+mj-lt"/>
              </a:rPr>
              <a:t>Grassroots activists</a:t>
            </a:r>
            <a:endParaRPr lang="sv-SE">
              <a:solidFill>
                <a:schemeClr val="bg1"/>
              </a:solidFill>
              <a:latin typeface="+mj-lt"/>
            </a:endParaRPr>
          </a:p>
          <a:p>
            <a:r>
              <a:rPr lang="sv-SE" err="1">
                <a:solidFill>
                  <a:schemeClr val="bg1"/>
                </a:solidFill>
                <a:latin typeface="+mj-lt"/>
              </a:rPr>
              <a:t>Educators and facilitators</a:t>
            </a:r>
            <a:endParaRPr lang="sv-SE">
              <a:solidFill>
                <a:schemeClr val="bg1"/>
              </a:solidFill>
              <a:latin typeface="+mj-lt"/>
            </a:endParaRPr>
          </a:p>
          <a:p>
            <a:r>
              <a:rPr lang="sv-SE" err="1">
                <a:solidFill>
                  <a:schemeClr val="bg1"/>
                </a:solidFill>
                <a:latin typeface="+mj-lt"/>
              </a:rPr>
              <a:t>Academic and training institutions</a:t>
            </a:r>
          </a:p>
          <a:p>
            <a:r>
              <a:rPr lang="sv-SE">
                <a:solidFill>
                  <a:schemeClr val="bg1"/>
                </a:solidFill>
                <a:latin typeface="+mj-lt"/>
              </a:rPr>
              <a:t>The media</a:t>
            </a:r>
          </a:p>
          <a:p>
            <a:pPr marL="0" indent="0">
              <a:lnSpc>
                <a:spcPts val="5680"/>
              </a:lnSpc>
              <a:buFont typeface="Arial" panose="020B0604020202020204" pitchFamily="34" charset="0"/>
              <a:buNone/>
            </a:pPr>
            <a:endParaRPr lang="sv-SE" sz="5400">
              <a:solidFill>
                <a:schemeClr val="bg1"/>
              </a:solidFill>
              <a:latin typeface="+mj-lt"/>
            </a:endParaRPr>
          </a:p>
        </p:txBody>
      </p:sp>
    </p:spTree>
    <p:extLst>
      <p:ext uri="{BB962C8B-B14F-4D97-AF65-F5344CB8AC3E}">
        <p14:creationId xmlns:p14="http://schemas.microsoft.com/office/powerpoint/2010/main" val="149266873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528A53E0-32E8-3F4A-A82B-752479E8EFBF}"/>
              </a:ext>
            </a:extLst>
          </p:cNvPr>
          <p:cNvSpPr txBox="1"/>
          <p:nvPr userDrawn="1"/>
        </p:nvSpPr>
        <p:spPr>
          <a:xfrm>
            <a:off x="1767840" y="1800225"/>
            <a:ext cx="8644128" cy="2670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bg1"/>
                </a:solidFill>
                <a:latin typeface="Calibri" panose="020F0502020204030204" pitchFamily="34" charset="0"/>
              </a:rPr>
              <a:t>“A quantum leap for human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rights education on freedom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E01386B5-0406-2B45-A68E-112292A062E2}"/>
              </a:ext>
            </a:extLst>
          </p:cNvPr>
          <p:cNvSpPr/>
          <p:nvPr userDrawn="1"/>
        </p:nvSpPr>
        <p:spPr>
          <a:xfrm>
            <a:off x="3048000" y="4629835"/>
            <a:ext cx="6096000" cy="830997"/>
          </a:xfrm>
          <a:prstGeom prst="rect">
            <a:avLst/>
          </a:prstGeom>
        </p:spPr>
        <p:txBody>
          <a:bodyPr>
            <a:spAutoFit/>
          </a:bodyPr>
          <a:lstStyle/>
          <a:p>
            <a:pPr algn="ctr"/>
            <a:r>
              <a:rPr lang="sv-SE" sz="2400">
                <a:solidFill>
                  <a:schemeClr val="bg1"/>
                </a:solidFill>
                <a:latin typeface="Calibri" panose="020F0502020204030204" pitchFamily="34" charset="0"/>
              </a:rPr>
              <a:t>Ahmed Shaheed UN Special Rapporteur on </a:t>
            </a:r>
            <a:br>
              <a:rPr lang="sv-SE" sz="2400">
                <a:solidFill>
                  <a:schemeClr val="bg1"/>
                </a:solidFill>
                <a:latin typeface="Calibri" panose="020F0502020204030204" pitchFamily="34" charset="0"/>
              </a:rPr>
            </a:br>
            <a:r>
              <a:rPr lang="sv-SE" sz="2400">
                <a:solidFill>
                  <a:schemeClr val="bg1"/>
                </a:solidFill>
                <a:latin typeface="Calibri" panose="020F0502020204030204" pitchFamily="34" charset="0"/>
              </a:rPr>
              <a:t>Freedom of Religion or Belief</a:t>
            </a:r>
          </a:p>
        </p:txBody>
      </p:sp>
    </p:spTree>
    <p:extLst>
      <p:ext uri="{BB962C8B-B14F-4D97-AF65-F5344CB8AC3E}">
        <p14:creationId xmlns:p14="http://schemas.microsoft.com/office/powerpoint/2010/main" val="342180818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D3BD8C-EE99-9649-BF82-32436CD460C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0A45F68F-6480-894B-ACAB-1AB5085A10BA}"/>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222188238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502F42-64FC-8142-8B3B-55F8C8398C6A}"/>
              </a:ext>
            </a:extLst>
          </p:cNvPr>
          <p:cNvSpPr/>
          <p:nvPr userDrawn="1"/>
        </p:nvSpPr>
        <p:spPr>
          <a:xfrm>
            <a:off x="5144957" y="1672099"/>
            <a:ext cx="5831448" cy="1323439"/>
          </a:xfrm>
          <a:prstGeom prst="rect">
            <a:avLst/>
          </a:prstGeom>
        </p:spPr>
        <p:txBody>
          <a:bodyPr wrap="square">
            <a:spAutoFit/>
          </a:bodyPr>
          <a:lstStyle/>
          <a:p>
            <a:r>
              <a:rPr lang="sv-SE" sz="4400">
                <a:solidFill>
                  <a:schemeClr val="bg1"/>
                </a:solidFill>
                <a:latin typeface="Calibri" panose="020F0502020204030204" pitchFamily="34" charset="0"/>
              </a:rPr>
              <a:t>“Xxx xx xxxx xxx”</a:t>
            </a:r>
          </a:p>
          <a:p>
            <a:endParaRPr lang="sv-SE" sz="3600">
              <a:solidFill>
                <a:schemeClr val="bg1"/>
              </a:solidFill>
              <a:effectLst/>
            </a:endParaRPr>
          </a:p>
        </p:txBody>
      </p:sp>
      <p:pic>
        <p:nvPicPr>
          <p:cNvPr id="6" name="Platshållare för innehåll 3">
            <a:extLst>
              <a:ext uri="{FF2B5EF4-FFF2-40B4-BE49-F238E27FC236}">
                <a16:creationId xmlns:a16="http://schemas.microsoft.com/office/drawing/2014/main" id="{B4EE86C5-19FC-9D4A-AAD2-BCE5595FE3FD}"/>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3EE8A7C8-5042-EA4B-88A8-6599625D45D5}"/>
              </a:ext>
            </a:extLst>
          </p:cNvPr>
          <p:cNvSpPr/>
          <p:nvPr userDrawn="1"/>
        </p:nvSpPr>
        <p:spPr>
          <a:xfrm>
            <a:off x="5142102" y="5404512"/>
            <a:ext cx="5831448" cy="369332"/>
          </a:xfrm>
          <a:prstGeom prst="rect">
            <a:avLst/>
          </a:prstGeom>
        </p:spPr>
        <p:txBody>
          <a:bodyPr wrap="square">
            <a:spAutoFit/>
          </a:bodyPr>
          <a:lstStyle/>
          <a:p>
            <a:r>
              <a:rPr lang="sv-SE" err="1">
                <a:solidFill>
                  <a:schemeClr val="bg1"/>
                </a:solidFill>
                <a:latin typeface="Calibri" panose="020F0502020204030204" pitchFamily="34" charset="0"/>
              </a:rPr>
              <a:t>Name here Xxxx Xx</a:t>
            </a:r>
            <a:endParaRPr lang="sv-SE">
              <a:solidFill>
                <a:schemeClr val="bg1"/>
              </a:solidFill>
              <a:latin typeface="Calibri" panose="020F0502020204030204" pitchFamily="34" charset="0"/>
            </a:endParaRPr>
          </a:p>
        </p:txBody>
      </p:sp>
    </p:spTree>
    <p:extLst>
      <p:ext uri="{BB962C8B-B14F-4D97-AF65-F5344CB8AC3E}">
        <p14:creationId xmlns:p14="http://schemas.microsoft.com/office/powerpoint/2010/main" val="208061546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67C661B-5FFA-8C43-9CE6-B38522104C1C}"/>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57D48E28-79E4-6143-8281-03334297649C}"/>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23293EE-8D93-5F4D-89BF-AE82DC5604C4}"/>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D64F6761-84A9-8F46-9ED9-F0380961D4E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0534595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Rubrik och lodrät tex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EAC8EFE-9FF3-6B47-951A-B3C63B1D943D}"/>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7" name="Rubrik 1">
            <a:extLst>
              <a:ext uri="{FF2B5EF4-FFF2-40B4-BE49-F238E27FC236}">
                <a16:creationId xmlns:a16="http://schemas.microsoft.com/office/drawing/2014/main" id="{C2830698-F690-4A43-BD70-DD285F334BD2}"/>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92926708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20ACD1C-5E35-7D4F-BBDF-6DF627D2998D}"/>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bg1"/>
                </a:solidFill>
                <a:latin typeface="Calibri" panose="020F0502020204030204" pitchFamily="34" charset="0"/>
              </a:rPr>
              <a:t>Thank you all for listening!</a:t>
            </a:r>
          </a:p>
        </p:txBody>
      </p:sp>
    </p:spTree>
    <p:extLst>
      <p:ext uri="{BB962C8B-B14F-4D97-AF65-F5344CB8AC3E}">
        <p14:creationId xmlns:p14="http://schemas.microsoft.com/office/powerpoint/2010/main" val="385821409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C565E-D424-DD4E-A955-D8C6039EC7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8" name="textruta 7">
            <a:extLst>
              <a:ext uri="{FF2B5EF4-FFF2-40B4-BE49-F238E27FC236}">
                <a16:creationId xmlns:a16="http://schemas.microsoft.com/office/drawing/2014/main" id="{59BE9FDB-5137-074B-A6E4-31D6B8065C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bg1"/>
                </a:solidFill>
                <a:latin typeface="Calibri" panose="020F0502020204030204" pitchFamily="34" charset="0"/>
              </a:rPr>
              <a:t>www.forb-learning.org</a:t>
            </a:r>
            <a:endParaRPr lang="en-GB" sz="2400" b="1">
              <a:solidFill>
                <a:schemeClr val="bg1"/>
              </a:solidFill>
              <a:latin typeface="Calibri" panose="020F0502020204030204" pitchFamily="34" charset="0"/>
            </a:endParaRPr>
          </a:p>
        </p:txBody>
      </p:sp>
      <p:sp>
        <p:nvSpPr>
          <p:cNvPr id="12" name="textruta 11">
            <a:extLst>
              <a:ext uri="{FF2B5EF4-FFF2-40B4-BE49-F238E27FC236}">
                <a16:creationId xmlns:a16="http://schemas.microsoft.com/office/drawing/2014/main" id="{DD24B533-910E-A043-B3FA-99FE2C1FC846}"/>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bg1"/>
                </a:solidFill>
                <a:latin typeface="Calibri" panose="020F0502020204030204" pitchFamily="34" charset="0"/>
              </a:rPr>
              <a:t>name@email.org</a:t>
            </a:r>
            <a:endParaRPr lang="en-GB" sz="2400">
              <a:solidFill>
                <a:schemeClr val="bg1"/>
              </a:solidFill>
              <a:latin typeface="Calibri" panose="020F0502020204030204" pitchFamily="34" charset="0"/>
            </a:endParaRPr>
          </a:p>
        </p:txBody>
      </p:sp>
    </p:spTree>
    <p:extLst>
      <p:ext uri="{BB962C8B-B14F-4D97-AF65-F5344CB8AC3E}">
        <p14:creationId xmlns:p14="http://schemas.microsoft.com/office/powerpoint/2010/main" val="422408327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bg1"/>
                </a:solidFill>
                <a:latin typeface="Calibri" panose="020F0502020204030204" pitchFamily="34" charset="0"/>
              </a:rPr>
              <a:t>The Freedom of Religion or Belief</a:t>
            </a:r>
            <a:br>
              <a:rPr lang="sv-SE" sz="2800" b="0" i="0" spc="600">
                <a:solidFill>
                  <a:schemeClr val="bg1"/>
                </a:solidFill>
                <a:latin typeface="Calibri" panose="020F0502020204030204" pitchFamily="34" charset="0"/>
              </a:rPr>
            </a:br>
            <a:r>
              <a:rPr lang="sv-SE" sz="2800" b="0" i="0" spc="600">
                <a:solidFill>
                  <a:schemeClr val="bg1"/>
                </a:solidFill>
                <a:latin typeface="Calibri" panose="020F0502020204030204" pitchFamily="34" charset="0"/>
              </a:rPr>
              <a:t>LEARNING PLATFORM</a:t>
            </a:r>
          </a:p>
          <a:p>
            <a:pPr algn="ctr">
              <a:lnSpc>
                <a:spcPct val="150000"/>
              </a:lnSpc>
            </a:pPr>
            <a:endParaRPr lang="sv-SE" b="0" i="0">
              <a:solidFill>
                <a:schemeClr val="bg1"/>
              </a:solidFill>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101999188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638A0B5B-F41F-DB4C-AAE9-3AF438C9A33D}"/>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bg1"/>
                </a:solidFill>
              </a:rPr>
              <a:t>Free learning resources</a:t>
            </a:r>
            <a:br>
              <a:rPr lang="sv-SE" b="1">
                <a:solidFill>
                  <a:schemeClr val="bg1"/>
                </a:solidFill>
              </a:rPr>
            </a:br>
            <a:r>
              <a:rPr lang="sv-SE" b="1">
                <a:solidFill>
                  <a:schemeClr val="bg1"/>
                </a:solidFill>
              </a:rPr>
              <a:t> </a:t>
            </a:r>
            <a:br>
              <a:rPr lang="sv-SE" b="1">
                <a:solidFill>
                  <a:schemeClr val="bg1"/>
                </a:solidFill>
              </a:rPr>
            </a:br>
            <a:r>
              <a:rPr lang="sv-SE" sz="4000">
                <a:solidFill>
                  <a:schemeClr val="bg1"/>
                </a:solidFill>
              </a:rPr>
              <a:t>For faith communities, civil society </a:t>
            </a:r>
            <a:br>
              <a:rPr lang="sv-SE" sz="4000">
                <a:solidFill>
                  <a:schemeClr val="bg1"/>
                </a:solidFill>
              </a:rPr>
            </a:br>
            <a:r>
              <a:rPr lang="sv-SE" sz="4000">
                <a:solidFill>
                  <a:schemeClr val="bg1"/>
                </a:solidFill>
              </a:rPr>
              <a:t>and decision-makers</a:t>
            </a:r>
            <a:br>
              <a:rPr lang="sv-SE" b="1">
                <a:solidFill>
                  <a:schemeClr val="bg1"/>
                </a:solidFill>
              </a:rPr>
            </a:br>
            <a:br>
              <a:rPr lang="sv-SE">
                <a:solidFill>
                  <a:schemeClr val="bg1"/>
                </a:solidFill>
              </a:rPr>
            </a:br>
            <a:br>
              <a:rPr lang="sv-SE" sz="3600" b="1">
                <a:solidFill>
                  <a:schemeClr val="bg1"/>
                </a:solidFill>
              </a:rPr>
            </a:br>
            <a:r>
              <a:rPr lang="sv-SE" sz="3600" b="1">
                <a:solidFill>
                  <a:schemeClr val="bg1"/>
                </a:solidFill>
              </a:rPr>
              <a:t>forb-learning.org</a:t>
            </a:r>
            <a:br>
              <a:rPr lang="sv-SE" sz="3600" b="1">
                <a:solidFill>
                  <a:schemeClr val="bg1"/>
                </a:solidFill>
              </a:rPr>
            </a:br>
            <a:endParaRPr lang="sv-SE">
              <a:solidFill>
                <a:schemeClr val="bg1"/>
              </a:solidFill>
            </a:endParaRPr>
          </a:p>
        </p:txBody>
      </p:sp>
    </p:spTree>
    <p:extLst>
      <p:ext uri="{BB962C8B-B14F-4D97-AF65-F5344CB8AC3E}">
        <p14:creationId xmlns:p14="http://schemas.microsoft.com/office/powerpoint/2010/main" val="378468736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8BFF4912-C82B-A14F-BE4E-7DCB51356161}"/>
              </a:ext>
            </a:extLst>
          </p:cNvPr>
          <p:cNvSpPr>
            <a:spLocks noGrp="1"/>
          </p:cNvSpPr>
          <p:nvPr>
            <p:ph type="title" hasCustomPrompt="1"/>
          </p:nvPr>
        </p:nvSpPr>
        <p:spPr>
          <a:xfrm>
            <a:off x="1975557" y="926431"/>
            <a:ext cx="827802" cy="2731169"/>
          </a:xfrm>
        </p:spPr>
        <p:txBody>
          <a:bodyPr>
            <a:noAutofit/>
          </a:bodyPr>
          <a:lstStyle>
            <a:lvl1pPr>
              <a:defRPr>
                <a:solidFill>
                  <a:schemeClr val="tx1">
                    <a:lumMod val="65000"/>
                    <a:lumOff val="35000"/>
                  </a:schemeClr>
                </a:solidFill>
              </a:defRPr>
            </a:lvl1pPr>
          </a:lstStyle>
          <a:p>
            <a:pPr>
              <a:lnSpc>
                <a:spcPct val="100000"/>
              </a:lnSpc>
            </a:pPr>
            <a:r>
              <a:rPr lang="en-GB" sz="16600" b="1" spc="-300">
                <a:solidFill>
                  <a:schemeClr val="bg1"/>
                </a:solidFill>
              </a:rPr>
              <a:t>“</a:t>
            </a:r>
            <a:endParaRPr lang="en-GB" sz="38900" b="1" spc="-300">
              <a:solidFill>
                <a:schemeClr val="bg1"/>
              </a:solidFill>
            </a:endParaRPr>
          </a:p>
        </p:txBody>
      </p:sp>
      <p:sp>
        <p:nvSpPr>
          <p:cNvPr id="4" name="Platshållare för innehåll 2">
            <a:extLst>
              <a:ext uri="{FF2B5EF4-FFF2-40B4-BE49-F238E27FC236}">
                <a16:creationId xmlns:a16="http://schemas.microsoft.com/office/drawing/2014/main" id="{0584DC31-9061-1C42-A422-9A70FADEBED7}"/>
              </a:ext>
            </a:extLst>
          </p:cNvPr>
          <p:cNvSpPr>
            <a:spLocks noGrp="1"/>
          </p:cNvSpPr>
          <p:nvPr>
            <p:ph idx="1" hasCustomPrompt="1"/>
          </p:nvPr>
        </p:nvSpPr>
        <p:spPr>
          <a:xfrm>
            <a:off x="2974848" y="1699836"/>
            <a:ext cx="8792306" cy="4351338"/>
          </a:xfrm>
        </p:spPr>
        <p:txBody>
          <a:bodyPr>
            <a:noAutofit/>
          </a:bodyPr>
          <a:lstStyle>
            <a:lvl1pPr>
              <a:defRPr>
                <a:solidFill>
                  <a:schemeClr val="tx2">
                    <a:lumMod val="60000"/>
                    <a:lumOff val="40000"/>
                  </a:schemeClr>
                </a:solidFill>
              </a:defRPr>
            </a:lvl1pPr>
          </a:lstStyle>
          <a:p>
            <a:pPr marL="0" indent="0">
              <a:lnSpc>
                <a:spcPts val="5680"/>
              </a:lnSpc>
              <a:buNone/>
            </a:pPr>
            <a:r>
              <a:rPr lang="en-GB" sz="6000">
                <a:solidFill>
                  <a:schemeClr val="bg1"/>
                </a:solidFill>
                <a:latin typeface="+mj-lt"/>
              </a:rPr>
              <a:t>The FORB Learning </a:t>
            </a:r>
            <a:br>
              <a:rPr lang="en-GB" sz="6000">
                <a:solidFill>
                  <a:schemeClr val="bg1"/>
                </a:solidFill>
                <a:latin typeface="+mj-lt"/>
              </a:rPr>
            </a:br>
            <a:r>
              <a:rPr lang="en-GB" sz="6000">
                <a:solidFill>
                  <a:schemeClr val="bg1"/>
                </a:solidFill>
                <a:latin typeface="+mj-lt"/>
              </a:rPr>
              <a:t>Platform provides </a:t>
            </a:r>
            <a:br>
              <a:rPr lang="en-GB" sz="6000">
                <a:solidFill>
                  <a:schemeClr val="bg1"/>
                </a:solidFill>
                <a:latin typeface="+mj-lt"/>
              </a:rPr>
            </a:br>
            <a:r>
              <a:rPr lang="en-GB" sz="6000">
                <a:solidFill>
                  <a:schemeClr val="bg1"/>
                </a:solidFill>
                <a:latin typeface="+mj-lt"/>
              </a:rPr>
              <a:t>educational resources </a:t>
            </a:r>
            <a:br>
              <a:rPr lang="en-GB" sz="6000">
                <a:solidFill>
                  <a:schemeClr val="bg1"/>
                </a:solidFill>
                <a:latin typeface="+mj-lt"/>
              </a:rPr>
            </a:br>
            <a:r>
              <a:rPr lang="en-GB" sz="6000">
                <a:solidFill>
                  <a:schemeClr val="bg1"/>
                </a:solidFill>
                <a:latin typeface="+mj-lt"/>
              </a:rPr>
              <a:t>to promote rights </a:t>
            </a:r>
            <a:br>
              <a:rPr lang="en-GB" sz="6000">
                <a:solidFill>
                  <a:schemeClr val="bg1"/>
                </a:solidFill>
                <a:latin typeface="+mj-lt"/>
              </a:rPr>
            </a:br>
            <a:r>
              <a:rPr lang="en-GB" sz="6000">
                <a:solidFill>
                  <a:schemeClr val="bg1"/>
                </a:solidFill>
                <a:latin typeface="+mj-lt"/>
              </a:rPr>
              <a:t>and counter hate.</a:t>
            </a:r>
            <a:endParaRPr lang="sv-SE" sz="6000">
              <a:latin typeface="+mj-lt"/>
            </a:endParaRPr>
          </a:p>
        </p:txBody>
      </p:sp>
    </p:spTree>
    <p:extLst>
      <p:ext uri="{BB962C8B-B14F-4D97-AF65-F5344CB8AC3E}">
        <p14:creationId xmlns:p14="http://schemas.microsoft.com/office/powerpoint/2010/main" val="134245910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C9B7D9-6088-604F-82D2-28B770B2D57E}"/>
              </a:ext>
            </a:extLst>
          </p:cNvPr>
          <p:cNvSpPr>
            <a:spLocks noGrp="1"/>
          </p:cNvSpPr>
          <p:nvPr>
            <p:ph type="title" hasCustomPrompt="1"/>
          </p:nvPr>
        </p:nvSpPr>
        <p:spPr>
          <a:xfrm>
            <a:off x="1719072" y="1574898"/>
            <a:ext cx="1584960" cy="906899"/>
          </a:xfrm>
        </p:spPr>
        <p:txBody>
          <a:bodyPr>
            <a:normAutofit fontScale="90000"/>
          </a:bodyPr>
          <a:lstStyle>
            <a:lvl1pPr>
              <a:defRPr>
                <a:solidFill>
                  <a:schemeClr val="bg1"/>
                </a:solidFill>
              </a:defRPr>
            </a:lvl1pPr>
          </a:lstStyle>
          <a:p>
            <a:r>
              <a:rPr lang="en-GB" sz="6600" b="1">
                <a:solidFill>
                  <a:srgbClr val="4E7D88"/>
                </a:solidFill>
                <a:latin typeface="+mj-lt"/>
              </a:rPr>
              <a:t>For</a:t>
            </a:r>
            <a:endParaRPr lang="sv-SE" sz="6600" b="1">
              <a:solidFill>
                <a:srgbClr val="4E7D88"/>
              </a:solidFill>
              <a:latin typeface="+mj-lt"/>
            </a:endParaRPr>
          </a:p>
        </p:txBody>
      </p:sp>
      <p:sp>
        <p:nvSpPr>
          <p:cNvPr id="6" name="Platshållare för innehåll 2">
            <a:extLst>
              <a:ext uri="{FF2B5EF4-FFF2-40B4-BE49-F238E27FC236}">
                <a16:creationId xmlns:a16="http://schemas.microsoft.com/office/drawing/2014/main" id="{C05F1B64-6842-634E-9B3E-5ADC24253083}"/>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bg1"/>
                </a:solidFill>
                <a:latin typeface="+mj-lt"/>
              </a:rPr>
              <a:t>Religious and belief communities</a:t>
            </a:r>
            <a:endParaRPr lang="sv-SE">
              <a:solidFill>
                <a:schemeClr val="bg1"/>
              </a:solidFill>
              <a:latin typeface="+mj-lt"/>
            </a:endParaRPr>
          </a:p>
          <a:p>
            <a:r>
              <a:rPr lang="sv-SE" err="1">
                <a:solidFill>
                  <a:schemeClr val="bg1"/>
                </a:solidFill>
                <a:latin typeface="+mj-lt"/>
              </a:rPr>
              <a:t>Parliamentarians and diplomats</a:t>
            </a:r>
          </a:p>
          <a:p>
            <a:r>
              <a:rPr lang="sv-SE" err="1">
                <a:solidFill>
                  <a:schemeClr val="bg1"/>
                </a:solidFill>
                <a:latin typeface="+mj-lt"/>
              </a:rPr>
              <a:t>Development professionals</a:t>
            </a:r>
            <a:endParaRPr lang="sv-SE">
              <a:solidFill>
                <a:schemeClr val="bg1"/>
              </a:solidFill>
              <a:latin typeface="+mj-lt"/>
            </a:endParaRPr>
          </a:p>
          <a:p>
            <a:r>
              <a:rPr lang="sv-SE">
                <a:solidFill>
                  <a:schemeClr val="bg1"/>
                </a:solidFill>
                <a:latin typeface="+mj-lt"/>
              </a:rPr>
              <a:t>Civil society organisations</a:t>
            </a:r>
          </a:p>
          <a:p>
            <a:r>
              <a:rPr lang="sv-SE" err="1">
                <a:solidFill>
                  <a:schemeClr val="bg1"/>
                </a:solidFill>
                <a:latin typeface="+mj-lt"/>
              </a:rPr>
              <a:t>Grassroots activists</a:t>
            </a:r>
            <a:endParaRPr lang="sv-SE">
              <a:solidFill>
                <a:schemeClr val="bg1"/>
              </a:solidFill>
              <a:latin typeface="+mj-lt"/>
            </a:endParaRPr>
          </a:p>
          <a:p>
            <a:r>
              <a:rPr lang="sv-SE" err="1">
                <a:solidFill>
                  <a:schemeClr val="bg1"/>
                </a:solidFill>
                <a:latin typeface="+mj-lt"/>
              </a:rPr>
              <a:t>Educators and facilitators</a:t>
            </a:r>
            <a:endParaRPr lang="sv-SE">
              <a:solidFill>
                <a:schemeClr val="bg1"/>
              </a:solidFill>
              <a:latin typeface="+mj-lt"/>
            </a:endParaRPr>
          </a:p>
          <a:p>
            <a:r>
              <a:rPr lang="sv-SE" err="1">
                <a:solidFill>
                  <a:schemeClr val="bg1"/>
                </a:solidFill>
                <a:latin typeface="+mj-lt"/>
              </a:rPr>
              <a:t>Academic and training institutions</a:t>
            </a:r>
          </a:p>
          <a:p>
            <a:r>
              <a:rPr lang="sv-SE">
                <a:solidFill>
                  <a:schemeClr val="bg1"/>
                </a:solidFill>
                <a:latin typeface="+mj-lt"/>
              </a:rPr>
              <a:t>The media</a:t>
            </a:r>
          </a:p>
          <a:p>
            <a:pPr marL="0" indent="0">
              <a:lnSpc>
                <a:spcPts val="5680"/>
              </a:lnSpc>
              <a:buFont typeface="Arial" panose="020B0604020202020204" pitchFamily="34" charset="0"/>
              <a:buNone/>
            </a:pPr>
            <a:endParaRPr lang="sv-SE" sz="5400">
              <a:solidFill>
                <a:schemeClr val="bg1"/>
              </a:solidFill>
              <a:latin typeface="+mj-lt"/>
            </a:endParaRPr>
          </a:p>
        </p:txBody>
      </p:sp>
    </p:spTree>
    <p:extLst>
      <p:ext uri="{BB962C8B-B14F-4D97-AF65-F5344CB8AC3E}">
        <p14:creationId xmlns:p14="http://schemas.microsoft.com/office/powerpoint/2010/main" val="217667684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528A53E0-32E8-3F4A-A82B-752479E8EFBF}"/>
              </a:ext>
            </a:extLst>
          </p:cNvPr>
          <p:cNvSpPr txBox="1"/>
          <p:nvPr userDrawn="1"/>
        </p:nvSpPr>
        <p:spPr>
          <a:xfrm>
            <a:off x="1767840" y="1800225"/>
            <a:ext cx="8644128" cy="2670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bg1"/>
                </a:solidFill>
                <a:latin typeface="Calibri" panose="020F0502020204030204" pitchFamily="34" charset="0"/>
              </a:rPr>
              <a:t>“A quantum leap for human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rights education on freedom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E01386B5-0406-2B45-A68E-112292A062E2}"/>
              </a:ext>
            </a:extLst>
          </p:cNvPr>
          <p:cNvSpPr/>
          <p:nvPr userDrawn="1"/>
        </p:nvSpPr>
        <p:spPr>
          <a:xfrm>
            <a:off x="3048000" y="4629835"/>
            <a:ext cx="6096000" cy="830997"/>
          </a:xfrm>
          <a:prstGeom prst="rect">
            <a:avLst/>
          </a:prstGeom>
        </p:spPr>
        <p:txBody>
          <a:bodyPr>
            <a:spAutoFit/>
          </a:bodyPr>
          <a:lstStyle/>
          <a:p>
            <a:pPr algn="ctr"/>
            <a:r>
              <a:rPr lang="sv-SE" sz="2400">
                <a:solidFill>
                  <a:schemeClr val="bg1"/>
                </a:solidFill>
                <a:latin typeface="Calibri" panose="020F0502020204030204" pitchFamily="34" charset="0"/>
              </a:rPr>
              <a:t>Ahmed Shaheed UN Special Rapporteur on </a:t>
            </a:r>
            <a:br>
              <a:rPr lang="sv-SE" sz="2400">
                <a:solidFill>
                  <a:schemeClr val="bg1"/>
                </a:solidFill>
                <a:latin typeface="Calibri" panose="020F0502020204030204" pitchFamily="34" charset="0"/>
              </a:rPr>
            </a:br>
            <a:r>
              <a:rPr lang="sv-SE" sz="2400">
                <a:solidFill>
                  <a:schemeClr val="bg1"/>
                </a:solidFill>
                <a:latin typeface="Calibri" panose="020F0502020204030204" pitchFamily="34" charset="0"/>
              </a:rPr>
              <a:t>Freedom of Religion or Belief</a:t>
            </a:r>
          </a:p>
        </p:txBody>
      </p:sp>
    </p:spTree>
    <p:extLst>
      <p:ext uri="{BB962C8B-B14F-4D97-AF65-F5344CB8AC3E}">
        <p14:creationId xmlns:p14="http://schemas.microsoft.com/office/powerpoint/2010/main" val="312884543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D3BD8C-EE99-9649-BF82-32436CD460C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0A45F68F-6480-894B-ACAB-1AB5085A10BA}"/>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368069638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502F42-64FC-8142-8B3B-55F8C8398C6A}"/>
              </a:ext>
            </a:extLst>
          </p:cNvPr>
          <p:cNvSpPr/>
          <p:nvPr userDrawn="1"/>
        </p:nvSpPr>
        <p:spPr>
          <a:xfrm>
            <a:off x="5144957" y="1672099"/>
            <a:ext cx="5831448" cy="1323439"/>
          </a:xfrm>
          <a:prstGeom prst="rect">
            <a:avLst/>
          </a:prstGeom>
        </p:spPr>
        <p:txBody>
          <a:bodyPr wrap="square">
            <a:spAutoFit/>
          </a:bodyPr>
          <a:lstStyle/>
          <a:p>
            <a:r>
              <a:rPr lang="sv-SE" sz="4400">
                <a:solidFill>
                  <a:schemeClr val="bg1"/>
                </a:solidFill>
                <a:latin typeface="Calibri" panose="020F0502020204030204" pitchFamily="34" charset="0"/>
              </a:rPr>
              <a:t>“Xxx xx xxxx xxx”</a:t>
            </a:r>
          </a:p>
          <a:p>
            <a:endParaRPr lang="sv-SE" sz="3600">
              <a:solidFill>
                <a:schemeClr val="bg1"/>
              </a:solidFill>
              <a:effectLst/>
            </a:endParaRPr>
          </a:p>
        </p:txBody>
      </p:sp>
      <p:pic>
        <p:nvPicPr>
          <p:cNvPr id="6" name="Platshållare för innehåll 3">
            <a:extLst>
              <a:ext uri="{FF2B5EF4-FFF2-40B4-BE49-F238E27FC236}">
                <a16:creationId xmlns:a16="http://schemas.microsoft.com/office/drawing/2014/main" id="{B4EE86C5-19FC-9D4A-AAD2-BCE5595FE3FD}"/>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3EE8A7C8-5042-EA4B-88A8-6599625D45D5}"/>
              </a:ext>
            </a:extLst>
          </p:cNvPr>
          <p:cNvSpPr/>
          <p:nvPr userDrawn="1"/>
        </p:nvSpPr>
        <p:spPr>
          <a:xfrm>
            <a:off x="5142102" y="5404512"/>
            <a:ext cx="5831448" cy="369332"/>
          </a:xfrm>
          <a:prstGeom prst="rect">
            <a:avLst/>
          </a:prstGeom>
        </p:spPr>
        <p:txBody>
          <a:bodyPr wrap="square">
            <a:spAutoFit/>
          </a:bodyPr>
          <a:lstStyle/>
          <a:p>
            <a:r>
              <a:rPr lang="sv-SE" err="1">
                <a:solidFill>
                  <a:schemeClr val="bg1"/>
                </a:solidFill>
                <a:latin typeface="Calibri" panose="020F0502020204030204" pitchFamily="34" charset="0"/>
              </a:rPr>
              <a:t>Name here Xxxx Xx</a:t>
            </a:r>
            <a:endParaRPr lang="sv-SE">
              <a:solidFill>
                <a:schemeClr val="bg1"/>
              </a:solidFill>
              <a:latin typeface="Calibri" panose="020F0502020204030204" pitchFamily="34" charset="0"/>
            </a:endParaRPr>
          </a:p>
        </p:txBody>
      </p:sp>
    </p:spTree>
    <p:extLst>
      <p:ext uri="{BB962C8B-B14F-4D97-AF65-F5344CB8AC3E}">
        <p14:creationId xmlns:p14="http://schemas.microsoft.com/office/powerpoint/2010/main" val="406634880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67C661B-5FFA-8C43-9CE6-B38522104C1C}"/>
              </a:ext>
            </a:extLst>
          </p:cNvPr>
          <p:cNvGraphicFramePr/>
          <p:nvPr userDrawn="1">
            <p:extLst>
              <p:ext uri="{D42A27DB-BD31-4B8C-83A1-F6EECF244321}">
                <p14:modId xmlns:p14="http://schemas.microsoft.com/office/powerpoint/2010/main" val="3846800292"/>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57D48E28-79E4-6143-8281-03334297649C}"/>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23293EE-8D93-5F4D-89BF-AE82DC5604C4}"/>
              </a:ext>
            </a:extLst>
          </p:cNvPr>
          <p:cNvGraphicFramePr/>
          <p:nvPr userDrawn="1">
            <p:extLst>
              <p:ext uri="{D42A27DB-BD31-4B8C-83A1-F6EECF244321}">
                <p14:modId xmlns:p14="http://schemas.microsoft.com/office/powerpoint/2010/main" val="3428245006"/>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D64F6761-84A9-8F46-9ED9-F0380961D4E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0274538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Rubrik och lodrät text">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3ED79642-1AE9-FC40-AECE-272A5099F5B9}"/>
              </a:ext>
            </a:extLst>
          </p:cNvPr>
          <p:cNvSpPr txBox="1"/>
          <p:nvPr userDrawn="1"/>
        </p:nvSpPr>
        <p:spPr>
          <a:xfrm>
            <a:off x="1719072" y="1574898"/>
            <a:ext cx="1584960" cy="90689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en-GB" sz="6600" b="1">
                <a:solidFill>
                  <a:srgbClr val="4E7D88"/>
                </a:solidFill>
              </a:rPr>
              <a:t>For</a:t>
            </a:r>
            <a:endParaRPr lang="sv-SE" sz="6600" b="1">
              <a:solidFill>
                <a:srgbClr val="4E7D88"/>
              </a:solidFill>
            </a:endParaRPr>
          </a:p>
        </p:txBody>
      </p:sp>
      <p:sp>
        <p:nvSpPr>
          <p:cNvPr id="7" name="Platshållare för innehåll 2">
            <a:extLst>
              <a:ext uri="{FF2B5EF4-FFF2-40B4-BE49-F238E27FC236}">
                <a16:creationId xmlns:a16="http://schemas.microsoft.com/office/drawing/2014/main" id="{4C3711F1-14C5-AB4A-963C-E2DB6643B16B}"/>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latin typeface="+mj-lt"/>
            </a:endParaRPr>
          </a:p>
        </p:txBody>
      </p:sp>
    </p:spTree>
    <p:extLst>
      <p:ext uri="{BB962C8B-B14F-4D97-AF65-F5344CB8AC3E}">
        <p14:creationId xmlns:p14="http://schemas.microsoft.com/office/powerpoint/2010/main" val="53329844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20ACD1C-5E35-7D4F-BBDF-6DF627D2998D}"/>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bg1"/>
                </a:solidFill>
                <a:latin typeface="Calibri" panose="020F0502020204030204" pitchFamily="34" charset="0"/>
              </a:rPr>
              <a:t>Thank you all for listening!</a:t>
            </a:r>
          </a:p>
        </p:txBody>
      </p:sp>
    </p:spTree>
    <p:extLst>
      <p:ext uri="{BB962C8B-B14F-4D97-AF65-F5344CB8AC3E}">
        <p14:creationId xmlns:p14="http://schemas.microsoft.com/office/powerpoint/2010/main" val="180343145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C565E-D424-DD4E-A955-D8C6039EC7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8" name="textruta 7">
            <a:extLst>
              <a:ext uri="{FF2B5EF4-FFF2-40B4-BE49-F238E27FC236}">
                <a16:creationId xmlns:a16="http://schemas.microsoft.com/office/drawing/2014/main" id="{59BE9FDB-5137-074B-A6E4-31D6B8065C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bg1"/>
                </a:solidFill>
                <a:latin typeface="Calibri" panose="020F0502020204030204" pitchFamily="34" charset="0"/>
              </a:rPr>
              <a:t>www.forb-learning.org</a:t>
            </a:r>
            <a:endParaRPr lang="en-GB" sz="2400" b="1">
              <a:solidFill>
                <a:schemeClr val="bg1"/>
              </a:solidFill>
              <a:latin typeface="Calibri" panose="020F0502020204030204" pitchFamily="34" charset="0"/>
            </a:endParaRPr>
          </a:p>
        </p:txBody>
      </p:sp>
      <p:sp>
        <p:nvSpPr>
          <p:cNvPr id="12" name="textruta 11">
            <a:extLst>
              <a:ext uri="{FF2B5EF4-FFF2-40B4-BE49-F238E27FC236}">
                <a16:creationId xmlns:a16="http://schemas.microsoft.com/office/drawing/2014/main" id="{DD24B533-910E-A043-B3FA-99FE2C1FC846}"/>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bg1"/>
                </a:solidFill>
                <a:latin typeface="Calibri" panose="020F0502020204030204" pitchFamily="34" charset="0"/>
              </a:rPr>
              <a:t>name@email.org</a:t>
            </a:r>
            <a:endParaRPr lang="en-GB" sz="2400">
              <a:solidFill>
                <a:schemeClr val="bg1"/>
              </a:solidFill>
              <a:latin typeface="Calibri" panose="020F0502020204030204" pitchFamily="34" charset="0"/>
            </a:endParaRPr>
          </a:p>
        </p:txBody>
      </p:sp>
    </p:spTree>
    <p:extLst>
      <p:ext uri="{BB962C8B-B14F-4D97-AF65-F5344CB8AC3E}">
        <p14:creationId xmlns:p14="http://schemas.microsoft.com/office/powerpoint/2010/main" val="137905535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solidFill>
                <a:schemeClr val="tx1">
                  <a:lumMod val="65000"/>
                  <a:lumOff val="35000"/>
                </a:schemeClr>
              </a:solidFill>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09481867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638A0B5B-F41F-DB4C-AAE9-3AF438C9A33D}"/>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135020725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DBEA6E-09E8-E84E-A36F-75F7B82089F6}"/>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5" name="Rubrik 1">
            <a:extLst>
              <a:ext uri="{FF2B5EF4-FFF2-40B4-BE49-F238E27FC236}">
                <a16:creationId xmlns:a16="http://schemas.microsoft.com/office/drawing/2014/main" id="{DD6B8644-EE82-0D4B-AD2B-006357A3A3D1}"/>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422926271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C9B7D9-6088-604F-82D2-28B770B2D57E}"/>
              </a:ext>
            </a:extLst>
          </p:cNvPr>
          <p:cNvSpPr>
            <a:spLocks noGrp="1"/>
          </p:cNvSpPr>
          <p:nvPr>
            <p:ph type="title" hasCustomPrompt="1"/>
          </p:nvPr>
        </p:nvSpPr>
        <p:spPr>
          <a:xfrm>
            <a:off x="1719072" y="1574898"/>
            <a:ext cx="1584960" cy="906899"/>
          </a:xfrm>
        </p:spPr>
        <p:txBody>
          <a:bodyPr>
            <a:normAutofit fontScale="90000"/>
          </a:bodyPr>
          <a:lstStyle>
            <a:lvl1pPr>
              <a:defRPr>
                <a:solidFill>
                  <a:schemeClr val="tx1">
                    <a:lumMod val="65000"/>
                    <a:lumOff val="35000"/>
                  </a:schemeClr>
                </a:solidFill>
              </a:defRPr>
            </a:lvl1pPr>
          </a:lstStyle>
          <a:p>
            <a:r>
              <a:rPr lang="en-GB" sz="6600" b="1">
                <a:solidFill>
                  <a:srgbClr val="4E7D88"/>
                </a:solidFill>
                <a:latin typeface="+mj-lt"/>
              </a:rPr>
              <a:t>For</a:t>
            </a:r>
            <a:endParaRPr lang="sv-SE" sz="6600" b="1">
              <a:solidFill>
                <a:srgbClr val="4E7D88"/>
              </a:solidFill>
              <a:latin typeface="+mj-lt"/>
            </a:endParaRPr>
          </a:p>
        </p:txBody>
      </p:sp>
      <p:sp>
        <p:nvSpPr>
          <p:cNvPr id="6" name="Platshållare för innehåll 2">
            <a:extLst>
              <a:ext uri="{FF2B5EF4-FFF2-40B4-BE49-F238E27FC236}">
                <a16:creationId xmlns:a16="http://schemas.microsoft.com/office/drawing/2014/main" id="{C05F1B64-6842-634E-9B3E-5ADC24253083}"/>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solidFill>
                <a:schemeClr val="tx1">
                  <a:lumMod val="65000"/>
                  <a:lumOff val="35000"/>
                </a:schemeClr>
              </a:solidFill>
              <a:latin typeface="+mj-lt"/>
            </a:endParaRPr>
          </a:p>
        </p:txBody>
      </p:sp>
    </p:spTree>
    <p:extLst>
      <p:ext uri="{BB962C8B-B14F-4D97-AF65-F5344CB8AC3E}">
        <p14:creationId xmlns:p14="http://schemas.microsoft.com/office/powerpoint/2010/main" val="181991318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528A53E0-32E8-3F4A-A82B-752479E8EFBF}"/>
              </a:ext>
            </a:extLst>
          </p:cNvPr>
          <p:cNvSpPr txBox="1"/>
          <p:nvPr userDrawn="1"/>
        </p:nvSpPr>
        <p:spPr>
          <a:xfrm>
            <a:off x="1767840" y="1800225"/>
            <a:ext cx="8644128" cy="2670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solidFill>
                <a:schemeClr val="tx1">
                  <a:lumMod val="65000"/>
                  <a:lumOff val="35000"/>
                </a:schemeClr>
              </a:solidFill>
              <a:latin typeface="Calibri" panose="020F0502020204030204" pitchFamily="34" charset="0"/>
            </a:endParaRPr>
          </a:p>
          <a:p>
            <a:pPr algn="ctr"/>
            <a:br>
              <a:rPr lang="sv-SE" sz="3600" b="1">
                <a:solidFill>
                  <a:schemeClr val="tx1">
                    <a:lumMod val="65000"/>
                    <a:lumOff val="35000"/>
                  </a:schemeClr>
                </a:solidFill>
                <a:latin typeface="Calibri" panose="020F0502020204030204" pitchFamily="34" charset="0"/>
              </a:rPr>
            </a:br>
            <a:endParaRPr lang="sv-SE" b="1">
              <a:solidFill>
                <a:schemeClr val="tx1">
                  <a:lumMod val="65000"/>
                  <a:lumOff val="35000"/>
                </a:schemeClr>
              </a:solidFill>
              <a:latin typeface="Calibri" panose="020F0502020204030204" pitchFamily="34" charset="0"/>
            </a:endParaRPr>
          </a:p>
        </p:txBody>
      </p:sp>
      <p:sp>
        <p:nvSpPr>
          <p:cNvPr id="7" name="Rektangel 6">
            <a:extLst>
              <a:ext uri="{FF2B5EF4-FFF2-40B4-BE49-F238E27FC236}">
                <a16:creationId xmlns:a16="http://schemas.microsoft.com/office/drawing/2014/main" id="{E01386B5-0406-2B45-A68E-112292A062E2}"/>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317907373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D3BD8C-EE99-9649-BF82-32436CD460C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0A45F68F-6480-894B-ACAB-1AB5085A10BA}"/>
              </a:ext>
            </a:extLst>
          </p:cNvPr>
          <p:cNvSpPr/>
          <p:nvPr userDrawn="1"/>
        </p:nvSpPr>
        <p:spPr>
          <a:xfrm>
            <a:off x="1145668" y="1320730"/>
            <a:ext cx="4800600" cy="4216539"/>
          </a:xfrm>
          <a:prstGeom prst="rect">
            <a:avLst/>
          </a:prstGeom>
        </p:spPr>
        <p:txBody>
          <a:bodyPr wrap="square">
            <a:spAutoFit/>
          </a:bodyPr>
          <a:lstStyle/>
          <a:p>
            <a:r>
              <a:rPr lang="sv-SE" sz="4400" b="1" err="1">
                <a:solidFill>
                  <a:schemeClr val="tx1">
                    <a:lumMod val="65000"/>
                    <a:lumOff val="35000"/>
                  </a:schemeClr>
                </a:solidFill>
                <a:latin typeface="Calibri" panose="020F0502020204030204" pitchFamily="34" charset="0"/>
              </a:rPr>
              <a:t>Free learning </a:t>
            </a:r>
            <a:br>
              <a:rPr lang="sv-SE" sz="4400" b="1" err="1">
                <a:solidFill>
                  <a:schemeClr val="tx1">
                    <a:lumMod val="65000"/>
                    <a:lumOff val="35000"/>
                  </a:schemeClr>
                </a:solidFill>
                <a:latin typeface="Calibri" panose="020F0502020204030204" pitchFamily="34" charset="0"/>
              </a:rPr>
            </a:br>
            <a:r>
              <a:rPr lang="sv-SE" sz="4400" b="1" err="1">
                <a:solidFill>
                  <a:schemeClr val="tx1">
                    <a:lumMod val="65000"/>
                    <a:lumOff val="35000"/>
                  </a:schemeClr>
                </a:solidFill>
                <a:latin typeface="Calibri" panose="020F0502020204030204" pitchFamily="34" charset="0"/>
              </a:rPr>
              <a:t>resources</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For faith</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communities,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civil society and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decision-makers</a:t>
            </a:r>
            <a:endParaRPr lang="sv-SE" sz="360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235527935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502F42-64FC-8142-8B3B-55F8C8398C6A}"/>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chemeClr val="tx1">
                  <a:lumMod val="65000"/>
                  <a:lumOff val="35000"/>
                </a:schemeClr>
              </a:solidFill>
              <a:effectLst/>
            </a:endParaRPr>
          </a:p>
        </p:txBody>
      </p:sp>
      <p:pic>
        <p:nvPicPr>
          <p:cNvPr id="6" name="Platshållare för innehåll 3">
            <a:extLst>
              <a:ext uri="{FF2B5EF4-FFF2-40B4-BE49-F238E27FC236}">
                <a16:creationId xmlns:a16="http://schemas.microsoft.com/office/drawing/2014/main" id="{B4EE86C5-19FC-9D4A-AAD2-BCE5595FE3FD}"/>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3EE8A7C8-5042-EA4B-88A8-6599625D45D5}"/>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93286857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67C661B-5FFA-8C43-9CE6-B38522104C1C}"/>
              </a:ext>
            </a:extLst>
          </p:cNvPr>
          <p:cNvGraphicFramePr/>
          <p:nvPr userDrawn="1">
            <p:extLst>
              <p:ext uri="{D42A27DB-BD31-4B8C-83A1-F6EECF244321}">
                <p14:modId xmlns:p14="http://schemas.microsoft.com/office/powerpoint/2010/main" val="207184636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57D48E28-79E4-6143-8281-03334297649C}"/>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23293EE-8D93-5F4D-89BF-AE82DC5604C4}"/>
              </a:ext>
            </a:extLst>
          </p:cNvPr>
          <p:cNvGraphicFramePr/>
          <p:nvPr userDrawn="1">
            <p:extLst>
              <p:ext uri="{D42A27DB-BD31-4B8C-83A1-F6EECF244321}">
                <p14:modId xmlns:p14="http://schemas.microsoft.com/office/powerpoint/2010/main" val="2264489026"/>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D64F6761-84A9-8F46-9ED9-F0380961D4E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55482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Rubrik och lodrät tex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7583AAED-A2DB-FF4A-8809-B512F558AC92}"/>
              </a:ext>
            </a:extLst>
          </p:cNvPr>
          <p:cNvSpPr txBox="1"/>
          <p:nvPr userDrawn="1"/>
        </p:nvSpPr>
        <p:spPr>
          <a:xfrm>
            <a:off x="1767840" y="1800225"/>
            <a:ext cx="8644128" cy="3914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5" name="Rektangel 4">
            <a:extLst>
              <a:ext uri="{FF2B5EF4-FFF2-40B4-BE49-F238E27FC236}">
                <a16:creationId xmlns:a16="http://schemas.microsoft.com/office/drawing/2014/main" id="{3EE7E17D-AE50-234B-948C-D0413E9363A6}"/>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114919606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20ACD1C-5E35-7D4F-BBDF-6DF627D2998D}"/>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363794335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C565E-D424-DD4E-A955-D8C6039EC7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8" name="textruta 7">
            <a:extLst>
              <a:ext uri="{FF2B5EF4-FFF2-40B4-BE49-F238E27FC236}">
                <a16:creationId xmlns:a16="http://schemas.microsoft.com/office/drawing/2014/main" id="{59BE9FDB-5137-074B-A6E4-31D6B8065C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2" name="textruta 11">
            <a:extLst>
              <a:ext uri="{FF2B5EF4-FFF2-40B4-BE49-F238E27FC236}">
                <a16:creationId xmlns:a16="http://schemas.microsoft.com/office/drawing/2014/main" id="{DD24B533-910E-A043-B3FA-99FE2C1FC846}"/>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232506124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Rubrik och lodrät text">
    <p:spTree>
      <p:nvGrpSpPr>
        <p:cNvPr id="1" name=""/>
        <p:cNvGrpSpPr/>
        <p:nvPr/>
      </p:nvGrpSpPr>
      <p:grpSpPr>
        <a:xfrm>
          <a:off x="0" y="0"/>
          <a:ext cx="0" cy="0"/>
          <a:chOff x="0" y="0"/>
          <a:chExt cx="0" cy="0"/>
        </a:xfrm>
      </p:grpSpPr>
      <p:pic>
        <p:nvPicPr>
          <p:cNvPr id="6" name="Platshållare för innehåll 3">
            <a:extLst>
              <a:ext uri="{FF2B5EF4-FFF2-40B4-BE49-F238E27FC236}">
                <a16:creationId xmlns:a16="http://schemas.microsoft.com/office/drawing/2014/main" id="{78EBDA9F-42E3-C644-9AE8-A37B4C2DCB6D}"/>
              </a:ext>
            </a:extLst>
          </p:cNvPr>
          <p:cNvPicPr>
            <a:picLocks noChangeAspect="1"/>
          </p:cNvPicPr>
          <p:nvPr userDrawn="1"/>
        </p:nvPicPr>
        <p:blipFill>
          <a:blip r:embed="rId2">
            <a:extLst>
              <a:ext uri="{28A0092B-C50C-407E-A947-70E740481C1C}">
                <a14:useLocalDpi xmlns:a14="http://schemas.microsoft.com/office/drawing/2010/main" val="0"/>
              </a:ext>
            </a:extLst>
          </a:blip>
          <a:srcRect t="5975" b="11982"/>
          <a:stretch>
            <a:fillRect/>
          </a:stretch>
        </p:blipFill>
        <p:spPr>
          <a:xfrm>
            <a:off x="1" y="215153"/>
            <a:ext cx="12191999" cy="6642847"/>
          </a:xfrm>
          <a:prstGeom prst="rect">
            <a:avLst/>
          </a:prstGeom>
        </p:spPr>
      </p:pic>
      <p:sp>
        <p:nvSpPr>
          <p:cNvPr id="7" name="Platshållare för innehåll 2">
            <a:extLst>
              <a:ext uri="{FF2B5EF4-FFF2-40B4-BE49-F238E27FC236}">
                <a16:creationId xmlns:a16="http://schemas.microsoft.com/office/drawing/2014/main" id="{9247B9B8-9E2E-FA40-AEA2-D03F05E9FEBB}"/>
              </a:ext>
            </a:extLst>
          </p:cNvPr>
          <p:cNvSpPr txBox="1"/>
          <p:nvPr userDrawn="1"/>
        </p:nvSpPr>
        <p:spPr>
          <a:xfrm>
            <a:off x="418543" y="2611674"/>
            <a:ext cx="11354912" cy="1634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1700"/>
              </a:lnSpc>
              <a:buNone/>
            </a:pPr>
            <a:r>
              <a:rPr lang="sv-SE" sz="9600" err="1">
                <a:solidFill>
                  <a:schemeClr val="bg1"/>
                </a:solidFill>
                <a:latin typeface="Calibri" panose="020F0502020204030204" pitchFamily="34" charset="0"/>
              </a:rPr>
              <a:t>Headline</a:t>
            </a:r>
            <a:br>
              <a:rPr lang="sv-SE" sz="9600" err="1">
                <a:solidFill>
                  <a:schemeClr val="bg1"/>
                </a:solidFill>
                <a:latin typeface="Calibri" panose="020F0502020204030204" pitchFamily="34" charset="0"/>
              </a:rPr>
            </a:br>
            <a:endParaRPr lang="sv-SE" sz="9600">
              <a:solidFill>
                <a:schemeClr val="bg1"/>
              </a:solidFill>
              <a:latin typeface="Calibri" panose="020F0502020204030204" pitchFamily="34" charset="0"/>
            </a:endParaRPr>
          </a:p>
        </p:txBody>
      </p:sp>
    </p:spTree>
    <p:extLst>
      <p:ext uri="{BB962C8B-B14F-4D97-AF65-F5344CB8AC3E}">
        <p14:creationId xmlns:p14="http://schemas.microsoft.com/office/powerpoint/2010/main" val="214267690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1.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5.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1.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6.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1.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3089A8A-AA66-1C47-A556-3A6615EE7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DEF45-34D6-2F45-8E79-7211CB0449CA}" type="datetime1">
              <a:rPr lang="sv-SE" smtClean="0"/>
              <a:t>2025-11-27</a:t>
            </a:fld>
            <a:endParaRPr lang="sv-SE"/>
          </a:p>
        </p:txBody>
      </p:sp>
      <p:sp>
        <p:nvSpPr>
          <p:cNvPr id="6" name="Platshållare för bildnummer 5">
            <a:extLst>
              <a:ext uri="{FF2B5EF4-FFF2-40B4-BE49-F238E27FC236}">
                <a16:creationId xmlns:a16="http://schemas.microsoft.com/office/drawing/2014/main" id="{FCCDCBE5-A8F1-8145-AB6B-B21717148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4" y="0"/>
            <a:ext cx="12192000" cy="228600"/>
          </a:xfrm>
          <a:prstGeom prst="rect">
            <a:avLst/>
          </a:prstGeom>
        </p:spPr>
      </p:pic>
      <p:sp>
        <p:nvSpPr>
          <p:cNvPr id="9" name="Platshållare för rubrik 8">
            <a:extLst>
              <a:ext uri="{FF2B5EF4-FFF2-40B4-BE49-F238E27FC236}">
                <a16:creationId xmlns:a16="http://schemas.microsoft.com/office/drawing/2014/main" id="{E9D06704-0FCA-4645-8C80-98225ED7F0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Tree>
    <p:extLst>
      <p:ext uri="{BB962C8B-B14F-4D97-AF65-F5344CB8AC3E}">
        <p14:creationId xmlns:p14="http://schemas.microsoft.com/office/powerpoint/2010/main" val="1024940853"/>
      </p:ext>
    </p:extLst>
  </p:cSld>
  <p:clrMap bg1="lt1" tx1="dk1" bg2="lt2" tx2="dk2" accent1="accent1" accent2="accent2" accent3="accent3" accent4="accent4" accent5="accent5" accent6="accent6" hlink="hlink" folHlink="folHlink"/>
  <p:sldLayoutIdLst>
    <p:sldLayoutId id="2147483704" r:id="rId1"/>
    <p:sldLayoutId id="2147483703" r:id="rId2"/>
    <p:sldLayoutId id="2147483662" r:id="rId3"/>
    <p:sldLayoutId id="2147483672" r:id="rId4"/>
    <p:sldLayoutId id="2147483710" r:id="rId5"/>
    <p:sldLayoutId id="2147483759" r:id="rId6"/>
    <p:sldLayoutId id="2147483762" r:id="rId7"/>
    <p:sldLayoutId id="2147483769" r:id="rId8"/>
    <p:sldLayoutId id="2147483773" r:id="rId9"/>
    <p:sldLayoutId id="2147483775" r:id="rId10"/>
    <p:sldLayoutId id="2147483779" r:id="rId11"/>
    <p:sldLayoutId id="2147483784" r:id="rId12"/>
    <p:sldLayoutId id="2147483825" r:id="rId13"/>
    <p:sldLayoutId id="2147483794" r:id="rId14"/>
    <p:sldLayoutId id="2147483795" r:id="rId15"/>
    <p:sldLayoutId id="2147483789" r:id="rId16"/>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1E0D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ADDC01-6637-5548-A18D-8F838F5E2E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3089A8A-AA66-1C47-A556-3A6615EE7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DEF45-34D6-2F45-8E79-7211CB0449CA}" type="datetime1">
              <a:rPr lang="sv-SE" smtClean="0"/>
              <a:t>2025-11-27</a:t>
            </a:fld>
            <a:endParaRPr lang="sv-SE"/>
          </a:p>
        </p:txBody>
      </p:sp>
      <p:sp>
        <p:nvSpPr>
          <p:cNvPr id="5" name="Platshållare för sidfot 4">
            <a:extLst>
              <a:ext uri="{FF2B5EF4-FFF2-40B4-BE49-F238E27FC236}">
                <a16:creationId xmlns:a16="http://schemas.microsoft.com/office/drawing/2014/main" id="{DA163E1D-01FC-FF4C-BCC3-A201710F99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FCCDCBE5-A8F1-8145-AB6B-B21717148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4" y="0"/>
            <a:ext cx="12192000" cy="228600"/>
          </a:xfrm>
          <a:prstGeom prst="rect">
            <a:avLst/>
          </a:prstGeom>
        </p:spPr>
      </p:pic>
    </p:spTree>
    <p:extLst>
      <p:ext uri="{BB962C8B-B14F-4D97-AF65-F5344CB8AC3E}">
        <p14:creationId xmlns:p14="http://schemas.microsoft.com/office/powerpoint/2010/main" val="326908197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60" r:id="rId3"/>
    <p:sldLayoutId id="2147483763" r:id="rId4"/>
    <p:sldLayoutId id="2147483768" r:id="rId5"/>
    <p:sldLayoutId id="2147483776" r:id="rId6"/>
    <p:sldLayoutId id="2147483780" r:id="rId7"/>
    <p:sldLayoutId id="2147483785" r:id="rId8"/>
    <p:sldLayoutId id="2147483796" r:id="rId9"/>
    <p:sldLayoutId id="2147483793" r:id="rId10"/>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57496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atändrat format</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8845076-041C-E149-8D6E-93E4C814E0D2}" type="datetime1">
              <a:rPr lang="sv-SE" smtClean="0"/>
              <a:t>2025-11-27</a:t>
            </a:fld>
            <a:endParaRPr lang="en-GB"/>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solidFill>
                <a:schemeClr val="bg1"/>
              </a:solidFill>
            </a:endParaRP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3DBDF8A6-D616-47DF-AE74-3C1576340DA6}" type="slidenum">
              <a:rPr lang="en-GB" smtClean="0"/>
              <a:t>‹#›</a:t>
            </a:fld>
            <a:endParaRPr lang="en-GB"/>
          </a:p>
        </p:txBody>
      </p:sp>
      <p:pic>
        <p:nvPicPr>
          <p:cNvPr id="7" name="Bildobjekt 6">
            <a:extLst>
              <a:ext uri="{FF2B5EF4-FFF2-40B4-BE49-F238E27FC236}">
                <a16:creationId xmlns:a16="http://schemas.microsoft.com/office/drawing/2014/main" id="{A454BF77-BF70-C84A-A26A-B94FF2250F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 y="0"/>
            <a:ext cx="12192000" cy="228600"/>
          </a:xfrm>
          <a:prstGeom prst="rect">
            <a:avLst/>
          </a:prstGeom>
        </p:spPr>
      </p:pic>
    </p:spTree>
    <p:extLst>
      <p:ext uri="{BB962C8B-B14F-4D97-AF65-F5344CB8AC3E}">
        <p14:creationId xmlns:p14="http://schemas.microsoft.com/office/powerpoint/2010/main" val="4253177345"/>
      </p:ext>
    </p:extLst>
  </p:cSld>
  <p:clrMap bg1="lt1" tx1="dk1" bg2="lt2" tx2="dk2" accent1="accent1" accent2="accent2" accent3="accent3" accent4="accent4" accent5="accent5" accent6="accent6" hlink="hlink" folHlink="folHlink"/>
  <p:sldLayoutIdLst>
    <p:sldLayoutId id="2147483675" r:id="rId1"/>
    <p:sldLayoutId id="2147483685" r:id="rId2"/>
    <p:sldLayoutId id="2147483687" r:id="rId3"/>
    <p:sldLayoutId id="2147483688" r:id="rId4"/>
    <p:sldLayoutId id="2147483689" r:id="rId5"/>
    <p:sldLayoutId id="2147483690" r:id="rId6"/>
    <p:sldLayoutId id="2147483771" r:id="rId7"/>
    <p:sldLayoutId id="2147483774" r:id="rId8"/>
    <p:sldLayoutId id="2147483781" r:id="rId9"/>
    <p:sldLayoutId id="2147483786" r:id="rId10"/>
    <p:sldLayoutId id="2147483790" r:id="rId11"/>
    <p:sldLayoutId id="2147483797" r:id="rId12"/>
  </p:sldLayoutIdLst>
  <p:transition/>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2025-11-27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4" y="0"/>
            <a:ext cx="12192000" cy="228600"/>
          </a:xfrm>
          <a:prstGeom prst="rect">
            <a:avLst/>
          </a:prstGeom>
        </p:spPr>
      </p:pic>
    </p:spTree>
    <p:extLst>
      <p:ext uri="{BB962C8B-B14F-4D97-AF65-F5344CB8AC3E}">
        <p14:creationId xmlns:p14="http://schemas.microsoft.com/office/powerpoint/2010/main" val="21645844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9" r:id="rId3"/>
    <p:sldLayoutId id="2147483724" r:id="rId4"/>
    <p:sldLayoutId id="2147483725" r:id="rId5"/>
    <p:sldLayoutId id="2147483824" r:id="rId6"/>
    <p:sldLayoutId id="2147483764" r:id="rId7"/>
    <p:sldLayoutId id="2147483767" r:id="rId8"/>
    <p:sldLayoutId id="2147483777" r:id="rId9"/>
    <p:sldLayoutId id="2147483782" r:id="rId10"/>
    <p:sldLayoutId id="2147483787" r:id="rId11"/>
    <p:sldLayoutId id="2147483791" r:id="rId12"/>
    <p:sldLayoutId id="2147483798" r:id="rId13"/>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59760"/>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2025-11-27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575" y="22225"/>
            <a:ext cx="12192000" cy="228600"/>
          </a:xfrm>
          <a:prstGeom prst="rect">
            <a:avLst/>
          </a:prstGeom>
        </p:spPr>
      </p:pic>
    </p:spTree>
    <p:extLst>
      <p:ext uri="{BB962C8B-B14F-4D97-AF65-F5344CB8AC3E}">
        <p14:creationId xmlns:p14="http://schemas.microsoft.com/office/powerpoint/2010/main" val="17250034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61" r:id="rId3"/>
    <p:sldLayoutId id="2147483765" r:id="rId4"/>
    <p:sldLayoutId id="2147483766" r:id="rId5"/>
    <p:sldLayoutId id="2147483778" r:id="rId6"/>
    <p:sldLayoutId id="2147483783" r:id="rId7"/>
    <p:sldLayoutId id="2147483788" r:id="rId8"/>
    <p:sldLayoutId id="2147483792" r:id="rId9"/>
    <p:sldLayoutId id="2147483799" r:id="rId10"/>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86A2AB"/>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2025-11-27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4" y="0"/>
            <a:ext cx="12192000" cy="228600"/>
          </a:xfrm>
          <a:prstGeom prst="rect">
            <a:avLst/>
          </a:prstGeom>
        </p:spPr>
      </p:pic>
    </p:spTree>
    <p:extLst>
      <p:ext uri="{BB962C8B-B14F-4D97-AF65-F5344CB8AC3E}">
        <p14:creationId xmlns:p14="http://schemas.microsoft.com/office/powerpoint/2010/main" val="21960957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7" r:id="rId6"/>
    <p:sldLayoutId id="2147483808" r:id="rId7"/>
    <p:sldLayoutId id="2147483809" r:id="rId8"/>
    <p:sldLayoutId id="2147483810" r:id="rId9"/>
    <p:sldLayoutId id="2147483811" r:id="rId10"/>
  </p:sldLayoutIdLst>
  <p:transition/>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D4C2CA"/>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2025-11-27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575" y="22225"/>
            <a:ext cx="12192000" cy="228600"/>
          </a:xfrm>
          <a:prstGeom prst="rect">
            <a:avLst/>
          </a:prstGeom>
        </p:spPr>
      </p:pic>
    </p:spTree>
    <p:extLst>
      <p:ext uri="{BB962C8B-B14F-4D97-AF65-F5344CB8AC3E}">
        <p14:creationId xmlns:p14="http://schemas.microsoft.com/office/powerpoint/2010/main" val="139632491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9" r:id="rId6"/>
    <p:sldLayoutId id="2147483820" r:id="rId7"/>
    <p:sldLayoutId id="2147483821" r:id="rId8"/>
    <p:sldLayoutId id="2147483822" r:id="rId9"/>
    <p:sldLayoutId id="2147483823" r:id="rId10"/>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33.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9.xml"/><Relationship Id="rId16"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3AF7B">
            <a:alpha val="40000"/>
          </a:srgbClr>
        </a:solidFill>
        <a:effectLst/>
      </p:bgPr>
    </p:bg>
    <p:spTree>
      <p:nvGrpSpPr>
        <p:cNvPr id="1" name=""/>
        <p:cNvGrpSpPr/>
        <p:nvPr/>
      </p:nvGrpSpPr>
      <p:grpSpPr>
        <a:xfrm>
          <a:off x="0" y="0"/>
          <a:ext cx="0" cy="0"/>
          <a:chOff x="0" y="0"/>
          <a:chExt cx="0" cy="0"/>
        </a:xfrm>
      </p:grpSpPr>
      <p:pic>
        <p:nvPicPr>
          <p:cNvPr id="18" name="Bildobjekt 17" descr="En bild som visar text, clipart&#10;&#10;Automatiskt genererad beskrivning">
            <a:extLst>
              <a:ext uri="{FF2B5EF4-FFF2-40B4-BE49-F238E27FC236}">
                <a16:creationId xmlns:a16="http://schemas.microsoft.com/office/drawing/2014/main" id="{A56BA54F-1054-5944-B9DF-DAF378C15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976" y="3192435"/>
            <a:ext cx="5905500" cy="1346200"/>
          </a:xfrm>
          <a:prstGeom prst="rect">
            <a:avLst/>
          </a:prstGeom>
        </p:spPr>
      </p:pic>
      <p:sp>
        <p:nvSpPr>
          <p:cNvPr id="19" name="textruta 18">
            <a:extLst>
              <a:ext uri="{FF2B5EF4-FFF2-40B4-BE49-F238E27FC236}">
                <a16:creationId xmlns:a16="http://schemas.microsoft.com/office/drawing/2014/main" id="{7246315C-6EBB-9A47-B2AE-6E968AC7ED5A}"/>
              </a:ext>
            </a:extLst>
          </p:cNvPr>
          <p:cNvSpPr txBox="1"/>
          <p:nvPr/>
        </p:nvSpPr>
        <p:spPr>
          <a:xfrm>
            <a:off x="0" y="1169180"/>
            <a:ext cx="12192000" cy="1210011"/>
          </a:xfrm>
          <a:prstGeom prst="rect">
            <a:avLst/>
          </a:prstGeom>
          <a:noFill/>
        </p:spPr>
        <p:txBody>
          <a:bodyPr wrap="square" rtlCol="0">
            <a:spAutoFit/>
          </a:bodyPr>
          <a:lstStyle/>
          <a:p>
            <a:pPr algn="ctr">
              <a:lnSpc>
                <a:spcPct val="150000"/>
              </a:lnSpc>
            </a:pPr>
            <a:r>
              <a:rPr lang="es-LA" sz="5400" b="0" i="0" u="none" strike="noStrike" cap="none" baseline="0" dirty="0">
                <a:solidFill>
                  <a:srgbClr val="595959"/>
                </a:solidFill>
                <a:effectLst/>
                <a:uFill>
                  <a:solidFill>
                    <a:prstClr val="black">
                      <a:alpha val="0"/>
                    </a:prstClr>
                  </a:solidFill>
                </a:uFill>
                <a:latin typeface="Calibri"/>
                <a:ea typeface="Calibri"/>
                <a:cs typeface="Calibri"/>
              </a:rPr>
              <a:t>Curso de </a:t>
            </a:r>
            <a:r>
              <a:rPr lang="es-LA" sz="5400" b="1" i="0" u="none" strike="noStrike" cap="none" baseline="0" dirty="0">
                <a:solidFill>
                  <a:srgbClr val="595959"/>
                </a:solidFill>
                <a:effectLst/>
                <a:uFill>
                  <a:solidFill>
                    <a:prstClr val="black">
                      <a:alpha val="0"/>
                    </a:prstClr>
                  </a:solidFill>
                </a:uFill>
                <a:latin typeface="Calibri"/>
                <a:ea typeface="Calibri"/>
                <a:cs typeface="Calibri"/>
              </a:rPr>
              <a:t>Agentes de Cambio</a:t>
            </a:r>
            <a:r>
              <a:rPr lang="es-LA" sz="5400" b="0" i="0" u="none" strike="noStrike" cap="none" baseline="0" dirty="0">
                <a:solidFill>
                  <a:srgbClr val="595959"/>
                </a:solidFill>
                <a:effectLst/>
                <a:uFill>
                  <a:solidFill>
                    <a:prstClr val="black">
                      <a:alpha val="0"/>
                    </a:prstClr>
                  </a:solidFill>
                </a:uFill>
                <a:latin typeface="Calibri"/>
                <a:ea typeface="Calibri"/>
                <a:cs typeface="Calibri"/>
              </a:rPr>
              <a:t> Local</a:t>
            </a:r>
          </a:p>
        </p:txBody>
      </p:sp>
      <p:pic>
        <p:nvPicPr>
          <p:cNvPr id="6" name="Bildobjekt 5">
            <a:extLst>
              <a:ext uri="{FF2B5EF4-FFF2-40B4-BE49-F238E27FC236}">
                <a16:creationId xmlns:a16="http://schemas.microsoft.com/office/drawing/2014/main" id="{D57EA851-D646-EE6C-5975-E73E9DB96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028" y="5282109"/>
            <a:ext cx="1973944" cy="1307738"/>
          </a:xfrm>
          <a:prstGeom prst="rect">
            <a:avLst/>
          </a:prstGeom>
        </p:spPr>
      </p:pic>
      <p:sp>
        <p:nvSpPr>
          <p:cNvPr id="7" name="textruta 1">
            <a:extLst>
              <a:ext uri="{FF2B5EF4-FFF2-40B4-BE49-F238E27FC236}">
                <a16:creationId xmlns:a16="http://schemas.microsoft.com/office/drawing/2014/main" id="{C0E00DE9-1FC1-0F66-B17D-1DF95B7984DF}"/>
              </a:ext>
            </a:extLst>
          </p:cNvPr>
          <p:cNvSpPr txBox="1"/>
          <p:nvPr/>
        </p:nvSpPr>
        <p:spPr>
          <a:xfrm>
            <a:off x="0" y="5935978"/>
            <a:ext cx="12192000" cy="830997"/>
          </a:xfrm>
          <a:prstGeom prst="rect">
            <a:avLst/>
          </a:prstGeom>
          <a:solidFill>
            <a:srgbClr val="F4E4D1"/>
          </a:solidFill>
        </p:spPr>
        <p:txBody>
          <a:bodyPr wrap="square" rtlCol="0">
            <a:spAutoFit/>
          </a:bodyPr>
          <a:lstStyle/>
          <a:p>
            <a:pPr algn="ctr"/>
            <a:r>
              <a:rPr lang="pt-BR" sz="1600" b="0" i="0" u="none" strike="noStrike" cap="none" baseline="0" dirty="0">
                <a:solidFill>
                  <a:srgbClr val="909192"/>
                </a:solidFill>
                <a:effectLst/>
                <a:uFill>
                  <a:solidFill>
                    <a:prstClr val="black">
                      <a:alpha val="0"/>
                    </a:prstClr>
                  </a:solidFill>
                </a:uFill>
                <a:latin typeface="Calibri"/>
                <a:ea typeface="Calibri"/>
                <a:cs typeface="Calibri"/>
              </a:rPr>
              <a:t>CURSO DE </a:t>
            </a:r>
          </a:p>
          <a:p>
            <a:pPr algn="ctr"/>
            <a:r>
              <a:rPr lang="pt-BR" sz="1600" b="1" i="0" u="none" strike="noStrike" cap="none" baseline="0" dirty="0">
                <a:solidFill>
                  <a:srgbClr val="909192"/>
                </a:solidFill>
                <a:effectLst/>
                <a:uFill>
                  <a:solidFill>
                    <a:prstClr val="black">
                      <a:alpha val="0"/>
                    </a:prstClr>
                  </a:solidFill>
                </a:uFill>
                <a:latin typeface="Calibri"/>
                <a:ea typeface="Calibri"/>
                <a:cs typeface="Calibri"/>
              </a:rPr>
              <a:t>AGENTES DE CAMBIO</a:t>
            </a:r>
          </a:p>
          <a:p>
            <a:pPr algn="ctr"/>
            <a:r>
              <a:rPr lang="pt-BR" sz="1600" b="0" i="0" u="none" strike="noStrike" cap="none" baseline="0" dirty="0">
                <a:solidFill>
                  <a:srgbClr val="909192"/>
                </a:solidFill>
                <a:effectLst/>
                <a:uFill>
                  <a:solidFill>
                    <a:prstClr val="black">
                      <a:alpha val="0"/>
                    </a:prstClr>
                  </a:solidFill>
                </a:uFill>
                <a:latin typeface="Calibri"/>
                <a:ea typeface="Calibri"/>
                <a:cs typeface="Calibri"/>
              </a:rPr>
              <a:t>LOCAL</a:t>
            </a:r>
          </a:p>
        </p:txBody>
      </p:sp>
    </p:spTree>
    <p:extLst>
      <p:ext uri="{BB962C8B-B14F-4D97-AF65-F5344CB8AC3E}">
        <p14:creationId xmlns:p14="http://schemas.microsoft.com/office/powerpoint/2010/main" val="280092208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9669E25C-8507-4E2C-993F-BA9920168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025" y="1525188"/>
            <a:ext cx="4262451" cy="4236248"/>
          </a:xfrm>
          <a:prstGeom prst="rect">
            <a:avLst/>
          </a:prstGeom>
        </p:spPr>
      </p:pic>
    </p:spTree>
    <p:extLst>
      <p:ext uri="{BB962C8B-B14F-4D97-AF65-F5344CB8AC3E}">
        <p14:creationId xmlns:p14="http://schemas.microsoft.com/office/powerpoint/2010/main" val="176210490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5626C73-95BC-477B-ADA9-7C6EDA1B9B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1151688">
            <a:off x="894167" y="1901063"/>
            <a:ext cx="3171824" cy="41176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A08BF0E-3685-4611-9E69-67985F33E96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10087" y="969288"/>
            <a:ext cx="3171825" cy="4114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E847EE16-8DC4-4AC1-BEF0-D0593B122E9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552908">
            <a:off x="8226684" y="1865996"/>
            <a:ext cx="3162300" cy="4114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a:extLst>
              <a:ext uri="{FF2B5EF4-FFF2-40B4-BE49-F238E27FC236}">
                <a16:creationId xmlns:a16="http://schemas.microsoft.com/office/drawing/2014/main" id="{58DDA0E6-3930-49E6-BA26-7ADD52E72365}"/>
              </a:ext>
            </a:extLst>
          </p:cNvPr>
          <p:cNvSpPr txBox="1"/>
          <p:nvPr/>
        </p:nvSpPr>
        <p:spPr>
          <a:xfrm rot="21151688">
            <a:off x="1110066" y="3107088"/>
            <a:ext cx="2467431" cy="1015663"/>
          </a:xfrm>
          <a:prstGeom prst="rect">
            <a:avLst/>
          </a:prstGeom>
          <a:noFill/>
        </p:spPr>
        <p:txBody>
          <a:bodyPr wrap="square" rtlCol="0">
            <a:spAutoFit/>
          </a:bodyPr>
          <a:lstStyle/>
          <a:p>
            <a:pPr algn="ctr"/>
            <a:r>
              <a:rPr lang="es-LA" sz="2000" b="0" i="0" u="none" strike="noStrike" cap="none" baseline="0" dirty="0">
                <a:solidFill>
                  <a:srgbClr val="000000"/>
                </a:solidFill>
                <a:effectLst/>
                <a:uFill>
                  <a:solidFill>
                    <a:prstClr val="black">
                      <a:alpha val="0"/>
                    </a:prstClr>
                  </a:solidFill>
                </a:uFill>
                <a:latin typeface="Calibri"/>
                <a:ea typeface="Calibri"/>
                <a:cs typeface="Calibri"/>
              </a:rPr>
              <a:t>Declaración Universal </a:t>
            </a:r>
            <a:br>
              <a:rPr sz="2000" dirty="0"/>
            </a:br>
            <a:r>
              <a:rPr lang="es-LA" sz="2000" b="0" i="0" u="none" strike="noStrike" cap="none" baseline="0" dirty="0">
                <a:solidFill>
                  <a:srgbClr val="000000"/>
                </a:solidFill>
                <a:effectLst/>
                <a:uFill>
                  <a:solidFill>
                    <a:prstClr val="black">
                      <a:alpha val="0"/>
                    </a:prstClr>
                  </a:solidFill>
                </a:uFill>
                <a:latin typeface="Calibri"/>
                <a:ea typeface="Calibri"/>
                <a:cs typeface="Calibri"/>
              </a:rPr>
              <a:t>de los Derechos Humanos </a:t>
            </a:r>
          </a:p>
        </p:txBody>
      </p:sp>
      <p:sp>
        <p:nvSpPr>
          <p:cNvPr id="8" name="textruta 7">
            <a:extLst>
              <a:ext uri="{FF2B5EF4-FFF2-40B4-BE49-F238E27FC236}">
                <a16:creationId xmlns:a16="http://schemas.microsoft.com/office/drawing/2014/main" id="{6F8F2A58-995E-4F34-B9BB-60515D97D7E1}"/>
              </a:ext>
            </a:extLst>
          </p:cNvPr>
          <p:cNvSpPr txBox="1"/>
          <p:nvPr/>
        </p:nvSpPr>
        <p:spPr>
          <a:xfrm rot="552908">
            <a:off x="8548458" y="2808647"/>
            <a:ext cx="2518703" cy="1323439"/>
          </a:xfrm>
          <a:prstGeom prst="rect">
            <a:avLst/>
          </a:prstGeom>
          <a:noFill/>
        </p:spPr>
        <p:txBody>
          <a:bodyPr wrap="none" rtlCol="0">
            <a:spAutoFit/>
          </a:bodyPr>
          <a:lstStyle/>
          <a:p>
            <a:pPr algn="ctr"/>
            <a:r>
              <a:rPr lang="es-LA" sz="2000" b="0" i="0" u="none" strike="noStrike" cap="none" baseline="0" dirty="0">
                <a:solidFill>
                  <a:srgbClr val="000000"/>
                </a:solidFill>
                <a:effectLst/>
                <a:uFill>
                  <a:solidFill>
                    <a:prstClr val="black">
                      <a:alpha val="0"/>
                    </a:prstClr>
                  </a:solidFill>
                </a:uFill>
                <a:latin typeface="Calibri"/>
                <a:ea typeface="Calibri"/>
                <a:cs typeface="Calibri"/>
              </a:rPr>
              <a:t>Pacto </a:t>
            </a:r>
            <a:br>
              <a:rPr sz="2000" dirty="0"/>
            </a:br>
            <a:r>
              <a:rPr lang="es-LA" sz="2000" b="0" i="0" u="none" strike="noStrike" cap="none" baseline="0" dirty="0">
                <a:solidFill>
                  <a:srgbClr val="000000"/>
                </a:solidFill>
                <a:effectLst/>
                <a:uFill>
                  <a:solidFill>
                    <a:prstClr val="black">
                      <a:alpha val="0"/>
                    </a:prstClr>
                  </a:solidFill>
                </a:uFill>
                <a:latin typeface="Calibri"/>
                <a:ea typeface="Calibri"/>
                <a:cs typeface="Calibri"/>
              </a:rPr>
              <a:t>Internacional</a:t>
            </a:r>
            <a:r>
              <a:rPr lang="sv-SE" sz="2000" b="0" i="0" u="none" strike="noStrike" cap="none" baseline="0" dirty="0">
                <a:solidFill>
                  <a:srgbClr val="000000"/>
                </a:solidFill>
                <a:effectLst/>
                <a:uFill>
                  <a:solidFill>
                    <a:prstClr val="black">
                      <a:alpha val="0"/>
                    </a:prstClr>
                  </a:solidFill>
                </a:uFill>
                <a:latin typeface="Calibri"/>
                <a:ea typeface="Calibri"/>
                <a:cs typeface="Calibri"/>
              </a:rPr>
              <a:t> de</a:t>
            </a:r>
            <a:endParaRPr lang="es-LA" sz="2000" b="0" i="0" u="none" strike="noStrike" cap="none" baseline="0" dirty="0">
              <a:solidFill>
                <a:srgbClr val="000000"/>
              </a:solidFill>
              <a:effectLst/>
              <a:uFill>
                <a:solidFill>
                  <a:prstClr val="black">
                    <a:alpha val="0"/>
                  </a:prstClr>
                </a:solidFill>
              </a:uFill>
              <a:latin typeface="Calibri"/>
              <a:ea typeface="Calibri"/>
              <a:cs typeface="Calibri"/>
            </a:endParaRPr>
          </a:p>
          <a:p>
            <a:pPr algn="ctr"/>
            <a:r>
              <a:rPr lang="es-LA" sz="2000" b="0" i="0" u="none" strike="noStrike" cap="none" baseline="0" dirty="0">
                <a:solidFill>
                  <a:srgbClr val="000000"/>
                </a:solidFill>
                <a:effectLst/>
                <a:uFill>
                  <a:solidFill>
                    <a:prstClr val="black">
                      <a:alpha val="0"/>
                    </a:prstClr>
                  </a:solidFill>
                </a:uFill>
                <a:latin typeface="Calibri"/>
                <a:ea typeface="Calibri"/>
                <a:cs typeface="Calibri"/>
              </a:rPr>
              <a:t>Derechos Económicos </a:t>
            </a:r>
          </a:p>
          <a:p>
            <a:pPr algn="ctr"/>
            <a:r>
              <a:rPr lang="es-LA" sz="2000" b="0" i="0" u="none" strike="noStrike" cap="none" baseline="0" dirty="0">
                <a:solidFill>
                  <a:srgbClr val="000000"/>
                </a:solidFill>
                <a:effectLst/>
                <a:uFill>
                  <a:solidFill>
                    <a:prstClr val="black">
                      <a:alpha val="0"/>
                    </a:prstClr>
                  </a:solidFill>
                </a:uFill>
                <a:latin typeface="Calibri"/>
                <a:ea typeface="Calibri"/>
                <a:cs typeface="Calibri"/>
              </a:rPr>
              <a:t>Sociales y Culturales </a:t>
            </a:r>
          </a:p>
        </p:txBody>
      </p:sp>
      <p:sp>
        <p:nvSpPr>
          <p:cNvPr id="9" name="textruta 8">
            <a:extLst>
              <a:ext uri="{FF2B5EF4-FFF2-40B4-BE49-F238E27FC236}">
                <a16:creationId xmlns:a16="http://schemas.microsoft.com/office/drawing/2014/main" id="{790AC2EC-3CBB-433F-8245-0FF07048D0F0}"/>
              </a:ext>
            </a:extLst>
          </p:cNvPr>
          <p:cNvSpPr txBox="1"/>
          <p:nvPr/>
        </p:nvSpPr>
        <p:spPr>
          <a:xfrm>
            <a:off x="4902971" y="2056230"/>
            <a:ext cx="2255425" cy="1015663"/>
          </a:xfrm>
          <a:prstGeom prst="rect">
            <a:avLst/>
          </a:prstGeom>
          <a:noFill/>
        </p:spPr>
        <p:txBody>
          <a:bodyPr wrap="none" rtlCol="0">
            <a:spAutoFit/>
          </a:bodyPr>
          <a:lstStyle/>
          <a:p>
            <a:pPr algn="ctr"/>
            <a:r>
              <a:rPr lang="es-LA" sz="2000" b="0" i="0" u="none" strike="noStrike" cap="none" baseline="0" dirty="0">
                <a:solidFill>
                  <a:srgbClr val="000000"/>
                </a:solidFill>
                <a:effectLst/>
                <a:uFill>
                  <a:solidFill>
                    <a:prstClr val="black">
                      <a:alpha val="0"/>
                    </a:prstClr>
                  </a:solidFill>
                </a:uFill>
                <a:latin typeface="Calibri"/>
                <a:ea typeface="Calibri"/>
                <a:cs typeface="Calibri"/>
              </a:rPr>
              <a:t>Pacto Internacional </a:t>
            </a:r>
            <a:br>
              <a:rPr sz="2000" dirty="0"/>
            </a:br>
            <a:r>
              <a:rPr lang="es-LA" sz="2000" b="0" i="0" u="none" strike="noStrike" cap="none" baseline="0" dirty="0">
                <a:solidFill>
                  <a:srgbClr val="000000"/>
                </a:solidFill>
                <a:effectLst/>
                <a:uFill>
                  <a:solidFill>
                    <a:prstClr val="black">
                      <a:alpha val="0"/>
                    </a:prstClr>
                  </a:solidFill>
                </a:uFill>
                <a:latin typeface="Calibri"/>
                <a:ea typeface="Calibri"/>
                <a:cs typeface="Calibri"/>
              </a:rPr>
              <a:t>de Derechos</a:t>
            </a:r>
            <a:br>
              <a:rPr sz="2000" dirty="0"/>
            </a:br>
            <a:r>
              <a:rPr lang="es-LA" sz="2000" b="0" i="0" u="none" strike="noStrike" cap="none" baseline="0" dirty="0">
                <a:solidFill>
                  <a:srgbClr val="000000"/>
                </a:solidFill>
                <a:effectLst/>
                <a:uFill>
                  <a:solidFill>
                    <a:prstClr val="black">
                      <a:alpha val="0"/>
                    </a:prstClr>
                  </a:solidFill>
                </a:uFill>
                <a:latin typeface="Calibri"/>
                <a:ea typeface="Calibri"/>
                <a:cs typeface="Calibri"/>
              </a:rPr>
              <a:t>Civiles y Políticos</a:t>
            </a:r>
          </a:p>
        </p:txBody>
      </p:sp>
      <p:pic>
        <p:nvPicPr>
          <p:cNvPr id="10" name="Bildobjekt 9">
            <a:extLst>
              <a:ext uri="{FF2B5EF4-FFF2-40B4-BE49-F238E27FC236}">
                <a16:creationId xmlns:a16="http://schemas.microsoft.com/office/drawing/2014/main" id="{A3791364-A18F-44F8-A999-29C17F2E82BE}"/>
              </a:ext>
            </a:extLst>
          </p:cNvPr>
          <p:cNvPicPr>
            <a:picLocks noChangeAspect="1"/>
          </p:cNvPicPr>
          <p:nvPr/>
        </p:nvPicPr>
        <p:blipFill>
          <a:blip r:embed="rId6"/>
          <a:stretch>
            <a:fillRect/>
          </a:stretch>
        </p:blipFill>
        <p:spPr>
          <a:xfrm rot="21151688">
            <a:off x="1898632" y="2235975"/>
            <a:ext cx="776710" cy="722878"/>
          </a:xfrm>
          <a:prstGeom prst="rect">
            <a:avLst/>
          </a:prstGeom>
        </p:spPr>
      </p:pic>
      <p:pic>
        <p:nvPicPr>
          <p:cNvPr id="11" name="Bildobjekt 10">
            <a:extLst>
              <a:ext uri="{FF2B5EF4-FFF2-40B4-BE49-F238E27FC236}">
                <a16:creationId xmlns:a16="http://schemas.microsoft.com/office/drawing/2014/main" id="{64B23B3E-6F06-4147-8BE1-16DBBE8124D3}"/>
              </a:ext>
            </a:extLst>
          </p:cNvPr>
          <p:cNvPicPr>
            <a:picLocks noChangeAspect="1"/>
          </p:cNvPicPr>
          <p:nvPr/>
        </p:nvPicPr>
        <p:blipFill>
          <a:blip r:embed="rId6"/>
          <a:stretch>
            <a:fillRect/>
          </a:stretch>
        </p:blipFill>
        <p:spPr>
          <a:xfrm rot="552908">
            <a:off x="9600455" y="2170562"/>
            <a:ext cx="776710" cy="722878"/>
          </a:xfrm>
          <a:prstGeom prst="rect">
            <a:avLst/>
          </a:prstGeom>
        </p:spPr>
      </p:pic>
      <p:pic>
        <p:nvPicPr>
          <p:cNvPr id="12" name="Bildobjekt 11">
            <a:extLst>
              <a:ext uri="{FF2B5EF4-FFF2-40B4-BE49-F238E27FC236}">
                <a16:creationId xmlns:a16="http://schemas.microsoft.com/office/drawing/2014/main" id="{D3967927-6370-4E15-B6CB-C4D1C87A0AAB}"/>
              </a:ext>
            </a:extLst>
          </p:cNvPr>
          <p:cNvPicPr>
            <a:picLocks noChangeAspect="1"/>
          </p:cNvPicPr>
          <p:nvPr/>
        </p:nvPicPr>
        <p:blipFill>
          <a:blip r:embed="rId6"/>
          <a:stretch>
            <a:fillRect/>
          </a:stretch>
        </p:blipFill>
        <p:spPr>
          <a:xfrm>
            <a:off x="5712407" y="1198436"/>
            <a:ext cx="776710" cy="722878"/>
          </a:xfrm>
          <a:prstGeom prst="rect">
            <a:avLst/>
          </a:prstGeom>
        </p:spPr>
      </p:pic>
    </p:spTree>
    <p:extLst>
      <p:ext uri="{BB962C8B-B14F-4D97-AF65-F5344CB8AC3E}">
        <p14:creationId xmlns:p14="http://schemas.microsoft.com/office/powerpoint/2010/main" val="42072336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773F1F6D-E07B-4B1D-859C-0F21646BBC9A}"/>
              </a:ext>
            </a:extLst>
          </p:cNvPr>
          <p:cNvSpPr txBox="1"/>
          <p:nvPr/>
        </p:nvSpPr>
        <p:spPr>
          <a:xfrm>
            <a:off x="6084251" y="1639693"/>
            <a:ext cx="6084251" cy="954107"/>
          </a:xfrm>
          <a:prstGeom prst="rect">
            <a:avLst/>
          </a:prstGeom>
          <a:noFill/>
        </p:spPr>
        <p:txBody>
          <a:bodyPr wrap="square" rtlCol="0">
            <a:spAutoFit/>
          </a:bodyPr>
          <a:lstStyle/>
          <a:p>
            <a:pPr algn="ctr"/>
            <a:r>
              <a:rPr lang="es-LA" sz="2800" b="1" i="0" u="none" strike="noStrike" cap="none" baseline="0" dirty="0">
                <a:solidFill>
                  <a:srgbClr val="000000"/>
                </a:solidFill>
                <a:effectLst/>
                <a:uFill>
                  <a:solidFill>
                    <a:prstClr val="black">
                      <a:alpha val="0"/>
                    </a:prstClr>
                  </a:solidFill>
                </a:uFill>
                <a:latin typeface="Calibri"/>
                <a:ea typeface="Calibri"/>
                <a:cs typeface="Calibri"/>
              </a:rPr>
              <a:t>Pacto Internacional de Derechos Económicos, Sociales y Culturales</a:t>
            </a:r>
          </a:p>
        </p:txBody>
      </p:sp>
      <p:pic>
        <p:nvPicPr>
          <p:cNvPr id="4" name="Picture 2">
            <a:extLst>
              <a:ext uri="{FF2B5EF4-FFF2-40B4-BE49-F238E27FC236}">
                <a16:creationId xmlns:a16="http://schemas.microsoft.com/office/drawing/2014/main" id="{B9F653AC-963B-4F7E-ABE1-DAC9B40530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14143" y="632391"/>
            <a:ext cx="1635175" cy="832404"/>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a:extLst>
              <a:ext uri="{FF2B5EF4-FFF2-40B4-BE49-F238E27FC236}">
                <a16:creationId xmlns:a16="http://schemas.microsoft.com/office/drawing/2014/main" id="{3D8D1DEC-69DA-420E-9D76-571E9048F187}"/>
              </a:ext>
            </a:extLst>
          </p:cNvPr>
          <p:cNvSpPr txBox="1"/>
          <p:nvPr/>
        </p:nvSpPr>
        <p:spPr>
          <a:xfrm>
            <a:off x="-11749" y="1639693"/>
            <a:ext cx="6084252" cy="954107"/>
          </a:xfrm>
          <a:prstGeom prst="rect">
            <a:avLst/>
          </a:prstGeom>
          <a:noFill/>
        </p:spPr>
        <p:txBody>
          <a:bodyPr wrap="square" rtlCol="0">
            <a:spAutoFit/>
          </a:bodyPr>
          <a:lstStyle/>
          <a:p>
            <a:pPr algn="ctr"/>
            <a:r>
              <a:rPr lang="es-LA" sz="2800" b="1" i="0" u="none" strike="noStrike" cap="none" baseline="0" dirty="0">
                <a:solidFill>
                  <a:srgbClr val="000000"/>
                </a:solidFill>
                <a:effectLst/>
                <a:uFill>
                  <a:solidFill>
                    <a:prstClr val="black">
                      <a:alpha val="0"/>
                    </a:prstClr>
                  </a:solidFill>
                </a:uFill>
                <a:latin typeface="Calibri"/>
                <a:ea typeface="Calibri"/>
                <a:cs typeface="Calibri"/>
              </a:rPr>
              <a:t>Pacto Internacional </a:t>
            </a:r>
            <a:br>
              <a:rPr sz="2800" dirty="0"/>
            </a:br>
            <a:r>
              <a:rPr lang="es-LA" sz="2800" b="1" i="0" u="none" strike="noStrike" cap="none" baseline="0" dirty="0">
                <a:solidFill>
                  <a:srgbClr val="000000"/>
                </a:solidFill>
                <a:effectLst/>
                <a:uFill>
                  <a:solidFill>
                    <a:prstClr val="black">
                      <a:alpha val="0"/>
                    </a:prstClr>
                  </a:solidFill>
                </a:uFill>
                <a:latin typeface="Calibri"/>
                <a:ea typeface="Calibri"/>
                <a:cs typeface="Calibri"/>
              </a:rPr>
              <a:t>de Derechos Civiles y Políticos</a:t>
            </a:r>
          </a:p>
        </p:txBody>
      </p:sp>
      <p:pic>
        <p:nvPicPr>
          <p:cNvPr id="10" name="Picture 2">
            <a:extLst>
              <a:ext uri="{FF2B5EF4-FFF2-40B4-BE49-F238E27FC236}">
                <a16:creationId xmlns:a16="http://schemas.microsoft.com/office/drawing/2014/main" id="{59889E9C-BCC3-444F-A798-B74D19B771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308788" y="632391"/>
            <a:ext cx="1635175" cy="832404"/>
          </a:xfrm>
          <a:prstGeom prst="rect">
            <a:avLst/>
          </a:prstGeom>
          <a:noFill/>
          <a:extLst>
            <a:ext uri="{909E8E84-426E-40DD-AFC4-6F175D3DCCD1}">
              <a14:hiddenFill xmlns:a14="http://schemas.microsoft.com/office/drawing/2010/main">
                <a:solidFill>
                  <a:srgbClr val="FFFFFF"/>
                </a:solidFill>
              </a14:hiddenFill>
            </a:ext>
          </a:extLst>
        </p:spPr>
      </p:pic>
      <p:pic>
        <p:nvPicPr>
          <p:cNvPr id="12" name="Bildobjekt 11" descr="En bild som visar karta&#10;&#10;Automatiskt genererad beskrivning">
            <a:extLst>
              <a:ext uri="{FF2B5EF4-FFF2-40B4-BE49-F238E27FC236}">
                <a16:creationId xmlns:a16="http://schemas.microsoft.com/office/drawing/2014/main" id="{53FCD36E-96AE-4751-B011-B5D82AAFB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72" y="2883473"/>
            <a:ext cx="6084252" cy="3525348"/>
          </a:xfrm>
          <a:prstGeom prst="rect">
            <a:avLst/>
          </a:prstGeom>
        </p:spPr>
      </p:pic>
      <p:pic>
        <p:nvPicPr>
          <p:cNvPr id="14" name="Bildobjekt 13" descr="En bild som visar karta&#10;&#10;Automatiskt genererad beskrivning">
            <a:extLst>
              <a:ext uri="{FF2B5EF4-FFF2-40B4-BE49-F238E27FC236}">
                <a16:creationId xmlns:a16="http://schemas.microsoft.com/office/drawing/2014/main" id="{3ECBB925-28AA-4A03-933D-9AEA71A44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2503" y="2883947"/>
            <a:ext cx="6083988" cy="3524400"/>
          </a:xfrm>
          <a:prstGeom prst="rect">
            <a:avLst/>
          </a:prstGeom>
        </p:spPr>
      </p:pic>
    </p:spTree>
    <p:extLst>
      <p:ext uri="{BB962C8B-B14F-4D97-AF65-F5344CB8AC3E}">
        <p14:creationId xmlns:p14="http://schemas.microsoft.com/office/powerpoint/2010/main" val="418715497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705FA41F-FB13-42C4-889A-13B6ABCD2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185" y="1538057"/>
            <a:ext cx="4165066" cy="4139462"/>
          </a:xfrm>
          <a:prstGeom prst="rect">
            <a:avLst/>
          </a:prstGeom>
        </p:spPr>
      </p:pic>
      <p:pic>
        <p:nvPicPr>
          <p:cNvPr id="5" name="Picture 2">
            <a:extLst>
              <a:ext uri="{FF2B5EF4-FFF2-40B4-BE49-F238E27FC236}">
                <a16:creationId xmlns:a16="http://schemas.microsoft.com/office/drawing/2014/main" id="{2F40416B-90B9-4DE7-8956-8DF43C516D5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35213" y="4807461"/>
            <a:ext cx="2212931" cy="12427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69EDC914-97A3-432D-A17C-1EBA08CA3C2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135213" y="756989"/>
            <a:ext cx="1815737" cy="18679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2095F56-F476-46A1-AC46-51E7A98BC9E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40902">
            <a:off x="7359384" y="2671929"/>
            <a:ext cx="1367394" cy="1871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0A94289F-276A-46F6-BD0F-1A29581EDE7F}"/>
              </a:ext>
            </a:extLst>
          </p:cNvPr>
          <p:cNvSpPr txBox="1"/>
          <p:nvPr/>
        </p:nvSpPr>
        <p:spPr>
          <a:xfrm>
            <a:off x="9525270" y="1487776"/>
            <a:ext cx="1654620" cy="584775"/>
          </a:xfrm>
          <a:prstGeom prst="rect">
            <a:avLst/>
          </a:prstGeom>
          <a:noFill/>
        </p:spPr>
        <p:txBody>
          <a:bodyPr wrap="none" rtlCol="0">
            <a:spAutoFit/>
          </a:bodyPr>
          <a:lstStyle/>
          <a:p>
            <a:r>
              <a:rPr lang="es-LA" sz="3200" b="0" i="0" u="none" strike="noStrike" cap="none" baseline="0" dirty="0">
                <a:solidFill>
                  <a:srgbClr val="000000"/>
                </a:solidFill>
                <a:effectLst/>
                <a:uFill>
                  <a:solidFill>
                    <a:prstClr val="black">
                      <a:alpha val="0"/>
                    </a:prstClr>
                  </a:solidFill>
                </a:uFill>
                <a:latin typeface="Calibri"/>
                <a:ea typeface="Calibri"/>
                <a:cs typeface="Calibri"/>
              </a:rPr>
              <a:t>Respetar</a:t>
            </a:r>
          </a:p>
        </p:txBody>
      </p:sp>
      <p:sp>
        <p:nvSpPr>
          <p:cNvPr id="10" name="textruta 9">
            <a:extLst>
              <a:ext uri="{FF2B5EF4-FFF2-40B4-BE49-F238E27FC236}">
                <a16:creationId xmlns:a16="http://schemas.microsoft.com/office/drawing/2014/main" id="{D42F8AF3-5AE2-45C1-939B-1852A4AA3085}"/>
              </a:ext>
            </a:extLst>
          </p:cNvPr>
          <p:cNvSpPr txBox="1"/>
          <p:nvPr/>
        </p:nvSpPr>
        <p:spPr>
          <a:xfrm>
            <a:off x="9525270" y="3291680"/>
            <a:ext cx="1622560" cy="584775"/>
          </a:xfrm>
          <a:prstGeom prst="rect">
            <a:avLst/>
          </a:prstGeom>
          <a:noFill/>
        </p:spPr>
        <p:txBody>
          <a:bodyPr wrap="none" rtlCol="0">
            <a:spAutoFit/>
          </a:bodyPr>
          <a:lstStyle/>
          <a:p>
            <a:r>
              <a:rPr lang="es-LA" sz="3200" b="0" i="0" u="none" strike="noStrike" cap="none" baseline="0" dirty="0">
                <a:solidFill>
                  <a:srgbClr val="000000"/>
                </a:solidFill>
                <a:effectLst/>
                <a:uFill>
                  <a:solidFill>
                    <a:prstClr val="black">
                      <a:alpha val="0"/>
                    </a:prstClr>
                  </a:solidFill>
                </a:uFill>
                <a:latin typeface="Calibri"/>
                <a:ea typeface="Calibri"/>
                <a:cs typeface="Calibri"/>
              </a:rPr>
              <a:t>Proteger</a:t>
            </a:r>
          </a:p>
        </p:txBody>
      </p:sp>
      <p:sp>
        <p:nvSpPr>
          <p:cNvPr id="11" name="textruta 10">
            <a:extLst>
              <a:ext uri="{FF2B5EF4-FFF2-40B4-BE49-F238E27FC236}">
                <a16:creationId xmlns:a16="http://schemas.microsoft.com/office/drawing/2014/main" id="{DAF559C2-0235-47C7-ACD7-3BA881D0DA55}"/>
              </a:ext>
            </a:extLst>
          </p:cNvPr>
          <p:cNvSpPr txBox="1"/>
          <p:nvPr/>
        </p:nvSpPr>
        <p:spPr>
          <a:xfrm>
            <a:off x="9525270" y="5095584"/>
            <a:ext cx="1820114" cy="584775"/>
          </a:xfrm>
          <a:prstGeom prst="rect">
            <a:avLst/>
          </a:prstGeom>
          <a:noFill/>
        </p:spPr>
        <p:txBody>
          <a:bodyPr wrap="none" rtlCol="0">
            <a:spAutoFit/>
          </a:bodyPr>
          <a:lstStyle/>
          <a:p>
            <a:r>
              <a:rPr lang="es-LA" sz="3200" b="0" i="0" u="none" strike="noStrike" cap="none" baseline="0" dirty="0">
                <a:solidFill>
                  <a:srgbClr val="000000"/>
                </a:solidFill>
                <a:effectLst/>
                <a:uFill>
                  <a:solidFill>
                    <a:prstClr val="black">
                      <a:alpha val="0"/>
                    </a:prstClr>
                  </a:solidFill>
                </a:uFill>
                <a:latin typeface="Calibri"/>
                <a:ea typeface="Calibri"/>
                <a:cs typeface="Calibri"/>
              </a:rPr>
              <a:t>Promover</a:t>
            </a:r>
          </a:p>
        </p:txBody>
      </p:sp>
    </p:spTree>
    <p:extLst>
      <p:ext uri="{BB962C8B-B14F-4D97-AF65-F5344CB8AC3E}">
        <p14:creationId xmlns:p14="http://schemas.microsoft.com/office/powerpoint/2010/main" val="420480045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3D67F34-906B-401B-A1CF-142FC93F5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995940"/>
            <a:ext cx="5003011" cy="3452782"/>
          </a:xfrm>
          <a:prstGeom prst="rect">
            <a:avLst/>
          </a:prstGeom>
        </p:spPr>
      </p:pic>
      <p:sp>
        <p:nvSpPr>
          <p:cNvPr id="6" name="Rektangel 5">
            <a:extLst>
              <a:ext uri="{FF2B5EF4-FFF2-40B4-BE49-F238E27FC236}">
                <a16:creationId xmlns:a16="http://schemas.microsoft.com/office/drawing/2014/main" id="{9459C078-1139-40D5-BA9E-8196C542545A}"/>
              </a:ext>
            </a:extLst>
          </p:cNvPr>
          <p:cNvSpPr/>
          <p:nvPr/>
        </p:nvSpPr>
        <p:spPr>
          <a:xfrm>
            <a:off x="1145666" y="1320730"/>
            <a:ext cx="10338578" cy="2554545"/>
          </a:xfrm>
          <a:prstGeom prst="rect">
            <a:avLst/>
          </a:prstGeom>
        </p:spPr>
        <p:txBody>
          <a:bodyPr wrap="square">
            <a:spAutoFit/>
          </a:bodyPr>
          <a:lstStyle/>
          <a:p>
            <a:r>
              <a:rPr lang="es-LA" sz="4000" b="1" i="0" u="none" strike="noStrike" cap="none" baseline="0" dirty="0">
                <a:solidFill>
                  <a:srgbClr val="000000"/>
                </a:solidFill>
                <a:effectLst/>
                <a:uFill>
                  <a:solidFill>
                    <a:prstClr val="black">
                      <a:alpha val="0"/>
                    </a:prstClr>
                  </a:solidFill>
                </a:uFill>
                <a:latin typeface="Calibri"/>
                <a:ea typeface="Calibri"/>
                <a:cs typeface="Calibri"/>
              </a:rPr>
              <a:t>Todos los seres humanos nacen libres </a:t>
            </a:r>
            <a:br>
              <a:rPr sz="4000" dirty="0"/>
            </a:br>
            <a:r>
              <a:rPr lang="es-LA" sz="4000" b="1" i="0" u="none" strike="noStrike" cap="none" baseline="0" dirty="0">
                <a:solidFill>
                  <a:srgbClr val="000000"/>
                </a:solidFill>
                <a:effectLst/>
                <a:uFill>
                  <a:solidFill>
                    <a:prstClr val="black">
                      <a:alpha val="0"/>
                    </a:prstClr>
                  </a:solidFill>
                </a:uFill>
                <a:latin typeface="Calibri"/>
                <a:ea typeface="Calibri"/>
                <a:cs typeface="Calibri"/>
              </a:rPr>
              <a:t>e iguales en dignidad y derechos. </a:t>
            </a:r>
            <a:br>
              <a:rPr sz="4400" dirty="0"/>
            </a:br>
            <a:endParaRPr lang="en-GB" sz="3200" dirty="0">
              <a:latin typeface="Calibri" panose="020F0502020204030204" pitchFamily="34" charset="0"/>
            </a:endParaRPr>
          </a:p>
          <a:p>
            <a:r>
              <a:rPr lang="es-LA" sz="2400" b="0" i="0" u="none" strike="noStrike" cap="none" baseline="0" dirty="0">
                <a:solidFill>
                  <a:srgbClr val="000000"/>
                </a:solidFill>
                <a:effectLst/>
                <a:uFill>
                  <a:solidFill>
                    <a:prstClr val="black">
                      <a:alpha val="0"/>
                    </a:prstClr>
                  </a:solidFill>
                </a:uFill>
                <a:latin typeface="Calibri"/>
                <a:ea typeface="Calibri"/>
                <a:cs typeface="Calibri"/>
              </a:rPr>
              <a:t>Declaración Universal </a:t>
            </a:r>
            <a:br>
              <a:rPr sz="2400" dirty="0"/>
            </a:br>
            <a:r>
              <a:rPr lang="es-LA" sz="2400" b="0" i="0" u="none" strike="noStrike" cap="none" baseline="0" dirty="0">
                <a:solidFill>
                  <a:srgbClr val="000000"/>
                </a:solidFill>
                <a:effectLst/>
                <a:uFill>
                  <a:solidFill>
                    <a:prstClr val="black">
                      <a:alpha val="0"/>
                    </a:prstClr>
                  </a:solidFill>
                </a:uFill>
                <a:latin typeface="Calibri"/>
                <a:ea typeface="Calibri"/>
                <a:cs typeface="Calibri"/>
              </a:rPr>
              <a:t>de los Derechos Humanos </a:t>
            </a:r>
            <a:endParaRPr lang="sv-SE" sz="2400" dirty="0">
              <a:latin typeface="Calibri" panose="020F0502020204030204" pitchFamily="34" charset="0"/>
            </a:endParaRPr>
          </a:p>
        </p:txBody>
      </p:sp>
    </p:spTree>
    <p:extLst>
      <p:ext uri="{BB962C8B-B14F-4D97-AF65-F5344CB8AC3E}">
        <p14:creationId xmlns:p14="http://schemas.microsoft.com/office/powerpoint/2010/main" val="5818367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E1541EF-CEE5-4743-B4C2-DF27CAAA62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48112" y="1171574"/>
            <a:ext cx="4295775" cy="47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7850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E2204E0-4712-4704-B0D2-FE8610AA6A6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98074" y="1690998"/>
            <a:ext cx="3572354" cy="37903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ruta 13">
            <a:extLst>
              <a:ext uri="{FF2B5EF4-FFF2-40B4-BE49-F238E27FC236}">
                <a16:creationId xmlns:a16="http://schemas.microsoft.com/office/drawing/2014/main" id="{70ACFB70-2B28-48F8-900E-5BED32E2734B}"/>
              </a:ext>
            </a:extLst>
          </p:cNvPr>
          <p:cNvSpPr txBox="1"/>
          <p:nvPr/>
        </p:nvSpPr>
        <p:spPr>
          <a:xfrm rot="21387917">
            <a:off x="4991115" y="2204715"/>
            <a:ext cx="2143536" cy="707886"/>
          </a:xfrm>
          <a:prstGeom prst="rect">
            <a:avLst/>
          </a:prstGeom>
          <a:noFill/>
        </p:spPr>
        <p:txBody>
          <a:bodyPr wrap="none" rtlCol="0">
            <a:spAutoFit/>
          </a:bodyPr>
          <a:lstStyle/>
          <a:p>
            <a:r>
              <a:rPr lang="es-LA" sz="4000" b="1" i="0" u="none" strike="noStrike" cap="none" spc="300" baseline="0" dirty="0">
                <a:solidFill>
                  <a:srgbClr val="000000"/>
                </a:solidFill>
                <a:effectLst/>
                <a:uFill>
                  <a:solidFill>
                    <a:prstClr val="black">
                      <a:alpha val="0"/>
                    </a:prstClr>
                  </a:solidFill>
                </a:uFill>
                <a:latin typeface="Calibri"/>
                <a:ea typeface="Calibri"/>
                <a:cs typeface="Calibri"/>
              </a:rPr>
              <a:t>POLICÍA</a:t>
            </a:r>
          </a:p>
        </p:txBody>
      </p:sp>
    </p:spTree>
    <p:extLst>
      <p:ext uri="{BB962C8B-B14F-4D97-AF65-F5344CB8AC3E}">
        <p14:creationId xmlns:p14="http://schemas.microsoft.com/office/powerpoint/2010/main" val="296370316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FC2640C-A029-4761-8C4E-DC4952BC415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52204" y="1126042"/>
            <a:ext cx="4358296" cy="5141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82250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5" name="Bildobjekt 4" descr="En bild som visar text, drottning&#10;&#10;Automatiskt genererad beskrivning">
            <a:extLst>
              <a:ext uri="{FF2B5EF4-FFF2-40B4-BE49-F238E27FC236}">
                <a16:creationId xmlns:a16="http://schemas.microsoft.com/office/drawing/2014/main" id="{807D7140-902F-4E25-A3B4-75A9A75FE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1052" y="1249596"/>
            <a:ext cx="6786397" cy="4730400"/>
          </a:xfrm>
          <a:prstGeom prst="rect">
            <a:avLst/>
          </a:prstGeom>
        </p:spPr>
      </p:pic>
    </p:spTree>
    <p:extLst>
      <p:ext uri="{BB962C8B-B14F-4D97-AF65-F5344CB8AC3E}">
        <p14:creationId xmlns:p14="http://schemas.microsoft.com/office/powerpoint/2010/main" val="210075595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5" name="Bildobjekt 4" descr="En bild som visar text, clipart&#10;&#10;Automatiskt genererad beskrivning">
            <a:extLst>
              <a:ext uri="{FF2B5EF4-FFF2-40B4-BE49-F238E27FC236}">
                <a16:creationId xmlns:a16="http://schemas.microsoft.com/office/drawing/2014/main" id="{F6B19EA2-B4A9-4868-B01A-EC51DA9F9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331" y="1511077"/>
            <a:ext cx="9553337" cy="4410774"/>
          </a:xfrm>
          <a:prstGeom prst="rect">
            <a:avLst/>
          </a:prstGeom>
        </p:spPr>
      </p:pic>
    </p:spTree>
    <p:extLst>
      <p:ext uri="{BB962C8B-B14F-4D97-AF65-F5344CB8AC3E}">
        <p14:creationId xmlns:p14="http://schemas.microsoft.com/office/powerpoint/2010/main" val="214047747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586552A5-80D1-5E49-BF59-CA8F281A9CAA}"/>
              </a:ext>
            </a:extLst>
          </p:cNvPr>
          <p:cNvSpPr txBox="1"/>
          <p:nvPr/>
        </p:nvSpPr>
        <p:spPr>
          <a:xfrm>
            <a:off x="0" y="800556"/>
            <a:ext cx="12192000" cy="2616101"/>
          </a:xfrm>
          <a:prstGeom prst="rect">
            <a:avLst/>
          </a:prstGeom>
          <a:noFill/>
        </p:spPr>
        <p:txBody>
          <a:bodyPr wrap="square" rtlCol="0">
            <a:spAutoFit/>
          </a:bodyPr>
          <a:lstStyle/>
          <a:p>
            <a:pPr algn="ctr">
              <a:lnSpc>
                <a:spcPct val="150000"/>
              </a:lnSpc>
            </a:pPr>
            <a:r>
              <a:rPr lang="es-LA" sz="3200" b="0" i="0" u="none" strike="noStrike" cap="none" spc="600" baseline="0" dirty="0">
                <a:solidFill>
                  <a:srgbClr val="FFFFFF"/>
                </a:solidFill>
                <a:effectLst/>
                <a:uFill>
                  <a:solidFill>
                    <a:prstClr val="black">
                      <a:alpha val="0"/>
                    </a:prstClr>
                  </a:solidFill>
                </a:uFill>
                <a:latin typeface="Calibri"/>
                <a:ea typeface="Calibri"/>
                <a:cs typeface="Calibri"/>
              </a:rPr>
              <a:t>SESIÓN 1</a:t>
            </a:r>
          </a:p>
          <a:p>
            <a:pPr algn="ctr"/>
            <a:endParaRPr lang="sv-SE" sz="800" dirty="0">
              <a:solidFill>
                <a:schemeClr val="bg1"/>
              </a:solidFill>
              <a:latin typeface="Calibri" panose="020F0502020204030204" pitchFamily="34" charset="0"/>
            </a:endParaRPr>
          </a:p>
          <a:p>
            <a:pPr algn="ctr"/>
            <a:r>
              <a:rPr lang="sv-SE" sz="5400" dirty="0" err="1">
                <a:solidFill>
                  <a:srgbClr val="FFFFFF"/>
                </a:solidFill>
                <a:uFill>
                  <a:solidFill>
                    <a:prstClr val="black">
                      <a:alpha val="0"/>
                    </a:prstClr>
                  </a:solidFill>
                </a:uFill>
                <a:latin typeface="Calibri"/>
                <a:ea typeface="Calibri"/>
                <a:cs typeface="Calibri"/>
              </a:rPr>
              <a:t>Necesidades</a:t>
            </a:r>
            <a:r>
              <a:rPr lang="sv-SE" sz="5400" dirty="0">
                <a:solidFill>
                  <a:srgbClr val="FFFFFF"/>
                </a:solidFill>
                <a:uFill>
                  <a:solidFill>
                    <a:prstClr val="black">
                      <a:alpha val="0"/>
                    </a:prstClr>
                  </a:solidFill>
                </a:uFill>
                <a:latin typeface="Calibri"/>
                <a:ea typeface="Calibri"/>
                <a:cs typeface="Calibri"/>
              </a:rPr>
              <a:t> humanas, </a:t>
            </a:r>
            <a:r>
              <a:rPr lang="sv-SE" sz="5400" dirty="0" err="1">
                <a:solidFill>
                  <a:srgbClr val="FFFFFF"/>
                </a:solidFill>
                <a:uFill>
                  <a:solidFill>
                    <a:prstClr val="black">
                      <a:alpha val="0"/>
                    </a:prstClr>
                  </a:solidFill>
                </a:uFill>
                <a:latin typeface="Calibri"/>
                <a:ea typeface="Calibri"/>
                <a:cs typeface="Calibri"/>
              </a:rPr>
              <a:t>derechos</a:t>
            </a:r>
            <a:r>
              <a:rPr lang="sv-SE" sz="5400" dirty="0">
                <a:solidFill>
                  <a:srgbClr val="FFFFFF"/>
                </a:solidFill>
                <a:uFill>
                  <a:solidFill>
                    <a:prstClr val="black">
                      <a:alpha val="0"/>
                    </a:prstClr>
                  </a:solidFill>
                </a:uFill>
                <a:latin typeface="Calibri"/>
                <a:ea typeface="Calibri"/>
                <a:cs typeface="Calibri"/>
              </a:rPr>
              <a:t> </a:t>
            </a:r>
          </a:p>
          <a:p>
            <a:pPr algn="ctr"/>
            <a:r>
              <a:rPr lang="sv-SE" sz="5400" dirty="0" err="1">
                <a:solidFill>
                  <a:srgbClr val="FFFFFF"/>
                </a:solidFill>
                <a:uFill>
                  <a:solidFill>
                    <a:prstClr val="black">
                      <a:alpha val="0"/>
                    </a:prstClr>
                  </a:solidFill>
                </a:uFill>
                <a:latin typeface="Calibri"/>
                <a:ea typeface="Calibri"/>
                <a:cs typeface="Calibri"/>
              </a:rPr>
              <a:t>humanos</a:t>
            </a:r>
            <a:r>
              <a:rPr lang="sv-SE" sz="5400" dirty="0">
                <a:solidFill>
                  <a:srgbClr val="FFFFFF"/>
                </a:solidFill>
                <a:uFill>
                  <a:solidFill>
                    <a:prstClr val="black">
                      <a:alpha val="0"/>
                    </a:prstClr>
                  </a:solidFill>
                </a:uFill>
                <a:latin typeface="Calibri"/>
                <a:ea typeface="Calibri"/>
                <a:cs typeface="Calibri"/>
              </a:rPr>
              <a:t> y </a:t>
            </a:r>
            <a:r>
              <a:rPr lang="sv-SE" sz="5400" dirty="0" err="1">
                <a:solidFill>
                  <a:srgbClr val="FFFFFF"/>
                </a:solidFill>
                <a:uFill>
                  <a:solidFill>
                    <a:prstClr val="black">
                      <a:alpha val="0"/>
                    </a:prstClr>
                  </a:solidFill>
                </a:uFill>
                <a:latin typeface="Calibri"/>
                <a:ea typeface="Calibri"/>
                <a:cs typeface="Calibri"/>
              </a:rPr>
              <a:t>responsabilidades</a:t>
            </a:r>
            <a:r>
              <a:rPr lang="sv-SE" sz="5400" dirty="0">
                <a:solidFill>
                  <a:srgbClr val="FFFFFF"/>
                </a:solidFill>
                <a:uFill>
                  <a:solidFill>
                    <a:prstClr val="black">
                      <a:alpha val="0"/>
                    </a:prstClr>
                  </a:solidFill>
                </a:uFill>
                <a:latin typeface="Calibri"/>
                <a:ea typeface="Calibri"/>
                <a:cs typeface="Calibri"/>
              </a:rPr>
              <a:t> humanas</a:t>
            </a:r>
            <a:endParaRPr lang="sv-SE" sz="6000" dirty="0">
              <a:solidFill>
                <a:schemeClr val="bg1"/>
              </a:solidFill>
              <a:latin typeface="Calibri" panose="020F0502020204030204" pitchFamily="34" charset="0"/>
            </a:endParaRPr>
          </a:p>
        </p:txBody>
      </p:sp>
      <p:pic>
        <p:nvPicPr>
          <p:cNvPr id="12" name="Bildobjekt 11">
            <a:extLst>
              <a:ext uri="{FF2B5EF4-FFF2-40B4-BE49-F238E27FC236}">
                <a16:creationId xmlns:a16="http://schemas.microsoft.com/office/drawing/2014/main" id="{E66CDD62-3CE5-4941-AD96-7C0FDDA40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732" y="4262274"/>
            <a:ext cx="1777037" cy="1795170"/>
          </a:xfrm>
          <a:prstGeom prst="rect">
            <a:avLst/>
          </a:prstGeom>
        </p:spPr>
      </p:pic>
    </p:spTree>
    <p:extLst>
      <p:ext uri="{BB962C8B-B14F-4D97-AF65-F5344CB8AC3E}">
        <p14:creationId xmlns:p14="http://schemas.microsoft.com/office/powerpoint/2010/main" val="166964666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3074FA9-F100-4281-A992-02A137CA99C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1337792">
            <a:off x="1530135" y="1703237"/>
            <a:ext cx="3894967" cy="4827469"/>
          </a:xfrm>
          <a:prstGeom prst="rect">
            <a:avLst/>
          </a:prstGeom>
          <a:noFill/>
          <a:extLst>
            <a:ext uri="{909E8E84-426E-40DD-AFC4-6F175D3DCCD1}">
              <a14:hiddenFill xmlns:a14="http://schemas.microsoft.com/office/drawing/2010/main">
                <a:solidFill>
                  <a:srgbClr val="FFFFFF"/>
                </a:solidFill>
              </a14:hiddenFill>
            </a:ext>
          </a:extLst>
        </p:spPr>
      </p:pic>
      <p:sp>
        <p:nvSpPr>
          <p:cNvPr id="6" name="Rubrik 1">
            <a:extLst>
              <a:ext uri="{FF2B5EF4-FFF2-40B4-BE49-F238E27FC236}">
                <a16:creationId xmlns:a16="http://schemas.microsoft.com/office/drawing/2014/main" id="{E3D0ACC9-3154-4005-927B-CCBB065BD4D7}"/>
              </a:ext>
            </a:extLst>
          </p:cNvPr>
          <p:cNvSpPr>
            <a:spLocks noGrp="1"/>
          </p:cNvSpPr>
          <p:nvPr>
            <p:ph type="title"/>
          </p:nvPr>
        </p:nvSpPr>
        <p:spPr>
          <a:xfrm rot="21305108">
            <a:off x="1809718" y="1788070"/>
            <a:ext cx="3156072" cy="4368158"/>
          </a:xfrm>
        </p:spPr>
        <p:txBody>
          <a:bodyPr>
            <a:normAutofit fontScale="90000"/>
          </a:bodyPr>
          <a:lstStyle/>
          <a:p>
            <a:pPr algn="ctr" rtl="0" fontAlgn="base"/>
            <a:br>
              <a:rPr sz="2400" dirty="0"/>
            </a:br>
            <a:r>
              <a:rPr lang="es-LA" sz="2400" b="0" i="0" u="none" strike="noStrike" cap="none" baseline="0" dirty="0">
                <a:solidFill>
                  <a:srgbClr val="000000"/>
                </a:solidFill>
                <a:effectLst/>
                <a:uFill>
                  <a:solidFill>
                    <a:prstClr val="black">
                      <a:alpha val="0"/>
                    </a:prstClr>
                  </a:solidFill>
                </a:uFill>
                <a:latin typeface="Calibri"/>
                <a:ea typeface="Calibri"/>
                <a:cs typeface="Calibri"/>
              </a:rPr>
              <a:t>ARTÍCULO 1</a:t>
            </a:r>
            <a:br>
              <a:rPr sz="2400" dirty="0"/>
            </a:br>
            <a:br>
              <a:rPr sz="1000" dirty="0"/>
            </a:br>
            <a:r>
              <a:rPr lang="es-LA" sz="2000" b="0" i="0" u="none" strike="noStrike" cap="none" baseline="0" dirty="0">
                <a:solidFill>
                  <a:srgbClr val="000000"/>
                </a:solidFill>
                <a:effectLst/>
                <a:uFill>
                  <a:solidFill>
                    <a:prstClr val="black">
                      <a:alpha val="0"/>
                    </a:prstClr>
                  </a:solidFill>
                </a:uFill>
                <a:latin typeface="Calibri"/>
                <a:ea typeface="Calibri"/>
                <a:cs typeface="Calibri"/>
              </a:rPr>
              <a:t>“Todos los seres humanos </a:t>
            </a:r>
            <a:br>
              <a:rPr lang="sv-SE" sz="2000" b="0" i="0" u="none" strike="noStrike" cap="none" baseline="0" dirty="0">
                <a:solidFill>
                  <a:srgbClr val="000000"/>
                </a:solidFill>
                <a:effectLst/>
                <a:uFill>
                  <a:solidFill>
                    <a:prstClr val="black">
                      <a:alpha val="0"/>
                    </a:prstClr>
                  </a:solidFill>
                </a:uFill>
                <a:latin typeface="Calibri"/>
                <a:ea typeface="Calibri"/>
                <a:cs typeface="Calibri"/>
              </a:rPr>
            </a:br>
            <a:r>
              <a:rPr lang="es-LA" sz="2000" b="0" i="0" u="none" strike="noStrike" cap="none" baseline="0" dirty="0">
                <a:solidFill>
                  <a:srgbClr val="000000"/>
                </a:solidFill>
                <a:effectLst/>
                <a:uFill>
                  <a:solidFill>
                    <a:prstClr val="black">
                      <a:alpha val="0"/>
                    </a:prstClr>
                  </a:solidFill>
                </a:uFill>
                <a:latin typeface="Calibri"/>
                <a:ea typeface="Calibri"/>
                <a:cs typeface="Calibri"/>
              </a:rPr>
              <a:t>nacen iguales en dignidad </a:t>
            </a:r>
            <a:br>
              <a:rPr lang="sv-SE" sz="2000" b="0" i="0" u="none" strike="noStrike" cap="none" baseline="0" dirty="0">
                <a:solidFill>
                  <a:srgbClr val="000000"/>
                </a:solidFill>
                <a:effectLst/>
                <a:uFill>
                  <a:solidFill>
                    <a:prstClr val="black">
                      <a:alpha val="0"/>
                    </a:prstClr>
                  </a:solidFill>
                </a:uFill>
                <a:latin typeface="Calibri"/>
                <a:ea typeface="Calibri"/>
                <a:cs typeface="Calibri"/>
              </a:rPr>
            </a:br>
            <a:r>
              <a:rPr lang="es-LA" sz="2000" b="0" i="0" u="none" strike="noStrike" cap="none" baseline="0" dirty="0">
                <a:solidFill>
                  <a:srgbClr val="000000"/>
                </a:solidFill>
                <a:effectLst/>
                <a:uFill>
                  <a:solidFill>
                    <a:prstClr val="black">
                      <a:alpha val="0"/>
                    </a:prstClr>
                  </a:solidFill>
                </a:uFill>
                <a:latin typeface="Calibri"/>
                <a:ea typeface="Calibri"/>
                <a:cs typeface="Calibri"/>
              </a:rPr>
              <a:t>y derechos, y dotados como </a:t>
            </a:r>
            <a:br>
              <a:rPr lang="sv-SE" sz="2000" b="0" i="0" u="none" strike="noStrike" cap="none" baseline="0" dirty="0">
                <a:solidFill>
                  <a:srgbClr val="000000"/>
                </a:solidFill>
                <a:effectLst/>
                <a:uFill>
                  <a:solidFill>
                    <a:prstClr val="black">
                      <a:alpha val="0"/>
                    </a:prstClr>
                  </a:solidFill>
                </a:uFill>
                <a:latin typeface="Calibri"/>
                <a:ea typeface="Calibri"/>
                <a:cs typeface="Calibri"/>
              </a:rPr>
            </a:br>
            <a:r>
              <a:rPr lang="es-LA" sz="2000" b="0" i="0" u="none" strike="noStrike" cap="none" baseline="0" dirty="0">
                <a:solidFill>
                  <a:srgbClr val="000000"/>
                </a:solidFill>
                <a:effectLst/>
                <a:uFill>
                  <a:solidFill>
                    <a:prstClr val="black">
                      <a:alpha val="0"/>
                    </a:prstClr>
                  </a:solidFill>
                </a:uFill>
                <a:latin typeface="Calibri"/>
                <a:ea typeface="Calibri"/>
                <a:cs typeface="Calibri"/>
              </a:rPr>
              <a:t>están de razón y conciencia, </a:t>
            </a:r>
            <a:br>
              <a:rPr lang="sv-SE" sz="2000" b="0" i="0" u="none" strike="noStrike" cap="none" baseline="0" dirty="0">
                <a:solidFill>
                  <a:srgbClr val="000000"/>
                </a:solidFill>
                <a:effectLst/>
                <a:uFill>
                  <a:solidFill>
                    <a:prstClr val="black">
                      <a:alpha val="0"/>
                    </a:prstClr>
                  </a:solidFill>
                </a:uFill>
                <a:latin typeface="Calibri"/>
                <a:ea typeface="Calibri"/>
                <a:cs typeface="Calibri"/>
              </a:rPr>
            </a:br>
            <a:r>
              <a:rPr lang="es-LA" sz="2000" b="0" i="0" u="none" strike="noStrike" cap="none" baseline="0" dirty="0">
                <a:solidFill>
                  <a:srgbClr val="000000"/>
                </a:solidFill>
                <a:effectLst/>
                <a:uFill>
                  <a:solidFill>
                    <a:prstClr val="black">
                      <a:alpha val="0"/>
                    </a:prstClr>
                  </a:solidFill>
                </a:uFill>
                <a:latin typeface="Calibri"/>
                <a:ea typeface="Calibri"/>
                <a:cs typeface="Calibri"/>
              </a:rPr>
              <a:t>deben comportarse </a:t>
            </a:r>
            <a:br>
              <a:rPr lang="sv-SE" sz="2000" b="0" i="0" u="none" strike="noStrike" cap="none" baseline="0" dirty="0">
                <a:solidFill>
                  <a:srgbClr val="000000"/>
                </a:solidFill>
                <a:effectLst/>
                <a:uFill>
                  <a:solidFill>
                    <a:prstClr val="black">
                      <a:alpha val="0"/>
                    </a:prstClr>
                  </a:solidFill>
                </a:uFill>
                <a:latin typeface="Calibri"/>
                <a:ea typeface="Calibri"/>
                <a:cs typeface="Calibri"/>
              </a:rPr>
            </a:br>
            <a:r>
              <a:rPr lang="es-LA" sz="2000" b="0" i="0" u="none" strike="noStrike" cap="none" baseline="0" dirty="0">
                <a:solidFill>
                  <a:srgbClr val="000000"/>
                </a:solidFill>
                <a:effectLst/>
                <a:uFill>
                  <a:solidFill>
                    <a:prstClr val="black">
                      <a:alpha val="0"/>
                    </a:prstClr>
                  </a:solidFill>
                </a:uFill>
                <a:latin typeface="Calibri"/>
                <a:ea typeface="Calibri"/>
                <a:cs typeface="Calibri"/>
              </a:rPr>
              <a:t>fraternalmente los unos </a:t>
            </a:r>
            <a:br>
              <a:rPr lang="sv-SE" sz="2000" b="0" i="0" u="none" strike="noStrike" cap="none" baseline="0" dirty="0">
                <a:solidFill>
                  <a:srgbClr val="000000"/>
                </a:solidFill>
                <a:effectLst/>
                <a:uFill>
                  <a:solidFill>
                    <a:prstClr val="black">
                      <a:alpha val="0"/>
                    </a:prstClr>
                  </a:solidFill>
                </a:uFill>
                <a:latin typeface="Calibri"/>
                <a:ea typeface="Calibri"/>
                <a:cs typeface="Calibri"/>
              </a:rPr>
            </a:br>
            <a:r>
              <a:rPr lang="es-LA" sz="2000" b="0" i="0" u="none" strike="noStrike" cap="none" baseline="0" dirty="0">
                <a:solidFill>
                  <a:srgbClr val="000000"/>
                </a:solidFill>
                <a:effectLst/>
                <a:uFill>
                  <a:solidFill>
                    <a:prstClr val="black">
                      <a:alpha val="0"/>
                    </a:prstClr>
                  </a:solidFill>
                </a:uFill>
                <a:latin typeface="Calibri"/>
                <a:ea typeface="Calibri"/>
                <a:cs typeface="Calibri"/>
              </a:rPr>
              <a:t>con los otros”.</a:t>
            </a:r>
            <a:br>
              <a:rPr sz="1800" dirty="0"/>
            </a:br>
            <a:br>
              <a:rPr sz="4400" dirty="0"/>
            </a:br>
            <a:br>
              <a:rPr sz="4400" dirty="0"/>
            </a:br>
            <a:endParaRPr lang="sv-SE" dirty="0"/>
          </a:p>
        </p:txBody>
      </p:sp>
      <p:pic>
        <p:nvPicPr>
          <p:cNvPr id="7" name="Picture 6">
            <a:extLst>
              <a:ext uri="{FF2B5EF4-FFF2-40B4-BE49-F238E27FC236}">
                <a16:creationId xmlns:a16="http://schemas.microsoft.com/office/drawing/2014/main" id="{50FFCEE6-DE2B-481D-9357-316326F4B42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66889">
            <a:off x="6737670" y="1678251"/>
            <a:ext cx="3722449" cy="4843668"/>
          </a:xfrm>
          <a:prstGeom prst="rect">
            <a:avLst/>
          </a:prstGeom>
          <a:noFill/>
          <a:extLst>
            <a:ext uri="{909E8E84-426E-40DD-AFC4-6F175D3DCCD1}">
              <a14:hiddenFill xmlns:a14="http://schemas.microsoft.com/office/drawing/2010/main">
                <a:solidFill>
                  <a:srgbClr val="FFFFFF"/>
                </a:solidFill>
              </a14:hiddenFill>
            </a:ext>
          </a:extLst>
        </p:spPr>
      </p:pic>
      <p:sp>
        <p:nvSpPr>
          <p:cNvPr id="8" name="Rubrik 1">
            <a:extLst>
              <a:ext uri="{FF2B5EF4-FFF2-40B4-BE49-F238E27FC236}">
                <a16:creationId xmlns:a16="http://schemas.microsoft.com/office/drawing/2014/main" id="{205C06E2-56B6-4214-B474-71F7AF2FADD0}"/>
              </a:ext>
            </a:extLst>
          </p:cNvPr>
          <p:cNvSpPr txBox="1"/>
          <p:nvPr/>
        </p:nvSpPr>
        <p:spPr>
          <a:xfrm rot="226274">
            <a:off x="6751461" y="1882235"/>
            <a:ext cx="3491628" cy="33057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gn="ctr" fontAlgn="base"/>
            <a:r>
              <a:rPr lang="es-LA" sz="2200" b="0" i="0" u="none" strike="noStrike" cap="none" baseline="0" dirty="0">
                <a:solidFill>
                  <a:srgbClr val="000000"/>
                </a:solidFill>
                <a:effectLst/>
                <a:uFill>
                  <a:solidFill>
                    <a:prstClr val="black">
                      <a:alpha val="0"/>
                    </a:prstClr>
                  </a:solidFill>
                </a:uFill>
                <a:latin typeface="Calibri"/>
                <a:ea typeface="Calibri"/>
                <a:cs typeface="Calibri"/>
              </a:rPr>
              <a:t>PREÁMBULO</a:t>
            </a:r>
            <a:br>
              <a:rPr lang="sv-SE" sz="1600" dirty="0"/>
            </a:br>
            <a:endParaRPr lang="sv-SE" sz="900" dirty="0"/>
          </a:p>
          <a:p>
            <a:pPr algn="ctr" fontAlgn="base"/>
            <a:r>
              <a:rPr lang="es-LA" sz="1800" b="0" i="0" u="none" strike="noStrike" cap="none" baseline="0" dirty="0">
                <a:solidFill>
                  <a:srgbClr val="000000"/>
                </a:solidFill>
                <a:effectLst/>
                <a:uFill>
                  <a:solidFill>
                    <a:prstClr val="black">
                      <a:alpha val="0"/>
                    </a:prstClr>
                  </a:solidFill>
                </a:uFill>
                <a:latin typeface="Calibri"/>
                <a:ea typeface="Calibri"/>
                <a:cs typeface="Calibri"/>
              </a:rPr>
              <a:t>“... a fin de que tanto </a:t>
            </a:r>
            <a:br>
              <a:rPr lang="sv-SE" sz="1800" b="0" i="0" u="none" strike="noStrike" cap="none" baseline="0" dirty="0">
                <a:solidFill>
                  <a:srgbClr val="000000"/>
                </a:solidFill>
                <a:effectLst/>
                <a:uFill>
                  <a:solidFill>
                    <a:prstClr val="black">
                      <a:alpha val="0"/>
                    </a:prstClr>
                  </a:solidFill>
                </a:uFill>
                <a:latin typeface="Calibri"/>
                <a:ea typeface="Calibri"/>
                <a:cs typeface="Calibri"/>
              </a:rPr>
            </a:br>
            <a:r>
              <a:rPr lang="es-LA" sz="1800" b="0" i="0" u="none" strike="noStrike" cap="none" baseline="0" dirty="0">
                <a:solidFill>
                  <a:srgbClr val="000000"/>
                </a:solidFill>
                <a:effectLst/>
                <a:uFill>
                  <a:solidFill>
                    <a:prstClr val="black">
                      <a:alpha val="0"/>
                    </a:prstClr>
                  </a:solidFill>
                </a:uFill>
                <a:latin typeface="Calibri"/>
                <a:ea typeface="Calibri"/>
                <a:cs typeface="Calibri"/>
              </a:rPr>
              <a:t>los individuos como </a:t>
            </a:r>
            <a:endParaRPr lang="sv-SE" sz="1800" b="0" i="0" u="none" strike="noStrike" cap="none" baseline="0" dirty="0">
              <a:solidFill>
                <a:srgbClr val="000000"/>
              </a:solidFill>
              <a:effectLst/>
              <a:uFill>
                <a:solidFill>
                  <a:prstClr val="black">
                    <a:alpha val="0"/>
                  </a:prstClr>
                </a:solidFill>
              </a:uFill>
              <a:latin typeface="Calibri"/>
              <a:ea typeface="Calibri"/>
              <a:cs typeface="Calibri"/>
            </a:endParaRPr>
          </a:p>
          <a:p>
            <a:pPr algn="ctr" fontAlgn="base"/>
            <a:r>
              <a:rPr lang="es-LA" sz="1800" b="0" i="0" u="none" strike="noStrike" cap="none" baseline="0" dirty="0">
                <a:solidFill>
                  <a:srgbClr val="000000"/>
                </a:solidFill>
                <a:effectLst/>
                <a:uFill>
                  <a:solidFill>
                    <a:prstClr val="black">
                      <a:alpha val="0"/>
                    </a:prstClr>
                  </a:solidFill>
                </a:uFill>
                <a:latin typeface="Calibri"/>
                <a:ea typeface="Calibri"/>
                <a:cs typeface="Calibri"/>
              </a:rPr>
              <a:t>las instituciones [...] </a:t>
            </a:r>
            <a:br>
              <a:rPr sz="1800" dirty="0"/>
            </a:br>
            <a:r>
              <a:rPr lang="es-LA" sz="1800" b="0" i="0" u="none" strike="noStrike" cap="none" baseline="0" dirty="0">
                <a:solidFill>
                  <a:srgbClr val="000000"/>
                </a:solidFill>
                <a:effectLst/>
                <a:uFill>
                  <a:solidFill>
                    <a:prstClr val="black">
                      <a:alpha val="0"/>
                    </a:prstClr>
                  </a:solidFill>
                </a:uFill>
                <a:latin typeface="Calibri"/>
                <a:ea typeface="Calibri"/>
                <a:cs typeface="Calibri"/>
              </a:rPr>
              <a:t>promuevan, mediante la </a:t>
            </a:r>
            <a:br>
              <a:rPr lang="sv-SE" sz="1800" b="0" i="0" u="none" strike="noStrike" cap="none" baseline="0" dirty="0">
                <a:solidFill>
                  <a:srgbClr val="000000"/>
                </a:solidFill>
                <a:effectLst/>
                <a:uFill>
                  <a:solidFill>
                    <a:prstClr val="black">
                      <a:alpha val="0"/>
                    </a:prstClr>
                  </a:solidFill>
                </a:uFill>
                <a:latin typeface="Calibri"/>
                <a:ea typeface="Calibri"/>
                <a:cs typeface="Calibri"/>
              </a:rPr>
            </a:br>
            <a:r>
              <a:rPr lang="es-LA" sz="1800" b="0" i="0" u="none" strike="noStrike" cap="none" baseline="0" dirty="0">
                <a:solidFill>
                  <a:srgbClr val="000000"/>
                </a:solidFill>
                <a:effectLst/>
                <a:uFill>
                  <a:solidFill>
                    <a:prstClr val="black">
                      <a:alpha val="0"/>
                    </a:prstClr>
                  </a:solidFill>
                </a:uFill>
                <a:latin typeface="Calibri"/>
                <a:ea typeface="Calibri"/>
                <a:cs typeface="Calibri"/>
              </a:rPr>
              <a:t>enseñanza y la educación, </a:t>
            </a:r>
            <a:br>
              <a:rPr sz="1800" dirty="0"/>
            </a:br>
            <a:r>
              <a:rPr lang="es-LA" sz="1800" b="0" i="0" u="none" strike="noStrike" cap="none" baseline="0" dirty="0">
                <a:solidFill>
                  <a:srgbClr val="000000"/>
                </a:solidFill>
                <a:effectLst/>
                <a:uFill>
                  <a:solidFill>
                    <a:prstClr val="black">
                      <a:alpha val="0"/>
                    </a:prstClr>
                  </a:solidFill>
                </a:uFill>
                <a:latin typeface="Calibri"/>
                <a:ea typeface="Calibri"/>
                <a:cs typeface="Calibri"/>
              </a:rPr>
              <a:t>el respeto a estos derechos </a:t>
            </a:r>
            <a:br>
              <a:rPr sz="1800" dirty="0"/>
            </a:br>
            <a:r>
              <a:rPr lang="es-LA" sz="1800" b="0" i="0" u="none" strike="noStrike" cap="none" baseline="0" dirty="0">
                <a:solidFill>
                  <a:srgbClr val="000000"/>
                </a:solidFill>
                <a:effectLst/>
                <a:uFill>
                  <a:solidFill>
                    <a:prstClr val="black">
                      <a:alpha val="0"/>
                    </a:prstClr>
                  </a:solidFill>
                </a:uFill>
                <a:latin typeface="Calibri"/>
                <a:ea typeface="Calibri"/>
                <a:cs typeface="Calibri"/>
              </a:rPr>
              <a:t>y libertades”.</a:t>
            </a:r>
            <a:br>
              <a:rPr sz="1600" dirty="0"/>
            </a:br>
            <a:br>
              <a:rPr sz="1600" dirty="0"/>
            </a:br>
            <a:br>
              <a:rPr sz="1600" dirty="0"/>
            </a:br>
            <a:endParaRPr lang="sv-SE" sz="1600" dirty="0"/>
          </a:p>
        </p:txBody>
      </p:sp>
      <p:sp>
        <p:nvSpPr>
          <p:cNvPr id="9" name="textruta 8">
            <a:extLst>
              <a:ext uri="{FF2B5EF4-FFF2-40B4-BE49-F238E27FC236}">
                <a16:creationId xmlns:a16="http://schemas.microsoft.com/office/drawing/2014/main" id="{DD07C1E5-2287-402E-988C-804D6EE0D349}"/>
              </a:ext>
            </a:extLst>
          </p:cNvPr>
          <p:cNvSpPr txBox="1"/>
          <p:nvPr/>
        </p:nvSpPr>
        <p:spPr>
          <a:xfrm>
            <a:off x="0" y="526677"/>
            <a:ext cx="12192000" cy="769620"/>
          </a:xfrm>
          <a:prstGeom prst="rect">
            <a:avLst/>
          </a:prstGeom>
          <a:noFill/>
        </p:spPr>
        <p:txBody>
          <a:bodyPr wrap="square" rtlCol="0">
            <a:spAutoFit/>
          </a:bodyPr>
          <a:lstStyle/>
          <a:p>
            <a:r>
              <a:rPr lang="sv-SE" sz="4400" b="1" i="0" u="none" strike="noStrike" cap="none" baseline="0" dirty="0">
                <a:solidFill>
                  <a:srgbClr val="000000"/>
                </a:solidFill>
                <a:effectLst/>
                <a:uFill>
                  <a:solidFill>
                    <a:prstClr val="black">
                      <a:alpha val="0"/>
                    </a:prstClr>
                  </a:solidFill>
                </a:uFill>
                <a:latin typeface="Calibri"/>
                <a:ea typeface="Calibri"/>
                <a:cs typeface="Calibri"/>
              </a:rPr>
              <a:t> </a:t>
            </a:r>
            <a:endParaRPr lang="es-LA" sz="4400" b="1" i="0" u="none" strike="noStrike" cap="none" baseline="0" dirty="0">
              <a:solidFill>
                <a:srgbClr val="000000"/>
              </a:solidFill>
              <a:effectLst/>
              <a:uFill>
                <a:solidFill>
                  <a:prstClr val="black">
                    <a:alpha val="0"/>
                  </a:prstClr>
                </a:solidFill>
              </a:uFill>
              <a:latin typeface="Calibri"/>
              <a:ea typeface="Calibri"/>
              <a:cs typeface="Calibri"/>
            </a:endParaRPr>
          </a:p>
        </p:txBody>
      </p:sp>
      <p:sp>
        <p:nvSpPr>
          <p:cNvPr id="2" name="textruta 1">
            <a:extLst>
              <a:ext uri="{FF2B5EF4-FFF2-40B4-BE49-F238E27FC236}">
                <a16:creationId xmlns:a16="http://schemas.microsoft.com/office/drawing/2014/main" id="{235761C1-EBF1-88A8-A818-721793A13F74}"/>
              </a:ext>
            </a:extLst>
          </p:cNvPr>
          <p:cNvSpPr txBox="1"/>
          <p:nvPr/>
        </p:nvSpPr>
        <p:spPr>
          <a:xfrm>
            <a:off x="1102497" y="687455"/>
            <a:ext cx="10406182" cy="707886"/>
          </a:xfrm>
          <a:prstGeom prst="rect">
            <a:avLst/>
          </a:prstGeom>
          <a:noFill/>
        </p:spPr>
        <p:txBody>
          <a:bodyPr wrap="none" rtlCol="0">
            <a:spAutoFit/>
          </a:bodyPr>
          <a:lstStyle/>
          <a:p>
            <a:r>
              <a:rPr lang="es-LA" sz="4000" b="1" i="0" u="none" strike="noStrike" cap="none" baseline="0">
                <a:solidFill>
                  <a:srgbClr val="000000"/>
                </a:solidFill>
                <a:effectLst/>
                <a:uFill>
                  <a:solidFill>
                    <a:prstClr val="black">
                      <a:alpha val="0"/>
                    </a:prstClr>
                  </a:solidFill>
                </a:uFill>
                <a:latin typeface="Calibri"/>
                <a:ea typeface="Calibri"/>
                <a:cs typeface="Calibri"/>
              </a:rPr>
              <a:t>Declaración Universal de los Derechos Humanos</a:t>
            </a:r>
          </a:p>
        </p:txBody>
      </p:sp>
    </p:spTree>
    <p:extLst>
      <p:ext uri="{BB962C8B-B14F-4D97-AF65-F5344CB8AC3E}">
        <p14:creationId xmlns:p14="http://schemas.microsoft.com/office/powerpoint/2010/main" val="276900573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4423C900-F87E-B84E-961A-C0B88E24A0DD}"/>
              </a:ext>
            </a:extLst>
          </p:cNvPr>
          <p:cNvSpPr/>
          <p:nvPr/>
        </p:nvSpPr>
        <p:spPr>
          <a:xfrm rot="16200000">
            <a:off x="9553921" y="5323206"/>
            <a:ext cx="2483058" cy="2133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LA" sz="800" b="0" i="0" u="none" strike="noStrike" cap="none" baseline="0">
                <a:solidFill>
                  <a:srgbClr val="595959"/>
                </a:solidFill>
                <a:effectLst/>
                <a:uFill>
                  <a:solidFill>
                    <a:prstClr val="black">
                      <a:alpha val="0"/>
                    </a:prstClr>
                  </a:solidFill>
                </a:uFill>
                <a:latin typeface="Calibri"/>
                <a:ea typeface="Calibri"/>
                <a:cs typeface="Calibri"/>
              </a:rPr>
              <a:t>Fotografía: Pjr Travel / Alamy Stock Photo</a:t>
            </a:r>
            <a:endParaRPr lang="sv-SE" sz="800">
              <a:solidFill>
                <a:schemeClr val="tx1">
                  <a:lumMod val="65000"/>
                  <a:lumOff val="35000"/>
                </a:schemeClr>
              </a:solidFill>
            </a:endParaRPr>
          </a:p>
        </p:txBody>
      </p:sp>
      <p:pic>
        <p:nvPicPr>
          <p:cNvPr id="16" name="Bildobjekt 15">
            <a:extLst>
              <a:ext uri="{FF2B5EF4-FFF2-40B4-BE49-F238E27FC236}">
                <a16:creationId xmlns:a16="http://schemas.microsoft.com/office/drawing/2014/main" id="{100864D9-45AE-4F46-A412-7E5588D29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351" y="486879"/>
            <a:ext cx="9165482" cy="6096000"/>
          </a:xfrm>
          <a:prstGeom prst="rect">
            <a:avLst/>
          </a:prstGeom>
        </p:spPr>
      </p:pic>
    </p:spTree>
    <p:extLst>
      <p:ext uri="{BB962C8B-B14F-4D97-AF65-F5344CB8AC3E}">
        <p14:creationId xmlns:p14="http://schemas.microsoft.com/office/powerpoint/2010/main" val="169864370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9CB6F8A-9D40-2A43-B4AE-F83290320CD0}"/>
              </a:ext>
            </a:extLst>
          </p:cNvPr>
          <p:cNvSpPr/>
          <p:nvPr/>
        </p:nvSpPr>
        <p:spPr>
          <a:xfrm rot="16200000">
            <a:off x="9614881" y="5262245"/>
            <a:ext cx="2483058" cy="33528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LA" sz="800" b="0" i="0" u="none" strike="noStrike" cap="none" baseline="0">
                <a:solidFill>
                  <a:srgbClr val="595959"/>
                </a:solidFill>
                <a:effectLst/>
                <a:uFill>
                  <a:solidFill>
                    <a:prstClr val="black">
                      <a:alpha val="0"/>
                    </a:prstClr>
                  </a:solidFill>
                </a:uFill>
                <a:latin typeface="Calibri"/>
                <a:ea typeface="Calibri"/>
                <a:cs typeface="Calibri"/>
              </a:rPr>
              <a:t>Fotografía: Robbi Akbari Kamaruddin / Alamy Stock Photo</a:t>
            </a:r>
            <a:endParaRPr lang="sv-SE" sz="800">
              <a:solidFill>
                <a:schemeClr val="tx1">
                  <a:lumMod val="65000"/>
                  <a:lumOff val="35000"/>
                </a:schemeClr>
              </a:solidFill>
            </a:endParaRPr>
          </a:p>
        </p:txBody>
      </p:sp>
      <p:pic>
        <p:nvPicPr>
          <p:cNvPr id="12" name="Bildobjekt 11" descr="En bild som visar inomhus&#10;&#10;Automatiskt genererad beskrivning">
            <a:extLst>
              <a:ext uri="{FF2B5EF4-FFF2-40B4-BE49-F238E27FC236}">
                <a16:creationId xmlns:a16="http://schemas.microsoft.com/office/drawing/2014/main" id="{E372FC9F-AA22-3142-874B-9A3A5E180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944" y="486879"/>
            <a:ext cx="9170123" cy="6113415"/>
          </a:xfrm>
          <a:prstGeom prst="rect">
            <a:avLst/>
          </a:prstGeom>
        </p:spPr>
      </p:pic>
    </p:spTree>
    <p:extLst>
      <p:ext uri="{BB962C8B-B14F-4D97-AF65-F5344CB8AC3E}">
        <p14:creationId xmlns:p14="http://schemas.microsoft.com/office/powerpoint/2010/main" val="5191968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893CAF3-8629-D941-B245-711013997980}"/>
              </a:ext>
            </a:extLst>
          </p:cNvPr>
          <p:cNvSpPr/>
          <p:nvPr/>
        </p:nvSpPr>
        <p:spPr>
          <a:xfrm rot="16200000">
            <a:off x="8232002" y="5323207"/>
            <a:ext cx="2483058" cy="2133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LA" sz="800" b="0" i="0" u="none" strike="noStrike" cap="none" baseline="0">
                <a:solidFill>
                  <a:srgbClr val="595959"/>
                </a:solidFill>
                <a:effectLst/>
                <a:uFill>
                  <a:solidFill>
                    <a:prstClr val="black">
                      <a:alpha val="0"/>
                    </a:prstClr>
                  </a:solidFill>
                </a:uFill>
                <a:latin typeface="Calibri"/>
                <a:ea typeface="Calibri"/>
                <a:cs typeface="Calibri"/>
              </a:rPr>
              <a:t>Fotografía:  Hidaya Dude, ZANZIC</a:t>
            </a:r>
          </a:p>
        </p:txBody>
      </p:sp>
      <p:pic>
        <p:nvPicPr>
          <p:cNvPr id="9" name="Bildobjekt 8" descr="En bild som visar kläder, person, halsduk, huvudduk&#10;&#10;Automatiskt genererad beskrivning">
            <a:extLst>
              <a:ext uri="{FF2B5EF4-FFF2-40B4-BE49-F238E27FC236}">
                <a16:creationId xmlns:a16="http://schemas.microsoft.com/office/drawing/2014/main" id="{C0575C29-20D2-984B-8D14-8C9B81CE2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070" y="497336"/>
            <a:ext cx="6347077" cy="6102958"/>
          </a:xfrm>
          <a:prstGeom prst="rect">
            <a:avLst/>
          </a:prstGeom>
        </p:spPr>
      </p:pic>
    </p:spTree>
    <p:extLst>
      <p:ext uri="{BB962C8B-B14F-4D97-AF65-F5344CB8AC3E}">
        <p14:creationId xmlns:p14="http://schemas.microsoft.com/office/powerpoint/2010/main" val="305795787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D438422A-D1D6-BA48-9EEB-4C8A90128E87}"/>
              </a:ext>
            </a:extLst>
          </p:cNvPr>
          <p:cNvSpPr/>
          <p:nvPr/>
        </p:nvSpPr>
        <p:spPr>
          <a:xfrm rot="16200000">
            <a:off x="9553921" y="5323206"/>
            <a:ext cx="2483058" cy="2133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LA" sz="800" b="0" i="0" u="none" strike="noStrike" cap="none" baseline="0">
                <a:solidFill>
                  <a:srgbClr val="595959"/>
                </a:solidFill>
                <a:effectLst/>
                <a:uFill>
                  <a:solidFill>
                    <a:prstClr val="black">
                      <a:alpha val="0"/>
                    </a:prstClr>
                  </a:solidFill>
                </a:uFill>
                <a:latin typeface="Calibri"/>
                <a:ea typeface="Calibri"/>
                <a:cs typeface="Calibri"/>
              </a:rPr>
              <a:t>Fotografía: Sergi Reboredo / Alamy Stock Photo</a:t>
            </a:r>
            <a:endParaRPr lang="sv-SE" sz="800">
              <a:solidFill>
                <a:schemeClr val="tx1">
                  <a:lumMod val="65000"/>
                  <a:lumOff val="35000"/>
                </a:schemeClr>
              </a:solidFill>
            </a:endParaRPr>
          </a:p>
        </p:txBody>
      </p:sp>
      <p:pic>
        <p:nvPicPr>
          <p:cNvPr id="10" name="Bildobjekt 9" descr="En bild som visar text, person, sten&#10;&#10;Automatiskt genererad beskrivning">
            <a:extLst>
              <a:ext uri="{FF2B5EF4-FFF2-40B4-BE49-F238E27FC236}">
                <a16:creationId xmlns:a16="http://schemas.microsoft.com/office/drawing/2014/main" id="{E07C60DC-3535-664C-8EB6-554CABAFD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062" y="490291"/>
            <a:ext cx="9165005" cy="6110003"/>
          </a:xfrm>
          <a:prstGeom prst="rect">
            <a:avLst/>
          </a:prstGeom>
        </p:spPr>
      </p:pic>
    </p:spTree>
    <p:extLst>
      <p:ext uri="{BB962C8B-B14F-4D97-AF65-F5344CB8AC3E}">
        <p14:creationId xmlns:p14="http://schemas.microsoft.com/office/powerpoint/2010/main" val="141647081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5B91BD3-AD5E-EF42-A3CA-1340697A405D}"/>
              </a:ext>
            </a:extLst>
          </p:cNvPr>
          <p:cNvSpPr/>
          <p:nvPr/>
        </p:nvSpPr>
        <p:spPr>
          <a:xfrm rot="16200000">
            <a:off x="9553921" y="5323206"/>
            <a:ext cx="2483058" cy="2133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LA" sz="800" b="0" i="0" u="none" strike="noStrike" cap="none" baseline="0">
                <a:solidFill>
                  <a:srgbClr val="595959"/>
                </a:solidFill>
                <a:effectLst/>
                <a:uFill>
                  <a:solidFill>
                    <a:prstClr val="black">
                      <a:alpha val="0"/>
                    </a:prstClr>
                  </a:solidFill>
                </a:uFill>
                <a:latin typeface="Calibri"/>
                <a:ea typeface="Calibri"/>
                <a:cs typeface="Calibri"/>
              </a:rPr>
              <a:t>Fotografía: Joerg Boethling / Alamy Stock Photo</a:t>
            </a:r>
          </a:p>
        </p:txBody>
      </p:sp>
      <p:pic>
        <p:nvPicPr>
          <p:cNvPr id="8" name="Bildobjekt 7" descr="En bild som visar golv, inomhus, person&#10;&#10;Automatiskt genererad beskrivning">
            <a:extLst>
              <a:ext uri="{FF2B5EF4-FFF2-40B4-BE49-F238E27FC236}">
                <a16:creationId xmlns:a16="http://schemas.microsoft.com/office/drawing/2014/main" id="{50E664DF-914B-794F-904C-52A1A3711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944" y="486880"/>
            <a:ext cx="9170122" cy="6113414"/>
          </a:xfrm>
          <a:prstGeom prst="rect">
            <a:avLst/>
          </a:prstGeom>
        </p:spPr>
      </p:pic>
    </p:spTree>
    <p:extLst>
      <p:ext uri="{BB962C8B-B14F-4D97-AF65-F5344CB8AC3E}">
        <p14:creationId xmlns:p14="http://schemas.microsoft.com/office/powerpoint/2010/main" val="230768499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0F3F29D-0787-0148-B2FE-8AAD1E132BBF}"/>
              </a:ext>
            </a:extLst>
          </p:cNvPr>
          <p:cNvSpPr/>
          <p:nvPr/>
        </p:nvSpPr>
        <p:spPr>
          <a:xfrm rot="16200000">
            <a:off x="9553921" y="5323206"/>
            <a:ext cx="2483058" cy="2133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LA" sz="800" b="0" i="0" u="none" strike="noStrike" cap="none" baseline="0">
                <a:solidFill>
                  <a:srgbClr val="595959"/>
                </a:solidFill>
                <a:effectLst/>
                <a:uFill>
                  <a:solidFill>
                    <a:prstClr val="black">
                      <a:alpha val="0"/>
                    </a:prstClr>
                  </a:solidFill>
                </a:uFill>
                <a:latin typeface="Calibri"/>
                <a:ea typeface="Calibri"/>
                <a:cs typeface="Calibri"/>
              </a:rPr>
              <a:t>Fotografía: Charles O. Cecil / Alamy Stock Photo</a:t>
            </a:r>
          </a:p>
        </p:txBody>
      </p:sp>
      <p:pic>
        <p:nvPicPr>
          <p:cNvPr id="9" name="Bildobjekt 8">
            <a:extLst>
              <a:ext uri="{FF2B5EF4-FFF2-40B4-BE49-F238E27FC236}">
                <a16:creationId xmlns:a16="http://schemas.microsoft.com/office/drawing/2014/main" id="{F9AD51A7-F87F-4E41-978A-5E7C308C1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944" y="486879"/>
            <a:ext cx="9170123" cy="6113415"/>
          </a:xfrm>
          <a:prstGeom prst="rect">
            <a:avLst/>
          </a:prstGeom>
        </p:spPr>
      </p:pic>
    </p:spTree>
    <p:extLst>
      <p:ext uri="{BB962C8B-B14F-4D97-AF65-F5344CB8AC3E}">
        <p14:creationId xmlns:p14="http://schemas.microsoft.com/office/powerpoint/2010/main" val="36177788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DDE3288-5A07-4C43-846C-114B3A0D7951}"/>
              </a:ext>
            </a:extLst>
          </p:cNvPr>
          <p:cNvSpPr/>
          <p:nvPr/>
        </p:nvSpPr>
        <p:spPr>
          <a:xfrm rot="16200000">
            <a:off x="8273814" y="5323207"/>
            <a:ext cx="2483058" cy="2133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LA" sz="800" b="0" i="0" u="none" strike="noStrike" cap="none" baseline="0">
                <a:solidFill>
                  <a:srgbClr val="595959"/>
                </a:solidFill>
                <a:effectLst/>
                <a:uFill>
                  <a:solidFill>
                    <a:prstClr val="black">
                      <a:alpha val="0"/>
                    </a:prstClr>
                  </a:solidFill>
                </a:uFill>
                <a:latin typeface="Calibri"/>
                <a:ea typeface="Calibri"/>
                <a:cs typeface="Calibri"/>
              </a:rPr>
              <a:t>Fotografía:  Hidaya Dude, ZANZIC</a:t>
            </a:r>
          </a:p>
        </p:txBody>
      </p:sp>
      <p:pic>
        <p:nvPicPr>
          <p:cNvPr id="8" name="Bildobjekt 7">
            <a:extLst>
              <a:ext uri="{FF2B5EF4-FFF2-40B4-BE49-F238E27FC236}">
                <a16:creationId xmlns:a16="http://schemas.microsoft.com/office/drawing/2014/main" id="{C7219F55-C07C-9A4C-9304-9D03FB97B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7999" y="498143"/>
            <a:ext cx="6517959" cy="6102958"/>
          </a:xfrm>
          <a:prstGeom prst="rect">
            <a:avLst/>
          </a:prstGeom>
        </p:spPr>
      </p:pic>
    </p:spTree>
    <p:extLst>
      <p:ext uri="{BB962C8B-B14F-4D97-AF65-F5344CB8AC3E}">
        <p14:creationId xmlns:p14="http://schemas.microsoft.com/office/powerpoint/2010/main" val="341014861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descr="En bild som visar person, folksamling&#10;&#10;Automatiskt genererad beskrivning">
            <a:extLst>
              <a:ext uri="{FF2B5EF4-FFF2-40B4-BE49-F238E27FC236}">
                <a16:creationId xmlns:a16="http://schemas.microsoft.com/office/drawing/2014/main" id="{865DD66B-AFF1-0A43-B4B8-35D832B0D803}"/>
              </a:ext>
            </a:extLst>
          </p:cNvPr>
          <p:cNvPicPr>
            <a:picLocks noChangeAspect="1"/>
          </p:cNvPicPr>
          <p:nvPr/>
        </p:nvPicPr>
        <p:blipFill>
          <a:blip r:embed="rId3">
            <a:extLst>
              <a:ext uri="{28A0092B-C50C-407E-A947-70E740481C1C}">
                <a14:useLocalDpi xmlns:a14="http://schemas.microsoft.com/office/drawing/2010/main" val="0"/>
              </a:ext>
            </a:extLst>
          </a:blip>
          <a:srcRect l="1" r="264"/>
          <a:stretch>
            <a:fillRect/>
          </a:stretch>
        </p:blipFill>
        <p:spPr>
          <a:xfrm>
            <a:off x="0" y="207818"/>
            <a:ext cx="12192000" cy="6650182"/>
          </a:xfrm>
          <a:prstGeom prst="rect">
            <a:avLst/>
          </a:prstGeom>
        </p:spPr>
      </p:pic>
    </p:spTree>
    <p:extLst>
      <p:ext uri="{BB962C8B-B14F-4D97-AF65-F5344CB8AC3E}">
        <p14:creationId xmlns:p14="http://schemas.microsoft.com/office/powerpoint/2010/main" val="18476900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20EE2234-945D-5C45-87D9-34D9F7757986}"/>
              </a:ext>
            </a:extLst>
          </p:cNvPr>
          <p:cNvSpPr txBox="1"/>
          <p:nvPr/>
        </p:nvSpPr>
        <p:spPr>
          <a:xfrm>
            <a:off x="0" y="800556"/>
            <a:ext cx="12192000" cy="3108960"/>
          </a:xfrm>
          <a:prstGeom prst="rect">
            <a:avLst/>
          </a:prstGeom>
          <a:noFill/>
        </p:spPr>
        <p:txBody>
          <a:bodyPr wrap="square" rtlCol="0">
            <a:spAutoFit/>
          </a:bodyPr>
          <a:lstStyle/>
          <a:p>
            <a:pPr algn="ctr">
              <a:lnSpc>
                <a:spcPct val="150000"/>
              </a:lnSpc>
            </a:pPr>
            <a:endParaRPr lang="sv-SE" sz="3600" spc="600" dirty="0">
              <a:solidFill>
                <a:schemeClr val="bg1"/>
              </a:solidFill>
              <a:latin typeface="Calibri" panose="020F0502020204030204" pitchFamily="34" charset="0"/>
            </a:endParaRPr>
          </a:p>
          <a:p>
            <a:pPr algn="ctr"/>
            <a:r>
              <a:rPr lang="es-LA" sz="4000" b="1" i="0" u="none" strike="noStrike" cap="none" baseline="0" dirty="0">
                <a:solidFill>
                  <a:srgbClr val="FFFFFF"/>
                </a:solidFill>
                <a:effectLst/>
                <a:uFill>
                  <a:solidFill>
                    <a:prstClr val="black">
                      <a:alpha val="0"/>
                    </a:prstClr>
                  </a:solidFill>
                </a:uFill>
                <a:latin typeface="Calibri"/>
                <a:ea typeface="Calibri"/>
                <a:cs typeface="Calibri"/>
              </a:rPr>
              <a:t>¡Buen trabajo! Le damos la bienvenida de nuevo.</a:t>
            </a:r>
          </a:p>
          <a:p>
            <a:pPr algn="ctr"/>
            <a:endParaRPr lang="en-GB" sz="2800" dirty="0">
              <a:solidFill>
                <a:schemeClr val="bg1"/>
              </a:solidFill>
              <a:latin typeface="Calibri" panose="020F0502020204030204" pitchFamily="34" charset="0"/>
            </a:endParaRPr>
          </a:p>
          <a:p>
            <a:pPr algn="ctr"/>
            <a:r>
              <a:rPr lang="es-LA" sz="3200" b="0" i="0" u="none" strike="noStrike" cap="none" baseline="0" dirty="0">
                <a:solidFill>
                  <a:srgbClr val="FFFFFF"/>
                </a:solidFill>
                <a:effectLst/>
                <a:uFill>
                  <a:solidFill>
                    <a:prstClr val="black">
                      <a:alpha val="0"/>
                    </a:prstClr>
                  </a:solidFill>
                </a:uFill>
                <a:latin typeface="Calibri"/>
                <a:ea typeface="Calibri"/>
                <a:cs typeface="Calibri"/>
              </a:rPr>
              <a:t>Próxima sesión: </a:t>
            </a:r>
            <a:br>
              <a:rPr sz="3200" dirty="0"/>
            </a:br>
            <a:r>
              <a:rPr lang="es-LA" sz="3200" b="0" i="0" u="none" strike="noStrike" cap="none" baseline="0" dirty="0">
                <a:solidFill>
                  <a:srgbClr val="FFFFFF"/>
                </a:solidFill>
                <a:effectLst/>
                <a:uFill>
                  <a:solidFill>
                    <a:prstClr val="black">
                      <a:alpha val="0"/>
                    </a:prstClr>
                  </a:solidFill>
                </a:uFill>
                <a:latin typeface="Calibri"/>
                <a:ea typeface="Calibri"/>
                <a:cs typeface="Calibri"/>
              </a:rPr>
              <a:t>Introducción a la libertad de religión o de creencias</a:t>
            </a:r>
            <a:r>
              <a:rPr lang="es-LA" sz="3600" b="0" i="0" u="none" strike="noStrike" cap="none" baseline="0" dirty="0">
                <a:solidFill>
                  <a:srgbClr val="FFFFFF"/>
                </a:solidFill>
                <a:effectLst/>
                <a:uFill>
                  <a:solidFill>
                    <a:prstClr val="black">
                      <a:alpha val="0"/>
                    </a:prstClr>
                  </a:solidFill>
                </a:uFill>
                <a:latin typeface="Calibri"/>
                <a:ea typeface="Calibri"/>
                <a:cs typeface="Calibri"/>
              </a:rPr>
              <a:t>    </a:t>
            </a:r>
            <a:endParaRPr lang="sv-SE" sz="6000" dirty="0">
              <a:solidFill>
                <a:schemeClr val="bg1"/>
              </a:solidFill>
              <a:latin typeface="Calibri" panose="020F0502020204030204" pitchFamily="34" charset="0"/>
            </a:endParaRPr>
          </a:p>
        </p:txBody>
      </p:sp>
      <p:pic>
        <p:nvPicPr>
          <p:cNvPr id="8" name="Bildobjekt 7">
            <a:extLst>
              <a:ext uri="{FF2B5EF4-FFF2-40B4-BE49-F238E27FC236}">
                <a16:creationId xmlns:a16="http://schemas.microsoft.com/office/drawing/2014/main" id="{FB72869E-9D39-934A-B963-D47840F02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482" y="4262275"/>
            <a:ext cx="1777036" cy="1795169"/>
          </a:xfrm>
          <a:prstGeom prst="rect">
            <a:avLst/>
          </a:prstGeom>
        </p:spPr>
      </p:pic>
    </p:spTree>
    <p:extLst>
      <p:ext uri="{BB962C8B-B14F-4D97-AF65-F5344CB8AC3E}">
        <p14:creationId xmlns:p14="http://schemas.microsoft.com/office/powerpoint/2010/main" val="91732617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9545827-3704-1B48-9FBF-4141E294D2C0}"/>
              </a:ext>
            </a:extLst>
          </p:cNvPr>
          <p:cNvSpPr/>
          <p:nvPr/>
        </p:nvSpPr>
        <p:spPr>
          <a:xfrm>
            <a:off x="1145667" y="1320730"/>
            <a:ext cx="10204122" cy="4154984"/>
          </a:xfrm>
          <a:prstGeom prst="rect">
            <a:avLst/>
          </a:prstGeom>
        </p:spPr>
        <p:txBody>
          <a:bodyPr wrap="square">
            <a:spAutoFit/>
          </a:bodyPr>
          <a:lstStyle/>
          <a:p>
            <a:r>
              <a:rPr lang="es-LA" sz="4000" b="1" i="0" u="none" strike="noStrike" cap="none" baseline="0" dirty="0">
                <a:solidFill>
                  <a:srgbClr val="000000"/>
                </a:solidFill>
                <a:effectLst/>
                <a:uFill>
                  <a:solidFill>
                    <a:prstClr val="black">
                      <a:alpha val="0"/>
                    </a:prstClr>
                  </a:solidFill>
                </a:uFill>
                <a:latin typeface="Calibri"/>
                <a:ea typeface="Calibri"/>
                <a:cs typeface="Calibri"/>
              </a:rPr>
              <a:t>Objetivo del curso </a:t>
            </a:r>
            <a:br>
              <a:rPr sz="3600" dirty="0"/>
            </a:br>
            <a:r>
              <a:rPr lang="es-LA" sz="3200" b="0" i="0" u="none" strike="noStrike" cap="none" baseline="0" dirty="0">
                <a:solidFill>
                  <a:srgbClr val="000000"/>
                </a:solidFill>
                <a:effectLst/>
                <a:uFill>
                  <a:solidFill>
                    <a:prstClr val="black">
                      <a:alpha val="0"/>
                    </a:prstClr>
                  </a:solidFill>
                </a:uFill>
                <a:latin typeface="Calibri"/>
                <a:ea typeface="Calibri"/>
                <a:cs typeface="Calibri"/>
              </a:rPr>
              <a:t> </a:t>
            </a:r>
            <a:br>
              <a:rPr sz="3200" dirty="0"/>
            </a:br>
            <a:r>
              <a:rPr lang="es-LA" sz="3200" b="0" i="0" u="none" strike="noStrike" cap="none" baseline="0" dirty="0">
                <a:solidFill>
                  <a:srgbClr val="000000"/>
                </a:solidFill>
                <a:effectLst/>
                <a:uFill>
                  <a:solidFill>
                    <a:prstClr val="black">
                      <a:alpha val="0"/>
                    </a:prstClr>
                  </a:solidFill>
                </a:uFill>
                <a:latin typeface="Calibri"/>
                <a:ea typeface="Calibri"/>
                <a:cs typeface="Calibri"/>
              </a:rPr>
              <a:t>Ayudar a las comunidades:</a:t>
            </a:r>
          </a:p>
          <a:p>
            <a:pPr marL="571500" indent="-571500">
              <a:buFont typeface="Arial"/>
              <a:buChar char="•"/>
            </a:pPr>
            <a:r>
              <a:rPr lang="es-LA" sz="3200" b="0" i="0" u="none" strike="noStrike" cap="none" baseline="0" dirty="0">
                <a:solidFill>
                  <a:srgbClr val="000000"/>
                </a:solidFill>
                <a:effectLst/>
                <a:uFill>
                  <a:solidFill>
                    <a:prstClr val="black">
                      <a:alpha val="0"/>
                    </a:prstClr>
                  </a:solidFill>
                </a:uFill>
                <a:latin typeface="Calibri"/>
                <a:ea typeface="Calibri"/>
                <a:cs typeface="Calibri"/>
              </a:rPr>
              <a:t>A apreciar la diversidad  </a:t>
            </a:r>
            <a:endParaRPr lang="sv-SE" sz="3200" dirty="0">
              <a:latin typeface="Calibri" panose="020F0502020204030204" pitchFamily="34" charset="0"/>
            </a:endParaRPr>
          </a:p>
          <a:p>
            <a:pPr marL="571500" indent="-571500">
              <a:buFont typeface="Arial"/>
              <a:buChar char="•"/>
            </a:pPr>
            <a:r>
              <a:rPr lang="es-LA" sz="3200" b="0" i="0" u="none" strike="noStrike" cap="none" baseline="0" dirty="0">
                <a:solidFill>
                  <a:srgbClr val="000000"/>
                </a:solidFill>
                <a:effectLst/>
                <a:uFill>
                  <a:solidFill>
                    <a:prstClr val="black">
                      <a:alpha val="0"/>
                    </a:prstClr>
                  </a:solidFill>
                </a:uFill>
                <a:latin typeface="Calibri"/>
                <a:ea typeface="Calibri"/>
                <a:cs typeface="Calibri"/>
              </a:rPr>
              <a:t>A comprender los derechos de todas las personas </a:t>
            </a:r>
            <a:endParaRPr lang="sv-SE" sz="3200" dirty="0">
              <a:latin typeface="Calibri" panose="020F0502020204030204" pitchFamily="34" charset="0"/>
            </a:endParaRPr>
          </a:p>
          <a:p>
            <a:pPr marL="571500" indent="-571500">
              <a:buFont typeface="Arial"/>
              <a:buChar char="•"/>
            </a:pPr>
            <a:r>
              <a:rPr lang="es-LA" sz="3200" b="0" i="0" u="none" strike="noStrike" cap="none" baseline="0" dirty="0">
                <a:solidFill>
                  <a:srgbClr val="000000"/>
                </a:solidFill>
                <a:effectLst/>
                <a:uFill>
                  <a:solidFill>
                    <a:prstClr val="black">
                      <a:alpha val="0"/>
                    </a:prstClr>
                  </a:solidFill>
                </a:uFill>
                <a:latin typeface="Calibri"/>
                <a:ea typeface="Calibri"/>
                <a:cs typeface="Calibri"/>
              </a:rPr>
              <a:t>A identificar los problemas que afectan la </a:t>
            </a:r>
            <a:r>
              <a:rPr lang="es-LA" sz="3200" b="0" i="0" u="none" strike="noStrike" cap="none" baseline="0">
                <a:solidFill>
                  <a:srgbClr val="000000"/>
                </a:solidFill>
                <a:effectLst/>
                <a:uFill>
                  <a:solidFill>
                    <a:prstClr val="black">
                      <a:alpha val="0"/>
                    </a:prstClr>
                  </a:solidFill>
                </a:uFill>
                <a:latin typeface="Calibri"/>
                <a:ea typeface="Calibri"/>
                <a:cs typeface="Calibri"/>
              </a:rPr>
              <a:t>libertad </a:t>
            </a:r>
            <a:br>
              <a:rPr lang="sv-SE" sz="3200" b="0" i="0" u="none" strike="noStrike" cap="none" baseline="0" dirty="0">
                <a:solidFill>
                  <a:srgbClr val="000000"/>
                </a:solidFill>
                <a:effectLst/>
                <a:uFill>
                  <a:solidFill>
                    <a:prstClr val="black">
                      <a:alpha val="0"/>
                    </a:prstClr>
                  </a:solidFill>
                </a:uFill>
                <a:latin typeface="Calibri"/>
                <a:ea typeface="Calibri"/>
                <a:cs typeface="Calibri"/>
              </a:rPr>
            </a:br>
            <a:r>
              <a:rPr lang="es-LA" sz="3200" b="0" i="0" u="none" strike="noStrike" cap="none" baseline="0">
                <a:solidFill>
                  <a:srgbClr val="000000"/>
                </a:solidFill>
                <a:effectLst/>
                <a:uFill>
                  <a:solidFill>
                    <a:prstClr val="black">
                      <a:alpha val="0"/>
                    </a:prstClr>
                  </a:solidFill>
                </a:uFill>
                <a:latin typeface="Calibri"/>
                <a:ea typeface="Calibri"/>
                <a:cs typeface="Calibri"/>
              </a:rPr>
              <a:t>de </a:t>
            </a:r>
            <a:r>
              <a:rPr lang="es-LA" sz="3200" b="0" i="0" u="none" strike="noStrike" cap="none" baseline="0" dirty="0">
                <a:solidFill>
                  <a:srgbClr val="000000"/>
                </a:solidFill>
                <a:effectLst/>
                <a:uFill>
                  <a:solidFill>
                    <a:prstClr val="black">
                      <a:alpha val="0"/>
                    </a:prstClr>
                  </a:solidFill>
                </a:uFill>
                <a:latin typeface="Calibri"/>
                <a:ea typeface="Calibri"/>
                <a:cs typeface="Calibri"/>
              </a:rPr>
              <a:t>religión o de creencias (FORB)</a:t>
            </a:r>
            <a:endParaRPr lang="sv-SE" sz="3200" dirty="0">
              <a:latin typeface="Calibri" panose="020F0502020204030204" pitchFamily="34" charset="0"/>
            </a:endParaRPr>
          </a:p>
          <a:p>
            <a:pPr marL="571500" indent="-571500">
              <a:buFont typeface="Arial"/>
              <a:buChar char="•"/>
            </a:pPr>
            <a:r>
              <a:rPr lang="es-LA" sz="3200" b="0" i="0" u="none" strike="noStrike" cap="none" baseline="0" dirty="0">
                <a:solidFill>
                  <a:srgbClr val="000000"/>
                </a:solidFill>
                <a:effectLst/>
                <a:uFill>
                  <a:solidFill>
                    <a:prstClr val="black">
                      <a:alpha val="0"/>
                    </a:prstClr>
                  </a:solidFill>
                </a:uFill>
                <a:latin typeface="Calibri"/>
                <a:ea typeface="Calibri"/>
                <a:cs typeface="Calibri"/>
              </a:rPr>
              <a:t>A encontrar maneras de abordar problemas juntos</a:t>
            </a:r>
            <a:endParaRPr lang="sv-SE" sz="3200" dirty="0">
              <a:latin typeface="Calibri" panose="020F0502020204030204" pitchFamily="34" charset="0"/>
            </a:endParaRPr>
          </a:p>
        </p:txBody>
      </p:sp>
    </p:spTree>
    <p:extLst>
      <p:ext uri="{BB962C8B-B14F-4D97-AF65-F5344CB8AC3E}">
        <p14:creationId xmlns:p14="http://schemas.microsoft.com/office/powerpoint/2010/main" val="5231842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9545827-3704-1B48-9FBF-4141E294D2C0}"/>
              </a:ext>
            </a:extLst>
          </p:cNvPr>
          <p:cNvSpPr/>
          <p:nvPr/>
        </p:nvSpPr>
        <p:spPr>
          <a:xfrm>
            <a:off x="1266940" y="1320730"/>
            <a:ext cx="10636885" cy="2985433"/>
          </a:xfrm>
          <a:prstGeom prst="rect">
            <a:avLst/>
          </a:prstGeom>
        </p:spPr>
        <p:txBody>
          <a:bodyPr wrap="square" lIns="91440" tIns="45720" rIns="91440" bIns="45720" anchor="t">
            <a:spAutoFit/>
          </a:bodyPr>
          <a:lstStyle/>
          <a:p>
            <a:r>
              <a:rPr lang="es-LA" sz="4000" b="1" i="0" u="none" strike="noStrike" cap="none" baseline="0" dirty="0">
                <a:solidFill>
                  <a:srgbClr val="000000"/>
                </a:solidFill>
                <a:effectLst/>
                <a:uFill>
                  <a:solidFill>
                    <a:prstClr val="black">
                      <a:alpha val="0"/>
                    </a:prstClr>
                  </a:solidFill>
                </a:uFill>
                <a:latin typeface="Calibri"/>
                <a:ea typeface="Calibri"/>
                <a:cs typeface="Calibri"/>
              </a:rPr>
              <a:t>Metodología del curso </a:t>
            </a:r>
            <a:br>
              <a:rPr sz="3600" dirty="0"/>
            </a:br>
            <a:r>
              <a:rPr lang="es-LA" sz="3200" b="0" i="0" u="none" strike="noStrike" cap="none" baseline="0" dirty="0">
                <a:solidFill>
                  <a:srgbClr val="000000"/>
                </a:solidFill>
                <a:effectLst/>
                <a:uFill>
                  <a:solidFill>
                    <a:prstClr val="black">
                      <a:alpha val="0"/>
                    </a:prstClr>
                  </a:solidFill>
                </a:uFill>
                <a:latin typeface="Calibri"/>
                <a:ea typeface="Calibri"/>
                <a:cs typeface="Calibri"/>
              </a:rPr>
              <a:t> </a:t>
            </a:r>
            <a:endParaRPr lang="en-GB" sz="3200" dirty="0">
              <a:latin typeface="Calibri" panose="020F0502020204030204" pitchFamily="34" charset="0"/>
            </a:endParaRPr>
          </a:p>
          <a:p>
            <a:r>
              <a:rPr lang="es-LA" sz="3200" b="0" i="0" u="none" strike="noStrike" cap="none" spc="-100" baseline="0" dirty="0">
                <a:solidFill>
                  <a:srgbClr val="000000"/>
                </a:solidFill>
                <a:effectLst/>
                <a:uFill>
                  <a:solidFill>
                    <a:prstClr val="black">
                      <a:alpha val="0"/>
                    </a:prstClr>
                  </a:solidFill>
                </a:uFill>
                <a:latin typeface="Calibri"/>
                <a:ea typeface="Calibri"/>
                <a:cs typeface="Calibri"/>
              </a:rPr>
              <a:t>Aprender</a:t>
            </a:r>
            <a:r>
              <a:rPr lang="sv-SE" sz="3200" b="0" i="0" u="none" strike="noStrike" cap="none" spc="-100" baseline="0" dirty="0">
                <a:solidFill>
                  <a:srgbClr val="000000"/>
                </a:solidFill>
                <a:effectLst/>
                <a:uFill>
                  <a:solidFill>
                    <a:prstClr val="black">
                      <a:alpha val="0"/>
                    </a:prstClr>
                  </a:solidFill>
                </a:uFill>
                <a:latin typeface="Calibri"/>
                <a:ea typeface="Calibri"/>
                <a:cs typeface="Calibri"/>
              </a:rPr>
              <a:t> </a:t>
            </a:r>
            <a:r>
              <a:rPr lang="en-GB" sz="3200" spc="-100" dirty="0">
                <a:latin typeface="Calibri" panose="020F0502020204030204" pitchFamily="34" charset="0"/>
              </a:rPr>
              <a:t>–  </a:t>
            </a:r>
            <a:r>
              <a:rPr lang="es-LA" sz="3200" b="0" i="0" u="none" strike="noStrike" cap="none" spc="-100" baseline="0" dirty="0">
                <a:solidFill>
                  <a:srgbClr val="000000"/>
                </a:solidFill>
                <a:effectLst/>
                <a:uFill>
                  <a:solidFill>
                    <a:prstClr val="black">
                      <a:alpha val="0"/>
                    </a:prstClr>
                  </a:solidFill>
                </a:uFill>
                <a:latin typeface="Calibri"/>
                <a:ea typeface="Calibri"/>
                <a:cs typeface="Calibri"/>
              </a:rPr>
              <a:t>compartir y </a:t>
            </a:r>
            <a:r>
              <a:rPr lang="es-LA" sz="3200" b="0" i="0" u="none" strike="noStrike" cap="none" spc="-100" baseline="0">
                <a:solidFill>
                  <a:srgbClr val="000000"/>
                </a:solidFill>
                <a:effectLst/>
                <a:uFill>
                  <a:solidFill>
                    <a:prstClr val="black">
                      <a:alpha val="0"/>
                    </a:prstClr>
                  </a:solidFill>
                </a:uFill>
                <a:latin typeface="Calibri"/>
                <a:ea typeface="Calibri"/>
                <a:cs typeface="Calibri"/>
              </a:rPr>
              <a:t>reflexionar</a:t>
            </a:r>
            <a:r>
              <a:rPr lang="sv-SE" sz="3200" spc="-100" dirty="0">
                <a:solidFill>
                  <a:srgbClr val="000000"/>
                </a:solidFill>
                <a:uFill>
                  <a:solidFill>
                    <a:prstClr val="black">
                      <a:alpha val="0"/>
                    </a:prstClr>
                  </a:solidFill>
                </a:uFill>
                <a:cs typeface="Calibri"/>
              </a:rPr>
              <a:t> </a:t>
            </a:r>
            <a:r>
              <a:rPr lang="en-GB" sz="3200" spc="-100" dirty="0">
                <a:latin typeface="Calibri" panose="020F0502020204030204" pitchFamily="34" charset="0"/>
              </a:rPr>
              <a:t>– </a:t>
            </a:r>
            <a:r>
              <a:rPr lang="es-LA" sz="3200" b="0" i="0" u="none" strike="noStrike" cap="none" spc="-100" baseline="0" dirty="0">
                <a:solidFill>
                  <a:srgbClr val="000000"/>
                </a:solidFill>
                <a:effectLst/>
                <a:uFill>
                  <a:solidFill>
                    <a:prstClr val="black">
                      <a:alpha val="0"/>
                    </a:prstClr>
                  </a:solidFill>
                </a:uFill>
                <a:latin typeface="Calibri"/>
                <a:ea typeface="Calibri"/>
                <a:cs typeface="Calibri"/>
              </a:rPr>
              <a:t>analizar</a:t>
            </a:r>
            <a:r>
              <a:rPr lang="sv-SE" sz="3200" spc="-100" dirty="0">
                <a:solidFill>
                  <a:srgbClr val="000000"/>
                </a:solidFill>
                <a:uFill>
                  <a:solidFill>
                    <a:prstClr val="black">
                      <a:alpha val="0"/>
                    </a:prstClr>
                  </a:solidFill>
                </a:uFill>
                <a:cs typeface="Calibri"/>
              </a:rPr>
              <a:t> </a:t>
            </a:r>
            <a:r>
              <a:rPr lang="en-GB" sz="3200" spc="-100" dirty="0">
                <a:latin typeface="Calibri" panose="020F0502020204030204" pitchFamily="34" charset="0"/>
              </a:rPr>
              <a:t>– </a:t>
            </a:r>
            <a:r>
              <a:rPr lang="es-LA" sz="3200" b="0" i="0" u="none" strike="noStrike" cap="none" spc="-100" baseline="0" dirty="0">
                <a:solidFill>
                  <a:srgbClr val="000000"/>
                </a:solidFill>
                <a:effectLst/>
                <a:uFill>
                  <a:solidFill>
                    <a:prstClr val="black">
                      <a:alpha val="0"/>
                    </a:prstClr>
                  </a:solidFill>
                </a:uFill>
                <a:latin typeface="Calibri"/>
                <a:ea typeface="Calibri"/>
                <a:cs typeface="Calibri"/>
              </a:rPr>
              <a:t>planificar acciones </a:t>
            </a:r>
          </a:p>
          <a:p>
            <a:pPr>
              <a:lnSpc>
                <a:spcPct val="150000"/>
              </a:lnSpc>
              <a:buFont typeface="Arial"/>
            </a:pPr>
            <a:r>
              <a:rPr lang="es-LA" sz="3200" b="0" i="0" u="none" strike="noStrike" cap="none" baseline="0" dirty="0">
                <a:solidFill>
                  <a:srgbClr val="000000"/>
                </a:solidFill>
                <a:effectLst/>
                <a:uFill>
                  <a:solidFill>
                    <a:prstClr val="black">
                      <a:alpha val="0"/>
                    </a:prstClr>
                  </a:solidFill>
                </a:uFill>
                <a:latin typeface="Calibri"/>
                <a:ea typeface="Calibri"/>
                <a:cs typeface="Calibri"/>
              </a:rPr>
              <a:t>Debates, ejercicios grupales y ¡juegos! </a:t>
            </a:r>
            <a:endParaRPr lang="sv-SE" sz="3200" dirty="0">
              <a:latin typeface="Calibri" panose="020F0502020204030204"/>
              <a:cs typeface="Calibri"/>
            </a:endParaRPr>
          </a:p>
          <a:p>
            <a:pPr marL="571500" indent="-571500">
              <a:buFont typeface="Arial"/>
              <a:buChar char="•"/>
            </a:pPr>
            <a:endParaRPr lang="sv-SE" sz="3600" dirty="0">
              <a:latin typeface="Calibri" panose="020F0502020204030204" pitchFamily="34" charset="0"/>
            </a:endParaRPr>
          </a:p>
        </p:txBody>
      </p:sp>
    </p:spTree>
    <p:extLst>
      <p:ext uri="{BB962C8B-B14F-4D97-AF65-F5344CB8AC3E}">
        <p14:creationId xmlns:p14="http://schemas.microsoft.com/office/powerpoint/2010/main" val="119370631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9545827-3704-1B48-9FBF-4141E294D2C0}"/>
              </a:ext>
            </a:extLst>
          </p:cNvPr>
          <p:cNvSpPr/>
          <p:nvPr/>
        </p:nvSpPr>
        <p:spPr>
          <a:xfrm>
            <a:off x="1145666" y="1320730"/>
            <a:ext cx="11046334" cy="4154984"/>
          </a:xfrm>
          <a:prstGeom prst="rect">
            <a:avLst/>
          </a:prstGeom>
        </p:spPr>
        <p:txBody>
          <a:bodyPr wrap="square">
            <a:spAutoFit/>
          </a:bodyPr>
          <a:lstStyle/>
          <a:p>
            <a:pPr lvl="0"/>
            <a:r>
              <a:rPr lang="es-LA" sz="4000" b="1" i="0" u="none" strike="noStrike" cap="none" baseline="0" dirty="0">
                <a:solidFill>
                  <a:srgbClr val="000000"/>
                </a:solidFill>
                <a:effectLst/>
                <a:uFill>
                  <a:solidFill>
                    <a:prstClr val="black">
                      <a:alpha val="0"/>
                    </a:prstClr>
                  </a:solidFill>
                </a:uFill>
                <a:latin typeface="Calibri"/>
                <a:ea typeface="Calibri"/>
                <a:cs typeface="Calibri"/>
              </a:rPr>
              <a:t>Temas del curso </a:t>
            </a:r>
          </a:p>
          <a:p>
            <a:pPr lvl="0"/>
            <a:endParaRPr lang="sv-SE" sz="3200" b="1" dirty="0">
              <a:latin typeface="Calibri" panose="020F0502020204030204" pitchFamily="34" charset="0"/>
            </a:endParaRPr>
          </a:p>
          <a:p>
            <a:pPr marL="571500" lvl="0" indent="-571500">
              <a:buFont typeface="Arial"/>
              <a:buChar char="•"/>
            </a:pPr>
            <a:r>
              <a:rPr lang="es-LA" sz="3200" b="0" i="0" u="none" strike="noStrike" cap="none" baseline="0" dirty="0">
                <a:solidFill>
                  <a:srgbClr val="000000"/>
                </a:solidFill>
                <a:effectLst/>
                <a:uFill>
                  <a:solidFill>
                    <a:prstClr val="black">
                      <a:alpha val="0"/>
                    </a:prstClr>
                  </a:solidFill>
                </a:uFill>
                <a:latin typeface="Calibri"/>
                <a:ea typeface="Calibri"/>
                <a:cs typeface="Calibri"/>
              </a:rPr>
              <a:t>Necesidades, derechos y responsabilidades humanas </a:t>
            </a:r>
            <a:endParaRPr lang="sv-SE" sz="3200" dirty="0">
              <a:latin typeface="Calibri" panose="020F0502020204030204" pitchFamily="34" charset="0"/>
            </a:endParaRPr>
          </a:p>
          <a:p>
            <a:pPr marL="571500" lvl="0" indent="-571500">
              <a:buFont typeface="Arial"/>
              <a:buChar char="•"/>
            </a:pPr>
            <a:r>
              <a:rPr lang="es-LA" sz="3200" b="0" i="0" u="none" strike="noStrike" cap="none" baseline="0" dirty="0">
                <a:solidFill>
                  <a:srgbClr val="000000"/>
                </a:solidFill>
                <a:effectLst/>
                <a:uFill>
                  <a:solidFill>
                    <a:prstClr val="black">
                      <a:alpha val="0"/>
                    </a:prstClr>
                  </a:solidFill>
                </a:uFill>
                <a:latin typeface="Calibri"/>
                <a:ea typeface="Calibri"/>
                <a:cs typeface="Calibri"/>
              </a:rPr>
              <a:t>Libertad de religión o de creencias:</a:t>
            </a:r>
            <a:br>
              <a:rPr sz="3200" dirty="0"/>
            </a:br>
            <a:r>
              <a:rPr lang="en-GB" sz="3200" dirty="0">
                <a:latin typeface="Calibri" panose="020F0502020204030204" pitchFamily="34" charset="0"/>
              </a:rPr>
              <a:t>–</a:t>
            </a:r>
            <a:r>
              <a:rPr lang="es-LA" sz="3200" b="0" i="0" u="none" strike="noStrike" cap="none" baseline="0" dirty="0">
                <a:solidFill>
                  <a:srgbClr val="000000"/>
                </a:solidFill>
                <a:effectLst/>
                <a:uFill>
                  <a:solidFill>
                    <a:prstClr val="black">
                      <a:alpha val="0"/>
                    </a:prstClr>
                  </a:solidFill>
                </a:uFill>
                <a:latin typeface="Calibri"/>
                <a:ea typeface="Calibri"/>
                <a:cs typeface="Calibri"/>
              </a:rPr>
              <a:t> derechos y limitaciones</a:t>
            </a:r>
          </a:p>
          <a:p>
            <a:pPr marL="571500" lvl="0" indent="-571500">
              <a:buFont typeface="Arial"/>
              <a:buChar char="•"/>
            </a:pPr>
            <a:r>
              <a:rPr lang="es-LA" sz="3200" b="0" i="0" u="none" strike="noStrike" cap="none" baseline="0" dirty="0">
                <a:solidFill>
                  <a:srgbClr val="000000"/>
                </a:solidFill>
                <a:effectLst/>
                <a:uFill>
                  <a:solidFill>
                    <a:prstClr val="black">
                      <a:alpha val="0"/>
                    </a:prstClr>
                  </a:solidFill>
                </a:uFill>
                <a:latin typeface="Calibri"/>
                <a:ea typeface="Calibri"/>
                <a:cs typeface="Calibri"/>
              </a:rPr>
              <a:t>Libertad de religión o de creencias en nuestro contexto </a:t>
            </a:r>
            <a:endParaRPr lang="sv-SE" sz="3200" dirty="0">
              <a:latin typeface="Calibri" panose="020F0502020204030204" pitchFamily="34" charset="0"/>
            </a:endParaRPr>
          </a:p>
          <a:p>
            <a:pPr marL="571500" lvl="0" indent="-571500">
              <a:buFont typeface="Arial"/>
              <a:buChar char="•"/>
            </a:pPr>
            <a:r>
              <a:rPr lang="es-LA" sz="3200" b="0" i="0" u="none" strike="noStrike" cap="none" baseline="0" dirty="0">
                <a:solidFill>
                  <a:srgbClr val="000000"/>
                </a:solidFill>
                <a:effectLst/>
                <a:uFill>
                  <a:solidFill>
                    <a:prstClr val="black">
                      <a:alpha val="0"/>
                    </a:prstClr>
                  </a:solidFill>
                </a:uFill>
                <a:latin typeface="Calibri"/>
                <a:ea typeface="Calibri"/>
                <a:cs typeface="Calibri"/>
              </a:rPr>
              <a:t>Tácticas para promover los derechos humanos </a:t>
            </a:r>
            <a:endParaRPr lang="sv-SE" sz="3200" dirty="0">
              <a:latin typeface="Calibri" panose="020F0502020204030204" pitchFamily="34" charset="0"/>
            </a:endParaRPr>
          </a:p>
          <a:p>
            <a:pPr marL="571500" lvl="0" indent="-571500">
              <a:buFont typeface="Arial"/>
              <a:buChar char="•"/>
            </a:pPr>
            <a:r>
              <a:rPr lang="es-LA" sz="3200" b="0" i="0" u="none" strike="noStrike" cap="none" baseline="0" dirty="0">
                <a:solidFill>
                  <a:srgbClr val="000000"/>
                </a:solidFill>
                <a:effectLst/>
                <a:uFill>
                  <a:solidFill>
                    <a:prstClr val="black">
                      <a:alpha val="0"/>
                    </a:prstClr>
                  </a:solidFill>
                </a:uFill>
                <a:latin typeface="Calibri"/>
                <a:ea typeface="Calibri"/>
                <a:cs typeface="Calibri"/>
              </a:rPr>
              <a:t>Plan de acción</a:t>
            </a:r>
            <a:endParaRPr lang="sv-SE" sz="3200" dirty="0">
              <a:latin typeface="Calibri" panose="020F0502020204030204" pitchFamily="34" charset="0"/>
            </a:endParaRPr>
          </a:p>
        </p:txBody>
      </p:sp>
    </p:spTree>
    <p:extLst>
      <p:ext uri="{BB962C8B-B14F-4D97-AF65-F5344CB8AC3E}">
        <p14:creationId xmlns:p14="http://schemas.microsoft.com/office/powerpoint/2010/main" val="17230710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9545827-3704-1B48-9FBF-4141E294D2C0}"/>
              </a:ext>
            </a:extLst>
          </p:cNvPr>
          <p:cNvSpPr/>
          <p:nvPr/>
        </p:nvSpPr>
        <p:spPr>
          <a:xfrm>
            <a:off x="1145666" y="1320730"/>
            <a:ext cx="10653302" cy="3662541"/>
          </a:xfrm>
          <a:prstGeom prst="rect">
            <a:avLst/>
          </a:prstGeom>
        </p:spPr>
        <p:txBody>
          <a:bodyPr wrap="square">
            <a:spAutoFit/>
          </a:bodyPr>
          <a:lstStyle/>
          <a:p>
            <a:pPr lvl="0"/>
            <a:r>
              <a:rPr lang="es-LA" sz="4000" b="1" i="0" u="none" strike="noStrike" cap="none" baseline="0" dirty="0">
                <a:solidFill>
                  <a:srgbClr val="000000"/>
                </a:solidFill>
                <a:effectLst/>
                <a:uFill>
                  <a:solidFill>
                    <a:prstClr val="black">
                      <a:alpha val="0"/>
                    </a:prstClr>
                  </a:solidFill>
                </a:uFill>
                <a:latin typeface="Calibri"/>
                <a:ea typeface="Calibri"/>
                <a:cs typeface="Calibri"/>
              </a:rPr>
              <a:t>Aspectos prácticos</a:t>
            </a:r>
            <a:r>
              <a:rPr lang="es-LA" sz="4000" b="0" i="0" u="none" strike="noStrike" cap="none" baseline="0" dirty="0">
                <a:solidFill>
                  <a:srgbClr val="000000"/>
                </a:solidFill>
                <a:effectLst/>
                <a:uFill>
                  <a:solidFill>
                    <a:prstClr val="black">
                      <a:alpha val="0"/>
                    </a:prstClr>
                  </a:solidFill>
                </a:uFill>
                <a:latin typeface="Calibri"/>
                <a:ea typeface="Calibri"/>
                <a:cs typeface="Calibri"/>
              </a:rPr>
              <a:t> </a:t>
            </a:r>
            <a:endParaRPr lang="sv-SE" sz="4000" b="1" dirty="0">
              <a:latin typeface="Calibri" panose="020F0502020204030204" pitchFamily="34" charset="0"/>
            </a:endParaRPr>
          </a:p>
          <a:p>
            <a:pPr lvl="0"/>
            <a:endParaRPr lang="sv-SE" sz="3200" b="1" dirty="0">
              <a:latin typeface="Calibri" panose="020F0502020204030204" pitchFamily="34" charset="0"/>
            </a:endParaRPr>
          </a:p>
          <a:p>
            <a:r>
              <a:rPr lang="es-LA" sz="3200" b="0" i="0" u="none" strike="noStrike" cap="none" baseline="0" dirty="0">
                <a:solidFill>
                  <a:srgbClr val="000000"/>
                </a:solidFill>
                <a:effectLst/>
                <a:uFill>
                  <a:solidFill>
                    <a:prstClr val="black">
                      <a:alpha val="0"/>
                    </a:prstClr>
                  </a:solidFill>
                </a:uFill>
                <a:latin typeface="Calibri"/>
                <a:ea typeface="Calibri"/>
                <a:cs typeface="Calibri"/>
              </a:rPr>
              <a:t>Nueve sesiones de 2 horas cada una.</a:t>
            </a:r>
          </a:p>
          <a:p>
            <a:endParaRPr lang="sv-SE" sz="3200" dirty="0">
              <a:latin typeface="Calibri" panose="020F0502020204030204" pitchFamily="34" charset="0"/>
            </a:endParaRPr>
          </a:p>
          <a:p>
            <a:r>
              <a:rPr lang="es-LA" sz="3200" b="0" i="1" u="none" strike="noStrike" cap="none" baseline="0" dirty="0">
                <a:solidFill>
                  <a:srgbClr val="000000"/>
                </a:solidFill>
                <a:effectLst/>
                <a:uFill>
                  <a:solidFill>
                    <a:prstClr val="black">
                      <a:alpha val="0"/>
                    </a:prstClr>
                  </a:solidFill>
                </a:uFill>
                <a:latin typeface="Calibri"/>
                <a:ea typeface="Calibri"/>
                <a:cs typeface="Calibri"/>
              </a:rPr>
              <a:t>Agregue información sobre la fecha y la hora si lo desea </a:t>
            </a:r>
            <a:br>
              <a:rPr sz="3200" dirty="0"/>
            </a:br>
            <a:r>
              <a:rPr lang="es-LA" sz="3200" b="0" i="1" u="none" strike="noStrike" cap="none" baseline="0" dirty="0">
                <a:solidFill>
                  <a:srgbClr val="000000"/>
                </a:solidFill>
                <a:effectLst/>
                <a:uFill>
                  <a:solidFill>
                    <a:prstClr val="black">
                      <a:alpha val="0"/>
                    </a:prstClr>
                  </a:solidFill>
                </a:uFill>
                <a:latin typeface="Calibri"/>
                <a:ea typeface="Calibri"/>
                <a:cs typeface="Calibri"/>
              </a:rPr>
              <a:t>(p. ej., todos los sábados a las 2 p. m.)</a:t>
            </a:r>
            <a:endParaRPr lang="sv-SE" sz="3200" i="1" dirty="0">
              <a:latin typeface="Calibri" panose="020F0502020204030204" pitchFamily="34" charset="0"/>
            </a:endParaRPr>
          </a:p>
          <a:p>
            <a:r>
              <a:rPr lang="es-LA" sz="3200" b="0" i="1" u="none" strike="noStrike" cap="none" baseline="0" dirty="0">
                <a:solidFill>
                  <a:srgbClr val="000000"/>
                </a:solidFill>
                <a:effectLst/>
                <a:uFill>
                  <a:solidFill>
                    <a:prstClr val="black">
                      <a:alpha val="0"/>
                    </a:prstClr>
                  </a:solidFill>
                </a:uFill>
                <a:latin typeface="Calibri"/>
                <a:ea typeface="Calibri"/>
                <a:cs typeface="Calibri"/>
              </a:rPr>
              <a:t>Agregue la información práctica que sea necesaria.</a:t>
            </a:r>
            <a:endParaRPr lang="sv-SE" sz="3200" i="1" dirty="0">
              <a:latin typeface="Calibri" panose="020F0502020204030204" pitchFamily="34" charset="0"/>
            </a:endParaRPr>
          </a:p>
        </p:txBody>
      </p:sp>
    </p:spTree>
    <p:extLst>
      <p:ext uri="{BB962C8B-B14F-4D97-AF65-F5344CB8AC3E}">
        <p14:creationId xmlns:p14="http://schemas.microsoft.com/office/powerpoint/2010/main" val="18827884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98374DD1-2A6D-4F16-A130-989654A82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74" y="1590675"/>
            <a:ext cx="6159451" cy="4250889"/>
          </a:xfrm>
          <a:prstGeom prst="rect">
            <a:avLst/>
          </a:prstGeom>
        </p:spPr>
      </p:pic>
    </p:spTree>
    <p:extLst>
      <p:ext uri="{BB962C8B-B14F-4D97-AF65-F5344CB8AC3E}">
        <p14:creationId xmlns:p14="http://schemas.microsoft.com/office/powerpoint/2010/main" val="129814416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DF6391F-FAEC-4874-A9E4-3C742FD51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222" y="2315728"/>
            <a:ext cx="2715014" cy="1873742"/>
          </a:xfrm>
          <a:prstGeom prst="rect">
            <a:avLst/>
          </a:prstGeom>
        </p:spPr>
      </p:pic>
      <p:pic>
        <p:nvPicPr>
          <p:cNvPr id="1026" name="Picture 2">
            <a:extLst>
              <a:ext uri="{FF2B5EF4-FFF2-40B4-BE49-F238E27FC236}">
                <a16:creationId xmlns:a16="http://schemas.microsoft.com/office/drawing/2014/main" id="{EB058E31-DFD9-4004-B38C-D73DCF663C4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97740" y="3850282"/>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6F212F7-8EE7-4A50-848A-7DF7AF40ACC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229448" y="700812"/>
            <a:ext cx="10287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2B1C19E3-3999-4B1D-9B03-3F94BE5DA8E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015670" y="2339858"/>
            <a:ext cx="10382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991D7FA-18D7-4E87-B19A-0F3A7C4A0E6C}"/>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997740" y="2546564"/>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C9B65DF-D6CB-4A43-9B79-4A7686CB47A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576887" y="710338"/>
            <a:ext cx="103822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13CA31C0-171D-42AA-9243-F2D5DBAE1890}"/>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933019" y="5392438"/>
            <a:ext cx="10287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036A3C2-CEC3-4CE4-AF9B-CDF2D0FB4148}"/>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219375" y="1233321"/>
            <a:ext cx="103822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F678ECD-41BB-4C38-BFBD-5E5884582364}"/>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922649" y="4997151"/>
            <a:ext cx="10382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a:extLst>
              <a:ext uri="{FF2B5EF4-FFF2-40B4-BE49-F238E27FC236}">
                <a16:creationId xmlns:a16="http://schemas.microsoft.com/office/drawing/2014/main" id="{A0D08BA3-32EE-45B3-937D-754C63662ACB}"/>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933851" y="700812"/>
            <a:ext cx="10382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655B3D9-56A2-4657-966A-D98DAB8B69A5}"/>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9177055" y="3640462"/>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a:extLst>
              <a:ext uri="{FF2B5EF4-FFF2-40B4-BE49-F238E27FC236}">
                <a16:creationId xmlns:a16="http://schemas.microsoft.com/office/drawing/2014/main" id="{9262622F-E2FB-4E0E-BABE-1073AEA1C8FE}"/>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586412" y="5392437"/>
            <a:ext cx="10287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a:extLst>
              <a:ext uri="{FF2B5EF4-FFF2-40B4-BE49-F238E27FC236}">
                <a16:creationId xmlns:a16="http://schemas.microsoft.com/office/drawing/2014/main" id="{1A639A01-4FDB-4B54-88B3-95939CD2F693}"/>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835878" y="1242846"/>
            <a:ext cx="10382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658F2709-2B7C-45AD-93C0-0AA3FE5081DB}"/>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8305102" y="4830628"/>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a:extLst>
              <a:ext uri="{FF2B5EF4-FFF2-40B4-BE49-F238E27FC236}">
                <a16:creationId xmlns:a16="http://schemas.microsoft.com/office/drawing/2014/main" id="{F4263633-FB39-4016-B675-F03FA6C41BC2}"/>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229448" y="5392437"/>
            <a:ext cx="1028700" cy="10287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ruta 22">
            <a:extLst>
              <a:ext uri="{FF2B5EF4-FFF2-40B4-BE49-F238E27FC236}">
                <a16:creationId xmlns:a16="http://schemas.microsoft.com/office/drawing/2014/main" id="{87B47D42-7448-4F50-ADE9-2384FE10BB43}"/>
              </a:ext>
            </a:extLst>
          </p:cNvPr>
          <p:cNvSpPr txBox="1"/>
          <p:nvPr/>
        </p:nvSpPr>
        <p:spPr>
          <a:xfrm>
            <a:off x="4132432" y="4232651"/>
            <a:ext cx="3903633" cy="584775"/>
          </a:xfrm>
          <a:prstGeom prst="rect">
            <a:avLst/>
          </a:prstGeom>
          <a:noFill/>
        </p:spPr>
        <p:txBody>
          <a:bodyPr wrap="none" rtlCol="0">
            <a:spAutoFit/>
          </a:bodyPr>
          <a:lstStyle/>
          <a:p>
            <a:pPr algn="ctr"/>
            <a:r>
              <a:rPr lang="es-LA" sz="3200" b="0" i="0" u="none" strike="noStrike" cap="none" baseline="0" dirty="0">
                <a:solidFill>
                  <a:srgbClr val="000000"/>
                </a:solidFill>
                <a:effectLst/>
                <a:uFill>
                  <a:solidFill>
                    <a:prstClr val="black">
                      <a:alpha val="0"/>
                    </a:prstClr>
                  </a:solidFill>
                </a:uFill>
                <a:latin typeface="Calibri"/>
                <a:ea typeface="Calibri"/>
                <a:cs typeface="Calibri"/>
              </a:rPr>
              <a:t>Necesidades humanas</a:t>
            </a:r>
          </a:p>
        </p:txBody>
      </p:sp>
    </p:spTree>
    <p:extLst>
      <p:ext uri="{BB962C8B-B14F-4D97-AF65-F5344CB8AC3E}">
        <p14:creationId xmlns:p14="http://schemas.microsoft.com/office/powerpoint/2010/main" val="22640818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ruta 17">
            <a:extLst>
              <a:ext uri="{FF2B5EF4-FFF2-40B4-BE49-F238E27FC236}">
                <a16:creationId xmlns:a16="http://schemas.microsoft.com/office/drawing/2014/main" id="{5307BA23-1153-4F7F-84EF-8D3849D5B7E3}"/>
              </a:ext>
            </a:extLst>
          </p:cNvPr>
          <p:cNvSpPr txBox="1"/>
          <p:nvPr/>
        </p:nvSpPr>
        <p:spPr>
          <a:xfrm>
            <a:off x="4417110" y="3867434"/>
            <a:ext cx="3357778" cy="1077218"/>
          </a:xfrm>
          <a:prstGeom prst="rect">
            <a:avLst/>
          </a:prstGeom>
          <a:noFill/>
        </p:spPr>
        <p:txBody>
          <a:bodyPr wrap="none" rtlCol="0">
            <a:spAutoFit/>
          </a:bodyPr>
          <a:lstStyle/>
          <a:p>
            <a:pPr algn="ctr"/>
            <a:r>
              <a:rPr lang="es-LA" sz="3200" b="0" i="0" u="none" strike="noStrike" cap="none" baseline="0" dirty="0">
                <a:solidFill>
                  <a:srgbClr val="000000"/>
                </a:solidFill>
                <a:effectLst/>
                <a:uFill>
                  <a:solidFill>
                    <a:prstClr val="black">
                      <a:alpha val="0"/>
                    </a:prstClr>
                  </a:solidFill>
                </a:uFill>
                <a:latin typeface="Calibri"/>
                <a:ea typeface="Calibri"/>
                <a:cs typeface="Calibri"/>
              </a:rPr>
              <a:t>Responsabilidades </a:t>
            </a:r>
          </a:p>
          <a:p>
            <a:pPr algn="ctr"/>
            <a:r>
              <a:rPr lang="es-LA" sz="3200" b="0" i="0" u="none" strike="noStrike" cap="none" baseline="0" dirty="0">
                <a:solidFill>
                  <a:srgbClr val="000000"/>
                </a:solidFill>
                <a:effectLst/>
                <a:uFill>
                  <a:solidFill>
                    <a:prstClr val="black">
                      <a:alpha val="0"/>
                    </a:prstClr>
                  </a:solidFill>
                </a:uFill>
                <a:latin typeface="Calibri"/>
                <a:ea typeface="Calibri"/>
                <a:cs typeface="Calibri"/>
              </a:rPr>
              <a:t>de los gobiernos</a:t>
            </a:r>
          </a:p>
        </p:txBody>
      </p:sp>
      <p:pic>
        <p:nvPicPr>
          <p:cNvPr id="30" name="Picture 2">
            <a:extLst>
              <a:ext uri="{FF2B5EF4-FFF2-40B4-BE49-F238E27FC236}">
                <a16:creationId xmlns:a16="http://schemas.microsoft.com/office/drawing/2014/main" id="{82B33343-149E-420C-BD96-FB38ACB18A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19100" y="2080370"/>
            <a:ext cx="3153797" cy="16054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8B469D3F-6214-364C-9C00-080C03B0C8F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97740" y="3850282"/>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9E3FAFB1-51E8-254D-B52B-444115FE4BD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229448" y="700812"/>
            <a:ext cx="10287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a:extLst>
              <a:ext uri="{FF2B5EF4-FFF2-40B4-BE49-F238E27FC236}">
                <a16:creationId xmlns:a16="http://schemas.microsoft.com/office/drawing/2014/main" id="{F51DD84E-A9EB-C945-BD08-3F0DB90925D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015670" y="2339858"/>
            <a:ext cx="10382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a:extLst>
              <a:ext uri="{FF2B5EF4-FFF2-40B4-BE49-F238E27FC236}">
                <a16:creationId xmlns:a16="http://schemas.microsoft.com/office/drawing/2014/main" id="{A9D01FB0-74C3-8C4B-B488-AEAD9B36F86A}"/>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997740" y="2546564"/>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a:extLst>
              <a:ext uri="{FF2B5EF4-FFF2-40B4-BE49-F238E27FC236}">
                <a16:creationId xmlns:a16="http://schemas.microsoft.com/office/drawing/2014/main" id="{A5519C1C-8E14-6F4A-828C-FFE7648F607E}"/>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576887" y="710338"/>
            <a:ext cx="103822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9">
            <a:extLst>
              <a:ext uri="{FF2B5EF4-FFF2-40B4-BE49-F238E27FC236}">
                <a16:creationId xmlns:a16="http://schemas.microsoft.com/office/drawing/2014/main" id="{471622D3-96B5-2E43-BCCC-133D766F7FAA}"/>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933019" y="5392438"/>
            <a:ext cx="10287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a:extLst>
              <a:ext uri="{FF2B5EF4-FFF2-40B4-BE49-F238E27FC236}">
                <a16:creationId xmlns:a16="http://schemas.microsoft.com/office/drawing/2014/main" id="{DE5AEDF1-424F-E14C-8F46-C8240DC2A2A3}"/>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219375" y="1233321"/>
            <a:ext cx="103822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a:extLst>
              <a:ext uri="{FF2B5EF4-FFF2-40B4-BE49-F238E27FC236}">
                <a16:creationId xmlns:a16="http://schemas.microsoft.com/office/drawing/2014/main" id="{0F7E243D-3FA8-7C43-82E8-324EB09FBA75}"/>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922649" y="4997151"/>
            <a:ext cx="10382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3">
            <a:extLst>
              <a:ext uri="{FF2B5EF4-FFF2-40B4-BE49-F238E27FC236}">
                <a16:creationId xmlns:a16="http://schemas.microsoft.com/office/drawing/2014/main" id="{16A3FDA8-5AE7-9F4A-BA2D-ABEEDA06B9AB}"/>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933851" y="700812"/>
            <a:ext cx="10382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a:extLst>
              <a:ext uri="{FF2B5EF4-FFF2-40B4-BE49-F238E27FC236}">
                <a16:creationId xmlns:a16="http://schemas.microsoft.com/office/drawing/2014/main" id="{E003D261-AA6A-5447-BA57-812AC775B9A2}"/>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9177055" y="3640462"/>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5">
            <a:extLst>
              <a:ext uri="{FF2B5EF4-FFF2-40B4-BE49-F238E27FC236}">
                <a16:creationId xmlns:a16="http://schemas.microsoft.com/office/drawing/2014/main" id="{EC19E865-24AC-EC49-8017-6A6088245F89}"/>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586412" y="5392437"/>
            <a:ext cx="10287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1">
            <a:extLst>
              <a:ext uri="{FF2B5EF4-FFF2-40B4-BE49-F238E27FC236}">
                <a16:creationId xmlns:a16="http://schemas.microsoft.com/office/drawing/2014/main" id="{8C3B8525-BAA2-2746-AB56-90316938FDA8}"/>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835878" y="1242846"/>
            <a:ext cx="10382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2">
            <a:extLst>
              <a:ext uri="{FF2B5EF4-FFF2-40B4-BE49-F238E27FC236}">
                <a16:creationId xmlns:a16="http://schemas.microsoft.com/office/drawing/2014/main" id="{4948729D-295A-584C-923E-C8237D3B1EDD}"/>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8305102" y="4830628"/>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3">
            <a:extLst>
              <a:ext uri="{FF2B5EF4-FFF2-40B4-BE49-F238E27FC236}">
                <a16:creationId xmlns:a16="http://schemas.microsoft.com/office/drawing/2014/main" id="{5145EACE-4632-724F-AFDE-83A8CE283285}"/>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229448" y="5392437"/>
            <a:ext cx="1028700" cy="102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21035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24.03.31"/>
  <p:tag name="AS_TITLE" val="Aspose.Slides for Java"/>
  <p:tag name="AS_VERSION" val="24.3"/>
</p:tagLst>
</file>

<file path=ppt/theme/theme1.xml><?xml version="1.0" encoding="utf-8"?>
<a:theme xmlns:a="http://schemas.openxmlformats.org/drawingml/2006/main" name="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 id="{246DCF40-6CFC-F646-8001-A43CEB8F1AAA}" vid="{8F230C54-BA81-2E44-A00F-7D709035E4B2}"/>
    </a:ext>
  </a:extLst>
</a:theme>
</file>

<file path=ppt/theme/theme2.xml><?xml version="1.0" encoding="utf-8"?>
<a:theme xmlns:a="http://schemas.openxmlformats.org/drawingml/2006/main" name="1_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 id="{246DCF40-6CFC-F646-8001-A43CEB8F1AAA}" vid="{7E0EFE22-E4C3-234C-A69E-13051482C143}"/>
    </a:ext>
  </a:extLst>
</a:theme>
</file>

<file path=ppt/theme/theme3.xml><?xml version="1.0" encoding="utf-8"?>
<a:theme xmlns:a="http://schemas.openxmlformats.org/drawingml/2006/main" name="1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 id="{246DCF40-6CFC-F646-8001-A43CEB8F1AAA}" vid="{E99A7CBB-A1A5-D446-99BA-91B4CD972E41}"/>
    </a:ext>
  </a:extLst>
</a:theme>
</file>

<file path=ppt/theme/theme4.xml><?xml version="1.0" encoding="utf-8"?>
<a:theme xmlns:a="http://schemas.openxmlformats.org/drawingml/2006/main" name="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 id="{246DCF40-6CFC-F646-8001-A43CEB8F1AAA}" vid="{D427D714-8175-D940-A961-C34CAD7D9BCA}"/>
    </a:ext>
  </a:extLst>
</a:theme>
</file>

<file path=ppt/theme/theme5.xml><?xml version="1.0" encoding="utf-8"?>
<a:theme xmlns:a="http://schemas.openxmlformats.org/drawingml/2006/main" name="2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 id="{246DCF40-6CFC-F646-8001-A43CEB8F1AAA}" vid="{58018D27-A5D0-784D-B68E-FC81E11C9944}"/>
    </a:ext>
  </a:extLst>
</a:theme>
</file>

<file path=ppt/theme/theme6.xml><?xml version="1.0" encoding="utf-8"?>
<a:theme xmlns:a="http://schemas.openxmlformats.org/drawingml/2006/main" name="3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 id="{246DCF40-6CFC-F646-8001-A43CEB8F1AAA}" vid="{328BC865-2ED8-F74E-8A13-A17636D6F1CE}"/>
    </a:ext>
  </a:extLst>
</a:theme>
</file>

<file path=ppt/theme/theme7.xml><?xml version="1.0" encoding="utf-8"?>
<a:theme xmlns:a="http://schemas.openxmlformats.org/drawingml/2006/main" name="4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 id="{246DCF40-6CFC-F646-8001-A43CEB8F1AAA}" vid="{43CDDBDB-4E30-E647-8FB6-BA6C6445391D}"/>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664EAB1E5C6AEE41887E9F86B6C24009" ma:contentTypeVersion="20" ma:contentTypeDescription="Skapa ett nytt dokument." ma:contentTypeScope="" ma:versionID="9d01bc0450bea3794dee5e776a34c912">
  <xsd:schema xmlns:xsd="http://www.w3.org/2001/XMLSchema" xmlns:xs="http://www.w3.org/2001/XMLSchema" xmlns:p="http://schemas.microsoft.com/office/2006/metadata/properties" xmlns:ns2="22fecd5d-df39-456e-b4cb-878c351283d5" xmlns:ns3="6542285b-0a69-4616-8a34-3bdbf91ac2f1" targetNamespace="http://schemas.microsoft.com/office/2006/metadata/properties" ma:root="true" ma:fieldsID="f6007b592e6b016a312dc5751a3c2987" ns2:_="" ns3:_="">
    <xsd:import namespace="22fecd5d-df39-456e-b4cb-878c351283d5"/>
    <xsd:import namespace="6542285b-0a69-4616-8a34-3bdbf91ac2f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fecd5d-df39-456e-b4cb-878c351283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fc94a9c-aa5b-4035-8ca6-10f28b064d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42285b-0a69-4616-8a34-3bdbf91ac2f1" elementFormDefault="qualified">
    <xsd:import namespace="http://schemas.microsoft.com/office/2006/documentManagement/types"/>
    <xsd:import namespace="http://schemas.microsoft.com/office/infopath/2007/PartnerControls"/>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b60faaa5-3091-4a46-874a-6e0e77558f8a}" ma:internalName="TaxCatchAll" ma:showField="CatchAllData" ma:web="6542285b-0a69-4616-8a34-3bdbf91ac2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2fecd5d-df39-456e-b4cb-878c351283d5">
      <Terms xmlns="http://schemas.microsoft.com/office/infopath/2007/PartnerControls"/>
    </lcf76f155ced4ddcb4097134ff3c332f>
    <TaxCatchAll xmlns="6542285b-0a69-4616-8a34-3bdbf91ac2f1" xsi:nil="true"/>
  </documentManagement>
</p:properties>
</file>

<file path=customXml/itemProps1.xml><?xml version="1.0" encoding="utf-8"?>
<ds:datastoreItem xmlns:ds="http://schemas.openxmlformats.org/officeDocument/2006/customXml" ds:itemID="{23068F6F-4F41-4F2C-B306-681BD5983EA8}">
  <ds:schemaRefs>
    <ds:schemaRef ds:uri="http://schemas.microsoft.com/sharepoint/v3/contenttype/forms"/>
  </ds:schemaRefs>
</ds:datastoreItem>
</file>

<file path=customXml/itemProps2.xml><?xml version="1.0" encoding="utf-8"?>
<ds:datastoreItem xmlns:ds="http://schemas.openxmlformats.org/officeDocument/2006/customXml" ds:itemID="{203B9752-47CD-4E7A-95C4-755CEBF89440}"/>
</file>

<file path=customXml/itemProps3.xml><?xml version="1.0" encoding="utf-8"?>
<ds:datastoreItem xmlns:ds="http://schemas.openxmlformats.org/officeDocument/2006/customXml" ds:itemID="{6C759612-FB27-4A08-A657-FD317E5BFB2E}">
  <ds:schemaRefs>
    <ds:schemaRef ds:uri="http://schemas.microsoft.com/office/2006/documentManagement/types"/>
    <ds:schemaRef ds:uri="http://www.w3.org/XML/1998/namespace"/>
    <ds:schemaRef ds:uri="007ce96f-f6e4-41e9-bbc1-3453ece26c5d"/>
    <ds:schemaRef ds:uri="http://purl.org/dc/terms/"/>
    <ds:schemaRef ds:uri="http://purl.org/dc/dcmitype/"/>
    <ds:schemaRef ds:uri="27879760-8d42-4139-817b-a85748325e78"/>
    <ds:schemaRef ds:uri="http://schemas.microsoft.com/office/infopath/2007/PartnerControls"/>
    <ds:schemaRef ds:uri="http://schemas.openxmlformats.org/package/2006/metadata/core-properties"/>
    <ds:schemaRef ds:uri="http://schemas.microsoft.com/office/2006/metadata/properties"/>
    <ds:schemaRef ds:uri="http://purl.org/dc/elements/1.1/"/>
    <ds:schemaRef ds:uri="22fecd5d-df39-456e-b4cb-878c351283d5"/>
    <ds:schemaRef ds:uri="6542285b-0a69-4616-8a34-3bdbf91ac2f1"/>
  </ds:schemaRefs>
</ds:datastoreItem>
</file>

<file path=docProps/app.xml><?xml version="1.0" encoding="utf-8"?>
<Properties xmlns="http://schemas.openxmlformats.org/officeDocument/2006/extended-properties" xmlns:vt="http://schemas.openxmlformats.org/officeDocument/2006/docPropsVTypes">
  <Template>Session1_PPT (1)</Template>
  <TotalTime>2059</TotalTime>
  <Words>2932</Words>
  <Application>Microsoft Office PowerPoint</Application>
  <PresentationFormat>Bredbild</PresentationFormat>
  <Paragraphs>268</Paragraphs>
  <Slides>29</Slides>
  <Notes>29</Notes>
  <HiddenSlides>0</HiddenSlides>
  <MMClips>0</MMClips>
  <ScaleCrop>false</ScaleCrop>
  <HeadingPairs>
    <vt:vector size="6" baseType="variant">
      <vt:variant>
        <vt:lpstr>Använt teckensnitt</vt:lpstr>
      </vt:variant>
      <vt:variant>
        <vt:i4>3</vt:i4>
      </vt:variant>
      <vt:variant>
        <vt:lpstr>Tema</vt:lpstr>
      </vt:variant>
      <vt:variant>
        <vt:i4>7</vt:i4>
      </vt:variant>
      <vt:variant>
        <vt:lpstr>Bildrubriker</vt:lpstr>
      </vt:variant>
      <vt:variant>
        <vt:i4>29</vt:i4>
      </vt:variant>
    </vt:vector>
  </HeadingPairs>
  <TitlesOfParts>
    <vt:vector size="39" baseType="lpstr">
      <vt:lpstr>Arial</vt:lpstr>
      <vt:lpstr>Calibri</vt:lpstr>
      <vt:lpstr>Calibri Light</vt:lpstr>
      <vt:lpstr>Anpassad formgivning</vt:lpstr>
      <vt:lpstr>1_Anpassad formgivning</vt:lpstr>
      <vt:lpstr>1_FORBTema2</vt:lpstr>
      <vt:lpstr>FORBTema2</vt:lpstr>
      <vt:lpstr>2_FORBTema2</vt:lpstr>
      <vt:lpstr>3_FORBTema2</vt:lpstr>
      <vt:lpstr>4_FORBTema2</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 ARTÍCULO 1  “Todos los seres humanos  nacen iguales en dignidad  y derechos, y dotados como  están de razón y conciencia,  deben comportarse  fraternalmente los unos  con los otros”.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Session1 PowerPoint</dc:title>
  <dc:creator>FORB Learning Platform;Katherine.Cash@smc.global</dc:creator>
  <cp:lastModifiedBy>Victoria Pfeiffer</cp:lastModifiedBy>
  <cp:revision>268</cp:revision>
  <cp:lastPrinted>2021-06-02T17:53:06Z</cp:lastPrinted>
  <dcterms:created xsi:type="dcterms:W3CDTF">2021-07-06T04:33:10Z</dcterms:created>
  <dcterms:modified xsi:type="dcterms:W3CDTF">2025-11-27T07:39:52Z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0x010100664EAB1E5C6AEE41887E9F86B6C24009</vt:lpwstr>
  </property>
  <property fmtid="{D5CDD505-2E9C-101B-9397-08002B2CF9AE}" pid="3" name="MediaServiceImageTags">
    <vt:lpwstr/>
  </property>
</Properties>
</file>