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charts/chart5.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charts/chart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charts/chart7.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26" r:id="rId5"/>
    <p:sldMasterId id="2147483674" r:id="rId6"/>
    <p:sldMasterId id="2147483711" r:id="rId7"/>
    <p:sldMasterId id="2147483743" r:id="rId8"/>
    <p:sldMasterId id="2147483800" r:id="rId9"/>
    <p:sldMasterId id="2147483812" r:id="rId10"/>
  </p:sldMasterIdLst>
  <p:notesMasterIdLst>
    <p:notesMasterId r:id="rId40"/>
  </p:notesMasterIdLst>
  <p:handoutMasterIdLst>
    <p:handoutMasterId r:id="rId41"/>
  </p:handoutMasterIdLst>
  <p:sldIdLst>
    <p:sldId id="256" r:id="rId11"/>
    <p:sldId id="373" r:id="rId12"/>
    <p:sldId id="353" r:id="rId13"/>
    <p:sldId id="370" r:id="rId14"/>
    <p:sldId id="371" r:id="rId15"/>
    <p:sldId id="372" r:id="rId16"/>
    <p:sldId id="374" r:id="rId17"/>
    <p:sldId id="375" r:id="rId18"/>
    <p:sldId id="399" r:id="rId19"/>
    <p:sldId id="377" r:id="rId20"/>
    <p:sldId id="378" r:id="rId21"/>
    <p:sldId id="379" r:id="rId22"/>
    <p:sldId id="40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 id="394" r:id="rId37"/>
    <p:sldId id="395" r:id="rId38"/>
    <p:sldId id="397"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0" clrIdx="6"/>
  <p:cmAuthor id="1" name="Viktoria Myrén" initials="VM" lastIdx="0" clrIdx="0"/>
  <p:cmAuthor id="8" name="Viktoria Myren" initials="VM" lastIdx="0" clrIdx="7"/>
  <p:cmAuthor id="2" name="Viktoria Myrén" initials="VM [2]" lastIdx="0" clrIdx="1"/>
  <p:cmAuthor id="9" name="Kristina Schollin-Borg" initials="KSB" lastIdx="0" clrIdx="8">
    <p:extLst>
      <p:ext uri="{19B8F6BF-5375-455C-9EA6-DF929625EA0E}">
        <p15:presenceInfo xmlns:p15="http://schemas.microsoft.com/office/powerpoint/2012/main" userId="b4e1ecc18a5bd808" providerId="Windows Live"/>
      </p:ext>
    </p:extLst>
  </p:cmAuthor>
  <p:cmAuthor id="3" name="Viktoria Myrén" initials="VM [3]" lastIdx="0" clrIdx="2"/>
  <p:cmAuthor id="10" name="Katherine Cash" initials="KC" lastIdx="0" clrIdx="9">
    <p:extLst>
      <p:ext uri="{19B8F6BF-5375-455C-9EA6-DF929625EA0E}">
        <p15:presenceInfo xmlns:p15="http://schemas.microsoft.com/office/powerpoint/2012/main" userId="S::Katherine.Cash@smc.global::f7797b46-2b2d-4b8f-b225-8c373fe2af75" providerId="AD"/>
      </p:ext>
    </p:extLst>
  </p:cmAuthor>
  <p:cmAuthor id="4" name="Viktoria Myrén" initials="VM [4]" lastIdx="0" clrIdx="3"/>
  <p:cmAuthor id="11" name="Katherine Cash" initials="KC [2]" lastIdx="0" clrIdx="10">
    <p:extLst>
      <p:ext uri="{19B8F6BF-5375-455C-9EA6-DF929625EA0E}">
        <p15:presenceInfo xmlns:p15="http://schemas.microsoft.com/office/powerpoint/2012/main" userId="S::katherine.cash_smc.global#ext#@stefanusalliansen.onmicrosoft.com::c8443033-ba39-4d66-bc55-3451e72e1980" providerId="AD"/>
      </p:ext>
    </p:extLst>
  </p:cmAuthor>
  <p:cmAuthor id="5" name="Viktoria Myrén" initials="VM [5]" lastIdx="0" clrIdx="4"/>
  <p:cmAuthor id="6" name="Viktoria Myrén" initials="VM [6]"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86F01D-4606-4B49-BF30-0CA08BC82C6E}" v="27" dt="2025-11-17T15:37:49.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0" autoAdjust="0"/>
    <p:restoredTop sz="36264" autoAdjust="0"/>
  </p:normalViewPr>
  <p:slideViewPr>
    <p:cSldViewPr snapToGrid="0">
      <p:cViewPr varScale="1">
        <p:scale>
          <a:sx n="38" d="100"/>
          <a:sy n="38" d="100"/>
        </p:scale>
        <p:origin x="1308" y="48"/>
      </p:cViewPr>
      <p:guideLst>
        <p:guide orient="horz" pos="2160"/>
        <p:guide pos="386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5" d="100"/>
          <a:sy n="95" d="100"/>
        </p:scale>
        <p:origin x="257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Cash" userId="S::katherine.cash_smc.global#ext#@stefanusalliansen.onmicrosoft.com::c8443033-ba39-4d66-bc55-3451e72e1980" providerId="AD" clId="Web-{4ED26632-371B-14F3-14A7-DCCBF5C9FC1E}"/>
    <pc:docChg chg="modSld">
      <pc:chgData name="Katherine Cash" userId="S::katherine.cash_smc.global#ext#@stefanusalliansen.onmicrosoft.com::c8443033-ba39-4d66-bc55-3451e72e1980" providerId="AD" clId="Web-{4ED26632-371B-14F3-14A7-DCCBF5C9FC1E}" dt="2021-11-23T14:58:19.175" v="2"/>
      <pc:docMkLst>
        <pc:docMk/>
      </pc:docMkLst>
      <pc:sldChg chg="modNotes">
        <pc:chgData name="Katherine Cash" userId="S::katherine.cash_smc.global#ext#@stefanusalliansen.onmicrosoft.com::c8443033-ba39-4d66-bc55-3451e72e1980" providerId="AD" clId="Web-{4ED26632-371B-14F3-14A7-DCCBF5C9FC1E}" dt="2021-11-23T14:58:19.175" v="2"/>
        <pc:sldMkLst>
          <pc:docMk/>
          <pc:sldMk cId="523184214" sldId="353"/>
        </pc:sldMkLst>
      </pc:sldChg>
    </pc:docChg>
  </pc:docChgLst>
  <pc:docChgLst>
    <pc:chgData name="Ida Schmidt" userId="S::ids_dmr.org#ext#@stefanusalliansen.onmicrosoft.com::2e08fa83-532a-4f20-91c2-4157446c7707" providerId="AD" clId="Web-{517354F6-8530-5614-B66A-1F1FE10A7A6D}"/>
    <pc:docChg chg="modSld">
      <pc:chgData name="Ida Schmidt" userId="S::ids_dmr.org#ext#@stefanusalliansen.onmicrosoft.com::2e08fa83-532a-4f20-91c2-4157446c7707" providerId="AD" clId="Web-{517354F6-8530-5614-B66A-1F1FE10A7A6D}" dt="2021-09-20T08:29:40.996" v="0" actId="1076"/>
      <pc:docMkLst>
        <pc:docMk/>
      </pc:docMkLst>
      <pc:sldChg chg="modSp">
        <pc:chgData name="Ida Schmidt" userId="S::ids_dmr.org#ext#@stefanusalliansen.onmicrosoft.com::2e08fa83-532a-4f20-91c2-4157446c7707" providerId="AD" clId="Web-{517354F6-8530-5614-B66A-1F1FE10A7A6D}" dt="2021-09-20T08:29:40.996" v="0" actId="1076"/>
        <pc:sldMkLst>
          <pc:docMk/>
          <pc:sldMk cId="1698643706" sldId="388"/>
        </pc:sldMkLst>
      </pc:sldChg>
    </pc:docChg>
  </pc:docChgLst>
  <pc:docChgLst>
    <pc:chgData name="Victoria Pfeiffer" userId="7eecac38-ed42-4dcd-a14b-32bf074e092b" providerId="ADAL" clId="{6686F01D-4606-4B49-BF30-0CA08BC82C6E}"/>
    <pc:docChg chg="modSld">
      <pc:chgData name="Victoria Pfeiffer" userId="7eecac38-ed42-4dcd-a14b-32bf074e092b" providerId="ADAL" clId="{6686F01D-4606-4B49-BF30-0CA08BC82C6E}" dt="2025-11-18T09:10:50.399" v="196" actId="20577"/>
      <pc:docMkLst>
        <pc:docMk/>
      </pc:docMkLst>
      <pc:sldChg chg="modNotesTx">
        <pc:chgData name="Victoria Pfeiffer" userId="7eecac38-ed42-4dcd-a14b-32bf074e092b" providerId="ADAL" clId="{6686F01D-4606-4B49-BF30-0CA08BC82C6E}" dt="2025-11-17T08:02:54.444" v="18" actId="5793"/>
        <pc:sldMkLst>
          <pc:docMk/>
          <pc:sldMk cId="523184214" sldId="353"/>
        </pc:sldMkLst>
      </pc:sldChg>
      <pc:sldChg chg="modNotesTx">
        <pc:chgData name="Victoria Pfeiffer" userId="7eecac38-ed42-4dcd-a14b-32bf074e092b" providerId="ADAL" clId="{6686F01D-4606-4B49-BF30-0CA08BC82C6E}" dt="2025-11-18T09:09:37.332" v="177" actId="20577"/>
        <pc:sldMkLst>
          <pc:docMk/>
          <pc:sldMk cId="1193706311" sldId="370"/>
        </pc:sldMkLst>
      </pc:sldChg>
      <pc:sldChg chg="modNotesTx">
        <pc:chgData name="Victoria Pfeiffer" userId="7eecac38-ed42-4dcd-a14b-32bf074e092b" providerId="ADAL" clId="{6686F01D-4606-4B49-BF30-0CA08BC82C6E}" dt="2025-11-18T09:09:47.256" v="186" actId="5793"/>
        <pc:sldMkLst>
          <pc:docMk/>
          <pc:sldMk cId="1723071046" sldId="371"/>
        </pc:sldMkLst>
      </pc:sldChg>
      <pc:sldChg chg="modNotesTx">
        <pc:chgData name="Victoria Pfeiffer" userId="7eecac38-ed42-4dcd-a14b-32bf074e092b" providerId="ADAL" clId="{6686F01D-4606-4B49-BF30-0CA08BC82C6E}" dt="2025-11-17T14:39:42.963" v="22" actId="20577"/>
        <pc:sldMkLst>
          <pc:docMk/>
          <pc:sldMk cId="1298144166" sldId="374"/>
        </pc:sldMkLst>
      </pc:sldChg>
      <pc:sldChg chg="modNotesTx">
        <pc:chgData name="Victoria Pfeiffer" userId="7eecac38-ed42-4dcd-a14b-32bf074e092b" providerId="ADAL" clId="{6686F01D-4606-4B49-BF30-0CA08BC82C6E}" dt="2025-11-17T14:40:21.898" v="27" actId="6549"/>
        <pc:sldMkLst>
          <pc:docMk/>
          <pc:sldMk cId="2264081852" sldId="375"/>
        </pc:sldMkLst>
      </pc:sldChg>
      <pc:sldChg chg="modNotesTx">
        <pc:chgData name="Victoria Pfeiffer" userId="7eecac38-ed42-4dcd-a14b-32bf074e092b" providerId="ADAL" clId="{6686F01D-4606-4B49-BF30-0CA08BC82C6E}" dt="2025-11-17T14:56:45.008" v="36" actId="6549"/>
        <pc:sldMkLst>
          <pc:docMk/>
          <pc:sldMk cId="1762104901" sldId="377"/>
        </pc:sldMkLst>
      </pc:sldChg>
      <pc:sldChg chg="modNotesTx">
        <pc:chgData name="Victoria Pfeiffer" userId="7eecac38-ed42-4dcd-a14b-32bf074e092b" providerId="ADAL" clId="{6686F01D-4606-4B49-BF30-0CA08BC82C6E}" dt="2025-11-17T14:58:29.435" v="49" actId="6549"/>
        <pc:sldMkLst>
          <pc:docMk/>
          <pc:sldMk cId="420723366" sldId="378"/>
        </pc:sldMkLst>
      </pc:sldChg>
      <pc:sldChg chg="modNotesTx">
        <pc:chgData name="Victoria Pfeiffer" userId="7eecac38-ed42-4dcd-a14b-32bf074e092b" providerId="ADAL" clId="{6686F01D-4606-4B49-BF30-0CA08BC82C6E}" dt="2025-11-17T14:59:50.651" v="53" actId="20577"/>
        <pc:sldMkLst>
          <pc:docMk/>
          <pc:sldMk cId="4187154971" sldId="379"/>
        </pc:sldMkLst>
      </pc:sldChg>
      <pc:sldChg chg="modNotesTx">
        <pc:chgData name="Victoria Pfeiffer" userId="7eecac38-ed42-4dcd-a14b-32bf074e092b" providerId="ADAL" clId="{6686F01D-4606-4B49-BF30-0CA08BC82C6E}" dt="2025-11-17T15:01:15.471" v="76" actId="20577"/>
        <pc:sldMkLst>
          <pc:docMk/>
          <pc:sldMk cId="581836706" sldId="381"/>
        </pc:sldMkLst>
      </pc:sldChg>
      <pc:sldChg chg="modNotesTx">
        <pc:chgData name="Victoria Pfeiffer" userId="7eecac38-ed42-4dcd-a14b-32bf074e092b" providerId="ADAL" clId="{6686F01D-4606-4B49-BF30-0CA08BC82C6E}" dt="2025-11-17T15:01:28.483" v="80" actId="6549"/>
        <pc:sldMkLst>
          <pc:docMk/>
          <pc:sldMk cId="4131785051" sldId="382"/>
        </pc:sldMkLst>
      </pc:sldChg>
      <pc:sldChg chg="modNotesTx">
        <pc:chgData name="Victoria Pfeiffer" userId="7eecac38-ed42-4dcd-a14b-32bf074e092b" providerId="ADAL" clId="{6686F01D-4606-4B49-BF30-0CA08BC82C6E}" dt="2025-11-17T15:02:23.573" v="85" actId="6549"/>
        <pc:sldMkLst>
          <pc:docMk/>
          <pc:sldMk cId="2963703164" sldId="383"/>
        </pc:sldMkLst>
      </pc:sldChg>
      <pc:sldChg chg="modNotesTx">
        <pc:chgData name="Victoria Pfeiffer" userId="7eecac38-ed42-4dcd-a14b-32bf074e092b" providerId="ADAL" clId="{6686F01D-4606-4B49-BF30-0CA08BC82C6E}" dt="2025-11-17T15:02:35.733" v="88" actId="6549"/>
        <pc:sldMkLst>
          <pc:docMk/>
          <pc:sldMk cId="3046822505" sldId="384"/>
        </pc:sldMkLst>
      </pc:sldChg>
      <pc:sldChg chg="modNotesTx">
        <pc:chgData name="Victoria Pfeiffer" userId="7eecac38-ed42-4dcd-a14b-32bf074e092b" providerId="ADAL" clId="{6686F01D-4606-4B49-BF30-0CA08BC82C6E}" dt="2025-11-17T15:03:32.586" v="106" actId="6549"/>
        <pc:sldMkLst>
          <pc:docMk/>
          <pc:sldMk cId="2100755952" sldId="385"/>
        </pc:sldMkLst>
      </pc:sldChg>
      <pc:sldChg chg="modNotesTx">
        <pc:chgData name="Victoria Pfeiffer" userId="7eecac38-ed42-4dcd-a14b-32bf074e092b" providerId="ADAL" clId="{6686F01D-4606-4B49-BF30-0CA08BC82C6E}" dt="2025-11-18T09:10:37.364" v="194" actId="20577"/>
        <pc:sldMkLst>
          <pc:docMk/>
          <pc:sldMk cId="2140477479" sldId="386"/>
        </pc:sldMkLst>
      </pc:sldChg>
      <pc:sldChg chg="modNotesTx">
        <pc:chgData name="Victoria Pfeiffer" userId="7eecac38-ed42-4dcd-a14b-32bf074e092b" providerId="ADAL" clId="{6686F01D-4606-4B49-BF30-0CA08BC82C6E}" dt="2025-11-17T15:05:46.402" v="124" actId="6549"/>
        <pc:sldMkLst>
          <pc:docMk/>
          <pc:sldMk cId="2769005738" sldId="387"/>
        </pc:sldMkLst>
      </pc:sldChg>
      <pc:sldChg chg="modNotesTx">
        <pc:chgData name="Victoria Pfeiffer" userId="7eecac38-ed42-4dcd-a14b-32bf074e092b" providerId="ADAL" clId="{6686F01D-4606-4B49-BF30-0CA08BC82C6E}" dt="2025-11-18T09:10:50.399" v="196" actId="20577"/>
        <pc:sldMkLst>
          <pc:docMk/>
          <pc:sldMk cId="1698643706" sldId="388"/>
        </pc:sldMkLst>
      </pc:sldChg>
      <pc:sldChg chg="modNotesTx">
        <pc:chgData name="Victoria Pfeiffer" userId="7eecac38-ed42-4dcd-a14b-32bf074e092b" providerId="ADAL" clId="{6686F01D-4606-4B49-BF30-0CA08BC82C6E}" dt="2025-11-17T15:35:02.033" v="136" actId="6549"/>
        <pc:sldMkLst>
          <pc:docMk/>
          <pc:sldMk cId="51919688" sldId="389"/>
        </pc:sldMkLst>
      </pc:sldChg>
      <pc:sldChg chg="modNotesTx">
        <pc:chgData name="Victoria Pfeiffer" userId="7eecac38-ed42-4dcd-a14b-32bf074e092b" providerId="ADAL" clId="{6686F01D-4606-4B49-BF30-0CA08BC82C6E}" dt="2025-11-17T15:35:53.971" v="144" actId="6549"/>
        <pc:sldMkLst>
          <pc:docMk/>
          <pc:sldMk cId="3057957872" sldId="390"/>
        </pc:sldMkLst>
      </pc:sldChg>
      <pc:sldChg chg="modNotesTx">
        <pc:chgData name="Victoria Pfeiffer" userId="7eecac38-ed42-4dcd-a14b-32bf074e092b" providerId="ADAL" clId="{6686F01D-4606-4B49-BF30-0CA08BC82C6E}" dt="2025-11-17T15:36:13.899" v="148" actId="6549"/>
        <pc:sldMkLst>
          <pc:docMk/>
          <pc:sldMk cId="1416470817" sldId="391"/>
        </pc:sldMkLst>
      </pc:sldChg>
      <pc:sldChg chg="modNotesTx">
        <pc:chgData name="Victoria Pfeiffer" userId="7eecac38-ed42-4dcd-a14b-32bf074e092b" providerId="ADAL" clId="{6686F01D-4606-4B49-BF30-0CA08BC82C6E}" dt="2025-11-17T15:36:46.147" v="154" actId="6549"/>
        <pc:sldMkLst>
          <pc:docMk/>
          <pc:sldMk cId="2307684992" sldId="392"/>
        </pc:sldMkLst>
      </pc:sldChg>
      <pc:sldChg chg="modNotesTx">
        <pc:chgData name="Victoria Pfeiffer" userId="7eecac38-ed42-4dcd-a14b-32bf074e092b" providerId="ADAL" clId="{6686F01D-4606-4B49-BF30-0CA08BC82C6E}" dt="2025-11-17T15:36:59.710" v="158" actId="6549"/>
        <pc:sldMkLst>
          <pc:docMk/>
          <pc:sldMk cId="361777885" sldId="393"/>
        </pc:sldMkLst>
      </pc:sldChg>
      <pc:sldChg chg="modNotesTx">
        <pc:chgData name="Victoria Pfeiffer" userId="7eecac38-ed42-4dcd-a14b-32bf074e092b" providerId="ADAL" clId="{6686F01D-4606-4B49-BF30-0CA08BC82C6E}" dt="2025-11-17T15:37:33.077" v="166" actId="20577"/>
        <pc:sldMkLst>
          <pc:docMk/>
          <pc:sldMk cId="3410148613" sldId="394"/>
        </pc:sldMkLst>
      </pc:sldChg>
      <pc:sldChg chg="modNotesTx">
        <pc:chgData name="Victoria Pfeiffer" userId="7eecac38-ed42-4dcd-a14b-32bf074e092b" providerId="ADAL" clId="{6686F01D-4606-4B49-BF30-0CA08BC82C6E}" dt="2025-11-17T15:37:55.870" v="175" actId="6549"/>
        <pc:sldMkLst>
          <pc:docMk/>
          <pc:sldMk cId="184769002" sldId="395"/>
        </pc:sldMkLst>
      </pc:sldChg>
      <pc:sldChg chg="modNotesTx">
        <pc:chgData name="Victoria Pfeiffer" userId="7eecac38-ed42-4dcd-a14b-32bf074e092b" providerId="ADAL" clId="{6686F01D-4606-4B49-BF30-0CA08BC82C6E}" dt="2025-11-17T14:56:24.811" v="32" actId="6549"/>
        <pc:sldMkLst>
          <pc:docMk/>
          <pc:sldMk cId="480210358" sldId="399"/>
        </pc:sldMkLst>
      </pc:sldChg>
      <pc:sldChg chg="modNotesTx">
        <pc:chgData name="Victoria Pfeiffer" userId="7eecac38-ed42-4dcd-a14b-32bf074e092b" providerId="ADAL" clId="{6686F01D-4606-4B49-BF30-0CA08BC82C6E}" dt="2025-11-17T15:00:32.436" v="70" actId="6549"/>
        <pc:sldMkLst>
          <pc:docMk/>
          <pc:sldMk cId="4204800450" sldId="400"/>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64D4-C84C-96E5-E111EB5482BE}"/>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64D4-C84C-96E5-E111EB5482BE}"/>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64D4-C84C-96E5-E111EB5482BE}"/>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64D4-C84C-96E5-E111EB5482BE}"/>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64D4-C84C-96E5-E111EB5482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06E1-4E46-AC3B-89BD51B5113C}"/>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06E1-4E46-AC3B-89BD51B5113C}"/>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06E1-4E46-AC3B-89BD51B5113C}"/>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06E1-4E46-AC3B-89BD51B5113C}"/>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06E1-4E46-AC3B-89BD51B511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465-EF46-B174-6954805BF035}"/>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465-EF46-B174-6954805BF035}"/>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465-EF46-B174-6954805BF035}"/>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465-EF46-B174-6954805BF035}"/>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465-EF46-B174-6954805BF0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5B0-5E46-91EC-E82B60225D54}"/>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5B0-5E46-91EC-E82B60225D54}"/>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5B0-5E46-91EC-E82B60225D54}"/>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5B0-5E46-91EC-E82B60225D54}"/>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5B0-5E46-91EC-E82B60225D5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0433B682-41B8-42E4-9290-C44120E52195}">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0433B682-41B8-42E4-9290-C44120E52195}">
      <dgm:prSet/>
      <dgm:spPr/>
      <dgm:t>
        <a:bodyPr/>
        <a:lstStyle/>
        <a:p>
          <a:endParaRPr lang="sv-SE"/>
        </a:p>
      </dgm:t>
    </dgm:pt>
    <dgm:pt modelId="{31FAF54A-D612-7F44-98A8-F8ECE4111116}" type="parTrans" cxnId="{973DB793-0464-4356-B201-6D5DB4150362}">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973DB793-0464-4356-B201-6D5DB4150362}">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7241F780-228A-41A5-85E1-FF9F85842FD4}" type="presOf" srcId="{C1FE8847-C981-5B46-8034-26BB844B5B47}" destId="{70589828-B410-1D48-B114-7D78427C4F9A}" srcOrd="0" destOrd="0" presId="urn:microsoft.com/office/officeart/2005/8/layout/hChevron3"/>
    <dgm:cxn modelId="{0433B682-41B8-42E4-9290-C44120E52195}" srcId="{22C3C5C5-607E-0F41-ABAB-A0430CFD97B3}" destId="{34489489-90E6-654A-B525-3C6811FBB6EF}" srcOrd="0" destOrd="0" parTransId="{ED83613C-7D55-984B-A611-566105DB1990}" sibTransId="{137DFD68-1E99-F943-AC1D-71869AF5D30D}"/>
    <dgm:cxn modelId="{973DB793-0464-4356-B201-6D5DB4150362}" srcId="{22C3C5C5-607E-0F41-ABAB-A0430CFD97B3}" destId="{C1FE8847-C981-5B46-8034-26BB844B5B47}" srcOrd="1" destOrd="0" parTransId="{31FAF54A-D612-7F44-98A8-F8ECE4111116}" sibTransId="{D2BAB59A-EB35-9E4D-862A-6052E21775E3}"/>
    <dgm:cxn modelId="{5EC461B0-A48A-46BA-ACA5-4ABF769CE01C}" type="presOf" srcId="{34489489-90E6-654A-B525-3C6811FBB6EF}" destId="{DEAF8DD0-D6A0-9B40-ABB7-A49AE5026804}" srcOrd="0" destOrd="0" presId="urn:microsoft.com/office/officeart/2005/8/layout/hChevron3"/>
    <dgm:cxn modelId="{62DC52C5-396E-4D43-AFAD-F821B0118D5C}" type="presOf" srcId="{22C3C5C5-607E-0F41-ABAB-A0430CFD97B3}" destId="{A967CEDB-1B33-034A-B76A-79D1831743B0}" srcOrd="0" destOrd="0" presId="urn:microsoft.com/office/officeart/2005/8/layout/hChevron3"/>
    <dgm:cxn modelId="{624AD066-8E14-4C43-B0AD-D2F32CE544E8}" type="presParOf" srcId="{A967CEDB-1B33-034A-B76A-79D1831743B0}" destId="{DEAF8DD0-D6A0-9B40-ABB7-A49AE5026804}" srcOrd="0" destOrd="0" presId="urn:microsoft.com/office/officeart/2005/8/layout/hChevron3"/>
    <dgm:cxn modelId="{1BBC419F-11E4-48BD-BD26-698BE131AC54}" type="presParOf" srcId="{A967CEDB-1B33-034A-B76A-79D1831743B0}" destId="{3647DC3A-F9F7-3347-8E43-52AF574056EF}" srcOrd="1" destOrd="0" presId="urn:microsoft.com/office/officeart/2005/8/layout/hChevron3"/>
    <dgm:cxn modelId="{A5ED84C3-6E1E-4DE5-A14E-054CFBDC1640}"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4FFD91B3-FF1B-4B77-82A7-C6A5C55B7F62}">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4FFD91B3-FF1B-4B77-82A7-C6A5C55B7F62}">
      <dgm:prSet/>
      <dgm:spPr/>
      <dgm:t>
        <a:bodyPr/>
        <a:lstStyle/>
        <a:p>
          <a:endParaRPr lang="sv-SE"/>
        </a:p>
      </dgm:t>
    </dgm:pt>
    <dgm:pt modelId="{31FAF54A-D612-7F44-98A8-F8ECE4111116}" type="parTrans" cxnId="{4CE9EA30-2F6C-4B86-816E-36D4ABD2BAB6}">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4CE9EA30-2F6C-4B86-816E-36D4ABD2BAB6}">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C6D2602F-DDFC-4DB2-90C4-6F105807B1CD}" type="presOf" srcId="{22C3C5C5-607E-0F41-ABAB-A0430CFD97B3}" destId="{A967CEDB-1B33-034A-B76A-79D1831743B0}" srcOrd="0" destOrd="0" presId="urn:microsoft.com/office/officeart/2005/8/layout/hChevron3"/>
    <dgm:cxn modelId="{4CE9EA30-2F6C-4B86-816E-36D4ABD2BAB6}" srcId="{22C3C5C5-607E-0F41-ABAB-A0430CFD97B3}" destId="{C1FE8847-C981-5B46-8034-26BB844B5B47}" srcOrd="1" destOrd="0" parTransId="{31FAF54A-D612-7F44-98A8-F8ECE4111116}" sibTransId="{D2BAB59A-EB35-9E4D-862A-6052E21775E3}"/>
    <dgm:cxn modelId="{20A48E37-515D-4DEF-A68E-147F24327695}" type="presOf" srcId="{C1FE8847-C981-5B46-8034-26BB844B5B47}" destId="{70589828-B410-1D48-B114-7D78427C4F9A}" srcOrd="0" destOrd="0" presId="urn:microsoft.com/office/officeart/2005/8/layout/hChevron3"/>
    <dgm:cxn modelId="{F6A71083-1E4F-4513-97E4-433B2EC71F33}" type="presOf" srcId="{34489489-90E6-654A-B525-3C6811FBB6EF}" destId="{DEAF8DD0-D6A0-9B40-ABB7-A49AE5026804}" srcOrd="0" destOrd="0" presId="urn:microsoft.com/office/officeart/2005/8/layout/hChevron3"/>
    <dgm:cxn modelId="{4FFD91B3-FF1B-4B77-82A7-C6A5C55B7F62}" srcId="{22C3C5C5-607E-0F41-ABAB-A0430CFD97B3}" destId="{34489489-90E6-654A-B525-3C6811FBB6EF}" srcOrd="0" destOrd="0" parTransId="{ED83613C-7D55-984B-A611-566105DB1990}" sibTransId="{137DFD68-1E99-F943-AC1D-71869AF5D30D}"/>
    <dgm:cxn modelId="{B8ECFAA0-B5C0-40D3-9B8E-653FCA8D7D4C}" type="presParOf" srcId="{A967CEDB-1B33-034A-B76A-79D1831743B0}" destId="{DEAF8DD0-D6A0-9B40-ABB7-A49AE5026804}" srcOrd="0" destOrd="0" presId="urn:microsoft.com/office/officeart/2005/8/layout/hChevron3"/>
    <dgm:cxn modelId="{A7122331-7616-4AF1-8847-0BBE7C3ED6C0}" type="presParOf" srcId="{A967CEDB-1B33-034A-B76A-79D1831743B0}" destId="{3647DC3A-F9F7-3347-8E43-52AF574056EF}" srcOrd="1" destOrd="0" presId="urn:microsoft.com/office/officeart/2005/8/layout/hChevron3"/>
    <dgm:cxn modelId="{F5258242-24F4-4086-A8E3-D3FA8471B743}"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D8D786A3-0CBC-4537-9CC7-824621C2342E}">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D8D786A3-0CBC-4537-9CC7-824621C2342E}">
      <dgm:prSet/>
      <dgm:spPr/>
      <dgm:t>
        <a:bodyPr/>
        <a:lstStyle/>
        <a:p>
          <a:endParaRPr lang="sv-SE"/>
        </a:p>
      </dgm:t>
    </dgm:pt>
    <dgm:pt modelId="{31FAF54A-D612-7F44-98A8-F8ECE4111116}" type="parTrans" cxnId="{B9B8AE1B-920F-429C-B536-A3EFDE374389}">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B9B8AE1B-920F-429C-B536-A3EFDE374389}">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B9B8AE1B-920F-429C-B536-A3EFDE374389}" srcId="{22C3C5C5-607E-0F41-ABAB-A0430CFD97B3}" destId="{C1FE8847-C981-5B46-8034-26BB844B5B47}" srcOrd="1" destOrd="0" parTransId="{31FAF54A-D612-7F44-98A8-F8ECE4111116}" sibTransId="{D2BAB59A-EB35-9E4D-862A-6052E21775E3}"/>
    <dgm:cxn modelId="{2265392D-EDB8-4002-B72C-CE5C722CFE90}" type="presOf" srcId="{34489489-90E6-654A-B525-3C6811FBB6EF}" destId="{DEAF8DD0-D6A0-9B40-ABB7-A49AE5026804}" srcOrd="0" destOrd="0" presId="urn:microsoft.com/office/officeart/2005/8/layout/hChevron3"/>
    <dgm:cxn modelId="{7359E29D-7FC3-458E-9FAA-23170C255888}" type="presOf" srcId="{22C3C5C5-607E-0F41-ABAB-A0430CFD97B3}" destId="{A967CEDB-1B33-034A-B76A-79D1831743B0}" srcOrd="0" destOrd="0" presId="urn:microsoft.com/office/officeart/2005/8/layout/hChevron3"/>
    <dgm:cxn modelId="{D8D786A3-0CBC-4537-9CC7-824621C2342E}" srcId="{22C3C5C5-607E-0F41-ABAB-A0430CFD97B3}" destId="{34489489-90E6-654A-B525-3C6811FBB6EF}" srcOrd="0" destOrd="0" parTransId="{ED83613C-7D55-984B-A611-566105DB1990}" sibTransId="{137DFD68-1E99-F943-AC1D-71869AF5D30D}"/>
    <dgm:cxn modelId="{DB3E72F9-D9E4-47F4-86EA-F63F1EC470A2}" type="presOf" srcId="{C1FE8847-C981-5B46-8034-26BB844B5B47}" destId="{70589828-B410-1D48-B114-7D78427C4F9A}" srcOrd="0" destOrd="0" presId="urn:microsoft.com/office/officeart/2005/8/layout/hChevron3"/>
    <dgm:cxn modelId="{A0FFA07C-8723-4661-8B1E-917ABAD0FF4C}" type="presParOf" srcId="{A967CEDB-1B33-034A-B76A-79D1831743B0}" destId="{DEAF8DD0-D6A0-9B40-ABB7-A49AE5026804}" srcOrd="0" destOrd="0" presId="urn:microsoft.com/office/officeart/2005/8/layout/hChevron3"/>
    <dgm:cxn modelId="{6D833E59-6F92-44FE-ABAC-F2973C6C6B67}" type="presParOf" srcId="{A967CEDB-1B33-034A-B76A-79D1831743B0}" destId="{3647DC3A-F9F7-3347-8E43-52AF574056EF}" srcOrd="1" destOrd="0" presId="urn:microsoft.com/office/officeart/2005/8/layout/hChevron3"/>
    <dgm:cxn modelId="{65250725-FD99-46B6-A310-4EB941C626C1}"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2D912791-2F91-4D8C-92C2-3C41CE91A8AB}">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2D912791-2F91-4D8C-92C2-3C41CE91A8AB}">
      <dgm:prSet/>
      <dgm:spPr/>
      <dgm:t>
        <a:bodyPr/>
        <a:lstStyle/>
        <a:p>
          <a:endParaRPr lang="sv-SE"/>
        </a:p>
      </dgm:t>
    </dgm:pt>
    <dgm:pt modelId="{31FAF54A-D612-7F44-98A8-F8ECE4111116}" type="parTrans" cxnId="{B9BB9A19-D284-45A6-AE7A-4642DAAB0B0B}">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B9BB9A19-D284-45A6-AE7A-4642DAAB0B0B}">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567D8914-1CD9-4CBC-922C-3E9CEE0C1847}" type="presOf" srcId="{C1FE8847-C981-5B46-8034-26BB844B5B47}" destId="{70589828-B410-1D48-B114-7D78427C4F9A}" srcOrd="0" destOrd="0" presId="urn:microsoft.com/office/officeart/2005/8/layout/hChevron3"/>
    <dgm:cxn modelId="{B9BB9A19-D284-45A6-AE7A-4642DAAB0B0B}" srcId="{22C3C5C5-607E-0F41-ABAB-A0430CFD97B3}" destId="{C1FE8847-C981-5B46-8034-26BB844B5B47}" srcOrd="1" destOrd="0" parTransId="{31FAF54A-D612-7F44-98A8-F8ECE4111116}" sibTransId="{D2BAB59A-EB35-9E4D-862A-6052E21775E3}"/>
    <dgm:cxn modelId="{0C697129-ADDC-4F2F-AB6F-9825EC862E7F}" type="presOf" srcId="{34489489-90E6-654A-B525-3C6811FBB6EF}" destId="{DEAF8DD0-D6A0-9B40-ABB7-A49AE5026804}" srcOrd="0" destOrd="0" presId="urn:microsoft.com/office/officeart/2005/8/layout/hChevron3"/>
    <dgm:cxn modelId="{2D912791-2F91-4D8C-92C2-3C41CE91A8AB}" srcId="{22C3C5C5-607E-0F41-ABAB-A0430CFD97B3}" destId="{34489489-90E6-654A-B525-3C6811FBB6EF}" srcOrd="0" destOrd="0" parTransId="{ED83613C-7D55-984B-A611-566105DB1990}" sibTransId="{137DFD68-1E99-F943-AC1D-71869AF5D30D}"/>
    <dgm:cxn modelId="{3AD5169D-D2DD-493B-A9B2-BBFBEFC96D71}" type="presOf" srcId="{22C3C5C5-607E-0F41-ABAB-A0430CFD97B3}" destId="{A967CEDB-1B33-034A-B76A-79D1831743B0}" srcOrd="0" destOrd="0" presId="urn:microsoft.com/office/officeart/2005/8/layout/hChevron3"/>
    <dgm:cxn modelId="{FE6975C2-2FDE-41E2-AE4E-DEAECAFA3BA6}" type="presParOf" srcId="{A967CEDB-1B33-034A-B76A-79D1831743B0}" destId="{DEAF8DD0-D6A0-9B40-ABB7-A49AE5026804}" srcOrd="0" destOrd="0" presId="urn:microsoft.com/office/officeart/2005/8/layout/hChevron3"/>
    <dgm:cxn modelId="{EA20C622-92FF-4EB3-8EDB-85CE5391EEAD}" type="presParOf" srcId="{A967CEDB-1B33-034A-B76A-79D1831743B0}" destId="{3647DC3A-F9F7-3347-8E43-52AF574056EF}" srcOrd="1" destOrd="0" presId="urn:microsoft.com/office/officeart/2005/8/layout/hChevron3"/>
    <dgm:cxn modelId="{0D527185-65DA-4207-A65E-46FAA91F39FF}"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389220B8-9528-406E-8B15-BAC9496503D8}">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389220B8-9528-406E-8B15-BAC9496503D8}">
      <dgm:prSet/>
      <dgm:spPr/>
      <dgm:t>
        <a:bodyPr/>
        <a:lstStyle/>
        <a:p>
          <a:endParaRPr lang="sv-SE"/>
        </a:p>
      </dgm:t>
    </dgm:pt>
    <dgm:pt modelId="{31FAF54A-D612-7F44-98A8-F8ECE4111116}" type="parTrans" cxnId="{088CE331-141B-4CE5-98C5-0AA499C45DFB}">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088CE331-141B-4CE5-98C5-0AA499C45DFB}">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17E26601-9F54-4685-B76F-8E41EE3ADC07}" type="presOf" srcId="{22C3C5C5-607E-0F41-ABAB-A0430CFD97B3}" destId="{A967CEDB-1B33-034A-B76A-79D1831743B0}" srcOrd="0" destOrd="0" presId="urn:microsoft.com/office/officeart/2005/8/layout/hChevron3"/>
    <dgm:cxn modelId="{088CE331-141B-4CE5-98C5-0AA499C45DFB}" srcId="{22C3C5C5-607E-0F41-ABAB-A0430CFD97B3}" destId="{C1FE8847-C981-5B46-8034-26BB844B5B47}" srcOrd="1" destOrd="0" parTransId="{31FAF54A-D612-7F44-98A8-F8ECE4111116}" sibTransId="{D2BAB59A-EB35-9E4D-862A-6052E21775E3}"/>
    <dgm:cxn modelId="{028B3740-4ED9-44FE-B19A-519CF07E1891}" type="presOf" srcId="{C1FE8847-C981-5B46-8034-26BB844B5B47}" destId="{70589828-B410-1D48-B114-7D78427C4F9A}" srcOrd="0" destOrd="0" presId="urn:microsoft.com/office/officeart/2005/8/layout/hChevron3"/>
    <dgm:cxn modelId="{389220B8-9528-406E-8B15-BAC9496503D8}" srcId="{22C3C5C5-607E-0F41-ABAB-A0430CFD97B3}" destId="{34489489-90E6-654A-B525-3C6811FBB6EF}" srcOrd="0" destOrd="0" parTransId="{ED83613C-7D55-984B-A611-566105DB1990}" sibTransId="{137DFD68-1E99-F943-AC1D-71869AF5D30D}"/>
    <dgm:cxn modelId="{E8482EF9-311A-47AC-905D-3B1291F1171E}" type="presOf" srcId="{34489489-90E6-654A-B525-3C6811FBB6EF}" destId="{DEAF8DD0-D6A0-9B40-ABB7-A49AE5026804}" srcOrd="0" destOrd="0" presId="urn:microsoft.com/office/officeart/2005/8/layout/hChevron3"/>
    <dgm:cxn modelId="{8D17BB83-4593-4E15-8E5F-AF32F554E806}" type="presParOf" srcId="{A967CEDB-1B33-034A-B76A-79D1831743B0}" destId="{DEAF8DD0-D6A0-9B40-ABB7-A49AE5026804}" srcOrd="0" destOrd="0" presId="urn:microsoft.com/office/officeart/2005/8/layout/hChevron3"/>
    <dgm:cxn modelId="{D50689C0-B386-48B9-9A0E-8263225CFE85}" type="presParOf" srcId="{A967CEDB-1B33-034A-B76A-79D1831743B0}" destId="{3647DC3A-F9F7-3347-8E43-52AF574056EF}" srcOrd="1" destOrd="0" presId="urn:microsoft.com/office/officeart/2005/8/layout/hChevron3"/>
    <dgm:cxn modelId="{8BBEA958-4C80-465C-92DE-36503BE21344}"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BC8840AA-B3E9-4515-B5D7-7DF4F03EA232}">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BC8840AA-B3E9-4515-B5D7-7DF4F03EA232}">
      <dgm:prSet/>
      <dgm:spPr/>
      <dgm:t>
        <a:bodyPr/>
        <a:lstStyle/>
        <a:p>
          <a:endParaRPr lang="sv-SE"/>
        </a:p>
      </dgm:t>
    </dgm:pt>
    <dgm:pt modelId="{31FAF54A-D612-7F44-98A8-F8ECE4111116}" type="parTrans" cxnId="{F2ABC56F-AE33-4338-B77F-B5A32C74FE1D}">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F2ABC56F-AE33-4338-B77F-B5A32C74FE1D}">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75D5BE01-0A2C-45EB-9456-7E3D3CC7B302}" type="presOf" srcId="{C1FE8847-C981-5B46-8034-26BB844B5B47}" destId="{70589828-B410-1D48-B114-7D78427C4F9A}" srcOrd="0" destOrd="0" presId="urn:microsoft.com/office/officeart/2005/8/layout/hChevron3"/>
    <dgm:cxn modelId="{F2ABC56F-AE33-4338-B77F-B5A32C74FE1D}" srcId="{22C3C5C5-607E-0F41-ABAB-A0430CFD97B3}" destId="{C1FE8847-C981-5B46-8034-26BB844B5B47}" srcOrd="1" destOrd="0" parTransId="{31FAF54A-D612-7F44-98A8-F8ECE4111116}" sibTransId="{D2BAB59A-EB35-9E4D-862A-6052E21775E3}"/>
    <dgm:cxn modelId="{4D41A082-343D-48F7-9D26-80DE35DEE60D}" type="presOf" srcId="{34489489-90E6-654A-B525-3C6811FBB6EF}" destId="{DEAF8DD0-D6A0-9B40-ABB7-A49AE5026804}" srcOrd="0" destOrd="0" presId="urn:microsoft.com/office/officeart/2005/8/layout/hChevron3"/>
    <dgm:cxn modelId="{BC8840AA-B3E9-4515-B5D7-7DF4F03EA232}" srcId="{22C3C5C5-607E-0F41-ABAB-A0430CFD97B3}" destId="{34489489-90E6-654A-B525-3C6811FBB6EF}" srcOrd="0" destOrd="0" parTransId="{ED83613C-7D55-984B-A611-566105DB1990}" sibTransId="{137DFD68-1E99-F943-AC1D-71869AF5D30D}"/>
    <dgm:cxn modelId="{F72ABAF0-6E3C-4324-A42D-0F618AFD5B08}" type="presOf" srcId="{22C3C5C5-607E-0F41-ABAB-A0430CFD97B3}" destId="{A967CEDB-1B33-034A-B76A-79D1831743B0}" srcOrd="0" destOrd="0" presId="urn:microsoft.com/office/officeart/2005/8/layout/hChevron3"/>
    <dgm:cxn modelId="{6CCEC99A-7E7C-4CE9-A109-0DCF8F18E943}" type="presParOf" srcId="{A967CEDB-1B33-034A-B76A-79D1831743B0}" destId="{DEAF8DD0-D6A0-9B40-ABB7-A49AE5026804}" srcOrd="0" destOrd="0" presId="urn:microsoft.com/office/officeart/2005/8/layout/hChevron3"/>
    <dgm:cxn modelId="{68FCBE08-7840-4368-B7EC-C66480629083}" type="presParOf" srcId="{A967CEDB-1B33-034A-B76A-79D1831743B0}" destId="{3647DC3A-F9F7-3347-8E43-52AF574056EF}" srcOrd="1" destOrd="0" presId="urn:microsoft.com/office/officeart/2005/8/layout/hChevron3"/>
    <dgm:cxn modelId="{9C683A2F-60DB-426C-9AB4-C206C5E199B7}"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7.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88E32FA2-47C4-4D19-8EDD-321572D820C2}">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88E32FA2-47C4-4D19-8EDD-321572D820C2}">
      <dgm:prSet/>
      <dgm:spPr/>
      <dgm:t>
        <a:bodyPr/>
        <a:lstStyle/>
        <a:p>
          <a:endParaRPr lang="sv-SE"/>
        </a:p>
      </dgm:t>
    </dgm:pt>
    <dgm:pt modelId="{31FAF54A-D612-7F44-98A8-F8ECE4111116}" type="parTrans" cxnId="{23C22E4C-800E-441B-B4C6-8D63598B8B36}">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23C22E4C-800E-441B-B4C6-8D63598B8B36}">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C045B913-829A-40DF-92AD-9EB64AB90D89}" type="presOf" srcId="{34489489-90E6-654A-B525-3C6811FBB6EF}" destId="{DEAF8DD0-D6A0-9B40-ABB7-A49AE5026804}" srcOrd="0" destOrd="0" presId="urn:microsoft.com/office/officeart/2005/8/layout/hChevron3"/>
    <dgm:cxn modelId="{CAC1DF68-5F68-4521-862F-9B9674D74FEF}" type="presOf" srcId="{C1FE8847-C981-5B46-8034-26BB844B5B47}" destId="{70589828-B410-1D48-B114-7D78427C4F9A}" srcOrd="0" destOrd="0" presId="urn:microsoft.com/office/officeart/2005/8/layout/hChevron3"/>
    <dgm:cxn modelId="{23C22E4C-800E-441B-B4C6-8D63598B8B36}" srcId="{22C3C5C5-607E-0F41-ABAB-A0430CFD97B3}" destId="{C1FE8847-C981-5B46-8034-26BB844B5B47}" srcOrd="1" destOrd="0" parTransId="{31FAF54A-D612-7F44-98A8-F8ECE4111116}" sibTransId="{D2BAB59A-EB35-9E4D-862A-6052E21775E3}"/>
    <dgm:cxn modelId="{88E32FA2-47C4-4D19-8EDD-321572D820C2}" srcId="{22C3C5C5-607E-0F41-ABAB-A0430CFD97B3}" destId="{34489489-90E6-654A-B525-3C6811FBB6EF}" srcOrd="0" destOrd="0" parTransId="{ED83613C-7D55-984B-A611-566105DB1990}" sibTransId="{137DFD68-1E99-F943-AC1D-71869AF5D30D}"/>
    <dgm:cxn modelId="{9FFA53DC-CC63-4BCF-9716-0D14995092BD}" type="presOf" srcId="{22C3C5C5-607E-0F41-ABAB-A0430CFD97B3}" destId="{A967CEDB-1B33-034A-B76A-79D1831743B0}" srcOrd="0" destOrd="0" presId="urn:microsoft.com/office/officeart/2005/8/layout/hChevron3"/>
    <dgm:cxn modelId="{252F2EB9-5AE5-4621-9231-699D8149653D}" type="presParOf" srcId="{A967CEDB-1B33-034A-B76A-79D1831743B0}" destId="{DEAF8DD0-D6A0-9B40-ABB7-A49AE5026804}" srcOrd="0" destOrd="0" presId="urn:microsoft.com/office/officeart/2005/8/layout/hChevron3"/>
    <dgm:cxn modelId="{0116C973-BEDC-4A6F-B5F1-17A35E46EEAA}" type="presParOf" srcId="{A967CEDB-1B33-034A-B76A-79D1831743B0}" destId="{3647DC3A-F9F7-3347-8E43-52AF574056EF}" srcOrd="1" destOrd="0" presId="urn:microsoft.com/office/officeart/2005/8/layout/hChevron3"/>
    <dgm:cxn modelId="{6B7A78F0-C655-4FA7-A748-D29EE5AA2302}"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t>2025-11-18</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t>2025-11-18</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D7DBD2-2B10-4EF4-A6B5-C85AC3CD16FB}" type="slidenum">
              <a:rPr lang="en-GB" smtClean="0"/>
              <a:t>1</a:t>
            </a:fld>
            <a:endParaRPr lang="en-GB"/>
          </a:p>
        </p:txBody>
      </p:sp>
      <p:sp>
        <p:nvSpPr>
          <p:cNvPr id="5" name="Platshållare för datum 4">
            <a:extLst>
              <a:ext uri="{FF2B5EF4-FFF2-40B4-BE49-F238E27FC236}">
                <a16:creationId xmlns:a16="http://schemas.microsoft.com/office/drawing/2014/main" id="{25F1DB1E-CFD5-9D4F-B0C4-69DF1008B917}"/>
              </a:ext>
            </a:extLst>
          </p:cNvPr>
          <p:cNvSpPr>
            <a:spLocks noGrp="1"/>
          </p:cNvSpPr>
          <p:nvPr>
            <p:ph type="dt" idx="11"/>
          </p:nvPr>
        </p:nvSpPr>
        <p:spPr/>
        <p:txBody>
          <a:bodyPr/>
          <a:lstStyle/>
          <a:p>
            <a:fld id="{93F28D6D-EA6A-E844-8FEC-210152C040C6}" type="datetime1">
              <a:rPr lang="sv-SE" smtClean="0"/>
              <a:t>2025-11-18</a:t>
            </a:fld>
            <a:endParaRPr lang="en-GB"/>
          </a:p>
        </p:txBody>
      </p:sp>
      <p:sp>
        <p:nvSpPr>
          <p:cNvPr id="6" name="Platshållare för sidhuvud 5">
            <a:extLst>
              <a:ext uri="{FF2B5EF4-FFF2-40B4-BE49-F238E27FC236}">
                <a16:creationId xmlns:a16="http://schemas.microsoft.com/office/drawing/2014/main" id="{F73A8976-9EEE-0841-B8FF-00CCB69FE9B0}"/>
              </a:ext>
            </a:extLst>
          </p:cNvPr>
          <p:cNvSpPr>
            <a:spLocks noGrp="1"/>
          </p:cNvSpPr>
          <p:nvPr>
            <p:ph type="hdr" sz="quarter" idx="2"/>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55391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Para ajudar a tornar isso realidade, os governos do mundo concordaram com os direitos humanos universais: os direitos que toda pessoa tem, e os deveres que todo governo tem de respeitar, proteger e promover esses direitos.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10</a:t>
            </a:fld>
            <a:endParaRPr lang="en-GB"/>
          </a:p>
        </p:txBody>
      </p:sp>
    </p:spTree>
    <p:extLst>
      <p:ext uri="{BB962C8B-B14F-4D97-AF65-F5344CB8AC3E}">
        <p14:creationId xmlns:p14="http://schemas.microsoft.com/office/powerpoint/2010/main" val="63473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Os três acordos de direitos humanos mais importantes são: </a:t>
            </a: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a Declaração Universal dos Direitos Humanos, que vimos por meio dos cartazes; e dois outros acordos mais detalhados que explicam nossos direitos com mais profundidade: </a:t>
            </a:r>
          </a:p>
          <a:p>
            <a:pPr marL="0" lvl="0" indent="0" fontAlgn="base">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o Pacto Internacional sobre Direitos Civis e Políticos (ICCPR); e </a:t>
            </a: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o Pacto Internacional sobre Direitos Econômicos, Sociais e Culturais (ICESCR).</a:t>
            </a:r>
            <a:endParaRPr lang="sv-SE" sz="1200" kern="1200" dirty="0">
              <a:solidFill>
                <a:schemeClr val="tx1"/>
              </a:solidFill>
              <a:effectLst/>
              <a:latin typeface="+mn-lt"/>
              <a:ea typeface="+mn-ea"/>
              <a:cs typeface="+mn-cs"/>
            </a:endParaRP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Esses dois pactos são legalmente vinculantes para os países que os aprovam.</a:t>
            </a:r>
            <a:br>
              <a:rPr lang="pt-BR" sz="1200"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11</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A grande maioria dos países se comprometeu com esses pactos; todos os países em verde nesses mapas.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Os governos de todos esses países aceitaram que têm um dever legal, segundo o direito internacional, de fazer três coisas: </a:t>
            </a:r>
            <a:endParaRPr lang="sv-SE" sz="1200" kern="1200" dirty="0">
              <a:solidFill>
                <a:schemeClr val="tx1"/>
              </a:solidFill>
              <a:effectLst/>
              <a:latin typeface="+mn-lt"/>
              <a:ea typeface="+mn-ea"/>
              <a:cs typeface="+mn-cs"/>
            </a:endParaRPr>
          </a:p>
          <a:p>
            <a:pPr fontAlgn="base"/>
            <a:endParaRPr lang="en-GB" sz="1200" kern="1200" dirty="0">
              <a:solidFill>
                <a:schemeClr val="tx1"/>
              </a:solidFill>
              <a:effectLst/>
              <a:latin typeface="+mn-lt"/>
              <a:ea typeface="+mn-ea"/>
              <a:cs typeface="+mn-cs"/>
            </a:endParaRPr>
          </a:p>
          <a:p>
            <a:pPr fontAlgn="base"/>
            <a:r>
              <a:rPr lang="pt-BR" sz="1200" b="0" i="1" u="none" strike="noStrike" cap="none" baseline="0" dirty="0">
                <a:solidFill>
                  <a:srgbClr val="000000"/>
                </a:solidFill>
                <a:effectLst/>
                <a:uFill>
                  <a:solidFill>
                    <a:prstClr val="black">
                      <a:alpha val="0"/>
                    </a:prstClr>
                  </a:solidFill>
                </a:uFill>
                <a:latin typeface="Calibri"/>
                <a:ea typeface="Calibri"/>
                <a:cs typeface="Calibri"/>
              </a:rPr>
              <a:t>(Observação: os países em verde assinaram e ratificaram o pacto em questão, o que significa que estão juridicamente obrigados pelo direito internacional a cumpri-lo. Os países em laranja não assinaram nem ratificaram. Os países em bege assinaram, mas não ratificaram, o que demonstra uma intenção política de seguir o pacto, sem obrigação legal. Os países em cinza são territórios ocupados.)</a:t>
            </a:r>
            <a:endParaRPr lang="sv-SE" sz="1200" i="1"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12</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Respeitar os direitos humanos nas leis que elaboram e nas ações que os agentes públicos realizam. Por exemplo, não deve haver leis discriminatórias e ninguém deve ser torturado. </a:t>
            </a:r>
          </a:p>
          <a:p>
            <a:pPr marL="0" lvl="0" indent="0" fontAlgn="base">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Proteger os direitos humanos, garantindo que todos possam buscar justiça quando seus direitos forem violados pelo Estado ou por qualquer outra pessoa. </a:t>
            </a:r>
          </a:p>
          <a:p>
            <a:pPr marL="0" lvl="0" indent="0" fontAlgn="base">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E promover os direitos humanos; fazer o melhor para garantir que todos tenham acesso aos seus direitos. Por exemplo, fazer o melhor para garantir que todos tenham acesso à saúde e à educação. É claro que nem todos os governos têm os mesmos recursos, por isso tornar esses direitos sociais e econômicos uma realidade é um processo gradual.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13</a:t>
            </a:fld>
            <a:endParaRPr lang="en-GB"/>
          </a:p>
        </p:txBody>
      </p:sp>
    </p:spTree>
    <p:extLst>
      <p:ext uri="{BB962C8B-B14F-4D97-AF65-F5344CB8AC3E}">
        <p14:creationId xmlns:p14="http://schemas.microsoft.com/office/powerpoint/2010/main" val="2174416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Os governos concordaram que todo ser humano tem esses direitos igualmente. </a:t>
            </a:r>
          </a:p>
          <a:p>
            <a:pPr marL="0" marR="0" lvl="0" indent="0" algn="l" defTabSz="914400" rtl="0" eaLnBrk="1" fontAlgn="auto"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O primeiro artigo da Declaração Universal dos Direitos Humanos diz: “Todos os seres humanos nascem livres e iguais em dignidade e em direitos”.</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14</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Infelizmente, muitos governos não cumprem esses compromissos, e muitas pessoas têm seus direitos violados. Mulheres, meninas, minorias, pessoas com deficiência e migrantes são especialmente vulneráveis a violações de direitos. A violência baseada em gênero é um exemplo comum, que acontece em todos os países do mundo.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15</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CRÍTICA AOS DIREITOS HUMANOS</a:t>
            </a:r>
          </a:p>
          <a:p>
            <a:pPr marL="0" marR="0" lvl="0" indent="0" algn="l" defTabSz="914400" rtl="0" eaLnBrk="1" fontAlgn="auto" latinLnBrk="0" hangingPunct="1">
              <a:lnSpc>
                <a:spcPct val="100000"/>
              </a:lnSpc>
              <a:spcBef>
                <a:spcPct val="0"/>
              </a:spcBef>
              <a:spcAft>
                <a:spcPct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Quando governos violam direitos ou não protegem as pessoas contra essas violações, não existe uma força policial global para puni-los. Então, se não há uma força policial internacional para obrigar os governos a seguir os direitos humanos, será que os direitos humanos são ineficazes, apenas palavras no papel, sem poder real para promover mudanças?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16</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Há um pouco de verdade nisso. Alguns governos são realmente difíceis de influenciar. Mas, em muitos países, críticas internacionais e internas sobre violações de direitos humanos levaram a mudanças positivas. Existem muitas maneiras de promover os direitos humanos mesmo sem uma força policial internacional. </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17</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Há outros motivos pelos quais as pessoas criticam os direitos humanos. Você já teve pensamentos assim também? </a:t>
            </a:r>
          </a:p>
          <a:p>
            <a:pPr fontAlgn="base"/>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Talvez os direitos humanos pareçam algo técnico, um assunto para advogados e políticos, e não algo com que você possa se envolver.</a:t>
            </a:r>
          </a:p>
          <a:p>
            <a:pPr marL="0" lvl="0" indent="0" fontAlgn="base">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Ou que direitos humanos estão distantes da sua vida diária, uma preocupação para elites nas capitais.</a:t>
            </a:r>
          </a:p>
          <a:p>
            <a:pPr marL="0" lvl="0" indent="0" fontAlgn="base">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pt-BR" sz="1200" kern="1200" dirty="0">
                <a:solidFill>
                  <a:schemeClr val="tx1"/>
                </a:solidFill>
                <a:effectLst/>
                <a:latin typeface="+mn-lt"/>
                <a:ea typeface="+mn-ea"/>
                <a:cs typeface="+mn-cs"/>
              </a:rPr>
              <a:t>Ou talvez veja os direitos humanos como uma arma em jogos políticos globais. Algo que os governos usam de forma hipócrita, criticando seus inimigos e violando os direitos humanos também. </a:t>
            </a:r>
          </a:p>
          <a:p>
            <a:pPr marL="0" lvl="0" indent="0" fontAlgn="base">
              <a:buFont typeface="Arial" panose="020B0604020202020204" pitchFamily="34" charset="0"/>
              <a:buNone/>
            </a:pP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É verdade que os direitos humanos estão ligados às leis, que os políticos fazem as leis e os advogados podem defender os direitos nos tribunais. E sim, o termo é às vezes usado e abusado para fins políticos. Mas os direitos humanos são muito mais que isso.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18</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1" kern="1200" dirty="0">
                <a:solidFill>
                  <a:schemeClr val="tx1"/>
                </a:solidFill>
                <a:effectLst/>
                <a:latin typeface="+mn-lt"/>
                <a:ea typeface="+mn-ea"/>
                <a:cs typeface="+mn-cs"/>
              </a:rPr>
              <a:t>OS DIREITOS HUMANOS E NÓS </a:t>
            </a:r>
          </a:p>
          <a:p>
            <a:endParaRPr lang="pt-BR" sz="1200" b="1" i="0" u="none" strike="noStrike" kern="1200" cap="none" baseline="0" dirty="0">
              <a:solidFill>
                <a:schemeClr val="tx1"/>
              </a:solidFill>
              <a:effectLst/>
              <a:uFill>
                <a:solidFill>
                  <a:prstClr val="black">
                    <a:alpha val="0"/>
                  </a:prstClr>
                </a:solidFill>
              </a:uFill>
              <a:latin typeface="+mn-lt"/>
              <a:ea typeface="+mn-ea"/>
              <a:cs typeface="+mn-cs"/>
            </a:endParaRPr>
          </a:p>
          <a:p>
            <a:pPr fontAlgn="base"/>
            <a:r>
              <a:rPr lang="pt-BR" sz="1200" kern="1200" dirty="0">
                <a:solidFill>
                  <a:schemeClr val="tx1"/>
                </a:solidFill>
                <a:effectLst/>
                <a:latin typeface="+mn-lt"/>
                <a:ea typeface="+mn-ea"/>
                <a:cs typeface="+mn-cs"/>
              </a:rPr>
              <a:t>Como vimos, os direitos humanos são, na verdade, sobre as necessidades que temos em nosso cotidiano.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Sobre o que acontece em nossas escolas, fazendas, locais de trabalho, casas e bairros. Sobre como devemos tratar uns aos outros e ser tratados. Sobre nos proteger contra abusos por parte daqueles que têm poder sobre nossas vidas: donos de imóveis, empregadores, professores ou até mesmo membros da família. E, claro, pelas autoridades como a polícia, os tribunais, o exército e o governo.</a:t>
            </a:r>
          </a:p>
          <a:p>
            <a:pPr fontAlgn="base"/>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Podemos resumir dizendo que os direitos humanos tratam do tipo de sociedade em que queremos viver e que queremos construir. </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Se quisermos que os direitos humanos se tornem realidade em nossas comunidades, então todos temos um papel a desempenhar. Muitas violações de direitos humanos acontecem porque pessoas comuns não respeitam os direitos de outras pessoas, por exemplo, quando tratamos algumas pessoas como se não fossem iguais.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 governos, empresas e indivíduos continuam a cometer violações de direitos humanos porque as pessoas não se unem para defender umas às outras e tentar mudar as coisas. Porque muitas vezes ficamos em silêncio. </a:t>
            </a:r>
            <a:endParaRPr lang="pt-BR" sz="1200" b="0" i="0" u="none" strike="noStrike" cap="none" baseline="0" dirty="0">
              <a:solidFill>
                <a:srgbClr val="000000"/>
              </a:solidFill>
              <a:effectLst/>
              <a:uFill>
                <a:solidFill>
                  <a:prstClr val="black">
                    <a:alpha val="0"/>
                  </a:prstClr>
                </a:solidFill>
              </a:uFill>
              <a:latin typeface="Calibri"/>
              <a:ea typeface="Calibri"/>
              <a:cs typeface="Calibri"/>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19</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D7DBD2-2B10-4EF4-A6B5-C85AC3CD16FB}" type="slidenum">
              <a:rPr lang="en-GB" smtClean="0"/>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1"/>
          </p:nvPr>
        </p:nvSpPr>
        <p:spPr/>
        <p:txBody>
          <a:bodyPr/>
          <a:lstStyle/>
          <a:p>
            <a:fld id="{30F7EE07-0028-9742-B23B-FE37E6BBE572}" type="datetime1">
              <a:rPr lang="sv-SE" smtClean="0"/>
              <a:t>2025-11-18</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idx="2"/>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Não somos governos; não assinamos acordos internacionais de direitos humanos. Não temos o dever legal de garantir que os direitos humanos sejam seguidos. Mas somos seres humanos com razão e consciência, e temos um dever moral uns com os outros. Segundo a Declaração Universal dos Direitos Humanos:</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“Todos os seres humanos nascem livres e iguais em dignidade e direitos. Eles são dotados de razão e consciência e devem agir uns em relação aos outros em um espírito de irmandade”.</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todo indivíduo e toda instituição da sociedade devem se empenhar, por meio do ensino e da educação, na promoção do respeito por esses direitos e liberdades.”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Sempre que temos poder de fazer o bem ou o mal na vida de outras pessoas, temos um dever moral de respeitar os direitos humanos. Não podemos fazer tudo — em algumas situações é difícil pensar em algo que possamos fazer — mas quando vemos injustiças acontecendo, e podemos fazer algo para ajudar, talvez tenhamos um dever moral de tentar.</a:t>
            </a:r>
            <a:endParaRPr lang="sv-SE" sz="1200" kern="1200" dirty="0">
              <a:solidFill>
                <a:schemeClr val="tx1"/>
              </a:solidFill>
              <a:effectLst/>
              <a:latin typeface="+mn-lt"/>
              <a:ea typeface="+mn-ea"/>
              <a:cs typeface="+mn-cs"/>
            </a:endParaRP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Fazer algo pode ser tão simples quanto ser um bom vizinho.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20</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HISTÓRIAS DOS AGENTES DE MUDANÇAS</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Shafaq Hassan, uma mulher muçulmana britânica do sul de Londres.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Nos últimos anos, houve um grande aumento em crimes de ódio no Reino Unido. Muçulmanos, especialmente mulheres muçulmanas que usam véus, como Shafaq, são frequentemente alvo de ataques, tanto on-line quanto nas ruas. Nesse contexto, atos cotidianos de amizade e generosidade entre pessoas de diferentes religiões podem significar muito. </a:t>
            </a:r>
          </a:p>
          <a:p>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Shafaq conta que sua fé na humanidade foi restaurada quando seu vizinho não muçulmano lhe deu, de surpresa, presentes para celebrar o Eid, para ela e seu filho de 14 anos, Ayaan.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21</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Ela postou uma foto no Twitter e disse: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“Nosso vizinho não muçulmano nos surpreendeu completamente com tâmaras argelinas e um tapete de oração para meu filho de 14 anos, que jejuou o mês inteiro. Ele é nosso vizinho há mais de 20 anos, mas nos surpreendeu com esses presentes de Eid”.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“Eu não sabia que ele tinha percebido que Ayaan estava jejuando. Meu filho se sentiu muito especial. Eles são vizinhos amigáveis, gostam do biryani da minha mãe, então sempre mandamos uma marmita. Somos uma comunidade diversa, e é muito comovente ver como nosso vizinho foi atencioso e encorajador com Ayaan e suas crenças religiosas.” </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22</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Zaliha e Magdalena também estão fazendo a diferença, mas em um contexto muito diferente.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Zaliha é uma mulher muçulmana devota e avó, da ilha de Pemba, em Zanzibar. Ela ensina em uma escola local do Alcorão. </a:t>
            </a:r>
            <a:endParaRPr lang="sv-SE"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23</a:t>
            </a:fld>
            <a:endParaRPr lang="en-GB"/>
          </a:p>
        </p:txBody>
      </p:sp>
    </p:spTree>
    <p:extLst>
      <p:ext uri="{BB962C8B-B14F-4D97-AF65-F5344CB8AC3E}">
        <p14:creationId xmlns:p14="http://schemas.microsoft.com/office/powerpoint/2010/main" val="321020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Zaliha diz:</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“Estou preocupada com os conflitos em nossas comunidades. Nossos jovens não têm fé nos líderes políticos nem oportunidades”.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24</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kern="1200" dirty="0">
                <a:solidFill>
                  <a:schemeClr val="tx1"/>
                </a:solidFill>
                <a:effectLst/>
                <a:latin typeface="+mn-lt"/>
                <a:ea typeface="+mn-ea"/>
                <a:cs typeface="+mn-cs"/>
              </a:rPr>
              <a:t>Ela continua dizendo: </a:t>
            </a:r>
            <a:br>
              <a:rPr lang="pt-BR"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“Muitas pessoas de outras partes do país que vêm trabalhar aqui no setor de turismo são cristãos. Muitos muçulmanos que conheço culpam os cristãos por tomarem seus empregos. Vivi muitos anos de conflitos políticos e tensões religiosas. Vi igrejas sendo queimadas, panfletos de ódio sendo distribuídos, cristãos sendo assediados a caminho da igreja. Vejo nossos jovens se tornando mais radicalizados e isso me preocupa. É por isso que entrei para o Comitê Inter-religioso de Mulheres”.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25</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“Quero ajudar a prevenir a violência religiosa em nossa ilha. Na escola do Alcorão, ensino às crianças que a tolerância e o amor são partes fundamentais da nossa religião. O futuro está nas mãos das crianças, e é nossa responsabilidade mostrar o caminho.”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26</a:t>
            </a:fld>
            <a:endParaRPr lang="en-GB"/>
          </a:p>
        </p:txBody>
      </p:sp>
    </p:spTree>
    <p:extLst>
      <p:ext uri="{BB962C8B-B14F-4D97-AF65-F5344CB8AC3E}">
        <p14:creationId xmlns:p14="http://schemas.microsoft.com/office/powerpoint/2010/main" val="102687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Magdalena, uma cristã do continente que se mudou para Zanzibar, também participa do trabalho inter-religioso. Ela sofreu discriminação por causa da sua fé e da forma como se veste, mas está determinada a superar a divisão entre cristãos e muçulmanos. </a:t>
            </a:r>
          </a:p>
          <a:p>
            <a:pPr fontAlgn="base"/>
            <a:endParaRPr lang="pt-BR"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Ela se juntou ao Conselho de Mulheres da região de Ungoya, que visita comunidades para falar sobre desafios inter-religiosos e os direitos das mulheres.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“Entrei no comitê para aprender mais sobre o islamismo e entender como os muçulmanos vivem”, ela explica. “Somos todas mulheres, e todas enfrentamos discriminação por causa disso. Precisamos nos unir e apoiar umas às outras.”</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pt-BR" sz="1200" kern="1200" dirty="0">
                <a:solidFill>
                  <a:schemeClr val="tx1"/>
                </a:solidFill>
                <a:effectLst/>
                <a:latin typeface="+mn-lt"/>
                <a:ea typeface="+mn-ea"/>
                <a:cs typeface="+mn-cs"/>
              </a:rPr>
              <a:t>Há inúmeras pessoas como o vizinho de Shafaq e como Zaliha e Magdalena. Pessoas comuns como nós, que, do seu jeito pequeno, estão tentando tornar os direitos humanos uma realidade em suas comunidades, os criadores de mudanças locais. </a:t>
            </a:r>
            <a:endParaRPr lang="sv-SE" sz="1200" kern="1200" dirty="0">
              <a:solidFill>
                <a:schemeClr val="tx1"/>
              </a:solidFill>
              <a:effectLst/>
              <a:latin typeface="+mn-lt"/>
              <a:ea typeface="+mn-ea"/>
              <a:cs typeface="+mn-cs"/>
            </a:endParaRPr>
          </a:p>
          <a:p>
            <a:pPr fontAlgn="base"/>
            <a:r>
              <a:rPr lang="pt-BR"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Seja quem for, podemos fazer algo para tornar os direitos humanos uma realidade.</a:t>
            </a:r>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28</a:t>
            </a:fld>
            <a:endParaRPr lang="en-GB"/>
          </a:p>
        </p:txBody>
      </p:sp>
    </p:spTree>
    <p:extLst>
      <p:ext uri="{BB962C8B-B14F-4D97-AF65-F5344CB8AC3E}">
        <p14:creationId xmlns:p14="http://schemas.microsoft.com/office/powerpoint/2010/main" val="151842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29</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1"/>
          </p:nvPr>
        </p:nvSpPr>
        <p:spPr/>
        <p:txBody>
          <a:bodyPr/>
          <a:lstStyle/>
          <a:p>
            <a:fld id="{30F7EE07-0028-9742-B23B-FE37E6BBE572}" type="datetime1">
              <a:rPr lang="sv-SE" smtClean="0"/>
              <a:t>2025-11-18</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idx="2"/>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427334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1" u="none" strike="noStrike" cap="none" baseline="0" dirty="0">
                <a:solidFill>
                  <a:srgbClr val="000000"/>
                </a:solidFill>
                <a:effectLst/>
                <a:uFill>
                  <a:solidFill>
                    <a:prstClr val="black">
                      <a:alpha val="0"/>
                    </a:prstClr>
                  </a:solidFill>
                </a:uFill>
                <a:latin typeface="Calibri"/>
                <a:ea typeface="Calibri"/>
                <a:cs typeface="Calibri"/>
              </a:rPr>
              <a:t>Os slides 2 a 6 ilustram a seção “Apresentar o curso” do plano da sessão.</a:t>
            </a:r>
          </a:p>
          <a:p>
            <a:endParaRPr lang="nb-NO" i="1" dirty="0"/>
          </a:p>
          <a:p>
            <a:r>
              <a:rPr lang="pt-BR" sz="1200" b="0" i="1" u="none" strike="noStrike" cap="none" baseline="0" dirty="0">
                <a:solidFill>
                  <a:srgbClr val="000000"/>
                </a:solidFill>
                <a:effectLst/>
                <a:uFill>
                  <a:solidFill>
                    <a:prstClr val="black">
                      <a:alpha val="0"/>
                    </a:prstClr>
                  </a:solidFill>
                </a:uFill>
                <a:latin typeface="Calibri"/>
                <a:ea typeface="Calibri"/>
                <a:cs typeface="Calibri"/>
              </a:rPr>
              <a:t>Adapte este slide conforme necessário e leia essas notas do apresentador em voz alta enquanto mostra o slide, ou faça pontos semelhantes com suas próprias palavras.</a:t>
            </a:r>
            <a:endParaRPr lang="nb-NO" sz="1200" i="1" kern="1200" dirty="0">
              <a:solidFill>
                <a:schemeClr val="tx1"/>
              </a:solidFill>
              <a:effectLst/>
              <a:latin typeface="+mn-lt"/>
              <a:cs typeface="Calibri"/>
            </a:endParaRPr>
          </a:p>
          <a:p>
            <a:endParaRPr lang="sv-SE" sz="1200" kern="1200" dirty="0">
              <a:solidFill>
                <a:schemeClr val="tx1"/>
              </a:solidFill>
              <a:effectLst/>
              <a:latin typeface="+mn-lt"/>
              <a:ea typeface="+mn-ea"/>
              <a:cs typeface="+mn-cs"/>
            </a:endParaRPr>
          </a:p>
          <a:p>
            <a:r>
              <a:rPr lang="pt-BR" sz="1200" b="0" i="0" u="none" strike="noStrike" cap="none" baseline="0" dirty="0">
                <a:solidFill>
                  <a:srgbClr val="000000"/>
                </a:solidFill>
                <a:effectLst/>
                <a:uFill>
                  <a:solidFill>
                    <a:prstClr val="black">
                      <a:alpha val="0"/>
                    </a:prstClr>
                  </a:solidFill>
                </a:uFill>
                <a:latin typeface="Calibri"/>
                <a:ea typeface="Calibri"/>
                <a:cs typeface="Calibri"/>
              </a:rPr>
              <a:t>O curso tem quatro objetivos principais:</a:t>
            </a:r>
          </a:p>
          <a:p>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ajudar a reconhecer e apreciar a diversidade dentro e entre comunidades;</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ajudar a entender e apreciar nossos direitos humanos, incluindo o direito à liberdade de religião ou crença; </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identificar problemas relacionados à liberdade de religião ou crença em nossas comunidades; </a:t>
            </a:r>
          </a:p>
          <a:p>
            <a:pPr mar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e encontrar maneiras de resolver esses problemas juntos.</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a:t>
            </a:fld>
            <a:endParaRPr lang="en-GB"/>
          </a:p>
        </p:txBody>
      </p:sp>
    </p:spTree>
    <p:extLst>
      <p:ext uri="{BB962C8B-B14F-4D97-AF65-F5344CB8AC3E}">
        <p14:creationId xmlns:p14="http://schemas.microsoft.com/office/powerpoint/2010/main" val="20679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0" u="none" strike="noStrike" cap="none" baseline="0" dirty="0">
                <a:solidFill>
                  <a:srgbClr val="000000"/>
                </a:solidFill>
                <a:effectLst/>
                <a:uFill>
                  <a:solidFill>
                    <a:prstClr val="black">
                      <a:alpha val="0"/>
                    </a:prstClr>
                  </a:solidFill>
                </a:uFill>
                <a:latin typeface="Calibri"/>
                <a:ea typeface="Calibri"/>
                <a:cs typeface="Calibri"/>
              </a:rPr>
              <a:t>Durante o curso, não ficaremos apenas sentados ouvindo longas palestras. Vamos aprender por meio da participação ativa. Vamos compartilhar e refletir, analisar e planejar formas de agir. </a:t>
            </a:r>
          </a:p>
          <a:p>
            <a:endParaRPr lang="sv-SE" sz="1200" kern="1200" dirty="0">
              <a:solidFill>
                <a:schemeClr val="tx1"/>
              </a:solidFill>
              <a:effectLst/>
              <a:latin typeface="+mn-lt"/>
              <a:ea typeface="+mn-ea"/>
              <a:cs typeface="+mn-cs"/>
            </a:endParaRPr>
          </a:p>
          <a:p>
            <a:r>
              <a:rPr lang="pt-BR" sz="1200" b="0" i="0" u="none" strike="noStrike" cap="none" baseline="0" dirty="0">
                <a:solidFill>
                  <a:srgbClr val="000000"/>
                </a:solidFill>
                <a:effectLst/>
                <a:uFill>
                  <a:solidFill>
                    <a:prstClr val="black">
                      <a:alpha val="0"/>
                    </a:prstClr>
                  </a:solidFill>
                </a:uFill>
                <a:latin typeface="Calibri"/>
                <a:ea typeface="Calibri"/>
                <a:cs typeface="Calibri"/>
              </a:rPr>
              <a:t>Haverá apresentações, mas também discussões, dinâmicas de grupo, jogos e dramatizações para nos ajudar a processar esse aprendizado, relacionando-o com nossa comunidade e contexto. </a:t>
            </a:r>
          </a:p>
          <a:p>
            <a:endParaRPr lang="sv-SE" sz="1200" kern="1200" dirty="0">
              <a:solidFill>
                <a:schemeClr val="tx1"/>
              </a:solidFill>
              <a:effectLst/>
              <a:latin typeface="+mn-lt"/>
              <a:ea typeface="+mn-ea"/>
              <a:cs typeface="+mn-cs"/>
            </a:endParaRPr>
          </a:p>
          <a:p>
            <a:r>
              <a:rPr lang="pt-BR" sz="1200" b="0" i="0" u="none" strike="noStrike" cap="none" baseline="0" dirty="0">
                <a:solidFill>
                  <a:srgbClr val="000000"/>
                </a:solidFill>
                <a:effectLst/>
                <a:uFill>
                  <a:solidFill>
                    <a:prstClr val="black">
                      <a:alpha val="0"/>
                    </a:prstClr>
                  </a:solidFill>
                </a:uFill>
                <a:latin typeface="Calibri"/>
                <a:ea typeface="Calibri"/>
                <a:cs typeface="Calibri"/>
              </a:rPr>
              <a:t>Na verdade, é muito difícil lembrar o que aprendemos se não refletirmos e processarmos esse aprendizado juntos. E é muito mais divertido quando interagimos em grupo. Então, sua participação ativa — suas experiências, pensamentos e contribuições — é realmente importante. </a:t>
            </a:r>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200" b="0" i="0" u="none" strike="noStrike" cap="none" baseline="0" dirty="0">
                <a:solidFill>
                  <a:srgbClr val="FF0000"/>
                </a:solidFill>
                <a:effectLst/>
                <a:uFill>
                  <a:solidFill>
                    <a:prstClr val="black">
                      <a:alpha val="0"/>
                    </a:prstClr>
                  </a:solidFill>
                </a:uFill>
                <a:latin typeface="Calibri"/>
                <a:ea typeface="Calibri"/>
                <a:cs typeface="Calibri"/>
              </a:rPr>
              <a:t> </a:t>
            </a:r>
            <a:r>
              <a:rPr lang="pt-BR" sz="1200" b="0" i="0" u="none" strike="noStrike" cap="none" baseline="0" dirty="0">
                <a:solidFill>
                  <a:srgbClr val="000000"/>
                </a:solidFill>
                <a:effectLst/>
                <a:uFill>
                  <a:solidFill>
                    <a:prstClr val="black">
                      <a:alpha val="0"/>
                    </a:prstClr>
                  </a:solidFill>
                </a:uFill>
                <a:latin typeface="Calibri"/>
                <a:ea typeface="Calibri"/>
                <a:cs typeface="Calibri"/>
              </a:rPr>
              <a:t>Durante o curso, analisaremos estes tópicos:  </a:t>
            </a:r>
          </a:p>
          <a:p>
            <a:pPr marL="0" marR="0" lvl="0" indent="0" algn="l" defTabSz="914400" rtl="0" eaLnBrk="1" fontAlgn="auto" latinLnBrk="0" hangingPunct="1">
              <a:lnSpc>
                <a:spcPct val="100000"/>
              </a:lnSpc>
              <a:spcBef>
                <a:spcPct val="0"/>
              </a:spcBef>
              <a:spcAft>
                <a:spcPct val="0"/>
              </a:spcAft>
              <a:buClrTx/>
              <a:buSzTx/>
              <a:buFontTx/>
              <a:buNone/>
              <a:defRP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en-GB" dirty="0">
              <a:cs typeface="Calibri"/>
            </a:endParaRPr>
          </a:p>
          <a:p>
            <a:pPr marL="285750" indent="-285750">
              <a:buFont typeface="Arial"/>
              <a:buChar char="•"/>
              <a:defRP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Necessidades humanas, direitos humanos, responsabilidades humanas  </a:t>
            </a:r>
          </a:p>
          <a:p>
            <a:pPr marL="0" indent="0">
              <a:buFont typeface="Arial"/>
              <a:buNone/>
              <a:defRPr/>
            </a:pPr>
            <a:endParaRPr lang="en-GB" dirty="0">
              <a:cs typeface="Calibri"/>
            </a:endParaRPr>
          </a:p>
          <a:p>
            <a:pPr marL="285750" indent="-285750">
              <a:buFont typeface="Arial"/>
              <a:buChar char="•"/>
              <a:defRP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Liberdade de religião ou crença — quais valores representam, quais direitos temos, quando esses direitos podem ser limitados e como são as violações do direito?   </a:t>
            </a:r>
          </a:p>
          <a:p>
            <a:pPr marL="0" indent="0">
              <a:buFont typeface="Arial"/>
              <a:buNone/>
              <a:defRPr/>
            </a:pPr>
            <a:endParaRPr lang="en-GB" dirty="0">
              <a:cs typeface="Calibri"/>
            </a:endParaRPr>
          </a:p>
          <a:p>
            <a:pPr marL="285750" indent="-285750">
              <a:buFont typeface="Arial"/>
              <a:buChar char="•"/>
              <a:defRP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Liberdade de religião ou crença em nosso contexto  </a:t>
            </a:r>
          </a:p>
          <a:p>
            <a:pPr marL="0" indent="0">
              <a:buFont typeface="Arial"/>
              <a:buNone/>
              <a:defRPr/>
            </a:pPr>
            <a:endParaRPr lang="en-GB" dirty="0">
              <a:cs typeface="Calibri"/>
            </a:endParaRPr>
          </a:p>
          <a:p>
            <a:pPr marL="285750" indent="-285750">
              <a:buFont typeface="Arial"/>
              <a:buChar char="•"/>
              <a:defRP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Táticas para promover os direitos humanos — como podemos promover o respeito pelos direitos?  </a:t>
            </a:r>
          </a:p>
          <a:p>
            <a:pPr marL="0" indent="0">
              <a:buFont typeface="Arial"/>
              <a:buNone/>
              <a:defRPr/>
            </a:pPr>
            <a:endParaRPr lang="en-GB" dirty="0">
              <a:cs typeface="Calibri"/>
            </a:endParaRPr>
          </a:p>
          <a:p>
            <a:pPr marL="285750" indent="-285750">
              <a:buFont typeface="Arial"/>
              <a:buChar char="•"/>
              <a:defRPr/>
            </a:pPr>
            <a:r>
              <a:rPr lang="pt-BR" sz="1200" b="0" i="0" u="none" strike="noStrike" cap="none" baseline="0" dirty="0">
                <a:solidFill>
                  <a:srgbClr val="000000"/>
                </a:solidFill>
                <a:effectLst/>
                <a:uFill>
                  <a:solidFill>
                    <a:prstClr val="black">
                      <a:alpha val="0"/>
                    </a:prstClr>
                  </a:solidFill>
                </a:uFill>
                <a:latin typeface="Calibri"/>
                <a:ea typeface="Calibri"/>
                <a:cs typeface="Calibri"/>
              </a:rPr>
              <a:t>E o planejamento de ação — o que queremos fazer? </a:t>
            </a:r>
            <a:endParaRPr lang="en-GB" dirty="0">
              <a:cs typeface="Calibri"/>
            </a:endParaRPr>
          </a:p>
          <a:p>
            <a:pPr>
              <a:defRPr/>
            </a:pPr>
            <a:endParaRPr lang="en-GB" dirty="0">
              <a:solidFill>
                <a:srgbClr val="FF0000"/>
              </a:solidFill>
              <a:cs typeface="Calibri"/>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200" b="0" i="0" u="none" strike="noStrike" cap="none" baseline="0">
                <a:solidFill>
                  <a:srgbClr val="000000"/>
                </a:solidFill>
                <a:effectLst/>
                <a:uFill>
                  <a:solidFill>
                    <a:prstClr val="black">
                      <a:alpha val="0"/>
                    </a:prstClr>
                  </a:solidFill>
                </a:uFill>
                <a:latin typeface="Calibri"/>
                <a:ea typeface="Calibri"/>
                <a:cs typeface="Calibri"/>
              </a:rPr>
              <a:t>O curso é construído em torno de nove sessões de duas horas. Incentive as pessoas a participarem de todas as sessões. Analise todas as informações práticas que você adicionou.</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pt-BR" sz="1200" b="0" i="1" u="none" strike="noStrike" cap="none" baseline="0" dirty="0">
                <a:solidFill>
                  <a:srgbClr val="000000"/>
                </a:solidFill>
                <a:effectLst/>
                <a:uFill>
                  <a:solidFill>
                    <a:prstClr val="black">
                      <a:alpha val="0"/>
                    </a:prstClr>
                  </a:solidFill>
                </a:uFill>
                <a:latin typeface="Calibri"/>
                <a:ea typeface="Calibri"/>
                <a:cs typeface="Calibri"/>
              </a:rPr>
              <a:t>Os slides 7 a 28 ilustram a apresentação da sessão 1.</a:t>
            </a:r>
            <a:br>
              <a:rPr sz="1200" dirty="0"/>
            </a:br>
            <a:br>
              <a:rPr sz="1200" dirty="0"/>
            </a:br>
            <a:r>
              <a:rPr lang="pt-BR" sz="1200" b="1" i="0" u="none" strike="noStrike" cap="none" baseline="0" dirty="0">
                <a:solidFill>
                  <a:srgbClr val="000000"/>
                </a:solidFill>
                <a:effectLst/>
                <a:uFill>
                  <a:solidFill>
                    <a:prstClr val="black">
                      <a:alpha val="0"/>
                    </a:prstClr>
                  </a:solidFill>
                </a:uFill>
                <a:latin typeface="Calibri"/>
                <a:ea typeface="Calibri"/>
                <a:cs typeface="Calibri"/>
              </a:rPr>
              <a:t>Apresentação: Necessidades humanas — Direitos humanos — Responsabilidades humanas</a:t>
            </a:r>
            <a:br>
              <a:rPr sz="1200" dirty="0"/>
            </a:br>
            <a:endParaRPr lang="sv-SE"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INTRODUÇÃO: DIREITOS HUMANOS </a:t>
            </a:r>
          </a:p>
          <a:p>
            <a:endParaRPr lang="pt-BR" sz="1200" b="0" i="0" u="none" strike="noStrike" kern="1200" cap="none" baseline="0" dirty="0">
              <a:solidFill>
                <a:srgbClr val="000000"/>
              </a:solidFill>
              <a:effectLst/>
              <a:uFill>
                <a:solidFill>
                  <a:prstClr val="black">
                    <a:alpha val="0"/>
                  </a:prstClr>
                </a:solidFill>
              </a:u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Independentemente de quem somos, de qual religião, etnia, gênero ou idade temos e de onde vivemos, há necessidades básicas que todos nós compartilhamos. Ninguém quer ser preso sem motivo, torturado ou discriminado e ninguém quer que seus filhos passem fome. Todos nós queremos viver em sociedades onde estamos protegidos dessas coisas.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Os seres humanos compartilham as mesmas necessidades básicas e universais. </a:t>
            </a:r>
            <a:br>
              <a:rPr lang="pt-BR" sz="1200" kern="1200" dirty="0">
                <a:solidFill>
                  <a:schemeClr val="tx1"/>
                </a:solidFill>
                <a:effectLst/>
                <a:latin typeface="+mn-lt"/>
                <a:ea typeface="+mn-ea"/>
                <a:cs typeface="+mn-cs"/>
              </a:rPr>
            </a:b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Se essas necessidades não forem atendidas, nosso bem-estar físico, emocional e espiritual sofre. </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8</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DIREITOS HUMANOS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pt-BR" sz="1200" kern="1200" dirty="0">
                <a:solidFill>
                  <a:schemeClr val="tx1"/>
                </a:solidFill>
                <a:effectLst/>
                <a:latin typeface="+mn-lt"/>
                <a:ea typeface="+mn-ea"/>
                <a:cs typeface="+mn-cs"/>
              </a:rPr>
              <a:t>Os governos do mundo reconheceram que todas as pessoas, em todos os lugares, têm essas necessidades e que os governos têm uma responsabilidade — um dever, na verdade — de respeitá-las e fazer o possível para garantir que sejam atendidas.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9</a:t>
            </a:fld>
            <a:endParaRPr lang="en-GB"/>
          </a:p>
        </p:txBody>
      </p:sp>
    </p:spTree>
    <p:extLst>
      <p:ext uri="{BB962C8B-B14F-4D97-AF65-F5344CB8AC3E}">
        <p14:creationId xmlns:p14="http://schemas.microsoft.com/office/powerpoint/2010/main" val="597314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2.xml"/><Relationship Id="rId1" Type="http://schemas.openxmlformats.org/officeDocument/2006/relationships/slideMaster" Target="../slideMasters/slideMaster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chart" Target="../charts/chart3.xml"/><Relationship Id="rId1" Type="http://schemas.openxmlformats.org/officeDocument/2006/relationships/slideMaster" Target="../slideMasters/slideMaster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chart" Target="../charts/chart4.xml"/><Relationship Id="rId1" Type="http://schemas.openxmlformats.org/officeDocument/2006/relationships/slideMaster" Target="../slideMasters/slideMaster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chart" Target="../charts/chart5.xml"/><Relationship Id="rId1" Type="http://schemas.openxmlformats.org/officeDocument/2006/relationships/slideMaster" Target="../slideMasters/slideMaster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chart" Target="../charts/chart6.xml"/><Relationship Id="rId1" Type="http://schemas.openxmlformats.org/officeDocument/2006/relationships/slideMaster" Target="../slideMasters/slideMaster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chart" Target="../charts/chart7.xml"/><Relationship Id="rId1" Type="http://schemas.openxmlformats.org/officeDocument/2006/relationships/slideMaster" Target="../slideMasters/slideMaster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E204C88-CB35-8A41-B251-13E78E063BC5}"/>
              </a:ext>
            </a:extLst>
          </p:cNvPr>
          <p:cNvPicPr>
            <a:picLocks noChangeAspect="1"/>
          </p:cNvPicPr>
          <p:nvPr userDrawn="1"/>
        </p:nvPicPr>
        <p:blipFill>
          <a:blip r:embed="rId2"/>
          <a:stretch>
            <a:fillRect/>
          </a:stretch>
        </p:blipFill>
        <p:spPr>
          <a:xfrm>
            <a:off x="1179946" y="746413"/>
            <a:ext cx="3327400" cy="5676900"/>
          </a:xfrm>
          <a:prstGeom prst="rect">
            <a:avLst/>
          </a:prstGeom>
        </p:spPr>
      </p:pic>
      <p:sp>
        <p:nvSpPr>
          <p:cNvPr id="9" name="Rubrik 8">
            <a:extLst>
              <a:ext uri="{FF2B5EF4-FFF2-40B4-BE49-F238E27FC236}">
                <a16:creationId xmlns:a16="http://schemas.microsoft.com/office/drawing/2014/main" id="{EE8645C9-C5C8-3A44-8EF1-8B94A6247139}"/>
              </a:ext>
            </a:extLst>
          </p:cNvPr>
          <p:cNvSpPr txBox="1"/>
          <p:nvPr userDrawn="1"/>
        </p:nvSpPr>
        <p:spPr>
          <a:xfrm>
            <a:off x="5278582" y="1483233"/>
            <a:ext cx="6608618"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sv-SE" sz="4800" b="1">
                <a:solidFill>
                  <a:schemeClr val="tx1">
                    <a:lumMod val="65000"/>
                    <a:lumOff val="35000"/>
                  </a:schemeClr>
                </a:solidFill>
              </a:rPr>
              <a:t>FORB colours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Pick from here</a:t>
            </a:r>
            <a:br>
              <a:rPr lang="sv-SE"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896278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84F51F9-B0CA-8544-9130-87180C416BE6}"/>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5" name="Rektangel 4">
            <a:extLst>
              <a:ext uri="{FF2B5EF4-FFF2-40B4-BE49-F238E27FC236}">
                <a16:creationId xmlns:a16="http://schemas.microsoft.com/office/drawing/2014/main" id="{581C0685-73C7-6F46-8B3A-FF9F41FD9E7D}"/>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144151870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1C0B64C-7CFD-4A42-95C4-9AEBBD646404}"/>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250B5E9F-72DE-FB42-B262-7BD7E4493438}"/>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BC57F8AC-1EF8-784F-9BE6-02DC21D27741}"/>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67414202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48EC19-364F-5944-B21F-5A746272F832}"/>
              </a:ext>
            </a:extLst>
          </p:cNvPr>
          <p:cNvGraphicFramePr/>
          <p:nvPr userDrawn="1">
            <p:extLst>
              <p:ext uri="{D42A27DB-BD31-4B8C-83A1-F6EECF244321}">
                <p14:modId xmlns:p14="http://schemas.microsoft.com/office/powerpoint/2010/main" val="3075211130"/>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410DD6BE-9FAB-BA4E-825F-6EC45708E97A}"/>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0764D845-FB54-7F4E-8AEE-97AE1817C211}"/>
              </a:ext>
            </a:extLst>
          </p:cNvPr>
          <p:cNvGraphicFramePr/>
          <p:nvPr userDrawn="1">
            <p:extLst>
              <p:ext uri="{D42A27DB-BD31-4B8C-83A1-F6EECF244321}">
                <p14:modId xmlns:p14="http://schemas.microsoft.com/office/powerpoint/2010/main" val="2252326704"/>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5A6DAE24-41B8-6E43-B155-F9348D89C0EE}"/>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738134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Rubrik och lodrät text">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15FAA345-704E-584F-864A-900877C06A78}"/>
              </a:ext>
            </a:extLst>
          </p:cNvPr>
          <p:cNvSpPr txBox="1"/>
          <p:nvPr userDrawn="1"/>
        </p:nvSpPr>
        <p:spPr>
          <a:xfrm>
            <a:off x="0" y="1749091"/>
            <a:ext cx="12192000" cy="104599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a:solidFill>
                  <a:schemeClr val="tx1">
                    <a:lumMod val="65000"/>
                    <a:lumOff val="35000"/>
                  </a:schemeClr>
                </a:solidFill>
                <a:latin typeface="Calibri" panose="020F0502020204030204" pitchFamily="34" charset="0"/>
              </a:rPr>
              <a:t>  Who’s behind the platform? </a:t>
            </a:r>
            <a:endParaRPr lang="en-GB">
              <a:solidFill>
                <a:schemeClr val="tx1">
                  <a:lumMod val="65000"/>
                  <a:lumOff val="35000"/>
                </a:schemeClr>
              </a:solidFill>
              <a:latin typeface="Calibri" panose="020F0502020204030204" pitchFamily="34" charset="0"/>
            </a:endParaRPr>
          </a:p>
        </p:txBody>
      </p:sp>
      <p:pic>
        <p:nvPicPr>
          <p:cNvPr id="8" name="Bildobjekt 7">
            <a:extLst>
              <a:ext uri="{FF2B5EF4-FFF2-40B4-BE49-F238E27FC236}">
                <a16:creationId xmlns:a16="http://schemas.microsoft.com/office/drawing/2014/main" id="{36AC9999-CE7F-8F41-89BB-52B135361686}"/>
              </a:ext>
            </a:extLst>
          </p:cNvPr>
          <p:cNvPicPr>
            <a:picLocks noChangeAspect="1"/>
          </p:cNvPicPr>
          <p:nvPr userDrawn="1"/>
        </p:nvPicPr>
        <p:blipFill>
          <a:blip r:embed="rId2"/>
          <a:stretch>
            <a:fillRect/>
          </a:stretch>
        </p:blipFill>
        <p:spPr>
          <a:xfrm>
            <a:off x="3623818" y="3329161"/>
            <a:ext cx="4562919" cy="1519131"/>
          </a:xfrm>
          <a:prstGeom prst="rect">
            <a:avLst/>
          </a:prstGeom>
        </p:spPr>
      </p:pic>
    </p:spTree>
    <p:extLst>
      <p:ext uri="{BB962C8B-B14F-4D97-AF65-F5344CB8AC3E}">
        <p14:creationId xmlns:p14="http://schemas.microsoft.com/office/powerpoint/2010/main" val="106963816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9FDD9C-34D9-7743-B25A-D023970F310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3889419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A298F01-0222-7C47-BCF8-AE762CDD3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9" name="textruta 8">
            <a:extLst>
              <a:ext uri="{FF2B5EF4-FFF2-40B4-BE49-F238E27FC236}">
                <a16:creationId xmlns:a16="http://schemas.microsoft.com/office/drawing/2014/main" id="{A1496DDD-21EF-4942-8EE6-4C8029BA48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0" name="textruta 9">
            <a:extLst>
              <a:ext uri="{FF2B5EF4-FFF2-40B4-BE49-F238E27FC236}">
                <a16:creationId xmlns:a16="http://schemas.microsoft.com/office/drawing/2014/main" id="{FFC3032B-1D0E-5849-91E1-1BD50BD1D863}"/>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0103012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2025-11-18</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400305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345DF78E-68F8-3943-9905-19A821B7C0D6}"/>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269161336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81C7A10-EEAC-D24B-ABB1-100D66011EB7}"/>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6" name="Rubrik 1">
            <a:extLst>
              <a:ext uri="{FF2B5EF4-FFF2-40B4-BE49-F238E27FC236}">
                <a16:creationId xmlns:a16="http://schemas.microsoft.com/office/drawing/2014/main" id="{8E45DAEE-5D79-464A-A812-C43B3726EF9A}"/>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583556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E9E3381-61D2-904D-A26A-FCB3DF2B3364}"/>
              </a:ext>
            </a:extLst>
          </p:cNvPr>
          <p:cNvSpPr>
            <a:spLocks noGrp="1"/>
          </p:cNvSpPr>
          <p:nvPr>
            <p:ph type="dt" sz="half" idx="10"/>
          </p:nvPr>
        </p:nvSpPr>
        <p:spPr/>
        <p:txBody>
          <a:bodyPr/>
          <a:lstStyle/>
          <a:p>
            <a:fld id="{AD0F743D-EAB6-4849-8E32-4D0C944C4193}" type="datetime1">
              <a:rPr lang="sv-SE" smtClean="0"/>
              <a:t>2025-11-18</a:t>
            </a:fld>
            <a:endParaRPr lang="sv-SE"/>
          </a:p>
        </p:txBody>
      </p:sp>
      <p:sp>
        <p:nvSpPr>
          <p:cNvPr id="3" name="Platshållare för sidfot 2">
            <a:extLst>
              <a:ext uri="{FF2B5EF4-FFF2-40B4-BE49-F238E27FC236}">
                <a16:creationId xmlns:a16="http://schemas.microsoft.com/office/drawing/2014/main" id="{B4E51D03-F448-C747-AD13-D418AE9DCE9E}"/>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9B4B9951-42D7-6847-BED7-5FDD87BCA4FA}"/>
              </a:ext>
            </a:extLst>
          </p:cNvPr>
          <p:cNvSpPr>
            <a:spLocks noGrp="1"/>
          </p:cNvSpPr>
          <p:nvPr>
            <p:ph type="sldNum" sz="quarter" idx="12"/>
          </p:nvPr>
        </p:nvSpPr>
        <p:spPr/>
        <p:txBody>
          <a:bodyPr/>
          <a:lstStyle/>
          <a:p>
            <a:fld id="{8AAF8A7C-F939-AB45-BC63-AF968A5020FA}" type="slidenum">
              <a:rPr lang="sv-SE" smtClean="0"/>
              <a:t>‹#›</a:t>
            </a:fld>
            <a:endParaRPr lang="sv-SE"/>
          </a:p>
        </p:txBody>
      </p:sp>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9E358AF-ADEE-2945-AAC7-DCEC550D1A14}"/>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6" name="Platshållare för innehåll 2">
            <a:extLst>
              <a:ext uri="{FF2B5EF4-FFF2-40B4-BE49-F238E27FC236}">
                <a16:creationId xmlns:a16="http://schemas.microsoft.com/office/drawing/2014/main" id="{9010A342-4481-D646-8188-6908C8818F9F}"/>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31695615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C6643A76-8829-DC4D-AB96-41958FC41475}"/>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5A17F812-2D27-1544-B246-4FB5D88C1DAD}"/>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147686579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F16A296-1489-E546-8310-C24B2D1A3DBB}"/>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9" name="Rektangel 8">
            <a:extLst>
              <a:ext uri="{FF2B5EF4-FFF2-40B4-BE49-F238E27FC236}">
                <a16:creationId xmlns:a16="http://schemas.microsoft.com/office/drawing/2014/main" id="{961B3E13-DB7E-E447-95D3-EBA1784B109C}"/>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1654901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66D4387-7481-3343-9554-4F995AB194EE}"/>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5" name="Platshållare för innehåll 3">
            <a:extLst>
              <a:ext uri="{FF2B5EF4-FFF2-40B4-BE49-F238E27FC236}">
                <a16:creationId xmlns:a16="http://schemas.microsoft.com/office/drawing/2014/main" id="{5EE62AD7-2D80-DA42-B076-2D1A3E2FE62A}"/>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6" name="Rektangel 5">
            <a:extLst>
              <a:ext uri="{FF2B5EF4-FFF2-40B4-BE49-F238E27FC236}">
                <a16:creationId xmlns:a16="http://schemas.microsoft.com/office/drawing/2014/main" id="{46EED9FB-149F-0147-80F8-9E8882F46729}"/>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06962717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DB34456-B7C5-1646-A92F-D0D4EB6D83F0}"/>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8" name="Bubble dark green">
            <a:extLst>
              <a:ext uri="{FF2B5EF4-FFF2-40B4-BE49-F238E27FC236}">
                <a16:creationId xmlns:a16="http://schemas.microsoft.com/office/drawing/2014/main" id="{CFB7CAB2-F460-8C47-9E96-48A37ED7BDF1}"/>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9D49FA1C-607E-0941-A30B-B04CE23DEE95}"/>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FB91C1B5-D9F8-354F-8F52-85BE7895ABE9}"/>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38735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FA9F08E-251F-D940-AB38-A4B003CC43A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37852263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67E9550-4DCB-FC41-9B6C-11060CC40F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3885F9F8-5C90-5D4B-B6B0-75A088AE7ED0}"/>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1569DA4C-05BB-0540-81F9-40C0BBB0648B}"/>
              </a:ext>
            </a:extLst>
          </p:cNvPr>
          <p:cNvSpPr txBox="1"/>
          <p:nvPr userDrawn="1"/>
        </p:nvSpPr>
        <p:spPr>
          <a:xfrm>
            <a:off x="4924555" y="5542367"/>
            <a:ext cx="2342884"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65054560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GB"/>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AA15A998-CA3C-6341-B73D-5DEB4087B27F}" type="datetime1">
              <a:rPr lang="sv-SE" smtClean="0"/>
              <a:t>2025-11-18</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268436328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77170F3-F135-A54C-8148-E909D4568F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8" name="textruta 7">
            <a:extLst>
              <a:ext uri="{FF2B5EF4-FFF2-40B4-BE49-F238E27FC236}">
                <a16:creationId xmlns:a16="http://schemas.microsoft.com/office/drawing/2014/main" id="{5B4A0CDB-6DBB-164C-8C58-5EFFD30EA733}"/>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Freedom of Religion or 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9" name="Bildobjekt 8" descr="En bild som visar person, inomhus, person, håller&#10;&#10;Automatiskt genererad beskrivning">
            <a:extLst>
              <a:ext uri="{FF2B5EF4-FFF2-40B4-BE49-F238E27FC236}">
                <a16:creationId xmlns:a16="http://schemas.microsoft.com/office/drawing/2014/main" id="{17F0B55E-7800-DB45-9E6F-EADA87D8EDE2}"/>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0" name="Bildobjekt 9">
            <a:extLst>
              <a:ext uri="{FF2B5EF4-FFF2-40B4-BE49-F238E27FC236}">
                <a16:creationId xmlns:a16="http://schemas.microsoft.com/office/drawing/2014/main" id="{D3190E4D-553A-5345-B070-8EC09EEB5CD3}"/>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1" name="Bildobjekt 10">
            <a:extLst>
              <a:ext uri="{FF2B5EF4-FFF2-40B4-BE49-F238E27FC236}">
                <a16:creationId xmlns:a16="http://schemas.microsoft.com/office/drawing/2014/main" id="{70BBB657-5BC3-9546-92F1-9F0B1C92CAA0}"/>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2" name="Bildobjekt 11">
            <a:extLst>
              <a:ext uri="{FF2B5EF4-FFF2-40B4-BE49-F238E27FC236}">
                <a16:creationId xmlns:a16="http://schemas.microsoft.com/office/drawing/2014/main" id="{60925545-DCE7-A440-A529-4E9D2B52E1AA}"/>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5503509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00A6D634-87E7-1249-B8B7-702663B3BCBB}"/>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0005878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2025-11-18</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254159918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D8B696D5-144C-7747-92FD-47421CCCFA1F}"/>
              </a:ext>
            </a:extLst>
          </p:cNvPr>
          <p:cNvSpPr>
            <a:spLocks noGrp="1"/>
          </p:cNvSpPr>
          <p:nvPr>
            <p:ph type="title"/>
          </p:nvPr>
        </p:nvSpPr>
        <p:spPr>
          <a:xfrm>
            <a:off x="1975557" y="926431"/>
            <a:ext cx="827802" cy="2731169"/>
          </a:xfrm>
        </p:spPr>
        <p:txBody>
          <a:bodyPr>
            <a:noAutofit/>
          </a:bodyPr>
          <a:lstStyle/>
          <a:p>
            <a:pPr>
              <a:lnSpc>
                <a:spcPct val="100000"/>
              </a:lnSpc>
            </a:pPr>
            <a:r>
              <a:rPr lang="en-GB" sz="16600" b="1" spc="-300">
                <a:solidFill>
                  <a:schemeClr val="bg1"/>
                </a:solidFill>
              </a:rPr>
              <a:t>“</a:t>
            </a:r>
            <a:endParaRPr lang="en-GB" sz="38900" b="1" spc="-300">
              <a:solidFill>
                <a:schemeClr val="bg1"/>
              </a:solidFill>
            </a:endParaRPr>
          </a:p>
        </p:txBody>
      </p:sp>
      <p:sp>
        <p:nvSpPr>
          <p:cNvPr id="6" name="Platshållare för innehåll 2">
            <a:extLst>
              <a:ext uri="{FF2B5EF4-FFF2-40B4-BE49-F238E27FC236}">
                <a16:creationId xmlns:a16="http://schemas.microsoft.com/office/drawing/2014/main" id="{78C56375-6D18-1440-896E-E715245267BE}"/>
              </a:ext>
            </a:extLst>
          </p:cNvPr>
          <p:cNvSpPr>
            <a:spLocks noGrp="1"/>
          </p:cNvSpPr>
          <p:nvPr>
            <p:ph idx="1"/>
          </p:nvPr>
        </p:nvSpPr>
        <p:spPr>
          <a:xfrm>
            <a:off x="2974848" y="1699836"/>
            <a:ext cx="8792306" cy="4351338"/>
          </a:xfrm>
        </p:spPr>
        <p:txBody>
          <a:bodyPr>
            <a:noAutofit/>
          </a:body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95172067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D5369554-4F3A-1A4A-BEE4-36CC873C76B7}"/>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6600" b="1">
                <a:solidFill>
                  <a:schemeClr val="bg1"/>
                </a:solidFill>
              </a:rPr>
              <a:t>For</a:t>
            </a:r>
            <a:endParaRPr lang="sv-SE" sz="6600" b="1">
              <a:solidFill>
                <a:schemeClr val="bg1"/>
              </a:solidFill>
            </a:endParaRPr>
          </a:p>
        </p:txBody>
      </p:sp>
      <p:sp>
        <p:nvSpPr>
          <p:cNvPr id="5" name="Platshållare för innehåll 2">
            <a:extLst>
              <a:ext uri="{FF2B5EF4-FFF2-40B4-BE49-F238E27FC236}">
                <a16:creationId xmlns:a16="http://schemas.microsoft.com/office/drawing/2014/main" id="{DA0FABD4-14F1-DA44-9ED8-F5658AC054A2}"/>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65602993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8DED17D0-664F-5146-AA75-E9A5AFB7290A}"/>
              </a:ext>
            </a:extLst>
          </p:cNvPr>
          <p:cNvSpPr txBox="1"/>
          <p:nvPr userDrawn="1"/>
        </p:nvSpPr>
        <p:spPr>
          <a:xfrm>
            <a:off x="1767840" y="1800225"/>
            <a:ext cx="8644128" cy="24568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bg1"/>
              </a:solidFill>
              <a:latin typeface="Calibri" panose="020F0502020204030204" pitchFamily="34" charset="0"/>
            </a:endParaRPr>
          </a:p>
          <a:p>
            <a:pPr algn="ctr"/>
            <a:endParaRPr lang="sv-SE" b="1">
              <a:solidFill>
                <a:schemeClr val="bg1"/>
              </a:solidFill>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8102614F-3790-E744-B1F1-F79DAAC6349B}"/>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20176206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86D182E3-6B44-E240-9A84-18369033F496}"/>
              </a:ext>
            </a:extLst>
          </p:cNvPr>
          <p:cNvPicPr>
            <a:picLocks noChangeAspect="1"/>
          </p:cNvPicPr>
          <p:nvPr userDrawn="1"/>
        </p:nvPicPr>
        <p:blipFill>
          <a:blip r:embed="rId2">
            <a:extLst>
              <a:ext uri="{28A0092B-C50C-407E-A947-70E740481C1C}">
                <a14:useLocalDpi xmlns:a14="http://schemas.microsoft.com/office/drawing/2010/main" val="0"/>
              </a:ext>
            </a:extLst>
          </a:blip>
          <a:srcRect t="9101" b="9101"/>
          <a:stretch>
            <a:fillRect/>
          </a:stretch>
        </p:blipFill>
        <p:spPr>
          <a:xfrm>
            <a:off x="0" y="225911"/>
            <a:ext cx="12191999" cy="6632089"/>
          </a:xfrm>
          <a:prstGeom prst="rect">
            <a:avLst/>
          </a:prstGeom>
        </p:spPr>
      </p:pic>
      <p:sp>
        <p:nvSpPr>
          <p:cNvPr id="5" name="Platshållare för innehåll 2">
            <a:extLst>
              <a:ext uri="{FF2B5EF4-FFF2-40B4-BE49-F238E27FC236}">
                <a16:creationId xmlns:a16="http://schemas.microsoft.com/office/drawing/2014/main" id="{EB8C9E1E-1C24-BA4B-9A31-07E5DB40D875}"/>
              </a:ext>
            </a:extLst>
          </p:cNvPr>
          <p:cNvSpPr txBox="1"/>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err="1">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340833322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B6CAF6-0246-1F40-A2CB-22B98D907626}"/>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353092F5-6AC2-EB4F-A62D-70E7F8F45325}"/>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41760358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12C5E0-7964-8342-8BE3-0C184BAF61E4}"/>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5" name="Platshållare för innehåll 3">
            <a:extLst>
              <a:ext uri="{FF2B5EF4-FFF2-40B4-BE49-F238E27FC236}">
                <a16:creationId xmlns:a16="http://schemas.microsoft.com/office/drawing/2014/main" id="{9C6B7E29-A579-6F4C-B86F-E0DC19208326}"/>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6E1AEEAC-9E5C-5D47-A448-52FF5314EC8D}"/>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1794010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5FC8E31-F0DB-F541-86C4-9F9E07188738}"/>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7" name="Bubble dark green">
            <a:extLst>
              <a:ext uri="{FF2B5EF4-FFF2-40B4-BE49-F238E27FC236}">
                <a16:creationId xmlns:a16="http://schemas.microsoft.com/office/drawing/2014/main" id="{DAC3ED02-E302-2A4E-939B-25CEAD9CB6D9}"/>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757C398E-A9E4-0D42-B00D-64201052219F}"/>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895948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8ABF5F8E-B86C-C842-8B09-CC4FC6E194B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222786502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44C50DAF-7FB2-7C43-AE65-01CA03A11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AC57B2EF-899C-0B45-9D53-AE409B412233}"/>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ADB40A4C-6932-2D49-B478-7F89436F7BFE}"/>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57840176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08FE00-9B53-0E47-A3F3-97C270659A4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E238E2F-8F81-134D-B18E-908D5A6F9AE1}"/>
              </a:ext>
            </a:extLst>
          </p:cNvPr>
          <p:cNvSpPr>
            <a:spLocks noGrp="1"/>
          </p:cNvSpPr>
          <p:nvPr>
            <p:ph type="dt" sz="half" idx="10"/>
          </p:nvPr>
        </p:nvSpPr>
        <p:spPr/>
        <p:txBody>
          <a:bodyPr/>
          <a:lstStyle/>
          <a:p>
            <a:fld id="{68B10C81-B809-E547-9E71-5363A42B6C67}" type="datetime1">
              <a:rPr lang="sv-SE" smtClean="0"/>
              <a:t>2025-11-18</a:t>
            </a:fld>
            <a:endParaRPr lang="en-GB"/>
          </a:p>
        </p:txBody>
      </p:sp>
      <p:sp>
        <p:nvSpPr>
          <p:cNvPr id="4" name="Platshållare för sidfot 3">
            <a:extLst>
              <a:ext uri="{FF2B5EF4-FFF2-40B4-BE49-F238E27FC236}">
                <a16:creationId xmlns:a16="http://schemas.microsoft.com/office/drawing/2014/main" id="{8DB9D51C-E982-A649-ADFD-042AD32C1FC0}"/>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8D1E8F8-7775-4140-9697-C89C1AD360B8}"/>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35485189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9987372A-2DA2-5349-841B-6A1120BE4FD8}"/>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0823958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A496561D-C38B-9241-8896-D42CB203345A}" type="datetime1">
              <a:rPr lang="sv-SE" smtClean="0"/>
              <a:t>2025-11-18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AAF8A7C-F939-AB45-BC63-AF968A5020FA}" type="slidenum">
              <a:rPr lang="sv-SE" smtClean="0"/>
              <a:t>‹#›</a:t>
            </a:fld>
            <a:endParaRPr lang="sv-SE"/>
          </a:p>
        </p:txBody>
      </p:sp>
    </p:spTree>
    <p:extLst>
      <p:ext uri="{BB962C8B-B14F-4D97-AF65-F5344CB8AC3E}">
        <p14:creationId xmlns:p14="http://schemas.microsoft.com/office/powerpoint/2010/main" val="32126871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DA35BB-F221-1D41-B52B-FCCA7E3406AB}"/>
              </a:ext>
            </a:extLst>
          </p:cNvPr>
          <p:cNvSpPr>
            <a:spLocks noGrp="1"/>
          </p:cNvSpPr>
          <p:nvPr>
            <p:ph type="dt" sz="half" idx="10"/>
          </p:nvPr>
        </p:nvSpPr>
        <p:spPr/>
        <p:txBody>
          <a:bodyPr/>
          <a:lstStyle/>
          <a:p>
            <a:fld id="{5BF63075-2025-5F49-ACB5-6994B7FB842D}" type="datetime1">
              <a:rPr lang="sv-SE" smtClean="0"/>
              <a:t>2025-11-18</a:t>
            </a:fld>
            <a:endParaRPr lang="en-GB"/>
          </a:p>
        </p:txBody>
      </p:sp>
      <p:sp>
        <p:nvSpPr>
          <p:cNvPr id="6" name="Platshållare för sidfot 5">
            <a:extLst>
              <a:ext uri="{FF2B5EF4-FFF2-40B4-BE49-F238E27FC236}">
                <a16:creationId xmlns:a16="http://schemas.microsoft.com/office/drawing/2014/main" id="{16D6D156-ECCF-C841-844C-2088A1860097}"/>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20AED9F-9EAA-764E-A8E7-16FF0D195A05}"/>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7423130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7" name="Rubrik 8">
            <a:extLst>
              <a:ext uri="{FF2B5EF4-FFF2-40B4-BE49-F238E27FC236}">
                <a16:creationId xmlns:a16="http://schemas.microsoft.com/office/drawing/2014/main" id="{9930D71F-D39A-174F-BDEA-A7CA755B8071}"/>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410735794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587202-6C25-3F40-8493-3FEEC7E0954F}"/>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4" name="Rubrik 1">
            <a:extLst>
              <a:ext uri="{FF2B5EF4-FFF2-40B4-BE49-F238E27FC236}">
                <a16:creationId xmlns:a16="http://schemas.microsoft.com/office/drawing/2014/main" id="{86AE7C37-FE72-A844-B6FB-4B1836C2AE5E}"/>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24174910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319B006-564E-CB43-B9E1-7D1B45800DAF}"/>
              </a:ext>
            </a:extLst>
          </p:cNvPr>
          <p:cNvSpPr>
            <a:spLocks noGrp="1"/>
          </p:cNvSpPr>
          <p:nvPr>
            <p:ph type="title"/>
          </p:nvPr>
        </p:nvSpPr>
        <p:spPr>
          <a:xfrm>
            <a:off x="1719072" y="1574898"/>
            <a:ext cx="1584960" cy="906899"/>
          </a:xfrm>
        </p:spPr>
        <p:txBody>
          <a:bodyPr>
            <a:normAutofit fontScale="90000"/>
          </a:bodyPr>
          <a:lstStyle/>
          <a:p>
            <a:r>
              <a:rPr lang="en-GB" sz="6600" b="1">
                <a:solidFill>
                  <a:srgbClr val="4E7D88"/>
                </a:solidFill>
                <a:latin typeface="+mj-lt"/>
              </a:rPr>
              <a:t>For</a:t>
            </a:r>
            <a:endParaRPr lang="sv-SE" sz="6600" b="1">
              <a:solidFill>
                <a:srgbClr val="4E7D88"/>
              </a:solidFill>
              <a:latin typeface="+mj-lt"/>
            </a:endParaRPr>
          </a:p>
        </p:txBody>
      </p:sp>
      <p:sp>
        <p:nvSpPr>
          <p:cNvPr id="4" name="Platshållare för innehåll 2">
            <a:extLst>
              <a:ext uri="{FF2B5EF4-FFF2-40B4-BE49-F238E27FC236}">
                <a16:creationId xmlns:a16="http://schemas.microsoft.com/office/drawing/2014/main" id="{184A9AD4-5C38-E04B-8E32-3974D87675CB}"/>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70615030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5" name="Rubrik 8">
            <a:extLst>
              <a:ext uri="{FF2B5EF4-FFF2-40B4-BE49-F238E27FC236}">
                <a16:creationId xmlns:a16="http://schemas.microsoft.com/office/drawing/2014/main" id="{CE3640CF-B51B-E64B-81B2-DB1DFFF92B76}"/>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6" name="Rektangel 5">
            <a:extLst>
              <a:ext uri="{FF2B5EF4-FFF2-40B4-BE49-F238E27FC236}">
                <a16:creationId xmlns:a16="http://schemas.microsoft.com/office/drawing/2014/main" id="{5DA0EAF4-8404-7E4A-A5D8-D7FF736675DB}"/>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86596446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2B337A99-FB07-7F4D-A0FC-17EAFFBD4278}"/>
              </a:ext>
            </a:extLst>
          </p:cNvPr>
          <p:cNvSpPr>
            <a:spLocks noGrp="1"/>
          </p:cNvSpPr>
          <p:nvPr>
            <p:ph type="sldNum" sz="quarter" idx="12"/>
          </p:nvPr>
        </p:nvSpPr>
        <p:spPr/>
        <p:txBody>
          <a:bodyPr/>
          <a:lstStyle/>
          <a:p>
            <a:fld id="{8AAF8A7C-F939-AB45-BC63-AF968A5020FA}" type="slidenum">
              <a:rPr lang="sv-SE" smtClean="0"/>
              <a:t>‹#›</a:t>
            </a:fld>
            <a:endParaRPr lang="sv-SE"/>
          </a:p>
        </p:txBody>
      </p:sp>
      <p:pic>
        <p:nvPicPr>
          <p:cNvPr id="9" name="Bildobjekt 8">
            <a:extLst>
              <a:ext uri="{FF2B5EF4-FFF2-40B4-BE49-F238E27FC236}">
                <a16:creationId xmlns:a16="http://schemas.microsoft.com/office/drawing/2014/main" id="{9BA22FA7-B84F-124C-8E6B-DF3D55FC6F0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10" name="Rektangel 9">
            <a:extLst>
              <a:ext uri="{FF2B5EF4-FFF2-40B4-BE49-F238E27FC236}">
                <a16:creationId xmlns:a16="http://schemas.microsoft.com/office/drawing/2014/main" id="{48F91B77-20C9-0E47-83E0-4C45A3BA9276}"/>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422859792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5CC9B17-B1A5-5949-91EA-39323D9F94C8}"/>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0C496F96-2562-364F-8904-7F50F8B303A1}"/>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CC0AE61F-5068-E342-B7DD-CC6B7E3F5144}"/>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39099316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73B183E-AFB8-B149-BD8F-7350F112380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AA63BC61-E8D4-D748-930F-38D7ADF1C368}"/>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7C24EF4-9A30-EF49-9025-EB8905130C02}"/>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340FF0ED-E45C-5541-843F-A18346D4541D}"/>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457467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B1E008F-A7A8-CA4E-8B13-0CD70BB585F6}"/>
              </a:ext>
            </a:extLst>
          </p:cNvPr>
          <p:cNvSpPr txBox="1"/>
          <p:nvPr userDrawn="1"/>
        </p:nvSpPr>
        <p:spPr>
          <a:xfrm>
            <a:off x="0" y="892867"/>
            <a:ext cx="12191999" cy="1107996"/>
          </a:xfrm>
          <a:prstGeom prst="rect">
            <a:avLst/>
          </a:prstGeom>
          <a:noFill/>
        </p:spPr>
        <p:txBody>
          <a:bodyPr wrap="square" rtlCol="0">
            <a:spAutoFit/>
          </a:bodyPr>
          <a:lstStyle/>
          <a:p>
            <a:pPr algn="ctr"/>
            <a:r>
              <a:rPr lang="sv-SE" sz="6600">
                <a:solidFill>
                  <a:schemeClr val="tx1">
                    <a:lumMod val="65000"/>
                    <a:lumOff val="35000"/>
                  </a:schemeClr>
                </a:solidFill>
                <a:latin typeface="Calibri" panose="020F0502020204030204" pitchFamily="34" charset="0"/>
                <a:cs typeface="Calibri" panose="020F0502020204030204" pitchFamily="34" charset="0"/>
              </a:rPr>
              <a:t>Social </a:t>
            </a:r>
            <a:r>
              <a:rPr lang="en-GB" sz="6600">
                <a:solidFill>
                  <a:schemeClr val="tx1">
                    <a:lumMod val="65000"/>
                    <a:lumOff val="35000"/>
                  </a:schemeClr>
                </a:solidFill>
                <a:latin typeface="Calibri" panose="020F0502020204030204" pitchFamily="34" charset="0"/>
                <a:cs typeface="Calibri" panose="020F0502020204030204" pitchFamily="34" charset="0"/>
              </a:rPr>
              <a:t>hostility</a:t>
            </a:r>
          </a:p>
        </p:txBody>
      </p:sp>
      <p:pic>
        <p:nvPicPr>
          <p:cNvPr id="3" name="Bildobjekt 2">
            <a:extLst>
              <a:ext uri="{FF2B5EF4-FFF2-40B4-BE49-F238E27FC236}">
                <a16:creationId xmlns:a16="http://schemas.microsoft.com/office/drawing/2014/main" id="{17238AF8-031E-CE46-B1EB-959569E58BF8}"/>
              </a:ext>
            </a:extLst>
          </p:cNvPr>
          <p:cNvPicPr>
            <a:picLocks noChangeAspect="1"/>
          </p:cNvPicPr>
          <p:nvPr userDrawn="1"/>
        </p:nvPicPr>
        <p:blipFill>
          <a:blip r:embed="rId2"/>
          <a:stretch>
            <a:fillRect/>
          </a:stretch>
        </p:blipFill>
        <p:spPr>
          <a:xfrm>
            <a:off x="2466472" y="2008584"/>
            <a:ext cx="7029959" cy="4375923"/>
          </a:xfrm>
          <a:prstGeom prst="rect">
            <a:avLst/>
          </a:prstGeom>
        </p:spPr>
      </p:pic>
    </p:spTree>
    <p:extLst>
      <p:ext uri="{BB962C8B-B14F-4D97-AF65-F5344CB8AC3E}">
        <p14:creationId xmlns:p14="http://schemas.microsoft.com/office/powerpoint/2010/main" val="123483731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299CD64-3A40-E34F-8E2B-133DF3F422B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0457455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6B5431F9-2C85-AA4F-BEC8-5BE795B8E8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0" name="textruta 9">
            <a:extLst>
              <a:ext uri="{FF2B5EF4-FFF2-40B4-BE49-F238E27FC236}">
                <a16:creationId xmlns:a16="http://schemas.microsoft.com/office/drawing/2014/main" id="{04E78F3E-E38D-F041-AB4B-B373DBDBAFE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1" name="textruta 10">
            <a:extLst>
              <a:ext uri="{FF2B5EF4-FFF2-40B4-BE49-F238E27FC236}">
                <a16:creationId xmlns:a16="http://schemas.microsoft.com/office/drawing/2014/main" id="{CAB5C933-46AD-3541-A21D-7F620DB3C99A}"/>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41505873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12857921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5834115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372247680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149266873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34218081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2218823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08061546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053459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EAC8EFE-9FF3-6B47-951A-B3C63B1D943D}"/>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7" name="Rubrik 1">
            <a:extLst>
              <a:ext uri="{FF2B5EF4-FFF2-40B4-BE49-F238E27FC236}">
                <a16:creationId xmlns:a16="http://schemas.microsoft.com/office/drawing/2014/main" id="{C2830698-F690-4A43-BD70-DD285F334BD2}"/>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92926708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385821409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422408327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Freedom of Religion or 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101999188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7846873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3424591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21766768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312884543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368069638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406634880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846800292"/>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342824500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0274538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ED79642-1AE9-FC40-AECE-272A5099F5B9}"/>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7" name="Platshållare för innehåll 2">
            <a:extLst>
              <a:ext uri="{FF2B5EF4-FFF2-40B4-BE49-F238E27FC236}">
                <a16:creationId xmlns:a16="http://schemas.microsoft.com/office/drawing/2014/main" id="{4C3711F1-14C5-AB4A-963C-E2DB6643B16B}"/>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53329844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180343145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137905535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solidFill>
                <a:schemeClr val="tx1">
                  <a:lumMod val="65000"/>
                  <a:lumOff val="35000"/>
                </a:schemeClr>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09481867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13502072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DBEA6E-09E8-E84E-A36F-75F7B82089F6}"/>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5" name="Rubrik 1">
            <a:extLst>
              <a:ext uri="{FF2B5EF4-FFF2-40B4-BE49-F238E27FC236}">
                <a16:creationId xmlns:a16="http://schemas.microsoft.com/office/drawing/2014/main" id="{DD6B8644-EE82-0D4B-AD2B-006357A3A3D1}"/>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22926271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tx1">
                    <a:lumMod val="65000"/>
                    <a:lumOff val="35000"/>
                  </a:schemeClr>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solidFill>
                <a:schemeClr val="tx1">
                  <a:lumMod val="65000"/>
                  <a:lumOff val="35000"/>
                </a:schemeClr>
              </a:solidFill>
              <a:latin typeface="+mj-lt"/>
            </a:endParaRPr>
          </a:p>
        </p:txBody>
      </p:sp>
    </p:spTree>
    <p:extLst>
      <p:ext uri="{BB962C8B-B14F-4D97-AF65-F5344CB8AC3E}">
        <p14:creationId xmlns:p14="http://schemas.microsoft.com/office/powerpoint/2010/main" val="181991318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solidFill>
                <a:schemeClr val="tx1">
                  <a:lumMod val="65000"/>
                  <a:lumOff val="35000"/>
                </a:schemeClr>
              </a:solidFill>
              <a:latin typeface="Calibri" panose="020F0502020204030204" pitchFamily="34" charset="0"/>
            </a:endParaRPr>
          </a:p>
          <a:p>
            <a:pPr algn="ctr"/>
            <a:br>
              <a:rPr lang="sv-SE" sz="3600" b="1">
                <a:solidFill>
                  <a:schemeClr val="tx1">
                    <a:lumMod val="65000"/>
                    <a:lumOff val="35000"/>
                  </a:schemeClr>
                </a:solidFill>
                <a:latin typeface="Calibri" panose="020F0502020204030204" pitchFamily="34" charset="0"/>
              </a:rPr>
            </a:br>
            <a:endParaRPr lang="sv-SE" b="1">
              <a:solidFill>
                <a:schemeClr val="tx1">
                  <a:lumMod val="65000"/>
                  <a:lumOff val="35000"/>
                </a:schemeClr>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317907373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235527935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chemeClr val="tx1">
                  <a:lumMod val="65000"/>
                  <a:lumOff val="35000"/>
                </a:schemeClr>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93286857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207184636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226448902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55482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7583AAED-A2DB-FF4A-8809-B512F558AC92}"/>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5" name="Rektangel 4">
            <a:extLst>
              <a:ext uri="{FF2B5EF4-FFF2-40B4-BE49-F238E27FC236}">
                <a16:creationId xmlns:a16="http://schemas.microsoft.com/office/drawing/2014/main" id="{3EE7E17D-AE50-234B-948C-D0413E9363A6}"/>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114919606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63794335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3250612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6" name="Platshållare för innehåll 3">
            <a:extLst>
              <a:ext uri="{FF2B5EF4-FFF2-40B4-BE49-F238E27FC236}">
                <a16:creationId xmlns:a16="http://schemas.microsoft.com/office/drawing/2014/main" id="{78EBDA9F-42E3-C644-9AE8-A37B4C2DCB6D}"/>
              </a:ext>
            </a:extLst>
          </p:cNvPr>
          <p:cNvPicPr>
            <a:picLocks noChangeAspect="1"/>
          </p:cNvPicPr>
          <p:nvPr userDrawn="1"/>
        </p:nvPicPr>
        <p:blipFill>
          <a:blip r:embed="rId2">
            <a:extLst>
              <a:ext uri="{28A0092B-C50C-407E-A947-70E740481C1C}">
                <a14:useLocalDpi xmlns:a14="http://schemas.microsoft.com/office/drawing/2010/main" val="0"/>
              </a:ext>
            </a:extLst>
          </a:blip>
          <a:srcRect t="5975" b="11982"/>
          <a:stretch>
            <a:fillRect/>
          </a:stretch>
        </p:blipFill>
        <p:spPr>
          <a:xfrm>
            <a:off x="1" y="215153"/>
            <a:ext cx="12191999" cy="6642847"/>
          </a:xfrm>
          <a:prstGeom prst="rect">
            <a:avLst/>
          </a:prstGeom>
        </p:spPr>
      </p:pic>
      <p:sp>
        <p:nvSpPr>
          <p:cNvPr id="7" name="Platshållare för innehåll 2">
            <a:extLst>
              <a:ext uri="{FF2B5EF4-FFF2-40B4-BE49-F238E27FC236}">
                <a16:creationId xmlns:a16="http://schemas.microsoft.com/office/drawing/2014/main" id="{9247B9B8-9E2E-FA40-AEA2-D03F05E9FEBB}"/>
              </a:ext>
            </a:extLst>
          </p:cNvPr>
          <p:cNvSpPr txBox="1"/>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err="1">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21426769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6.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1.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2025-11-18</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4"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62" r:id="rId3"/>
    <p:sldLayoutId id="2147483672" r:id="rId4"/>
    <p:sldLayoutId id="2147483710" r:id="rId5"/>
    <p:sldLayoutId id="2147483759" r:id="rId6"/>
    <p:sldLayoutId id="2147483762" r:id="rId7"/>
    <p:sldLayoutId id="2147483769" r:id="rId8"/>
    <p:sldLayoutId id="2147483773" r:id="rId9"/>
    <p:sldLayoutId id="2147483775" r:id="rId10"/>
    <p:sldLayoutId id="2147483779" r:id="rId11"/>
    <p:sldLayoutId id="2147483784" r:id="rId12"/>
    <p:sldLayoutId id="2147483825" r:id="rId13"/>
    <p:sldLayoutId id="2147483794" r:id="rId14"/>
    <p:sldLayoutId id="2147483795" r:id="rId15"/>
    <p:sldLayoutId id="2147483789" r:id="rId16"/>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2025-11-18</a:t>
            </a:fld>
            <a:endParaRPr lang="sv-SE"/>
          </a:p>
        </p:txBody>
      </p:sp>
      <p:sp>
        <p:nvSpPr>
          <p:cNvPr id="5" name="Platshållare för sidfot 4">
            <a:extLst>
              <a:ext uri="{FF2B5EF4-FFF2-40B4-BE49-F238E27FC236}">
                <a16:creationId xmlns:a16="http://schemas.microsoft.com/office/drawing/2014/main" id="{DA163E1D-01FC-FF4C-BCC3-A201710F9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4"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60" r:id="rId3"/>
    <p:sldLayoutId id="2147483763" r:id="rId4"/>
    <p:sldLayoutId id="2147483768" r:id="rId5"/>
    <p:sldLayoutId id="2147483776" r:id="rId6"/>
    <p:sldLayoutId id="2147483780" r:id="rId7"/>
    <p:sldLayoutId id="2147483785" r:id="rId8"/>
    <p:sldLayoutId id="2147483796" r:id="rId9"/>
    <p:sldLayoutId id="2147483793"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57496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atändrat format</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8845076-041C-E149-8D6E-93E4C814E0D2}" type="datetime1">
              <a:rPr lang="sv-SE" smtClean="0"/>
              <a:t>2025-11-18</a:t>
            </a:fld>
            <a:endParaRPr lang="en-GB"/>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solidFill>
                <a:schemeClr val="bg1"/>
              </a:solidFill>
            </a:endParaRP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DBDF8A6-D616-47DF-AE74-3C1576340DA6}" type="slidenum">
              <a:rPr lang="en-GB" smtClean="0"/>
              <a:t>‹#›</a:t>
            </a:fld>
            <a:endParaRPr lang="en-GB"/>
          </a:p>
        </p:txBody>
      </p:sp>
      <p:pic>
        <p:nvPicPr>
          <p:cNvPr id="7" name="Bildobjekt 6">
            <a:extLst>
              <a:ext uri="{FF2B5EF4-FFF2-40B4-BE49-F238E27FC236}">
                <a16:creationId xmlns:a16="http://schemas.microsoft.com/office/drawing/2014/main" id="{A454BF77-BF70-C84A-A26A-B94FF2250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 y="0"/>
            <a:ext cx="12192000" cy="228600"/>
          </a:xfrm>
          <a:prstGeom prst="rect">
            <a:avLst/>
          </a:prstGeom>
        </p:spPr>
      </p:pic>
    </p:spTree>
    <p:extLst>
      <p:ext uri="{BB962C8B-B14F-4D97-AF65-F5344CB8AC3E}">
        <p14:creationId xmlns:p14="http://schemas.microsoft.com/office/powerpoint/2010/main" val="4253177345"/>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7" r:id="rId3"/>
    <p:sldLayoutId id="2147483688" r:id="rId4"/>
    <p:sldLayoutId id="2147483689" r:id="rId5"/>
    <p:sldLayoutId id="2147483690" r:id="rId6"/>
    <p:sldLayoutId id="2147483771" r:id="rId7"/>
    <p:sldLayoutId id="2147483774" r:id="rId8"/>
    <p:sldLayoutId id="2147483781" r:id="rId9"/>
    <p:sldLayoutId id="2147483786" r:id="rId10"/>
    <p:sldLayoutId id="2147483790" r:id="rId11"/>
    <p:sldLayoutId id="2147483797" r:id="rId12"/>
  </p:sldLayoutIdLst>
  <p:transition/>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4"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 id="2147483724" r:id="rId4"/>
    <p:sldLayoutId id="2147483725" r:id="rId5"/>
    <p:sldLayoutId id="2147483824" r:id="rId6"/>
    <p:sldLayoutId id="2147483764" r:id="rId7"/>
    <p:sldLayoutId id="2147483767" r:id="rId8"/>
    <p:sldLayoutId id="2147483777" r:id="rId9"/>
    <p:sldLayoutId id="2147483782" r:id="rId10"/>
    <p:sldLayoutId id="2147483787" r:id="rId11"/>
    <p:sldLayoutId id="2147483791" r:id="rId12"/>
    <p:sldLayoutId id="2147483798" r:id="rId13"/>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59760"/>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75" y="22225"/>
            <a:ext cx="12192000" cy="228600"/>
          </a:xfrm>
          <a:prstGeom prst="rect">
            <a:avLst/>
          </a:prstGeom>
        </p:spPr>
      </p:pic>
    </p:spTree>
    <p:extLst>
      <p:ext uri="{BB962C8B-B14F-4D97-AF65-F5344CB8AC3E}">
        <p14:creationId xmlns:p14="http://schemas.microsoft.com/office/powerpoint/2010/main" val="1725003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61" r:id="rId3"/>
    <p:sldLayoutId id="2147483765" r:id="rId4"/>
    <p:sldLayoutId id="2147483766" r:id="rId5"/>
    <p:sldLayoutId id="2147483778" r:id="rId6"/>
    <p:sldLayoutId id="2147483783" r:id="rId7"/>
    <p:sldLayoutId id="2147483788" r:id="rId8"/>
    <p:sldLayoutId id="2147483792" r:id="rId9"/>
    <p:sldLayoutId id="2147483799"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4"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7" r:id="rId6"/>
    <p:sldLayoutId id="2147483808" r:id="rId7"/>
    <p:sldLayoutId id="2147483809" r:id="rId8"/>
    <p:sldLayoutId id="2147483810" r:id="rId9"/>
    <p:sldLayoutId id="2147483811" r:id="rId10"/>
  </p:sldLayoutIdLst>
  <p:transition/>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75" y="22225"/>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9" r:id="rId6"/>
    <p:sldLayoutId id="2147483820" r:id="rId7"/>
    <p:sldLayoutId id="2147483821" r:id="rId8"/>
    <p:sldLayoutId id="2147483822" r:id="rId9"/>
    <p:sldLayoutId id="2147483823"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33.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9.xml"/><Relationship Id="rId16"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AF7B">
            <a:alpha val="40000"/>
          </a:srgbClr>
        </a:solidFill>
        <a:effectLst/>
      </p:bgPr>
    </p:bg>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2FFD922C-8B76-CD40-9897-D22CE58C9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pic>
        <p:nvPicPr>
          <p:cNvPr id="18" name="Bildobjekt 17" descr="En bild som visar text, clipart&#10;&#10;Automatiskt genererad beskrivning">
            <a:extLst>
              <a:ext uri="{FF2B5EF4-FFF2-40B4-BE49-F238E27FC236}">
                <a16:creationId xmlns:a16="http://schemas.microsoft.com/office/drawing/2014/main" id="{A56BA54F-1054-5944-B9DF-DAF378C15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976" y="3192435"/>
            <a:ext cx="5905500" cy="1346200"/>
          </a:xfrm>
          <a:prstGeom prst="rect">
            <a:avLst/>
          </a:prstGeom>
        </p:spPr>
      </p:pic>
      <p:sp>
        <p:nvSpPr>
          <p:cNvPr id="19" name="textruta 18">
            <a:extLst>
              <a:ext uri="{FF2B5EF4-FFF2-40B4-BE49-F238E27FC236}">
                <a16:creationId xmlns:a16="http://schemas.microsoft.com/office/drawing/2014/main" id="{7246315C-6EBB-9A47-B2AE-6E968AC7ED5A}"/>
              </a:ext>
            </a:extLst>
          </p:cNvPr>
          <p:cNvSpPr txBox="1"/>
          <p:nvPr/>
        </p:nvSpPr>
        <p:spPr>
          <a:xfrm>
            <a:off x="802104" y="881706"/>
            <a:ext cx="10371221" cy="1938992"/>
          </a:xfrm>
          <a:prstGeom prst="rect">
            <a:avLst/>
          </a:prstGeom>
          <a:noFill/>
        </p:spPr>
        <p:txBody>
          <a:bodyPr wrap="square" rtlCol="0">
            <a:spAutoFit/>
          </a:bodyPr>
          <a:lstStyle/>
          <a:p>
            <a:pPr algn="ctr"/>
            <a:r>
              <a:rPr lang="pt-BR" sz="6000" b="0" i="0" u="none" strike="noStrike" cap="none" baseline="0" dirty="0">
                <a:solidFill>
                  <a:srgbClr val="595959"/>
                </a:solidFill>
                <a:effectLst/>
                <a:uFill>
                  <a:solidFill>
                    <a:prstClr val="black">
                      <a:alpha val="0"/>
                    </a:prstClr>
                  </a:solidFill>
                </a:uFill>
                <a:latin typeface="Calibri"/>
                <a:ea typeface="Calibri"/>
                <a:cs typeface="Calibri"/>
              </a:rPr>
              <a:t>O Curso de </a:t>
            </a:r>
            <a:r>
              <a:rPr lang="pt-BR" sz="6000" b="1" i="0" u="none" strike="noStrike" cap="none" baseline="0" dirty="0">
                <a:solidFill>
                  <a:srgbClr val="595959"/>
                </a:solidFill>
                <a:effectLst/>
                <a:uFill>
                  <a:solidFill>
                    <a:prstClr val="black">
                      <a:alpha val="0"/>
                    </a:prstClr>
                  </a:solidFill>
                </a:uFill>
                <a:latin typeface="Calibri"/>
                <a:ea typeface="Calibri"/>
                <a:cs typeface="Calibri"/>
              </a:rPr>
              <a:t>Agentes </a:t>
            </a:r>
            <a:br>
              <a:rPr lang="pt-BR" sz="6000" b="1" i="0" u="none" strike="noStrike" cap="none" baseline="0" dirty="0">
                <a:solidFill>
                  <a:srgbClr val="595959"/>
                </a:solidFill>
                <a:effectLst/>
                <a:uFill>
                  <a:solidFill>
                    <a:prstClr val="black">
                      <a:alpha val="0"/>
                    </a:prstClr>
                  </a:solidFill>
                </a:uFill>
                <a:latin typeface="Calibri"/>
                <a:ea typeface="Calibri"/>
                <a:cs typeface="Calibri"/>
              </a:rPr>
            </a:br>
            <a:r>
              <a:rPr lang="pt-BR" sz="6000" b="1" i="0" u="none" strike="noStrike" cap="none" baseline="0" dirty="0">
                <a:solidFill>
                  <a:srgbClr val="595959"/>
                </a:solidFill>
                <a:effectLst/>
                <a:uFill>
                  <a:solidFill>
                    <a:prstClr val="black">
                      <a:alpha val="0"/>
                    </a:prstClr>
                  </a:solidFill>
                </a:uFill>
                <a:latin typeface="Calibri"/>
                <a:ea typeface="Calibri"/>
                <a:cs typeface="Calibri"/>
              </a:rPr>
              <a:t>de Mudanças </a:t>
            </a:r>
            <a:r>
              <a:rPr lang="pt-BR" sz="6000" b="0" i="0" u="none" strike="noStrike" cap="none" baseline="0" dirty="0">
                <a:solidFill>
                  <a:srgbClr val="595959"/>
                </a:solidFill>
                <a:effectLst/>
                <a:uFill>
                  <a:solidFill>
                    <a:prstClr val="black">
                      <a:alpha val="0"/>
                    </a:prstClr>
                  </a:solidFill>
                </a:uFill>
                <a:latin typeface="Calibri"/>
                <a:ea typeface="Calibri"/>
                <a:cs typeface="Calibri"/>
              </a:rPr>
              <a:t>Locais</a:t>
            </a:r>
          </a:p>
        </p:txBody>
      </p:sp>
    </p:spTree>
    <p:extLst>
      <p:ext uri="{BB962C8B-B14F-4D97-AF65-F5344CB8AC3E}">
        <p14:creationId xmlns:p14="http://schemas.microsoft.com/office/powerpoint/2010/main" val="28009220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669E25C-8507-4E2C-993F-BA9920168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025" y="1525188"/>
            <a:ext cx="4262451" cy="4236248"/>
          </a:xfrm>
          <a:prstGeom prst="rect">
            <a:avLst/>
          </a:prstGeom>
        </p:spPr>
      </p:pic>
    </p:spTree>
    <p:extLst>
      <p:ext uri="{BB962C8B-B14F-4D97-AF65-F5344CB8AC3E}">
        <p14:creationId xmlns:p14="http://schemas.microsoft.com/office/powerpoint/2010/main" val="17621049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626C73-95BC-477B-ADA9-7C6EDA1B9B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151688">
            <a:off x="894167" y="1901063"/>
            <a:ext cx="3171824" cy="41176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A08BF0E-3685-4611-9E69-67985F33E96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10087" y="969288"/>
            <a:ext cx="317182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E847EE16-8DC4-4AC1-BEF0-D0593B122E9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552908">
            <a:off x="8226684" y="1865996"/>
            <a:ext cx="3162300" cy="4114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58DDA0E6-3930-49E6-BA26-7ADD52E72365}"/>
              </a:ext>
            </a:extLst>
          </p:cNvPr>
          <p:cNvSpPr txBox="1"/>
          <p:nvPr/>
        </p:nvSpPr>
        <p:spPr>
          <a:xfrm rot="21151688">
            <a:off x="1145252" y="3224156"/>
            <a:ext cx="2532576" cy="708050"/>
          </a:xfrm>
          <a:prstGeom prst="rect">
            <a:avLst/>
          </a:prstGeom>
          <a:noFill/>
        </p:spPr>
        <p:txBody>
          <a:bodyPr wrap="none" rtlCol="0">
            <a:spAutoFit/>
          </a:bodyPr>
          <a:lstStyle/>
          <a:p>
            <a:pPr algn="ctr"/>
            <a:r>
              <a:rPr lang="pt-BR" sz="2000" b="0" i="0" u="none" strike="noStrike" cap="none" baseline="0">
                <a:solidFill>
                  <a:srgbClr val="000000"/>
                </a:solidFill>
                <a:effectLst/>
                <a:uFill>
                  <a:solidFill>
                    <a:prstClr val="black">
                      <a:alpha val="0"/>
                    </a:prstClr>
                  </a:solidFill>
                </a:uFill>
                <a:latin typeface="Calibri"/>
                <a:ea typeface="Calibri"/>
                <a:cs typeface="Calibri"/>
              </a:rPr>
              <a:t>Declaração Universal </a:t>
            </a:r>
            <a:br>
              <a:rPr sz="2000"/>
            </a:br>
            <a:r>
              <a:rPr lang="pt-BR" sz="2000" b="0" i="0" u="none" strike="noStrike" cap="none" baseline="0">
                <a:solidFill>
                  <a:srgbClr val="000000"/>
                </a:solidFill>
                <a:effectLst/>
                <a:uFill>
                  <a:solidFill>
                    <a:prstClr val="black">
                      <a:alpha val="0"/>
                    </a:prstClr>
                  </a:solidFill>
                </a:uFill>
                <a:latin typeface="Calibri"/>
                <a:ea typeface="Calibri"/>
                <a:cs typeface="Calibri"/>
              </a:rPr>
              <a:t>dos Direitos Humanos </a:t>
            </a:r>
          </a:p>
        </p:txBody>
      </p:sp>
      <p:sp>
        <p:nvSpPr>
          <p:cNvPr id="8" name="textruta 7">
            <a:extLst>
              <a:ext uri="{FF2B5EF4-FFF2-40B4-BE49-F238E27FC236}">
                <a16:creationId xmlns:a16="http://schemas.microsoft.com/office/drawing/2014/main" id="{6F8F2A58-995E-4F34-B9BB-60515D97D7E1}"/>
              </a:ext>
            </a:extLst>
          </p:cNvPr>
          <p:cNvSpPr txBox="1"/>
          <p:nvPr/>
        </p:nvSpPr>
        <p:spPr>
          <a:xfrm rot="552908">
            <a:off x="8600722" y="2808494"/>
            <a:ext cx="2414177" cy="1323746"/>
          </a:xfrm>
          <a:prstGeom prst="rect">
            <a:avLst/>
          </a:prstGeom>
          <a:noFill/>
        </p:spPr>
        <p:txBody>
          <a:bodyPr wrap="none" rtlCol="0">
            <a:spAutoFit/>
          </a:bodyPr>
          <a:lstStyle/>
          <a:p>
            <a:pPr algn="ctr"/>
            <a:r>
              <a:rPr lang="pt-BR" sz="2000" b="0" i="0" u="none" strike="noStrike" cap="none" baseline="0">
                <a:solidFill>
                  <a:srgbClr val="000000"/>
                </a:solidFill>
                <a:effectLst/>
                <a:uFill>
                  <a:solidFill>
                    <a:prstClr val="black">
                      <a:alpha val="0"/>
                    </a:prstClr>
                  </a:solidFill>
                </a:uFill>
                <a:latin typeface="Calibri"/>
                <a:ea typeface="Calibri"/>
                <a:cs typeface="Calibri"/>
              </a:rPr>
              <a:t>Pacto </a:t>
            </a:r>
            <a:br>
              <a:rPr sz="2000"/>
            </a:br>
            <a:r>
              <a:rPr lang="pt-BR" sz="2000" b="0" i="0" u="none" strike="noStrike" cap="none" baseline="0">
                <a:solidFill>
                  <a:srgbClr val="000000"/>
                </a:solidFill>
                <a:effectLst/>
                <a:uFill>
                  <a:solidFill>
                    <a:prstClr val="black">
                      <a:alpha val="0"/>
                    </a:prstClr>
                  </a:solidFill>
                </a:uFill>
                <a:latin typeface="Calibri"/>
                <a:ea typeface="Calibri"/>
                <a:cs typeface="Calibri"/>
              </a:rPr>
              <a:t>Internacional sobre</a:t>
            </a:r>
          </a:p>
          <a:p>
            <a:pPr algn="ctr"/>
            <a:r>
              <a:rPr lang="pt-BR" sz="2000" b="0" i="0" u="none" strike="noStrike" cap="none" baseline="0">
                <a:solidFill>
                  <a:srgbClr val="000000"/>
                </a:solidFill>
                <a:effectLst/>
                <a:uFill>
                  <a:solidFill>
                    <a:prstClr val="black">
                      <a:alpha val="0"/>
                    </a:prstClr>
                  </a:solidFill>
                </a:uFill>
                <a:latin typeface="Calibri"/>
                <a:ea typeface="Calibri"/>
                <a:cs typeface="Calibri"/>
              </a:rPr>
              <a:t>Direitos Econômicos, </a:t>
            </a:r>
          </a:p>
          <a:p>
            <a:pPr algn="ctr"/>
            <a:r>
              <a:rPr lang="pt-BR" sz="2000" b="0" i="0" u="none" strike="noStrike" cap="none" baseline="0">
                <a:solidFill>
                  <a:srgbClr val="000000"/>
                </a:solidFill>
                <a:effectLst/>
                <a:uFill>
                  <a:solidFill>
                    <a:prstClr val="black">
                      <a:alpha val="0"/>
                    </a:prstClr>
                  </a:solidFill>
                </a:uFill>
                <a:latin typeface="Calibri"/>
                <a:ea typeface="Calibri"/>
                <a:cs typeface="Calibri"/>
              </a:rPr>
              <a:t>Sociais e Culturais </a:t>
            </a:r>
          </a:p>
        </p:txBody>
      </p:sp>
      <p:sp>
        <p:nvSpPr>
          <p:cNvPr id="9" name="textruta 8">
            <a:extLst>
              <a:ext uri="{FF2B5EF4-FFF2-40B4-BE49-F238E27FC236}">
                <a16:creationId xmlns:a16="http://schemas.microsoft.com/office/drawing/2014/main" id="{790AC2EC-3CBB-433F-8245-0FF07048D0F0}"/>
              </a:ext>
            </a:extLst>
          </p:cNvPr>
          <p:cNvSpPr txBox="1"/>
          <p:nvPr/>
        </p:nvSpPr>
        <p:spPr>
          <a:xfrm>
            <a:off x="4964908" y="1925600"/>
            <a:ext cx="2262182" cy="1323746"/>
          </a:xfrm>
          <a:prstGeom prst="rect">
            <a:avLst/>
          </a:prstGeom>
          <a:noFill/>
        </p:spPr>
        <p:txBody>
          <a:bodyPr wrap="none" rtlCol="0">
            <a:spAutoFit/>
          </a:bodyPr>
          <a:lstStyle/>
          <a:p>
            <a:pPr algn="ctr"/>
            <a:r>
              <a:rPr lang="pt-BR" sz="2000" b="0" i="0" u="none" strike="noStrike" cap="none" baseline="0">
                <a:solidFill>
                  <a:srgbClr val="000000"/>
                </a:solidFill>
                <a:effectLst/>
                <a:uFill>
                  <a:solidFill>
                    <a:prstClr val="black">
                      <a:alpha val="0"/>
                    </a:prstClr>
                  </a:solidFill>
                </a:uFill>
                <a:latin typeface="Calibri"/>
                <a:ea typeface="Calibri"/>
                <a:cs typeface="Calibri"/>
              </a:rPr>
              <a:t>Pacto </a:t>
            </a:r>
            <a:br>
              <a:rPr sz="2000"/>
            </a:br>
            <a:r>
              <a:rPr lang="pt-BR" sz="2000" b="0" i="0" u="none" strike="noStrike" cap="none" baseline="0">
                <a:solidFill>
                  <a:srgbClr val="000000"/>
                </a:solidFill>
                <a:effectLst/>
                <a:uFill>
                  <a:solidFill>
                    <a:prstClr val="black">
                      <a:alpha val="0"/>
                    </a:prstClr>
                  </a:solidFill>
                </a:uFill>
                <a:latin typeface="Calibri"/>
                <a:ea typeface="Calibri"/>
                <a:cs typeface="Calibri"/>
              </a:rPr>
              <a:t>Internacional sobre </a:t>
            </a:r>
            <a:br>
              <a:rPr sz="2000"/>
            </a:br>
            <a:r>
              <a:rPr lang="pt-BR" sz="2000" b="0" i="0" u="none" strike="noStrike" cap="none" baseline="0">
                <a:solidFill>
                  <a:srgbClr val="000000"/>
                </a:solidFill>
                <a:effectLst/>
                <a:uFill>
                  <a:solidFill>
                    <a:prstClr val="black">
                      <a:alpha val="0"/>
                    </a:prstClr>
                  </a:solidFill>
                </a:uFill>
                <a:latin typeface="Calibri"/>
                <a:ea typeface="Calibri"/>
                <a:cs typeface="Calibri"/>
              </a:rPr>
              <a:t>Direitos Civis e </a:t>
            </a:r>
          </a:p>
          <a:p>
            <a:pPr algn="ctr"/>
            <a:r>
              <a:rPr lang="pt-BR" sz="2000" b="0" i="0" u="none" strike="noStrike" cap="none" baseline="0">
                <a:solidFill>
                  <a:srgbClr val="000000"/>
                </a:solidFill>
                <a:effectLst/>
                <a:uFill>
                  <a:solidFill>
                    <a:prstClr val="black">
                      <a:alpha val="0"/>
                    </a:prstClr>
                  </a:solidFill>
                </a:uFill>
                <a:latin typeface="Calibri"/>
                <a:ea typeface="Calibri"/>
                <a:cs typeface="Calibri"/>
              </a:rPr>
              <a:t>Políticos</a:t>
            </a:r>
          </a:p>
        </p:txBody>
      </p:sp>
      <p:pic>
        <p:nvPicPr>
          <p:cNvPr id="10" name="Bildobjekt 9">
            <a:extLst>
              <a:ext uri="{FF2B5EF4-FFF2-40B4-BE49-F238E27FC236}">
                <a16:creationId xmlns:a16="http://schemas.microsoft.com/office/drawing/2014/main" id="{A3791364-A18F-44F8-A999-29C17F2E82BE}"/>
              </a:ext>
            </a:extLst>
          </p:cNvPr>
          <p:cNvPicPr>
            <a:picLocks noChangeAspect="1"/>
          </p:cNvPicPr>
          <p:nvPr/>
        </p:nvPicPr>
        <p:blipFill>
          <a:blip r:embed="rId6"/>
          <a:stretch>
            <a:fillRect/>
          </a:stretch>
        </p:blipFill>
        <p:spPr>
          <a:xfrm rot="21151688">
            <a:off x="1898632" y="2235975"/>
            <a:ext cx="776710" cy="722878"/>
          </a:xfrm>
          <a:prstGeom prst="rect">
            <a:avLst/>
          </a:prstGeom>
        </p:spPr>
      </p:pic>
      <p:pic>
        <p:nvPicPr>
          <p:cNvPr id="11" name="Bildobjekt 10">
            <a:extLst>
              <a:ext uri="{FF2B5EF4-FFF2-40B4-BE49-F238E27FC236}">
                <a16:creationId xmlns:a16="http://schemas.microsoft.com/office/drawing/2014/main" id="{64B23B3E-6F06-4147-8BE1-16DBBE8124D3}"/>
              </a:ext>
            </a:extLst>
          </p:cNvPr>
          <p:cNvPicPr>
            <a:picLocks noChangeAspect="1"/>
          </p:cNvPicPr>
          <p:nvPr/>
        </p:nvPicPr>
        <p:blipFill>
          <a:blip r:embed="rId6"/>
          <a:stretch>
            <a:fillRect/>
          </a:stretch>
        </p:blipFill>
        <p:spPr>
          <a:xfrm rot="552908">
            <a:off x="9600455" y="2170562"/>
            <a:ext cx="776710" cy="722878"/>
          </a:xfrm>
          <a:prstGeom prst="rect">
            <a:avLst/>
          </a:prstGeom>
        </p:spPr>
      </p:pic>
      <p:pic>
        <p:nvPicPr>
          <p:cNvPr id="12" name="Bildobjekt 11">
            <a:extLst>
              <a:ext uri="{FF2B5EF4-FFF2-40B4-BE49-F238E27FC236}">
                <a16:creationId xmlns:a16="http://schemas.microsoft.com/office/drawing/2014/main" id="{D3967927-6370-4E15-B6CB-C4D1C87A0AAB}"/>
              </a:ext>
            </a:extLst>
          </p:cNvPr>
          <p:cNvPicPr>
            <a:picLocks noChangeAspect="1"/>
          </p:cNvPicPr>
          <p:nvPr/>
        </p:nvPicPr>
        <p:blipFill>
          <a:blip r:embed="rId6"/>
          <a:stretch>
            <a:fillRect/>
          </a:stretch>
        </p:blipFill>
        <p:spPr>
          <a:xfrm>
            <a:off x="5712407" y="1198436"/>
            <a:ext cx="776710" cy="722878"/>
          </a:xfrm>
          <a:prstGeom prst="rect">
            <a:avLst/>
          </a:prstGeom>
        </p:spPr>
      </p:pic>
    </p:spTree>
    <p:extLst>
      <p:ext uri="{BB962C8B-B14F-4D97-AF65-F5344CB8AC3E}">
        <p14:creationId xmlns:p14="http://schemas.microsoft.com/office/powerpoint/2010/main" val="4207233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773F1F6D-E07B-4B1D-859C-0F21646BBC9A}"/>
              </a:ext>
            </a:extLst>
          </p:cNvPr>
          <p:cNvSpPr txBox="1"/>
          <p:nvPr/>
        </p:nvSpPr>
        <p:spPr>
          <a:xfrm>
            <a:off x="6084251" y="1639693"/>
            <a:ext cx="6084251" cy="1066800"/>
          </a:xfrm>
          <a:prstGeom prst="rect">
            <a:avLst/>
          </a:prstGeom>
          <a:noFill/>
        </p:spPr>
        <p:txBody>
          <a:bodyPr wrap="square" rtlCol="0">
            <a:spAutoFit/>
          </a:bodyPr>
          <a:lstStyle/>
          <a:p>
            <a:pPr algn="ctr"/>
            <a:r>
              <a:rPr lang="pt-BR" sz="3200" b="1" i="0" u="none" strike="noStrike" cap="none" baseline="0" dirty="0">
                <a:solidFill>
                  <a:srgbClr val="000000"/>
                </a:solidFill>
                <a:effectLst/>
                <a:uFill>
                  <a:solidFill>
                    <a:prstClr val="black">
                      <a:alpha val="0"/>
                    </a:prstClr>
                  </a:solidFill>
                </a:uFill>
                <a:latin typeface="Calibri"/>
                <a:ea typeface="Calibri"/>
                <a:cs typeface="Calibri"/>
              </a:rPr>
              <a:t>Pacto Internacional sobre Direitos Sociais, Econômicos e Culturais</a:t>
            </a:r>
          </a:p>
        </p:txBody>
      </p:sp>
      <p:pic>
        <p:nvPicPr>
          <p:cNvPr id="4" name="Picture 2">
            <a:extLst>
              <a:ext uri="{FF2B5EF4-FFF2-40B4-BE49-F238E27FC236}">
                <a16:creationId xmlns:a16="http://schemas.microsoft.com/office/drawing/2014/main" id="{B9F653AC-963B-4F7E-ABE1-DAC9B40530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14143" y="632391"/>
            <a:ext cx="1635175" cy="832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3D8D1DEC-69DA-420E-9D76-571E9048F187}"/>
              </a:ext>
            </a:extLst>
          </p:cNvPr>
          <p:cNvSpPr txBox="1"/>
          <p:nvPr/>
        </p:nvSpPr>
        <p:spPr>
          <a:xfrm>
            <a:off x="-11749" y="1639693"/>
            <a:ext cx="6084252" cy="1066800"/>
          </a:xfrm>
          <a:prstGeom prst="rect">
            <a:avLst/>
          </a:prstGeom>
          <a:noFill/>
        </p:spPr>
        <p:txBody>
          <a:bodyPr wrap="square" rtlCol="0">
            <a:spAutoFit/>
          </a:bodyPr>
          <a:lstStyle/>
          <a:p>
            <a:pPr algn="ctr"/>
            <a:r>
              <a:rPr lang="pt-BR" sz="3200" b="1" i="0" u="none" strike="noStrike" cap="none" baseline="0">
                <a:solidFill>
                  <a:srgbClr val="000000"/>
                </a:solidFill>
                <a:effectLst/>
                <a:uFill>
                  <a:solidFill>
                    <a:prstClr val="black">
                      <a:alpha val="0"/>
                    </a:prstClr>
                  </a:solidFill>
                </a:uFill>
                <a:latin typeface="Calibri"/>
                <a:ea typeface="Calibri"/>
                <a:cs typeface="Calibri"/>
              </a:rPr>
              <a:t>Pacto Internacional sobre</a:t>
            </a:r>
            <a:br>
              <a:rPr sz="3200"/>
            </a:br>
            <a:r>
              <a:rPr lang="pt-BR" sz="3200" b="1" i="0" u="none" strike="noStrike" cap="none" baseline="0">
                <a:solidFill>
                  <a:srgbClr val="000000"/>
                </a:solidFill>
                <a:effectLst/>
                <a:uFill>
                  <a:solidFill>
                    <a:prstClr val="black">
                      <a:alpha val="0"/>
                    </a:prstClr>
                  </a:solidFill>
                </a:uFill>
                <a:latin typeface="Calibri"/>
                <a:ea typeface="Calibri"/>
                <a:cs typeface="Calibri"/>
              </a:rPr>
              <a:t> Direitos Civis e Políticos</a:t>
            </a:r>
          </a:p>
        </p:txBody>
      </p:sp>
      <p:pic>
        <p:nvPicPr>
          <p:cNvPr id="10" name="Picture 2">
            <a:extLst>
              <a:ext uri="{FF2B5EF4-FFF2-40B4-BE49-F238E27FC236}">
                <a16:creationId xmlns:a16="http://schemas.microsoft.com/office/drawing/2014/main" id="{59889E9C-BCC3-444F-A798-B74D19B771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08788" y="632391"/>
            <a:ext cx="1635175" cy="832404"/>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objekt 11" descr="En bild som visar karta&#10;&#10;Automatiskt genererad beskrivning">
            <a:extLst>
              <a:ext uri="{FF2B5EF4-FFF2-40B4-BE49-F238E27FC236}">
                <a16:creationId xmlns:a16="http://schemas.microsoft.com/office/drawing/2014/main" id="{53FCD36E-96AE-4751-B011-B5D82AAFB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72" y="2883473"/>
            <a:ext cx="6084252" cy="3525348"/>
          </a:xfrm>
          <a:prstGeom prst="rect">
            <a:avLst/>
          </a:prstGeom>
        </p:spPr>
      </p:pic>
      <p:pic>
        <p:nvPicPr>
          <p:cNvPr id="14" name="Bildobjekt 13" descr="En bild som visar karta&#10;&#10;Automatiskt genererad beskrivning">
            <a:extLst>
              <a:ext uri="{FF2B5EF4-FFF2-40B4-BE49-F238E27FC236}">
                <a16:creationId xmlns:a16="http://schemas.microsoft.com/office/drawing/2014/main" id="{3ECBB925-28AA-4A03-933D-9AEA71A44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503" y="2883947"/>
            <a:ext cx="6083988" cy="3524400"/>
          </a:xfrm>
          <a:prstGeom prst="rect">
            <a:avLst/>
          </a:prstGeom>
        </p:spPr>
      </p:pic>
    </p:spTree>
    <p:extLst>
      <p:ext uri="{BB962C8B-B14F-4D97-AF65-F5344CB8AC3E}">
        <p14:creationId xmlns:p14="http://schemas.microsoft.com/office/powerpoint/2010/main" val="41871549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705FA41F-FB13-42C4-889A-13B6ABCD2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185" y="1538057"/>
            <a:ext cx="4165066" cy="4139462"/>
          </a:xfrm>
          <a:prstGeom prst="rect">
            <a:avLst/>
          </a:prstGeom>
        </p:spPr>
      </p:pic>
      <p:pic>
        <p:nvPicPr>
          <p:cNvPr id="5" name="Picture 2">
            <a:extLst>
              <a:ext uri="{FF2B5EF4-FFF2-40B4-BE49-F238E27FC236}">
                <a16:creationId xmlns:a16="http://schemas.microsoft.com/office/drawing/2014/main" id="{2F40416B-90B9-4DE7-8956-8DF43C516D5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35213" y="4807461"/>
            <a:ext cx="2212931" cy="1242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69EDC914-97A3-432D-A17C-1EBA08CA3C2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35213" y="756989"/>
            <a:ext cx="1815737" cy="18679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2095F56-F476-46A1-AC46-51E7A98BC9E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40902">
            <a:off x="7359384" y="2671929"/>
            <a:ext cx="1367394" cy="1871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0A94289F-276A-46F6-BD0F-1A29581EDE7F}"/>
              </a:ext>
            </a:extLst>
          </p:cNvPr>
          <p:cNvSpPr txBox="1"/>
          <p:nvPr/>
        </p:nvSpPr>
        <p:spPr>
          <a:xfrm>
            <a:off x="9525270" y="1487776"/>
            <a:ext cx="1751377" cy="584775"/>
          </a:xfrm>
          <a:prstGeom prst="rect">
            <a:avLst/>
          </a:prstGeom>
          <a:noFill/>
        </p:spPr>
        <p:txBody>
          <a:bodyPr wrap="none" rtlCol="0">
            <a:spAutoFit/>
          </a:bodyPr>
          <a:lstStyle/>
          <a:p>
            <a:r>
              <a:rPr lang="pt-BR" sz="3200" b="0" i="0" u="none" strike="noStrike" cap="none" baseline="0" dirty="0">
                <a:solidFill>
                  <a:srgbClr val="000000"/>
                </a:solidFill>
                <a:effectLst/>
                <a:uFill>
                  <a:solidFill>
                    <a:prstClr val="black">
                      <a:alpha val="0"/>
                    </a:prstClr>
                  </a:solidFill>
                </a:uFill>
                <a:latin typeface="Calibri"/>
                <a:ea typeface="Calibri"/>
                <a:cs typeface="Calibri"/>
              </a:rPr>
              <a:t>Respeitar</a:t>
            </a:r>
          </a:p>
        </p:txBody>
      </p:sp>
      <p:sp>
        <p:nvSpPr>
          <p:cNvPr id="10" name="textruta 9">
            <a:extLst>
              <a:ext uri="{FF2B5EF4-FFF2-40B4-BE49-F238E27FC236}">
                <a16:creationId xmlns:a16="http://schemas.microsoft.com/office/drawing/2014/main" id="{D42F8AF3-5AE2-45C1-939B-1852A4AA3085}"/>
              </a:ext>
            </a:extLst>
          </p:cNvPr>
          <p:cNvSpPr txBox="1"/>
          <p:nvPr/>
        </p:nvSpPr>
        <p:spPr>
          <a:xfrm>
            <a:off x="9525270" y="3291680"/>
            <a:ext cx="1622560" cy="584775"/>
          </a:xfrm>
          <a:prstGeom prst="rect">
            <a:avLst/>
          </a:prstGeom>
          <a:noFill/>
        </p:spPr>
        <p:txBody>
          <a:bodyPr wrap="none" rtlCol="0">
            <a:spAutoFit/>
          </a:bodyPr>
          <a:lstStyle/>
          <a:p>
            <a:r>
              <a:rPr lang="pt-BR" sz="3200" b="0" i="0" u="none" strike="noStrike" cap="none" baseline="0">
                <a:solidFill>
                  <a:srgbClr val="000000"/>
                </a:solidFill>
                <a:effectLst/>
                <a:uFill>
                  <a:solidFill>
                    <a:prstClr val="black">
                      <a:alpha val="0"/>
                    </a:prstClr>
                  </a:solidFill>
                </a:uFill>
                <a:latin typeface="Calibri"/>
                <a:ea typeface="Calibri"/>
                <a:cs typeface="Calibri"/>
              </a:rPr>
              <a:t>Proteger</a:t>
            </a:r>
          </a:p>
        </p:txBody>
      </p:sp>
      <p:sp>
        <p:nvSpPr>
          <p:cNvPr id="11" name="textruta 10">
            <a:extLst>
              <a:ext uri="{FF2B5EF4-FFF2-40B4-BE49-F238E27FC236}">
                <a16:creationId xmlns:a16="http://schemas.microsoft.com/office/drawing/2014/main" id="{DAF559C2-0235-47C7-ACD7-3BA881D0DA55}"/>
              </a:ext>
            </a:extLst>
          </p:cNvPr>
          <p:cNvSpPr txBox="1"/>
          <p:nvPr/>
        </p:nvSpPr>
        <p:spPr>
          <a:xfrm>
            <a:off x="9525270" y="5095584"/>
            <a:ext cx="1820114" cy="584775"/>
          </a:xfrm>
          <a:prstGeom prst="rect">
            <a:avLst/>
          </a:prstGeom>
          <a:noFill/>
        </p:spPr>
        <p:txBody>
          <a:bodyPr wrap="none" rtlCol="0">
            <a:spAutoFit/>
          </a:bodyPr>
          <a:lstStyle/>
          <a:p>
            <a:r>
              <a:rPr lang="pt-BR" sz="3200" b="0" i="0" u="none" strike="noStrike" cap="none" baseline="0">
                <a:solidFill>
                  <a:srgbClr val="000000"/>
                </a:solidFill>
                <a:effectLst/>
                <a:uFill>
                  <a:solidFill>
                    <a:prstClr val="black">
                      <a:alpha val="0"/>
                    </a:prstClr>
                  </a:solidFill>
                </a:uFill>
                <a:latin typeface="Calibri"/>
                <a:ea typeface="Calibri"/>
                <a:cs typeface="Calibri"/>
              </a:rPr>
              <a:t>Promover</a:t>
            </a:r>
          </a:p>
        </p:txBody>
      </p:sp>
    </p:spTree>
    <p:extLst>
      <p:ext uri="{BB962C8B-B14F-4D97-AF65-F5344CB8AC3E}">
        <p14:creationId xmlns:p14="http://schemas.microsoft.com/office/powerpoint/2010/main" val="42048004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3D67F34-906B-401B-A1CF-142FC93F5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995940"/>
            <a:ext cx="5003011" cy="3452782"/>
          </a:xfrm>
          <a:prstGeom prst="rect">
            <a:avLst/>
          </a:prstGeom>
        </p:spPr>
      </p:pic>
      <p:sp>
        <p:nvSpPr>
          <p:cNvPr id="6" name="Rektangel 5">
            <a:extLst>
              <a:ext uri="{FF2B5EF4-FFF2-40B4-BE49-F238E27FC236}">
                <a16:creationId xmlns:a16="http://schemas.microsoft.com/office/drawing/2014/main" id="{9459C078-1139-40D5-BA9E-8196C542545A}"/>
              </a:ext>
            </a:extLst>
          </p:cNvPr>
          <p:cNvSpPr/>
          <p:nvPr/>
        </p:nvSpPr>
        <p:spPr>
          <a:xfrm>
            <a:off x="1145666" y="1320730"/>
            <a:ext cx="10338578" cy="2712720"/>
          </a:xfrm>
          <a:prstGeom prst="rect">
            <a:avLst/>
          </a:prstGeom>
        </p:spPr>
        <p:txBody>
          <a:bodyPr wrap="square">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Todos os seres humanos nascem livres </a:t>
            </a:r>
            <a:br>
              <a:rPr sz="4400" dirty="0"/>
            </a:br>
            <a:r>
              <a:rPr lang="pt-BR" sz="4400" b="1" i="0" u="none" strike="noStrike" cap="none" baseline="0" dirty="0">
                <a:solidFill>
                  <a:srgbClr val="000000"/>
                </a:solidFill>
                <a:effectLst/>
                <a:uFill>
                  <a:solidFill>
                    <a:prstClr val="black">
                      <a:alpha val="0"/>
                    </a:prstClr>
                  </a:solidFill>
                </a:uFill>
                <a:latin typeface="Calibri"/>
                <a:ea typeface="Calibri"/>
                <a:cs typeface="Calibri"/>
              </a:rPr>
              <a:t>e iguais em dignidade e direitos. </a:t>
            </a:r>
            <a:br>
              <a:rPr sz="4400" dirty="0"/>
            </a:br>
            <a:endParaRPr lang="en-GB" sz="2800" dirty="0">
              <a:latin typeface="Calibri" panose="020F0502020204030204" pitchFamily="34" charset="0"/>
            </a:endParaRPr>
          </a:p>
          <a:p>
            <a:r>
              <a:rPr lang="pt-BR" sz="2800" b="0" i="0" u="none" strike="noStrike" cap="none" baseline="0" dirty="0">
                <a:solidFill>
                  <a:srgbClr val="000000"/>
                </a:solidFill>
                <a:effectLst/>
                <a:uFill>
                  <a:solidFill>
                    <a:prstClr val="black">
                      <a:alpha val="0"/>
                    </a:prstClr>
                  </a:solidFill>
                </a:uFill>
                <a:latin typeface="Calibri"/>
                <a:ea typeface="Calibri"/>
                <a:cs typeface="Calibri"/>
              </a:rPr>
              <a:t>Declaração Universal </a:t>
            </a:r>
            <a:br>
              <a:rPr sz="2800" dirty="0"/>
            </a:br>
            <a:r>
              <a:rPr lang="pt-BR" sz="2800" b="0" i="0" u="none" strike="noStrike" cap="none" baseline="0" dirty="0">
                <a:solidFill>
                  <a:srgbClr val="000000"/>
                </a:solidFill>
                <a:effectLst/>
                <a:uFill>
                  <a:solidFill>
                    <a:prstClr val="black">
                      <a:alpha val="0"/>
                    </a:prstClr>
                  </a:solidFill>
                </a:uFill>
                <a:latin typeface="Calibri"/>
                <a:ea typeface="Calibri"/>
                <a:cs typeface="Calibri"/>
              </a:rPr>
              <a:t>dos Direitos Humanos </a:t>
            </a:r>
            <a:endParaRPr lang="sv-SE" sz="2800" dirty="0">
              <a:latin typeface="Calibri" panose="020F0502020204030204" pitchFamily="34" charset="0"/>
            </a:endParaRPr>
          </a:p>
        </p:txBody>
      </p:sp>
    </p:spTree>
    <p:extLst>
      <p:ext uri="{BB962C8B-B14F-4D97-AF65-F5344CB8AC3E}">
        <p14:creationId xmlns:p14="http://schemas.microsoft.com/office/powerpoint/2010/main" val="5818367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E1541EF-CEE5-4743-B4C2-DF27CAAA62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48112" y="1171574"/>
            <a:ext cx="4295775"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7850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E2204E0-4712-4704-B0D2-FE8610AA6A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8074" y="1690998"/>
            <a:ext cx="3572354" cy="37903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ruta 13">
            <a:extLst>
              <a:ext uri="{FF2B5EF4-FFF2-40B4-BE49-F238E27FC236}">
                <a16:creationId xmlns:a16="http://schemas.microsoft.com/office/drawing/2014/main" id="{70ACFB70-2B28-48F8-900E-5BED32E2734B}"/>
              </a:ext>
            </a:extLst>
          </p:cNvPr>
          <p:cNvSpPr txBox="1"/>
          <p:nvPr/>
        </p:nvSpPr>
        <p:spPr>
          <a:xfrm>
            <a:off x="5257469" y="2212042"/>
            <a:ext cx="1874666" cy="708050"/>
          </a:xfrm>
          <a:prstGeom prst="rect">
            <a:avLst/>
          </a:prstGeom>
          <a:noFill/>
        </p:spPr>
        <p:txBody>
          <a:bodyPr wrap="none" rtlCol="0">
            <a:spAutoFit/>
          </a:bodyPr>
          <a:lstStyle/>
          <a:p>
            <a:r>
              <a:rPr lang="pt-BR" sz="4000" b="1" i="0" u="none" strike="noStrike" cap="none" baseline="0">
                <a:solidFill>
                  <a:srgbClr val="000000"/>
                </a:solidFill>
                <a:effectLst/>
                <a:uFill>
                  <a:solidFill>
                    <a:prstClr val="black">
                      <a:alpha val="0"/>
                    </a:prstClr>
                  </a:solidFill>
                </a:uFill>
                <a:latin typeface="Calibri"/>
                <a:ea typeface="Calibri"/>
                <a:cs typeface="Calibri"/>
              </a:rPr>
              <a:t>POLÍCIA</a:t>
            </a:r>
          </a:p>
        </p:txBody>
      </p:sp>
    </p:spTree>
    <p:extLst>
      <p:ext uri="{BB962C8B-B14F-4D97-AF65-F5344CB8AC3E}">
        <p14:creationId xmlns:p14="http://schemas.microsoft.com/office/powerpoint/2010/main" val="29637031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FC2640C-A029-4761-8C4E-DC4952BC41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2204" y="1126042"/>
            <a:ext cx="4358296" cy="514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82250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5" name="Bildobjekt 4" descr="En bild som visar text, drottning&#10;&#10;Automatiskt genererad beskrivning">
            <a:extLst>
              <a:ext uri="{FF2B5EF4-FFF2-40B4-BE49-F238E27FC236}">
                <a16:creationId xmlns:a16="http://schemas.microsoft.com/office/drawing/2014/main" id="{807D7140-902F-4E25-A3B4-75A9A75FE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052" y="1249596"/>
            <a:ext cx="6786397" cy="4730400"/>
          </a:xfrm>
          <a:prstGeom prst="rect">
            <a:avLst/>
          </a:prstGeom>
        </p:spPr>
      </p:pic>
    </p:spTree>
    <p:extLst>
      <p:ext uri="{BB962C8B-B14F-4D97-AF65-F5344CB8AC3E}">
        <p14:creationId xmlns:p14="http://schemas.microsoft.com/office/powerpoint/2010/main" val="21007559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5" name="Bildobjekt 4" descr="En bild som visar text, clipart&#10;&#10;Automatiskt genererad beskrivning">
            <a:extLst>
              <a:ext uri="{FF2B5EF4-FFF2-40B4-BE49-F238E27FC236}">
                <a16:creationId xmlns:a16="http://schemas.microsoft.com/office/drawing/2014/main" id="{F6B19EA2-B4A9-4868-B01A-EC51DA9F9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331" y="1511077"/>
            <a:ext cx="9553337" cy="4410774"/>
          </a:xfrm>
          <a:prstGeom prst="rect">
            <a:avLst/>
          </a:prstGeom>
        </p:spPr>
      </p:pic>
    </p:spTree>
    <p:extLst>
      <p:ext uri="{BB962C8B-B14F-4D97-AF65-F5344CB8AC3E}">
        <p14:creationId xmlns:p14="http://schemas.microsoft.com/office/powerpoint/2010/main" val="21404774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86552A5-80D1-5E49-BF59-CA8F281A9CAA}"/>
              </a:ext>
            </a:extLst>
          </p:cNvPr>
          <p:cNvSpPr txBox="1"/>
          <p:nvPr/>
        </p:nvSpPr>
        <p:spPr>
          <a:xfrm>
            <a:off x="0" y="800556"/>
            <a:ext cx="12192000" cy="3901440"/>
          </a:xfrm>
          <a:prstGeom prst="rect">
            <a:avLst/>
          </a:prstGeom>
          <a:noFill/>
        </p:spPr>
        <p:txBody>
          <a:bodyPr wrap="square" rtlCol="0">
            <a:spAutoFit/>
          </a:bodyPr>
          <a:lstStyle/>
          <a:p>
            <a:pPr algn="ctr">
              <a:lnSpc>
                <a:spcPct val="150000"/>
              </a:lnSpc>
            </a:pPr>
            <a:r>
              <a:rPr lang="pt-BR" sz="3600" spc="600" dirty="0">
                <a:solidFill>
                  <a:schemeClr val="bg1"/>
                </a:solidFill>
                <a:latin typeface="Calibri" panose="020F0502020204030204" pitchFamily="34" charset="0"/>
              </a:rPr>
              <a:t>SESSÃO 1</a:t>
            </a:r>
          </a:p>
          <a:p>
            <a:pPr algn="ctr"/>
            <a:endParaRPr lang="sv-SE" sz="1600" dirty="0">
              <a:solidFill>
                <a:schemeClr val="bg1"/>
              </a:solidFill>
              <a:latin typeface="Calibri" panose="020F0502020204030204" pitchFamily="34" charset="0"/>
            </a:endParaRPr>
          </a:p>
          <a:p>
            <a:pPr algn="ctr"/>
            <a:r>
              <a:rPr lang="pt-BR" sz="6000" b="0" i="0" u="none" strike="noStrike" cap="none" baseline="0" dirty="0">
                <a:solidFill>
                  <a:srgbClr val="FFFFFF"/>
                </a:solidFill>
                <a:effectLst/>
                <a:uFill>
                  <a:solidFill>
                    <a:prstClr val="black">
                      <a:alpha val="0"/>
                    </a:prstClr>
                  </a:solidFill>
                </a:uFill>
                <a:latin typeface="Calibri"/>
                <a:ea typeface="Calibri"/>
                <a:cs typeface="Calibri"/>
              </a:rPr>
              <a:t>Apresentando os </a:t>
            </a:r>
            <a:br>
              <a:rPr sz="6000" dirty="0"/>
            </a:br>
            <a:r>
              <a:rPr lang="pt-BR" sz="6000" b="0" i="0" u="none" strike="noStrike" cap="none" baseline="0" dirty="0">
                <a:solidFill>
                  <a:srgbClr val="FFFFFF"/>
                </a:solidFill>
                <a:effectLst/>
                <a:uFill>
                  <a:solidFill>
                    <a:prstClr val="black">
                      <a:alpha val="0"/>
                    </a:prstClr>
                  </a:solidFill>
                </a:uFill>
                <a:latin typeface="Calibri"/>
                <a:ea typeface="Calibri"/>
                <a:cs typeface="Calibri"/>
              </a:rPr>
              <a:t>direitos humanos </a:t>
            </a:r>
          </a:p>
          <a:p>
            <a:pPr algn="ctr"/>
            <a:endParaRPr lang="sv-SE" sz="6000" dirty="0">
              <a:solidFill>
                <a:schemeClr val="bg1"/>
              </a:solidFill>
              <a:latin typeface="Calibri" panose="020F0502020204030204" pitchFamily="34" charset="0"/>
            </a:endParaRPr>
          </a:p>
        </p:txBody>
      </p:sp>
      <p:pic>
        <p:nvPicPr>
          <p:cNvPr id="12" name="Bildobjekt 11">
            <a:extLst>
              <a:ext uri="{FF2B5EF4-FFF2-40B4-BE49-F238E27FC236}">
                <a16:creationId xmlns:a16="http://schemas.microsoft.com/office/drawing/2014/main" id="{E66CDD62-3CE5-4941-AD96-7C0FDDA40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732" y="4262274"/>
            <a:ext cx="1777037" cy="1795170"/>
          </a:xfrm>
          <a:prstGeom prst="rect">
            <a:avLst/>
          </a:prstGeom>
        </p:spPr>
      </p:pic>
    </p:spTree>
    <p:extLst>
      <p:ext uri="{BB962C8B-B14F-4D97-AF65-F5344CB8AC3E}">
        <p14:creationId xmlns:p14="http://schemas.microsoft.com/office/powerpoint/2010/main" val="16696466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3074FA9-F100-4281-A992-02A137CA99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337792">
            <a:off x="1530135" y="1703237"/>
            <a:ext cx="3894967" cy="4827469"/>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a:extLst>
              <a:ext uri="{FF2B5EF4-FFF2-40B4-BE49-F238E27FC236}">
                <a16:creationId xmlns:a16="http://schemas.microsoft.com/office/drawing/2014/main" id="{E3D0ACC9-3154-4005-927B-CCBB065BD4D7}"/>
              </a:ext>
            </a:extLst>
          </p:cNvPr>
          <p:cNvSpPr>
            <a:spLocks noGrp="1"/>
          </p:cNvSpPr>
          <p:nvPr>
            <p:ph type="title"/>
          </p:nvPr>
        </p:nvSpPr>
        <p:spPr>
          <a:xfrm rot="21337792">
            <a:off x="1761290" y="1672415"/>
            <a:ext cx="3156072" cy="4368158"/>
          </a:xfrm>
        </p:spPr>
        <p:txBody>
          <a:bodyPr>
            <a:normAutofit fontScale="90000"/>
          </a:bodyPr>
          <a:lstStyle/>
          <a:p>
            <a:pPr algn="ctr" rtl="0" fontAlgn="base"/>
            <a:br>
              <a:rPr sz="2400" dirty="0"/>
            </a:br>
            <a:r>
              <a:rPr lang="pt-BR" sz="2400" b="0" i="0" u="none" strike="noStrike" cap="none" baseline="0" dirty="0">
                <a:solidFill>
                  <a:srgbClr val="000000"/>
                </a:solidFill>
                <a:effectLst/>
                <a:uFill>
                  <a:solidFill>
                    <a:prstClr val="black">
                      <a:alpha val="0"/>
                    </a:prstClr>
                  </a:solidFill>
                </a:uFill>
                <a:latin typeface="Calibri"/>
                <a:ea typeface="Calibri"/>
                <a:cs typeface="Calibri"/>
              </a:rPr>
              <a:t>ARTIGO 1.º</a:t>
            </a:r>
            <a:br>
              <a:rPr sz="2400" dirty="0"/>
            </a:br>
            <a:br>
              <a:rPr sz="1000" dirty="0"/>
            </a:br>
            <a:r>
              <a:rPr lang="pt-BR" sz="2100" b="0" i="0" u="none" strike="noStrike" cap="none" baseline="0" dirty="0">
                <a:solidFill>
                  <a:srgbClr val="000000"/>
                </a:solidFill>
                <a:effectLst/>
                <a:uFill>
                  <a:solidFill>
                    <a:prstClr val="black">
                      <a:alpha val="0"/>
                    </a:prstClr>
                  </a:solidFill>
                </a:uFill>
                <a:latin typeface="Calibri"/>
                <a:ea typeface="Calibri"/>
                <a:cs typeface="Calibri"/>
              </a:rPr>
              <a:t>“Todas as pessoas nascem </a:t>
            </a:r>
            <a:br>
              <a:rPr lang="pt-BR" sz="2100" b="0" i="0" u="none" strike="noStrike" cap="none" baseline="0" dirty="0">
                <a:solidFill>
                  <a:srgbClr val="000000"/>
                </a:solidFill>
                <a:effectLst/>
                <a:uFill>
                  <a:solidFill>
                    <a:prstClr val="black">
                      <a:alpha val="0"/>
                    </a:prstClr>
                  </a:solidFill>
                </a:uFill>
                <a:latin typeface="Calibri"/>
                <a:ea typeface="Calibri"/>
                <a:cs typeface="Calibri"/>
              </a:rPr>
            </a:br>
            <a:r>
              <a:rPr lang="pt-BR" sz="2100" b="0" i="0" u="none" strike="noStrike" cap="none" baseline="0" dirty="0">
                <a:solidFill>
                  <a:srgbClr val="000000"/>
                </a:solidFill>
                <a:effectLst/>
                <a:uFill>
                  <a:solidFill>
                    <a:prstClr val="black">
                      <a:alpha val="0"/>
                    </a:prstClr>
                  </a:solidFill>
                </a:uFill>
                <a:latin typeface="Calibri"/>
                <a:ea typeface="Calibri"/>
                <a:cs typeface="Calibri"/>
              </a:rPr>
              <a:t>iguais em dignidade e direitos. Elas são dotadas </a:t>
            </a:r>
            <a:br>
              <a:rPr lang="pt-BR" sz="2100" b="0" i="0" u="none" strike="noStrike" cap="none" baseline="0" dirty="0">
                <a:solidFill>
                  <a:srgbClr val="000000"/>
                </a:solidFill>
                <a:effectLst/>
                <a:uFill>
                  <a:solidFill>
                    <a:prstClr val="black">
                      <a:alpha val="0"/>
                    </a:prstClr>
                  </a:solidFill>
                </a:uFill>
                <a:latin typeface="Calibri"/>
                <a:ea typeface="Calibri"/>
                <a:cs typeface="Calibri"/>
              </a:rPr>
            </a:br>
            <a:r>
              <a:rPr lang="pt-BR" sz="2100" b="0" i="0" u="none" strike="noStrike" cap="none" baseline="0" dirty="0">
                <a:solidFill>
                  <a:srgbClr val="000000"/>
                </a:solidFill>
                <a:effectLst/>
                <a:uFill>
                  <a:solidFill>
                    <a:prstClr val="black">
                      <a:alpha val="0"/>
                    </a:prstClr>
                  </a:solidFill>
                </a:uFill>
                <a:latin typeface="Calibri"/>
                <a:ea typeface="Calibri"/>
                <a:cs typeface="Calibri"/>
              </a:rPr>
              <a:t>de razão e consciência e devem agir uns em relação aos outros em um espírito </a:t>
            </a:r>
            <a:br>
              <a:rPr lang="pt-BR" sz="2100" b="0" i="0" u="none" strike="noStrike" cap="none" baseline="0" dirty="0">
                <a:solidFill>
                  <a:srgbClr val="000000"/>
                </a:solidFill>
                <a:effectLst/>
                <a:uFill>
                  <a:solidFill>
                    <a:prstClr val="black">
                      <a:alpha val="0"/>
                    </a:prstClr>
                  </a:solidFill>
                </a:uFill>
                <a:latin typeface="Calibri"/>
                <a:ea typeface="Calibri"/>
                <a:cs typeface="Calibri"/>
              </a:rPr>
            </a:br>
            <a:r>
              <a:rPr lang="pt-BR" sz="2100" b="0" i="0" u="none" strike="noStrike" cap="none" baseline="0" dirty="0">
                <a:solidFill>
                  <a:srgbClr val="000000"/>
                </a:solidFill>
                <a:effectLst/>
                <a:uFill>
                  <a:solidFill>
                    <a:prstClr val="black">
                      <a:alpha val="0"/>
                    </a:prstClr>
                  </a:solidFill>
                </a:uFill>
                <a:latin typeface="Calibri"/>
                <a:ea typeface="Calibri"/>
                <a:cs typeface="Calibri"/>
              </a:rPr>
              <a:t>de irmandade.”</a:t>
            </a:r>
            <a:br>
              <a:rPr sz="2100" dirty="0"/>
            </a:br>
            <a:br>
              <a:rPr sz="2100" dirty="0"/>
            </a:br>
            <a:br>
              <a:rPr sz="4400" dirty="0"/>
            </a:br>
            <a:endParaRPr lang="sv-SE" dirty="0"/>
          </a:p>
        </p:txBody>
      </p:sp>
      <p:pic>
        <p:nvPicPr>
          <p:cNvPr id="7" name="Picture 6">
            <a:extLst>
              <a:ext uri="{FF2B5EF4-FFF2-40B4-BE49-F238E27FC236}">
                <a16:creationId xmlns:a16="http://schemas.microsoft.com/office/drawing/2014/main" id="{50FFCEE6-DE2B-481D-9357-316326F4B42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66889">
            <a:off x="6737670" y="1655949"/>
            <a:ext cx="3722449" cy="4843668"/>
          </a:xfrm>
          <a:prstGeom prst="rect">
            <a:avLst/>
          </a:prstGeom>
          <a:noFill/>
          <a:extLst>
            <a:ext uri="{909E8E84-426E-40DD-AFC4-6F175D3DCCD1}">
              <a14:hiddenFill xmlns:a14="http://schemas.microsoft.com/office/drawing/2010/main">
                <a:solidFill>
                  <a:srgbClr val="FFFFFF"/>
                </a:solidFill>
              </a14:hiddenFill>
            </a:ext>
          </a:extLst>
        </p:spPr>
      </p:pic>
      <p:sp>
        <p:nvSpPr>
          <p:cNvPr id="8" name="Rubrik 1">
            <a:extLst>
              <a:ext uri="{FF2B5EF4-FFF2-40B4-BE49-F238E27FC236}">
                <a16:creationId xmlns:a16="http://schemas.microsoft.com/office/drawing/2014/main" id="{205C06E2-56B6-4214-B474-71F7AF2FADD0}"/>
              </a:ext>
            </a:extLst>
          </p:cNvPr>
          <p:cNvSpPr txBox="1"/>
          <p:nvPr/>
        </p:nvSpPr>
        <p:spPr>
          <a:xfrm rot="266889">
            <a:off x="6829659" y="1596816"/>
            <a:ext cx="3352015" cy="4745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gn="ctr" fontAlgn="base"/>
            <a:r>
              <a:rPr lang="pt-BR" sz="2400" b="0" i="0" u="none" strike="noStrike" cap="none" baseline="0" dirty="0">
                <a:solidFill>
                  <a:srgbClr val="000000"/>
                </a:solidFill>
                <a:effectLst/>
                <a:uFill>
                  <a:solidFill>
                    <a:prstClr val="black">
                      <a:alpha val="0"/>
                    </a:prstClr>
                  </a:solidFill>
                </a:uFill>
                <a:latin typeface="Calibri"/>
                <a:ea typeface="Calibri"/>
                <a:cs typeface="Calibri"/>
              </a:rPr>
              <a:t>PREÂMBULO </a:t>
            </a:r>
          </a:p>
          <a:p>
            <a:pPr algn="ctr" fontAlgn="base"/>
            <a:br>
              <a:rPr sz="1000" dirty="0"/>
            </a:br>
            <a:r>
              <a:rPr lang="pt-BR" sz="1900" b="0" i="0" u="none" strike="noStrike" cap="none" baseline="0" dirty="0">
                <a:solidFill>
                  <a:srgbClr val="000000"/>
                </a:solidFill>
                <a:effectLst/>
                <a:uFill>
                  <a:solidFill>
                    <a:prstClr val="black">
                      <a:alpha val="0"/>
                    </a:prstClr>
                  </a:solidFill>
                </a:uFill>
                <a:latin typeface="Calibri"/>
                <a:ea typeface="Calibri"/>
                <a:cs typeface="Calibri"/>
              </a:rPr>
              <a:t>“Cada indivíduo e </a:t>
            </a:r>
            <a:br>
              <a:rPr sz="1900" dirty="0"/>
            </a:br>
            <a:r>
              <a:rPr lang="pt-BR" sz="1900" b="0" i="0" u="none" strike="noStrike" cap="none" baseline="0" dirty="0">
                <a:solidFill>
                  <a:srgbClr val="000000"/>
                </a:solidFill>
                <a:effectLst/>
                <a:uFill>
                  <a:solidFill>
                    <a:prstClr val="black">
                      <a:alpha val="0"/>
                    </a:prstClr>
                  </a:solidFill>
                </a:uFill>
                <a:latin typeface="Calibri"/>
                <a:ea typeface="Calibri"/>
                <a:cs typeface="Calibri"/>
              </a:rPr>
              <a:t>cada órgão da sociedade […] </a:t>
            </a:r>
            <a:br>
              <a:rPr sz="1900" dirty="0"/>
            </a:br>
            <a:r>
              <a:rPr lang="pt-BR" sz="1900" b="0" i="0" u="none" strike="noStrike" cap="none" baseline="0" dirty="0">
                <a:solidFill>
                  <a:srgbClr val="000000"/>
                </a:solidFill>
                <a:effectLst/>
                <a:uFill>
                  <a:solidFill>
                    <a:prstClr val="black">
                      <a:alpha val="0"/>
                    </a:prstClr>
                  </a:solidFill>
                </a:uFill>
                <a:latin typeface="Calibri"/>
                <a:ea typeface="Calibri"/>
                <a:cs typeface="Calibri"/>
              </a:rPr>
              <a:t>deve empenhar-se, por meio </a:t>
            </a:r>
            <a:br>
              <a:rPr lang="pt-BR" sz="1900" b="0" i="0" u="none" strike="noStrike" cap="none" baseline="0" dirty="0">
                <a:solidFill>
                  <a:srgbClr val="000000"/>
                </a:solidFill>
                <a:effectLst/>
                <a:uFill>
                  <a:solidFill>
                    <a:prstClr val="black">
                      <a:alpha val="0"/>
                    </a:prstClr>
                  </a:solidFill>
                </a:uFill>
                <a:latin typeface="Calibri"/>
                <a:ea typeface="Calibri"/>
                <a:cs typeface="Calibri"/>
              </a:rPr>
            </a:br>
            <a:r>
              <a:rPr lang="pt-BR" sz="1900" b="0" i="0" u="none" strike="noStrike" cap="none" baseline="0" dirty="0">
                <a:solidFill>
                  <a:srgbClr val="000000"/>
                </a:solidFill>
                <a:effectLst/>
                <a:uFill>
                  <a:solidFill>
                    <a:prstClr val="black">
                      <a:alpha val="0"/>
                    </a:prstClr>
                  </a:solidFill>
                </a:uFill>
                <a:latin typeface="Calibri"/>
                <a:ea typeface="Calibri"/>
                <a:cs typeface="Calibri"/>
              </a:rPr>
              <a:t>do ensino e da educação, </a:t>
            </a:r>
            <a:br>
              <a:rPr lang="pt-BR" sz="1900" b="0" i="0" u="none" strike="noStrike" cap="none" baseline="0" dirty="0">
                <a:solidFill>
                  <a:srgbClr val="000000"/>
                </a:solidFill>
                <a:effectLst/>
                <a:uFill>
                  <a:solidFill>
                    <a:prstClr val="black">
                      <a:alpha val="0"/>
                    </a:prstClr>
                  </a:solidFill>
                </a:uFill>
                <a:latin typeface="Calibri"/>
                <a:ea typeface="Calibri"/>
                <a:cs typeface="Calibri"/>
              </a:rPr>
            </a:br>
            <a:r>
              <a:rPr lang="pt-BR" sz="1900" b="0" i="0" u="none" strike="noStrike" cap="none" baseline="0" dirty="0">
                <a:solidFill>
                  <a:srgbClr val="000000"/>
                </a:solidFill>
                <a:effectLst/>
                <a:uFill>
                  <a:solidFill>
                    <a:prstClr val="black">
                      <a:alpha val="0"/>
                    </a:prstClr>
                  </a:solidFill>
                </a:uFill>
                <a:latin typeface="Calibri"/>
                <a:ea typeface="Calibri"/>
                <a:cs typeface="Calibri"/>
              </a:rPr>
              <a:t>em promover o respeito por </a:t>
            </a:r>
            <a:br>
              <a:rPr lang="pt-BR" sz="1900" b="0" i="0" u="none" strike="noStrike" cap="none" baseline="0" dirty="0">
                <a:solidFill>
                  <a:srgbClr val="000000"/>
                </a:solidFill>
                <a:effectLst/>
                <a:uFill>
                  <a:solidFill>
                    <a:prstClr val="black">
                      <a:alpha val="0"/>
                    </a:prstClr>
                  </a:solidFill>
                </a:uFill>
                <a:latin typeface="Calibri"/>
                <a:ea typeface="Calibri"/>
                <a:cs typeface="Calibri"/>
              </a:rPr>
            </a:br>
            <a:r>
              <a:rPr lang="pt-BR" sz="1900" b="0" i="0" u="none" strike="noStrike" cap="none" baseline="0" dirty="0">
                <a:solidFill>
                  <a:srgbClr val="000000"/>
                </a:solidFill>
                <a:effectLst/>
                <a:uFill>
                  <a:solidFill>
                    <a:prstClr val="black">
                      <a:alpha val="0"/>
                    </a:prstClr>
                  </a:solidFill>
                </a:uFill>
                <a:latin typeface="Calibri"/>
                <a:ea typeface="Calibri"/>
                <a:cs typeface="Calibri"/>
              </a:rPr>
              <a:t>esses direitos e liberdades.”</a:t>
            </a:r>
            <a:br>
              <a:rPr sz="3600" dirty="0"/>
            </a:br>
            <a:r>
              <a:rPr lang="pt-BR" sz="1800" b="0" i="0" u="none" strike="noStrike" cap="none" baseline="0" dirty="0">
                <a:solidFill>
                  <a:srgbClr val="333333"/>
                </a:solidFill>
                <a:effectLst/>
                <a:uFill>
                  <a:solidFill>
                    <a:prstClr val="black">
                      <a:alpha val="0"/>
                    </a:prstClr>
                  </a:solidFill>
                </a:uFill>
                <a:latin typeface="Segoe UI"/>
                <a:ea typeface="Segoe UI"/>
                <a:cs typeface="Segoe UI"/>
              </a:rPr>
              <a:t> </a:t>
            </a:r>
            <a:br>
              <a:rPr sz="4400" dirty="0"/>
            </a:br>
            <a:br>
              <a:rPr sz="4400" dirty="0"/>
            </a:br>
            <a:endParaRPr lang="sv-SE" dirty="0"/>
          </a:p>
        </p:txBody>
      </p:sp>
      <p:sp>
        <p:nvSpPr>
          <p:cNvPr id="9" name="textruta 8">
            <a:extLst>
              <a:ext uri="{FF2B5EF4-FFF2-40B4-BE49-F238E27FC236}">
                <a16:creationId xmlns:a16="http://schemas.microsoft.com/office/drawing/2014/main" id="{DD07C1E5-2287-402E-988C-804D6EE0D349}"/>
              </a:ext>
            </a:extLst>
          </p:cNvPr>
          <p:cNvSpPr txBox="1"/>
          <p:nvPr/>
        </p:nvSpPr>
        <p:spPr>
          <a:xfrm>
            <a:off x="1599453" y="607436"/>
            <a:ext cx="10347301" cy="769620"/>
          </a:xfrm>
          <a:prstGeom prst="rect">
            <a:avLst/>
          </a:prstGeom>
          <a:noFill/>
        </p:spPr>
        <p:txBody>
          <a:bodyPr wrap="none" rtlCol="0">
            <a:spAutoFit/>
          </a:bodyPr>
          <a:lstStyle/>
          <a:p>
            <a:r>
              <a:rPr lang="pt-BR" sz="4400" b="1" i="0" u="none" strike="noStrike" cap="none" baseline="0">
                <a:solidFill>
                  <a:srgbClr val="000000"/>
                </a:solidFill>
                <a:effectLst/>
                <a:uFill>
                  <a:solidFill>
                    <a:prstClr val="black">
                      <a:alpha val="0"/>
                    </a:prstClr>
                  </a:solidFill>
                </a:uFill>
                <a:latin typeface="Calibri"/>
                <a:ea typeface="Calibri"/>
                <a:cs typeface="Calibri"/>
              </a:rPr>
              <a:t>Declaração Universal dos Direitos Humanos</a:t>
            </a:r>
          </a:p>
        </p:txBody>
      </p:sp>
    </p:spTree>
    <p:extLst>
      <p:ext uri="{BB962C8B-B14F-4D97-AF65-F5344CB8AC3E}">
        <p14:creationId xmlns:p14="http://schemas.microsoft.com/office/powerpoint/2010/main" val="27690057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4423C900-F87E-B84E-961A-C0B88E24A0DD}"/>
              </a:ext>
            </a:extLst>
          </p:cNvPr>
          <p:cNvSpPr/>
          <p:nvPr/>
        </p:nvSpPr>
        <p:spPr>
          <a:xfrm rot="16200000">
            <a:off x="9553921" y="5323206"/>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Pjr</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Travel</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endParaRPr>
          </a:p>
        </p:txBody>
      </p:sp>
      <p:pic>
        <p:nvPicPr>
          <p:cNvPr id="16" name="Bildobjekt 15">
            <a:extLst>
              <a:ext uri="{FF2B5EF4-FFF2-40B4-BE49-F238E27FC236}">
                <a16:creationId xmlns:a16="http://schemas.microsoft.com/office/drawing/2014/main" id="{100864D9-45AE-4F46-A412-7E5588D29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351" y="486879"/>
            <a:ext cx="9165482" cy="6096000"/>
          </a:xfrm>
          <a:prstGeom prst="rect">
            <a:avLst/>
          </a:prstGeom>
        </p:spPr>
      </p:pic>
    </p:spTree>
    <p:extLst>
      <p:ext uri="{BB962C8B-B14F-4D97-AF65-F5344CB8AC3E}">
        <p14:creationId xmlns:p14="http://schemas.microsoft.com/office/powerpoint/2010/main" val="16986437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9CB6F8A-9D40-2A43-B4AE-F83290320CD0}"/>
              </a:ext>
            </a:extLst>
          </p:cNvPr>
          <p:cNvSpPr/>
          <p:nvPr/>
        </p:nvSpPr>
        <p:spPr>
          <a:xfrm rot="16200000">
            <a:off x="9553921" y="5323206"/>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800" b="0" i="0" u="none" strike="noStrike" cap="none" baseline="0" dirty="0">
                <a:solidFill>
                  <a:srgbClr val="595959"/>
                </a:solidFill>
                <a:effectLst/>
                <a:uFill>
                  <a:solidFill>
                    <a:prstClr val="black">
                      <a:alpha val="0"/>
                    </a:prstClr>
                  </a:solidFill>
                </a:uFill>
                <a:latin typeface="Calibri"/>
                <a:ea typeface="Calibri"/>
                <a:cs typeface="Calibri"/>
              </a:rPr>
              <a:t>Foto: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Robbi</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Akbari</a:t>
            </a:r>
            <a:r>
              <a:rPr lang="pt-BR" sz="800" b="0" i="0" u="none" strike="noStrike" cap="none" baseline="0" dirty="0">
                <a:solidFill>
                  <a:srgbClr val="595959"/>
                </a:solidFill>
                <a:effectLst/>
                <a:uFill>
                  <a:solidFill>
                    <a:prstClr val="black">
                      <a:alpha val="0"/>
                    </a:prstClr>
                  </a:solidFill>
                </a:uFill>
                <a:latin typeface="Calibri"/>
                <a:ea typeface="Calibri"/>
                <a:cs typeface="Calibri"/>
              </a:rPr>
              <a:t>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Kamaruddin</a:t>
            </a:r>
            <a:r>
              <a:rPr lang="pt-BR" sz="800" b="0" i="0" u="none" strike="noStrike" cap="none" baseline="0" dirty="0">
                <a:solidFill>
                  <a:srgbClr val="595959"/>
                </a:solidFill>
                <a:effectLst/>
                <a:uFill>
                  <a:solidFill>
                    <a:prstClr val="black">
                      <a:alpha val="0"/>
                    </a:prstClr>
                  </a:solidFill>
                </a:uFill>
                <a:latin typeface="Calibri"/>
                <a:ea typeface="Calibri"/>
                <a:cs typeface="Calibri"/>
              </a:rPr>
              <a:t>/</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Alamy</a:t>
            </a:r>
            <a:r>
              <a:rPr lang="pt-BR" sz="800" b="0" i="0" u="none" strike="noStrike" cap="none" baseline="0" dirty="0">
                <a:solidFill>
                  <a:srgbClr val="595959"/>
                </a:solidFill>
                <a:effectLst/>
                <a:uFill>
                  <a:solidFill>
                    <a:prstClr val="black">
                      <a:alpha val="0"/>
                    </a:prstClr>
                  </a:solidFill>
                </a:uFill>
                <a:latin typeface="Calibri"/>
                <a:ea typeface="Calibri"/>
                <a:cs typeface="Calibri"/>
              </a:rPr>
              <a:t> Stock </a:t>
            </a:r>
            <a:r>
              <a:rPr lang="pt-BR" sz="800" b="0" i="0" u="none" strike="noStrike" cap="none" baseline="0" dirty="0" err="1">
                <a:solidFill>
                  <a:srgbClr val="595959"/>
                </a:solidFill>
                <a:effectLst/>
                <a:uFill>
                  <a:solidFill>
                    <a:prstClr val="black">
                      <a:alpha val="0"/>
                    </a:prstClr>
                  </a:solidFill>
                </a:uFill>
                <a:latin typeface="Calibri"/>
                <a:ea typeface="Calibri"/>
                <a:cs typeface="Calibri"/>
              </a:rPr>
              <a:t>Photo</a:t>
            </a:r>
            <a:endParaRPr lang="sv-SE" sz="800" dirty="0">
              <a:solidFill>
                <a:schemeClr val="tx1">
                  <a:lumMod val="65000"/>
                  <a:lumOff val="35000"/>
                </a:schemeClr>
              </a:solidFill>
            </a:endParaRPr>
          </a:p>
        </p:txBody>
      </p:sp>
      <p:pic>
        <p:nvPicPr>
          <p:cNvPr id="12" name="Bildobjekt 11" descr="En bild som visar inomhus&#10;&#10;Automatiskt genererad beskrivning">
            <a:extLst>
              <a:ext uri="{FF2B5EF4-FFF2-40B4-BE49-F238E27FC236}">
                <a16:creationId xmlns:a16="http://schemas.microsoft.com/office/drawing/2014/main" id="{E372FC9F-AA22-3142-874B-9A3A5E180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944" y="486879"/>
            <a:ext cx="9170123" cy="6113415"/>
          </a:xfrm>
          <a:prstGeom prst="rect">
            <a:avLst/>
          </a:prstGeom>
        </p:spPr>
      </p:pic>
    </p:spTree>
    <p:extLst>
      <p:ext uri="{BB962C8B-B14F-4D97-AF65-F5344CB8AC3E}">
        <p14:creationId xmlns:p14="http://schemas.microsoft.com/office/powerpoint/2010/main" val="519196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893CAF3-8629-D941-B245-711013997980}"/>
              </a:ext>
            </a:extLst>
          </p:cNvPr>
          <p:cNvSpPr/>
          <p:nvPr/>
        </p:nvSpPr>
        <p:spPr>
          <a:xfrm rot="16200000">
            <a:off x="8232002" y="5323207"/>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Hidaya Dude, ZANZIC</a:t>
            </a:r>
          </a:p>
        </p:txBody>
      </p:sp>
      <p:pic>
        <p:nvPicPr>
          <p:cNvPr id="9" name="Bildobjekt 8" descr="En bild som visar kläder, person, halsduk, huvudduk&#10;&#10;Automatiskt genererad beskrivning">
            <a:extLst>
              <a:ext uri="{FF2B5EF4-FFF2-40B4-BE49-F238E27FC236}">
                <a16:creationId xmlns:a16="http://schemas.microsoft.com/office/drawing/2014/main" id="{C0575C29-20D2-984B-8D14-8C9B81CE2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070" y="497336"/>
            <a:ext cx="6347077" cy="6102958"/>
          </a:xfrm>
          <a:prstGeom prst="rect">
            <a:avLst/>
          </a:prstGeom>
        </p:spPr>
      </p:pic>
    </p:spTree>
    <p:extLst>
      <p:ext uri="{BB962C8B-B14F-4D97-AF65-F5344CB8AC3E}">
        <p14:creationId xmlns:p14="http://schemas.microsoft.com/office/powerpoint/2010/main" val="30579578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438422A-D1D6-BA48-9EEB-4C8A90128E87}"/>
              </a:ext>
            </a:extLst>
          </p:cNvPr>
          <p:cNvSpPr/>
          <p:nvPr/>
        </p:nvSpPr>
        <p:spPr>
          <a:xfrm rot="16200000">
            <a:off x="9553921" y="5323206"/>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Sergi Reboredo/Alamy Stock Photo</a:t>
            </a:r>
            <a:endParaRPr lang="sv-SE" sz="800">
              <a:solidFill>
                <a:schemeClr val="tx1">
                  <a:lumMod val="65000"/>
                  <a:lumOff val="35000"/>
                </a:schemeClr>
              </a:solidFill>
            </a:endParaRPr>
          </a:p>
        </p:txBody>
      </p:sp>
      <p:pic>
        <p:nvPicPr>
          <p:cNvPr id="10" name="Bildobjekt 9" descr="En bild som visar text, person, sten&#10;&#10;Automatiskt genererad beskrivning">
            <a:extLst>
              <a:ext uri="{FF2B5EF4-FFF2-40B4-BE49-F238E27FC236}">
                <a16:creationId xmlns:a16="http://schemas.microsoft.com/office/drawing/2014/main" id="{E07C60DC-3535-664C-8EB6-554CABAFD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062" y="490291"/>
            <a:ext cx="9165005" cy="6110003"/>
          </a:xfrm>
          <a:prstGeom prst="rect">
            <a:avLst/>
          </a:prstGeom>
        </p:spPr>
      </p:pic>
    </p:spTree>
    <p:extLst>
      <p:ext uri="{BB962C8B-B14F-4D97-AF65-F5344CB8AC3E}">
        <p14:creationId xmlns:p14="http://schemas.microsoft.com/office/powerpoint/2010/main" val="14164708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5B91BD3-AD5E-EF42-A3CA-1340697A405D}"/>
              </a:ext>
            </a:extLst>
          </p:cNvPr>
          <p:cNvSpPr/>
          <p:nvPr/>
        </p:nvSpPr>
        <p:spPr>
          <a:xfrm rot="16200000">
            <a:off x="9553921" y="5323206"/>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Joerg Boethling/Foto do banco de imagens Alamy</a:t>
            </a:r>
          </a:p>
        </p:txBody>
      </p:sp>
      <p:pic>
        <p:nvPicPr>
          <p:cNvPr id="8" name="Bildobjekt 7" descr="En bild som visar golv, inomhus, person&#10;&#10;Automatiskt genererad beskrivning">
            <a:extLst>
              <a:ext uri="{FF2B5EF4-FFF2-40B4-BE49-F238E27FC236}">
                <a16:creationId xmlns:a16="http://schemas.microsoft.com/office/drawing/2014/main" id="{50E664DF-914B-794F-904C-52A1A3711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944" y="486880"/>
            <a:ext cx="9170122" cy="6113414"/>
          </a:xfrm>
          <a:prstGeom prst="rect">
            <a:avLst/>
          </a:prstGeom>
        </p:spPr>
      </p:pic>
    </p:spTree>
    <p:extLst>
      <p:ext uri="{BB962C8B-B14F-4D97-AF65-F5344CB8AC3E}">
        <p14:creationId xmlns:p14="http://schemas.microsoft.com/office/powerpoint/2010/main" val="23076849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F3F29D-0787-0148-B2FE-8AAD1E132BBF}"/>
              </a:ext>
            </a:extLst>
          </p:cNvPr>
          <p:cNvSpPr/>
          <p:nvPr/>
        </p:nvSpPr>
        <p:spPr>
          <a:xfrm rot="16200000">
            <a:off x="9553921" y="5323206"/>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Charles O. Cecil/Alamy Stock Photo</a:t>
            </a:r>
          </a:p>
        </p:txBody>
      </p:sp>
      <p:pic>
        <p:nvPicPr>
          <p:cNvPr id="9" name="Bildobjekt 8">
            <a:extLst>
              <a:ext uri="{FF2B5EF4-FFF2-40B4-BE49-F238E27FC236}">
                <a16:creationId xmlns:a16="http://schemas.microsoft.com/office/drawing/2014/main" id="{F9AD51A7-F87F-4E41-978A-5E7C308C1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944" y="486879"/>
            <a:ext cx="9170123" cy="6113415"/>
          </a:xfrm>
          <a:prstGeom prst="rect">
            <a:avLst/>
          </a:prstGeom>
        </p:spPr>
      </p:pic>
    </p:spTree>
    <p:extLst>
      <p:ext uri="{BB962C8B-B14F-4D97-AF65-F5344CB8AC3E}">
        <p14:creationId xmlns:p14="http://schemas.microsoft.com/office/powerpoint/2010/main" val="3617778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DDE3288-5A07-4C43-846C-114B3A0D7951}"/>
              </a:ext>
            </a:extLst>
          </p:cNvPr>
          <p:cNvSpPr/>
          <p:nvPr/>
        </p:nvSpPr>
        <p:spPr>
          <a:xfrm rot="16200000">
            <a:off x="8273814" y="5323207"/>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800" b="0" i="0" u="none" strike="noStrike" cap="none" baseline="0">
                <a:solidFill>
                  <a:srgbClr val="595959"/>
                </a:solidFill>
                <a:effectLst/>
                <a:uFill>
                  <a:solidFill>
                    <a:prstClr val="black">
                      <a:alpha val="0"/>
                    </a:prstClr>
                  </a:solidFill>
                </a:uFill>
                <a:latin typeface="Calibri"/>
                <a:ea typeface="Calibri"/>
                <a:cs typeface="Calibri"/>
              </a:rPr>
              <a:t>Foto:  Hidaya Dude, ZANZIC</a:t>
            </a:r>
          </a:p>
        </p:txBody>
      </p:sp>
      <p:pic>
        <p:nvPicPr>
          <p:cNvPr id="8" name="Bildobjekt 7">
            <a:extLst>
              <a:ext uri="{FF2B5EF4-FFF2-40B4-BE49-F238E27FC236}">
                <a16:creationId xmlns:a16="http://schemas.microsoft.com/office/drawing/2014/main" id="{C7219F55-C07C-9A4C-9304-9D03FB97B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999" y="498143"/>
            <a:ext cx="6517959" cy="6102958"/>
          </a:xfrm>
          <a:prstGeom prst="rect">
            <a:avLst/>
          </a:prstGeom>
        </p:spPr>
      </p:pic>
    </p:spTree>
    <p:extLst>
      <p:ext uri="{BB962C8B-B14F-4D97-AF65-F5344CB8AC3E}">
        <p14:creationId xmlns:p14="http://schemas.microsoft.com/office/powerpoint/2010/main" val="34101486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descr="En bild som visar person, folksamling&#10;&#10;Automatiskt genererad beskrivning">
            <a:extLst>
              <a:ext uri="{FF2B5EF4-FFF2-40B4-BE49-F238E27FC236}">
                <a16:creationId xmlns:a16="http://schemas.microsoft.com/office/drawing/2014/main" id="{865DD66B-AFF1-0A43-B4B8-35D832B0D803}"/>
              </a:ext>
            </a:extLst>
          </p:cNvPr>
          <p:cNvPicPr>
            <a:picLocks noChangeAspect="1"/>
          </p:cNvPicPr>
          <p:nvPr/>
        </p:nvPicPr>
        <p:blipFill>
          <a:blip r:embed="rId3">
            <a:extLst>
              <a:ext uri="{28A0092B-C50C-407E-A947-70E740481C1C}">
                <a14:useLocalDpi xmlns:a14="http://schemas.microsoft.com/office/drawing/2010/main" val="0"/>
              </a:ext>
            </a:extLst>
          </a:blip>
          <a:srcRect l="1" r="264"/>
          <a:stretch>
            <a:fillRect/>
          </a:stretch>
        </p:blipFill>
        <p:spPr>
          <a:xfrm>
            <a:off x="0" y="207818"/>
            <a:ext cx="12192000" cy="6650182"/>
          </a:xfrm>
          <a:prstGeom prst="rect">
            <a:avLst/>
          </a:prstGeom>
        </p:spPr>
      </p:pic>
    </p:spTree>
    <p:extLst>
      <p:ext uri="{BB962C8B-B14F-4D97-AF65-F5344CB8AC3E}">
        <p14:creationId xmlns:p14="http://schemas.microsoft.com/office/powerpoint/2010/main" val="18476900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20EE2234-945D-5C45-87D9-34D9F7757986}"/>
              </a:ext>
            </a:extLst>
          </p:cNvPr>
          <p:cNvSpPr txBox="1"/>
          <p:nvPr/>
        </p:nvSpPr>
        <p:spPr>
          <a:xfrm>
            <a:off x="0" y="800556"/>
            <a:ext cx="12192000" cy="3108960"/>
          </a:xfrm>
          <a:prstGeom prst="rect">
            <a:avLst/>
          </a:prstGeom>
          <a:noFill/>
        </p:spPr>
        <p:txBody>
          <a:bodyPr wrap="square" rtlCol="0">
            <a:spAutoFit/>
          </a:bodyPr>
          <a:lstStyle/>
          <a:p>
            <a:pPr algn="ctr">
              <a:lnSpc>
                <a:spcPct val="150000"/>
              </a:lnSpc>
            </a:pPr>
            <a:endParaRPr lang="sv-SE" sz="3600" spc="600" dirty="0">
              <a:solidFill>
                <a:schemeClr val="bg1"/>
              </a:solidFill>
              <a:latin typeface="Calibri" panose="020F0502020204030204" pitchFamily="34" charset="0"/>
            </a:endParaRPr>
          </a:p>
          <a:p>
            <a:pPr algn="ctr"/>
            <a:r>
              <a:rPr lang="pt-BR" sz="4400" b="1" i="0" u="none" strike="noStrike" cap="none" baseline="0" dirty="0">
                <a:solidFill>
                  <a:srgbClr val="FFFFFF"/>
                </a:solidFill>
                <a:effectLst/>
                <a:uFill>
                  <a:solidFill>
                    <a:prstClr val="black">
                      <a:alpha val="0"/>
                    </a:prstClr>
                  </a:solidFill>
                </a:uFill>
                <a:latin typeface="Calibri"/>
                <a:ea typeface="Calibri"/>
                <a:cs typeface="Calibri"/>
              </a:rPr>
              <a:t>Muito bem e boas-vindas de volta!</a:t>
            </a:r>
          </a:p>
          <a:p>
            <a:pPr algn="ctr"/>
            <a:endParaRPr lang="en-GB" sz="2800" dirty="0">
              <a:solidFill>
                <a:schemeClr val="bg1"/>
              </a:solidFill>
              <a:latin typeface="Calibri" panose="020F0502020204030204" pitchFamily="34" charset="0"/>
            </a:endParaRPr>
          </a:p>
          <a:p>
            <a:pPr algn="ctr"/>
            <a:r>
              <a:rPr lang="pt-BR" sz="3600" b="0" i="0" u="none" strike="noStrike" cap="none" baseline="0" dirty="0">
                <a:solidFill>
                  <a:srgbClr val="FFFFFF"/>
                </a:solidFill>
                <a:effectLst/>
                <a:uFill>
                  <a:solidFill>
                    <a:prstClr val="black">
                      <a:alpha val="0"/>
                    </a:prstClr>
                  </a:solidFill>
                </a:uFill>
                <a:latin typeface="Calibri"/>
                <a:ea typeface="Calibri"/>
                <a:cs typeface="Calibri"/>
              </a:rPr>
              <a:t>Próxima sessão: </a:t>
            </a:r>
            <a:br>
              <a:rPr sz="3600" dirty="0"/>
            </a:br>
            <a:r>
              <a:rPr lang="pt-BR" sz="3600" b="0" i="0" u="none" strike="noStrike" cap="none" baseline="0" dirty="0">
                <a:solidFill>
                  <a:srgbClr val="FFFFFF"/>
                </a:solidFill>
                <a:effectLst/>
                <a:uFill>
                  <a:solidFill>
                    <a:prstClr val="black">
                      <a:alpha val="0"/>
                    </a:prstClr>
                  </a:solidFill>
                </a:uFill>
                <a:latin typeface="Calibri"/>
                <a:ea typeface="Calibri"/>
                <a:cs typeface="Calibri"/>
              </a:rPr>
              <a:t>Apresentando a liberdade de religião ou crença    </a:t>
            </a:r>
            <a:endParaRPr lang="sv-SE" sz="6000" dirty="0">
              <a:solidFill>
                <a:schemeClr val="bg1"/>
              </a:solidFill>
              <a:latin typeface="Calibri" panose="020F0502020204030204" pitchFamily="34" charset="0"/>
            </a:endParaRPr>
          </a:p>
        </p:txBody>
      </p:sp>
      <p:pic>
        <p:nvPicPr>
          <p:cNvPr id="8" name="Bildobjekt 7">
            <a:extLst>
              <a:ext uri="{FF2B5EF4-FFF2-40B4-BE49-F238E27FC236}">
                <a16:creationId xmlns:a16="http://schemas.microsoft.com/office/drawing/2014/main" id="{FB72869E-9D39-934A-B963-D47840F02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482" y="4262275"/>
            <a:ext cx="1777036" cy="1795169"/>
          </a:xfrm>
          <a:prstGeom prst="rect">
            <a:avLst/>
          </a:prstGeom>
        </p:spPr>
      </p:pic>
    </p:spTree>
    <p:extLst>
      <p:ext uri="{BB962C8B-B14F-4D97-AF65-F5344CB8AC3E}">
        <p14:creationId xmlns:p14="http://schemas.microsoft.com/office/powerpoint/2010/main" val="9173261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9545827-3704-1B48-9FBF-4141E294D2C0}"/>
              </a:ext>
            </a:extLst>
          </p:cNvPr>
          <p:cNvSpPr/>
          <p:nvPr/>
        </p:nvSpPr>
        <p:spPr>
          <a:xfrm>
            <a:off x="1145666" y="1320730"/>
            <a:ext cx="9979533" cy="3785652"/>
          </a:xfrm>
          <a:prstGeom prst="rect">
            <a:avLst/>
          </a:prstGeom>
        </p:spPr>
        <p:txBody>
          <a:bodyPr wrap="square">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Objetivo do curso </a:t>
            </a:r>
            <a:br>
              <a:rPr sz="3600" dirty="0"/>
            </a:br>
            <a:r>
              <a:rPr lang="pt-BR" sz="3600" b="0" i="0" u="none" strike="noStrike" cap="none" baseline="0" dirty="0">
                <a:solidFill>
                  <a:srgbClr val="000000"/>
                </a:solidFill>
                <a:effectLst/>
                <a:uFill>
                  <a:solidFill>
                    <a:prstClr val="black">
                      <a:alpha val="0"/>
                    </a:prstClr>
                  </a:solidFill>
                </a:uFill>
                <a:latin typeface="Calibri"/>
                <a:ea typeface="Calibri"/>
                <a:cs typeface="Calibri"/>
              </a:rPr>
              <a:t> </a:t>
            </a:r>
            <a:br>
              <a:rPr sz="3600" dirty="0"/>
            </a:br>
            <a:r>
              <a:rPr lang="pt-BR" sz="3200" b="0" i="0" u="none" strike="noStrike" cap="none" baseline="0" dirty="0">
                <a:solidFill>
                  <a:srgbClr val="000000"/>
                </a:solidFill>
                <a:effectLst/>
                <a:uFill>
                  <a:solidFill>
                    <a:prstClr val="black">
                      <a:alpha val="0"/>
                    </a:prstClr>
                  </a:solidFill>
                </a:uFill>
                <a:latin typeface="Calibri"/>
                <a:ea typeface="Calibri"/>
                <a:cs typeface="Calibri"/>
              </a:rPr>
              <a:t>Ajudar as comunidades a:</a:t>
            </a:r>
          </a:p>
          <a:p>
            <a:pPr marL="571500" indent="-571500">
              <a:buFont typeface="Arial"/>
              <a:buChar char="•"/>
            </a:pPr>
            <a:r>
              <a:rPr lang="pt-BR" sz="3200" b="0" i="0" u="none" strike="noStrike" cap="none" baseline="0" dirty="0">
                <a:solidFill>
                  <a:srgbClr val="000000"/>
                </a:solidFill>
                <a:effectLst/>
                <a:uFill>
                  <a:solidFill>
                    <a:prstClr val="black">
                      <a:alpha val="0"/>
                    </a:prstClr>
                  </a:solidFill>
                </a:uFill>
                <a:latin typeface="Calibri"/>
                <a:ea typeface="Calibri"/>
                <a:cs typeface="Calibri"/>
              </a:rPr>
              <a:t>Valorizar a diversidade  </a:t>
            </a:r>
            <a:endParaRPr lang="sv-SE" sz="3200" dirty="0">
              <a:latin typeface="Calibri" panose="020F0502020204030204" pitchFamily="34" charset="0"/>
            </a:endParaRPr>
          </a:p>
          <a:p>
            <a:pPr marL="571500" indent="-571500">
              <a:buFont typeface="Arial"/>
              <a:buChar char="•"/>
            </a:pPr>
            <a:r>
              <a:rPr lang="pt-BR" sz="3200" b="0" i="0" u="none" strike="noStrike" cap="none" baseline="0" dirty="0">
                <a:solidFill>
                  <a:srgbClr val="000000"/>
                </a:solidFill>
                <a:effectLst/>
                <a:uFill>
                  <a:solidFill>
                    <a:prstClr val="black">
                      <a:alpha val="0"/>
                    </a:prstClr>
                  </a:solidFill>
                </a:uFill>
                <a:latin typeface="Calibri"/>
                <a:ea typeface="Calibri"/>
                <a:cs typeface="Calibri"/>
              </a:rPr>
              <a:t>Entender os direitos de todos </a:t>
            </a:r>
            <a:endParaRPr lang="sv-SE" sz="3200" dirty="0">
              <a:latin typeface="Calibri" panose="020F0502020204030204" pitchFamily="34" charset="0"/>
            </a:endParaRPr>
          </a:p>
          <a:p>
            <a:pPr marL="571500" indent="-571500">
              <a:buFont typeface="Arial"/>
              <a:buChar char="•"/>
            </a:pPr>
            <a:r>
              <a:rPr lang="pt-BR" sz="3200" b="0" i="0" u="none" strike="noStrike" cap="none" baseline="0" dirty="0">
                <a:solidFill>
                  <a:srgbClr val="000000"/>
                </a:solidFill>
                <a:effectLst/>
                <a:uFill>
                  <a:solidFill>
                    <a:prstClr val="black">
                      <a:alpha val="0"/>
                    </a:prstClr>
                  </a:solidFill>
                </a:uFill>
                <a:latin typeface="Calibri"/>
                <a:ea typeface="Calibri"/>
                <a:cs typeface="Calibri"/>
              </a:rPr>
              <a:t>Identificar problemas para FORB</a:t>
            </a:r>
            <a:endParaRPr lang="sv-SE" sz="3200" dirty="0">
              <a:latin typeface="Calibri" panose="020F0502020204030204" pitchFamily="34" charset="0"/>
            </a:endParaRPr>
          </a:p>
          <a:p>
            <a:pPr marL="571500" indent="-571500">
              <a:buFont typeface="Arial"/>
              <a:buChar char="•"/>
            </a:pPr>
            <a:r>
              <a:rPr lang="pt-BR" sz="3200" b="0" i="0" u="none" strike="noStrike" cap="none" baseline="0" dirty="0">
                <a:solidFill>
                  <a:srgbClr val="000000"/>
                </a:solidFill>
                <a:effectLst/>
                <a:uFill>
                  <a:solidFill>
                    <a:prstClr val="black">
                      <a:alpha val="0"/>
                    </a:prstClr>
                  </a:solidFill>
                </a:uFill>
                <a:latin typeface="Calibri"/>
                <a:ea typeface="Calibri"/>
                <a:cs typeface="Calibri"/>
              </a:rPr>
              <a:t>Encontrem maneiras de resolver os problemas juntos</a:t>
            </a:r>
            <a:endParaRPr lang="sv-SE" sz="3200" dirty="0">
              <a:latin typeface="Calibri" panose="020F0502020204030204" pitchFamily="34" charset="0"/>
            </a:endParaRPr>
          </a:p>
        </p:txBody>
      </p:sp>
    </p:spTree>
    <p:extLst>
      <p:ext uri="{BB962C8B-B14F-4D97-AF65-F5344CB8AC3E}">
        <p14:creationId xmlns:p14="http://schemas.microsoft.com/office/powerpoint/2010/main" val="5231842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9545827-3704-1B48-9FBF-4141E294D2C0}"/>
              </a:ext>
            </a:extLst>
          </p:cNvPr>
          <p:cNvSpPr/>
          <p:nvPr/>
        </p:nvSpPr>
        <p:spPr>
          <a:xfrm>
            <a:off x="1145665" y="1320730"/>
            <a:ext cx="11046335" cy="3108543"/>
          </a:xfrm>
          <a:prstGeom prst="rect">
            <a:avLst/>
          </a:prstGeom>
        </p:spPr>
        <p:txBody>
          <a:bodyPr wrap="square" lIns="91440" tIns="45720" rIns="91440" bIns="45720" anchor="t">
            <a:spAutoFit/>
          </a:bodyPr>
          <a:lstStyle/>
          <a:p>
            <a:r>
              <a:rPr lang="pt-BR" sz="4400" b="1" i="0" u="none" strike="noStrike" cap="none" baseline="0" dirty="0">
                <a:solidFill>
                  <a:srgbClr val="000000"/>
                </a:solidFill>
                <a:effectLst/>
                <a:uFill>
                  <a:solidFill>
                    <a:prstClr val="black">
                      <a:alpha val="0"/>
                    </a:prstClr>
                  </a:solidFill>
                </a:uFill>
                <a:latin typeface="Calibri"/>
                <a:ea typeface="Calibri"/>
                <a:cs typeface="Calibri"/>
              </a:rPr>
              <a:t>Metodologia do curso </a:t>
            </a:r>
            <a:br>
              <a:rPr sz="3600" dirty="0"/>
            </a:br>
            <a:r>
              <a:rPr lang="pt-BR" sz="3600" b="0" i="0" u="none" strike="noStrike" cap="none" baseline="0" dirty="0">
                <a:solidFill>
                  <a:srgbClr val="000000"/>
                </a:solidFill>
                <a:effectLst/>
                <a:uFill>
                  <a:solidFill>
                    <a:prstClr val="black">
                      <a:alpha val="0"/>
                    </a:prstClr>
                  </a:solidFill>
                </a:uFill>
                <a:latin typeface="Calibri"/>
                <a:ea typeface="Calibri"/>
                <a:cs typeface="Calibri"/>
              </a:rPr>
              <a:t> </a:t>
            </a:r>
            <a:endParaRPr lang="en-GB" sz="3600" dirty="0">
              <a:latin typeface="Calibri" panose="020F0502020204030204" pitchFamily="34" charset="0"/>
            </a:endParaRPr>
          </a:p>
          <a:p>
            <a:r>
              <a:rPr lang="pt-BR" sz="3200" b="0" i="0" u="none" strike="noStrike" cap="none" baseline="0" dirty="0">
                <a:solidFill>
                  <a:srgbClr val="000000"/>
                </a:solidFill>
                <a:effectLst/>
                <a:uFill>
                  <a:solidFill>
                    <a:prstClr val="black">
                      <a:alpha val="0"/>
                    </a:prstClr>
                  </a:solidFill>
                </a:uFill>
                <a:latin typeface="Calibri"/>
                <a:ea typeface="Calibri"/>
                <a:cs typeface="Calibri"/>
              </a:rPr>
              <a:t>Aprender</a:t>
            </a:r>
            <a:r>
              <a:rPr lang="en-GB" sz="3200" dirty="0">
                <a:latin typeface="Calibri"/>
                <a:cs typeface="Calibri"/>
              </a:rPr>
              <a:t> – </a:t>
            </a:r>
            <a:r>
              <a:rPr lang="pt-BR" sz="3200" b="0" i="0" u="none" strike="noStrike" cap="none" baseline="0" dirty="0">
                <a:solidFill>
                  <a:srgbClr val="000000"/>
                </a:solidFill>
                <a:effectLst/>
                <a:uFill>
                  <a:solidFill>
                    <a:prstClr val="black">
                      <a:alpha val="0"/>
                    </a:prstClr>
                  </a:solidFill>
                </a:uFill>
                <a:latin typeface="Calibri"/>
                <a:ea typeface="Calibri"/>
                <a:cs typeface="Calibri"/>
              </a:rPr>
              <a:t>Compartilhar e refletir</a:t>
            </a:r>
            <a:r>
              <a:rPr lang="en-GB" sz="3200" dirty="0">
                <a:latin typeface="Calibri"/>
                <a:cs typeface="Calibri"/>
              </a:rPr>
              <a:t> – </a:t>
            </a:r>
            <a:r>
              <a:rPr lang="pt-BR" sz="3200" b="0" i="0" u="none" strike="noStrike" cap="none" baseline="0" dirty="0">
                <a:solidFill>
                  <a:srgbClr val="000000"/>
                </a:solidFill>
                <a:effectLst/>
                <a:uFill>
                  <a:solidFill>
                    <a:prstClr val="black">
                      <a:alpha val="0"/>
                    </a:prstClr>
                  </a:solidFill>
                </a:uFill>
                <a:latin typeface="Calibri"/>
                <a:ea typeface="Calibri"/>
                <a:cs typeface="Calibri"/>
              </a:rPr>
              <a:t>Analisar</a:t>
            </a:r>
            <a:r>
              <a:rPr lang="en-GB" sz="3200" dirty="0">
                <a:latin typeface="Calibri"/>
                <a:cs typeface="Calibri"/>
              </a:rPr>
              <a:t> – </a:t>
            </a:r>
            <a:r>
              <a:rPr lang="pt-BR" sz="3200" b="0" i="0" u="none" strike="noStrike" cap="none" baseline="0" dirty="0">
                <a:solidFill>
                  <a:srgbClr val="000000"/>
                </a:solidFill>
                <a:effectLst/>
                <a:uFill>
                  <a:solidFill>
                    <a:prstClr val="black">
                      <a:alpha val="0"/>
                    </a:prstClr>
                  </a:solidFill>
                </a:uFill>
                <a:latin typeface="Calibri"/>
                <a:ea typeface="Calibri"/>
                <a:cs typeface="Calibri"/>
              </a:rPr>
              <a:t>Planejar ação </a:t>
            </a:r>
          </a:p>
          <a:p>
            <a:pPr>
              <a:lnSpc>
                <a:spcPct val="150000"/>
              </a:lnSpc>
              <a:buFont typeface="Arial"/>
            </a:pPr>
            <a:r>
              <a:rPr lang="pt-BR" sz="3200" b="0" i="0" u="none" strike="noStrike" cap="none" baseline="0" dirty="0">
                <a:solidFill>
                  <a:srgbClr val="000000"/>
                </a:solidFill>
                <a:effectLst/>
                <a:uFill>
                  <a:solidFill>
                    <a:prstClr val="black">
                      <a:alpha val="0"/>
                    </a:prstClr>
                  </a:solidFill>
                </a:uFill>
                <a:latin typeface="Calibri"/>
                <a:ea typeface="Calibri"/>
                <a:cs typeface="Calibri"/>
              </a:rPr>
              <a:t>Discussões, dinâmicas de grupo, jogos. </a:t>
            </a:r>
            <a:endParaRPr lang="sv-SE" sz="3200" dirty="0">
              <a:latin typeface="Calibri" panose="020F0502020204030204"/>
              <a:cs typeface="Calibri"/>
            </a:endParaRPr>
          </a:p>
          <a:p>
            <a:pPr marL="571500" indent="-571500">
              <a:buFont typeface="Arial"/>
              <a:buChar char="•"/>
            </a:pPr>
            <a:endParaRPr lang="sv-SE" sz="3600" dirty="0">
              <a:latin typeface="Calibri" panose="020F0502020204030204" pitchFamily="34" charset="0"/>
            </a:endParaRPr>
          </a:p>
        </p:txBody>
      </p:sp>
    </p:spTree>
    <p:extLst>
      <p:ext uri="{BB962C8B-B14F-4D97-AF65-F5344CB8AC3E}">
        <p14:creationId xmlns:p14="http://schemas.microsoft.com/office/powerpoint/2010/main" val="119370631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9545827-3704-1B48-9FBF-4141E294D2C0}"/>
              </a:ext>
            </a:extLst>
          </p:cNvPr>
          <p:cNvSpPr/>
          <p:nvPr/>
        </p:nvSpPr>
        <p:spPr>
          <a:xfrm>
            <a:off x="1145666" y="1096142"/>
            <a:ext cx="10338578" cy="3847207"/>
          </a:xfrm>
          <a:prstGeom prst="rect">
            <a:avLst/>
          </a:prstGeom>
        </p:spPr>
        <p:txBody>
          <a:bodyPr wrap="square">
            <a:spAutoFit/>
          </a:bodyPr>
          <a:lstStyle/>
          <a:p>
            <a:pPr lvl="0"/>
            <a:r>
              <a:rPr lang="pt-BR" sz="4400" b="1" i="0" u="none" strike="noStrike" cap="none" baseline="0" dirty="0">
                <a:solidFill>
                  <a:srgbClr val="000000"/>
                </a:solidFill>
                <a:effectLst/>
                <a:uFill>
                  <a:solidFill>
                    <a:prstClr val="black">
                      <a:alpha val="0"/>
                    </a:prstClr>
                  </a:solidFill>
                </a:uFill>
                <a:latin typeface="Calibri"/>
                <a:ea typeface="Calibri"/>
                <a:cs typeface="Calibri"/>
              </a:rPr>
              <a:t>Tópicos do curso </a:t>
            </a:r>
          </a:p>
          <a:p>
            <a:pPr lvl="0"/>
            <a:endParaRPr lang="sv-SE" sz="3600" b="1" dirty="0">
              <a:latin typeface="Calibri" panose="020F0502020204030204" pitchFamily="34" charset="0"/>
            </a:endParaRPr>
          </a:p>
          <a:p>
            <a:pPr marL="571500" lvl="0" indent="-571500">
              <a:buFont typeface="Arial"/>
              <a:buChar char="•"/>
            </a:pPr>
            <a:r>
              <a:rPr lang="pt-BR" sz="3200" b="0" i="0" u="none" strike="noStrike" cap="none" baseline="0" dirty="0">
                <a:solidFill>
                  <a:srgbClr val="000000"/>
                </a:solidFill>
                <a:effectLst/>
                <a:uFill>
                  <a:solidFill>
                    <a:prstClr val="black">
                      <a:alpha val="0"/>
                    </a:prstClr>
                  </a:solidFill>
                </a:uFill>
                <a:latin typeface="Calibri"/>
                <a:ea typeface="Calibri"/>
                <a:cs typeface="Calibri"/>
              </a:rPr>
              <a:t>Necessidades, direitos e responsabilidades humanas </a:t>
            </a:r>
            <a:endParaRPr lang="sv-SE" sz="3200" dirty="0">
              <a:latin typeface="Calibri" panose="020F0502020204030204" pitchFamily="34" charset="0"/>
            </a:endParaRPr>
          </a:p>
          <a:p>
            <a:pPr marL="571500" lvl="0" indent="-571500">
              <a:buFont typeface="Arial"/>
              <a:buChar char="•"/>
            </a:pPr>
            <a:r>
              <a:rPr lang="pt-BR" sz="3200" b="0" i="0" u="none" strike="noStrike" cap="none" baseline="0" dirty="0">
                <a:solidFill>
                  <a:srgbClr val="000000"/>
                </a:solidFill>
                <a:effectLst/>
                <a:uFill>
                  <a:solidFill>
                    <a:prstClr val="black">
                      <a:alpha val="0"/>
                    </a:prstClr>
                  </a:solidFill>
                </a:uFill>
                <a:latin typeface="Calibri"/>
                <a:ea typeface="Calibri"/>
                <a:cs typeface="Calibri"/>
              </a:rPr>
              <a:t>Liberdade de religião ou crença</a:t>
            </a:r>
            <a:r>
              <a:rPr lang="en-GB" sz="3200" dirty="0">
                <a:cs typeface="Calibri"/>
              </a:rPr>
              <a:t> – </a:t>
            </a:r>
            <a:r>
              <a:rPr lang="pt-BR" sz="3200" b="0" i="0" u="none" strike="noStrike" cap="none" baseline="0" dirty="0">
                <a:solidFill>
                  <a:srgbClr val="000000"/>
                </a:solidFill>
                <a:effectLst/>
                <a:uFill>
                  <a:solidFill>
                    <a:prstClr val="black">
                      <a:alpha val="0"/>
                    </a:prstClr>
                  </a:solidFill>
                </a:uFill>
                <a:latin typeface="Calibri"/>
                <a:ea typeface="Calibri"/>
                <a:cs typeface="Calibri"/>
              </a:rPr>
              <a:t>direitos e limitações</a:t>
            </a:r>
          </a:p>
          <a:p>
            <a:pPr marL="571500" lvl="0" indent="-571500">
              <a:buFont typeface="Arial"/>
              <a:buChar char="•"/>
            </a:pPr>
            <a:r>
              <a:rPr lang="pt-BR" sz="3200" b="0" i="0" u="none" strike="noStrike" cap="none" baseline="0" dirty="0">
                <a:solidFill>
                  <a:srgbClr val="000000"/>
                </a:solidFill>
                <a:effectLst/>
                <a:uFill>
                  <a:solidFill>
                    <a:prstClr val="black">
                      <a:alpha val="0"/>
                    </a:prstClr>
                  </a:solidFill>
                </a:uFill>
                <a:latin typeface="Calibri"/>
                <a:ea typeface="Calibri"/>
                <a:cs typeface="Calibri"/>
              </a:rPr>
              <a:t>Liberdade de religião ou crença em nosso contexto </a:t>
            </a:r>
            <a:endParaRPr lang="sv-SE" sz="3200" dirty="0">
              <a:latin typeface="Calibri" panose="020F0502020204030204" pitchFamily="34" charset="0"/>
            </a:endParaRPr>
          </a:p>
          <a:p>
            <a:pPr marL="571500" lvl="0" indent="-571500">
              <a:buFont typeface="Arial"/>
              <a:buChar char="•"/>
            </a:pPr>
            <a:r>
              <a:rPr lang="pt-BR" sz="3200" b="0" i="0" u="none" strike="noStrike" cap="none" baseline="0" dirty="0">
                <a:solidFill>
                  <a:srgbClr val="000000"/>
                </a:solidFill>
                <a:effectLst/>
                <a:uFill>
                  <a:solidFill>
                    <a:prstClr val="black">
                      <a:alpha val="0"/>
                    </a:prstClr>
                  </a:solidFill>
                </a:uFill>
                <a:latin typeface="Calibri"/>
                <a:ea typeface="Calibri"/>
                <a:cs typeface="Calibri"/>
              </a:rPr>
              <a:t>Táticas para promover os direitos humanos </a:t>
            </a:r>
            <a:endParaRPr lang="sv-SE" sz="3200" dirty="0">
              <a:latin typeface="Calibri" panose="020F0502020204030204" pitchFamily="34" charset="0"/>
            </a:endParaRPr>
          </a:p>
          <a:p>
            <a:pPr marL="571500" lvl="0" indent="-571500">
              <a:buFont typeface="Arial"/>
              <a:buChar char="•"/>
            </a:pPr>
            <a:r>
              <a:rPr lang="pt-BR" sz="3200" b="0" i="0" u="none" strike="noStrike" cap="none" baseline="0" dirty="0">
                <a:solidFill>
                  <a:srgbClr val="000000"/>
                </a:solidFill>
                <a:effectLst/>
                <a:uFill>
                  <a:solidFill>
                    <a:prstClr val="black">
                      <a:alpha val="0"/>
                    </a:prstClr>
                  </a:solidFill>
                </a:uFill>
                <a:latin typeface="Calibri"/>
                <a:ea typeface="Calibri"/>
                <a:cs typeface="Calibri"/>
              </a:rPr>
              <a:t>Planejamento de ação</a:t>
            </a:r>
            <a:endParaRPr lang="sv-SE" sz="3200" dirty="0">
              <a:latin typeface="Calibri" panose="020F0502020204030204" pitchFamily="34" charset="0"/>
            </a:endParaRPr>
          </a:p>
        </p:txBody>
      </p:sp>
    </p:spTree>
    <p:extLst>
      <p:ext uri="{BB962C8B-B14F-4D97-AF65-F5344CB8AC3E}">
        <p14:creationId xmlns:p14="http://schemas.microsoft.com/office/powerpoint/2010/main" val="1723071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9545827-3704-1B48-9FBF-4141E294D2C0}"/>
              </a:ext>
            </a:extLst>
          </p:cNvPr>
          <p:cNvSpPr/>
          <p:nvPr/>
        </p:nvSpPr>
        <p:spPr>
          <a:xfrm>
            <a:off x="1145666" y="1320730"/>
            <a:ext cx="10338578" cy="3785652"/>
          </a:xfrm>
          <a:prstGeom prst="rect">
            <a:avLst/>
          </a:prstGeom>
        </p:spPr>
        <p:txBody>
          <a:bodyPr wrap="square">
            <a:spAutoFit/>
          </a:bodyPr>
          <a:lstStyle/>
          <a:p>
            <a:pPr lvl="0"/>
            <a:r>
              <a:rPr lang="pt-BR" sz="4400" b="1" i="0" u="none" strike="noStrike" cap="none" baseline="0" dirty="0">
                <a:solidFill>
                  <a:srgbClr val="000000"/>
                </a:solidFill>
                <a:effectLst/>
                <a:uFill>
                  <a:solidFill>
                    <a:prstClr val="black">
                      <a:alpha val="0"/>
                    </a:prstClr>
                  </a:solidFill>
                </a:uFill>
                <a:latin typeface="Calibri"/>
                <a:ea typeface="Calibri"/>
                <a:cs typeface="Calibri"/>
              </a:rPr>
              <a:t>Aspectos práticos</a:t>
            </a:r>
            <a:r>
              <a:rPr lang="pt-BR" sz="44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4400" b="1" dirty="0">
              <a:latin typeface="Calibri" panose="020F0502020204030204" pitchFamily="34" charset="0"/>
            </a:endParaRPr>
          </a:p>
          <a:p>
            <a:pPr lvl="0"/>
            <a:endParaRPr lang="sv-SE" sz="3600" b="1" dirty="0">
              <a:latin typeface="Calibri" panose="020F0502020204030204" pitchFamily="34" charset="0"/>
            </a:endParaRPr>
          </a:p>
          <a:p>
            <a:r>
              <a:rPr lang="pt-BR" sz="3200" b="0" i="0" u="none" strike="noStrike" cap="none" baseline="0" dirty="0">
                <a:solidFill>
                  <a:srgbClr val="000000"/>
                </a:solidFill>
                <a:effectLst/>
                <a:uFill>
                  <a:solidFill>
                    <a:prstClr val="black">
                      <a:alpha val="0"/>
                    </a:prstClr>
                  </a:solidFill>
                </a:uFill>
                <a:latin typeface="Calibri"/>
                <a:ea typeface="Calibri"/>
                <a:cs typeface="Calibri"/>
              </a:rPr>
              <a:t>Nove sessões com duração de duas horas cada.</a:t>
            </a:r>
          </a:p>
          <a:p>
            <a:endParaRPr lang="sv-SE" sz="3200" dirty="0">
              <a:latin typeface="Calibri" panose="020F0502020204030204" pitchFamily="34" charset="0"/>
            </a:endParaRPr>
          </a:p>
          <a:p>
            <a:r>
              <a:rPr lang="pt-BR" sz="3200" b="0" i="1" u="none" strike="noStrike" cap="none" baseline="0" dirty="0">
                <a:solidFill>
                  <a:srgbClr val="000000"/>
                </a:solidFill>
                <a:effectLst/>
                <a:uFill>
                  <a:solidFill>
                    <a:prstClr val="black">
                      <a:alpha val="0"/>
                    </a:prstClr>
                  </a:solidFill>
                </a:uFill>
                <a:latin typeface="Calibri"/>
                <a:ea typeface="Calibri"/>
                <a:cs typeface="Calibri"/>
              </a:rPr>
              <a:t>Adicione informações sobre datas/horários, se desejar </a:t>
            </a:r>
            <a:br>
              <a:rPr sz="3200" dirty="0"/>
            </a:br>
            <a:r>
              <a:rPr lang="pt-BR" sz="3200" b="0" i="1" u="none" strike="noStrike" cap="none" baseline="0" dirty="0">
                <a:solidFill>
                  <a:srgbClr val="000000"/>
                </a:solidFill>
                <a:effectLst/>
                <a:uFill>
                  <a:solidFill>
                    <a:prstClr val="black">
                      <a:alpha val="0"/>
                    </a:prstClr>
                  </a:solidFill>
                </a:uFill>
                <a:latin typeface="Calibri"/>
                <a:ea typeface="Calibri"/>
                <a:cs typeface="Calibri"/>
              </a:rPr>
              <a:t>(por exemplo, todos os sábados às 14h)</a:t>
            </a:r>
            <a:endParaRPr lang="sv-SE" sz="3200" i="1" dirty="0">
              <a:latin typeface="Calibri" panose="020F0502020204030204" pitchFamily="34" charset="0"/>
            </a:endParaRPr>
          </a:p>
          <a:p>
            <a:r>
              <a:rPr lang="pt-BR" sz="3200" b="0" i="1" u="none" strike="noStrike" cap="none" baseline="0" dirty="0">
                <a:solidFill>
                  <a:srgbClr val="000000"/>
                </a:solidFill>
                <a:effectLst/>
                <a:uFill>
                  <a:solidFill>
                    <a:prstClr val="black">
                      <a:alpha val="0"/>
                    </a:prstClr>
                  </a:solidFill>
                </a:uFill>
                <a:latin typeface="Calibri"/>
                <a:ea typeface="Calibri"/>
                <a:cs typeface="Calibri"/>
              </a:rPr>
              <a:t>Adicione qualquer informação prática necessária.</a:t>
            </a:r>
            <a:endParaRPr lang="sv-SE" sz="3200" i="1" dirty="0">
              <a:latin typeface="Calibri" panose="020F0502020204030204" pitchFamily="34" charset="0"/>
            </a:endParaRPr>
          </a:p>
        </p:txBody>
      </p:sp>
    </p:spTree>
    <p:extLst>
      <p:ext uri="{BB962C8B-B14F-4D97-AF65-F5344CB8AC3E}">
        <p14:creationId xmlns:p14="http://schemas.microsoft.com/office/powerpoint/2010/main" val="1882788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8374DD1-2A6D-4F16-A130-989654A82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74" y="1590675"/>
            <a:ext cx="6159451" cy="4250889"/>
          </a:xfrm>
          <a:prstGeom prst="rect">
            <a:avLst/>
          </a:prstGeom>
        </p:spPr>
      </p:pic>
    </p:spTree>
    <p:extLst>
      <p:ext uri="{BB962C8B-B14F-4D97-AF65-F5344CB8AC3E}">
        <p14:creationId xmlns:p14="http://schemas.microsoft.com/office/powerpoint/2010/main" val="12981441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DF6391F-FAEC-4874-A9E4-3C742FD51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222" y="2315728"/>
            <a:ext cx="2715014" cy="1873742"/>
          </a:xfrm>
          <a:prstGeom prst="rect">
            <a:avLst/>
          </a:prstGeom>
        </p:spPr>
      </p:pic>
      <p:pic>
        <p:nvPicPr>
          <p:cNvPr id="1026" name="Picture 2">
            <a:extLst>
              <a:ext uri="{FF2B5EF4-FFF2-40B4-BE49-F238E27FC236}">
                <a16:creationId xmlns:a16="http://schemas.microsoft.com/office/drawing/2014/main" id="{EB058E31-DFD9-4004-B38C-D73DCF663C4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97740" y="3850282"/>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6F212F7-8EE7-4A50-848A-7DF7AF40ACC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29448" y="700812"/>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2B1C19E3-3999-4B1D-9B03-3F94BE5DA8E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15670" y="2339858"/>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991D7FA-18D7-4E87-B19A-0F3A7C4A0E6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997740" y="2546564"/>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C9B65DF-D6CB-4A43-9B79-4A7686CB47A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76887" y="710338"/>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3CA31C0-171D-42AA-9243-F2D5DBAE189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933019" y="5392438"/>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036A3C2-CEC3-4CE4-AF9B-CDF2D0FB4148}"/>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219375" y="1233321"/>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F678ECD-41BB-4C38-BFBD-5E5884582364}"/>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922649" y="4997151"/>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A0D08BA3-32EE-45B3-937D-754C63662ACB}"/>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933851" y="700812"/>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655B3D9-56A2-4657-966A-D98DAB8B69A5}"/>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9177055" y="3640462"/>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9262622F-E2FB-4E0E-BABE-1073AEA1C8FE}"/>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586412" y="5392437"/>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a:extLst>
              <a:ext uri="{FF2B5EF4-FFF2-40B4-BE49-F238E27FC236}">
                <a16:creationId xmlns:a16="http://schemas.microsoft.com/office/drawing/2014/main" id="{1A639A01-4FDB-4B54-88B3-95939CD2F693}"/>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835878" y="1242846"/>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658F2709-2B7C-45AD-93C0-0AA3FE5081DB}"/>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8305102" y="4830628"/>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F4263633-FB39-4016-B675-F03FA6C41BC2}"/>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229448" y="5392437"/>
            <a:ext cx="1028700" cy="10287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ruta 22">
            <a:extLst>
              <a:ext uri="{FF2B5EF4-FFF2-40B4-BE49-F238E27FC236}">
                <a16:creationId xmlns:a16="http://schemas.microsoft.com/office/drawing/2014/main" id="{87B47D42-7448-4F50-ADE9-2384FE10BB43}"/>
              </a:ext>
            </a:extLst>
          </p:cNvPr>
          <p:cNvSpPr txBox="1"/>
          <p:nvPr/>
        </p:nvSpPr>
        <p:spPr>
          <a:xfrm>
            <a:off x="4052283" y="4232651"/>
            <a:ext cx="4063933" cy="584775"/>
          </a:xfrm>
          <a:prstGeom prst="rect">
            <a:avLst/>
          </a:prstGeom>
          <a:noFill/>
        </p:spPr>
        <p:txBody>
          <a:bodyPr wrap="none" rtlCol="0">
            <a:spAutoFit/>
          </a:bodyPr>
          <a:lstStyle/>
          <a:p>
            <a:pPr algn="ctr"/>
            <a:r>
              <a:rPr lang="pt-BR" sz="3200" b="0" i="0" u="none" strike="noStrike" cap="none" baseline="0" dirty="0">
                <a:solidFill>
                  <a:srgbClr val="000000"/>
                </a:solidFill>
                <a:effectLst/>
                <a:uFill>
                  <a:solidFill>
                    <a:prstClr val="black">
                      <a:alpha val="0"/>
                    </a:prstClr>
                  </a:solidFill>
                </a:uFill>
                <a:latin typeface="Calibri"/>
                <a:ea typeface="Calibri"/>
                <a:cs typeface="Calibri"/>
              </a:rPr>
              <a:t>Necessidades humanas</a:t>
            </a:r>
          </a:p>
        </p:txBody>
      </p:sp>
    </p:spTree>
    <p:extLst>
      <p:ext uri="{BB962C8B-B14F-4D97-AF65-F5344CB8AC3E}">
        <p14:creationId xmlns:p14="http://schemas.microsoft.com/office/powerpoint/2010/main" val="22640818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ruta 17">
            <a:extLst>
              <a:ext uri="{FF2B5EF4-FFF2-40B4-BE49-F238E27FC236}">
                <a16:creationId xmlns:a16="http://schemas.microsoft.com/office/drawing/2014/main" id="{5307BA23-1153-4F7F-84EF-8D3849D5B7E3}"/>
              </a:ext>
            </a:extLst>
          </p:cNvPr>
          <p:cNvSpPr txBox="1"/>
          <p:nvPr/>
        </p:nvSpPr>
        <p:spPr>
          <a:xfrm>
            <a:off x="4417110" y="3867434"/>
            <a:ext cx="3357779" cy="1077218"/>
          </a:xfrm>
          <a:prstGeom prst="rect">
            <a:avLst/>
          </a:prstGeom>
          <a:noFill/>
        </p:spPr>
        <p:txBody>
          <a:bodyPr wrap="none" rtlCol="0">
            <a:spAutoFit/>
          </a:bodyPr>
          <a:lstStyle/>
          <a:p>
            <a:pPr algn="ctr"/>
            <a:r>
              <a:rPr lang="pt-BR" sz="3200" b="0" i="0" u="none" strike="noStrike" cap="none" baseline="0" dirty="0">
                <a:solidFill>
                  <a:srgbClr val="000000"/>
                </a:solidFill>
                <a:effectLst/>
                <a:uFill>
                  <a:solidFill>
                    <a:prstClr val="black">
                      <a:alpha val="0"/>
                    </a:prstClr>
                  </a:solidFill>
                </a:uFill>
                <a:latin typeface="Calibri"/>
                <a:ea typeface="Calibri"/>
                <a:cs typeface="Calibri"/>
              </a:rPr>
              <a:t>Responsabilidades </a:t>
            </a:r>
            <a:br>
              <a:rPr lang="pt-BR" sz="3200" b="0" i="0" u="none" strike="noStrike" cap="none" baseline="0" dirty="0">
                <a:solidFill>
                  <a:srgbClr val="000000"/>
                </a:solidFill>
                <a:effectLst/>
                <a:uFill>
                  <a:solidFill>
                    <a:prstClr val="black">
                      <a:alpha val="0"/>
                    </a:prstClr>
                  </a:solidFill>
                </a:uFill>
                <a:latin typeface="Calibri"/>
                <a:ea typeface="Calibri"/>
                <a:cs typeface="Calibri"/>
              </a:rPr>
            </a:br>
            <a:r>
              <a:rPr lang="pt-BR" sz="3200" b="0" i="0" u="none" strike="noStrike" cap="none" baseline="0" dirty="0">
                <a:solidFill>
                  <a:srgbClr val="000000"/>
                </a:solidFill>
                <a:effectLst/>
                <a:uFill>
                  <a:solidFill>
                    <a:prstClr val="black">
                      <a:alpha val="0"/>
                    </a:prstClr>
                  </a:solidFill>
                </a:uFill>
                <a:latin typeface="Calibri"/>
                <a:ea typeface="Calibri"/>
                <a:cs typeface="Calibri"/>
              </a:rPr>
              <a:t>do governo</a:t>
            </a:r>
          </a:p>
        </p:txBody>
      </p:sp>
      <p:pic>
        <p:nvPicPr>
          <p:cNvPr id="30" name="Picture 2">
            <a:extLst>
              <a:ext uri="{FF2B5EF4-FFF2-40B4-BE49-F238E27FC236}">
                <a16:creationId xmlns:a16="http://schemas.microsoft.com/office/drawing/2014/main" id="{82B33343-149E-420C-BD96-FB38ACB18A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19100" y="2080370"/>
            <a:ext cx="3153797" cy="160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8B469D3F-6214-364C-9C00-080C03B0C8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97740" y="3850282"/>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9E3FAFB1-51E8-254D-B52B-444115FE4BD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29448" y="700812"/>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a:extLst>
              <a:ext uri="{FF2B5EF4-FFF2-40B4-BE49-F238E27FC236}">
                <a16:creationId xmlns:a16="http://schemas.microsoft.com/office/drawing/2014/main" id="{F51DD84E-A9EB-C945-BD08-3F0DB90925D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15670" y="2339858"/>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A9D01FB0-74C3-8C4B-B488-AEAD9B36F86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997740" y="2546564"/>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extLst>
              <a:ext uri="{FF2B5EF4-FFF2-40B4-BE49-F238E27FC236}">
                <a16:creationId xmlns:a16="http://schemas.microsoft.com/office/drawing/2014/main" id="{A5519C1C-8E14-6F4A-828C-FFE7648F607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76887" y="710338"/>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9">
            <a:extLst>
              <a:ext uri="{FF2B5EF4-FFF2-40B4-BE49-F238E27FC236}">
                <a16:creationId xmlns:a16="http://schemas.microsoft.com/office/drawing/2014/main" id="{471622D3-96B5-2E43-BCCC-133D766F7FA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933019" y="5392438"/>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a:extLst>
              <a:ext uri="{FF2B5EF4-FFF2-40B4-BE49-F238E27FC236}">
                <a16:creationId xmlns:a16="http://schemas.microsoft.com/office/drawing/2014/main" id="{DE5AEDF1-424F-E14C-8F46-C8240DC2A2A3}"/>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219375" y="1233321"/>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extLst>
              <a:ext uri="{FF2B5EF4-FFF2-40B4-BE49-F238E27FC236}">
                <a16:creationId xmlns:a16="http://schemas.microsoft.com/office/drawing/2014/main" id="{0F7E243D-3FA8-7C43-82E8-324EB09FBA75}"/>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922649" y="4997151"/>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a:extLst>
              <a:ext uri="{FF2B5EF4-FFF2-40B4-BE49-F238E27FC236}">
                <a16:creationId xmlns:a16="http://schemas.microsoft.com/office/drawing/2014/main" id="{16A3FDA8-5AE7-9F4A-BA2D-ABEEDA06B9AB}"/>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933851" y="700812"/>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a:extLst>
              <a:ext uri="{FF2B5EF4-FFF2-40B4-BE49-F238E27FC236}">
                <a16:creationId xmlns:a16="http://schemas.microsoft.com/office/drawing/2014/main" id="{E003D261-AA6A-5447-BA57-812AC775B9A2}"/>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9177055" y="3640462"/>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5">
            <a:extLst>
              <a:ext uri="{FF2B5EF4-FFF2-40B4-BE49-F238E27FC236}">
                <a16:creationId xmlns:a16="http://schemas.microsoft.com/office/drawing/2014/main" id="{EC19E865-24AC-EC49-8017-6A6088245F89}"/>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586412" y="5392437"/>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1">
            <a:extLst>
              <a:ext uri="{FF2B5EF4-FFF2-40B4-BE49-F238E27FC236}">
                <a16:creationId xmlns:a16="http://schemas.microsoft.com/office/drawing/2014/main" id="{8C3B8525-BAA2-2746-AB56-90316938FDA8}"/>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835878" y="1242846"/>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2">
            <a:extLst>
              <a:ext uri="{FF2B5EF4-FFF2-40B4-BE49-F238E27FC236}">
                <a16:creationId xmlns:a16="http://schemas.microsoft.com/office/drawing/2014/main" id="{4948729D-295A-584C-923E-C8237D3B1EDD}"/>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8305102" y="4830628"/>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3">
            <a:extLst>
              <a:ext uri="{FF2B5EF4-FFF2-40B4-BE49-F238E27FC236}">
                <a16:creationId xmlns:a16="http://schemas.microsoft.com/office/drawing/2014/main" id="{5145EACE-4632-724F-AFDE-83A8CE283285}"/>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229448" y="5392437"/>
            <a:ext cx="1028700"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21035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4.03.31"/>
  <p:tag name="AS_TITLE" val="Aspose.Slides for Java"/>
  <p:tag name="AS_VERSION" val="24.3"/>
</p:tagLst>
</file>

<file path=ppt/theme/theme1.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8F230C54-BA81-2E44-A00F-7D709035E4B2}"/>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7E0EFE22-E4C3-234C-A69E-13051482C143}"/>
    </a:ext>
  </a:extLst>
</a:theme>
</file>

<file path=ppt/theme/theme3.xml><?xml version="1.0" encoding="utf-8"?>
<a:theme xmlns:a="http://schemas.openxmlformats.org/drawingml/2006/main" name="1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E99A7CBB-A1A5-D446-99BA-91B4CD972E41}"/>
    </a:ext>
  </a:extLst>
</a:theme>
</file>

<file path=ppt/theme/theme4.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D427D714-8175-D940-A961-C34CAD7D9BCA}"/>
    </a:ext>
  </a:extLst>
</a:theme>
</file>

<file path=ppt/theme/theme5.xml><?xml version="1.0" encoding="utf-8"?>
<a:theme xmlns:a="http://schemas.openxmlformats.org/drawingml/2006/main" name="2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58018D27-A5D0-784D-B68E-FC81E11C9944}"/>
    </a:ext>
  </a:extLst>
</a:theme>
</file>

<file path=ppt/theme/theme6.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328BC865-2ED8-F74E-8A13-A17636D6F1CE}"/>
    </a:ext>
  </a:extLst>
</a:theme>
</file>

<file path=ppt/theme/theme7.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43CDDBDB-4E30-E647-8FB6-BA6C6445391D}"/>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fecd5d-df39-456e-b4cb-878c351283d5">
      <Terms xmlns="http://schemas.microsoft.com/office/infopath/2007/PartnerControls"/>
    </lcf76f155ced4ddcb4097134ff3c332f>
    <TaxCatchAll xmlns="6542285b-0a69-4616-8a34-3bdbf91ac2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64EAB1E5C6AEE41887E9F86B6C24009" ma:contentTypeVersion="20" ma:contentTypeDescription="Skapa ett nytt dokument." ma:contentTypeScope="" ma:versionID="43bf8746da3a65419f265cdb127ce9b2">
  <xsd:schema xmlns:xsd="http://www.w3.org/2001/XMLSchema" xmlns:xs="http://www.w3.org/2001/XMLSchema" xmlns:p="http://schemas.microsoft.com/office/2006/metadata/properties" xmlns:ns2="22fecd5d-df39-456e-b4cb-878c351283d5" xmlns:ns3="6542285b-0a69-4616-8a34-3bdbf91ac2f1" targetNamespace="http://schemas.microsoft.com/office/2006/metadata/properties" ma:root="true" ma:fieldsID="2496e89e4111f5d92a6c6185452cb8a6" ns2:_="" ns3:_="">
    <xsd:import namespace="22fecd5d-df39-456e-b4cb-878c351283d5"/>
    <xsd:import namespace="6542285b-0a69-4616-8a34-3bdbf91ac2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ecd5d-df39-456e-b4cb-878c35128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fc94a9c-aa5b-4035-8ca6-10f28b064d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2285b-0a69-4616-8a34-3bdbf91ac2f1"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60faaa5-3091-4a46-874a-6e0e77558f8a}" ma:internalName="TaxCatchAll" ma:showField="CatchAllData" ma:web="6542285b-0a69-4616-8a34-3bdbf91ac2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759612-FB27-4A08-A657-FD317E5BFB2E}">
  <ds:schemaRefs>
    <ds:schemaRef ds:uri="http://schemas.microsoft.com/office/2006/documentManagement/types"/>
    <ds:schemaRef ds:uri="http://www.w3.org/XML/1998/namespace"/>
    <ds:schemaRef ds:uri="007ce96f-f6e4-41e9-bbc1-3453ece26c5d"/>
    <ds:schemaRef ds:uri="http://purl.org/dc/terms/"/>
    <ds:schemaRef ds:uri="http://purl.org/dc/dcmitype/"/>
    <ds:schemaRef ds:uri="27879760-8d42-4139-817b-a85748325e78"/>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22fecd5d-df39-456e-b4cb-878c351283d5"/>
    <ds:schemaRef ds:uri="6542285b-0a69-4616-8a34-3bdbf91ac2f1"/>
  </ds:schemaRefs>
</ds:datastoreItem>
</file>

<file path=customXml/itemProps2.xml><?xml version="1.0" encoding="utf-8"?>
<ds:datastoreItem xmlns:ds="http://schemas.openxmlformats.org/officeDocument/2006/customXml" ds:itemID="{D086F5DB-CCC8-4204-ADDA-16FCB4E92B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fecd5d-df39-456e-b4cb-878c351283d5"/>
    <ds:schemaRef ds:uri="6542285b-0a69-4616-8a34-3bdbf91ac2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068F6F-4F41-4F2C-B306-681BD5983E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Session1_PPT (1)</Template>
  <TotalTime>1926</TotalTime>
  <Words>2683</Words>
  <Application>Microsoft Office PowerPoint</Application>
  <PresentationFormat>Bredbild</PresentationFormat>
  <Paragraphs>267</Paragraphs>
  <Slides>29</Slides>
  <Notes>29</Notes>
  <HiddenSlides>0</HiddenSlides>
  <MMClips>0</MMClips>
  <ScaleCrop>false</ScaleCrop>
  <HeadingPairs>
    <vt:vector size="6" baseType="variant">
      <vt:variant>
        <vt:lpstr>Använt teckensnitt</vt:lpstr>
      </vt:variant>
      <vt:variant>
        <vt:i4>4</vt:i4>
      </vt:variant>
      <vt:variant>
        <vt:lpstr>Tema</vt:lpstr>
      </vt:variant>
      <vt:variant>
        <vt:i4>7</vt:i4>
      </vt:variant>
      <vt:variant>
        <vt:lpstr>Bildrubriker</vt:lpstr>
      </vt:variant>
      <vt:variant>
        <vt:i4>29</vt:i4>
      </vt:variant>
    </vt:vector>
  </HeadingPairs>
  <TitlesOfParts>
    <vt:vector size="40" baseType="lpstr">
      <vt:lpstr>Arial</vt:lpstr>
      <vt:lpstr>Calibri</vt:lpstr>
      <vt:lpstr>Calibri Light</vt:lpstr>
      <vt:lpstr>Segoe UI</vt:lpstr>
      <vt:lpstr>Anpassad formgivning</vt:lpstr>
      <vt:lpstr>1_Anpassad formgivning</vt:lpstr>
      <vt:lpstr>1_FORBTema2</vt:lpstr>
      <vt:lpstr>FORBTema2</vt:lpstr>
      <vt:lpstr>2_FORBTema2</vt:lpstr>
      <vt:lpstr>3_FORBTema2</vt:lpstr>
      <vt:lpstr>4_FORBTema2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 ARTIGO 1.º  “Todas as pessoas nascem  iguais em dignidade e direitos. Elas são dotadas  de razão e consciência e devem agir uns em relação aos outros em um espírito  de irmandade.”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Session1 PowerPoint</dc:title>
  <dc:creator>FORB Learning Platform;Katherine.Cash@smc.global</dc:creator>
  <cp:lastModifiedBy>Victoria Pfeiffer</cp:lastModifiedBy>
  <cp:revision>258</cp:revision>
  <cp:lastPrinted>2021-06-02T17:53:06Z</cp:lastPrinted>
  <dcterms:created xsi:type="dcterms:W3CDTF">2021-07-06T04:33:10Z</dcterms:created>
  <dcterms:modified xsi:type="dcterms:W3CDTF">2025-11-18T09:10:55Z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0x010100664EAB1E5C6AEE41887E9F86B6C24009</vt:lpwstr>
  </property>
  <property fmtid="{D5CDD505-2E9C-101B-9397-08002B2CF9AE}" pid="3" name="MediaServiceImageTags">
    <vt:lpwstr/>
  </property>
</Properties>
</file>