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6" r:id="rId5"/>
    <p:sldMasterId id="2147483812" r:id="rId6"/>
    <p:sldMasterId id="2147483696" r:id="rId7"/>
    <p:sldMasterId id="2147483800" r:id="rId8"/>
  </p:sldMasterIdLst>
  <p:notesMasterIdLst>
    <p:notesMasterId r:id="rId73"/>
  </p:notesMasterIdLst>
  <p:handoutMasterIdLst>
    <p:handoutMasterId r:id="rId74"/>
  </p:handoutMasterIdLst>
  <p:sldIdLst>
    <p:sldId id="256" r:id="rId9"/>
    <p:sldId id="373" r:id="rId10"/>
    <p:sldId id="370" r:id="rId11"/>
    <p:sldId id="431" r:id="rId12"/>
    <p:sldId id="371" r:id="rId13"/>
    <p:sldId id="372"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389" r:id="rId30"/>
    <p:sldId id="390" r:id="rId31"/>
    <p:sldId id="391" r:id="rId32"/>
    <p:sldId id="392" r:id="rId33"/>
    <p:sldId id="393" r:id="rId34"/>
    <p:sldId id="394" r:id="rId35"/>
    <p:sldId id="395" r:id="rId36"/>
    <p:sldId id="451" r:id="rId37"/>
    <p:sldId id="450" r:id="rId38"/>
    <p:sldId id="452" r:id="rId39"/>
    <p:sldId id="453" r:id="rId40"/>
    <p:sldId id="400" r:id="rId41"/>
    <p:sldId id="401" r:id="rId42"/>
    <p:sldId id="454" r:id="rId43"/>
    <p:sldId id="403" r:id="rId44"/>
    <p:sldId id="441" r:id="rId45"/>
    <p:sldId id="443" r:id="rId46"/>
    <p:sldId id="449" r:id="rId47"/>
    <p:sldId id="446" r:id="rId48"/>
    <p:sldId id="447" r:id="rId49"/>
    <p:sldId id="448" r:id="rId50"/>
    <p:sldId id="442"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1" clrIdx="6"/>
  <p:cmAuthor id="1" name="Viktoria Myrén" initials="VM" lastIdx="1" clrIdx="0"/>
  <p:cmAuthor id="8" name="Viktoria Myren" initials="VM" lastIdx="3" clrIdx="7"/>
  <p:cmAuthor id="2" name="Viktoria Myrén" initials="VM [2]" lastIdx="1" clrIdx="1"/>
  <p:cmAuthor id="9" name="Kristina Schollin-Borg" initials="KSB" lastIdx="1" clrIdx="8"/>
  <p:cmAuthor id="3" name="Viktoria Myrén" initials="VM [3]" lastIdx="1" clrIdx="2"/>
  <p:cmAuthor id="10" name="Katherine Cash" initials="KC" lastIdx="35" clrIdx="9"/>
  <p:cmAuthor id="4" name="Viktoria Myrén" initials="VM [4]" lastIdx="1" clrIdx="3"/>
  <p:cmAuthor id="11" name="Katherine Cash" initials="KC [2]" lastIdx="17" clrIdx="10"/>
  <p:cmAuthor id="5" name="Viktoria Myrén" initials="VM [5]" lastIdx="1" clrIdx="4"/>
  <p:cmAuthor id="6" name="Viktoria Myrén" initials="VM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2CA"/>
    <a:srgbClr val="D1E0DF"/>
    <a:srgbClr val="86A2AB"/>
    <a:srgbClr val="F4E4D1"/>
    <a:srgbClr val="E59760"/>
    <a:srgbClr val="EEB88E"/>
    <a:srgbClr val="574961"/>
    <a:srgbClr val="CFE0DF"/>
    <a:srgbClr val="4E7D88"/>
    <a:srgbClr val="E3A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7563DA-C324-46C0-9F96-2CBF91E3C1CB}" v="66" dt="2026-03-25T07:45:56.37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9"/>
    <p:restoredTop sz="54490" autoAdjust="0"/>
  </p:normalViewPr>
  <p:slideViewPr>
    <p:cSldViewPr snapToGrid="0">
      <p:cViewPr varScale="1">
        <p:scale>
          <a:sx n="60" d="100"/>
          <a:sy n="60" d="100"/>
        </p:scale>
        <p:origin x="2826" y="66"/>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ash" userId="S::katherine.cash_smc.global#ext#@stefanusalliansen.onmicrosoft.com::c8443033-ba39-4d66-bc55-3451e72e1980" providerId="AD" clId="Web-{27B40B5E-38C1-B99C-A152-053543CB1AD5}"/>
    <pc:docChg chg="modSld">
      <pc:chgData name="Katherine Cash" userId="S::katherine.cash_smc.global#ext#@stefanusalliansen.onmicrosoft.com::c8443033-ba39-4d66-bc55-3451e72e1980" providerId="AD" clId="Web-{27B40B5E-38C1-B99C-A152-053543CB1AD5}" dt="2026-03-04T13:20:39.356" v="16" actId="20577"/>
      <pc:docMkLst>
        <pc:docMk/>
      </pc:docMkLst>
      <pc:sldChg chg="modSp">
        <pc:chgData name="Katherine Cash" userId="S::katherine.cash_smc.global#ext#@stefanusalliansen.onmicrosoft.com::c8443033-ba39-4d66-bc55-3451e72e1980" providerId="AD" clId="Web-{27B40B5E-38C1-B99C-A152-053543CB1AD5}" dt="2026-03-04T13:18:54.459" v="6"/>
        <pc:sldMkLst>
          <pc:docMk/>
          <pc:sldMk cId="1193706311" sldId="370"/>
        </pc:sldMkLst>
        <pc:spChg chg="mod">
          <ac:chgData name="Katherine Cash" userId="S::katherine.cash_smc.global#ext#@stefanusalliansen.onmicrosoft.com::c8443033-ba39-4d66-bc55-3451e72e1980" providerId="AD" clId="Web-{27B40B5E-38C1-B99C-A152-053543CB1AD5}" dt="2026-03-04T13:18:54.459" v="6"/>
          <ac:spMkLst>
            <pc:docMk/>
            <pc:sldMk cId="1193706311" sldId="370"/>
            <ac:spMk id="7" creationId="{D110A175-E69F-9A42-AC39-486DFD681C48}"/>
          </ac:spMkLst>
        </pc:spChg>
      </pc:sldChg>
      <pc:sldChg chg="modSp">
        <pc:chgData name="Katherine Cash" userId="S::katherine.cash_smc.global#ext#@stefanusalliansen.onmicrosoft.com::c8443033-ba39-4d66-bc55-3451e72e1980" providerId="AD" clId="Web-{27B40B5E-38C1-B99C-A152-053543CB1AD5}" dt="2026-03-04T13:18:32.082" v="2" actId="20577"/>
        <pc:sldMkLst>
          <pc:docMk/>
          <pc:sldMk cId="1669646669" sldId="373"/>
        </pc:sldMkLst>
        <pc:spChg chg="mod">
          <ac:chgData name="Katherine Cash" userId="S::katherine.cash_smc.global#ext#@stefanusalliansen.onmicrosoft.com::c8443033-ba39-4d66-bc55-3451e72e1980" providerId="AD" clId="Web-{27B40B5E-38C1-B99C-A152-053543CB1AD5}" dt="2026-03-04T13:18:32.082" v="2" actId="20577"/>
          <ac:spMkLst>
            <pc:docMk/>
            <pc:sldMk cId="1669646669" sldId="373"/>
            <ac:spMk id="6" creationId="{586552A5-80D1-5E49-BF59-CA8F281A9CAA}"/>
          </ac:spMkLst>
        </pc:spChg>
      </pc:sldChg>
      <pc:sldChg chg="modSp">
        <pc:chgData name="Katherine Cash" userId="S::katherine.cash_smc.global#ext#@stefanusalliansen.onmicrosoft.com::c8443033-ba39-4d66-bc55-3451e72e1980" providerId="AD" clId="Web-{27B40B5E-38C1-B99C-A152-053543CB1AD5}" dt="2026-03-04T13:20:39.356" v="16" actId="20577"/>
        <pc:sldMkLst>
          <pc:docMk/>
          <pc:sldMk cId="1345682426" sldId="432"/>
        </pc:sldMkLst>
        <pc:spChg chg="mod">
          <ac:chgData name="Katherine Cash" userId="S::katherine.cash_smc.global#ext#@stefanusalliansen.onmicrosoft.com::c8443033-ba39-4d66-bc55-3451e72e1980" providerId="AD" clId="Web-{27B40B5E-38C1-B99C-A152-053543CB1AD5}" dt="2026-03-04T13:20:39.356" v="16" actId="20577"/>
          <ac:spMkLst>
            <pc:docMk/>
            <pc:sldMk cId="1345682426" sldId="432"/>
            <ac:spMk id="5" creationId="{8D503B26-1953-014B-AABE-6771BAA94DA5}"/>
          </ac:spMkLst>
        </pc:spChg>
      </pc:sldChg>
    </pc:docChg>
  </pc:docChgLst>
  <pc:docChgLst>
    <pc:chgData name="Katherine Cash" userId="f7797b46-2b2d-4b8f-b225-8c373fe2af75" providerId="ADAL" clId="{620896B1-9DE5-48D1-B7C1-6D1366980998}"/>
    <pc:docChg chg="custSel modSld">
      <pc:chgData name="Katherine Cash" userId="f7797b46-2b2d-4b8f-b225-8c373fe2af75" providerId="ADAL" clId="{620896B1-9DE5-48D1-B7C1-6D1366980998}" dt="2026-03-25T07:48:07.144" v="391" actId="6549"/>
      <pc:docMkLst>
        <pc:docMk/>
      </pc:docMkLst>
      <pc:sldChg chg="modSp mod">
        <pc:chgData name="Katherine Cash" userId="f7797b46-2b2d-4b8f-b225-8c373fe2af75" providerId="ADAL" clId="{620896B1-9DE5-48D1-B7C1-6D1366980998}" dt="2026-03-25T07:31:12.160" v="185" actId="790"/>
        <pc:sldMkLst>
          <pc:docMk/>
          <pc:sldMk cId="2800922083" sldId="256"/>
        </pc:sldMkLst>
        <pc:spChg chg="mod">
          <ac:chgData name="Katherine Cash" userId="f7797b46-2b2d-4b8f-b225-8c373fe2af75" providerId="ADAL" clId="{620896B1-9DE5-48D1-B7C1-6D1366980998}" dt="2026-03-25T07:31:12.160" v="185" actId="790"/>
          <ac:spMkLst>
            <pc:docMk/>
            <pc:sldMk cId="2800922083" sldId="256"/>
            <ac:spMk id="7" creationId="{79DE11A5-B93B-1445-A137-7A96DD8170E2}"/>
          </ac:spMkLst>
        </pc:spChg>
      </pc:sldChg>
      <pc:sldChg chg="modSp mod modNotesTx">
        <pc:chgData name="Katherine Cash" userId="f7797b46-2b2d-4b8f-b225-8c373fe2af75" providerId="ADAL" clId="{620896B1-9DE5-48D1-B7C1-6D1366980998}" dt="2026-03-25T07:31:12.160" v="185" actId="790"/>
        <pc:sldMkLst>
          <pc:docMk/>
          <pc:sldMk cId="1193706311" sldId="370"/>
        </pc:sldMkLst>
        <pc:spChg chg="mod">
          <ac:chgData name="Katherine Cash" userId="f7797b46-2b2d-4b8f-b225-8c373fe2af75" providerId="ADAL" clId="{620896B1-9DE5-48D1-B7C1-6D1366980998}" dt="2026-03-25T07:31:12.160" v="185" actId="790"/>
          <ac:spMkLst>
            <pc:docMk/>
            <pc:sldMk cId="1193706311" sldId="370"/>
            <ac:spMk id="4" creationId="{5BC97133-DBE7-43AC-BFFF-D8BA14015805}"/>
          </ac:spMkLst>
        </pc:spChg>
        <pc:spChg chg="mod">
          <ac:chgData name="Katherine Cash" userId="f7797b46-2b2d-4b8f-b225-8c373fe2af75" providerId="ADAL" clId="{620896B1-9DE5-48D1-B7C1-6D1366980998}" dt="2026-03-25T07:31:12.160" v="185" actId="790"/>
          <ac:spMkLst>
            <pc:docMk/>
            <pc:sldMk cId="1193706311" sldId="370"/>
            <ac:spMk id="7" creationId="{D110A175-E69F-9A42-AC39-486DFD681C48}"/>
          </ac:spMkLst>
        </pc:spChg>
      </pc:sldChg>
      <pc:sldChg chg="modNotesTx">
        <pc:chgData name="Katherine Cash" userId="f7797b46-2b2d-4b8f-b225-8c373fe2af75" providerId="ADAL" clId="{620896B1-9DE5-48D1-B7C1-6D1366980998}" dt="2026-03-25T07:05:11.709" v="8" actId="790"/>
        <pc:sldMkLst>
          <pc:docMk/>
          <pc:sldMk cId="1723071046" sldId="371"/>
        </pc:sldMkLst>
      </pc:sldChg>
      <pc:sldChg chg="modNotesTx">
        <pc:chgData name="Katherine Cash" userId="f7797b46-2b2d-4b8f-b225-8c373fe2af75" providerId="ADAL" clId="{620896B1-9DE5-48D1-B7C1-6D1366980998}" dt="2026-03-25T07:05:38.592" v="14" actId="790"/>
        <pc:sldMkLst>
          <pc:docMk/>
          <pc:sldMk cId="188278840" sldId="372"/>
        </pc:sldMkLst>
      </pc:sldChg>
      <pc:sldChg chg="modSp mod">
        <pc:chgData name="Katherine Cash" userId="f7797b46-2b2d-4b8f-b225-8c373fe2af75" providerId="ADAL" clId="{620896B1-9DE5-48D1-B7C1-6D1366980998}" dt="2026-03-25T07:31:12.160" v="185" actId="790"/>
        <pc:sldMkLst>
          <pc:docMk/>
          <pc:sldMk cId="1669646669" sldId="373"/>
        </pc:sldMkLst>
        <pc:spChg chg="mod">
          <ac:chgData name="Katherine Cash" userId="f7797b46-2b2d-4b8f-b225-8c373fe2af75" providerId="ADAL" clId="{620896B1-9DE5-48D1-B7C1-6D1366980998}" dt="2026-03-25T07:31:12.160" v="185" actId="790"/>
          <ac:spMkLst>
            <pc:docMk/>
            <pc:sldMk cId="1669646669" sldId="373"/>
            <ac:spMk id="6" creationId="{586552A5-80D1-5E49-BF59-CA8F281A9CAA}"/>
          </ac:spMkLst>
        </pc:spChg>
      </pc:sldChg>
      <pc:sldChg chg="modNotesTx">
        <pc:chgData name="Katherine Cash" userId="f7797b46-2b2d-4b8f-b225-8c373fe2af75" providerId="ADAL" clId="{620896B1-9DE5-48D1-B7C1-6D1366980998}" dt="2026-03-25T07:06:04.498" v="18" actId="790"/>
        <pc:sldMkLst>
          <pc:docMk/>
          <pc:sldMk cId="1298144166" sldId="374"/>
        </pc:sldMkLst>
      </pc:sldChg>
      <pc:sldChg chg="modNotesTx">
        <pc:chgData name="Katherine Cash" userId="f7797b46-2b2d-4b8f-b225-8c373fe2af75" providerId="ADAL" clId="{620896B1-9DE5-48D1-B7C1-6D1366980998}" dt="2026-03-25T07:06:45.949" v="24" actId="790"/>
        <pc:sldMkLst>
          <pc:docMk/>
          <pc:sldMk cId="2264081852" sldId="375"/>
        </pc:sldMkLst>
      </pc:sldChg>
      <pc:sldChg chg="modNotesTx">
        <pc:chgData name="Katherine Cash" userId="f7797b46-2b2d-4b8f-b225-8c373fe2af75" providerId="ADAL" clId="{620896B1-9DE5-48D1-B7C1-6D1366980998}" dt="2026-03-25T07:07:05.273" v="28" actId="790"/>
        <pc:sldMkLst>
          <pc:docMk/>
          <pc:sldMk cId="2949503635" sldId="376"/>
        </pc:sldMkLst>
      </pc:sldChg>
      <pc:sldChg chg="modNotesTx">
        <pc:chgData name="Katherine Cash" userId="f7797b46-2b2d-4b8f-b225-8c373fe2af75" providerId="ADAL" clId="{620896B1-9DE5-48D1-B7C1-6D1366980998}" dt="2026-03-25T07:07:30.005" v="31" actId="790"/>
        <pc:sldMkLst>
          <pc:docMk/>
          <pc:sldMk cId="1762104901" sldId="377"/>
        </pc:sldMkLst>
      </pc:sldChg>
      <pc:sldChg chg="modNotesTx">
        <pc:chgData name="Katherine Cash" userId="f7797b46-2b2d-4b8f-b225-8c373fe2af75" providerId="ADAL" clId="{620896B1-9DE5-48D1-B7C1-6D1366980998}" dt="2026-03-25T07:07:55.338" v="35" actId="790"/>
        <pc:sldMkLst>
          <pc:docMk/>
          <pc:sldMk cId="420723366" sldId="378"/>
        </pc:sldMkLst>
      </pc:sldChg>
      <pc:sldChg chg="modNotesTx">
        <pc:chgData name="Katherine Cash" userId="f7797b46-2b2d-4b8f-b225-8c373fe2af75" providerId="ADAL" clId="{620896B1-9DE5-48D1-B7C1-6D1366980998}" dt="2026-03-25T07:08:20.739" v="39" actId="790"/>
        <pc:sldMkLst>
          <pc:docMk/>
          <pc:sldMk cId="4187154971" sldId="379"/>
        </pc:sldMkLst>
      </pc:sldChg>
      <pc:sldChg chg="modNotesTx">
        <pc:chgData name="Katherine Cash" userId="f7797b46-2b2d-4b8f-b225-8c373fe2af75" providerId="ADAL" clId="{620896B1-9DE5-48D1-B7C1-6D1366980998}" dt="2026-03-25T07:08:41.726" v="43" actId="790"/>
        <pc:sldMkLst>
          <pc:docMk/>
          <pc:sldMk cId="1558524240" sldId="380"/>
        </pc:sldMkLst>
      </pc:sldChg>
      <pc:sldChg chg="modNotesTx">
        <pc:chgData name="Katherine Cash" userId="f7797b46-2b2d-4b8f-b225-8c373fe2af75" providerId="ADAL" clId="{620896B1-9DE5-48D1-B7C1-6D1366980998}" dt="2026-03-25T07:09:03.907" v="47" actId="790"/>
        <pc:sldMkLst>
          <pc:docMk/>
          <pc:sldMk cId="581836706" sldId="381"/>
        </pc:sldMkLst>
      </pc:sldChg>
      <pc:sldChg chg="modNotesTx">
        <pc:chgData name="Katherine Cash" userId="f7797b46-2b2d-4b8f-b225-8c373fe2af75" providerId="ADAL" clId="{620896B1-9DE5-48D1-B7C1-6D1366980998}" dt="2026-03-25T07:10:23.339" v="51" actId="790"/>
        <pc:sldMkLst>
          <pc:docMk/>
          <pc:sldMk cId="4131785051" sldId="382"/>
        </pc:sldMkLst>
      </pc:sldChg>
      <pc:sldChg chg="modNotesTx">
        <pc:chgData name="Katherine Cash" userId="f7797b46-2b2d-4b8f-b225-8c373fe2af75" providerId="ADAL" clId="{620896B1-9DE5-48D1-B7C1-6D1366980998}" dt="2026-03-25T07:10:50.187" v="55" actId="790"/>
        <pc:sldMkLst>
          <pc:docMk/>
          <pc:sldMk cId="2963703164" sldId="383"/>
        </pc:sldMkLst>
      </pc:sldChg>
      <pc:sldChg chg="modNotesTx">
        <pc:chgData name="Katherine Cash" userId="f7797b46-2b2d-4b8f-b225-8c373fe2af75" providerId="ADAL" clId="{620896B1-9DE5-48D1-B7C1-6D1366980998}" dt="2026-03-25T07:11:13.520" v="60" actId="790"/>
        <pc:sldMkLst>
          <pc:docMk/>
          <pc:sldMk cId="3046822505" sldId="384"/>
        </pc:sldMkLst>
      </pc:sldChg>
      <pc:sldChg chg="modNotesTx">
        <pc:chgData name="Katherine Cash" userId="f7797b46-2b2d-4b8f-b225-8c373fe2af75" providerId="ADAL" clId="{620896B1-9DE5-48D1-B7C1-6D1366980998}" dt="2026-03-25T07:11:31.927" v="64" actId="790"/>
        <pc:sldMkLst>
          <pc:docMk/>
          <pc:sldMk cId="2100755952" sldId="385"/>
        </pc:sldMkLst>
      </pc:sldChg>
      <pc:sldChg chg="modNotesTx">
        <pc:chgData name="Katherine Cash" userId="f7797b46-2b2d-4b8f-b225-8c373fe2af75" providerId="ADAL" clId="{620896B1-9DE5-48D1-B7C1-6D1366980998}" dt="2026-03-25T07:11:59.851" v="68" actId="790"/>
        <pc:sldMkLst>
          <pc:docMk/>
          <pc:sldMk cId="2140477479" sldId="386"/>
        </pc:sldMkLst>
      </pc:sldChg>
      <pc:sldChg chg="modNotesTx">
        <pc:chgData name="Katherine Cash" userId="f7797b46-2b2d-4b8f-b225-8c373fe2af75" providerId="ADAL" clId="{620896B1-9DE5-48D1-B7C1-6D1366980998}" dt="2026-03-25T07:12:20.239" v="72" actId="790"/>
        <pc:sldMkLst>
          <pc:docMk/>
          <pc:sldMk cId="2769005738" sldId="387"/>
        </pc:sldMkLst>
      </pc:sldChg>
      <pc:sldChg chg="modNotesTx">
        <pc:chgData name="Katherine Cash" userId="f7797b46-2b2d-4b8f-b225-8c373fe2af75" providerId="ADAL" clId="{620896B1-9DE5-48D1-B7C1-6D1366980998}" dt="2026-03-25T07:12:42.393" v="76" actId="790"/>
        <pc:sldMkLst>
          <pc:docMk/>
          <pc:sldMk cId="1698643706" sldId="388"/>
        </pc:sldMkLst>
      </pc:sldChg>
      <pc:sldChg chg="modNotesTx">
        <pc:chgData name="Katherine Cash" userId="f7797b46-2b2d-4b8f-b225-8c373fe2af75" providerId="ADAL" clId="{620896B1-9DE5-48D1-B7C1-6D1366980998}" dt="2026-03-25T07:13:04.810" v="80" actId="790"/>
        <pc:sldMkLst>
          <pc:docMk/>
          <pc:sldMk cId="51919688" sldId="389"/>
        </pc:sldMkLst>
      </pc:sldChg>
      <pc:sldChg chg="modNotesTx">
        <pc:chgData name="Katherine Cash" userId="f7797b46-2b2d-4b8f-b225-8c373fe2af75" providerId="ADAL" clId="{620896B1-9DE5-48D1-B7C1-6D1366980998}" dt="2026-03-25T07:13:25.349" v="85" actId="790"/>
        <pc:sldMkLst>
          <pc:docMk/>
          <pc:sldMk cId="3057957872" sldId="390"/>
        </pc:sldMkLst>
      </pc:sldChg>
      <pc:sldChg chg="modSp mod modNotesTx">
        <pc:chgData name="Katherine Cash" userId="f7797b46-2b2d-4b8f-b225-8c373fe2af75" providerId="ADAL" clId="{620896B1-9DE5-48D1-B7C1-6D1366980998}" dt="2026-03-25T07:47:38.993" v="389" actId="790"/>
        <pc:sldMkLst>
          <pc:docMk/>
          <pc:sldMk cId="1416470817" sldId="391"/>
        </pc:sldMkLst>
        <pc:spChg chg="mod">
          <ac:chgData name="Katherine Cash" userId="f7797b46-2b2d-4b8f-b225-8c373fe2af75" providerId="ADAL" clId="{620896B1-9DE5-48D1-B7C1-6D1366980998}" dt="2026-03-25T07:31:12.160" v="185" actId="790"/>
          <ac:spMkLst>
            <pc:docMk/>
            <pc:sldMk cId="1416470817" sldId="391"/>
            <ac:spMk id="4" creationId="{3BECD75C-2221-4840-8041-2C78EB382362}"/>
          </ac:spMkLst>
        </pc:spChg>
      </pc:sldChg>
      <pc:sldChg chg="modSp mod modNotesTx">
        <pc:chgData name="Katherine Cash" userId="f7797b46-2b2d-4b8f-b225-8c373fe2af75" providerId="ADAL" clId="{620896B1-9DE5-48D1-B7C1-6D1366980998}" dt="2026-03-25T07:31:12.160" v="185" actId="790"/>
        <pc:sldMkLst>
          <pc:docMk/>
          <pc:sldMk cId="2307684992" sldId="392"/>
        </pc:sldMkLst>
        <pc:spChg chg="mod">
          <ac:chgData name="Katherine Cash" userId="f7797b46-2b2d-4b8f-b225-8c373fe2af75" providerId="ADAL" clId="{620896B1-9DE5-48D1-B7C1-6D1366980998}" dt="2026-03-25T07:31:12.160" v="185" actId="790"/>
          <ac:spMkLst>
            <pc:docMk/>
            <pc:sldMk cId="2307684992" sldId="392"/>
            <ac:spMk id="5" creationId="{D8E5185F-5238-1A48-8086-9957AECC9E7E}"/>
          </ac:spMkLst>
        </pc:spChg>
      </pc:sldChg>
      <pc:sldChg chg="modSp mod modNotesTx">
        <pc:chgData name="Katherine Cash" userId="f7797b46-2b2d-4b8f-b225-8c373fe2af75" providerId="ADAL" clId="{620896B1-9DE5-48D1-B7C1-6D1366980998}" dt="2026-03-25T07:31:12.160" v="185" actId="790"/>
        <pc:sldMkLst>
          <pc:docMk/>
          <pc:sldMk cId="361777885" sldId="393"/>
        </pc:sldMkLst>
        <pc:spChg chg="mod">
          <ac:chgData name="Katherine Cash" userId="f7797b46-2b2d-4b8f-b225-8c373fe2af75" providerId="ADAL" clId="{620896B1-9DE5-48D1-B7C1-6D1366980998}" dt="2026-03-25T07:31:12.160" v="185" actId="790"/>
          <ac:spMkLst>
            <pc:docMk/>
            <pc:sldMk cId="361777885" sldId="393"/>
            <ac:spMk id="4" creationId="{8A6F5634-3C44-FA49-A641-7C49DFB9151D}"/>
          </ac:spMkLst>
        </pc:spChg>
      </pc:sldChg>
      <pc:sldChg chg="modSp mod modNotesTx">
        <pc:chgData name="Katherine Cash" userId="f7797b46-2b2d-4b8f-b225-8c373fe2af75" providerId="ADAL" clId="{620896B1-9DE5-48D1-B7C1-6D1366980998}" dt="2026-03-25T07:31:12.160" v="185" actId="790"/>
        <pc:sldMkLst>
          <pc:docMk/>
          <pc:sldMk cId="3410148613" sldId="394"/>
        </pc:sldMkLst>
        <pc:spChg chg="mod">
          <ac:chgData name="Katherine Cash" userId="f7797b46-2b2d-4b8f-b225-8c373fe2af75" providerId="ADAL" clId="{620896B1-9DE5-48D1-B7C1-6D1366980998}" dt="2026-03-25T07:31:12.160" v="185" actId="790"/>
          <ac:spMkLst>
            <pc:docMk/>
            <pc:sldMk cId="3410148613" sldId="394"/>
            <ac:spMk id="4" creationId="{6F03F75A-60D6-F441-B559-8F20AE80A6C8}"/>
          </ac:spMkLst>
        </pc:spChg>
        <pc:spChg chg="mod">
          <ac:chgData name="Katherine Cash" userId="f7797b46-2b2d-4b8f-b225-8c373fe2af75" providerId="ADAL" clId="{620896B1-9DE5-48D1-B7C1-6D1366980998}" dt="2026-03-25T07:31:12.160" v="185" actId="790"/>
          <ac:spMkLst>
            <pc:docMk/>
            <pc:sldMk cId="3410148613" sldId="394"/>
            <ac:spMk id="6" creationId="{5664D5D3-08CD-45C3-8DC6-B03AE30E4D95}"/>
          </ac:spMkLst>
        </pc:spChg>
      </pc:sldChg>
      <pc:sldChg chg="modSp mod modNotesTx">
        <pc:chgData name="Katherine Cash" userId="f7797b46-2b2d-4b8f-b225-8c373fe2af75" providerId="ADAL" clId="{620896B1-9DE5-48D1-B7C1-6D1366980998}" dt="2026-03-25T07:31:12.160" v="185" actId="790"/>
        <pc:sldMkLst>
          <pc:docMk/>
          <pc:sldMk cId="184769002" sldId="395"/>
        </pc:sldMkLst>
        <pc:spChg chg="mod">
          <ac:chgData name="Katherine Cash" userId="f7797b46-2b2d-4b8f-b225-8c373fe2af75" providerId="ADAL" clId="{620896B1-9DE5-48D1-B7C1-6D1366980998}" dt="2026-03-25T07:31:12.160" v="185" actId="790"/>
          <ac:spMkLst>
            <pc:docMk/>
            <pc:sldMk cId="184769002" sldId="395"/>
            <ac:spMk id="4" creationId="{FFFAA682-EF70-F04A-BB6B-5D5F4800B21C}"/>
          </ac:spMkLst>
        </pc:spChg>
      </pc:sldChg>
      <pc:sldChg chg="modSp mod modNotesTx">
        <pc:chgData name="Katherine Cash" userId="f7797b46-2b2d-4b8f-b225-8c373fe2af75" providerId="ADAL" clId="{620896B1-9DE5-48D1-B7C1-6D1366980998}" dt="2026-03-25T07:31:12.160" v="185" actId="790"/>
        <pc:sldMkLst>
          <pc:docMk/>
          <pc:sldMk cId="284190867" sldId="400"/>
        </pc:sldMkLst>
        <pc:spChg chg="mod">
          <ac:chgData name="Katherine Cash" userId="f7797b46-2b2d-4b8f-b225-8c373fe2af75" providerId="ADAL" clId="{620896B1-9DE5-48D1-B7C1-6D1366980998}" dt="2026-03-25T07:31:12.160" v="185" actId="790"/>
          <ac:spMkLst>
            <pc:docMk/>
            <pc:sldMk cId="284190867" sldId="400"/>
            <ac:spMk id="4" creationId="{6F03F75A-60D6-F441-B559-8F20AE80A6C8}"/>
          </ac:spMkLst>
        </pc:spChg>
      </pc:sldChg>
      <pc:sldChg chg="modSp mod modNotesTx">
        <pc:chgData name="Katherine Cash" userId="f7797b46-2b2d-4b8f-b225-8c373fe2af75" providerId="ADAL" clId="{620896B1-9DE5-48D1-B7C1-6D1366980998}" dt="2026-03-25T07:31:12.160" v="185" actId="790"/>
        <pc:sldMkLst>
          <pc:docMk/>
          <pc:sldMk cId="2828145997" sldId="401"/>
        </pc:sldMkLst>
        <pc:spChg chg="mod">
          <ac:chgData name="Katherine Cash" userId="f7797b46-2b2d-4b8f-b225-8c373fe2af75" providerId="ADAL" clId="{620896B1-9DE5-48D1-B7C1-6D1366980998}" dt="2026-03-25T07:31:12.160" v="185" actId="790"/>
          <ac:spMkLst>
            <pc:docMk/>
            <pc:sldMk cId="2828145997" sldId="401"/>
            <ac:spMk id="4" creationId="{FFFAA682-EF70-F04A-BB6B-5D5F4800B21C}"/>
          </ac:spMkLst>
        </pc:spChg>
      </pc:sldChg>
      <pc:sldChg chg="modSp mod modNotesTx">
        <pc:chgData name="Katherine Cash" userId="f7797b46-2b2d-4b8f-b225-8c373fe2af75" providerId="ADAL" clId="{620896B1-9DE5-48D1-B7C1-6D1366980998}" dt="2026-03-25T07:31:12.160" v="185" actId="790"/>
        <pc:sldMkLst>
          <pc:docMk/>
          <pc:sldMk cId="1655385086" sldId="403"/>
        </pc:sldMkLst>
        <pc:spChg chg="mod">
          <ac:chgData name="Katherine Cash" userId="f7797b46-2b2d-4b8f-b225-8c373fe2af75" providerId="ADAL" clId="{620896B1-9DE5-48D1-B7C1-6D1366980998}" dt="2026-03-25T07:31:12.160" v="185" actId="790"/>
          <ac:spMkLst>
            <pc:docMk/>
            <pc:sldMk cId="1655385086" sldId="403"/>
            <ac:spMk id="4" creationId="{6F03F75A-60D6-F441-B559-8F20AE80A6C8}"/>
          </ac:spMkLst>
        </pc:spChg>
      </pc:sldChg>
      <pc:sldChg chg="modSp mod modNotesTx">
        <pc:chgData name="Katherine Cash" userId="f7797b46-2b2d-4b8f-b225-8c373fe2af75" providerId="ADAL" clId="{620896B1-9DE5-48D1-B7C1-6D1366980998}" dt="2026-03-25T07:33:34.037" v="218" actId="6549"/>
        <pc:sldMkLst>
          <pc:docMk/>
          <pc:sldMk cId="1412666237" sldId="411"/>
        </pc:sldMkLst>
        <pc:spChg chg="mod">
          <ac:chgData name="Katherine Cash" userId="f7797b46-2b2d-4b8f-b225-8c373fe2af75" providerId="ADAL" clId="{620896B1-9DE5-48D1-B7C1-6D1366980998}" dt="2026-03-25T07:31:12.160" v="185" actId="790"/>
          <ac:spMkLst>
            <pc:docMk/>
            <pc:sldMk cId="1412666237" sldId="411"/>
            <ac:spMk id="3" creationId="{FD405FE2-83D0-6B48-B3AA-1C1D45F54F8F}"/>
          </ac:spMkLst>
        </pc:spChg>
      </pc:sldChg>
      <pc:sldChg chg="modSp mod modNotesTx">
        <pc:chgData name="Katherine Cash" userId="f7797b46-2b2d-4b8f-b225-8c373fe2af75" providerId="ADAL" clId="{620896B1-9DE5-48D1-B7C1-6D1366980998}" dt="2026-03-25T07:33:56.829" v="222" actId="790"/>
        <pc:sldMkLst>
          <pc:docMk/>
          <pc:sldMk cId="2545379025" sldId="412"/>
        </pc:sldMkLst>
        <pc:spChg chg="mod">
          <ac:chgData name="Katherine Cash" userId="f7797b46-2b2d-4b8f-b225-8c373fe2af75" providerId="ADAL" clId="{620896B1-9DE5-48D1-B7C1-6D1366980998}" dt="2026-03-25T07:31:12.160" v="185" actId="790"/>
          <ac:spMkLst>
            <pc:docMk/>
            <pc:sldMk cId="2545379025" sldId="412"/>
            <ac:spMk id="10" creationId="{90F8DDF8-3DDA-4581-A68E-0A6AD9761346}"/>
          </ac:spMkLst>
        </pc:spChg>
      </pc:sldChg>
      <pc:sldChg chg="modSp mod modNotesTx">
        <pc:chgData name="Katherine Cash" userId="f7797b46-2b2d-4b8f-b225-8c373fe2af75" providerId="ADAL" clId="{620896B1-9DE5-48D1-B7C1-6D1366980998}" dt="2026-03-25T07:34:17.207" v="226" actId="790"/>
        <pc:sldMkLst>
          <pc:docMk/>
          <pc:sldMk cId="246931883" sldId="413"/>
        </pc:sldMkLst>
        <pc:spChg chg="mod">
          <ac:chgData name="Katherine Cash" userId="f7797b46-2b2d-4b8f-b225-8c373fe2af75" providerId="ADAL" clId="{620896B1-9DE5-48D1-B7C1-6D1366980998}" dt="2026-03-25T07:31:12.160" v="185" actId="790"/>
          <ac:spMkLst>
            <pc:docMk/>
            <pc:sldMk cId="246931883" sldId="413"/>
            <ac:spMk id="6" creationId="{79A7596C-91E6-6A6F-4C4A-962DE58CAD7C}"/>
          </ac:spMkLst>
        </pc:spChg>
      </pc:sldChg>
      <pc:sldChg chg="modSp mod modNotesTx">
        <pc:chgData name="Katherine Cash" userId="f7797b46-2b2d-4b8f-b225-8c373fe2af75" providerId="ADAL" clId="{620896B1-9DE5-48D1-B7C1-6D1366980998}" dt="2026-03-25T07:37:25.348" v="248" actId="790"/>
        <pc:sldMkLst>
          <pc:docMk/>
          <pc:sldMk cId="3548915472" sldId="414"/>
        </pc:sldMkLst>
        <pc:spChg chg="mod">
          <ac:chgData name="Katherine Cash" userId="f7797b46-2b2d-4b8f-b225-8c373fe2af75" providerId="ADAL" clId="{620896B1-9DE5-48D1-B7C1-6D1366980998}" dt="2026-03-25T07:31:12.160" v="185" actId="790"/>
          <ac:spMkLst>
            <pc:docMk/>
            <pc:sldMk cId="3548915472" sldId="414"/>
            <ac:spMk id="2" creationId="{6C0EB37D-913C-0A47-A2F9-BA1AE96255D1}"/>
          </ac:spMkLst>
        </pc:spChg>
        <pc:spChg chg="mod">
          <ac:chgData name="Katherine Cash" userId="f7797b46-2b2d-4b8f-b225-8c373fe2af75" providerId="ADAL" clId="{620896B1-9DE5-48D1-B7C1-6D1366980998}" dt="2026-03-25T07:31:12.160" v="185" actId="790"/>
          <ac:spMkLst>
            <pc:docMk/>
            <pc:sldMk cId="3548915472" sldId="414"/>
            <ac:spMk id="5" creationId="{CDDEAA41-03DC-B741-8663-0CF1AAC1B787}"/>
          </ac:spMkLst>
        </pc:spChg>
      </pc:sldChg>
      <pc:sldChg chg="modSp mod modNotesTx">
        <pc:chgData name="Katherine Cash" userId="f7797b46-2b2d-4b8f-b225-8c373fe2af75" providerId="ADAL" clId="{620896B1-9DE5-48D1-B7C1-6D1366980998}" dt="2026-03-25T07:37:18.375" v="247" actId="790"/>
        <pc:sldMkLst>
          <pc:docMk/>
          <pc:sldMk cId="286925487" sldId="415"/>
        </pc:sldMkLst>
        <pc:spChg chg="mod">
          <ac:chgData name="Katherine Cash" userId="f7797b46-2b2d-4b8f-b225-8c373fe2af75" providerId="ADAL" clId="{620896B1-9DE5-48D1-B7C1-6D1366980998}" dt="2026-03-25T07:31:12.160" v="185" actId="790"/>
          <ac:spMkLst>
            <pc:docMk/>
            <pc:sldMk cId="286925487" sldId="415"/>
            <ac:spMk id="4" creationId="{6F03F75A-60D6-F441-B559-8F20AE80A6C8}"/>
          </ac:spMkLst>
        </pc:spChg>
      </pc:sldChg>
      <pc:sldChg chg="modSp mod modNotesTx">
        <pc:chgData name="Katherine Cash" userId="f7797b46-2b2d-4b8f-b225-8c373fe2af75" providerId="ADAL" clId="{620896B1-9DE5-48D1-B7C1-6D1366980998}" dt="2026-03-25T07:37:34.841" v="249" actId="790"/>
        <pc:sldMkLst>
          <pc:docMk/>
          <pc:sldMk cId="973919978" sldId="416"/>
        </pc:sldMkLst>
        <pc:spChg chg="mod">
          <ac:chgData name="Katherine Cash" userId="f7797b46-2b2d-4b8f-b225-8c373fe2af75" providerId="ADAL" clId="{620896B1-9DE5-48D1-B7C1-6D1366980998}" dt="2026-03-25T07:31:12.160" v="185" actId="790"/>
          <ac:spMkLst>
            <pc:docMk/>
            <pc:sldMk cId="973919978" sldId="416"/>
            <ac:spMk id="7" creationId="{032F0139-F55E-754D-BCC9-95DA8F08826E}"/>
          </ac:spMkLst>
        </pc:spChg>
      </pc:sldChg>
      <pc:sldChg chg="modSp mod modNotesTx">
        <pc:chgData name="Katherine Cash" userId="f7797b46-2b2d-4b8f-b225-8c373fe2af75" providerId="ADAL" clId="{620896B1-9DE5-48D1-B7C1-6D1366980998}" dt="2026-03-25T07:37:43.876" v="250" actId="790"/>
        <pc:sldMkLst>
          <pc:docMk/>
          <pc:sldMk cId="1823155295" sldId="417"/>
        </pc:sldMkLst>
        <pc:spChg chg="mod">
          <ac:chgData name="Katherine Cash" userId="f7797b46-2b2d-4b8f-b225-8c373fe2af75" providerId="ADAL" clId="{620896B1-9DE5-48D1-B7C1-6D1366980998}" dt="2026-03-25T07:31:12.160" v="185" actId="790"/>
          <ac:spMkLst>
            <pc:docMk/>
            <pc:sldMk cId="1823155295" sldId="417"/>
            <ac:spMk id="6" creationId="{1A5CEE2B-F3E1-5E48-AB3A-E2732736318F}"/>
          </ac:spMkLst>
        </pc:spChg>
      </pc:sldChg>
      <pc:sldChg chg="modSp mod modNotesTx">
        <pc:chgData name="Katherine Cash" userId="f7797b46-2b2d-4b8f-b225-8c373fe2af75" providerId="ADAL" clId="{620896B1-9DE5-48D1-B7C1-6D1366980998}" dt="2026-03-25T07:48:07.144" v="391" actId="6549"/>
        <pc:sldMkLst>
          <pc:docMk/>
          <pc:sldMk cId="734120992" sldId="418"/>
        </pc:sldMkLst>
        <pc:spChg chg="mod">
          <ac:chgData name="Katherine Cash" userId="f7797b46-2b2d-4b8f-b225-8c373fe2af75" providerId="ADAL" clId="{620896B1-9DE5-48D1-B7C1-6D1366980998}" dt="2026-03-25T07:31:12.160" v="185" actId="790"/>
          <ac:spMkLst>
            <pc:docMk/>
            <pc:sldMk cId="734120992" sldId="418"/>
            <ac:spMk id="5" creationId="{71BD38B1-5885-1A4B-8E6D-8DD1E86993C8}"/>
          </ac:spMkLst>
        </pc:spChg>
      </pc:sldChg>
      <pc:sldChg chg="modSp mod modNotesTx">
        <pc:chgData name="Katherine Cash" userId="f7797b46-2b2d-4b8f-b225-8c373fe2af75" providerId="ADAL" clId="{620896B1-9DE5-48D1-B7C1-6D1366980998}" dt="2026-03-25T07:39:09.872" v="269" actId="790"/>
        <pc:sldMkLst>
          <pc:docMk/>
          <pc:sldMk cId="1346971881" sldId="419"/>
        </pc:sldMkLst>
        <pc:spChg chg="mod">
          <ac:chgData name="Katherine Cash" userId="f7797b46-2b2d-4b8f-b225-8c373fe2af75" providerId="ADAL" clId="{620896B1-9DE5-48D1-B7C1-6D1366980998}" dt="2026-03-25T07:31:12.160" v="185" actId="790"/>
          <ac:spMkLst>
            <pc:docMk/>
            <pc:sldMk cId="1346971881" sldId="419"/>
            <ac:spMk id="5" creationId="{B9C640E3-ABF1-7D48-BEE4-77F794942FA3}"/>
          </ac:spMkLst>
        </pc:spChg>
      </pc:sldChg>
      <pc:sldChg chg="modSp mod modNotesTx">
        <pc:chgData name="Katherine Cash" userId="f7797b46-2b2d-4b8f-b225-8c373fe2af75" providerId="ADAL" clId="{620896B1-9DE5-48D1-B7C1-6D1366980998}" dt="2026-03-25T07:39:31.670" v="275" actId="790"/>
        <pc:sldMkLst>
          <pc:docMk/>
          <pc:sldMk cId="3491470904" sldId="420"/>
        </pc:sldMkLst>
        <pc:spChg chg="mod">
          <ac:chgData name="Katherine Cash" userId="f7797b46-2b2d-4b8f-b225-8c373fe2af75" providerId="ADAL" clId="{620896B1-9DE5-48D1-B7C1-6D1366980998}" dt="2026-03-25T07:31:12.160" v="185" actId="790"/>
          <ac:spMkLst>
            <pc:docMk/>
            <pc:sldMk cId="3491470904" sldId="420"/>
            <ac:spMk id="3" creationId="{C527C015-F27A-4449-B4D6-688326B27CF6}"/>
          </ac:spMkLst>
        </pc:spChg>
      </pc:sldChg>
      <pc:sldChg chg="modSp mod modNotesTx">
        <pc:chgData name="Katherine Cash" userId="f7797b46-2b2d-4b8f-b225-8c373fe2af75" providerId="ADAL" clId="{620896B1-9DE5-48D1-B7C1-6D1366980998}" dt="2026-03-25T07:39:57.464" v="282" actId="790"/>
        <pc:sldMkLst>
          <pc:docMk/>
          <pc:sldMk cId="1476915104" sldId="421"/>
        </pc:sldMkLst>
        <pc:spChg chg="mod">
          <ac:chgData name="Katherine Cash" userId="f7797b46-2b2d-4b8f-b225-8c373fe2af75" providerId="ADAL" clId="{620896B1-9DE5-48D1-B7C1-6D1366980998}" dt="2026-03-25T07:31:12.160" v="185" actId="790"/>
          <ac:spMkLst>
            <pc:docMk/>
            <pc:sldMk cId="1476915104" sldId="421"/>
            <ac:spMk id="5" creationId="{16789A56-26DE-6E4C-9505-7608AD767391}"/>
          </ac:spMkLst>
        </pc:spChg>
      </pc:sldChg>
      <pc:sldChg chg="modSp mod modNotesTx">
        <pc:chgData name="Katherine Cash" userId="f7797b46-2b2d-4b8f-b225-8c373fe2af75" providerId="ADAL" clId="{620896B1-9DE5-48D1-B7C1-6D1366980998}" dt="2026-03-25T07:40:27.396" v="292" actId="790"/>
        <pc:sldMkLst>
          <pc:docMk/>
          <pc:sldMk cId="1413269074" sldId="422"/>
        </pc:sldMkLst>
        <pc:spChg chg="mod">
          <ac:chgData name="Katherine Cash" userId="f7797b46-2b2d-4b8f-b225-8c373fe2af75" providerId="ADAL" clId="{620896B1-9DE5-48D1-B7C1-6D1366980998}" dt="2026-03-25T07:31:12.160" v="185" actId="790"/>
          <ac:spMkLst>
            <pc:docMk/>
            <pc:sldMk cId="1413269074" sldId="422"/>
            <ac:spMk id="5" creationId="{110BF967-70E2-0344-BAAC-847548626824}"/>
          </ac:spMkLst>
        </pc:spChg>
      </pc:sldChg>
      <pc:sldChg chg="modSp mod modNotesTx">
        <pc:chgData name="Katherine Cash" userId="f7797b46-2b2d-4b8f-b225-8c373fe2af75" providerId="ADAL" clId="{620896B1-9DE5-48D1-B7C1-6D1366980998}" dt="2026-03-25T07:41:08.026" v="298" actId="790"/>
        <pc:sldMkLst>
          <pc:docMk/>
          <pc:sldMk cId="4125160412" sldId="423"/>
        </pc:sldMkLst>
        <pc:spChg chg="mod">
          <ac:chgData name="Katherine Cash" userId="f7797b46-2b2d-4b8f-b225-8c373fe2af75" providerId="ADAL" clId="{620896B1-9DE5-48D1-B7C1-6D1366980998}" dt="2026-03-25T07:31:12.160" v="185" actId="790"/>
          <ac:spMkLst>
            <pc:docMk/>
            <pc:sldMk cId="4125160412" sldId="423"/>
            <ac:spMk id="3" creationId="{0A9E50FE-4172-C147-8F72-2C495A542648}"/>
          </ac:spMkLst>
        </pc:spChg>
      </pc:sldChg>
      <pc:sldChg chg="modSp mod modNotesTx">
        <pc:chgData name="Katherine Cash" userId="f7797b46-2b2d-4b8f-b225-8c373fe2af75" providerId="ADAL" clId="{620896B1-9DE5-48D1-B7C1-6D1366980998}" dt="2026-03-25T07:41:30.240" v="306" actId="790"/>
        <pc:sldMkLst>
          <pc:docMk/>
          <pc:sldMk cId="857072002" sldId="424"/>
        </pc:sldMkLst>
        <pc:spChg chg="mod">
          <ac:chgData name="Katherine Cash" userId="f7797b46-2b2d-4b8f-b225-8c373fe2af75" providerId="ADAL" clId="{620896B1-9DE5-48D1-B7C1-6D1366980998}" dt="2026-03-25T07:31:12.160" v="185" actId="790"/>
          <ac:spMkLst>
            <pc:docMk/>
            <pc:sldMk cId="857072002" sldId="424"/>
            <ac:spMk id="5" creationId="{C0BDEC26-8078-AA40-BD31-6F85B9168D59}"/>
          </ac:spMkLst>
        </pc:spChg>
      </pc:sldChg>
      <pc:sldChg chg="modSp mod modNotesTx">
        <pc:chgData name="Katherine Cash" userId="f7797b46-2b2d-4b8f-b225-8c373fe2af75" providerId="ADAL" clId="{620896B1-9DE5-48D1-B7C1-6D1366980998}" dt="2026-03-25T07:41:51.052" v="312" actId="790"/>
        <pc:sldMkLst>
          <pc:docMk/>
          <pc:sldMk cId="531601647" sldId="425"/>
        </pc:sldMkLst>
        <pc:spChg chg="mod">
          <ac:chgData name="Katherine Cash" userId="f7797b46-2b2d-4b8f-b225-8c373fe2af75" providerId="ADAL" clId="{620896B1-9DE5-48D1-B7C1-6D1366980998}" dt="2026-03-25T07:31:12.160" v="185" actId="790"/>
          <ac:spMkLst>
            <pc:docMk/>
            <pc:sldMk cId="531601647" sldId="425"/>
            <ac:spMk id="5" creationId="{31B3E114-2C70-2340-83A4-4126FD29ACBE}"/>
          </ac:spMkLst>
        </pc:spChg>
      </pc:sldChg>
      <pc:sldChg chg="modSp mod modNotesTx">
        <pc:chgData name="Katherine Cash" userId="f7797b46-2b2d-4b8f-b225-8c373fe2af75" providerId="ADAL" clId="{620896B1-9DE5-48D1-B7C1-6D1366980998}" dt="2026-03-25T07:42:48.226" v="325" actId="20577"/>
        <pc:sldMkLst>
          <pc:docMk/>
          <pc:sldMk cId="4009818403" sldId="426"/>
        </pc:sldMkLst>
        <pc:spChg chg="mod">
          <ac:chgData name="Katherine Cash" userId="f7797b46-2b2d-4b8f-b225-8c373fe2af75" providerId="ADAL" clId="{620896B1-9DE5-48D1-B7C1-6D1366980998}" dt="2026-03-25T07:31:12.160" v="185" actId="790"/>
          <ac:spMkLst>
            <pc:docMk/>
            <pc:sldMk cId="4009818403" sldId="426"/>
            <ac:spMk id="3" creationId="{55693E95-361E-5744-96DF-6710D34323D9}"/>
          </ac:spMkLst>
        </pc:spChg>
      </pc:sldChg>
      <pc:sldChg chg="modSp mod modNotesTx">
        <pc:chgData name="Katherine Cash" userId="f7797b46-2b2d-4b8f-b225-8c373fe2af75" providerId="ADAL" clId="{620896B1-9DE5-48D1-B7C1-6D1366980998}" dt="2026-03-25T07:43:18.427" v="334" actId="790"/>
        <pc:sldMkLst>
          <pc:docMk/>
          <pc:sldMk cId="1698827212" sldId="427"/>
        </pc:sldMkLst>
        <pc:spChg chg="mod">
          <ac:chgData name="Katherine Cash" userId="f7797b46-2b2d-4b8f-b225-8c373fe2af75" providerId="ADAL" clId="{620896B1-9DE5-48D1-B7C1-6D1366980998}" dt="2026-03-25T07:31:12.160" v="185" actId="790"/>
          <ac:spMkLst>
            <pc:docMk/>
            <pc:sldMk cId="1698827212" sldId="427"/>
            <ac:spMk id="5" creationId="{46505BDE-970A-0C47-A873-D029790A572A}"/>
          </ac:spMkLst>
        </pc:spChg>
      </pc:sldChg>
      <pc:sldChg chg="modSp mod modNotesTx">
        <pc:chgData name="Katherine Cash" userId="f7797b46-2b2d-4b8f-b225-8c373fe2af75" providerId="ADAL" clId="{620896B1-9DE5-48D1-B7C1-6D1366980998}" dt="2026-03-25T07:44:45.918" v="350" actId="790"/>
        <pc:sldMkLst>
          <pc:docMk/>
          <pc:sldMk cId="2758421620" sldId="428"/>
        </pc:sldMkLst>
        <pc:spChg chg="mod">
          <ac:chgData name="Katherine Cash" userId="f7797b46-2b2d-4b8f-b225-8c373fe2af75" providerId="ADAL" clId="{620896B1-9DE5-48D1-B7C1-6D1366980998}" dt="2026-03-25T07:31:12.160" v="185" actId="790"/>
          <ac:spMkLst>
            <pc:docMk/>
            <pc:sldMk cId="2758421620" sldId="428"/>
            <ac:spMk id="5" creationId="{4877A281-B0B4-754A-AA1F-8688C530610B}"/>
          </ac:spMkLst>
        </pc:spChg>
      </pc:sldChg>
      <pc:sldChg chg="modSp mod modNotesTx">
        <pc:chgData name="Katherine Cash" userId="f7797b46-2b2d-4b8f-b225-8c373fe2af75" providerId="ADAL" clId="{620896B1-9DE5-48D1-B7C1-6D1366980998}" dt="2026-03-25T07:45:30.472" v="364" actId="790"/>
        <pc:sldMkLst>
          <pc:docMk/>
          <pc:sldMk cId="2791925120" sldId="429"/>
        </pc:sldMkLst>
        <pc:spChg chg="mod">
          <ac:chgData name="Katherine Cash" userId="f7797b46-2b2d-4b8f-b225-8c373fe2af75" providerId="ADAL" clId="{620896B1-9DE5-48D1-B7C1-6D1366980998}" dt="2026-03-25T07:31:12.160" v="185" actId="790"/>
          <ac:spMkLst>
            <pc:docMk/>
            <pc:sldMk cId="2791925120" sldId="429"/>
            <ac:spMk id="3" creationId="{6435BC66-F6F1-3F41-9CE7-2CFEC28D9EAD}"/>
          </ac:spMkLst>
        </pc:spChg>
      </pc:sldChg>
      <pc:sldChg chg="modSp mod modNotesTx">
        <pc:chgData name="Katherine Cash" userId="f7797b46-2b2d-4b8f-b225-8c373fe2af75" providerId="ADAL" clId="{620896B1-9DE5-48D1-B7C1-6D1366980998}" dt="2026-03-25T07:46:32.116" v="388" actId="790"/>
        <pc:sldMkLst>
          <pc:docMk/>
          <pc:sldMk cId="2732771915" sldId="430"/>
        </pc:sldMkLst>
        <pc:spChg chg="mod">
          <ac:chgData name="Katherine Cash" userId="f7797b46-2b2d-4b8f-b225-8c373fe2af75" providerId="ADAL" clId="{620896B1-9DE5-48D1-B7C1-6D1366980998}" dt="2026-03-25T07:31:12.160" v="185" actId="790"/>
          <ac:spMkLst>
            <pc:docMk/>
            <pc:sldMk cId="2732771915" sldId="430"/>
            <ac:spMk id="9" creationId="{112B7C6E-DA47-AC44-A311-55F18F8BFFA8}"/>
          </ac:spMkLst>
        </pc:spChg>
      </pc:sldChg>
      <pc:sldChg chg="modNotesTx">
        <pc:chgData name="Katherine Cash" userId="f7797b46-2b2d-4b8f-b225-8c373fe2af75" providerId="ADAL" clId="{620896B1-9DE5-48D1-B7C1-6D1366980998}" dt="2026-03-25T07:04:43.412" v="4" actId="790"/>
        <pc:sldMkLst>
          <pc:docMk/>
          <pc:sldMk cId="2719697777" sldId="431"/>
        </pc:sldMkLst>
      </pc:sldChg>
      <pc:sldChg chg="modSp mod">
        <pc:chgData name="Katherine Cash" userId="f7797b46-2b2d-4b8f-b225-8c373fe2af75" providerId="ADAL" clId="{620896B1-9DE5-48D1-B7C1-6D1366980998}" dt="2026-03-25T07:31:12.160" v="185" actId="790"/>
        <pc:sldMkLst>
          <pc:docMk/>
          <pc:sldMk cId="1345682426" sldId="432"/>
        </pc:sldMkLst>
        <pc:spChg chg="mod">
          <ac:chgData name="Katherine Cash" userId="f7797b46-2b2d-4b8f-b225-8c373fe2af75" providerId="ADAL" clId="{620896B1-9DE5-48D1-B7C1-6D1366980998}" dt="2026-03-25T07:31:12.160" v="185" actId="790"/>
          <ac:spMkLst>
            <pc:docMk/>
            <pc:sldMk cId="1345682426" sldId="432"/>
            <ac:spMk id="5" creationId="{8D503B26-1953-014B-AABE-6771BAA94DA5}"/>
          </ac:spMkLst>
        </pc:spChg>
      </pc:sldChg>
      <pc:sldChg chg="modNotesTx">
        <pc:chgData name="Katherine Cash" userId="f7797b46-2b2d-4b8f-b225-8c373fe2af75" providerId="ADAL" clId="{620896B1-9DE5-48D1-B7C1-6D1366980998}" dt="2026-03-25T07:29:04.727" v="166" actId="790"/>
        <pc:sldMkLst>
          <pc:docMk/>
          <pc:sldMk cId="2578720994" sldId="441"/>
        </pc:sldMkLst>
      </pc:sldChg>
      <pc:sldChg chg="modSp mod modNotesTx">
        <pc:chgData name="Katherine Cash" userId="f7797b46-2b2d-4b8f-b225-8c373fe2af75" providerId="ADAL" clId="{620896B1-9DE5-48D1-B7C1-6D1366980998}" dt="2026-03-25T07:32:55.943" v="199" actId="790"/>
        <pc:sldMkLst>
          <pc:docMk/>
          <pc:sldMk cId="292708084" sldId="442"/>
        </pc:sldMkLst>
        <pc:spChg chg="mod">
          <ac:chgData name="Katherine Cash" userId="f7797b46-2b2d-4b8f-b225-8c373fe2af75" providerId="ADAL" clId="{620896B1-9DE5-48D1-B7C1-6D1366980998}" dt="2026-03-25T07:31:12.160" v="185" actId="790"/>
          <ac:spMkLst>
            <pc:docMk/>
            <pc:sldMk cId="292708084" sldId="442"/>
            <ac:spMk id="7" creationId="{B4DF2A3E-9A9F-4681-83C7-0409BB1AEA6F}"/>
          </ac:spMkLst>
        </pc:spChg>
        <pc:spChg chg="mod">
          <ac:chgData name="Katherine Cash" userId="f7797b46-2b2d-4b8f-b225-8c373fe2af75" providerId="ADAL" clId="{620896B1-9DE5-48D1-B7C1-6D1366980998}" dt="2026-03-25T07:31:12.160" v="185" actId="790"/>
          <ac:spMkLst>
            <pc:docMk/>
            <pc:sldMk cId="292708084" sldId="442"/>
            <ac:spMk id="8" creationId="{AA82FFB6-2FBF-491B-8E53-E193F0CBD1A2}"/>
          </ac:spMkLst>
        </pc:spChg>
      </pc:sldChg>
      <pc:sldChg chg="modNotesTx">
        <pc:chgData name="Katherine Cash" userId="f7797b46-2b2d-4b8f-b225-8c373fe2af75" providerId="ADAL" clId="{620896B1-9DE5-48D1-B7C1-6D1366980998}" dt="2026-03-25T07:29:43.976" v="172" actId="790"/>
        <pc:sldMkLst>
          <pc:docMk/>
          <pc:sldMk cId="2375260083" sldId="443"/>
        </pc:sldMkLst>
      </pc:sldChg>
      <pc:sldChg chg="modSp mod modNotesTx">
        <pc:chgData name="Katherine Cash" userId="f7797b46-2b2d-4b8f-b225-8c373fe2af75" providerId="ADAL" clId="{620896B1-9DE5-48D1-B7C1-6D1366980998}" dt="2026-03-25T07:31:12.160" v="185" actId="790"/>
        <pc:sldMkLst>
          <pc:docMk/>
          <pc:sldMk cId="671215487" sldId="446"/>
        </pc:sldMkLst>
        <pc:spChg chg="mod">
          <ac:chgData name="Katherine Cash" userId="f7797b46-2b2d-4b8f-b225-8c373fe2af75" providerId="ADAL" clId="{620896B1-9DE5-48D1-B7C1-6D1366980998}" dt="2026-03-25T07:31:12.160" v="185" actId="790"/>
          <ac:spMkLst>
            <pc:docMk/>
            <pc:sldMk cId="671215487" sldId="446"/>
            <ac:spMk id="4" creationId="{FFFAA682-EF70-F04A-BB6B-5D5F4800B21C}"/>
          </ac:spMkLst>
        </pc:spChg>
      </pc:sldChg>
      <pc:sldChg chg="modSp mod modNotesTx">
        <pc:chgData name="Katherine Cash" userId="f7797b46-2b2d-4b8f-b225-8c373fe2af75" providerId="ADAL" clId="{620896B1-9DE5-48D1-B7C1-6D1366980998}" dt="2026-03-25T07:31:22.272" v="186" actId="790"/>
        <pc:sldMkLst>
          <pc:docMk/>
          <pc:sldMk cId="3623784672" sldId="447"/>
        </pc:sldMkLst>
        <pc:spChg chg="mod">
          <ac:chgData name="Katherine Cash" userId="f7797b46-2b2d-4b8f-b225-8c373fe2af75" providerId="ADAL" clId="{620896B1-9DE5-48D1-B7C1-6D1366980998}" dt="2026-03-25T07:31:12.160" v="185" actId="790"/>
          <ac:spMkLst>
            <pc:docMk/>
            <pc:sldMk cId="3623784672" sldId="447"/>
            <ac:spMk id="6" creationId="{393DE44E-42E2-4C23-81E3-65AD9DFDBA94}"/>
          </ac:spMkLst>
        </pc:spChg>
      </pc:sldChg>
      <pc:sldChg chg="modSp mod modNotesTx">
        <pc:chgData name="Katherine Cash" userId="f7797b46-2b2d-4b8f-b225-8c373fe2af75" providerId="ADAL" clId="{620896B1-9DE5-48D1-B7C1-6D1366980998}" dt="2026-03-25T07:32:18.232" v="193" actId="790"/>
        <pc:sldMkLst>
          <pc:docMk/>
          <pc:sldMk cId="1037618068" sldId="448"/>
        </pc:sldMkLst>
        <pc:spChg chg="mod">
          <ac:chgData name="Katherine Cash" userId="f7797b46-2b2d-4b8f-b225-8c373fe2af75" providerId="ADAL" clId="{620896B1-9DE5-48D1-B7C1-6D1366980998}" dt="2026-03-25T07:31:12.160" v="185" actId="790"/>
          <ac:spMkLst>
            <pc:docMk/>
            <pc:sldMk cId="1037618068" sldId="448"/>
            <ac:spMk id="4" creationId="{6F03F75A-60D6-F441-B559-8F20AE80A6C8}"/>
          </ac:spMkLst>
        </pc:spChg>
      </pc:sldChg>
      <pc:sldChg chg="modSp mod modNotesTx">
        <pc:chgData name="Katherine Cash" userId="f7797b46-2b2d-4b8f-b225-8c373fe2af75" providerId="ADAL" clId="{620896B1-9DE5-48D1-B7C1-6D1366980998}" dt="2026-03-25T07:31:12.160" v="185" actId="790"/>
        <pc:sldMkLst>
          <pc:docMk/>
          <pc:sldMk cId="950100084" sldId="449"/>
        </pc:sldMkLst>
        <pc:spChg chg="mod">
          <ac:chgData name="Katherine Cash" userId="f7797b46-2b2d-4b8f-b225-8c373fe2af75" providerId="ADAL" clId="{620896B1-9DE5-48D1-B7C1-6D1366980998}" dt="2026-03-25T07:31:12.160" v="185" actId="790"/>
          <ac:spMkLst>
            <pc:docMk/>
            <pc:sldMk cId="950100084" sldId="449"/>
            <ac:spMk id="4" creationId="{6F03F75A-60D6-F441-B559-8F20AE80A6C8}"/>
          </ac:spMkLst>
        </pc:spChg>
      </pc:sldChg>
      <pc:sldChg chg="modSp mod modNotesTx">
        <pc:chgData name="Katherine Cash" userId="f7797b46-2b2d-4b8f-b225-8c373fe2af75" providerId="ADAL" clId="{620896B1-9DE5-48D1-B7C1-6D1366980998}" dt="2026-03-25T07:31:12.160" v="185" actId="790"/>
        <pc:sldMkLst>
          <pc:docMk/>
          <pc:sldMk cId="4094832616" sldId="450"/>
        </pc:sldMkLst>
        <pc:spChg chg="mod">
          <ac:chgData name="Katherine Cash" userId="f7797b46-2b2d-4b8f-b225-8c373fe2af75" providerId="ADAL" clId="{620896B1-9DE5-48D1-B7C1-6D1366980998}" dt="2026-03-25T07:31:12.160" v="185" actId="790"/>
          <ac:spMkLst>
            <pc:docMk/>
            <pc:sldMk cId="4094832616" sldId="450"/>
            <ac:spMk id="4" creationId="{31455F57-A378-4F00-96DD-F174231F9CAA}"/>
          </ac:spMkLst>
        </pc:spChg>
      </pc:sldChg>
      <pc:sldChg chg="modSp mod modNotesTx">
        <pc:chgData name="Katherine Cash" userId="f7797b46-2b2d-4b8f-b225-8c373fe2af75" providerId="ADAL" clId="{620896B1-9DE5-48D1-B7C1-6D1366980998}" dt="2026-03-25T07:31:12.160" v="185" actId="790"/>
        <pc:sldMkLst>
          <pc:docMk/>
          <pc:sldMk cId="2375988172" sldId="451"/>
        </pc:sldMkLst>
        <pc:spChg chg="mod">
          <ac:chgData name="Katherine Cash" userId="f7797b46-2b2d-4b8f-b225-8c373fe2af75" providerId="ADAL" clId="{620896B1-9DE5-48D1-B7C1-6D1366980998}" dt="2026-03-25T07:31:12.160" v="185" actId="790"/>
          <ac:spMkLst>
            <pc:docMk/>
            <pc:sldMk cId="2375988172" sldId="451"/>
            <ac:spMk id="4" creationId="{6CD08554-DC90-4B91-BC33-C3E7B4EF084A}"/>
          </ac:spMkLst>
        </pc:spChg>
      </pc:sldChg>
      <pc:sldChg chg="modSp mod modNotesTx">
        <pc:chgData name="Katherine Cash" userId="f7797b46-2b2d-4b8f-b225-8c373fe2af75" providerId="ADAL" clId="{620896B1-9DE5-48D1-B7C1-6D1366980998}" dt="2026-03-25T07:31:12.160" v="185" actId="790"/>
        <pc:sldMkLst>
          <pc:docMk/>
          <pc:sldMk cId="1238191573" sldId="452"/>
        </pc:sldMkLst>
        <pc:spChg chg="mod">
          <ac:chgData name="Katherine Cash" userId="f7797b46-2b2d-4b8f-b225-8c373fe2af75" providerId="ADAL" clId="{620896B1-9DE5-48D1-B7C1-6D1366980998}" dt="2026-03-25T07:31:12.160" v="185" actId="790"/>
          <ac:spMkLst>
            <pc:docMk/>
            <pc:sldMk cId="1238191573" sldId="452"/>
            <ac:spMk id="4" creationId="{D8A2A4CF-FAEC-404F-B5E3-A9DB0AE3C40A}"/>
          </ac:spMkLst>
        </pc:spChg>
      </pc:sldChg>
      <pc:sldChg chg="modSp mod modNotesTx">
        <pc:chgData name="Katherine Cash" userId="f7797b46-2b2d-4b8f-b225-8c373fe2af75" providerId="ADAL" clId="{620896B1-9DE5-48D1-B7C1-6D1366980998}" dt="2026-03-25T07:31:12.160" v="185" actId="790"/>
        <pc:sldMkLst>
          <pc:docMk/>
          <pc:sldMk cId="323331882" sldId="453"/>
        </pc:sldMkLst>
        <pc:spChg chg="mod">
          <ac:chgData name="Katherine Cash" userId="f7797b46-2b2d-4b8f-b225-8c373fe2af75" providerId="ADAL" clId="{620896B1-9DE5-48D1-B7C1-6D1366980998}" dt="2026-03-25T07:31:12.160" v="185" actId="790"/>
          <ac:spMkLst>
            <pc:docMk/>
            <pc:sldMk cId="323331882" sldId="453"/>
            <ac:spMk id="2" creationId="{A8512157-B085-43B7-86D7-3D88B17A2EFC}"/>
          </ac:spMkLst>
        </pc:spChg>
      </pc:sldChg>
      <pc:sldChg chg="modSp mod modNotesTx">
        <pc:chgData name="Katherine Cash" userId="f7797b46-2b2d-4b8f-b225-8c373fe2af75" providerId="ADAL" clId="{620896B1-9DE5-48D1-B7C1-6D1366980998}" dt="2026-03-25T07:31:12.160" v="185" actId="790"/>
        <pc:sldMkLst>
          <pc:docMk/>
          <pc:sldMk cId="1783352959" sldId="454"/>
        </pc:sldMkLst>
        <pc:spChg chg="mod">
          <ac:chgData name="Katherine Cash" userId="f7797b46-2b2d-4b8f-b225-8c373fe2af75" providerId="ADAL" clId="{620896B1-9DE5-48D1-B7C1-6D1366980998}" dt="2026-03-25T07:31:12.160" v="185" actId="790"/>
          <ac:spMkLst>
            <pc:docMk/>
            <pc:sldMk cId="1783352959" sldId="454"/>
            <ac:spMk id="3" creationId="{3C9FC373-8938-4268-A02F-5519DAAD93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2026-03-25</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2026-03-25</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1</a:t>
            </a:fld>
            <a:endParaRPr lang="en-GB"/>
          </a:p>
        </p:txBody>
      </p:sp>
      <p:sp>
        <p:nvSpPr>
          <p:cNvPr id="5" name="Platshållare för datum 4">
            <a:extLst>
              <a:ext uri="{FF2B5EF4-FFF2-40B4-BE49-F238E27FC236}">
                <a16:creationId xmlns:a16="http://schemas.microsoft.com/office/drawing/2014/main" id="{25F1DB1E-CFD5-9D4F-B0C4-69DF1008B917}"/>
              </a:ext>
            </a:extLst>
          </p:cNvPr>
          <p:cNvSpPr>
            <a:spLocks noGrp="1"/>
          </p:cNvSpPr>
          <p:nvPr>
            <p:ph type="dt" idx="1"/>
          </p:nvPr>
        </p:nvSpPr>
        <p:spPr/>
        <p:txBody>
          <a:bodyPr/>
          <a:lstStyle/>
          <a:p>
            <a:fld id="{93F28D6D-EA6A-E844-8FEC-210152C040C6}" type="datetime1">
              <a:rPr lang="sv-SE" smtClean="0"/>
              <a:t>2026-03-25</a:t>
            </a:fld>
            <a:endParaRPr lang="en-GB"/>
          </a:p>
        </p:txBody>
      </p:sp>
      <p:sp>
        <p:nvSpPr>
          <p:cNvPr id="6" name="Platshållare för sidhuvud 5">
            <a:extLst>
              <a:ext uri="{FF2B5EF4-FFF2-40B4-BE49-F238E27FC236}">
                <a16:creationId xmlns:a16="http://schemas.microsoft.com/office/drawing/2014/main" id="{F73A8976-9EEE-0841-B8FF-00CCB69FE9B0}"/>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5391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b="0" kern="1200" noProof="0" dirty="0">
                <a:solidFill>
                  <a:srgbClr val="FF0000"/>
                </a:solidFill>
                <a:effectLst/>
                <a:latin typeface="+mn-lt"/>
                <a:ea typeface="+mn-ea"/>
                <a:cs typeface="+mn-lt"/>
              </a:rPr>
              <a:t>Wata rana, Ziana ta ji sautín ganguna daga nesa nesa. Cike da sha’awa, ta bi sautín gangan ta cikin daji har ta kai wani fili. A can, wani saurayi yana kada ganga tare da rera waƙa, yayin da 'yar uwarsa ke tsinkan 'ya'yan itatuwa daga bishiya. Ziana ta gane su a kasuwa kuma 'yan uwam juna ne, Ono da Iris. </a:t>
            </a:r>
          </a:p>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b="0" kern="1200" noProof="0" dirty="0">
                <a:solidFill>
                  <a:srgbClr val="FF0000"/>
                </a:solidFill>
                <a:effectLst/>
                <a:latin typeface="+mn-lt"/>
                <a:ea typeface="+mn-ea"/>
                <a:cs typeface="+mn-lt"/>
              </a:rPr>
              <a:t>Tana ɓoye a bayan bishiyoyi, Ziana ta fara busa sarewar ta. Waƙar sarewa da dukan ganguna sun haɗu suka zama kiɗa mai kyau da daɗi. </a:t>
            </a:r>
          </a:p>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b="0" kern="1200" noProof="0" dirty="0">
                <a:solidFill>
                  <a:srgbClr val="FF0000"/>
                </a:solidFill>
                <a:effectLst/>
                <a:latin typeface="+mn-lt"/>
                <a:ea typeface="+mn-ea"/>
                <a:cs typeface="+mn-lt"/>
              </a:rPr>
              <a:t>Da waƙar ta kare, Ziana ta fito a hankali zuwa filin. Ono da Iris sun yi mamakin ganin wata yarinya mai sarewa, amma sai suka yi murmushi, amma sun fahimci cewa ita ma, ba a yarda ta busa sarewar ta a ƙauyen ba. Iris ta ba Ziana 'ya'yan itace, suka zauna suna hira da kiɗa har dare ya soma yi.</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634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b="0" kern="1200" noProof="0" dirty="0">
                <a:solidFill>
                  <a:srgbClr val="FF0000"/>
                </a:solidFill>
                <a:effectLst/>
                <a:latin typeface="+mn-lt"/>
                <a:ea typeface="+mn-ea"/>
                <a:cs typeface="+mn-lt"/>
              </a:rPr>
              <a:t>Ranar kasuwa ta gaba, Ziana ta ga sabbin abokan ta suna tsaye a gaban rumfar shayi. Mai rumfar shayin yana musu ihu: "Ku bar nan! Ku 'yan qauyen ganga marasa mutunci." Ono ya fusata, amma Iris ta jawo shi suka bar wurin. Ɗan mai rumfar shayin, wanda ke zuba shayi ga Ono, ya tsaya shiru, yana jin kunya. </a:t>
            </a:r>
            <a:endParaRPr lang="ha-Latn-NG" sz="1200" b="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a:p>
            <a:pPr fontAlgn="base"/>
            <a:r>
              <a:rPr lang="ha-Latn-NG" sz="1200" kern="1200" noProof="0" dirty="0">
                <a:solidFill>
                  <a:schemeClr val="tx1"/>
                </a:solidFill>
                <a:effectLst/>
                <a:latin typeface="+mn-lt"/>
                <a:ea typeface="+mn-ea"/>
                <a:cs typeface="+mn-cs"/>
              </a:rPr>
              <a:t>Ziana ba ta taba lura da alamun "Ba ayarda da masu ganguna" a kasuwa ba. Amma yau zuciyar ta ta yi nauyi. Ta gane cewa ita da mahaifiyarta ba sa siyan komai daga 'yan ƙauyen masu ganga. </a:t>
            </a:r>
          </a:p>
          <a:p>
            <a:pPr fontAlgn="base"/>
            <a:r>
              <a:rPr lang="ha-Latn-NG" sz="1200" kern="1200" noProof="0" dirty="0">
                <a:solidFill>
                  <a:schemeClr val="tx1"/>
                </a:solidFill>
                <a:effectLst/>
                <a:latin typeface="+mn-lt"/>
                <a:ea typeface="+mn-ea"/>
                <a:cs typeface="+mn-cs"/>
              </a:rPr>
              <a:t>Da daddare, Ziana ta yi wa mahaifiyar ta tambaya: “Me ya sa ba mu taba siyan kaya daga masu ganguna ba?” Mahaifiyar ta ce, “Yafi kyau mu zauna da mutanen da muka sani.” Amma Ziana ta kasa fahimta. Ta ci gaba da tambaya, “Me ya sa ba a maraba da kowa a ko’ina? Kuma me ya sa ba mu sayi 'ya'yan itacen da Ono da Iris ke sayarwa ba, alhalin suma da daɗi?” A ƙarshe, mahaifiyar ta ta ce, “To, zan gwada su a kasuwar mako mai zuwa”. </a:t>
            </a:r>
          </a:p>
          <a:p>
            <a:pPr fontAlgn="base"/>
            <a:endParaRPr lang="en-GB"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Bugu da ƙari, an samu tangarda a gidan mai shayi a lokacin da dansa mai suna Brone ya tambayi mahaifinshi a bisa muzgunawa makaɗan da yayi. Mai shagon shayin yana daya daga cikin masu busa sarewa da ake girmamamawa a ƙauyensu. Mahaifinshi da kakanshi sun kasance makaɗa masu ƙwazo, amma danshi bai gajesu ba. Duk yadda Brone ya kai da ƙoƙartawa, ya kasa iya ko da kuwa farkon waƙa ne Bayan shekaru na tilasta masa yin koyo da turasaawa, Brone ya gaji. Ya fara qin sarewa. Maimakon haka, zuciyar sa tana sha’awar ganguna. Yana jin dadin sautín nesa-nesa na ganguna a cikin daji, yana mafarkin wata rayuwa daban.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Yayin da lokaci ke tafiya, Ziana, Iris da Ono, suna ci gaba da haduwa a daji don yin kiɗa tare. Suna mafarkin wani lokaci da kow a zai kasance cikin maraba, inda za a iya busa sarewa da dukan ganguna a fili, kuma su samu damar yin kiɗa tare a kasuwa.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A kowanne mako, Ono da Iris suna ziyarar Ziana da mahaifiyar ta a rumfar sayar da kayan lambu. Mahaifiyar Ziana tana sayen 'ya'yan itatuwa da gyaɗa daga wurin su. Wata rana, Ono ya lura da mahaifiyar Ziana tana kallon gangar da yake rataye da belt din, sa kallo na sha’awa. </a:t>
            </a:r>
          </a:p>
          <a:p>
            <a:pPr fontAlgn="base"/>
            <a:r>
              <a:rPr lang="ha-Latn-NG" sz="1200" kern="1200" noProof="0" dirty="0">
                <a:solidFill>
                  <a:schemeClr val="tx1"/>
                </a:solidFill>
                <a:effectLst/>
                <a:latin typeface="+mn-lt"/>
                <a:ea typeface="+mn-ea"/>
                <a:cs typeface="+mn-cs"/>
              </a:rPr>
              <a:t>"Wannan ita ce gangar dariya," Ono ya ce. "Sautin ta yana nufin farin ciki. Yara suna rawa da dariya idan na buga ta." Mahaifiyar Ziana ta yi mamaki. </a:t>
            </a:r>
          </a:p>
          <a:p>
            <a:pPr fontAlgn="base"/>
            <a:r>
              <a:rPr lang="ha-Latn-NG" sz="1200" kern="1200" noProof="0" dirty="0">
                <a:solidFill>
                  <a:schemeClr val="tx1"/>
                </a:solidFill>
                <a:effectLst/>
                <a:latin typeface="+mn-lt"/>
                <a:ea typeface="+mn-ea"/>
                <a:cs typeface="+mn-cs"/>
              </a:rPr>
              <a:t>Sauran masu ganguna suka taru a kusa, suka fara bayyana labaran gangunan su. A wannan rana, mahaifiyar Ziana ta sayar da kayan lambu ta cikin sauri. Wasu daga cikin 'yan kasuwar kusa da ita ba su ji dadin hakan ba, suna ganin kamar tana kawo canji mara kyau. Amma mahaifiyar Ziana ta ce, "Idan kowa zai iya siyawar ga kowa, to kowa zai fi samun riba".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A kusa da rumfar su, wani tsoho yana sayar da kayan ƙamshi, amma kasuwar sa ba ta tafiya da kyau. Ono ya ba da shawarar a rubuta wata alama da ke cewa, "Maraba da kowa," domin jan hankalin kwastomomi. Ya zana tambarin ganguna da sarewa a jikin takardar.   </a:t>
            </a:r>
          </a:p>
          <a:p>
            <a:pPr fontAlgn="base"/>
            <a:r>
              <a:rPr lang="ha-Latn-NG" sz="1200" kern="1200" noProof="0" dirty="0">
                <a:solidFill>
                  <a:schemeClr val="tx1"/>
                </a:solidFill>
                <a:effectLst/>
                <a:latin typeface="+mn-lt"/>
                <a:ea typeface="+mn-ea"/>
                <a:cs typeface="+mn-cs"/>
              </a:rPr>
              <a:t>Nan da nan, kasuwancin tsohon ya fara bunqasa. A hankali, sauran 'yan kasuwa suka soma fahimta, suka fara ajiyye irin wannan alamar. Alamar "Maraba da Kowa" ta fara bayyana a rumfunan masu ganguna da masu sarewa. A sakamakon haka, kasuwa ta bunƙasa sosai.</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Duk da haka, ba kowa ya ji daɗi ba. Mahaifin Brone yana cike da mamaki da bacin rai. Ya ga shigowar masu ganguna a kasuwar sa a matsayin barazana ga tsoffin al’adu. Sai ya tara mutane masu ra’ayi iri daya da shi don su cire alamomin "Maraba da Kowa" da kuma hana masu ganguna cin kasuwa. Hakan ya haddasa tashin hankali a kasuwa. Kwamitin kasuwa ya fara damuwa.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Brone ya ƙi bin mahaifin sa a wannan shiri. Maimakon haka, ya haɗa kai da tsoho mai sayar da kayan qamshi, suka tunkari kwamitin kasuwa. Suka roƙi a shirya wani biki na kiɗa, inda kowa zai iya baje kolin ƙwarewarsa sa. Brone ya ce "Wataƙila, idan mahaifina da sauran mutanen da ke kin masu ganguna suka saurari waƙoƙin su da labaran su, za su iya fahimtar su."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Maganar biki ta bazu ko’ina. Ranar biki, kasuwa ta cika da mutane daga wurare masu nisa. 'Yan kasuwa sun sayar da kaya fiye da yadda suka saba. </a:t>
            </a:r>
          </a:p>
          <a:p>
            <a:pPr fontAlgn="base"/>
            <a:r>
              <a:rPr lang="ha-Latn-NG" sz="1200" kern="1200" noProof="0" dirty="0">
                <a:solidFill>
                  <a:schemeClr val="tx1"/>
                </a:solidFill>
                <a:effectLst/>
                <a:latin typeface="+mn-lt"/>
                <a:ea typeface="+mn-ea"/>
                <a:cs typeface="+mn-cs"/>
              </a:rPr>
              <a:t>A ƙarshe, lokacin biki ya yi. Tsohon nan mai sayar da kayan ƙamshi ya busa sarewar sa da ƙwarewa, yana yin kiɗa mai daɗi. Diyar sa ta rera waƙar godiya ga Ubangiji domin albarkar ƙasar noma. Sai ya bayyana dalilin da ya sa waƙar ta fi masa muhimmanci – don yana tuna wahalar rayuwar da ya sha a ƙuruciyar sa. </a:t>
            </a:r>
          </a:p>
          <a:p>
            <a:pPr fontAlgn="base"/>
            <a:r>
              <a:rPr lang="ha-Latn-NG" sz="1200" kern="1200" noProof="0" dirty="0">
                <a:solidFill>
                  <a:schemeClr val="tx1"/>
                </a:solidFill>
                <a:effectLst/>
                <a:latin typeface="+mn-lt"/>
                <a:ea typeface="+mn-ea"/>
                <a:cs typeface="+mn-cs"/>
              </a:rPr>
              <a:t>Mahaifin Brone ya daga gira yana kallon mutane. Ya ga yadda wasu daga cikin masu ganguna suka yi murmushi da nuña amincewa.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2026-03-25</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Tsohon mutum ya gayyaci Ono da Iris zuwa kan dandalı. Suka ba da labaran gangunan su, suka yi kiɗa masu annashuwa don girmama ruhin rawa na kogin daji, sannan suka buga waƙoƙin girmamawa ga ruhin hadari wanda ke kare bishiyoyin ‘ya’yan itatuwan su. A karo na farko, mutanen garin masu sarewa sun fara fahimtar abin da ganguna ke nufi ga masu ganguna. Mahaifin Brone ya yi tsaki da bacin rai.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A ƙarshe, Ziana ta taka zuwa kan dandalı tare da Ono da Iris. Ta tuna da mahaifin ta, ta dauki sarewar ta, ta kai zuwa leɓenta, kuma suka fara busawa tare. Shiru mai cike da mamaki ya sauka kan taron jama’a. Ba a taɓa jin sarewa da ganguna tare ba, kuma ba a taɓa ganin wata mace na busa sarewa ba. </a:t>
            </a:r>
          </a:p>
          <a:p>
            <a:pPr fontAlgn="base"/>
            <a:r>
              <a:rPr lang="ha-Latn-NG" sz="1200" kern="1200" noProof="0" dirty="0">
                <a:solidFill>
                  <a:schemeClr val="tx1"/>
                </a:solidFill>
                <a:effectLst/>
                <a:latin typeface="+mn-lt"/>
                <a:ea typeface="+mn-ea"/>
                <a:cs typeface="+mn-cs"/>
              </a:rPr>
              <a:t>Waƙar godiya ga rana da ruwa sama daga sarewar Ziana ta ratsa iska, tana tafiya daidai da bugun rawar kogin daji daga gangar Ono. </a:t>
            </a:r>
          </a:p>
          <a:p>
            <a:pPr fontAlgn="base"/>
            <a:r>
              <a:rPr lang="ha-Latn-NG" sz="1200" kern="1200" noProof="0" dirty="0">
                <a:solidFill>
                  <a:schemeClr val="tx1"/>
                </a:solidFill>
                <a:effectLst/>
                <a:latin typeface="+mn-lt"/>
                <a:ea typeface="+mn-ea"/>
                <a:cs typeface="+mn-cs"/>
              </a:rPr>
              <a:t>Waƙar ta kare, kuma kowa a wajen taron suka dubi junan su. Wasu suka yi tafi da jinjina, wasu kuma suka daga kai. Sai mahaifin Brone ya barke da fushi akan Ziana. "Maciyar Amania" ya kurma ihu, ya bar wurin cikin fushi. </a:t>
            </a:r>
          </a:p>
          <a:p>
            <a:pPr fontAlgn="base"/>
            <a:r>
              <a:rPr lang="ha-Latn-NG" sz="1200" kern="1200" noProof="0" dirty="0">
                <a:solidFill>
                  <a:schemeClr val="tx1"/>
                </a:solidFill>
                <a:effectLst/>
                <a:latin typeface="+mn-lt"/>
                <a:ea typeface="+mn-ea"/>
                <a:cs typeface="+mn-cs"/>
              </a:rPr>
              <a:t>Brone ya dubi mahaifin sa da baƙin ciki. Ya girgiza kan sa, ya cire sarewar da ke rataye a wuyan sa, ya ajiye ta a rumfar mahaifin sa, sannan ya bar garin har abada.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An yi dogon tattaunawa a cikin garuruwan biyu bayan bikin kiɗa. Shin ya dace a yi wa kowa hidima a rumfunan kasuwa? Shin ‘yan mata za su iya busa sarewa? Shin sarewa da ganguna za su iya yin kiɗa tare? Bayan watanni da yawa, mutanen gari ba su iya cin ma matsaya ɗaya ba. </a:t>
            </a:r>
          </a:p>
          <a:p>
            <a:pPr fontAlgn="base"/>
            <a:r>
              <a:rPr lang="ha-Latn-NG" sz="1200" kern="1200" noProof="0" dirty="0">
                <a:solidFill>
                  <a:schemeClr val="tx1"/>
                </a:solidFill>
                <a:effectLst/>
                <a:latin typeface="+mn-lt"/>
                <a:ea typeface="+mn-ea"/>
                <a:cs typeface="+mn-cs"/>
              </a:rPr>
              <a:t>Amma, bayan da suka saurari labaran masu ganguna kuma suka ga gaskiya da sadaukarwar mutane, majalisar kasuwa ta yanke hukunci: </a:t>
            </a:r>
          </a:p>
          <a:p>
            <a:pPr fontAlgn="base"/>
            <a:r>
              <a:rPr lang="ha-Latn-NG" sz="1200" kern="1200" noProof="0" dirty="0">
                <a:solidFill>
                  <a:schemeClr val="tx1"/>
                </a:solidFill>
                <a:effectLst/>
                <a:latin typeface="+mn-lt"/>
                <a:ea typeface="+mn-ea"/>
                <a:cs typeface="+mn-cs"/>
              </a:rPr>
              <a:t>“Za a yi wa kowa adalci a kasuwa!” </a:t>
            </a:r>
          </a:p>
          <a:p>
            <a:pPr fontAlgn="base"/>
            <a:r>
              <a:rPr lang="ha-Latn-NG" sz="1200" kern="1200" noProof="0" dirty="0">
                <a:solidFill>
                  <a:schemeClr val="tx1"/>
                </a:solidFill>
                <a:effectLst/>
                <a:latin typeface="+mn-lt"/>
                <a:ea typeface="+mn-ea"/>
                <a:cs typeface="+mn-cs"/>
              </a:rPr>
              <a:t>An cire haramcin buga ganguna, kuma aka sauke ragowar alamomin "Ba a yarda da masu ganguna ba." Amma, dangane da sauran tambayoyi akan yin kiɗa, majalisar ta ƙi tsoma baki. Kowane mutum zai kasance da ‘yancin yin abin da zuciyar sa ta amince da shi.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Ya ɗauki shekaru da dama kafin masu ganguna su ji daɗin shiga kowane rumfa a kasuwa. Amma a kowane mako, ana iya ganin Ziana, Ono da Iris suna zaune tare suna busa sarewa da ganguna, har sai yatsun su sun fara famewa, gashin su kuma ya juya zuwa fari.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32102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b="0" i="0" u="none" strike="noStrike" kern="1200" noProof="0" dirty="0">
                <a:solidFill>
                  <a:schemeClr val="tx1"/>
                </a:solidFill>
                <a:effectLst/>
                <a:latin typeface="+mn-lt"/>
                <a:ea typeface="+mn-ea"/>
                <a:cs typeface="+mn-cs"/>
              </a:rPr>
              <a:t>A nuna wannan sashen a daidai lokacin da ake gabatar da taqaddamar mai taken “A wani lokaci a can baya…”. Ayi bayanin cewa ko wace kalma a wannan sashen tana da alaqa da labarin ta wasu fuskoki.</a:t>
            </a:r>
            <a:endParaRPr lang="ha-Latn-NG" sz="1200" kern="1200" noProof="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i="1" noProof="0" dirty="0">
                <a:solidFill>
                  <a:srgbClr val="FF0000"/>
                </a:solidFill>
              </a:rPr>
              <a:t> </a:t>
            </a:r>
            <a:r>
              <a:rPr lang="ha-Latn-NG" i="1" noProof="0" dirty="0"/>
              <a:t>Shafuka: 25-46 yana kwatanta rubutun gabatarwa 5 na zama.</a:t>
            </a:r>
            <a:endParaRPr lang="ha-Latn-NG" sz="1200" i="1" kern="1200" noProof="0" dirty="0">
              <a:solidFill>
                <a:schemeClr val="tx1"/>
              </a:solidFill>
              <a:effectLst/>
              <a:latin typeface="+mn-lt"/>
              <a:ea typeface="Calibri"/>
              <a:cs typeface="Calibri"/>
            </a:endParaRPr>
          </a:p>
          <a:p>
            <a:endParaRPr lang="ha-Latn-NG" sz="1200" kern="1200" noProof="0" dirty="0">
              <a:solidFill>
                <a:schemeClr val="tx1"/>
              </a:solidFill>
              <a:effectLst/>
              <a:latin typeface="+mn-lt"/>
              <a:ea typeface="+mn-ea"/>
              <a:cs typeface="+mn-cs"/>
            </a:endParaRPr>
          </a:p>
          <a:p>
            <a:r>
              <a:rPr lang="ha-Latn-NG" sz="1200" b="1" kern="1200" noProof="0" dirty="0">
                <a:solidFill>
                  <a:schemeClr val="tx1"/>
                </a:solidFill>
                <a:effectLst/>
                <a:latin typeface="+mn-lt"/>
                <a:ea typeface="+mn-ea"/>
                <a:cs typeface="+mn-cs"/>
              </a:rPr>
              <a:t>Gabatarwa: ‘Yancin tunani, nazari, addini da imani </a:t>
            </a:r>
            <a:br>
              <a:rPr lang="ha-Latn-NG" sz="1200" b="1" kern="1200" noProof="0" dirty="0">
                <a:effectLst/>
                <a:cs typeface="+mn-lt"/>
              </a:rPr>
            </a:br>
            <a:endParaRPr lang="ha-Latn-NG" sz="1200" b="1" kern="1200" noProof="0" dirty="0">
              <a:effectLs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kern="1200" noProof="0" dirty="0">
                <a:solidFill>
                  <a:schemeClr val="tx1"/>
                </a:solidFill>
                <a:effectLst/>
                <a:latin typeface="+mn-lt"/>
                <a:ea typeface="+mn-ea"/>
                <a:cs typeface="+mn-cs"/>
              </a:rPr>
              <a:t>Don haka, wa, ko kuma menene ‘yancin addini ko imani ke karewa? </a:t>
            </a:r>
          </a:p>
          <a:p>
            <a:r>
              <a:rPr lang="ha-Latn-NG" sz="1200" kern="1200" noProof="0" dirty="0">
                <a:solidFill>
                  <a:schemeClr val="tx1"/>
                </a:solidFill>
                <a:effectLst/>
                <a:latin typeface="+mn-lt"/>
                <a:ea typeface="+mn-ea"/>
                <a:cs typeface="+mn-cs"/>
              </a:rPr>
              <a:t>Kuna iya tunanin amsa mai ma’ana ita ce addini da imani. Amma a zahiri, ‘yancin addini ko imani ba ya kare addini ko masu imani a kan su. Ba ya kare Allah ko abin da aka tsarkake. Kamar kowane ‘Hakkin Ɗan’Adam, yana kare mutane. </a:t>
            </a:r>
          </a:p>
          <a:p>
            <a:r>
              <a:rPr lang="ha-Latn-NG" sz="1200" kern="1200" noProof="0" dirty="0">
                <a:solidFill>
                  <a:schemeClr val="tx1"/>
                </a:solidFill>
                <a:effectLst/>
                <a:latin typeface="+mn-lt"/>
                <a:ea typeface="+mn-ea"/>
                <a:cs typeface="+mn-cs"/>
              </a:rPr>
              <a:t>Don ba wa haqqin cikakken sunansa, ‘yancin tunanin mutum, lamiri, addini da imani yana kare haƙƙoƙi ga kowane Ɗan’Adam – ko wanene su, ko menene abin da suka yi imani da shi ko kuma wane addini suke bi.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dirty="0">
                <a:solidFill>
                  <a:schemeClr val="tx1"/>
                </a:solidFill>
                <a:effectLst/>
                <a:latin typeface="+mn-lt"/>
                <a:ea typeface="+mn-ea"/>
                <a:cs typeface="+mn-cs"/>
              </a:rPr>
              <a:t>‘Yancin addini ko imani ya dogara ne akan ra’ayin cewa duk Ɗan'Adam yana da buqatu na asali: </a:t>
            </a:r>
            <a:endParaRPr lang="sv-SE" sz="16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ha-Latn-NG" sz="1200" kern="1200" dirty="0">
                <a:solidFill>
                  <a:schemeClr val="tx1"/>
                </a:solidFill>
                <a:effectLst/>
                <a:latin typeface="+mn-lt"/>
                <a:ea typeface="+mn-ea"/>
                <a:cs typeface="+mn-cs"/>
              </a:rPr>
              <a:t>a ba su damar yin tunani da yanke shawara da kansu game da abin da yake mai kyau da gaskiya</a:t>
            </a:r>
            <a:endParaRPr lang="sv-SE" sz="16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ha-Latn-NG" sz="1200" kern="1200" dirty="0">
                <a:solidFill>
                  <a:schemeClr val="tx1"/>
                </a:solidFill>
                <a:effectLst/>
                <a:latin typeface="+mn-lt"/>
                <a:ea typeface="+mn-ea"/>
                <a:cs typeface="+mn-cs"/>
              </a:rPr>
              <a:t>su kasance cikin qungiyoyi masu imani, ayyuka da ainihi iri daya </a:t>
            </a:r>
            <a:endParaRPr lang="sv-SE" sz="16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ha-Latn-NG" sz="1200" kern="1200" dirty="0">
                <a:solidFill>
                  <a:schemeClr val="tx1"/>
                </a:solidFill>
                <a:effectLst/>
                <a:latin typeface="+mn-lt"/>
                <a:ea typeface="+mn-ea"/>
                <a:cs typeface="+mn-cs"/>
              </a:rPr>
              <a:t>kuma su iya yin tambayoyi game da ra’ayoyi da ayyuka, su canza tunaninsu game da abin da suka yi imani da shi kuma su ƙi yin abubuwan da suka saba wa lamirinsu. </a:t>
            </a:r>
            <a:endParaRPr lang="sv-SE" sz="1600" kern="1200" dirty="0">
              <a:solidFill>
                <a:schemeClr val="tx1"/>
              </a:solidFill>
              <a:effectLst/>
              <a:latin typeface="+mn-lt"/>
              <a:ea typeface="+mn-ea"/>
              <a:cs typeface="+mn-cs"/>
            </a:endParaRPr>
          </a:p>
          <a:p>
            <a:r>
              <a:rPr lang="ha-Latn-NG" sz="1200" kern="1200" dirty="0">
                <a:solidFill>
                  <a:schemeClr val="tx1"/>
                </a:solidFill>
                <a:effectLst/>
                <a:latin typeface="+mn-lt"/>
                <a:ea typeface="+mn-ea"/>
                <a:cs typeface="+mn-cs"/>
              </a:rPr>
              <a:t>Don yin tunanin, su yi imani, su kasantuwa, su aiwatar, su yi tambaya, su yi sauyi tunaninsu kuma su ƙin yarda. </a:t>
            </a:r>
            <a:endParaRPr lang="sv-SE" sz="16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102687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b="1" kern="1200" noProof="0" dirty="0">
                <a:solidFill>
                  <a:schemeClr val="tx1"/>
                </a:solidFill>
                <a:effectLst/>
                <a:latin typeface="+mn-lt"/>
                <a:ea typeface="+mn-ea"/>
                <a:cs typeface="+mn-cs"/>
              </a:rPr>
              <a:t>WAƊANNE ’HAƘƘI MUKE DA SHI? </a:t>
            </a:r>
            <a:br>
              <a:rPr lang="ha-Latn-NG" sz="1200" b="1" kern="1200" noProof="0" dirty="0">
                <a:effectLst/>
                <a:cs typeface="+mn-lt"/>
              </a:rPr>
            </a:br>
            <a:r>
              <a:rPr lang="ha-Latn-NG" sz="1200" kern="1200" noProof="0" dirty="0">
                <a:solidFill>
                  <a:schemeClr val="tx1"/>
                </a:solidFill>
                <a:effectLst/>
                <a:latin typeface="+mn-lt"/>
                <a:ea typeface="+mn-ea"/>
                <a:cs typeface="+mn-cs"/>
              </a:rPr>
              <a:t>Don haka, wadanne ’haƙƙi muke da shi? Mu duba abin da aka rubuta a cikin yarjejeniyoyin. ’Yancin addini ko imani yana kariya ne ta Mataki na 18 na Yarjejeniyar qasa daƙasa kan ‘Yancin Ɗan’Adam da Siyasa – ICCPR. Wannan yarjejeniya ce mai ɗorewa ta doka kuma qasashe 173 sun sadaukar da kansu don bin waɗannan dokokin qasa da qasa. </a:t>
            </a:r>
            <a:br>
              <a:rPr lang="ha-Latn-NG" sz="1200" kern="1200" noProof="0" dirty="0">
                <a:solidFill>
                  <a:schemeClr val="tx1"/>
                </a:solidFill>
                <a:effectLst/>
                <a:latin typeface="+mn-lt"/>
                <a:ea typeface="+mn-ea"/>
                <a:cs typeface="+mn-cs"/>
              </a:rPr>
            </a:br>
            <a:r>
              <a:rPr lang="ha-Latn-NG" sz="1200" i="1" kern="1200" noProof="0" dirty="0">
                <a:solidFill>
                  <a:schemeClr val="tx1"/>
                </a:solidFill>
                <a:effectLst/>
                <a:latin typeface="+mn-lt"/>
                <a:ea typeface="+mn-ea"/>
                <a:cs typeface="+mn-cs"/>
              </a:rPr>
              <a:t>[Ku gaya wa mahalarta taron idan ƙasarku ta amince da ICCPR.]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Jumla ta farko ta sashe na 18 ta ce: </a:t>
            </a:r>
          </a:p>
          <a:p>
            <a:pPr fontAlgn="base"/>
            <a:r>
              <a:rPr lang="ha-Latn-NG" sz="1200" kern="1200" noProof="0" dirty="0">
                <a:solidFill>
                  <a:schemeClr val="tx1"/>
                </a:solidFill>
                <a:effectLst/>
                <a:latin typeface="+mn-lt"/>
                <a:ea typeface="+mn-ea"/>
                <a:cs typeface="+mn-cs"/>
              </a:rPr>
              <a:t>“Kowane mutum yana da hakkin ‘yancin yin tunani, lamiri da addini.”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15184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kern="1200" noProof="0" dirty="0">
                <a:solidFill>
                  <a:schemeClr val="tx1"/>
                </a:solidFill>
                <a:effectLst/>
                <a:latin typeface="+mn-lt"/>
                <a:ea typeface="+mn-ea"/>
                <a:cs typeface="+mn-cs"/>
              </a:rPr>
              <a:t>Kowa yana da haqqin yin tunani da kansa – kamar Ziana a cikin labarin, wacce ta yi tunanin ya kamata a ba ta damar saka sarewa duk da cewa yarinya ce. </a:t>
            </a: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29</a:t>
            </a:fld>
            <a:endParaRPr lang="en-GB"/>
          </a:p>
        </p:txBody>
      </p:sp>
    </p:spTree>
    <p:extLst>
      <p:ext uri="{BB962C8B-B14F-4D97-AF65-F5344CB8AC3E}">
        <p14:creationId xmlns:p14="http://schemas.microsoft.com/office/powerpoint/2010/main" val="253967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i="1" kern="1200" noProof="0" dirty="0">
                <a:solidFill>
                  <a:schemeClr val="tx1"/>
                </a:solidFill>
                <a:effectLst/>
                <a:latin typeface="+mn-lt"/>
                <a:ea typeface="+mn-ea"/>
                <a:cs typeface="+mn-cs"/>
              </a:rPr>
              <a:t>Shafuka 3-23 Sun kwatanta labarin da aka yi anfani a sashen Watarana a can baya.</a:t>
            </a:r>
            <a:r>
              <a:rPr lang="ha-Latn-NG" b="1" i="1" noProof="0" dirty="0"/>
              <a:t> </a:t>
            </a:r>
            <a:endParaRPr lang="ha-Latn-NG" b="1" i="1" noProof="0" dirty="0">
              <a:cs typeface="Calibri"/>
            </a:endParaRPr>
          </a:p>
          <a:p>
            <a:endParaRPr lang="ha-Latn-NG" noProof="0" dirty="0"/>
          </a:p>
          <a:p>
            <a:pPr rtl="0" fontAlgn="base"/>
            <a:r>
              <a:rPr lang="ha-Latn-NG" sz="1200" b="1" i="0" u="none" strike="noStrike" kern="1200" noProof="0" dirty="0">
                <a:solidFill>
                  <a:schemeClr val="tx1"/>
                </a:solidFill>
                <a:effectLst/>
                <a:latin typeface="+mn-lt"/>
                <a:ea typeface="+mn-ea"/>
                <a:cs typeface="+mn-cs"/>
              </a:rPr>
              <a:t>Waqoqin Sarewa Da Ganga</a:t>
            </a:r>
            <a:r>
              <a:rPr lang="ha-Latn-NG" sz="1200" b="1" i="0" kern="1200" noProof="0" dirty="0">
                <a:solidFill>
                  <a:schemeClr val="tx1"/>
                </a:solidFill>
                <a:effectLst/>
                <a:latin typeface="+mn-lt"/>
                <a:ea typeface="+mn-ea"/>
                <a:cs typeface="+mn-cs"/>
              </a:rPr>
              <a:t>​</a:t>
            </a:r>
          </a:p>
          <a:p>
            <a:pPr rtl="0" fontAlgn="base"/>
            <a:r>
              <a:rPr lang="ha-Latn-NG" sz="1200" b="0" i="0" u="none" strike="noStrike" kern="1200" noProof="0" dirty="0">
                <a:solidFill>
                  <a:schemeClr val="tx1"/>
                </a:solidFill>
                <a:effectLst/>
                <a:latin typeface="+mn-lt"/>
                <a:ea typeface="+mn-ea"/>
                <a:cs typeface="+mn-cs"/>
              </a:rPr>
              <a:t> </a:t>
            </a:r>
            <a:r>
              <a:rPr lang="ha-Latn-NG" sz="1200" b="0" i="0" kern="1200" noProof="0" dirty="0">
                <a:solidFill>
                  <a:schemeClr val="tx1"/>
                </a:solidFill>
                <a:effectLst/>
                <a:latin typeface="+mn-lt"/>
                <a:ea typeface="+mn-ea"/>
                <a:cs typeface="+mn-cs"/>
              </a:rPr>
              <a:t>​</a:t>
            </a:r>
          </a:p>
          <a:p>
            <a:pPr rtl="0" fontAlgn="base"/>
            <a:r>
              <a:rPr lang="ha-Latn-NG" sz="1200" b="0" i="1" u="none" strike="noStrike" kern="1200" noProof="0" dirty="0">
                <a:solidFill>
                  <a:schemeClr val="tx1"/>
                </a:solidFill>
                <a:effectLst/>
                <a:latin typeface="+mn-lt"/>
                <a:ea typeface="+mn-ea"/>
                <a:cs typeface="+mn-cs"/>
              </a:rPr>
              <a:t>Marubuta: Katherine Cash and Sidsel-Marie Winther Prag </a:t>
            </a:r>
            <a:r>
              <a:rPr lang="ha-Latn-NG" sz="1200" b="0" i="0" kern="1200" noProof="0" dirty="0">
                <a:solidFill>
                  <a:schemeClr val="tx1"/>
                </a:solidFill>
                <a:effectLst/>
                <a:latin typeface="+mn-lt"/>
                <a:ea typeface="+mn-ea"/>
                <a:cs typeface="+mn-cs"/>
              </a:rPr>
              <a:t>​</a:t>
            </a:r>
          </a:p>
          <a:p>
            <a:pPr rtl="0" fontAlgn="base"/>
            <a:r>
              <a:rPr lang="ha-Latn-NG" sz="1200" b="0" i="1" u="none" strike="noStrike" kern="1200" noProof="0" dirty="0">
                <a:solidFill>
                  <a:schemeClr val="tx1"/>
                </a:solidFill>
                <a:effectLst/>
                <a:latin typeface="+mn-lt"/>
                <a:ea typeface="+mn-ea"/>
                <a:cs typeface="+mn-cs"/>
              </a:rPr>
              <a:t>Zane Zane: Toby Newsome</a:t>
            </a:r>
            <a:endParaRPr lang="ha-Latn-NG" sz="1200" b="0" i="0" kern="1200" noProof="0" dirty="0">
              <a:solidFill>
                <a:schemeClr val="tx1"/>
              </a:solidFill>
              <a:effectLst/>
              <a:latin typeface="+mn-lt"/>
              <a:ea typeface="+mn-ea"/>
              <a:cs typeface="+mn-cs"/>
            </a:endParaRPr>
          </a:p>
          <a:p>
            <a:endParaRPr lang="en-GB" dirty="0">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kern="1200" noProof="0" dirty="0">
                <a:solidFill>
                  <a:schemeClr val="tx1"/>
                </a:solidFill>
                <a:effectLst/>
                <a:latin typeface="+mn-lt"/>
                <a:ea typeface="+mn-ea"/>
                <a:cs typeface="+mn-cs"/>
              </a:rPr>
              <a:t>Muna da haqqin sauraren lamirinmu – kamar Brone wanda ya ƙi taimaka wa mahaifinsa saboda ya yi imani cewa ayyukan mahaifinsa ba daidai ba ne. </a:t>
            </a:r>
            <a:endParaRPr lang="ha-Latn-NG" noProof="0"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30</a:t>
            </a:fld>
            <a:endParaRPr lang="en-GB"/>
          </a:p>
        </p:txBody>
      </p:sp>
    </p:spTree>
    <p:extLst>
      <p:ext uri="{BB962C8B-B14F-4D97-AF65-F5344CB8AC3E}">
        <p14:creationId xmlns:p14="http://schemas.microsoft.com/office/powerpoint/2010/main" val="175368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kern="1200" noProof="0" dirty="0">
                <a:solidFill>
                  <a:schemeClr val="tx1"/>
                </a:solidFill>
                <a:effectLst/>
                <a:latin typeface="+mn-lt"/>
                <a:ea typeface="+mn-ea"/>
                <a:cs typeface="+mn-cs"/>
              </a:rPr>
              <a:t>Kuma muna da hakkin riƙe imani na addini ko wanda ba na addini ba kuma mu sami ainihi na addini ko imani – mu yi imani kuma mu kasance. Kamar mazauna kauyen sarewa da ganga, yawancinmu muna riƙe da imani na gaskiya. Imaninmu da al’ummar mutanen da muke gaba su da su na iya nufin abu mai yawa a gare mu. </a:t>
            </a:r>
            <a:endParaRPr lang="ha-Latn-NG" noProof="0"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31</a:t>
            </a:fld>
            <a:endParaRPr lang="en-GB"/>
          </a:p>
        </p:txBody>
      </p:sp>
    </p:spTree>
    <p:extLst>
      <p:ext uri="{BB962C8B-B14F-4D97-AF65-F5344CB8AC3E}">
        <p14:creationId xmlns:p14="http://schemas.microsoft.com/office/powerpoint/2010/main" val="392794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kern="1200" noProof="0" dirty="0">
                <a:solidFill>
                  <a:schemeClr val="tx1"/>
                </a:solidFill>
                <a:effectLst/>
                <a:latin typeface="+mn-lt"/>
                <a:ea typeface="+mn-ea"/>
                <a:cs typeface="+mn-cs"/>
              </a:rPr>
              <a:t>Amma komai irin al’ummar da muke rayuwa a ciki ko kuma yadda imaninmu yake gaskiya da daidai, za a sami mutanen da, saboda kowane dalili, suka rasa imani da imanin su ko kuma a cikin al’ummar su – kamar Brone wanda ya cire sarewarsa ya bar al’ummar sa.</a:t>
            </a:r>
            <a:endParaRPr lang="ha-Latn-NG" noProof="0"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32</a:t>
            </a:fld>
            <a:endParaRPr lang="en-GB"/>
          </a:p>
        </p:txBody>
      </p:sp>
    </p:spTree>
    <p:extLst>
      <p:ext uri="{BB962C8B-B14F-4D97-AF65-F5344CB8AC3E}">
        <p14:creationId xmlns:p14="http://schemas.microsoft.com/office/powerpoint/2010/main" val="15921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A cikin dokar hakkin Ɗan’Adam ta qasa da ƙasa, ana kare hakkin bari da canza addininku ko imanin ku tare da hakkin samun addinin ku ko imanin ku.</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33</a:t>
            </a:fld>
            <a:endParaRPr lang="en-GB"/>
          </a:p>
        </p:txBody>
      </p:sp>
    </p:spTree>
    <p:extLst>
      <p:ext uri="{BB962C8B-B14F-4D97-AF65-F5344CB8AC3E}">
        <p14:creationId xmlns:p14="http://schemas.microsoft.com/office/powerpoint/2010/main" val="417230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Waɗannan haqqoqi yin tunani, imani, tambaya da canza imaninmu galibi ana kiransu ‘yancin ciki. Suna game da abin da ke faruwa a cikin tunaninmu da ruhinmu, waɗanda ke da alaqa da ainihinmu – ma’anar mu na wa ne ne mu. </a:t>
            </a:r>
          </a:p>
          <a:p>
            <a:pPr fontAlgn="base"/>
            <a:r>
              <a:rPr lang="ha-Latn-NG" sz="1200" kern="1200" noProof="0" dirty="0">
                <a:solidFill>
                  <a:schemeClr val="tx1"/>
                </a:solidFill>
                <a:effectLst/>
                <a:latin typeface="+mn-lt"/>
                <a:ea typeface="+mn-ea"/>
                <a:cs typeface="+mn-cs"/>
              </a:rPr>
              <a:t>Don wannan dalili, haƙƙoƙi ne cikakke. A ƙarƙashin dokar ƙasa da ƙasa, ba a ba wa kowane mutum ko gwamnati damar iyakance waɗannan haƙƙoƙi, har abada. </a:t>
            </a:r>
          </a:p>
          <a:p>
            <a:pPr fontAlgn="base"/>
            <a:r>
              <a:rPr lang="ha-Latn-NG" sz="1200" kern="1200" noProof="0" dirty="0">
                <a:solidFill>
                  <a:schemeClr val="tx1"/>
                </a:solidFill>
                <a:effectLst/>
                <a:latin typeface="+mn-lt"/>
                <a:ea typeface="+mn-ea"/>
                <a:cs typeface="+mn-cs"/>
              </a:rPr>
              <a:t>Amma ba shakka, addini da imani sun fi game da abin da ke faruwa a cikin tunaninmu da ruhinmu! Game da abin da muke yi ne – game da yadda muke bayyana imaninmu a cikin kalmomi da ayyuka. </a:t>
            </a: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34</a:t>
            </a:fld>
            <a:endParaRPr lang="en-GB"/>
          </a:p>
        </p:txBody>
      </p:sp>
    </p:spTree>
    <p:extLst>
      <p:ext uri="{BB962C8B-B14F-4D97-AF65-F5344CB8AC3E}">
        <p14:creationId xmlns:p14="http://schemas.microsoft.com/office/powerpoint/2010/main" val="308828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noProof="0" dirty="0"/>
              <a:t>A cikin labarinmu, rayuwar mazauna qauyen ta cika da ayyukan da suka bayyana imanin su da kasancewarsu! Daga saka sarewa zuwa buga ganga na rayuwar yau da kullun. </a:t>
            </a:r>
          </a:p>
          <a:p>
            <a:pPr marL="0" marR="0" lvl="0" indent="0" algn="l" defTabSz="914400" rtl="0" eaLnBrk="1" fontAlgn="auto" latinLnBrk="0" hangingPunct="1">
              <a:lnSpc>
                <a:spcPct val="100000"/>
              </a:lnSpc>
              <a:spcBef>
                <a:spcPts val="0"/>
              </a:spcBef>
              <a:spcAft>
                <a:spcPts val="0"/>
              </a:spcAft>
              <a:buClrTx/>
              <a:buSzTx/>
              <a:buFontTx/>
              <a:buNone/>
              <a:tabLst/>
              <a:defRPr/>
            </a:pPr>
            <a:r>
              <a:rPr lang="ha-Latn-NG" noProof="0" dirty="0"/>
              <a:t>‘Yancin addini ko imani kuma yana kare waɗannan haƙƙoƙi. Mu sake duban Yarjejeniyar.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35</a:t>
            </a:fld>
            <a:endParaRPr lang="en-GB"/>
          </a:p>
        </p:txBody>
      </p:sp>
    </p:spTree>
    <p:extLst>
      <p:ext uri="{BB962C8B-B14F-4D97-AF65-F5344CB8AC3E}">
        <p14:creationId xmlns:p14="http://schemas.microsoft.com/office/powerpoint/2010/main" val="260655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Sashe na 18 yace: “Wannan haqqin zai haɗa da… ‘yanci, ko dai ɗaiɗaiku ko kuma a cikin al’umma tare da wasu kuma a bainar jama’a ko a ɓoye, don bayyana addininsa ko imanin sa a cikin bauta, lura, aiki da koyarwa.”</a:t>
            </a:r>
          </a:p>
          <a:p>
            <a:pPr fontAlgn="base"/>
            <a:endParaRPr lang="ha-Latn-NG" sz="1200" kern="1200" noProof="0" dirty="0">
              <a:solidFill>
                <a:schemeClr val="tx1"/>
              </a:solidFill>
              <a:effectLst/>
              <a:latin typeface="+mn-lt"/>
              <a:ea typeface="+mn-ea"/>
              <a:cs typeface="+mn-cs"/>
            </a:endParaRPr>
          </a:p>
          <a:p>
            <a:pPr fontAlgn="base"/>
            <a:r>
              <a:rPr lang="ha-Latn-NG" sz="1200" kern="1200" noProof="0" dirty="0">
                <a:solidFill>
                  <a:schemeClr val="tx1"/>
                </a:solidFill>
                <a:effectLst/>
                <a:latin typeface="+mn-lt"/>
                <a:ea typeface="+mn-ea"/>
                <a:cs typeface="+mn-cs"/>
              </a:rPr>
              <a:t>Muna da hakkin yin addu’a a ɓoye kuma mu bayyana addininmu ko imaninmu a matsayin wani ɓangare na al’umma, tare da bauta da al’adu na gama gari. Kuma wannan al’umma ma tana da haƙƙoƙi – ba haƙƙoƙi sarrafa membobinsu ba, amma haqqoqi dangane da jihar. Misali, jihar dole ne ta tabbatar da cewa al’ummomi masu addini da imani za su iya samun ainihi na doka idan suna so, ta yadda za su iya riqe asusun banki, ɗaukar mutane aiki da mallakar gine-gine. </a:t>
            </a:r>
          </a:p>
          <a:p>
            <a:pPr fontAlgn="base"/>
            <a:r>
              <a:rPr lang="ha-Latn-NG" sz="1200" kern="1200" noProof="0" dirty="0">
                <a:solidFill>
                  <a:schemeClr val="tx1"/>
                </a:solidFill>
                <a:effectLst/>
                <a:latin typeface="+mn-lt"/>
                <a:ea typeface="+mn-ea"/>
                <a:cs typeface="+mn-cs"/>
              </a:rPr>
              <a:t>Akwai hanyoyi daban-daban da yawa ga ɗaiɗaikun mutane da ƙungiyoyi don yin addini ko imani, kuma qwararrun Majalisar Ɗinkin Duniya sun ba da misalai da yawa na ayyukan da aka kare. Misali, muna da ‘hakkin: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36</a:t>
            </a:fld>
            <a:endParaRPr lang="en-GB"/>
          </a:p>
        </p:txBody>
      </p:sp>
    </p:spTree>
    <p:extLst>
      <p:ext uri="{BB962C8B-B14F-4D97-AF65-F5344CB8AC3E}">
        <p14:creationId xmlns:p14="http://schemas.microsoft.com/office/powerpoint/2010/main" val="2141610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fontAlgn="base">
              <a:buFont typeface="Arial" panose="020B0604020202020204" pitchFamily="34" charset="0"/>
              <a:buChar char="•"/>
            </a:pPr>
            <a:r>
              <a:rPr lang="ha-Latn-NG" sz="1200" kern="1200" noProof="0" dirty="0">
                <a:solidFill>
                  <a:schemeClr val="tx1"/>
                </a:solidFill>
                <a:effectLst/>
                <a:latin typeface="+mn-lt"/>
                <a:ea typeface="+mn-ea"/>
                <a:cs typeface="+mn-cs"/>
              </a:rPr>
              <a:t>Don taruwa don bauta, yin bukukuwa da lura da ranakun hutu. </a:t>
            </a:r>
          </a:p>
          <a:p>
            <a:pPr marL="171450" indent="-171450" fontAlgn="base">
              <a:buFont typeface="Arial" panose="020B0604020202020204" pitchFamily="34" charset="0"/>
              <a:buChar char="•"/>
            </a:pPr>
            <a:r>
              <a:rPr lang="ha-Latn-NG" sz="1200" kern="1200" noProof="0" dirty="0">
                <a:solidFill>
                  <a:schemeClr val="tx1"/>
                </a:solidFill>
                <a:effectLst/>
                <a:latin typeface="+mn-lt"/>
                <a:ea typeface="+mn-ea"/>
                <a:cs typeface="+mn-cs"/>
              </a:rPr>
              <a:t>Don saka tufafin addini da cin abinci na musamman. </a:t>
            </a:r>
          </a:p>
          <a:p>
            <a:pPr marL="171450" indent="-171450" fontAlgn="base">
              <a:buFont typeface="Arial" panose="020B0604020202020204" pitchFamily="34" charset="0"/>
              <a:buChar char="•"/>
            </a:pPr>
            <a:r>
              <a:rPr lang="ha-Latn-NG" sz="1200" kern="1200" noProof="0" dirty="0">
                <a:solidFill>
                  <a:schemeClr val="tx1"/>
                </a:solidFill>
                <a:effectLst/>
                <a:latin typeface="+mn-lt"/>
                <a:ea typeface="+mn-ea"/>
                <a:cs typeface="+mn-cs"/>
              </a:rPr>
              <a:t>Don samun wuraren ibada, maƙabartu da nuna alamomin addini. </a:t>
            </a:r>
          </a:p>
          <a:p>
            <a:pPr marL="171450" indent="-171450" fontAlgn="base">
              <a:buFont typeface="Arial" panose="020B0604020202020204" pitchFamily="34" charset="0"/>
              <a:buChar char="•"/>
            </a:pPr>
            <a:r>
              <a:rPr lang="ha-Latn-NG" sz="1200" kern="1200" noProof="0" dirty="0">
                <a:solidFill>
                  <a:schemeClr val="tx1"/>
                </a:solidFill>
                <a:effectLst/>
                <a:latin typeface="+mn-lt"/>
                <a:ea typeface="+mn-ea"/>
                <a:cs typeface="+mn-cs"/>
              </a:rPr>
              <a:t>Don taka rawa a cikin al’umma, misali ta hanyar kafa ƙungiyoyin agaji da</a:t>
            </a:r>
          </a:p>
          <a:p>
            <a:pPr marL="171450" indent="-171450" fontAlgn="base">
              <a:buFont typeface="Arial" panose="020B0604020202020204" pitchFamily="34" charset="0"/>
              <a:buChar char="•"/>
            </a:pPr>
            <a:r>
              <a:rPr lang="ha-Latn-NG" sz="1200" kern="1200" noProof="0" dirty="0">
                <a:solidFill>
                  <a:schemeClr val="tx1"/>
                </a:solidFill>
                <a:effectLst/>
                <a:latin typeface="+mn-lt"/>
                <a:ea typeface="+mn-ea"/>
                <a:cs typeface="+mn-cs"/>
              </a:rPr>
              <a:t>Don yin magana game da da koyar da addini ko imani, da horarwa ko naɗa shugabanni. </a:t>
            </a:r>
          </a:p>
          <a:p>
            <a:pPr marL="0" indent="0" fontAlgn="base">
              <a:buFont typeface="Arial" panose="020B0604020202020204" pitchFamily="34" charset="0"/>
              <a:buNone/>
            </a:pPr>
            <a:r>
              <a:rPr lang="ha-Latn-NG" sz="1200" kern="1200" noProof="0" dirty="0">
                <a:solidFill>
                  <a:schemeClr val="tx1"/>
                </a:solidFill>
                <a:effectLst/>
                <a:latin typeface="+mn-lt"/>
                <a:ea typeface="+mn-ea"/>
                <a:cs typeface="+mn-cs"/>
              </a:rPr>
              <a:t>A wannan lokacin, kuna iya tunanin, “Yayi kyau – waɗannan su ne irin haƙƙoƙi da nake so ga al’ummata!” Ko kuma kuna iya fara damuwa!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37</a:t>
            </a:fld>
            <a:endParaRPr lang="en-GB"/>
          </a:p>
        </p:txBody>
      </p:sp>
    </p:spTree>
    <p:extLst>
      <p:ext uri="{BB962C8B-B14F-4D97-AF65-F5344CB8AC3E}">
        <p14:creationId xmlns:p14="http://schemas.microsoft.com/office/powerpoint/2010/main" val="18163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b="1" kern="1200" noProof="0" dirty="0">
                <a:solidFill>
                  <a:schemeClr val="tx1"/>
                </a:solidFill>
                <a:effectLst/>
                <a:latin typeface="+mn-lt"/>
                <a:ea typeface="+mn-ea"/>
                <a:cs typeface="+mn-cs"/>
              </a:rPr>
              <a:t>DON SON RAI DA DAIDAITO – KAR MU CUTAR DA WASU! </a:t>
            </a:r>
          </a:p>
          <a:p>
            <a:pPr fontAlgn="base"/>
            <a:r>
              <a:rPr lang="ha-Latn-NG" sz="1200" kern="1200" noProof="0" dirty="0">
                <a:solidFill>
                  <a:schemeClr val="tx1"/>
                </a:solidFill>
                <a:effectLst/>
                <a:latin typeface="+mn-lt"/>
                <a:ea typeface="+mn-ea"/>
                <a:cs typeface="+mn-cs"/>
              </a:rPr>
              <a:t>To, game da mutane ko ƙungiyoyi da suke amfani da addininsu ko imanin su don haɓaka qiyayya ko tashin hankali ga wasu, waɗanda suke nuna wariya ga wasu ko kuma suke murkushewa da sarrafa wasu a cikin qungiyar su? </a:t>
            </a:r>
          </a:p>
          <a:p>
            <a:pPr fontAlgn="base"/>
            <a:r>
              <a:rPr lang="ha-Latn-NG" sz="1200" kern="1200" noProof="0" dirty="0">
                <a:solidFill>
                  <a:schemeClr val="tx1"/>
                </a:solidFill>
                <a:effectLst/>
                <a:latin typeface="+mn-lt"/>
                <a:ea typeface="+mn-ea"/>
                <a:cs typeface="+mn-cs"/>
              </a:rPr>
              <a:t>Shin ‘yancin addini ko imani yana nufin cewa suna da ‘yancin yin haka – komai tasirin da yake da shi ga wasu mutane? Abin godiya, ba haka ba ne!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38</a:t>
            </a:fld>
            <a:endParaRPr lang="en-GB"/>
          </a:p>
        </p:txBody>
      </p:sp>
    </p:spTree>
    <p:extLst>
      <p:ext uri="{BB962C8B-B14F-4D97-AF65-F5344CB8AC3E}">
        <p14:creationId xmlns:p14="http://schemas.microsoft.com/office/powerpoint/2010/main" val="3130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Yarjejeniyoyin hakkin Ɗan’Adam suna gaya mana haƙƙoƙimu da kuma iyakan haƙƙoƙimu. Ko kuma a faɗi wata hanyar – waɗanne nauyi ne muke da shi lokacin da muke amfani da ‘haƙƙimu.</a:t>
            </a:r>
          </a:p>
          <a:p>
            <a:pPr fontAlgn="base"/>
            <a:r>
              <a:rPr lang="ha-Latn-NG" sz="1200" kern="1200" noProof="0" dirty="0">
                <a:solidFill>
                  <a:schemeClr val="tx1"/>
                </a:solidFill>
                <a:effectLst/>
                <a:latin typeface="+mn-lt"/>
                <a:ea typeface="+mn-ea"/>
                <a:cs typeface="+mn-cs"/>
              </a:rPr>
              <a:t>Za mu iya taqaita waɗannan nauyi ta hanyar cewa kada kowa ya yi amfani da haƙƙoƙin sa da ‘yancinsa ta hanyoyin da za su cutar da wasu mutane. Wannan shi ne nauyin ɗabi’a na kowane mutum bisa ga yarjejeniyoyin hakkin Ɗan’Adam. Kuma gwamnati tana da nauyin doka don girmama hakkin kowa da kare kowa daga cutarwa. Mu duba dalla-dalla YADDA ya kamata a kare mu daga cutarwa.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39</a:t>
            </a:fld>
            <a:endParaRPr lang="en-GB"/>
          </a:p>
        </p:txBody>
      </p:sp>
    </p:spTree>
    <p:extLst>
      <p:ext uri="{BB962C8B-B14F-4D97-AF65-F5344CB8AC3E}">
        <p14:creationId xmlns:p14="http://schemas.microsoft.com/office/powerpoint/2010/main" val="384057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da chan, akwai ƙauyuka guda biyu.</a:t>
            </a:r>
            <a:endParaRPr lang="ha-Latn-NG" noProof="0"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3327502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Na farko: Babu tilastawa! </a:t>
            </a:r>
          </a:p>
          <a:p>
            <a:pPr fontAlgn="base"/>
            <a:r>
              <a:rPr lang="ha-Latn-NG" sz="1200" kern="1200" noProof="0" dirty="0">
                <a:solidFill>
                  <a:schemeClr val="tx1"/>
                </a:solidFill>
                <a:effectLst/>
                <a:latin typeface="+mn-lt"/>
                <a:ea typeface="+mn-ea"/>
                <a:cs typeface="+mn-cs"/>
              </a:rPr>
              <a:t>Ba a ba da izinin tilastawa a cikin al’amuran addini ko imani. Imani da kasancewa na son rai ne. Ba a ba wa hukumomi, al’ummomin addini da iyalai izinin yin amfani da barazana, tsoratarwa ko tashin hankali don tilasta wa kowa ya yi imani ko kada ya yi imani, ya yi aiki ko kada ya yi aiki, ya kasance cikin addini ko kada ya kasance cikin addini.</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40</a:t>
            </a:fld>
            <a:endParaRPr lang="en-GB"/>
          </a:p>
        </p:txBody>
      </p:sp>
    </p:spTree>
    <p:extLst>
      <p:ext uri="{BB962C8B-B14F-4D97-AF65-F5344CB8AC3E}">
        <p14:creationId xmlns:p14="http://schemas.microsoft.com/office/powerpoint/2010/main" val="2895381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noProof="0" dirty="0"/>
              <a:t>Na biyu: Babu wariya! </a:t>
            </a:r>
          </a:p>
          <a:p>
            <a:r>
              <a:rPr lang="ha-Latn-NG" noProof="0" dirty="0"/>
              <a:t>Mataki na 2 na Yarjejeniyar ya haramta wariya ta kowane iri – ko ya dogara ne akan addini, launin fata, jinsi ko harshe, misali. Ƙasashe da suka rattaba hannu kan yarjejeniyoyin hakkin Ɗan’Adam sun amince da yin adalci ga kowa da kowa kuma su yi aiki tuƙuru don kawo ƙarshen wariya a cikin al’umma – kamar yadda majalisar kasuwa ta yi a cikin labarinmu.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41</a:t>
            </a:fld>
            <a:endParaRPr lang="en-GB"/>
          </a:p>
        </p:txBody>
      </p:sp>
    </p:spTree>
    <p:extLst>
      <p:ext uri="{BB962C8B-B14F-4D97-AF65-F5344CB8AC3E}">
        <p14:creationId xmlns:p14="http://schemas.microsoft.com/office/powerpoint/2010/main" val="1937090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Na uku: Babu lalata haƙƙi! </a:t>
            </a:r>
          </a:p>
          <a:p>
            <a:pPr fontAlgn="base"/>
            <a:r>
              <a:rPr lang="ha-Latn-NG" sz="1200" kern="1200" noProof="0" dirty="0">
                <a:solidFill>
                  <a:schemeClr val="tx1"/>
                </a:solidFill>
                <a:effectLst/>
                <a:latin typeface="+mn-lt"/>
                <a:ea typeface="+mn-ea"/>
                <a:cs typeface="+mn-cs"/>
              </a:rPr>
              <a:t>Mataki na 5 ya bayyana cewa ba a ba wa kowace gwamnati, qungiyoyi ko mutum damar fassara hakkin Ɗan’Adam ɗaya a matsayin ba su haqqin yin aiki ta hanyar da za ta lalata sauran haƙƙoƙi  Ɗan’Adam. Kuma Mataki na 20 ya haramta haɓaka ƙiyayya na addini ta hanyar tunzura wariya, ƙiyayya ko tashin hankali.</a:t>
            </a:r>
          </a:p>
          <a:p>
            <a:pPr fontAlgn="base"/>
            <a:r>
              <a:rPr lang="ha-Latn-NG" sz="1200" kern="1200" noProof="0" dirty="0">
                <a:solidFill>
                  <a:schemeClr val="tx1"/>
                </a:solidFill>
                <a:effectLst/>
                <a:latin typeface="+mn-lt"/>
                <a:ea typeface="+mn-ea"/>
                <a:cs typeface="+mn-cs"/>
              </a:rPr>
              <a:t>Ba tare da la’akari da abin da gwamnati ko mutum yake tunanin addini ya buƙaci su yi ba, babu wanda zai iya jayayya cewa ‘yancin addini ko imani ya ba su hakkin taka hakkin wasu mutane. Don haka mahaifin Brone ba shi da hakkin cin zarafin masu ganga, ko da ya yi tunanin shi ne abin da ya dace a yi. </a:t>
            </a:r>
          </a:p>
          <a:p>
            <a:pPr fontAlgn="base"/>
            <a:r>
              <a:rPr lang="ha-Latn-NG" sz="1200" kern="1200" noProof="0" dirty="0">
                <a:solidFill>
                  <a:schemeClr val="tx1"/>
                </a:solidFill>
                <a:effectLst/>
                <a:latin typeface="+mn-lt"/>
                <a:ea typeface="+mn-ea"/>
                <a:cs typeface="+mn-cs"/>
              </a:rPr>
              <a:t>Na tabbata kuna iya tunanin misalai da yawa na amfani da addini don ba da hujja ko tunzura tashin hankali, ko kuma ayyukan addini da ke cutar da mutane. Hakanan kuna iya tunanin lokutan da ake hana mutane yin addininsu ko imanin su cikin lumana.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42</a:t>
            </a:fld>
            <a:endParaRPr lang="en-GB"/>
          </a:p>
        </p:txBody>
      </p:sp>
    </p:spTree>
    <p:extLst>
      <p:ext uri="{BB962C8B-B14F-4D97-AF65-F5344CB8AC3E}">
        <p14:creationId xmlns:p14="http://schemas.microsoft.com/office/powerpoint/2010/main" val="4153567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b="1" kern="1200" noProof="0" dirty="0">
                <a:solidFill>
                  <a:schemeClr val="tx1"/>
                </a:solidFill>
                <a:effectLst/>
                <a:latin typeface="+mn-lt"/>
                <a:ea typeface="+mn-ea"/>
                <a:cs typeface="+mn-cs"/>
              </a:rPr>
              <a:t>IYAKOKI GA ‘YANCIN ADDINI KO IMANI</a:t>
            </a:r>
          </a:p>
          <a:p>
            <a:r>
              <a:rPr lang="ha-Latn-NG" sz="1200" kern="1200" noProof="0" dirty="0">
                <a:solidFill>
                  <a:schemeClr val="tx1"/>
                </a:solidFill>
                <a:effectLst/>
                <a:latin typeface="+mn-lt"/>
                <a:ea typeface="+mn-ea"/>
                <a:cs typeface="+mn-cs"/>
              </a:rPr>
              <a:t>Don haka, menene dokokin? Yaushe ne gwamnatoci ke da izinin iyakance ‘yancin addini ko imani? Mu duba dokokin da sauri. Na farko, ba za a taɓa iyakance haqqin yin tunani da imani ba (‘yancin ciki). Na biyu, ana iya iyakance aikin addini ko imani – amma SAI idan an bi waɗannan ƙa’idodi huɗu.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43</a:t>
            </a:fld>
            <a:endParaRPr lang="en-GB"/>
          </a:p>
        </p:txBody>
      </p:sp>
    </p:spTree>
    <p:extLst>
      <p:ext uri="{BB962C8B-B14F-4D97-AF65-F5344CB8AC3E}">
        <p14:creationId xmlns:p14="http://schemas.microsoft.com/office/powerpoint/2010/main" val="91793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lvl="0" indent="-228600">
              <a:buFont typeface="+mj-lt"/>
              <a:buAutoNum type="arabicPeriod"/>
            </a:pPr>
            <a:r>
              <a:rPr lang="ha-Latn-NG" sz="1200" kern="1200" noProof="0" dirty="0">
                <a:solidFill>
                  <a:schemeClr val="tx1"/>
                </a:solidFill>
                <a:effectLst/>
                <a:latin typeface="+mn-lt"/>
                <a:ea typeface="+mn-ea"/>
                <a:cs typeface="+mn-cs"/>
              </a:rPr>
              <a:t>Dole ne a sami DOKA da ke bayyana iyakar. A wasu kalmomi, ‘yan sanda ba za su iya yin abin da suke so kawai ba. </a:t>
            </a:r>
          </a:p>
          <a:p>
            <a:pPr marL="228600" lvl="0" indent="-228600">
              <a:buFont typeface="+mj-lt"/>
              <a:buAutoNum type="arabicPeriod"/>
            </a:pPr>
            <a:r>
              <a:rPr lang="ha-Latn-NG" sz="1200" kern="1200" noProof="0" dirty="0">
                <a:solidFill>
                  <a:schemeClr val="tx1"/>
                </a:solidFill>
                <a:effectLst/>
                <a:latin typeface="+mn-lt"/>
                <a:ea typeface="+mn-ea"/>
                <a:cs typeface="+mn-cs"/>
              </a:rPr>
              <a:t>Dole ne iyakar ta kasance MAI DACEWA da matsalar da take ƙoƙarin warwarewa. Misali, idan tsarin lasifika na al’ummar addini ya yi ƙarfi sosai, ana iya umartar al’ummar addini da su rage shi ko kuma su fuskanci tara. Hana su yin taro gaba ɗaya ba zai dace ba.  </a:t>
            </a:r>
          </a:p>
          <a:p>
            <a:pPr marL="228600" lvl="0" indent="-228600">
              <a:buFont typeface="+mj-lt"/>
              <a:buAutoNum type="arabicPeriod"/>
            </a:pPr>
            <a:r>
              <a:rPr lang="ha-Latn-NG" sz="1200" kern="1200" noProof="0" dirty="0">
                <a:solidFill>
                  <a:schemeClr val="tx1"/>
                </a:solidFill>
                <a:effectLst/>
                <a:latin typeface="+mn-lt"/>
                <a:ea typeface="+mn-ea"/>
                <a:cs typeface="+mn-cs"/>
              </a:rPr>
              <a:t>Dole ne duk iyakokin su kasance BA TARE DA WARIYA BA – dole ne su shafi kowa da kowa. </a:t>
            </a:r>
          </a:p>
          <a:p>
            <a:pPr marL="228600" lvl="0" indent="-228600">
              <a:buFont typeface="+mj-lt"/>
              <a:buAutoNum type="arabicPeriod"/>
            </a:pPr>
            <a:r>
              <a:rPr lang="ha-Latn-NG" sz="1200" kern="1200" noProof="0" dirty="0">
                <a:solidFill>
                  <a:schemeClr val="tx1"/>
                </a:solidFill>
                <a:effectLst/>
                <a:latin typeface="+mn-lt"/>
                <a:ea typeface="+mn-ea"/>
                <a:cs typeface="+mn-cs"/>
              </a:rPr>
              <a:t>Dole ne iyakar ta kasance MAI BUƘATA don kare ɗayan abubuwa masu zuwa: Tsaron jama’a, tsarin jama’a, lafiyar jama’a, ɗabi’un jama’a ko haƙƙoƙi da ‘yancin wasu mutane. </a:t>
            </a:r>
          </a:p>
          <a:p>
            <a:pPr marL="0" lvl="0" indent="0">
              <a:buFont typeface="+mj-lt"/>
              <a:buNone/>
            </a:pPr>
            <a:r>
              <a:rPr lang="ha-Latn-NG" sz="1200" kern="1200" noProof="0" dirty="0">
                <a:solidFill>
                  <a:schemeClr val="tx1"/>
                </a:solidFill>
                <a:effectLst/>
                <a:latin typeface="+mn-lt"/>
                <a:ea typeface="+mn-ea"/>
                <a:cs typeface="+mn-cs"/>
              </a:rPr>
              <a:t>Kalmar tilas tana da matuƙar mahimmanci. Bai isa ba cewa gwamnati ko mafi yawan jama’a suna tunanin iyakar tana da kyau don cimma waɗannan manufofin. Dole ne iyakar ta zama mai buƙata. A wasu kalmomi, bai kamata a sami hanyar warware matsalar da ayyukan suka haifar ba tare da iyakance haƙƙoƙi ba. Ana nufin iyakance haqqoqi ya zama mafita ta ƙarshe. Duk da haka, wani lokacin ya zama dole. </a:t>
            </a:r>
          </a:p>
          <a:p>
            <a:pPr marL="228600" lvl="0" indent="-228600">
              <a:buFont typeface="+mj-lt"/>
              <a:buAutoNum type="arabicPeriod"/>
            </a:pPr>
            <a:endParaRPr lang="en-GB"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44</a:t>
            </a:fld>
            <a:endParaRPr lang="en-GB"/>
          </a:p>
        </p:txBody>
      </p:sp>
    </p:spTree>
    <p:extLst>
      <p:ext uri="{BB962C8B-B14F-4D97-AF65-F5344CB8AC3E}">
        <p14:creationId xmlns:p14="http://schemas.microsoft.com/office/powerpoint/2010/main" val="2554419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a-Latn-NG" sz="1200" kern="1200" noProof="0" dirty="0">
                <a:solidFill>
                  <a:schemeClr val="tx1"/>
                </a:solidFill>
                <a:effectLst/>
                <a:latin typeface="+mn-lt"/>
                <a:ea typeface="+mn-ea"/>
                <a:cs typeface="+mn-cs"/>
              </a:rPr>
              <a:t>Misali, yana iya zama haɗari a cika mutane da yawa a wurin ibada. Don haka, yana iya zama dole ga hukumomi su iyakance adadin mutanen da aka ba su izinin shiga wurin ibada saboda dalilan tsaron jama’a. </a:t>
            </a:r>
          </a:p>
          <a:p>
            <a:pPr fontAlgn="base"/>
            <a:r>
              <a:rPr lang="ha-Latn-NG" sz="1200" kern="1200" noProof="0" dirty="0">
                <a:solidFill>
                  <a:schemeClr val="tx1"/>
                </a:solidFill>
                <a:effectLst/>
                <a:latin typeface="+mn-lt"/>
                <a:ea typeface="+mn-ea"/>
                <a:cs typeface="+mn-cs"/>
              </a:rPr>
              <a:t>Ƙuntatawa kan tarukan ibada sun zama ruwan dare gama gari yayin annobar cutar Corona – wani lokacin waɗannan ƙuntatawar sun zama dole, masu dacewa da marasa wariya. Wani lokacin sun kasance masu nuna wariya da rashin dacewa sosai.  </a:t>
            </a:r>
          </a:p>
          <a:p>
            <a:pPr fontAlgn="base"/>
            <a:r>
              <a:rPr lang="ha-Latn-NG" sz="1200" kern="1200" noProof="0" dirty="0">
                <a:solidFill>
                  <a:schemeClr val="tx1"/>
                </a:solidFill>
                <a:effectLst/>
                <a:latin typeface="+mn-lt"/>
                <a:ea typeface="+mn-ea"/>
                <a:cs typeface="+mn-cs"/>
              </a:rPr>
              <a:t>Hana kaciyar mata misali ne na iyakar da ke kare haƙƙoƙi da ‘yancin wasu – a wannan yanayin ‘yan mata. Ba tare da la’akari da ko ana ganin wannan a matsayin al’ada ko aikin addini ba, yana kawo haɗari ga lafiyar ‘yan mata kuma ba za a iya ba da hujja da shi ta hanyar yin nuni ga ‘yancin addini ko imani ba.</a:t>
            </a:r>
          </a:p>
          <a:p>
            <a:pPr fontAlgn="base"/>
            <a:r>
              <a:rPr lang="ha-Latn-NG" sz="1200" kern="1200" noProof="0" dirty="0">
                <a:solidFill>
                  <a:schemeClr val="tx1"/>
                </a:solidFill>
                <a:effectLst/>
                <a:latin typeface="+mn-lt"/>
                <a:ea typeface="+mn-ea"/>
                <a:cs typeface="+mn-cs"/>
              </a:rPr>
              <a:t>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45</a:t>
            </a:fld>
            <a:endParaRPr lang="en-GB"/>
          </a:p>
        </p:txBody>
      </p:sp>
    </p:spTree>
    <p:extLst>
      <p:ext uri="{BB962C8B-B14F-4D97-AF65-F5344CB8AC3E}">
        <p14:creationId xmlns:p14="http://schemas.microsoft.com/office/powerpoint/2010/main" val="1464433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Waɗannan iyakokin suna da matuƙar mahimmanci. Ba tare da su ba, gwamnatoci za su iya iyakance kowace ƙungiya ko aiki da ba su so. Ana nufin iyakancewa ya zama mafita ta ƙarshe, ba kayan aiki don sarrafa jihar ba. A cikin zama masu zuwa, za mu dubi nau’ikan keta ‘yancin addini ko imani daban-daban da ke faruwa a duniya dalla-dalla.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46</a:t>
            </a:fld>
            <a:endParaRPr lang="en-GB"/>
          </a:p>
        </p:txBody>
      </p:sp>
    </p:spTree>
    <p:extLst>
      <p:ext uri="{BB962C8B-B14F-4D97-AF65-F5344CB8AC3E}">
        <p14:creationId xmlns:p14="http://schemas.microsoft.com/office/powerpoint/2010/main" val="4066897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ABIN LURA: Zaku iya qara darasi daya ko fiye da haka akan abinda doka ta tanada akan ‘yancin addini ko imani.</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47</a:t>
            </a:fld>
            <a:endParaRPr lang="en-GB"/>
          </a:p>
        </p:txBody>
      </p:sp>
    </p:spTree>
    <p:extLst>
      <p:ext uri="{BB962C8B-B14F-4D97-AF65-F5344CB8AC3E}">
        <p14:creationId xmlns:p14="http://schemas.microsoft.com/office/powerpoint/2010/main" val="1110728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i="1" kern="1200" noProof="0" dirty="0">
                <a:solidFill>
                  <a:schemeClr val="tx1"/>
                </a:solidFill>
                <a:effectLst/>
                <a:latin typeface="+mn-lt"/>
                <a:ea typeface="+mn-ea"/>
                <a:cs typeface="+mn-cs"/>
              </a:rPr>
              <a:t>Sashe na 48 zuwa na 60 yana da alaqa da ’Yancin addini da imani a rayuwa ta yau da kullum”. Kuyi amfani dasu a lokacin da kuke karanta rubutun a littafin mai bayanin ko kuma ayi bayani mai kama da hakan.​</a:t>
            </a:r>
            <a:endParaRPr lang="ha-Latn-NG" sz="1200" kern="1200" noProof="0" dirty="0">
              <a:solidFill>
                <a:schemeClr val="tx1"/>
              </a:solidFill>
              <a:effectLst/>
              <a:latin typeface="+mn-lt"/>
              <a:ea typeface="+mn-ea"/>
              <a:cs typeface="+mn-cs"/>
            </a:endParaRPr>
          </a:p>
          <a:p>
            <a:r>
              <a:rPr lang="ha-Latn-NG" sz="1200" kern="1200" noProof="0" dirty="0">
                <a:solidFill>
                  <a:schemeClr val="tx1"/>
                </a:solidFill>
                <a:effectLst/>
                <a:latin typeface="+mn-lt"/>
                <a:ea typeface="+mn-ea"/>
                <a:cs typeface="+mn-cs"/>
              </a:rPr>
              <a:t> </a:t>
            </a:r>
          </a:p>
          <a:p>
            <a:r>
              <a:rPr lang="ha-Latn-NG" sz="1200" kern="1200" noProof="0" dirty="0">
                <a:solidFill>
                  <a:schemeClr val="tx1"/>
                </a:solidFill>
                <a:effectLst/>
                <a:latin typeface="+mn-lt"/>
                <a:ea typeface="+mn-ea"/>
                <a:cs typeface="+mn-cs"/>
              </a:rPr>
              <a:t>Tuna da yadda rana ta yau da kullum ke kasancewa a gare ka.</a:t>
            </a:r>
            <a:r>
              <a:rPr lang="ha-Latn-NG" noProof="0" dirty="0"/>
              <a:t> </a:t>
            </a:r>
            <a:endParaRPr lang="ha-Latn-NG" sz="1200" kern="1200" noProof="0" dirty="0">
              <a:solidFill>
                <a:schemeClr val="tx1"/>
              </a:solidFill>
              <a:effectLst/>
              <a:latin typeface="+mn-lt"/>
              <a:ea typeface="+mn-ea"/>
              <a:cs typeface="+mn-cs"/>
            </a:endParaRPr>
          </a:p>
          <a:p>
            <a:endParaRPr lang="ha-Latn-NG" i="1" kern="1200" noProof="0" dirty="0">
              <a:effectLst/>
            </a:endParaRPr>
          </a:p>
          <a:p>
            <a:r>
              <a:rPr lang="ha-Latn-NG" i="1" kern="1200" noProof="0" dirty="0">
                <a:effectLst/>
              </a:rPr>
              <a:t>(</a:t>
            </a:r>
            <a:r>
              <a:rPr lang="ha-Latn-NG" i="1" noProof="0" dirty="0"/>
              <a:t>Wani mutum musulmi yana yin alwala kafin sallah a Indonesiya.)</a:t>
            </a:r>
            <a:endParaRPr lang="ha-Latn-NG" noProof="0"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48</a:t>
            </a:fld>
            <a:endParaRPr lang="en-GB"/>
          </a:p>
        </p:txBody>
      </p:sp>
    </p:spTree>
    <p:extLst>
      <p:ext uri="{BB962C8B-B14F-4D97-AF65-F5344CB8AC3E}">
        <p14:creationId xmlns:p14="http://schemas.microsoft.com/office/powerpoint/2010/main" val="1350959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wane lokaci da wace hanya kake bayyana tunanin ka, imanin ka, tambayoyin ka… </a:t>
            </a:r>
          </a:p>
          <a:p>
            <a:endParaRPr lang="ha-Latn-NG" sz="1200" b="0" i="0" u="none" strike="noStrike" kern="1200" noProof="0" dirty="0">
              <a:solidFill>
                <a:schemeClr val="tx1"/>
              </a:solidFill>
              <a:effectLst/>
              <a:latin typeface="+mn-lt"/>
              <a:ea typeface="+mn-ea"/>
              <a:cs typeface="+mn-cs"/>
            </a:endParaRPr>
          </a:p>
          <a:p>
            <a:r>
              <a:rPr lang="ha-Latn-NG" sz="1200" b="0" i="0" u="none" strike="noStrike" kern="1200" noProof="0" dirty="0">
                <a:solidFill>
                  <a:schemeClr val="tx1"/>
                </a:solidFill>
                <a:effectLst/>
                <a:latin typeface="+mn-lt"/>
                <a:ea typeface="+mn-ea"/>
                <a:cs typeface="+mn-cs"/>
              </a:rPr>
              <a:t>(Wasu iyalai mabiya addinin kiristanci suna addu’a kafin cin abinci, a qasar Amurka)</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49</a:t>
            </a:fld>
            <a:endParaRPr lang="en-GB"/>
          </a:p>
        </p:txBody>
      </p:sp>
    </p:spTree>
    <p:extLst>
      <p:ext uri="{BB962C8B-B14F-4D97-AF65-F5344CB8AC3E}">
        <p14:creationId xmlns:p14="http://schemas.microsoft.com/office/powerpoint/2010/main" val="15915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ha-Latn-NG" sz="1200" b="0" kern="1200" noProof="0" dirty="0">
                <a:solidFill>
                  <a:schemeClr val="tx1"/>
                </a:solidFill>
                <a:effectLst/>
                <a:latin typeface="+mn-lt"/>
                <a:ea typeface="+mn-ea"/>
                <a:cs typeface="+mn-cs"/>
              </a:rPr>
              <a:t>Mutane dake daji an san su da iya kada ganga da rawa. Da zarar an haifi yaro ko yarinya idan ya ko ta fara iya zama sai a basu ganga.</a:t>
            </a:r>
          </a:p>
          <a:p>
            <a:pPr>
              <a:defRPr/>
            </a:pPr>
            <a:r>
              <a:rPr lang="ha-Latn-NG" sz="1200" b="0" kern="1200" noProof="0" dirty="0">
                <a:solidFill>
                  <a:schemeClr val="tx1"/>
                </a:solidFill>
                <a:effectLst/>
                <a:latin typeface="+mn-lt"/>
                <a:ea typeface="+mn-ea"/>
                <a:cs typeface="+mn-cs"/>
              </a:rPr>
              <a:t>Akwai qananan ganguna dake ƙara kamar saukan yayyafi sannan kuma akwai manyan ganguna. Ƙiɗan ganga yana tafiya da rayuwa – bukukuwa, jana’iza da dukkan abin dake tsakani – kuma mutane sun yi imanin cewa kada ganga yana ajiye rayuwar su cikin lumana tare da iskokin dajin.</a:t>
            </a:r>
          </a:p>
          <a:p>
            <a:pPr>
              <a:defRPr/>
            </a:pPr>
            <a:r>
              <a:rPr lang="ha-Latn-NG" noProof="0" dirty="0"/>
              <a:t> </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 da sha'awar addinin ka ko rashin addini? </a:t>
            </a:r>
          </a:p>
          <a:p>
            <a:r>
              <a:rPr lang="ha-Latn-NG" sz="1200" kern="1200" noProof="0" dirty="0">
                <a:solidFill>
                  <a:schemeClr val="tx1"/>
                </a:solidFill>
                <a:effectLst/>
                <a:latin typeface="+mn-lt"/>
                <a:ea typeface="+mn-ea"/>
                <a:cs typeface="+mn-cs"/>
              </a:rPr>
              <a:t> </a:t>
            </a:r>
          </a:p>
          <a:p>
            <a:r>
              <a:rPr lang="ha-Latn-NG" sz="1200" b="0" i="0" u="none" strike="noStrike" kern="1200" noProof="0" dirty="0">
                <a:solidFill>
                  <a:schemeClr val="tx1"/>
                </a:solidFill>
                <a:effectLst/>
                <a:latin typeface="+mn-lt"/>
                <a:ea typeface="+mn-ea"/>
                <a:cs typeface="+mn-cs"/>
              </a:rPr>
              <a:t>(Wata mata mabiyar addinin Hindu tana addu’a a dakinta na bauta, a qasar India)</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50</a:t>
            </a:fld>
            <a:endParaRPr lang="en-GB"/>
          </a:p>
        </p:txBody>
      </p:sp>
    </p:spTree>
    <p:extLst>
      <p:ext uri="{BB962C8B-B14F-4D97-AF65-F5344CB8AC3E}">
        <p14:creationId xmlns:p14="http://schemas.microsoft.com/office/powerpoint/2010/main" val="2294619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cikin abin da kake ci...</a:t>
            </a:r>
          </a:p>
          <a:p>
            <a:r>
              <a:rPr lang="ha-Latn-NG" sz="1200" kern="1200" noProof="0" dirty="0">
                <a:solidFill>
                  <a:schemeClr val="tx1"/>
                </a:solidFill>
                <a:effectLst/>
                <a:latin typeface="+mn-lt"/>
                <a:ea typeface="+mn-ea"/>
                <a:cs typeface="+mn-cs"/>
              </a:rPr>
              <a:t>  </a:t>
            </a:r>
          </a:p>
          <a:p>
            <a:r>
              <a:rPr lang="ha-Latn-NG" sz="1200" b="0" i="0" u="none" strike="noStrike" kern="1200" noProof="0" dirty="0">
                <a:solidFill>
                  <a:schemeClr val="tx1"/>
                </a:solidFill>
                <a:effectLst/>
                <a:latin typeface="+mn-lt"/>
                <a:ea typeface="+mn-ea"/>
                <a:cs typeface="+mn-cs"/>
              </a:rPr>
              <a:t>(Wasu iyalai mabiya addinin Yahudanci suna addu’a kafin cin abinci, a qasar Australia)</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51</a:t>
            </a:fld>
            <a:endParaRPr lang="en-GB"/>
          </a:p>
        </p:txBody>
      </p:sp>
    </p:spTree>
    <p:extLst>
      <p:ext uri="{BB962C8B-B14F-4D97-AF65-F5344CB8AC3E}">
        <p14:creationId xmlns:p14="http://schemas.microsoft.com/office/powerpoint/2010/main" val="489501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 ko ba ka ci ba.</a:t>
            </a:r>
          </a:p>
          <a:p>
            <a:endParaRPr lang="ha-Latn-NG" sz="1200" kern="1200" noProof="0" dirty="0">
              <a:solidFill>
                <a:schemeClr val="tx1"/>
              </a:solidFill>
              <a:effectLst/>
              <a:latin typeface="+mn-lt"/>
              <a:ea typeface="+mn-ea"/>
              <a:cs typeface="+mn-cs"/>
            </a:endParaRPr>
          </a:p>
          <a:p>
            <a:r>
              <a:rPr lang="ha-Latn-NG" sz="1200" b="0" i="0" u="none" strike="noStrike" kern="1200" noProof="0" dirty="0">
                <a:solidFill>
                  <a:schemeClr val="tx1"/>
                </a:solidFill>
                <a:effectLst/>
                <a:latin typeface="+mn-lt"/>
                <a:ea typeface="+mn-ea"/>
                <a:cs typeface="+mn-cs"/>
              </a:rPr>
              <a:t>(Wasu mahauta masu sayarda nama wanda addinin Musulunci yayi amanna dashi a birnin Landan)</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52</a:t>
            </a:fld>
            <a:endParaRPr lang="en-GB"/>
          </a:p>
        </p:txBody>
      </p:sp>
    </p:spTree>
    <p:extLst>
      <p:ext uri="{BB962C8B-B14F-4D97-AF65-F5344CB8AC3E}">
        <p14:creationId xmlns:p14="http://schemas.microsoft.com/office/powerpoint/2010/main" val="4084030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cikin tufafin da kake sakawa ko ba ka sakawa.</a:t>
            </a:r>
          </a:p>
          <a:p>
            <a:r>
              <a:rPr lang="ha-Latn-NG" sz="1200" kern="1200" noProof="0" dirty="0">
                <a:solidFill>
                  <a:schemeClr val="tx1"/>
                </a:solidFill>
                <a:effectLst/>
                <a:latin typeface="+mn-lt"/>
                <a:ea typeface="+mn-ea"/>
                <a:cs typeface="+mn-cs"/>
              </a:rPr>
              <a:t> </a:t>
            </a:r>
          </a:p>
          <a:p>
            <a:r>
              <a:rPr lang="ha-Latn-NG" sz="1200" b="0" i="0" u="none" strike="noStrike" kern="1200" noProof="0" dirty="0">
                <a:solidFill>
                  <a:schemeClr val="tx1"/>
                </a:solidFill>
                <a:effectLst/>
                <a:latin typeface="+mn-lt"/>
                <a:ea typeface="+mn-ea"/>
                <a:cs typeface="+mn-cs"/>
              </a:rPr>
              <a:t>(Wani malamin addinin Buddha yana sayayya, a qasar Singapore)</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53</a:t>
            </a:fld>
            <a:endParaRPr lang="en-GB"/>
          </a:p>
        </p:txBody>
      </p:sp>
    </p:spTree>
    <p:extLst>
      <p:ext uri="{BB962C8B-B14F-4D97-AF65-F5344CB8AC3E}">
        <p14:creationId xmlns:p14="http://schemas.microsoft.com/office/powerpoint/2010/main" val="362317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cikin addu’o’i, ibada…</a:t>
            </a:r>
          </a:p>
          <a:p>
            <a:r>
              <a:rPr lang="ha-Latn-NG" sz="1200" kern="1200" noProof="0" dirty="0">
                <a:solidFill>
                  <a:schemeClr val="tx1"/>
                </a:solidFill>
                <a:effectLst/>
                <a:latin typeface="+mn-lt"/>
                <a:ea typeface="+mn-ea"/>
                <a:cs typeface="+mn-cs"/>
              </a:rPr>
              <a:t> </a:t>
            </a:r>
          </a:p>
          <a:p>
            <a:r>
              <a:rPr lang="ha-Latn-NG" sz="1200" b="0" i="0" u="none" strike="noStrike" kern="1200" noProof="0" dirty="0">
                <a:solidFill>
                  <a:schemeClr val="tx1"/>
                </a:solidFill>
                <a:effectLst/>
                <a:latin typeface="+mn-lt"/>
                <a:ea typeface="+mn-ea"/>
                <a:cs typeface="+mn-cs"/>
              </a:rPr>
              <a:t>(Jana’izar wani wanda cutar COVID and AIDS ta kashe, a qasar Kenya)</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54</a:t>
            </a:fld>
            <a:endParaRPr lang="en-GB"/>
          </a:p>
        </p:txBody>
      </p:sp>
    </p:spTree>
    <p:extLst>
      <p:ext uri="{BB962C8B-B14F-4D97-AF65-F5344CB8AC3E}">
        <p14:creationId xmlns:p14="http://schemas.microsoft.com/office/powerpoint/2010/main" val="1526576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 ko bukukuwa. </a:t>
            </a:r>
          </a:p>
          <a:p>
            <a:endParaRPr lang="ha-Latn-NG" sz="1200" kern="1200" noProof="0" dirty="0">
              <a:solidFill>
                <a:schemeClr val="tx1"/>
              </a:solidFill>
              <a:effectLst/>
              <a:latin typeface="+mn-lt"/>
              <a:ea typeface="+mn-ea"/>
              <a:cs typeface="+mn-cs"/>
            </a:endParaRPr>
          </a:p>
          <a:p>
            <a:r>
              <a:rPr lang="ha-Latn-NG" sz="1200" b="0" i="0" u="none" strike="noStrike" kern="1200" noProof="0" dirty="0">
                <a:solidFill>
                  <a:schemeClr val="tx1"/>
                </a:solidFill>
                <a:effectLst/>
                <a:latin typeface="+mn-lt"/>
                <a:ea typeface="+mn-ea"/>
                <a:cs typeface="+mn-cs"/>
              </a:rPr>
              <a:t>(Daurin auren wasu mabiya addinin kiristanci, a qasar Poland)</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55</a:t>
            </a:fld>
            <a:endParaRPr lang="en-GB"/>
          </a:p>
        </p:txBody>
      </p:sp>
    </p:spTree>
    <p:extLst>
      <p:ext uri="{BB962C8B-B14F-4D97-AF65-F5344CB8AC3E}">
        <p14:creationId xmlns:p14="http://schemas.microsoft.com/office/powerpoint/2010/main" val="1264853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cikin abin da kake karantawa.</a:t>
            </a:r>
          </a:p>
          <a:p>
            <a:r>
              <a:rPr lang="ha-Latn-NG" sz="1200" kern="1200" noProof="0" dirty="0">
                <a:solidFill>
                  <a:schemeClr val="tx1"/>
                </a:solidFill>
                <a:effectLst/>
                <a:latin typeface="+mn-lt"/>
                <a:ea typeface="+mn-ea"/>
                <a:cs typeface="+mn-cs"/>
              </a:rPr>
              <a:t> </a:t>
            </a:r>
          </a:p>
          <a:p>
            <a:r>
              <a:rPr lang="ha-Latn-NG" sz="1200" b="0" i="0" u="none" strike="noStrike" kern="1200" noProof="0" dirty="0">
                <a:solidFill>
                  <a:schemeClr val="tx1"/>
                </a:solidFill>
                <a:effectLst/>
                <a:latin typeface="+mn-lt"/>
                <a:ea typeface="+mn-ea"/>
                <a:cs typeface="+mn-cs"/>
              </a:rPr>
              <a:t>(Wasu iyalai mabiya addinin Islama suna sharhin litattafai) </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56</a:t>
            </a:fld>
            <a:endParaRPr lang="en-GB"/>
          </a:p>
        </p:txBody>
      </p:sp>
    </p:spTree>
    <p:extLst>
      <p:ext uri="{BB962C8B-B14F-4D97-AF65-F5344CB8AC3E}">
        <p14:creationId xmlns:p14="http://schemas.microsoft.com/office/powerpoint/2010/main" val="1714984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cikin hirar ka da iyali, abokai, ko abokan aiki.</a:t>
            </a:r>
          </a:p>
          <a:p>
            <a:r>
              <a:rPr lang="ha-Latn-NG" sz="1200" i="1" kern="1200" noProof="0" dirty="0">
                <a:solidFill>
                  <a:schemeClr val="tx1"/>
                </a:solidFill>
                <a:effectLst/>
                <a:latin typeface="+mn-lt"/>
                <a:ea typeface="+mn-ea"/>
                <a:cs typeface="+mn-cs"/>
              </a:rPr>
              <a:t> </a:t>
            </a:r>
            <a:endParaRPr lang="ha-Latn-NG" sz="1200" kern="1200" noProof="0" dirty="0">
              <a:solidFill>
                <a:schemeClr val="tx1"/>
              </a:solidFill>
              <a:effectLst/>
              <a:latin typeface="+mn-lt"/>
              <a:ea typeface="+mn-ea"/>
              <a:cs typeface="+mn-cs"/>
            </a:endParaRPr>
          </a:p>
          <a:p>
            <a:pPr rtl="0" fontAlgn="base"/>
            <a:r>
              <a:rPr lang="ha-Latn-NG" sz="1200" b="0" i="0" kern="1200" noProof="0" dirty="0">
                <a:solidFill>
                  <a:schemeClr val="tx1"/>
                </a:solidFill>
                <a:effectLst/>
                <a:latin typeface="+mn-lt"/>
                <a:ea typeface="+mn-ea"/>
                <a:cs typeface="+mn-cs"/>
              </a:rPr>
              <a:t>​</a:t>
            </a:r>
          </a:p>
          <a:p>
            <a:pPr rtl="0" fontAlgn="base"/>
            <a:r>
              <a:rPr lang="ha-Latn-NG" sz="1200" b="0" i="0" u="none" strike="noStrike" kern="1200" noProof="0" dirty="0">
                <a:solidFill>
                  <a:schemeClr val="tx1"/>
                </a:solidFill>
                <a:effectLst/>
                <a:latin typeface="+mn-lt"/>
                <a:ea typeface="+mn-ea"/>
                <a:cs typeface="+mn-cs"/>
              </a:rPr>
              <a:t>(Wasu abokan aiki suna muhawara)</a:t>
            </a:r>
            <a:endParaRPr lang="ha-Latn-NG" sz="1200" b="0" i="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57</a:t>
            </a:fld>
            <a:endParaRPr lang="en-GB"/>
          </a:p>
        </p:txBody>
      </p:sp>
    </p:spTree>
    <p:extLst>
      <p:ext uri="{BB962C8B-B14F-4D97-AF65-F5344CB8AC3E}">
        <p14:creationId xmlns:p14="http://schemas.microsoft.com/office/powerpoint/2010/main" val="933651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cikin yadda kake rainon ’ya’yan ka.</a:t>
            </a:r>
          </a:p>
          <a:p>
            <a:r>
              <a:rPr lang="ha-Latn-NG" sz="1200" kern="1200" noProof="0" dirty="0">
                <a:solidFill>
                  <a:schemeClr val="tx1"/>
                </a:solidFill>
                <a:effectLst/>
                <a:latin typeface="+mn-lt"/>
                <a:ea typeface="+mn-ea"/>
                <a:cs typeface="+mn-cs"/>
              </a:rPr>
              <a:t> </a:t>
            </a:r>
          </a:p>
          <a:p>
            <a:r>
              <a:rPr lang="ha-Latn-NG" sz="1200" b="0" i="0" u="none" strike="noStrike" kern="1200" noProof="0" dirty="0">
                <a:solidFill>
                  <a:schemeClr val="tx1"/>
                </a:solidFill>
                <a:effectLst/>
                <a:latin typeface="+mn-lt"/>
                <a:ea typeface="+mn-ea"/>
                <a:cs typeface="+mn-cs"/>
              </a:rPr>
              <a:t>(Wata mahaifiya tana yiwa ‘yarta kashedi)</a:t>
            </a:r>
            <a:endParaRPr lang="ha-Latn-NG"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58</a:t>
            </a:fld>
            <a:endParaRPr lang="en-GB"/>
          </a:p>
        </p:txBody>
      </p:sp>
    </p:spTree>
    <p:extLst>
      <p:ext uri="{BB962C8B-B14F-4D97-AF65-F5344CB8AC3E}">
        <p14:creationId xmlns:p14="http://schemas.microsoft.com/office/powerpoint/2010/main" val="1662038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cikin yadda kake hidima wa al’umma</a:t>
            </a:r>
            <a:r>
              <a:rPr lang="sv-SE" sz="1200" kern="1200" noProof="0" dirty="0">
                <a:solidFill>
                  <a:schemeClr val="tx1"/>
                </a:solidFill>
                <a:effectLst/>
                <a:latin typeface="+mn-lt"/>
                <a:ea typeface="+mn-ea"/>
                <a:cs typeface="+mn-cs"/>
              </a:rPr>
              <a:t> …</a:t>
            </a:r>
            <a:r>
              <a:rPr lang="ha-Latn-NG" sz="1200" kern="1200" noProof="0" dirty="0">
                <a:solidFill>
                  <a:schemeClr val="tx1"/>
                </a:solidFill>
                <a:effectLst/>
                <a:latin typeface="+mn-lt"/>
                <a:ea typeface="+mn-ea"/>
                <a:cs typeface="+mn-cs"/>
              </a:rPr>
              <a:t> </a:t>
            </a:r>
            <a:endParaRPr lang="sv-SE" sz="1200" kern="1200" noProof="0" dirty="0">
              <a:solidFill>
                <a:schemeClr val="tx1"/>
              </a:solidFill>
              <a:effectLst/>
              <a:latin typeface="+mn-lt"/>
              <a:ea typeface="+mn-ea"/>
              <a:cs typeface="+mn-cs"/>
            </a:endParaRPr>
          </a:p>
          <a:p>
            <a:r>
              <a:rPr lang="ha-Latn-NG" sz="1200" kern="1200" noProof="0" dirty="0">
                <a:solidFill>
                  <a:schemeClr val="tx1"/>
                </a:solidFill>
                <a:effectLst/>
                <a:latin typeface="+mn-lt"/>
                <a:ea typeface="+mn-ea"/>
                <a:cs typeface="+mn-cs"/>
              </a:rPr>
              <a:t> </a:t>
            </a:r>
          </a:p>
          <a:p>
            <a:pPr rtl="0" fontAlgn="base"/>
            <a:r>
              <a:rPr lang="ha-Latn-NG" sz="1200" b="0" i="0" kern="1200" noProof="0" dirty="0">
                <a:solidFill>
                  <a:schemeClr val="tx1"/>
                </a:solidFill>
                <a:effectLst/>
                <a:latin typeface="+mn-lt"/>
                <a:ea typeface="+mn-ea"/>
                <a:cs typeface="+mn-cs"/>
              </a:rPr>
              <a:t>​</a:t>
            </a:r>
            <a:r>
              <a:rPr lang="ha-Latn-NG" sz="1200" b="0" i="0" u="none" strike="noStrike" kern="1200" noProof="0" dirty="0">
                <a:solidFill>
                  <a:schemeClr val="tx1"/>
                </a:solidFill>
                <a:effectLst/>
                <a:latin typeface="+mn-lt"/>
                <a:ea typeface="+mn-ea"/>
                <a:cs typeface="+mn-cs"/>
              </a:rPr>
              <a:t>(Madabbaqar wata al’umma mabiya addinin Sikh, a qasar India)</a:t>
            </a:r>
            <a:endParaRPr lang="ha-Latn-NG" sz="1200" b="0" i="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59</a:t>
            </a:fld>
            <a:endParaRPr lang="en-GB"/>
          </a:p>
        </p:txBody>
      </p:sp>
    </p:spTree>
    <p:extLst>
      <p:ext uri="{BB962C8B-B14F-4D97-AF65-F5344CB8AC3E}">
        <p14:creationId xmlns:p14="http://schemas.microsoft.com/office/powerpoint/2010/main" val="264885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kern="1200" noProof="0" dirty="0">
                <a:solidFill>
                  <a:schemeClr val="tx1"/>
                </a:solidFill>
                <a:effectLst/>
                <a:latin typeface="+mn-lt"/>
                <a:ea typeface="+mn-ea"/>
                <a:cs typeface="+mn-cs"/>
              </a:rPr>
              <a:t>Mutanen ƙauyen cikin kwarin dake ƙasa kuwa, mutanen ƙauyen ba su taba fahimtar masu ganguna ba. Sun dauki ƙarar ganguna a matsayin hayaniya kawai kuma suna yin dariya da wannan “ƙidan”. Su a ƙauyen su idan an haifi yaro, mahafin sa yana sassaqa masa sarewa daga itace ko fashi, kuma yaron zai rataya a wuyan sa har ƙarshen rayuwar sa. Yana daukan shekaru da dama kafin mutum ya ƙware a waƙoƙin gargajiya na sarewa, kuma mafi girman daraja a cikin al’umma ana bai wa mutum ne idan ya iya rera kida mai dadi da sarewa har Allah na nasama ya kan yi farin ciki da shi ya kuma kawo ruwan sama da hasken rana don amfanin gonaki mai albarka.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 ko shiga cikin matsalolin da suka shafe ka a cikin jama’a.</a:t>
            </a:r>
          </a:p>
          <a:p>
            <a:r>
              <a:rPr lang="ha-Latn-NG" sz="1200" kern="1200" noProof="0" dirty="0">
                <a:solidFill>
                  <a:schemeClr val="tx1"/>
                </a:solidFill>
                <a:effectLst/>
                <a:latin typeface="+mn-lt"/>
                <a:ea typeface="+mn-ea"/>
                <a:cs typeface="+mn-cs"/>
              </a:rPr>
              <a:t> </a:t>
            </a:r>
          </a:p>
          <a:p>
            <a:pPr rtl="0" fontAlgn="base"/>
            <a:r>
              <a:rPr lang="ha-Latn-NG" sz="1200" b="0" i="0" kern="1200" noProof="0" dirty="0">
                <a:solidFill>
                  <a:schemeClr val="tx1"/>
                </a:solidFill>
                <a:effectLst/>
                <a:latin typeface="+mn-lt"/>
                <a:ea typeface="+mn-ea"/>
                <a:cs typeface="+mn-cs"/>
              </a:rPr>
              <a:t>​</a:t>
            </a:r>
            <a:r>
              <a:rPr lang="ha-Latn-NG" sz="1200" b="0" i="0" u="none" strike="noStrike" kern="1200" noProof="0" dirty="0">
                <a:solidFill>
                  <a:schemeClr val="tx1"/>
                </a:solidFill>
                <a:effectLst/>
                <a:latin typeface="+mn-lt"/>
                <a:ea typeface="+mn-ea"/>
                <a:cs typeface="+mn-cs"/>
              </a:rPr>
              <a:t>(Mata na gabatar da zanga-zangar lumana domin samun ‘yanci, a qasar Indonesia)</a:t>
            </a:r>
            <a:endParaRPr lang="ha-Latn-NG" sz="1200" b="0" i="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60</a:t>
            </a:fld>
            <a:endParaRPr lang="en-GB"/>
          </a:p>
        </p:txBody>
      </p:sp>
    </p:spTree>
    <p:extLst>
      <p:ext uri="{BB962C8B-B14F-4D97-AF65-F5344CB8AC3E}">
        <p14:creationId xmlns:p14="http://schemas.microsoft.com/office/powerpoint/2010/main" val="98902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i="1" kern="1200" noProof="0" dirty="0">
                <a:solidFill>
                  <a:schemeClr val="tx1"/>
                </a:solidFill>
                <a:effectLst/>
                <a:latin typeface="+mn-lt"/>
                <a:ea typeface="+mn-ea"/>
                <a:cs typeface="+mn-cs"/>
              </a:rPr>
              <a:t>Ana karanta wannan labari a matsayin wani ɓangare na qarshe na sashi na biyu. An nuna shi a cikin hotunan nunin faifai na shafuka 61-63.</a:t>
            </a:r>
          </a:p>
          <a:p>
            <a:endParaRPr lang="ha-Latn-NG" sz="1200" kern="1200" noProof="0" dirty="0">
              <a:solidFill>
                <a:schemeClr val="tx1"/>
              </a:solidFill>
              <a:effectLst/>
              <a:latin typeface="+mn-lt"/>
              <a:ea typeface="+mn-ea"/>
              <a:cs typeface="+mn-cs"/>
            </a:endParaRPr>
          </a:p>
          <a:p>
            <a:r>
              <a:rPr lang="ha-Latn-NG" sz="1200" b="1" kern="1200" noProof="0" dirty="0">
                <a:solidFill>
                  <a:schemeClr val="tx1"/>
                </a:solidFill>
                <a:effectLst/>
                <a:latin typeface="+mn-lt"/>
                <a:ea typeface="+mn-ea"/>
                <a:cs typeface="+mn-cs"/>
              </a:rPr>
              <a:t>Labarin Peter, Pakistan</a:t>
            </a:r>
          </a:p>
          <a:p>
            <a:r>
              <a:rPr lang="ha-Latn-NG" sz="1200" kern="1200" noProof="0" dirty="0">
                <a:solidFill>
                  <a:schemeClr val="tx1"/>
                </a:solidFill>
                <a:effectLst/>
                <a:latin typeface="+mn-lt"/>
                <a:ea typeface="+mn-ea"/>
                <a:cs typeface="+mn-cs"/>
              </a:rPr>
              <a:t>Peter, matashi ne da ya taimaka ya kawo canji ga al’ummar Kiristoci a Kot Lakhpat, wani yanki da aqasarin su musulmai ne a cikin birnin Lahore na Pakistan. A Kowacce safiya, Peter yakan wayi gari da kallon sujjadawandaFasto onalocal kan gabatar a</a:t>
            </a:r>
          </a:p>
          <a:p>
            <a:r>
              <a:rPr lang="ha-Latn-NG" sz="1200" kern="1200" noProof="0" dirty="0">
                <a:solidFill>
                  <a:schemeClr val="tx1"/>
                </a:solidFill>
                <a:effectLst/>
                <a:latin typeface="+mn-lt"/>
                <a:ea typeface="+mn-ea"/>
                <a:cs typeface="+mn-cs"/>
              </a:rPr>
              <a:t>Gidan Talabijin na Kirista. “Ba ni da lokaci mai yawa don karanta nassosi ko shiga cikin Littafi Mai Tsarki ƙungiyoyin karatu amma kallon wannan sujjadar ɗin hanya ce mai ban sha'awa a gare ni don fara rana ta”, in ji shi.</a:t>
            </a:r>
            <a:endParaRPr lang="ha-Latn-NG" sz="1200" kern="1200" noProof="0" dirty="0">
              <a:solidFill>
                <a:schemeClr val="tx1"/>
              </a:solidFill>
              <a:effectLst/>
              <a:latin typeface="+mn-lt"/>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61</a:t>
            </a:fld>
            <a:endParaRPr lang="en-GB"/>
          </a:p>
        </p:txBody>
      </p:sp>
    </p:spTree>
    <p:extLst>
      <p:ext uri="{BB962C8B-B14F-4D97-AF65-F5344CB8AC3E}">
        <p14:creationId xmlns:p14="http://schemas.microsoft.com/office/powerpoint/2010/main" val="84255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wata safiya, tashar TV ta Kirista ta kasance shiru. Da farko, Peter ya ɗauka a can matsala ce ta fasaha. Lokacin da tashar ta kasance har yanzu shiru, bayan mako day, Peter da gungun masu kallo na yau da kullun daga yankin sun tunkari fasto</a:t>
            </a:r>
          </a:p>
          <a:p>
            <a:r>
              <a:rPr lang="ha-Latn-NG" sz="1200" kern="1200" noProof="0" dirty="0">
                <a:solidFill>
                  <a:schemeClr val="tx1"/>
                </a:solidFill>
                <a:effectLst/>
                <a:latin typeface="+mn-lt"/>
                <a:ea typeface="+mn-ea"/>
                <a:cs typeface="+mn-cs"/>
              </a:rPr>
              <a:t>na tashar, wanda ya shaida musu cewa tashar tana aiki da kyau a wasu yankuna.</a:t>
            </a:r>
          </a:p>
          <a:p>
            <a:r>
              <a:rPr lang="ha-Latn-NG" sz="1200" kern="1200" noProof="0" dirty="0">
                <a:solidFill>
                  <a:schemeClr val="tx1"/>
                </a:solidFill>
                <a:effectLst/>
                <a:latin typeface="+mn-lt"/>
                <a:ea typeface="+mn-ea"/>
                <a:cs typeface="+mn-cs"/>
              </a:rPr>
              <a:t>Suna dubanta, sai suka gano cewa wani a mAsallacin yankinya shirya tare da ma'aikacin naurar don yanke tashar a cikin yankin, saboda Maulvi na gida (masanin addini) ya ɗauke shi a matsayin bisharar Kirista.</a:t>
            </a:r>
          </a:p>
          <a:p>
            <a:r>
              <a:rPr lang="ha-Latn-NG" sz="1200" kern="1200" noProof="0" dirty="0">
                <a:solidFill>
                  <a:schemeClr val="tx1"/>
                </a:solidFill>
                <a:effectLst/>
                <a:latin typeface="+mn-lt"/>
                <a:ea typeface="+mn-ea"/>
                <a:cs typeface="+mn-cs"/>
              </a:rPr>
              <a:t>“Kuna iya tunanin irin mamakin da muka yi, muna zaune tare da musulmin mu makwabta kuma ba mu da matsala da su,” in ji Peter.</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62</a:t>
            </a:fld>
            <a:endParaRPr lang="en-GB"/>
          </a:p>
        </p:txBody>
      </p:sp>
    </p:spTree>
    <p:extLst>
      <p:ext uri="{BB962C8B-B14F-4D97-AF65-F5344CB8AC3E}">
        <p14:creationId xmlns:p14="http://schemas.microsoft.com/office/powerpoint/2010/main" val="1600734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Ƙungiyar ta san halin da ake ciki yana da matuqar tasiri, don haka sun tuntubi wani dan ƙungiyar ecumenical na qasa don shawarwari da bayanai. Bisa wannan shawarar, sun fara ganawa da ma'aikacin kebul. Ba shi da wani ƙin haɗawa da</a:t>
            </a:r>
          </a:p>
          <a:p>
            <a:r>
              <a:rPr lang="ha-Latn-NG" sz="1200" kern="1200" noProof="0" dirty="0">
                <a:solidFill>
                  <a:schemeClr val="tx1"/>
                </a:solidFill>
                <a:effectLst/>
                <a:latin typeface="+mn-lt"/>
                <a:ea typeface="+mn-ea"/>
                <a:cs typeface="+mn-cs"/>
              </a:rPr>
              <a:t>watsawa amma ya ce ba zai iya gaba da liman ba. Ƙungiyar ta yanke shawarar cewa ya bukaci gudanarwa da maulvi.</a:t>
            </a:r>
          </a:p>
          <a:p>
            <a:endParaRPr lang="ha-Latn-NG" sz="1200" kern="1200" noProof="0" dirty="0">
              <a:solidFill>
                <a:schemeClr val="tx1"/>
              </a:solidFill>
              <a:effectLst/>
              <a:latin typeface="+mn-lt"/>
              <a:ea typeface="+mn-ea"/>
              <a:cs typeface="+mn-cs"/>
            </a:endParaRPr>
          </a:p>
          <a:p>
            <a:r>
              <a:rPr lang="ha-Latn-NG" sz="1200" kern="1200" noProof="0" dirty="0">
                <a:solidFill>
                  <a:schemeClr val="tx1"/>
                </a:solidFill>
                <a:effectLst/>
                <a:latin typeface="+mn-lt"/>
                <a:ea typeface="+mn-ea"/>
                <a:cs typeface="+mn-cs"/>
              </a:rPr>
              <a:t>Wani wakilin ƙungiyar ya kwashe sama da awanni uku yana ƙoƙarin shawo kansa ba da damar tashar taci gaba ta aiki, ba tare da nasara ba. Washegari, wakilin ya sake gwadawa ya gaya wa mulvi game da yancin ɗan adam, yancin addini da</a:t>
            </a:r>
          </a:p>
          <a:p>
            <a:r>
              <a:rPr lang="ha-Latn-NG" sz="1200" kern="1200" noProof="0" dirty="0">
                <a:solidFill>
                  <a:schemeClr val="tx1"/>
                </a:solidFill>
                <a:effectLst/>
                <a:latin typeface="+mn-lt"/>
                <a:ea typeface="+mn-ea"/>
                <a:cs typeface="+mn-cs"/>
              </a:rPr>
              <a:t>imani da haƙƙoƙin da Kundin Tsarin Mulki na Pakistan ya ba kowane ɗan ƙasa. Bayan da aka dade ana tunani sai malvi ya amince a watsa tashar, amma ya bukaci masu kallo kiristoci su rage sauti a lokacin sallar musulmi don kada a dagula wa</a:t>
            </a:r>
          </a:p>
          <a:p>
            <a:r>
              <a:rPr lang="ha-Latn-NG" sz="1200" kern="1200" noProof="0" dirty="0">
                <a:solidFill>
                  <a:schemeClr val="tx1"/>
                </a:solidFill>
                <a:effectLst/>
                <a:latin typeface="+mn-lt"/>
                <a:ea typeface="+mn-ea"/>
                <a:cs typeface="+mn-cs"/>
              </a:rPr>
              <a:t>maƙwabta a wajen sallah.</a:t>
            </a:r>
          </a:p>
          <a:p>
            <a:endParaRPr lang="ha-Latn-NG" sz="1200" kern="1200" noProof="0" dirty="0">
              <a:solidFill>
                <a:schemeClr val="tx1"/>
              </a:solidFill>
              <a:effectLst/>
              <a:latin typeface="+mn-lt"/>
              <a:ea typeface="+mn-ea"/>
              <a:cs typeface="+mn-cs"/>
            </a:endParaRPr>
          </a:p>
          <a:p>
            <a:r>
              <a:rPr lang="ha-Latn-NG" sz="1200" kern="1200" noProof="0" dirty="0">
                <a:solidFill>
                  <a:schemeClr val="tx1"/>
                </a:solidFill>
                <a:effectLst/>
                <a:latin typeface="+mn-lt"/>
                <a:ea typeface="+mn-ea"/>
                <a:cs typeface="+mn-cs"/>
              </a:rPr>
              <a:t>“Mun yi farin ciki sosai!” Peter ya ce, “Ko da yake watsa shirye-shiryen talabijin ne kawai ga wasu mutane, muhimmin bangare ne na rayuwarmu a matsayinmu na Kirista”.</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63</a:t>
            </a:fld>
            <a:endParaRPr lang="en-GB"/>
          </a:p>
        </p:txBody>
      </p:sp>
    </p:spTree>
    <p:extLst>
      <p:ext uri="{BB962C8B-B14F-4D97-AF65-F5344CB8AC3E}">
        <p14:creationId xmlns:p14="http://schemas.microsoft.com/office/powerpoint/2010/main" val="2866471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64</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2026-03-25</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174824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Duk da cewa mutanen ƙauyen ganguna suna zuwa kasuwar mako-mako a ƙauyen Sarewa don siyar da kayayyakin su, mutane daga waɗannan ƙauyuka guda biyu ba su cuɗanya da juna. An haramta ganga a kasuwar, kuma mafi yawancin ‘yan kasuwa daga auyen Sarewa ba sa iya wa masu ganga ciniiki. Hakan ya sa masu ganga suka riƙa jin haushin mutanen ƙauyen Sarewa.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a-Latn-NG" sz="1200" kern="1200" noProof="0" dirty="0">
                <a:solidFill>
                  <a:schemeClr val="tx1"/>
                </a:solidFill>
                <a:effectLst/>
                <a:latin typeface="+mn-lt"/>
                <a:ea typeface="+mn-ea"/>
                <a:cs typeface="+mn-cs"/>
              </a:rPr>
              <a:t>A cikin ƙauyen Sarewa, wata yarinya ce ƙarama mai suna Ziana ta ke zaune a ƙauyen. Ta kasance mai son bincike da ƙir-ƙire ƙir-ƙire, wanda ya sa kowa ke ƙaunar ta. Lokacin da take da shekara goma, mahafin ta ya kamu da wata cuta mai tsanani. Wata rana, ya kira ta kusa da shi, ya ce, “Yata abar ƙauna ta, ba zan dade a duniya ba. Ki ɗauki sarewata, ki rataya ta a wuyanki domin mu kasance tare har abada.” </a:t>
            </a:r>
          </a:p>
          <a:p>
            <a:r>
              <a:rPr lang="ha-Latn-NG" sz="1200" kern="1200" noProof="0" dirty="0">
                <a:solidFill>
                  <a:schemeClr val="tx1"/>
                </a:solidFill>
                <a:effectLst/>
                <a:latin typeface="+mn-lt"/>
                <a:ea typeface="+mn-ea"/>
                <a:cs typeface="+mn-cs"/>
              </a:rPr>
              <a:t>Ziana ta shiga rudani, domin ba al’ada ba ce ga ‘yan mata su riƙe sarewa. Amma daga baya sai ta tambayi kanta, “Me yasa ba za a bar ni in yi wasa da sarewa ba?” A daren da mahafinta ya rasu, Ziana ta ɗauki sarewar ta rataya a wuyan ta.</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a-Latn-NG" sz="1200" kern="1200" noProof="0" dirty="0">
                <a:solidFill>
                  <a:schemeClr val="tx1"/>
                </a:solidFill>
                <a:effectLst/>
                <a:latin typeface="+mn-lt"/>
                <a:ea typeface="+mn-ea"/>
                <a:cs typeface="+mn-cs"/>
              </a:rPr>
              <a:t>Yayin da Ziana ta girma, ta yi ta aiki tuƙuru wajen taimaka wa mahaifiyar ta a gonar kayan lambu, wanda suke sayarwa a kasuwa. Duk da cewa tana da ƙwazo kuma tana da ƙir-ƙire ƙir-ƙire, mutane a ƙauyen sarewa suna yawan yi mata dariya saboda tana rataye da sarewa a wuyan ta. Wasu lokuta suna ƙoƙarin shawo kanta ta cire sarewar, amma ta ƙi yarda. Duk lokacin da ta samu dama, Ziana tana tserewa zuwa daji domin ta yi busa da sarewar.</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2026-03-25</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66414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7">
            <a:extLst>
              <a:ext uri="{FF2B5EF4-FFF2-40B4-BE49-F238E27FC236}">
                <a16:creationId xmlns:a16="http://schemas.microsoft.com/office/drawing/2014/main" id="{BFE5C115-84A5-4ABB-A989-B26525496DA0}"/>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
        <p:nvSpPr>
          <p:cNvPr id="4" name="Platshållare för text 2">
            <a:extLst>
              <a:ext uri="{FF2B5EF4-FFF2-40B4-BE49-F238E27FC236}">
                <a16:creationId xmlns:a16="http://schemas.microsoft.com/office/drawing/2014/main" id="{20121ACA-A1B1-4B5E-851F-FB29A9F6837C}"/>
              </a:ext>
            </a:extLst>
          </p:cNvPr>
          <p:cNvSpPr>
            <a:spLocks noGrp="1"/>
          </p:cNvSpPr>
          <p:nvPr>
            <p:ph idx="1"/>
          </p:nvPr>
        </p:nvSpPr>
        <p:spPr>
          <a:xfrm>
            <a:off x="838200" y="2266949"/>
            <a:ext cx="10515600" cy="391001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54851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7">
            <a:extLst>
              <a:ext uri="{FF2B5EF4-FFF2-40B4-BE49-F238E27FC236}">
                <a16:creationId xmlns:a16="http://schemas.microsoft.com/office/drawing/2014/main" id="{D3332787-D53E-469C-99A2-0C1AE1724E17}"/>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21268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4" name="Rubrik 7">
            <a:extLst>
              <a:ext uri="{FF2B5EF4-FFF2-40B4-BE49-F238E27FC236}">
                <a16:creationId xmlns:a16="http://schemas.microsoft.com/office/drawing/2014/main" id="{AEDF20B2-788F-4F70-9C8E-439DD6C3CD5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16956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7">
            <a:extLst>
              <a:ext uri="{FF2B5EF4-FFF2-40B4-BE49-F238E27FC236}">
                <a16:creationId xmlns:a16="http://schemas.microsoft.com/office/drawing/2014/main" id="{BCA47E25-C9C2-49AE-9C45-D370E68B2943}"/>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5020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6D1341ED-191D-417F-B972-8A4EBAC343B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42459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2026-03-25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2026-03-25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4"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2026-03-25</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3" r:id="rId1"/>
    <p:sldLayoutId id="2147483825" r:id="rId2"/>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2026-03-25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3" r:id="rId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AF7B">
            <a:alpha val="40000"/>
          </a:srgbClr>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38C9397-B0FF-5847-AF34-B53DA788F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sp>
        <p:nvSpPr>
          <p:cNvPr id="7" name="textruta 6">
            <a:extLst>
              <a:ext uri="{FF2B5EF4-FFF2-40B4-BE49-F238E27FC236}">
                <a16:creationId xmlns:a16="http://schemas.microsoft.com/office/drawing/2014/main" id="{79DE11A5-B93B-1445-A137-7A96DD8170E2}"/>
              </a:ext>
            </a:extLst>
          </p:cNvPr>
          <p:cNvSpPr txBox="1"/>
          <p:nvPr/>
        </p:nvSpPr>
        <p:spPr>
          <a:xfrm>
            <a:off x="0" y="1169180"/>
            <a:ext cx="12192000" cy="1210011"/>
          </a:xfrm>
          <a:prstGeom prst="rect">
            <a:avLst/>
          </a:prstGeom>
          <a:noFill/>
        </p:spPr>
        <p:txBody>
          <a:bodyPr wrap="square" rtlCol="0">
            <a:spAutoFit/>
          </a:bodyPr>
          <a:lstStyle/>
          <a:p>
            <a:pPr algn="ctr">
              <a:lnSpc>
                <a:spcPct val="150000"/>
              </a:lnSpc>
            </a:pPr>
            <a:r>
              <a:rPr lang="ha-Latn-NG" sz="5400" noProof="0" dirty="0">
                <a:solidFill>
                  <a:schemeClr val="tx1">
                    <a:lumMod val="65000"/>
                    <a:lumOff val="35000"/>
                  </a:schemeClr>
                </a:solidFill>
                <a:latin typeface="Calibri" panose="020F0502020204030204" pitchFamily="34" charset="0"/>
              </a:rPr>
              <a:t>Koyarwar Masu </a:t>
            </a:r>
            <a:r>
              <a:rPr lang="ha-Latn-NG" sz="5400" b="1" noProof="0" dirty="0">
                <a:solidFill>
                  <a:schemeClr val="tx1">
                    <a:lumMod val="65000"/>
                    <a:lumOff val="35000"/>
                  </a:schemeClr>
                </a:solidFill>
                <a:latin typeface="Calibri" panose="020F0502020204030204" pitchFamily="34" charset="0"/>
              </a:rPr>
              <a:t>kawo Sauyi </a:t>
            </a:r>
            <a:r>
              <a:rPr lang="ha-Latn-NG" sz="5400" noProof="0" dirty="0">
                <a:solidFill>
                  <a:schemeClr val="tx1">
                    <a:lumMod val="65000"/>
                    <a:lumOff val="35000"/>
                  </a:schemeClr>
                </a:solidFill>
                <a:latin typeface="Calibri" panose="020F0502020204030204" pitchFamily="34" charset="0"/>
              </a:rPr>
              <a:t>na Asali </a:t>
            </a:r>
          </a:p>
        </p:txBody>
      </p:sp>
      <p:pic>
        <p:nvPicPr>
          <p:cNvPr id="8" name="Bildobjekt 7" descr="En bild som visar text, clipart&#10;&#10;Automatiskt genererad beskrivning">
            <a:extLst>
              <a:ext uri="{FF2B5EF4-FFF2-40B4-BE49-F238E27FC236}">
                <a16:creationId xmlns:a16="http://schemas.microsoft.com/office/drawing/2014/main" id="{93830E88-54E6-1C49-9278-10F0E3D53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976" y="3192435"/>
            <a:ext cx="5905500" cy="1346200"/>
          </a:xfrm>
          <a:prstGeom prst="rect">
            <a:avLst/>
          </a:prstGeom>
        </p:spPr>
      </p:pic>
    </p:spTree>
    <p:extLst>
      <p:ext uri="{BB962C8B-B14F-4D97-AF65-F5344CB8AC3E}">
        <p14:creationId xmlns:p14="http://schemas.microsoft.com/office/powerpoint/2010/main" val="280092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2FDE0D65-CA2C-9A42-BD5C-4CEFA4EEF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6210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7BF6C5-7C97-524B-A0D7-0A16EBAEB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20723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CA5EC8-8C4F-8947-92F2-547BA4B6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8715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DC520604-B73B-C042-B984-EEE2234A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5585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B970040-7E1E-8C4F-9575-95FF09256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8183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64A4D85F-EB93-B74A-9633-08AA749AB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31785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E378C1-F5D1-884B-9D72-62121A637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6370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E50C540-091E-8748-AD82-2505BE655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4682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025E10C-D9B3-4546-A002-B2E7021F8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0075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16AA7CDE-1226-0C43-876C-9E49FAD23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4047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86552A5-80D1-5E49-BF59-CA8F281A9CAA}"/>
              </a:ext>
            </a:extLst>
          </p:cNvPr>
          <p:cNvSpPr txBox="1"/>
          <p:nvPr/>
        </p:nvSpPr>
        <p:spPr>
          <a:xfrm>
            <a:off x="-1860" y="800556"/>
            <a:ext cx="12192000" cy="3354765"/>
          </a:xfrm>
          <a:prstGeom prst="rect">
            <a:avLst/>
          </a:prstGeom>
          <a:noFill/>
        </p:spPr>
        <p:txBody>
          <a:bodyPr wrap="square" lIns="91440" tIns="45720" rIns="91440" bIns="45720" rtlCol="0" anchor="t">
            <a:spAutoFit/>
          </a:bodyPr>
          <a:lstStyle/>
          <a:p>
            <a:pPr algn="ctr">
              <a:lnSpc>
                <a:spcPct val="150000"/>
              </a:lnSpc>
            </a:pPr>
            <a:r>
              <a:rPr lang="ha-Latn-NG" sz="3200" spc="600" noProof="0" dirty="0">
                <a:solidFill>
                  <a:schemeClr val="bg1"/>
                </a:solidFill>
                <a:latin typeface="Calibri"/>
                <a:cs typeface="Calibri"/>
              </a:rPr>
              <a:t>SASHI NA 2</a:t>
            </a:r>
          </a:p>
          <a:p>
            <a:pPr algn="ctr"/>
            <a:endParaRPr lang="ha-Latn-NG" sz="1600" noProof="0" dirty="0">
              <a:solidFill>
                <a:schemeClr val="bg1"/>
              </a:solidFill>
              <a:latin typeface="Calibri" panose="020F0502020204030204" pitchFamily="34" charset="0"/>
            </a:endParaRPr>
          </a:p>
          <a:p>
            <a:pPr algn="ctr"/>
            <a:r>
              <a:rPr lang="ha-Latn-NG" sz="4400" noProof="0" dirty="0">
                <a:solidFill>
                  <a:schemeClr val="bg1"/>
                </a:solidFill>
                <a:latin typeface="Calibri"/>
                <a:cs typeface="Calibri"/>
              </a:rPr>
              <a:t>Gabatar da ‘yancin  tunani, </a:t>
            </a:r>
            <a:br>
              <a:rPr lang="ha-Latn-NG" sz="4400" noProof="0" dirty="0">
                <a:latin typeface="Calibri"/>
                <a:cs typeface="Calibri"/>
              </a:rPr>
            </a:br>
            <a:r>
              <a:rPr lang="ha-Latn-NG" sz="4400" noProof="0" dirty="0">
                <a:solidFill>
                  <a:schemeClr val="bg1"/>
                </a:solidFill>
                <a:latin typeface="Calibri"/>
                <a:cs typeface="Calibri"/>
              </a:rPr>
              <a:t>nazari, addini da imani (YAKI)</a:t>
            </a:r>
            <a:endParaRPr lang="ha-Latn-NG" sz="4400" noProof="0" dirty="0">
              <a:solidFill>
                <a:schemeClr val="bg1"/>
              </a:solidFill>
              <a:latin typeface="Calibri" panose="020F0502020204030204" pitchFamily="34" charset="0"/>
              <a:cs typeface="Calibri"/>
            </a:endParaRPr>
          </a:p>
          <a:p>
            <a:pPr algn="ctr"/>
            <a:endParaRPr lang="ha-Latn-NG" sz="6000" noProof="0" dirty="0">
              <a:solidFill>
                <a:schemeClr val="bg1"/>
              </a:solidFill>
              <a:latin typeface="Calibri" panose="020F0502020204030204" pitchFamily="34" charset="0"/>
            </a:endParaRPr>
          </a:p>
        </p:txBody>
      </p:sp>
      <p:pic>
        <p:nvPicPr>
          <p:cNvPr id="7" name="Bildobjekt 6">
            <a:extLst>
              <a:ext uri="{FF2B5EF4-FFF2-40B4-BE49-F238E27FC236}">
                <a16:creationId xmlns:a16="http://schemas.microsoft.com/office/drawing/2014/main" id="{7CB8473A-B6AF-2542-8956-3D15279EF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21" y="4262274"/>
            <a:ext cx="1777036" cy="1795169"/>
          </a:xfrm>
          <a:prstGeom prst="rect">
            <a:avLst/>
          </a:prstGeom>
        </p:spPr>
      </p:pic>
    </p:spTree>
    <p:extLst>
      <p:ext uri="{BB962C8B-B14F-4D97-AF65-F5344CB8AC3E}">
        <p14:creationId xmlns:p14="http://schemas.microsoft.com/office/powerpoint/2010/main" val="166964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leksak, docka&#10;&#10;Automatiskt genererad beskrivning">
            <a:extLst>
              <a:ext uri="{FF2B5EF4-FFF2-40B4-BE49-F238E27FC236}">
                <a16:creationId xmlns:a16="http://schemas.microsoft.com/office/drawing/2014/main" id="{85E41D04-57D7-7942-8610-E20E6C09E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6900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person, grupp, personer&#10;&#10;Automatiskt genererad beskrivning">
            <a:extLst>
              <a:ext uri="{FF2B5EF4-FFF2-40B4-BE49-F238E27FC236}">
                <a16:creationId xmlns:a16="http://schemas.microsoft.com/office/drawing/2014/main" id="{D48688B0-AC3C-354E-8A68-0868F0B3E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69864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tår&#10;&#10;Automatiskt genererad beskrivning">
            <a:extLst>
              <a:ext uri="{FF2B5EF4-FFF2-40B4-BE49-F238E27FC236}">
                <a16:creationId xmlns:a16="http://schemas.microsoft.com/office/drawing/2014/main" id="{E5566C2A-1697-734B-ADB2-58149046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191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0C19ED72-F960-A94B-B1DD-425458EA0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57957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3BECD75C-2221-4840-8041-2C78EB382362}"/>
              </a:ext>
            </a:extLst>
          </p:cNvPr>
          <p:cNvSpPr/>
          <p:nvPr/>
        </p:nvSpPr>
        <p:spPr>
          <a:xfrm>
            <a:off x="1145666" y="1320730"/>
            <a:ext cx="10338578" cy="1323439"/>
          </a:xfrm>
          <a:prstGeom prst="rect">
            <a:avLst/>
          </a:prstGeom>
        </p:spPr>
        <p:txBody>
          <a:bodyPr wrap="square">
            <a:spAutoFit/>
          </a:bodyPr>
          <a:lstStyle/>
          <a:p>
            <a:r>
              <a:rPr lang="ha-Latn-NG" sz="4000" b="1" noProof="0" dirty="0">
                <a:latin typeface="Calibri" panose="020F0502020204030204" pitchFamily="34" charset="0"/>
              </a:rPr>
              <a:t>Yi tunani, Imani, Kasancewa, </a:t>
            </a:r>
            <a:br>
              <a:rPr lang="ha-Latn-NG" sz="4000" b="1" noProof="0" dirty="0">
                <a:latin typeface="Calibri" panose="020F0502020204030204" pitchFamily="34" charset="0"/>
              </a:rPr>
            </a:br>
            <a:r>
              <a:rPr lang="ha-Latn-NG" sz="4000" b="1" noProof="0" dirty="0">
                <a:latin typeface="Calibri" panose="020F0502020204030204" pitchFamily="34" charset="0"/>
              </a:rPr>
              <a:t>Aiwatarwa, Tambaya, Sauyi da </a:t>
            </a:r>
            <a:r>
              <a:rPr lang="ha-Latn-NG" sz="4000" b="1" noProof="0" dirty="0">
                <a:latin typeface="Calibri" panose="020F0502020204030204" pitchFamily="34" charset="0"/>
                <a:ea typeface="Calibri" panose="020F0502020204030204" pitchFamily="34" charset="0"/>
                <a:cs typeface="Calibri" panose="020F0502020204030204" pitchFamily="34" charset="0"/>
              </a:rPr>
              <a:t>Ƙ</a:t>
            </a:r>
            <a:r>
              <a:rPr lang="ha-Latn-NG" sz="4000" b="1" noProof="0" dirty="0">
                <a:latin typeface="Calibri" panose="020F0502020204030204" pitchFamily="34" charset="0"/>
              </a:rPr>
              <a:t>in Yarda.  </a:t>
            </a:r>
          </a:p>
        </p:txBody>
      </p:sp>
    </p:spTree>
    <p:extLst>
      <p:ext uri="{BB962C8B-B14F-4D97-AF65-F5344CB8AC3E}">
        <p14:creationId xmlns:p14="http://schemas.microsoft.com/office/powerpoint/2010/main" val="1416470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C25F7E1-4971-4291-8BA6-E221800A8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90" y="3003652"/>
            <a:ext cx="4722786" cy="325938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5" name="Rektangel 4">
            <a:extLst>
              <a:ext uri="{FF2B5EF4-FFF2-40B4-BE49-F238E27FC236}">
                <a16:creationId xmlns:a16="http://schemas.microsoft.com/office/drawing/2014/main" id="{D8E5185F-5238-1A48-8086-9957AECC9E7E}"/>
              </a:ext>
            </a:extLst>
          </p:cNvPr>
          <p:cNvSpPr/>
          <p:nvPr/>
        </p:nvSpPr>
        <p:spPr>
          <a:xfrm>
            <a:off x="1145666" y="1320730"/>
            <a:ext cx="10338578" cy="1323439"/>
          </a:xfrm>
          <a:prstGeom prst="rect">
            <a:avLst/>
          </a:prstGeom>
        </p:spPr>
        <p:txBody>
          <a:bodyPr wrap="square" lIns="91440" tIns="45720" rIns="91440" bIns="45720" anchor="t">
            <a:spAutoFit/>
          </a:bodyPr>
          <a:lstStyle/>
          <a:p>
            <a:r>
              <a:rPr lang="ha-Latn-NG" sz="4000" b="1" noProof="0" dirty="0">
                <a:latin typeface="Calibri"/>
                <a:cs typeface="Calibri"/>
              </a:rPr>
              <a:t>‘Yancin addini ko imani: </a:t>
            </a:r>
            <a:endParaRPr lang="ha-Latn-NG" sz="4000" b="1" noProof="0" dirty="0">
              <a:latin typeface="Calibri" panose="020F0502020204030204" pitchFamily="34" charset="0"/>
            </a:endParaRPr>
          </a:p>
          <a:p>
            <a:r>
              <a:rPr lang="ha-Latn-NG" sz="4000" b="1" noProof="0" dirty="0">
                <a:latin typeface="Calibri"/>
                <a:cs typeface="Calibri"/>
              </a:rPr>
              <a:t>Waye ko menene abin karewa? </a:t>
            </a:r>
            <a:endParaRPr lang="ha-Latn-NG" sz="4000" b="1" noProof="0" dirty="0">
              <a:latin typeface="Calibri" panose="020F0502020204030204" pitchFamily="34" charset="0"/>
              <a:cs typeface="Calibri"/>
            </a:endParaRPr>
          </a:p>
        </p:txBody>
      </p:sp>
    </p:spTree>
    <p:extLst>
      <p:ext uri="{BB962C8B-B14F-4D97-AF65-F5344CB8AC3E}">
        <p14:creationId xmlns:p14="http://schemas.microsoft.com/office/powerpoint/2010/main" val="230768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A6F5634-3C44-FA49-A641-7C49DFB9151D}"/>
              </a:ext>
            </a:extLst>
          </p:cNvPr>
          <p:cNvSpPr/>
          <p:nvPr/>
        </p:nvSpPr>
        <p:spPr>
          <a:xfrm>
            <a:off x="1145666" y="1320730"/>
            <a:ext cx="5614363" cy="1938992"/>
          </a:xfrm>
          <a:prstGeom prst="rect">
            <a:avLst/>
          </a:prstGeom>
        </p:spPr>
        <p:txBody>
          <a:bodyPr wrap="square" lIns="91440" tIns="45720" rIns="91440" bIns="45720" anchor="t">
            <a:spAutoFit/>
          </a:bodyPr>
          <a:lstStyle/>
          <a:p>
            <a:r>
              <a:rPr lang="ha-Latn-NG" sz="4000" b="1" noProof="0" dirty="0">
                <a:latin typeface="Calibri"/>
                <a:ea typeface="Calibri"/>
                <a:cs typeface="Calibri"/>
              </a:rPr>
              <a:t>Buƙatun Ɗan ‘Adam</a:t>
            </a:r>
            <a:r>
              <a:rPr lang="ha-Latn-NG" sz="4000" b="1" noProof="0" dirty="0"/>
              <a:t> </a:t>
            </a:r>
            <a:r>
              <a:rPr lang="ha-Latn-NG" sz="4000" b="1" noProof="0" dirty="0">
                <a:latin typeface="Calibri"/>
                <a:ea typeface="Calibri"/>
                <a:cs typeface="Calibri"/>
              </a:rPr>
              <a:t>da </a:t>
            </a:r>
          </a:p>
          <a:p>
            <a:r>
              <a:rPr lang="ha-Latn-NG" sz="4000" b="1" noProof="0" dirty="0">
                <a:latin typeface="Calibri"/>
                <a:ea typeface="Calibri"/>
                <a:cs typeface="Calibri"/>
              </a:rPr>
              <a:t>‘Hakkin Ɗan ‘Adam</a:t>
            </a:r>
          </a:p>
          <a:p>
            <a:endParaRPr lang="ha-Latn-NG" sz="4000" b="1" noProof="0" dirty="0">
              <a:latin typeface="Calibri" panose="020F0502020204030204" pitchFamily="34" charset="0"/>
            </a:endParaRPr>
          </a:p>
        </p:txBody>
      </p:sp>
      <p:grpSp>
        <p:nvGrpSpPr>
          <p:cNvPr id="2" name="Grupp 1">
            <a:extLst>
              <a:ext uri="{FF2B5EF4-FFF2-40B4-BE49-F238E27FC236}">
                <a16:creationId xmlns:a16="http://schemas.microsoft.com/office/drawing/2014/main" id="{7C09C2DE-CB48-41BC-9079-128D1605AF9D}"/>
              </a:ext>
            </a:extLst>
          </p:cNvPr>
          <p:cNvGrpSpPr/>
          <p:nvPr/>
        </p:nvGrpSpPr>
        <p:grpSpPr>
          <a:xfrm>
            <a:off x="6227276" y="1600200"/>
            <a:ext cx="4158087" cy="4500613"/>
            <a:chOff x="6198477" y="1135764"/>
            <a:chExt cx="4246623" cy="4596443"/>
          </a:xfrm>
        </p:grpSpPr>
        <p:pic>
          <p:nvPicPr>
            <p:cNvPr id="10" name="Bildobjekt 9">
              <a:extLst>
                <a:ext uri="{FF2B5EF4-FFF2-40B4-BE49-F238E27FC236}">
                  <a16:creationId xmlns:a16="http://schemas.microsoft.com/office/drawing/2014/main" id="{467D6863-C1E8-304F-B0B9-979C32FC4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477" y="1485584"/>
              <a:ext cx="4246623" cy="4246623"/>
            </a:xfrm>
            <a:prstGeom prst="rect">
              <a:avLst/>
            </a:prstGeom>
          </p:spPr>
        </p:pic>
        <p:pic>
          <p:nvPicPr>
            <p:cNvPr id="3" name="Bildobjekt 2">
              <a:extLst>
                <a:ext uri="{FF2B5EF4-FFF2-40B4-BE49-F238E27FC236}">
                  <a16:creationId xmlns:a16="http://schemas.microsoft.com/office/drawing/2014/main" id="{937DEDD7-93A8-6A4B-9652-EB40A97F3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801" y="1135764"/>
              <a:ext cx="3048000" cy="3035300"/>
            </a:xfrm>
            <a:prstGeom prst="rect">
              <a:avLst/>
            </a:prstGeom>
          </p:spPr>
        </p:pic>
        <p:pic>
          <p:nvPicPr>
            <p:cNvPr id="14" name="Bildobjekt 13">
              <a:extLst>
                <a:ext uri="{FF2B5EF4-FFF2-40B4-BE49-F238E27FC236}">
                  <a16:creationId xmlns:a16="http://schemas.microsoft.com/office/drawing/2014/main" id="{2DE6C8A1-6996-F643-9497-654A36689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981" y="2276031"/>
              <a:ext cx="1243882" cy="1243882"/>
            </a:xfrm>
            <a:prstGeom prst="rect">
              <a:avLst/>
            </a:prstGeom>
          </p:spPr>
        </p:pic>
        <p:pic>
          <p:nvPicPr>
            <p:cNvPr id="17" name="Bildobjekt 16">
              <a:extLst>
                <a:ext uri="{FF2B5EF4-FFF2-40B4-BE49-F238E27FC236}">
                  <a16:creationId xmlns:a16="http://schemas.microsoft.com/office/drawing/2014/main" id="{AEA1A801-9077-614F-8C13-B1D5F8E13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1396" y="3519913"/>
              <a:ext cx="970372" cy="1142883"/>
            </a:xfrm>
            <a:prstGeom prst="rect">
              <a:avLst/>
            </a:prstGeom>
          </p:spPr>
        </p:pic>
        <p:pic>
          <p:nvPicPr>
            <p:cNvPr id="20" name="Bildobjekt 19">
              <a:extLst>
                <a:ext uri="{FF2B5EF4-FFF2-40B4-BE49-F238E27FC236}">
                  <a16:creationId xmlns:a16="http://schemas.microsoft.com/office/drawing/2014/main" id="{33FB8456-047E-494C-AB82-F87407206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3313" y="2416447"/>
              <a:ext cx="1128053" cy="1211612"/>
            </a:xfrm>
            <a:prstGeom prst="rect">
              <a:avLst/>
            </a:prstGeom>
          </p:spPr>
        </p:pic>
      </p:grpSp>
    </p:spTree>
    <p:extLst>
      <p:ext uri="{BB962C8B-B14F-4D97-AF65-F5344CB8AC3E}">
        <p14:creationId xmlns:p14="http://schemas.microsoft.com/office/powerpoint/2010/main" val="361777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6115354" cy="1938992"/>
          </a:xfrm>
          <a:prstGeom prst="rect">
            <a:avLst/>
          </a:prstGeom>
        </p:spPr>
        <p:txBody>
          <a:bodyPr wrap="square" lIns="91440" tIns="45720" rIns="91440" bIns="45720" anchor="t">
            <a:spAutoFit/>
          </a:bodyPr>
          <a:lstStyle/>
          <a:p>
            <a:r>
              <a:rPr lang="ha-Latn-NG" sz="4000" b="1" noProof="0" dirty="0">
                <a:latin typeface="Calibri"/>
                <a:ea typeface="Calibri"/>
                <a:cs typeface="Calibri"/>
              </a:rPr>
              <a:t>Yarjejeniyar ƙasa da ƙasa kan ‘Hakkin Jama’a da ‘Yancin Siyasa – ICCPR​</a:t>
            </a:r>
          </a:p>
        </p:txBody>
      </p:sp>
      <p:grpSp>
        <p:nvGrpSpPr>
          <p:cNvPr id="13" name="Grupp 12">
            <a:extLst>
              <a:ext uri="{FF2B5EF4-FFF2-40B4-BE49-F238E27FC236}">
                <a16:creationId xmlns:a16="http://schemas.microsoft.com/office/drawing/2014/main" id="{1C5538CF-AE71-414D-A79A-86EA41B82359}"/>
              </a:ext>
            </a:extLst>
          </p:cNvPr>
          <p:cNvGrpSpPr/>
          <p:nvPr/>
        </p:nvGrpSpPr>
        <p:grpSpPr>
          <a:xfrm>
            <a:off x="7624193" y="1320730"/>
            <a:ext cx="3422141" cy="4439534"/>
            <a:chOff x="7626745" y="1209233"/>
            <a:chExt cx="3422141" cy="4439534"/>
          </a:xfrm>
        </p:grpSpPr>
        <p:pic>
          <p:nvPicPr>
            <p:cNvPr id="5" name="Bildobjekt 4" descr="En bild som visar text&#10;&#10;Automatiskt genererad beskrivning">
              <a:extLst>
                <a:ext uri="{FF2B5EF4-FFF2-40B4-BE49-F238E27FC236}">
                  <a16:creationId xmlns:a16="http://schemas.microsoft.com/office/drawing/2014/main" id="{7A1F4ABB-B842-4EE5-B1C4-986E6E9CB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6753">
              <a:off x="7626745" y="1209233"/>
              <a:ext cx="3422141" cy="4439534"/>
            </a:xfrm>
            <a:prstGeom prst="rect">
              <a:avLst/>
            </a:prstGeom>
          </p:spPr>
        </p:pic>
        <p:sp>
          <p:nvSpPr>
            <p:cNvPr id="6" name="textruta 5">
              <a:extLst>
                <a:ext uri="{FF2B5EF4-FFF2-40B4-BE49-F238E27FC236}">
                  <a16:creationId xmlns:a16="http://schemas.microsoft.com/office/drawing/2014/main" id="{5664D5D3-08CD-45C3-8DC6-B03AE30E4D95}"/>
                </a:ext>
              </a:extLst>
            </p:cNvPr>
            <p:cNvSpPr txBox="1"/>
            <p:nvPr/>
          </p:nvSpPr>
          <p:spPr>
            <a:xfrm rot="569321">
              <a:off x="8501688" y="2351781"/>
              <a:ext cx="1672253" cy="830997"/>
            </a:xfrm>
            <a:prstGeom prst="rect">
              <a:avLst/>
            </a:prstGeom>
            <a:noFill/>
          </p:spPr>
          <p:txBody>
            <a:bodyPr wrap="none" rtlCol="0">
              <a:spAutoFit/>
            </a:bodyPr>
            <a:lstStyle/>
            <a:p>
              <a:r>
                <a:rPr lang="ha-Latn-NG" sz="4800" b="1" noProof="0" dirty="0"/>
                <a:t>ICCPR</a:t>
              </a:r>
            </a:p>
          </p:txBody>
        </p:sp>
        <p:pic>
          <p:nvPicPr>
            <p:cNvPr id="12" name="Bildobjekt 11">
              <a:extLst>
                <a:ext uri="{FF2B5EF4-FFF2-40B4-BE49-F238E27FC236}">
                  <a16:creationId xmlns:a16="http://schemas.microsoft.com/office/drawing/2014/main" id="{5D894729-A22B-48EC-89EA-7810CB9D1B45}"/>
                </a:ext>
              </a:extLst>
            </p:cNvPr>
            <p:cNvPicPr>
              <a:picLocks noChangeAspect="1"/>
            </p:cNvPicPr>
            <p:nvPr/>
          </p:nvPicPr>
          <p:blipFill>
            <a:blip r:embed="rId5"/>
            <a:stretch>
              <a:fillRect/>
            </a:stretch>
          </p:blipFill>
          <p:spPr>
            <a:xfrm rot="555583">
              <a:off x="9194115" y="1747740"/>
              <a:ext cx="579059" cy="471887"/>
            </a:xfrm>
            <a:prstGeom prst="rect">
              <a:avLst/>
            </a:prstGeom>
          </p:spPr>
        </p:pic>
      </p:grpSp>
    </p:spTree>
    <p:extLst>
      <p:ext uri="{BB962C8B-B14F-4D97-AF65-F5344CB8AC3E}">
        <p14:creationId xmlns:p14="http://schemas.microsoft.com/office/powerpoint/2010/main" val="3410148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2800767"/>
          </a:xfrm>
          <a:prstGeom prst="rect">
            <a:avLst/>
          </a:prstGeom>
        </p:spPr>
        <p:txBody>
          <a:bodyPr wrap="square">
            <a:spAutoFit/>
          </a:bodyPr>
          <a:lstStyle/>
          <a:p>
            <a:r>
              <a:rPr lang="ha-Latn-NG" sz="4000" b="1" noProof="0" dirty="0">
                <a:latin typeface="Calibri" panose="020F0502020204030204" pitchFamily="34" charset="0"/>
              </a:rPr>
              <a:t>Kowane mutum yana </a:t>
            </a:r>
            <a:br>
              <a:rPr lang="ha-Latn-NG" sz="4000" b="1" noProof="0" dirty="0">
                <a:latin typeface="Calibri" panose="020F0502020204030204" pitchFamily="34" charset="0"/>
              </a:rPr>
            </a:br>
            <a:r>
              <a:rPr lang="ha-Latn-NG" sz="4000" b="1" noProof="0" dirty="0">
                <a:latin typeface="Calibri" panose="020F0502020204030204" pitchFamily="34" charset="0"/>
              </a:rPr>
              <a:t>da hakkin ‘yancin tunani, </a:t>
            </a:r>
            <a:br>
              <a:rPr lang="ha-Latn-NG" sz="4000" b="1" noProof="0" dirty="0">
                <a:latin typeface="Calibri" panose="020F0502020204030204" pitchFamily="34" charset="0"/>
              </a:rPr>
            </a:br>
            <a:r>
              <a:rPr lang="ha-Latn-NG" sz="4000" b="1" noProof="0" dirty="0">
                <a:latin typeface="Calibri" panose="020F0502020204030204" pitchFamily="34" charset="0"/>
              </a:rPr>
              <a:t>lamiri da addini​.</a:t>
            </a:r>
            <a:endParaRPr lang="ha-Latn-NG" sz="4000" noProof="0" dirty="0">
              <a:latin typeface="Calibri" panose="020F0502020204030204" pitchFamily="34" charset="0"/>
            </a:endParaRPr>
          </a:p>
          <a:p>
            <a:endParaRPr lang="ha-Latn-NG" sz="2800" noProof="0" dirty="0">
              <a:latin typeface="Calibri" panose="020F0502020204030204" pitchFamily="34" charset="0"/>
            </a:endParaRPr>
          </a:p>
          <a:p>
            <a:r>
              <a:rPr lang="ha-Latn-NG" sz="2400" noProof="0" dirty="0">
                <a:latin typeface="Calibri" panose="020F0502020204030204" pitchFamily="34" charset="0"/>
              </a:rPr>
              <a:t>Sashe na 18 </a:t>
            </a:r>
          </a:p>
        </p:txBody>
      </p:sp>
      <p:pic>
        <p:nvPicPr>
          <p:cNvPr id="6" name="Bildobjekt 5">
            <a:extLst>
              <a:ext uri="{FF2B5EF4-FFF2-40B4-BE49-F238E27FC236}">
                <a16:creationId xmlns:a16="http://schemas.microsoft.com/office/drawing/2014/main" id="{7C1BCFBA-DDDD-49E2-A1BE-CAC57A621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26" y="3349591"/>
            <a:ext cx="4156150" cy="2868329"/>
          </a:xfrm>
          <a:prstGeom prst="rect">
            <a:avLst/>
          </a:prstGeom>
        </p:spPr>
      </p:pic>
    </p:spTree>
    <p:extLst>
      <p:ext uri="{BB962C8B-B14F-4D97-AF65-F5344CB8AC3E}">
        <p14:creationId xmlns:p14="http://schemas.microsoft.com/office/powerpoint/2010/main" val="18476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913DE1E-4467-4E23-9260-DA28E756C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39" y="568808"/>
            <a:ext cx="8332269" cy="5892694"/>
          </a:xfrm>
          <a:prstGeom prst="rect">
            <a:avLst/>
          </a:prstGeom>
        </p:spPr>
      </p:pic>
      <p:sp>
        <p:nvSpPr>
          <p:cNvPr id="4" name="Rektangel 3">
            <a:extLst>
              <a:ext uri="{FF2B5EF4-FFF2-40B4-BE49-F238E27FC236}">
                <a16:creationId xmlns:a16="http://schemas.microsoft.com/office/drawing/2014/main" id="{6CD08554-DC90-4B91-BC33-C3E7B4EF084A}"/>
              </a:ext>
            </a:extLst>
          </p:cNvPr>
          <p:cNvSpPr/>
          <p:nvPr/>
        </p:nvSpPr>
        <p:spPr>
          <a:xfrm>
            <a:off x="718936" y="1320730"/>
            <a:ext cx="10338578" cy="707886"/>
          </a:xfrm>
          <a:prstGeom prst="rect">
            <a:avLst/>
          </a:prstGeom>
        </p:spPr>
        <p:txBody>
          <a:bodyPr wrap="square">
            <a:spAutoFit/>
          </a:bodyPr>
          <a:lstStyle/>
          <a:p>
            <a:r>
              <a:rPr lang="ha-Latn-NG" sz="4000" b="1" noProof="0" dirty="0">
                <a:latin typeface="Calibri" panose="020F0502020204030204" pitchFamily="34" charset="0"/>
              </a:rPr>
              <a:t>Yi tunani</a:t>
            </a:r>
            <a:endParaRPr lang="ha-Latn-NG" sz="4000" noProof="0" dirty="0">
              <a:latin typeface="Calibri" panose="020F0502020204030204" pitchFamily="34" charset="0"/>
            </a:endParaRPr>
          </a:p>
        </p:txBody>
      </p:sp>
    </p:spTree>
    <p:extLst>
      <p:ext uri="{BB962C8B-B14F-4D97-AF65-F5344CB8AC3E}">
        <p14:creationId xmlns:p14="http://schemas.microsoft.com/office/powerpoint/2010/main" val="237598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text, vektorgrafik&#10;&#10;Automatiskt genererad beskrivning">
            <a:extLst>
              <a:ext uri="{FF2B5EF4-FFF2-40B4-BE49-F238E27FC236}">
                <a16:creationId xmlns:a16="http://schemas.microsoft.com/office/drawing/2014/main" id="{22CCBE55-BFC8-E04D-B7F1-8CDC0A89C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17585"/>
            <a:ext cx="9697212" cy="6858000"/>
          </a:xfrm>
          <a:prstGeom prst="rect">
            <a:avLst/>
          </a:prstGeom>
        </p:spPr>
      </p:pic>
      <p:sp>
        <p:nvSpPr>
          <p:cNvPr id="7" name="Rektangel 6">
            <a:extLst>
              <a:ext uri="{FF2B5EF4-FFF2-40B4-BE49-F238E27FC236}">
                <a16:creationId xmlns:a16="http://schemas.microsoft.com/office/drawing/2014/main" id="{D110A175-E69F-9A42-AC39-486DFD681C48}"/>
              </a:ext>
            </a:extLst>
          </p:cNvPr>
          <p:cNvSpPr/>
          <p:nvPr/>
        </p:nvSpPr>
        <p:spPr>
          <a:xfrm>
            <a:off x="0" y="996366"/>
            <a:ext cx="12192000" cy="769441"/>
          </a:xfrm>
          <a:prstGeom prst="rect">
            <a:avLst/>
          </a:prstGeom>
        </p:spPr>
        <p:txBody>
          <a:bodyPr wrap="square" lIns="91440" tIns="45720" rIns="91440" bIns="45720" anchor="t">
            <a:spAutoFit/>
          </a:bodyPr>
          <a:lstStyle/>
          <a:p>
            <a:pPr algn="ctr"/>
            <a:r>
              <a:rPr lang="ha-Latn-NG" sz="4400" b="1" noProof="0" dirty="0">
                <a:solidFill>
                  <a:schemeClr val="accent6"/>
                </a:solidFill>
                <a:latin typeface="Calibri"/>
                <a:ea typeface="Calibri"/>
                <a:cs typeface="Calibri"/>
              </a:rPr>
              <a:t>Waƙoƙin Sarewa da Ganga</a:t>
            </a:r>
            <a:endParaRPr lang="ha-Latn-NG" sz="4400" noProof="0" dirty="0">
              <a:solidFill>
                <a:schemeClr val="accent6"/>
              </a:solidFill>
              <a:latin typeface="Calibri"/>
              <a:ea typeface="Calibri"/>
              <a:cs typeface="Calibri"/>
            </a:endParaRPr>
          </a:p>
        </p:txBody>
      </p:sp>
      <p:sp>
        <p:nvSpPr>
          <p:cNvPr id="4" name="textruta 3">
            <a:extLst>
              <a:ext uri="{FF2B5EF4-FFF2-40B4-BE49-F238E27FC236}">
                <a16:creationId xmlns:a16="http://schemas.microsoft.com/office/drawing/2014/main" id="{5BC97133-DBE7-43AC-BFFF-D8BA14015805}"/>
              </a:ext>
            </a:extLst>
          </p:cNvPr>
          <p:cNvSpPr txBox="1"/>
          <p:nvPr/>
        </p:nvSpPr>
        <p:spPr>
          <a:xfrm>
            <a:off x="2722814" y="6198534"/>
            <a:ext cx="1789272" cy="246221"/>
          </a:xfrm>
          <a:prstGeom prst="rect">
            <a:avLst/>
          </a:prstGeom>
          <a:noFill/>
        </p:spPr>
        <p:txBody>
          <a:bodyPr wrap="none" lIns="91440" tIns="45720" rIns="91440" bIns="45720" rtlCol="0" anchor="t">
            <a:spAutoFit/>
          </a:bodyPr>
          <a:lstStyle/>
          <a:p>
            <a:r>
              <a:rPr lang="ha-Latn-NG" sz="1000" noProof="0" dirty="0">
                <a:solidFill>
                  <a:schemeClr val="accent6"/>
                </a:solidFill>
                <a:latin typeface="Comic Sans MS"/>
              </a:rPr>
              <a:t>Zane zane: Toby Newsome</a:t>
            </a:r>
            <a:endParaRPr lang="ha-Latn-NG" sz="1000" noProof="0" dirty="0">
              <a:solidFill>
                <a:schemeClr val="accent6"/>
              </a:solidFill>
              <a:latin typeface="Comic Sans MS"/>
              <a:cs typeface="Calibri"/>
            </a:endParaRPr>
          </a:p>
        </p:txBody>
      </p:sp>
    </p:spTree>
    <p:extLst>
      <p:ext uri="{BB962C8B-B14F-4D97-AF65-F5344CB8AC3E}">
        <p14:creationId xmlns:p14="http://schemas.microsoft.com/office/powerpoint/2010/main" val="1193706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80F63179-DBE5-4FF2-A490-D7D95F06F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40" y="603986"/>
            <a:ext cx="8332986" cy="5893200"/>
          </a:xfrm>
          <a:prstGeom prst="rect">
            <a:avLst/>
          </a:prstGeom>
        </p:spPr>
      </p:pic>
      <p:sp>
        <p:nvSpPr>
          <p:cNvPr id="4" name="Rektangel 3">
            <a:extLst>
              <a:ext uri="{FF2B5EF4-FFF2-40B4-BE49-F238E27FC236}">
                <a16:creationId xmlns:a16="http://schemas.microsoft.com/office/drawing/2014/main" id="{31455F57-A378-4F00-96DD-F174231F9CAA}"/>
              </a:ext>
            </a:extLst>
          </p:cNvPr>
          <p:cNvSpPr/>
          <p:nvPr/>
        </p:nvSpPr>
        <p:spPr>
          <a:xfrm>
            <a:off x="718218" y="1321200"/>
            <a:ext cx="10338578" cy="707886"/>
          </a:xfrm>
          <a:prstGeom prst="rect">
            <a:avLst/>
          </a:prstGeom>
        </p:spPr>
        <p:txBody>
          <a:bodyPr wrap="square">
            <a:spAutoFit/>
          </a:bodyPr>
          <a:lstStyle/>
          <a:p>
            <a:r>
              <a:rPr lang="ha-Latn-NG" sz="4000" b="1" noProof="0" dirty="0">
                <a:latin typeface="Calibri" panose="020F0502020204030204" pitchFamily="34" charset="0"/>
                <a:ea typeface="Calibri" panose="020F0502020204030204" pitchFamily="34" charset="0"/>
                <a:cs typeface="Calibri" panose="020F0502020204030204" pitchFamily="34" charset="0"/>
              </a:rPr>
              <a:t>Ƙ</a:t>
            </a:r>
            <a:r>
              <a:rPr lang="ha-Latn-NG" sz="4000" b="1" noProof="0" dirty="0">
                <a:latin typeface="Calibri" panose="020F0502020204030204" pitchFamily="34" charset="0"/>
              </a:rPr>
              <a:t>in yarda</a:t>
            </a:r>
            <a:endParaRPr lang="ha-Latn-NG" sz="4000" noProof="0" dirty="0">
              <a:latin typeface="Calibri" panose="020F0502020204030204" pitchFamily="34" charset="0"/>
            </a:endParaRPr>
          </a:p>
        </p:txBody>
      </p:sp>
    </p:spTree>
    <p:extLst>
      <p:ext uri="{BB962C8B-B14F-4D97-AF65-F5344CB8AC3E}">
        <p14:creationId xmlns:p14="http://schemas.microsoft.com/office/powerpoint/2010/main" val="4094832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06C8222-297C-437F-B9E8-E50B929A1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000" y="571627"/>
            <a:ext cx="8332985" cy="5893200"/>
          </a:xfrm>
          <a:prstGeom prst="rect">
            <a:avLst/>
          </a:prstGeom>
        </p:spPr>
      </p:pic>
      <p:sp>
        <p:nvSpPr>
          <p:cNvPr id="4" name="Rektangel 3">
            <a:extLst>
              <a:ext uri="{FF2B5EF4-FFF2-40B4-BE49-F238E27FC236}">
                <a16:creationId xmlns:a16="http://schemas.microsoft.com/office/drawing/2014/main" id="{D8A2A4CF-FAEC-404F-B5E3-A9DB0AE3C40A}"/>
              </a:ext>
            </a:extLst>
          </p:cNvPr>
          <p:cNvSpPr/>
          <p:nvPr/>
        </p:nvSpPr>
        <p:spPr>
          <a:xfrm>
            <a:off x="717344" y="1321200"/>
            <a:ext cx="10338578" cy="1323439"/>
          </a:xfrm>
          <a:prstGeom prst="rect">
            <a:avLst/>
          </a:prstGeom>
        </p:spPr>
        <p:txBody>
          <a:bodyPr wrap="square">
            <a:spAutoFit/>
          </a:bodyPr>
          <a:lstStyle/>
          <a:p>
            <a:r>
              <a:rPr lang="ha-Latn-NG" sz="4000" b="1" noProof="0" dirty="0">
                <a:latin typeface="Calibri" panose="020F0502020204030204" pitchFamily="34" charset="0"/>
              </a:rPr>
              <a:t>Yi imani kuma ​</a:t>
            </a:r>
          </a:p>
          <a:p>
            <a:r>
              <a:rPr lang="ha-Latn-NG" sz="4000" b="1" noProof="0" dirty="0">
                <a:latin typeface="Calibri" panose="020F0502020204030204" pitchFamily="34" charset="0"/>
              </a:rPr>
              <a:t>kasance tare da</a:t>
            </a:r>
            <a:endParaRPr lang="ha-Latn-NG" sz="4000" noProof="0" dirty="0">
              <a:latin typeface="Calibri" panose="020F0502020204030204" pitchFamily="34" charset="0"/>
            </a:endParaRPr>
          </a:p>
        </p:txBody>
      </p:sp>
    </p:spTree>
    <p:extLst>
      <p:ext uri="{BB962C8B-B14F-4D97-AF65-F5344CB8AC3E}">
        <p14:creationId xmlns:p14="http://schemas.microsoft.com/office/powerpoint/2010/main" val="1238191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512157-B085-43B7-86D7-3D88B17A2EFC}"/>
              </a:ext>
            </a:extLst>
          </p:cNvPr>
          <p:cNvSpPr/>
          <p:nvPr/>
        </p:nvSpPr>
        <p:spPr>
          <a:xfrm>
            <a:off x="717344" y="1321200"/>
            <a:ext cx="10338578" cy="707886"/>
          </a:xfrm>
          <a:prstGeom prst="rect">
            <a:avLst/>
          </a:prstGeom>
        </p:spPr>
        <p:txBody>
          <a:bodyPr wrap="square">
            <a:spAutoFit/>
          </a:bodyPr>
          <a:lstStyle/>
          <a:p>
            <a:r>
              <a:rPr lang="ha-Latn-NG" sz="4000" b="1" noProof="0" dirty="0">
                <a:latin typeface="Calibri" panose="020F0502020204030204" pitchFamily="34" charset="0"/>
              </a:rPr>
              <a:t>Sauyi</a:t>
            </a:r>
            <a:endParaRPr lang="ha-Latn-NG" sz="4000" noProof="0" dirty="0">
              <a:latin typeface="Calibri" panose="020F0502020204030204" pitchFamily="34" charset="0"/>
            </a:endParaRPr>
          </a:p>
        </p:txBody>
      </p:sp>
      <p:pic>
        <p:nvPicPr>
          <p:cNvPr id="3" name="Bildobjekt 2" descr="En bild som visar text&#10;&#10;Automatiskt genererad beskrivning">
            <a:extLst>
              <a:ext uri="{FF2B5EF4-FFF2-40B4-BE49-F238E27FC236}">
                <a16:creationId xmlns:a16="http://schemas.microsoft.com/office/drawing/2014/main" id="{B975A942-FB0A-433C-B79C-13B20053C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670" y="571627"/>
            <a:ext cx="3383231" cy="5905815"/>
          </a:xfrm>
          <a:prstGeom prst="rect">
            <a:avLst/>
          </a:prstGeom>
        </p:spPr>
      </p:pic>
    </p:spTree>
    <p:extLst>
      <p:ext uri="{BB962C8B-B14F-4D97-AF65-F5344CB8AC3E}">
        <p14:creationId xmlns:p14="http://schemas.microsoft.com/office/powerpoint/2010/main" val="323331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740744" cy="3908762"/>
          </a:xfrm>
          <a:prstGeom prst="rect">
            <a:avLst/>
          </a:prstGeom>
        </p:spPr>
        <p:txBody>
          <a:bodyPr wrap="square" lIns="91440" tIns="45720" rIns="91440" bIns="45720" anchor="t">
            <a:spAutoFit/>
          </a:bodyPr>
          <a:lstStyle/>
          <a:p>
            <a:r>
              <a:rPr lang="ha-Latn-NG" sz="2400" noProof="0" dirty="0">
                <a:latin typeface="Calibri" panose="020F0502020204030204" pitchFamily="34" charset="0"/>
              </a:rPr>
              <a:t>ICCPR Sashe na 18 </a:t>
            </a:r>
          </a:p>
          <a:p>
            <a:r>
              <a:rPr lang="ha-Latn-NG" sz="4000" b="1" noProof="0" dirty="0">
                <a:latin typeface="Calibri"/>
                <a:ea typeface="Calibri"/>
                <a:cs typeface="Calibri"/>
              </a:rPr>
              <a:t>Wannan ‘yancin zai ƙunshi kasancewar </a:t>
            </a:r>
            <a:br>
              <a:rPr lang="ha-Latn-NG" sz="4000" b="1" noProof="0" dirty="0">
                <a:latin typeface="Calibri"/>
                <a:ea typeface="Calibri"/>
                <a:cs typeface="Calibri"/>
              </a:rPr>
            </a:br>
            <a:r>
              <a:rPr lang="ha-Latn-NG" sz="4000" b="1" noProof="0" dirty="0">
                <a:latin typeface="Calibri"/>
                <a:ea typeface="Calibri"/>
                <a:cs typeface="Calibri"/>
              </a:rPr>
              <a:t>zaben addini ko imani yadda mutum yake so.</a:t>
            </a:r>
            <a:br>
              <a:rPr lang="ha-Latn-NG" sz="4400" b="1" noProof="0" dirty="0">
                <a:latin typeface="Calibri" panose="020F0502020204030204" pitchFamily="34" charset="0"/>
              </a:rPr>
            </a:br>
            <a:endParaRPr lang="ha-Latn-NG" sz="4000" b="1" noProof="0" dirty="0">
              <a:latin typeface="Calibri" panose="020F0502020204030204" pitchFamily="34" charset="0"/>
            </a:endParaRPr>
          </a:p>
          <a:p>
            <a:r>
              <a:rPr lang="ha-Latn-NG" sz="2400" noProof="0" dirty="0">
                <a:latin typeface="Calibri" panose="020F0502020204030204" pitchFamily="34" charset="0"/>
              </a:rPr>
              <a:t>UDHR Sashe na 18</a:t>
            </a:r>
          </a:p>
          <a:p>
            <a:r>
              <a:rPr lang="ha-Latn-NG" sz="4000" b="1" noProof="0" dirty="0">
                <a:latin typeface="Calibri"/>
                <a:ea typeface="Calibri"/>
                <a:cs typeface="Calibri"/>
              </a:rPr>
              <a:t>Wannan ya ƙunshi yanci domin canja</a:t>
            </a:r>
          </a:p>
          <a:p>
            <a:r>
              <a:rPr lang="ha-Latn-NG" sz="4000" b="1" noProof="0" dirty="0">
                <a:latin typeface="Calibri"/>
                <a:ea typeface="Calibri"/>
                <a:cs typeface="Calibri"/>
              </a:rPr>
              <a:t>addini ko kuma imani.</a:t>
            </a:r>
          </a:p>
        </p:txBody>
      </p:sp>
    </p:spTree>
    <p:extLst>
      <p:ext uri="{BB962C8B-B14F-4D97-AF65-F5344CB8AC3E}">
        <p14:creationId xmlns:p14="http://schemas.microsoft.com/office/powerpoint/2010/main" val="28419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707886"/>
          </a:xfrm>
          <a:prstGeom prst="rect">
            <a:avLst/>
          </a:prstGeom>
        </p:spPr>
        <p:txBody>
          <a:bodyPr wrap="square">
            <a:spAutoFit/>
          </a:bodyPr>
          <a:lstStyle/>
          <a:p>
            <a:r>
              <a:rPr lang="ha-Latn-NG" sz="4000" b="1" noProof="0" dirty="0">
                <a:latin typeface="Calibri" panose="020F0502020204030204" pitchFamily="34" charset="0"/>
              </a:rPr>
              <a:t>‘Yancin ciki ​</a:t>
            </a:r>
          </a:p>
        </p:txBody>
      </p:sp>
      <p:pic>
        <p:nvPicPr>
          <p:cNvPr id="5" name="Bildobjekt 4">
            <a:extLst>
              <a:ext uri="{FF2B5EF4-FFF2-40B4-BE49-F238E27FC236}">
                <a16:creationId xmlns:a16="http://schemas.microsoft.com/office/drawing/2014/main" id="{5A573A62-F7AF-46AB-82D6-2BCA9326D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932" y="751300"/>
            <a:ext cx="3914273" cy="3190245"/>
          </a:xfrm>
          <a:prstGeom prst="rect">
            <a:avLst/>
          </a:prstGeom>
        </p:spPr>
      </p:pic>
      <p:pic>
        <p:nvPicPr>
          <p:cNvPr id="7" name="Bildobjekt 6">
            <a:extLst>
              <a:ext uri="{FF2B5EF4-FFF2-40B4-BE49-F238E27FC236}">
                <a16:creationId xmlns:a16="http://schemas.microsoft.com/office/drawing/2014/main" id="{036A44E7-EA72-4DBD-B362-580ED7220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9170" y="3238371"/>
            <a:ext cx="4156150" cy="2868329"/>
          </a:xfrm>
          <a:prstGeom prst="rect">
            <a:avLst/>
          </a:prstGeom>
        </p:spPr>
      </p:pic>
    </p:spTree>
    <p:extLst>
      <p:ext uri="{BB962C8B-B14F-4D97-AF65-F5344CB8AC3E}">
        <p14:creationId xmlns:p14="http://schemas.microsoft.com/office/powerpoint/2010/main" val="2828145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 docka, tyg&#10;&#10;Automatiskt genererad beskrivning">
            <a:extLst>
              <a:ext uri="{FF2B5EF4-FFF2-40B4-BE49-F238E27FC236}">
                <a16:creationId xmlns:a16="http://schemas.microsoft.com/office/drawing/2014/main" id="{0DA569F3-162D-4FBB-BCEC-D889664D9827}"/>
              </a:ext>
            </a:extLst>
          </p:cNvPr>
          <p:cNvPicPr>
            <a:picLocks noChangeAspect="1"/>
          </p:cNvPicPr>
          <p:nvPr/>
        </p:nvPicPr>
        <p:blipFill rotWithShape="1">
          <a:blip r:embed="rId3">
            <a:extLst>
              <a:ext uri="{28A0092B-C50C-407E-A947-70E740481C1C}">
                <a14:useLocalDpi xmlns:a14="http://schemas.microsoft.com/office/drawing/2010/main" val="0"/>
              </a:ext>
            </a:extLst>
          </a:blip>
          <a:srcRect l="5510" t="1051" r="5808"/>
          <a:stretch/>
        </p:blipFill>
        <p:spPr>
          <a:xfrm>
            <a:off x="3253341" y="568816"/>
            <a:ext cx="8332986" cy="5893200"/>
          </a:xfrm>
          <a:prstGeom prst="rect">
            <a:avLst/>
          </a:prstGeom>
        </p:spPr>
      </p:pic>
      <p:sp>
        <p:nvSpPr>
          <p:cNvPr id="3" name="Rektangel 2">
            <a:extLst>
              <a:ext uri="{FF2B5EF4-FFF2-40B4-BE49-F238E27FC236}">
                <a16:creationId xmlns:a16="http://schemas.microsoft.com/office/drawing/2014/main" id="{3C9FC373-8938-4268-A02F-5519DAAD9386}"/>
              </a:ext>
            </a:extLst>
          </p:cNvPr>
          <p:cNvSpPr/>
          <p:nvPr/>
        </p:nvSpPr>
        <p:spPr>
          <a:xfrm>
            <a:off x="718217" y="1321200"/>
            <a:ext cx="10338578" cy="707886"/>
          </a:xfrm>
          <a:prstGeom prst="rect">
            <a:avLst/>
          </a:prstGeom>
        </p:spPr>
        <p:txBody>
          <a:bodyPr wrap="square">
            <a:spAutoFit/>
          </a:bodyPr>
          <a:lstStyle/>
          <a:p>
            <a:r>
              <a:rPr lang="ha-Latn-NG" sz="4000" b="1" noProof="0" dirty="0">
                <a:latin typeface="Calibri" panose="020F0502020204030204" pitchFamily="34" charset="0"/>
              </a:rPr>
              <a:t>Aiwatarwa</a:t>
            </a:r>
            <a:endParaRPr lang="ha-Latn-NG" sz="4000" noProof="0" dirty="0">
              <a:latin typeface="Calibri" panose="020F0502020204030204" pitchFamily="34" charset="0"/>
            </a:endParaRPr>
          </a:p>
        </p:txBody>
      </p:sp>
    </p:spTree>
    <p:extLst>
      <p:ext uri="{BB962C8B-B14F-4D97-AF65-F5344CB8AC3E}">
        <p14:creationId xmlns:p14="http://schemas.microsoft.com/office/powerpoint/2010/main" val="1783352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338578" cy="4031873"/>
          </a:xfrm>
          <a:prstGeom prst="rect">
            <a:avLst/>
          </a:prstGeom>
        </p:spPr>
        <p:txBody>
          <a:bodyPr wrap="square">
            <a:spAutoFit/>
          </a:bodyPr>
          <a:lstStyle/>
          <a:p>
            <a:r>
              <a:rPr lang="ha-Latn-NG" sz="4000" b="1" noProof="0" dirty="0">
                <a:latin typeface="Calibri" panose="020F0502020204030204" pitchFamily="34" charset="0"/>
              </a:rPr>
              <a:t>Wannan hakkin zai haɗa da… ‘yanci, ko dai</a:t>
            </a:r>
          </a:p>
          <a:p>
            <a:r>
              <a:rPr lang="ha-Latn-NG" sz="4000" b="1" noProof="0" dirty="0">
                <a:latin typeface="Calibri" panose="020F0502020204030204" pitchFamily="34" charset="0"/>
              </a:rPr>
              <a:t>ɗaiɗaiku ko kuma a cikin al’umma tare da</a:t>
            </a:r>
          </a:p>
          <a:p>
            <a:r>
              <a:rPr lang="ha-Latn-NG" sz="4000" b="1" noProof="0" dirty="0">
                <a:latin typeface="Calibri" panose="020F0502020204030204" pitchFamily="34" charset="0"/>
              </a:rPr>
              <a:t>wasu kuma a bainar jama’a ko a ɓoye, don</a:t>
            </a:r>
          </a:p>
          <a:p>
            <a:r>
              <a:rPr lang="ha-Latn-NG" sz="4000" b="1" noProof="0" dirty="0">
                <a:latin typeface="Calibri" panose="020F0502020204030204" pitchFamily="34" charset="0"/>
              </a:rPr>
              <a:t>bayyana addininsa ko imanin sa a cikin</a:t>
            </a:r>
          </a:p>
          <a:p>
            <a:r>
              <a:rPr lang="ha-Latn-NG" sz="4000" b="1" noProof="0" dirty="0">
                <a:latin typeface="Calibri" panose="020F0502020204030204" pitchFamily="34" charset="0"/>
              </a:rPr>
              <a:t>bauta, lura, aiki da koyarwa.</a:t>
            </a:r>
            <a:endParaRPr lang="ha-Latn-NG" sz="4000" noProof="0" dirty="0">
              <a:latin typeface="Calibri" panose="020F0502020204030204" pitchFamily="34" charset="0"/>
            </a:endParaRPr>
          </a:p>
          <a:p>
            <a:endParaRPr lang="ha-Latn-NG" sz="2400" noProof="0" dirty="0">
              <a:latin typeface="Calibri" panose="020F0502020204030204" pitchFamily="34" charset="0"/>
            </a:endParaRPr>
          </a:p>
          <a:p>
            <a:r>
              <a:rPr lang="ha-Latn-NG" sz="2400" noProof="0" dirty="0">
                <a:latin typeface="Calibri" panose="020F0502020204030204" pitchFamily="34" charset="0"/>
              </a:rPr>
              <a:t>Sashe na 18 </a:t>
            </a:r>
          </a:p>
        </p:txBody>
      </p:sp>
    </p:spTree>
    <p:extLst>
      <p:ext uri="{BB962C8B-B14F-4D97-AF65-F5344CB8AC3E}">
        <p14:creationId xmlns:p14="http://schemas.microsoft.com/office/powerpoint/2010/main" val="1655385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670DE95-2403-4F23-B40C-CCBE514D4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10" y="1475548"/>
            <a:ext cx="3414754" cy="23566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359DD5DC-E95E-469E-AF64-362D6BBDC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25" y="1088666"/>
            <a:ext cx="2860557" cy="1839910"/>
          </a:xfrm>
          <a:prstGeom prst="rect">
            <a:avLst/>
          </a:prstGeom>
        </p:spPr>
      </p:pic>
      <p:pic>
        <p:nvPicPr>
          <p:cNvPr id="12" name="Bildobjekt 11">
            <a:extLst>
              <a:ext uri="{FF2B5EF4-FFF2-40B4-BE49-F238E27FC236}">
                <a16:creationId xmlns:a16="http://schemas.microsoft.com/office/drawing/2014/main" id="{47A11B99-DEE6-4C7E-9C17-D8CD0FA6F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9483" y="3464637"/>
            <a:ext cx="2555259" cy="2292507"/>
          </a:xfrm>
          <a:prstGeom prst="rect">
            <a:avLst/>
          </a:prstGeom>
        </p:spPr>
      </p:pic>
      <p:pic>
        <p:nvPicPr>
          <p:cNvPr id="14" name="Bildobjekt 13">
            <a:extLst>
              <a:ext uri="{FF2B5EF4-FFF2-40B4-BE49-F238E27FC236}">
                <a16:creationId xmlns:a16="http://schemas.microsoft.com/office/drawing/2014/main" id="{7A708DF2-2788-41EA-A816-6E891ECFF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621" y="4610501"/>
            <a:ext cx="2766173" cy="1808238"/>
          </a:xfrm>
          <a:prstGeom prst="rect">
            <a:avLst/>
          </a:prstGeom>
        </p:spPr>
      </p:pic>
      <p:pic>
        <p:nvPicPr>
          <p:cNvPr id="16" name="Bildobjekt 15">
            <a:extLst>
              <a:ext uri="{FF2B5EF4-FFF2-40B4-BE49-F238E27FC236}">
                <a16:creationId xmlns:a16="http://schemas.microsoft.com/office/drawing/2014/main" id="{B76B45C8-052E-4A1E-A41D-B6542F5DC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86" y="3476827"/>
            <a:ext cx="1828127" cy="2292507"/>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053AAD49-FA38-4B27-AC9C-0D031C17D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2683" y="1100856"/>
            <a:ext cx="1517457" cy="1955652"/>
          </a:xfrm>
          <a:prstGeom prst="rect">
            <a:avLst/>
          </a:prstGeom>
        </p:spPr>
      </p:pic>
    </p:spTree>
    <p:extLst>
      <p:ext uri="{BB962C8B-B14F-4D97-AF65-F5344CB8AC3E}">
        <p14:creationId xmlns:p14="http://schemas.microsoft.com/office/powerpoint/2010/main" val="25787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BCDF8382-CD8F-467E-A270-887FA8707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175">
            <a:off x="4983721" y="1507017"/>
            <a:ext cx="1839551" cy="3843966"/>
          </a:xfrm>
          <a:prstGeom prst="rect">
            <a:avLst/>
          </a:prstGeom>
        </p:spPr>
      </p:pic>
    </p:spTree>
    <p:extLst>
      <p:ext uri="{BB962C8B-B14F-4D97-AF65-F5344CB8AC3E}">
        <p14:creationId xmlns:p14="http://schemas.microsoft.com/office/powerpoint/2010/main" val="237526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DF8F4A3-97E5-40E4-A036-4CEB6E825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5" y="1320730"/>
            <a:ext cx="6304821" cy="1323439"/>
          </a:xfrm>
          <a:prstGeom prst="rect">
            <a:avLst/>
          </a:prstGeom>
        </p:spPr>
        <p:txBody>
          <a:bodyPr wrap="square">
            <a:spAutoFit/>
          </a:bodyPr>
          <a:lstStyle/>
          <a:p>
            <a:r>
              <a:rPr lang="ha-Latn-NG" sz="4000" b="1" noProof="0" dirty="0">
                <a:latin typeface="Calibri" panose="020F0502020204030204" pitchFamily="34" charset="0"/>
              </a:rPr>
              <a:t>Abubuwan da suka rataya akan </a:t>
            </a:r>
            <a:r>
              <a:rPr lang="ha-Latn-NG" sz="4000" b="1" noProof="0" dirty="0">
                <a:latin typeface="Calibri" panose="020F0502020204030204" pitchFamily="34" charset="0"/>
                <a:ea typeface="Calibri" panose="020F0502020204030204" pitchFamily="34" charset="0"/>
                <a:cs typeface="Calibri" panose="020F0502020204030204" pitchFamily="34" charset="0"/>
              </a:rPr>
              <a:t>Ɗ</a:t>
            </a:r>
            <a:r>
              <a:rPr lang="ha-Latn-NG" sz="4000" b="1" noProof="0" dirty="0">
                <a:latin typeface="Calibri" panose="020F0502020204030204" pitchFamily="34" charset="0"/>
              </a:rPr>
              <a:t>an’Adam</a:t>
            </a:r>
          </a:p>
        </p:txBody>
      </p:sp>
      <p:pic>
        <p:nvPicPr>
          <p:cNvPr id="7" name="Bildobjekt 6" descr="En bild som visar text, yxa, visitkort, vektorgrafik&#10;&#10;Automatiskt genererad beskrivning">
            <a:extLst>
              <a:ext uri="{FF2B5EF4-FFF2-40B4-BE49-F238E27FC236}">
                <a16:creationId xmlns:a16="http://schemas.microsoft.com/office/drawing/2014/main" id="{577E948A-3300-4429-A813-A6AE2AA84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28155">
            <a:off x="7575352" y="2969510"/>
            <a:ext cx="1111746" cy="2323131"/>
          </a:xfrm>
          <a:prstGeom prst="rect">
            <a:avLst/>
          </a:prstGeom>
        </p:spPr>
      </p:pic>
      <p:pic>
        <p:nvPicPr>
          <p:cNvPr id="9" name="Bildobjekt 8">
            <a:extLst>
              <a:ext uri="{FF2B5EF4-FFF2-40B4-BE49-F238E27FC236}">
                <a16:creationId xmlns:a16="http://schemas.microsoft.com/office/drawing/2014/main" id="{FBED8787-CF18-4E9B-B39E-2C3BB0598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751" y="3263749"/>
            <a:ext cx="3437764" cy="2372542"/>
          </a:xfrm>
          <a:prstGeom prst="rect">
            <a:avLst/>
          </a:prstGeom>
        </p:spPr>
      </p:pic>
    </p:spTree>
    <p:extLst>
      <p:ext uri="{BB962C8B-B14F-4D97-AF65-F5344CB8AC3E}">
        <p14:creationId xmlns:p14="http://schemas.microsoft.com/office/powerpoint/2010/main" val="950100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FB51010-4C7A-9749-9C3C-955EE15FD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1969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B9BEE4-9ECE-C041-884C-F0585279E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5328000" cy="1508105"/>
          </a:xfrm>
          <a:prstGeom prst="rect">
            <a:avLst/>
          </a:prstGeom>
        </p:spPr>
        <p:txBody>
          <a:bodyPr wrap="square">
            <a:spAutoFit/>
          </a:bodyPr>
          <a:lstStyle/>
          <a:p>
            <a:r>
              <a:rPr lang="ha-Latn-NG" sz="4000" b="1" noProof="0" dirty="0">
                <a:latin typeface="Calibri" panose="020F0502020204030204" pitchFamily="34" charset="0"/>
              </a:rPr>
              <a:t>Babu tilastawa.</a:t>
            </a:r>
          </a:p>
          <a:p>
            <a:endParaRPr lang="ha-Latn-NG" sz="2400" noProof="0" dirty="0">
              <a:latin typeface="Calibri" panose="020F0502020204030204" pitchFamily="34" charset="0"/>
              <a:cs typeface="Calibri" panose="020F0502020204030204" pitchFamily="34" charset="0"/>
            </a:endParaRPr>
          </a:p>
          <a:p>
            <a:r>
              <a:rPr lang="ha-Latn-NG" sz="2400" noProof="0" dirty="0">
                <a:latin typeface="Calibri" panose="020F0502020204030204" pitchFamily="34" charset="0"/>
                <a:cs typeface="Calibri" panose="020F0502020204030204" pitchFamily="34" charset="0"/>
              </a:rPr>
              <a:t>Sashe na 18 </a:t>
            </a:r>
            <a:r>
              <a:rPr lang="ha-Latn-NG" sz="2800" b="1" noProof="0" dirty="0">
                <a:latin typeface="Calibri" panose="020F0502020204030204" pitchFamily="34" charset="0"/>
                <a:cs typeface="Calibri" panose="020F0502020204030204" pitchFamily="34" charset="0"/>
              </a:rPr>
              <a:t> </a:t>
            </a:r>
          </a:p>
        </p:txBody>
      </p:sp>
      <p:pic>
        <p:nvPicPr>
          <p:cNvPr id="8" name="Bildobjekt 7">
            <a:extLst>
              <a:ext uri="{FF2B5EF4-FFF2-40B4-BE49-F238E27FC236}">
                <a16:creationId xmlns:a16="http://schemas.microsoft.com/office/drawing/2014/main" id="{E7C3B80B-AC89-4538-B494-1637AC574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221" y="3571904"/>
            <a:ext cx="2226979" cy="1637016"/>
          </a:xfrm>
          <a:prstGeom prst="rect">
            <a:avLst/>
          </a:prstGeom>
        </p:spPr>
      </p:pic>
    </p:spTree>
    <p:extLst>
      <p:ext uri="{BB962C8B-B14F-4D97-AF65-F5344CB8AC3E}">
        <p14:creationId xmlns:p14="http://schemas.microsoft.com/office/powerpoint/2010/main" val="67121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D8047EA-C0DE-8643-9E8A-D19E295B9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393DE44E-42E2-4C23-81E3-65AD9DFDBA94}"/>
              </a:ext>
            </a:extLst>
          </p:cNvPr>
          <p:cNvSpPr/>
          <p:nvPr/>
        </p:nvSpPr>
        <p:spPr>
          <a:xfrm>
            <a:off x="1145666" y="1320730"/>
            <a:ext cx="5328000" cy="1446550"/>
          </a:xfrm>
          <a:prstGeom prst="rect">
            <a:avLst/>
          </a:prstGeom>
        </p:spPr>
        <p:txBody>
          <a:bodyPr wrap="square">
            <a:spAutoFit/>
          </a:bodyPr>
          <a:lstStyle/>
          <a:p>
            <a:r>
              <a:rPr lang="ha-Latn-NG" sz="4000" b="1" noProof="0" dirty="0">
                <a:latin typeface="Calibri" panose="020F0502020204030204" pitchFamily="34" charset="0"/>
              </a:rPr>
              <a:t>Babu wariya.</a:t>
            </a:r>
            <a:endParaRPr lang="ha-Latn-NG" sz="4000" noProof="0" dirty="0">
              <a:latin typeface="Calibri" panose="020F0502020204030204" pitchFamily="34" charset="0"/>
              <a:cs typeface="Calibri" panose="020F0502020204030204" pitchFamily="34" charset="0"/>
            </a:endParaRPr>
          </a:p>
          <a:p>
            <a:endParaRPr lang="ha-Latn-NG" sz="2400" noProof="0" dirty="0">
              <a:latin typeface="Calibri" panose="020F0502020204030204" pitchFamily="34" charset="0"/>
              <a:cs typeface="Calibri" panose="020F0502020204030204" pitchFamily="34" charset="0"/>
            </a:endParaRPr>
          </a:p>
          <a:p>
            <a:r>
              <a:rPr lang="ha-Latn-NG" sz="2400" noProof="0" dirty="0">
                <a:latin typeface="Calibri" panose="020F0502020204030204" pitchFamily="34" charset="0"/>
                <a:cs typeface="Calibri" panose="020F0502020204030204" pitchFamily="34" charset="0"/>
              </a:rPr>
              <a:t>Article 2 </a:t>
            </a:r>
            <a:r>
              <a:rPr lang="ha-Latn-NG" sz="2400" b="1" noProof="0" dirty="0">
                <a:latin typeface="Calibri" panose="020F0502020204030204" pitchFamily="34" charset="0"/>
                <a:cs typeface="Calibri" panose="020F0502020204030204" pitchFamily="34" charset="0"/>
              </a:rPr>
              <a:t> </a:t>
            </a:r>
          </a:p>
        </p:txBody>
      </p:sp>
      <p:pic>
        <p:nvPicPr>
          <p:cNvPr id="8" name="Bildobjekt 7">
            <a:extLst>
              <a:ext uri="{FF2B5EF4-FFF2-40B4-BE49-F238E27FC236}">
                <a16:creationId xmlns:a16="http://schemas.microsoft.com/office/drawing/2014/main" id="{BD079E96-B909-44D7-89EC-CD4D6DF51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551" y="3531869"/>
            <a:ext cx="2480104" cy="1680397"/>
          </a:xfrm>
          <a:prstGeom prst="rect">
            <a:avLst/>
          </a:prstGeom>
        </p:spPr>
      </p:pic>
    </p:spTree>
    <p:extLst>
      <p:ext uri="{BB962C8B-B14F-4D97-AF65-F5344CB8AC3E}">
        <p14:creationId xmlns:p14="http://schemas.microsoft.com/office/powerpoint/2010/main" val="3623784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322A28AA-53D8-344C-8B8A-6B6830229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328000" cy="3908762"/>
          </a:xfrm>
          <a:prstGeom prst="rect">
            <a:avLst/>
          </a:prstGeom>
        </p:spPr>
        <p:txBody>
          <a:bodyPr wrap="square">
            <a:spAutoFit/>
          </a:bodyPr>
          <a:lstStyle/>
          <a:p>
            <a:r>
              <a:rPr lang="ha-Latn-NG" sz="4000" b="1" noProof="0" dirty="0">
                <a:latin typeface="Calibri" panose="020F0502020204030204" pitchFamily="34" charset="0"/>
              </a:rPr>
              <a:t>Babu wani wanda zai iya amfani da hakkin </a:t>
            </a:r>
            <a:r>
              <a:rPr lang="ha-Latn-NG" sz="4000" b="1" noProof="0" dirty="0">
                <a:latin typeface="Calibri" panose="020F0502020204030204" pitchFamily="34" charset="0"/>
                <a:ea typeface="Calibri" panose="020F0502020204030204" pitchFamily="34" charset="0"/>
                <a:cs typeface="Calibri" panose="020F0502020204030204" pitchFamily="34" charset="0"/>
              </a:rPr>
              <a:t>Ɗ</a:t>
            </a:r>
            <a:r>
              <a:rPr lang="ha-Latn-NG" sz="4000" b="1" noProof="0" dirty="0">
                <a:latin typeface="Calibri" panose="020F0502020204030204" pitchFamily="34" charset="0"/>
              </a:rPr>
              <a:t>an’Adam ɗaya don lalata wasu ha</a:t>
            </a:r>
            <a:r>
              <a:rPr lang="ha-Latn-NG" sz="4000" b="1" noProof="0" dirty="0">
                <a:latin typeface="Calibri" panose="020F0502020204030204" pitchFamily="34" charset="0"/>
                <a:ea typeface="Calibri" panose="020F0502020204030204" pitchFamily="34" charset="0"/>
                <a:cs typeface="Calibri" panose="020F0502020204030204" pitchFamily="34" charset="0"/>
              </a:rPr>
              <a:t>ƙƙ</a:t>
            </a:r>
            <a:r>
              <a:rPr lang="ha-Latn-NG" sz="4000" b="1" noProof="0" dirty="0">
                <a:latin typeface="Calibri" panose="020F0502020204030204" pitchFamily="34" charset="0"/>
              </a:rPr>
              <a:t>o</a:t>
            </a:r>
            <a:r>
              <a:rPr lang="ha-Latn-NG" sz="4000" b="1" noProof="0" dirty="0">
                <a:latin typeface="Calibri" panose="020F0502020204030204" pitchFamily="34" charset="0"/>
                <a:ea typeface="Calibri" panose="020F0502020204030204" pitchFamily="34" charset="0"/>
                <a:cs typeface="Calibri" panose="020F0502020204030204" pitchFamily="34" charset="0"/>
              </a:rPr>
              <a:t>ƙ</a:t>
            </a:r>
            <a:r>
              <a:rPr lang="ha-Latn-NG" sz="4000" b="1" noProof="0" dirty="0">
                <a:latin typeface="Calibri" panose="020F0502020204030204" pitchFamily="34" charset="0"/>
              </a:rPr>
              <a:t>in </a:t>
            </a:r>
            <a:r>
              <a:rPr lang="ha-Latn-NG" sz="4000" b="1" noProof="0" dirty="0">
                <a:latin typeface="Calibri" panose="020F0502020204030204" pitchFamily="34" charset="0"/>
                <a:ea typeface="Calibri" panose="020F0502020204030204" pitchFamily="34" charset="0"/>
                <a:cs typeface="Calibri" panose="020F0502020204030204" pitchFamily="34" charset="0"/>
              </a:rPr>
              <a:t>Ɗ</a:t>
            </a:r>
            <a:r>
              <a:rPr lang="ha-Latn-NG" sz="4000" b="1" noProof="0" dirty="0">
                <a:latin typeface="Calibri" panose="020F0502020204030204" pitchFamily="34" charset="0"/>
              </a:rPr>
              <a:t>an’Adam.</a:t>
            </a:r>
            <a:r>
              <a:rPr lang="ha-Latn-NG" sz="4000" cap="all" noProof="0" dirty="0">
                <a:latin typeface="Calibri" panose="020F0502020204030204" pitchFamily="34" charset="0"/>
                <a:ea typeface="Calibri" panose="020F0502020204030204" pitchFamily="34" charset="0"/>
                <a:cs typeface="Calibri" panose="020F0502020204030204" pitchFamily="34" charset="0"/>
              </a:rPr>
              <a:t> </a:t>
            </a:r>
            <a:endParaRPr lang="ha-Latn-NG" sz="4000" b="1" noProof="0" dirty="0">
              <a:latin typeface="Calibri" panose="020F0502020204030204" pitchFamily="34" charset="0"/>
            </a:endParaRPr>
          </a:p>
          <a:p>
            <a:endParaRPr lang="ha-Latn-NG" sz="2400" b="1" noProof="0" dirty="0">
              <a:latin typeface="Calibri" panose="020F0502020204030204" pitchFamily="34" charset="0"/>
            </a:endParaRPr>
          </a:p>
          <a:p>
            <a:r>
              <a:rPr lang="ha-Latn-NG" sz="2400" noProof="0" dirty="0">
                <a:latin typeface="Calibri" panose="020F0502020204030204" pitchFamily="34" charset="0"/>
              </a:rPr>
              <a:t>Sashe na 5 </a:t>
            </a:r>
          </a:p>
        </p:txBody>
      </p:sp>
      <p:pic>
        <p:nvPicPr>
          <p:cNvPr id="5" name="Bildobjekt 4" descr="En bild som visar hjälm&#10;&#10;Automatiskt genererad beskrivning">
            <a:extLst>
              <a:ext uri="{FF2B5EF4-FFF2-40B4-BE49-F238E27FC236}">
                <a16:creationId xmlns:a16="http://schemas.microsoft.com/office/drawing/2014/main" id="{EB475D38-7245-4AC4-8B02-F6B1FB7E0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91013">
            <a:off x="7342822" y="3357557"/>
            <a:ext cx="1941984" cy="1754772"/>
          </a:xfrm>
          <a:prstGeom prst="rect">
            <a:avLst/>
          </a:prstGeom>
        </p:spPr>
      </p:pic>
    </p:spTree>
    <p:extLst>
      <p:ext uri="{BB962C8B-B14F-4D97-AF65-F5344CB8AC3E}">
        <p14:creationId xmlns:p14="http://schemas.microsoft.com/office/powerpoint/2010/main" val="103761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49CC4EF-A3D8-40FF-91C8-82B24A37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059" y="891823"/>
            <a:ext cx="4128657" cy="4111455"/>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74B5FEB-C076-4D54-9179-568E8035C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663" y="1681040"/>
            <a:ext cx="3603901" cy="2937283"/>
          </a:xfrm>
          <a:prstGeom prst="rect">
            <a:avLst/>
          </a:prstGeom>
        </p:spPr>
      </p:pic>
      <p:sp>
        <p:nvSpPr>
          <p:cNvPr id="7" name="textruta 6">
            <a:extLst>
              <a:ext uri="{FF2B5EF4-FFF2-40B4-BE49-F238E27FC236}">
                <a16:creationId xmlns:a16="http://schemas.microsoft.com/office/drawing/2014/main" id="{B4DF2A3E-9A9F-4681-83C7-0409BB1AEA6F}"/>
              </a:ext>
            </a:extLst>
          </p:cNvPr>
          <p:cNvSpPr txBox="1"/>
          <p:nvPr/>
        </p:nvSpPr>
        <p:spPr>
          <a:xfrm>
            <a:off x="1753726" y="5295604"/>
            <a:ext cx="3055773" cy="707886"/>
          </a:xfrm>
          <a:prstGeom prst="rect">
            <a:avLst/>
          </a:prstGeom>
          <a:noFill/>
        </p:spPr>
        <p:txBody>
          <a:bodyPr wrap="none" rtlCol="0">
            <a:spAutoFit/>
          </a:bodyPr>
          <a:lstStyle/>
          <a:p>
            <a:r>
              <a:rPr lang="ha-Latn-NG" sz="4000" b="1" noProof="0" dirty="0"/>
              <a:t>Babu iyakoki!</a:t>
            </a:r>
          </a:p>
        </p:txBody>
      </p:sp>
      <p:sp>
        <p:nvSpPr>
          <p:cNvPr id="8" name="textruta 7">
            <a:extLst>
              <a:ext uri="{FF2B5EF4-FFF2-40B4-BE49-F238E27FC236}">
                <a16:creationId xmlns:a16="http://schemas.microsoft.com/office/drawing/2014/main" id="{AA82FFB6-2FBF-491B-8E53-E193F0CBD1A2}"/>
              </a:ext>
            </a:extLst>
          </p:cNvPr>
          <p:cNvSpPr txBox="1"/>
          <p:nvPr/>
        </p:nvSpPr>
        <p:spPr>
          <a:xfrm>
            <a:off x="7827956" y="5295604"/>
            <a:ext cx="1928861" cy="707886"/>
          </a:xfrm>
          <a:prstGeom prst="rect">
            <a:avLst/>
          </a:prstGeom>
          <a:noFill/>
        </p:spPr>
        <p:txBody>
          <a:bodyPr wrap="none" rtlCol="0">
            <a:spAutoFit/>
          </a:bodyPr>
          <a:lstStyle/>
          <a:p>
            <a:r>
              <a:rPr lang="ha-Latn-NG" sz="4000" b="1" noProof="0" dirty="0"/>
              <a:t>Iyakoki?</a:t>
            </a:r>
          </a:p>
        </p:txBody>
      </p:sp>
    </p:spTree>
    <p:extLst>
      <p:ext uri="{BB962C8B-B14F-4D97-AF65-F5344CB8AC3E}">
        <p14:creationId xmlns:p14="http://schemas.microsoft.com/office/powerpoint/2010/main" val="29270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405FE2-83D0-6B48-B3AA-1C1D45F54F8F}"/>
              </a:ext>
            </a:extLst>
          </p:cNvPr>
          <p:cNvSpPr/>
          <p:nvPr/>
        </p:nvSpPr>
        <p:spPr>
          <a:xfrm>
            <a:off x="1145666" y="1320730"/>
            <a:ext cx="10338578" cy="4154984"/>
          </a:xfrm>
          <a:prstGeom prst="rect">
            <a:avLst/>
          </a:prstGeom>
        </p:spPr>
        <p:txBody>
          <a:bodyPr wrap="square">
            <a:spAutoFit/>
          </a:bodyPr>
          <a:lstStyle/>
          <a:p>
            <a:r>
              <a:rPr lang="ha-Latn-NG" sz="4000" b="1" noProof="0" dirty="0">
                <a:latin typeface="Calibri" panose="020F0502020204030204" pitchFamily="34" charset="0"/>
              </a:rPr>
              <a:t>Iyakokin sune: </a:t>
            </a:r>
          </a:p>
          <a:p>
            <a:pPr lvl="0"/>
            <a:endParaRPr lang="ha-Latn-NG" sz="3200" b="1" noProof="0" dirty="0">
              <a:latin typeface="Calibri" panose="020F0502020204030204" pitchFamily="34" charset="0"/>
            </a:endParaRPr>
          </a:p>
          <a:p>
            <a:pPr marL="742950" lvl="0" indent="-742950">
              <a:buFont typeface="+mj-lt"/>
              <a:buAutoNum type="arabicPeriod"/>
            </a:pPr>
            <a:r>
              <a:rPr lang="ha-Latn-NG" sz="3200" noProof="0" dirty="0">
                <a:latin typeface="Calibri" panose="020F0502020204030204" pitchFamily="34" charset="0"/>
              </a:rPr>
              <a:t>Rubutacciyar doka​ </a:t>
            </a:r>
            <a:r>
              <a:rPr lang="ha-Latn-NG" sz="3200" noProof="0" dirty="0">
                <a:latin typeface="Calibri" panose="020F0502020204030204" pitchFamily="34" charset="0"/>
                <a:ea typeface="Calibri" panose="020F0502020204030204" pitchFamily="34" charset="0"/>
                <a:cs typeface="Calibri" panose="020F0502020204030204" pitchFamily="34" charset="0"/>
              </a:rPr>
              <a:t>Ƙ</a:t>
            </a:r>
            <a:r>
              <a:rPr lang="ha-Latn-NG" sz="3200" noProof="0" dirty="0">
                <a:latin typeface="Calibri" panose="020F0502020204030204" pitchFamily="34" charset="0"/>
              </a:rPr>
              <a:t>aruwa ko raguwa​</a:t>
            </a:r>
          </a:p>
          <a:p>
            <a:pPr marL="742950" lvl="0" indent="-742950">
              <a:buFont typeface="+mj-lt"/>
              <a:buAutoNum type="arabicPeriod"/>
            </a:pPr>
            <a:r>
              <a:rPr lang="ha-Latn-NG" sz="3200" noProof="0" dirty="0">
                <a:latin typeface="Calibri" panose="020F0502020204030204" pitchFamily="34" charset="0"/>
              </a:rPr>
              <a:t>Rashin nuna banbanci​</a:t>
            </a:r>
          </a:p>
          <a:p>
            <a:pPr marL="742950" lvl="0" indent="-742950">
              <a:buFont typeface="+mj-lt"/>
              <a:buAutoNum type="arabicPeriod"/>
            </a:pPr>
            <a:r>
              <a:rPr lang="ha-Latn-NG" sz="3200" noProof="0" dirty="0">
                <a:latin typeface="Calibri" panose="020F0502020204030204" pitchFamily="34" charset="0"/>
              </a:rPr>
              <a:t>Muhimmancin kare lafiyar al’umma, doka </a:t>
            </a:r>
            <a:br>
              <a:rPr lang="ha-Latn-NG" sz="3200" noProof="0" dirty="0">
                <a:latin typeface="Calibri" panose="020F0502020204030204" pitchFamily="34" charset="0"/>
              </a:rPr>
            </a:br>
            <a:r>
              <a:rPr lang="ha-Latn-NG" sz="3200" noProof="0" dirty="0">
                <a:latin typeface="Calibri" panose="020F0502020204030204" pitchFamily="34" charset="0"/>
              </a:rPr>
              <a:t>don al’umma, kariyar al’umma, abubuwan </a:t>
            </a:r>
            <a:br>
              <a:rPr lang="ha-Latn-NG" sz="3200" noProof="0" dirty="0">
                <a:latin typeface="Calibri" panose="020F0502020204030204" pitchFamily="34" charset="0"/>
              </a:rPr>
            </a:br>
            <a:r>
              <a:rPr lang="ha-Latn-NG" sz="3200" noProof="0" dirty="0">
                <a:latin typeface="Calibri" panose="020F0502020204030204" pitchFamily="34" charset="0"/>
              </a:rPr>
              <a:t>da suka danganci halin kirkin al’umma ko </a:t>
            </a:r>
            <a:br>
              <a:rPr lang="ha-Latn-NG" sz="3200" noProof="0" dirty="0">
                <a:latin typeface="Calibri" panose="020F0502020204030204" pitchFamily="34" charset="0"/>
              </a:rPr>
            </a:br>
            <a:r>
              <a:rPr lang="ha-Latn-NG" sz="3200" noProof="0" dirty="0">
                <a:latin typeface="Calibri" panose="020F0502020204030204" pitchFamily="34" charset="0"/>
              </a:rPr>
              <a:t>kuma ‘yancin </a:t>
            </a:r>
            <a:r>
              <a:rPr lang="ha-Latn-NG" sz="3200" noProof="0" dirty="0">
                <a:latin typeface="Calibri" panose="020F0502020204030204" pitchFamily="34" charset="0"/>
                <a:ea typeface="Calibri" panose="020F0502020204030204" pitchFamily="34" charset="0"/>
                <a:cs typeface="Calibri" panose="020F0502020204030204" pitchFamily="34" charset="0"/>
              </a:rPr>
              <a:t>Ɗ</a:t>
            </a:r>
            <a:r>
              <a:rPr lang="ha-Latn-NG" sz="3200" noProof="0" dirty="0">
                <a:latin typeface="Calibri" panose="020F0502020204030204" pitchFamily="34" charset="0"/>
              </a:rPr>
              <a:t>an’Adam na wasu mutane</a:t>
            </a:r>
          </a:p>
        </p:txBody>
      </p:sp>
      <p:pic>
        <p:nvPicPr>
          <p:cNvPr id="6" name="Bildobjekt 5" descr="En bild som visar text, clipart&#10;&#10;Automatiskt genererad beskrivning">
            <a:extLst>
              <a:ext uri="{FF2B5EF4-FFF2-40B4-BE49-F238E27FC236}">
                <a16:creationId xmlns:a16="http://schemas.microsoft.com/office/drawing/2014/main" id="{18D7CCDE-CA33-4D35-AAF0-6FAF35A63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1412666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ext, tecken, utomhus, vektorgrafik&#10;&#10;Automatiskt genererad beskrivning">
            <a:extLst>
              <a:ext uri="{FF2B5EF4-FFF2-40B4-BE49-F238E27FC236}">
                <a16:creationId xmlns:a16="http://schemas.microsoft.com/office/drawing/2014/main" id="{AB3E412D-FD1F-431D-B622-C7E7D9C0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21" y="2971800"/>
            <a:ext cx="2841195" cy="2343186"/>
          </a:xfrm>
          <a:prstGeom prst="rect">
            <a:avLst/>
          </a:prstGeom>
        </p:spPr>
      </p:pic>
      <p:pic>
        <p:nvPicPr>
          <p:cNvPr id="6" name="Bildobjekt 5" descr="En bild som visar text, tecken, utomhus, vektorgrafik&#10;&#10;Automatiskt genererad beskrivning">
            <a:extLst>
              <a:ext uri="{FF2B5EF4-FFF2-40B4-BE49-F238E27FC236}">
                <a16:creationId xmlns:a16="http://schemas.microsoft.com/office/drawing/2014/main" id="{D6D47356-6F06-41C0-BE73-CAB6C78A2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068" y="2993285"/>
            <a:ext cx="2841196" cy="2343186"/>
          </a:xfrm>
          <a:prstGeom prst="rect">
            <a:avLst/>
          </a:prstGeom>
        </p:spPr>
      </p:pic>
      <p:pic>
        <p:nvPicPr>
          <p:cNvPr id="8" name="Bildobjekt 7" descr="En bild som visar text, tecken&#10;&#10;Automatiskt genererad beskrivning">
            <a:extLst>
              <a:ext uri="{FF2B5EF4-FFF2-40B4-BE49-F238E27FC236}">
                <a16:creationId xmlns:a16="http://schemas.microsoft.com/office/drawing/2014/main" id="{D0728CC8-9794-464A-A550-E953564F5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314" y="2971800"/>
            <a:ext cx="2841195" cy="2343186"/>
          </a:xfrm>
          <a:prstGeom prst="rect">
            <a:avLst/>
          </a:prstGeom>
        </p:spPr>
      </p:pic>
      <p:sp>
        <p:nvSpPr>
          <p:cNvPr id="10" name="Rektangel 9">
            <a:extLst>
              <a:ext uri="{FF2B5EF4-FFF2-40B4-BE49-F238E27FC236}">
                <a16:creationId xmlns:a16="http://schemas.microsoft.com/office/drawing/2014/main" id="{90F8DDF8-3DDA-4581-A68E-0A6AD9761346}"/>
              </a:ext>
            </a:extLst>
          </p:cNvPr>
          <p:cNvSpPr/>
          <p:nvPr/>
        </p:nvSpPr>
        <p:spPr>
          <a:xfrm>
            <a:off x="1145666" y="1320730"/>
            <a:ext cx="10338578" cy="1938992"/>
          </a:xfrm>
          <a:prstGeom prst="rect">
            <a:avLst/>
          </a:prstGeom>
        </p:spPr>
        <p:txBody>
          <a:bodyPr wrap="square">
            <a:spAutoFit/>
          </a:bodyPr>
          <a:lstStyle/>
          <a:p>
            <a:r>
              <a:rPr lang="ha-Latn-NG" sz="4000" b="1" noProof="0" dirty="0">
                <a:latin typeface="Calibri" panose="020F0502020204030204" pitchFamily="34" charset="0"/>
              </a:rPr>
              <a:t>Halattaccen iyakoki </a:t>
            </a:r>
            <a:endParaRPr lang="ha-Latn-NG" sz="4000" noProof="0" dirty="0">
              <a:latin typeface="Calibri" panose="020F0502020204030204" pitchFamily="34" charset="0"/>
              <a:cs typeface="Calibri" panose="020F0502020204030204" pitchFamily="34" charset="0"/>
            </a:endParaRPr>
          </a:p>
          <a:p>
            <a:endParaRPr lang="ha-Latn-NG" sz="4000" noProof="0" dirty="0">
              <a:latin typeface="Calibri" panose="020F0502020204030204" pitchFamily="34" charset="0"/>
              <a:cs typeface="Calibri" panose="020F0502020204030204" pitchFamily="34" charset="0"/>
            </a:endParaRPr>
          </a:p>
          <a:p>
            <a:endParaRPr lang="ha-Latn-NG" sz="4000" b="1" noProof="0" dirty="0">
              <a:latin typeface="Calibri" panose="020F0502020204030204" pitchFamily="34" charset="0"/>
            </a:endParaRPr>
          </a:p>
        </p:txBody>
      </p:sp>
      <p:pic>
        <p:nvPicPr>
          <p:cNvPr id="9" name="Bildobjekt 8" descr="En bild som visar text, clipart&#10;&#10;Automatiskt genererad beskrivning">
            <a:extLst>
              <a:ext uri="{FF2B5EF4-FFF2-40B4-BE49-F238E27FC236}">
                <a16:creationId xmlns:a16="http://schemas.microsoft.com/office/drawing/2014/main" id="{14CAD3A8-766A-9346-BFD8-4BFFD52EB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54537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clipart&#10;&#10;Automatiskt genererad beskrivning">
            <a:extLst>
              <a:ext uri="{FF2B5EF4-FFF2-40B4-BE49-F238E27FC236}">
                <a16:creationId xmlns:a16="http://schemas.microsoft.com/office/drawing/2014/main" id="{AEC56753-4A02-4F46-A9C1-ADBD57BBF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
        <p:nvSpPr>
          <p:cNvPr id="6" name="Rektangel 2">
            <a:extLst>
              <a:ext uri="{FF2B5EF4-FFF2-40B4-BE49-F238E27FC236}">
                <a16:creationId xmlns:a16="http://schemas.microsoft.com/office/drawing/2014/main" id="{79A7596C-91E6-6A6F-4C4A-962DE58CAD7C}"/>
              </a:ext>
            </a:extLst>
          </p:cNvPr>
          <p:cNvSpPr/>
          <p:nvPr/>
        </p:nvSpPr>
        <p:spPr>
          <a:xfrm>
            <a:off x="1145666" y="1320730"/>
            <a:ext cx="10338578" cy="4647426"/>
          </a:xfrm>
          <a:prstGeom prst="rect">
            <a:avLst/>
          </a:prstGeom>
        </p:spPr>
        <p:txBody>
          <a:bodyPr wrap="square">
            <a:spAutoFit/>
          </a:bodyPr>
          <a:lstStyle/>
          <a:p>
            <a:r>
              <a:rPr lang="ha-Latn-NG" sz="4000" b="1" noProof="0" dirty="0">
                <a:latin typeface="Calibri" panose="020F0502020204030204" pitchFamily="34" charset="0"/>
              </a:rPr>
              <a:t>Iyakokin sune: </a:t>
            </a:r>
          </a:p>
          <a:p>
            <a:pPr lvl="0"/>
            <a:endParaRPr lang="ha-Latn-NG" sz="3200" b="1" noProof="0" dirty="0">
              <a:latin typeface="Calibri" panose="020F0502020204030204" pitchFamily="34" charset="0"/>
            </a:endParaRPr>
          </a:p>
          <a:p>
            <a:pPr marL="742950" lvl="0" indent="-742950">
              <a:buFont typeface="+mj-lt"/>
              <a:buAutoNum type="arabicPeriod"/>
            </a:pPr>
            <a:r>
              <a:rPr lang="ha-Latn-NG" sz="3200" noProof="0" dirty="0">
                <a:latin typeface="Calibri" panose="020F0502020204030204" pitchFamily="34" charset="0"/>
              </a:rPr>
              <a:t>Rubutacciyar doka​</a:t>
            </a:r>
          </a:p>
          <a:p>
            <a:pPr marL="742950" indent="-742950">
              <a:buFont typeface="+mj-lt"/>
              <a:buAutoNum type="arabicPeriod"/>
            </a:pPr>
            <a:r>
              <a:rPr lang="ha-Latn-NG" sz="3200" noProof="0" dirty="0">
                <a:latin typeface="Calibri" panose="020F0502020204030204" pitchFamily="34" charset="0"/>
                <a:ea typeface="Calibri" panose="020F0502020204030204" pitchFamily="34" charset="0"/>
                <a:cs typeface="Calibri" panose="020F0502020204030204" pitchFamily="34" charset="0"/>
              </a:rPr>
              <a:t>Ƙ</a:t>
            </a:r>
            <a:r>
              <a:rPr lang="ha-Latn-NG" sz="3200" noProof="0" dirty="0">
                <a:latin typeface="Calibri" panose="020F0502020204030204" pitchFamily="34" charset="0"/>
              </a:rPr>
              <a:t>aruwa ko raguwa​</a:t>
            </a:r>
          </a:p>
          <a:p>
            <a:pPr marL="742950" lvl="0" indent="-742950">
              <a:buFont typeface="+mj-lt"/>
              <a:buAutoNum type="arabicPeriod"/>
            </a:pPr>
            <a:r>
              <a:rPr lang="ha-Latn-NG" sz="3200" noProof="0" dirty="0">
                <a:latin typeface="Calibri" panose="020F0502020204030204" pitchFamily="34" charset="0"/>
              </a:rPr>
              <a:t>Rashin nuna banbanci​</a:t>
            </a:r>
          </a:p>
          <a:p>
            <a:pPr marL="742950" lvl="0" indent="-742950">
              <a:buFont typeface="+mj-lt"/>
              <a:buAutoNum type="arabicPeriod"/>
            </a:pPr>
            <a:r>
              <a:rPr lang="ha-Latn-NG" sz="3200" noProof="0" dirty="0">
                <a:latin typeface="Calibri" panose="020F0502020204030204" pitchFamily="34" charset="0"/>
              </a:rPr>
              <a:t>Muhimmancin kare lafiyar al’umma, doka </a:t>
            </a:r>
            <a:br>
              <a:rPr lang="ha-Latn-NG" sz="3200" noProof="0" dirty="0">
                <a:latin typeface="Calibri" panose="020F0502020204030204" pitchFamily="34" charset="0"/>
              </a:rPr>
            </a:br>
            <a:r>
              <a:rPr lang="ha-Latn-NG" sz="3200" noProof="0" dirty="0">
                <a:latin typeface="Calibri" panose="020F0502020204030204" pitchFamily="34" charset="0"/>
              </a:rPr>
              <a:t>don al’umma, kariyar al’umma, abubuwan </a:t>
            </a:r>
            <a:br>
              <a:rPr lang="ha-Latn-NG" sz="3200" noProof="0" dirty="0">
                <a:latin typeface="Calibri" panose="020F0502020204030204" pitchFamily="34" charset="0"/>
              </a:rPr>
            </a:br>
            <a:r>
              <a:rPr lang="ha-Latn-NG" sz="3200" noProof="0" dirty="0">
                <a:latin typeface="Calibri" panose="020F0502020204030204" pitchFamily="34" charset="0"/>
              </a:rPr>
              <a:t>da suka danganci halin kirkin al’umma ko </a:t>
            </a:r>
            <a:br>
              <a:rPr lang="ha-Latn-NG" sz="3200" noProof="0" dirty="0">
                <a:latin typeface="Calibri" panose="020F0502020204030204" pitchFamily="34" charset="0"/>
              </a:rPr>
            </a:br>
            <a:r>
              <a:rPr lang="ha-Latn-NG" sz="3200" noProof="0" dirty="0">
                <a:latin typeface="Calibri" panose="020F0502020204030204" pitchFamily="34" charset="0"/>
              </a:rPr>
              <a:t>kuma yancin </a:t>
            </a:r>
            <a:r>
              <a:rPr lang="ha-Latn-NG" sz="3200" noProof="0" dirty="0">
                <a:latin typeface="Calibri" panose="020F0502020204030204" pitchFamily="34" charset="0"/>
                <a:ea typeface="Calibri" panose="020F0502020204030204" pitchFamily="34" charset="0"/>
                <a:cs typeface="Calibri" panose="020F0502020204030204" pitchFamily="34" charset="0"/>
              </a:rPr>
              <a:t>Ɗ</a:t>
            </a:r>
            <a:r>
              <a:rPr lang="ha-Latn-NG" sz="3200" noProof="0" dirty="0">
                <a:latin typeface="Calibri" panose="020F0502020204030204" pitchFamily="34" charset="0"/>
              </a:rPr>
              <a:t>an’Adam na wasu mutane.</a:t>
            </a:r>
          </a:p>
        </p:txBody>
      </p:sp>
    </p:spTree>
    <p:extLst>
      <p:ext uri="{BB962C8B-B14F-4D97-AF65-F5344CB8AC3E}">
        <p14:creationId xmlns:p14="http://schemas.microsoft.com/office/powerpoint/2010/main" val="246931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0EB37D-913C-0A47-A2F9-BA1AE96255D1}"/>
              </a:ext>
            </a:extLst>
          </p:cNvPr>
          <p:cNvSpPr txBox="1"/>
          <p:nvPr/>
        </p:nvSpPr>
        <p:spPr>
          <a:xfrm>
            <a:off x="973777" y="2945081"/>
            <a:ext cx="184731" cy="369332"/>
          </a:xfrm>
          <a:prstGeom prst="rect">
            <a:avLst/>
          </a:prstGeom>
          <a:noFill/>
        </p:spPr>
        <p:txBody>
          <a:bodyPr wrap="none" rtlCol="0">
            <a:spAutoFit/>
          </a:bodyPr>
          <a:lstStyle/>
          <a:p>
            <a:endParaRPr lang="ha-Latn-NG" noProof="0" dirty="0"/>
          </a:p>
        </p:txBody>
      </p:sp>
      <p:sp>
        <p:nvSpPr>
          <p:cNvPr id="5" name="Rektangel 4">
            <a:extLst>
              <a:ext uri="{FF2B5EF4-FFF2-40B4-BE49-F238E27FC236}">
                <a16:creationId xmlns:a16="http://schemas.microsoft.com/office/drawing/2014/main" id="{CDDEAA41-03DC-B741-8663-0CF1AAC1B787}"/>
              </a:ext>
            </a:extLst>
          </p:cNvPr>
          <p:cNvSpPr/>
          <p:nvPr/>
        </p:nvSpPr>
        <p:spPr>
          <a:xfrm>
            <a:off x="1145666" y="1320730"/>
            <a:ext cx="7843589" cy="2062103"/>
          </a:xfrm>
          <a:prstGeom prst="rect">
            <a:avLst/>
          </a:prstGeom>
        </p:spPr>
        <p:txBody>
          <a:bodyPr wrap="square">
            <a:spAutoFit/>
          </a:bodyPr>
          <a:lstStyle/>
          <a:p>
            <a:r>
              <a:rPr lang="ha-Latn-NG" sz="3200" b="1" noProof="0" dirty="0">
                <a:latin typeface="Calibri" panose="020F0502020204030204" pitchFamily="34" charset="0"/>
              </a:rPr>
              <a:t>ABIN LURA: </a:t>
            </a:r>
            <a:r>
              <a:rPr lang="ha-Latn-NG" sz="3200" noProof="0" dirty="0">
                <a:latin typeface="Calibri" panose="020F0502020204030204" pitchFamily="34" charset="0"/>
              </a:rPr>
              <a:t>Zaku iya </a:t>
            </a:r>
            <a:r>
              <a:rPr lang="ha-Latn-NG" sz="3200" noProof="0" dirty="0">
                <a:latin typeface="Calibri" panose="020F0502020204030204" pitchFamily="34" charset="0"/>
                <a:ea typeface="Calibri" panose="020F0502020204030204" pitchFamily="34" charset="0"/>
                <a:cs typeface="Calibri" panose="020F0502020204030204" pitchFamily="34" charset="0"/>
              </a:rPr>
              <a:t>ƙ</a:t>
            </a:r>
            <a:r>
              <a:rPr lang="ha-Latn-NG" sz="3200" noProof="0" dirty="0">
                <a:latin typeface="Calibri" panose="020F0502020204030204" pitchFamily="34" charset="0"/>
              </a:rPr>
              <a:t>ara darasi </a:t>
            </a:r>
            <a:r>
              <a:rPr lang="ha-Latn-NG" sz="3200" noProof="0" dirty="0">
                <a:latin typeface="Calibri" panose="020F0502020204030204" pitchFamily="34" charset="0"/>
                <a:ea typeface="Calibri" panose="020F0502020204030204" pitchFamily="34" charset="0"/>
                <a:cs typeface="Calibri" panose="020F0502020204030204" pitchFamily="34" charset="0"/>
              </a:rPr>
              <a:t>ɗ</a:t>
            </a:r>
            <a:r>
              <a:rPr lang="ha-Latn-NG" sz="3200" noProof="0" dirty="0">
                <a:latin typeface="Calibri" panose="020F0502020204030204" pitchFamily="34" charset="0"/>
              </a:rPr>
              <a:t>aya ko fiye da haka akan abinda doka ta tanada akan ‘yancin addini ko imani. </a:t>
            </a:r>
          </a:p>
          <a:p>
            <a:endParaRPr lang="ha-Latn-NG" sz="3200" b="1" noProof="0" dirty="0">
              <a:latin typeface="Calibri" panose="020F0502020204030204" pitchFamily="34" charset="0"/>
            </a:endParaRPr>
          </a:p>
        </p:txBody>
      </p:sp>
    </p:spTree>
    <p:extLst>
      <p:ext uri="{BB962C8B-B14F-4D97-AF65-F5344CB8AC3E}">
        <p14:creationId xmlns:p14="http://schemas.microsoft.com/office/powerpoint/2010/main" val="3548915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rot="16200000">
            <a:off x="9556037"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Robbi Akbari Kamaruddin / Alamy Stock Photo</a:t>
            </a:r>
            <a:endParaRPr lang="ha-Latn-NG" sz="800" noProof="0" dirty="0">
              <a:solidFill>
                <a:schemeClr val="tx1">
                  <a:lumMod val="65000"/>
                  <a:lumOff val="35000"/>
                </a:schemeClr>
              </a:solidFill>
              <a:latin typeface="Calibri" panose="020F0502020204030204" pitchFamily="34" charset="0"/>
            </a:endParaRPr>
          </a:p>
        </p:txBody>
      </p:sp>
      <p:pic>
        <p:nvPicPr>
          <p:cNvPr id="2" name="Bildobjekt 1" descr="En bild som visar person&#10;&#10;Automatiskt genererad beskrivning">
            <a:extLst>
              <a:ext uri="{FF2B5EF4-FFF2-40B4-BE49-F238E27FC236}">
                <a16:creationId xmlns:a16="http://schemas.microsoft.com/office/drawing/2014/main" id="{13F9C5BD-448E-4F8F-A132-F49745886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62288" cy="6108192"/>
          </a:xfrm>
          <a:prstGeom prst="rect">
            <a:avLst/>
          </a:prstGeom>
        </p:spPr>
      </p:pic>
    </p:spTree>
    <p:extLst>
      <p:ext uri="{BB962C8B-B14F-4D97-AF65-F5344CB8AC3E}">
        <p14:creationId xmlns:p14="http://schemas.microsoft.com/office/powerpoint/2010/main" val="286925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7" name="Rektangel 6">
            <a:extLst>
              <a:ext uri="{FF2B5EF4-FFF2-40B4-BE49-F238E27FC236}">
                <a16:creationId xmlns:a16="http://schemas.microsoft.com/office/drawing/2014/main" id="{032F0139-F55E-754D-BCC9-95DA8F08826E}"/>
              </a:ext>
            </a:extLst>
          </p:cNvPr>
          <p:cNvSpPr/>
          <p:nvPr/>
        </p:nvSpPr>
        <p:spPr>
          <a:xfrm rot="16200000">
            <a:off x="9556037"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Tetra Images, LLC / Alamy Stock Photo</a:t>
            </a:r>
          </a:p>
        </p:txBody>
      </p:sp>
      <p:pic>
        <p:nvPicPr>
          <p:cNvPr id="4" name="Bildobjekt 3" descr="En bild som visar person, bord, personer, måltid&#10;&#10;Automatiskt genererad beskrivning">
            <a:extLst>
              <a:ext uri="{FF2B5EF4-FFF2-40B4-BE49-F238E27FC236}">
                <a16:creationId xmlns:a16="http://schemas.microsoft.com/office/drawing/2014/main" id="{4E292D5D-0254-4BE2-BBFB-C4846079B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096000"/>
          </a:xfrm>
          <a:prstGeom prst="rect">
            <a:avLst/>
          </a:prstGeom>
        </p:spPr>
      </p:pic>
    </p:spTree>
    <p:extLst>
      <p:ext uri="{BB962C8B-B14F-4D97-AF65-F5344CB8AC3E}">
        <p14:creationId xmlns:p14="http://schemas.microsoft.com/office/powerpoint/2010/main" val="97391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Bildobjekt 8" descr="En bild som visar text&#10;&#10;Automatiskt genererad beskrivning">
            <a:extLst>
              <a:ext uri="{FF2B5EF4-FFF2-40B4-BE49-F238E27FC236}">
                <a16:creationId xmlns:a16="http://schemas.microsoft.com/office/drawing/2014/main" id="{A6E99350-78EB-684A-8458-4CF2A547D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2307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10;&#10;Automatiskt genererad beskrivning">
            <a:extLst>
              <a:ext uri="{FF2B5EF4-FFF2-40B4-BE49-F238E27FC236}">
                <a16:creationId xmlns:a16="http://schemas.microsoft.com/office/drawing/2014/main" id="{3C776DE6-5691-44ED-BDB1-0D8753350F27}"/>
              </a:ext>
            </a:extLst>
          </p:cNvPr>
          <p:cNvPicPr>
            <a:picLocks noChangeAspect="1"/>
          </p:cNvPicPr>
          <p:nvPr/>
        </p:nvPicPr>
        <p:blipFill rotWithShape="1">
          <a:blip r:embed="rId3">
            <a:extLst>
              <a:ext uri="{28A0092B-C50C-407E-A947-70E740481C1C}">
                <a14:useLocalDpi xmlns:a14="http://schemas.microsoft.com/office/drawing/2010/main" val="0"/>
              </a:ext>
            </a:extLst>
          </a:blip>
          <a:srcRect l="1070" r="1070"/>
          <a:stretch/>
        </p:blipFill>
        <p:spPr>
          <a:xfrm>
            <a:off x="1514856" y="487341"/>
            <a:ext cx="9162288" cy="6099391"/>
          </a:xfrm>
          <a:prstGeom prst="rect">
            <a:avLst/>
          </a:prstGeom>
        </p:spPr>
      </p:pic>
      <p:sp>
        <p:nvSpPr>
          <p:cNvPr id="6" name="Rektangel 5">
            <a:extLst>
              <a:ext uri="{FF2B5EF4-FFF2-40B4-BE49-F238E27FC236}">
                <a16:creationId xmlns:a16="http://schemas.microsoft.com/office/drawing/2014/main" id="{1A5CEE2B-F3E1-5E48-AB3A-E2732736318F}"/>
              </a:ext>
            </a:extLst>
          </p:cNvPr>
          <p:cNvSpPr/>
          <p:nvPr/>
        </p:nvSpPr>
        <p:spPr>
          <a:xfrm rot="16200000">
            <a:off x="9550765"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Simon Rawles / Alamy Stock Photo</a:t>
            </a:r>
          </a:p>
        </p:txBody>
      </p:sp>
    </p:spTree>
    <p:extLst>
      <p:ext uri="{BB962C8B-B14F-4D97-AF65-F5344CB8AC3E}">
        <p14:creationId xmlns:p14="http://schemas.microsoft.com/office/powerpoint/2010/main" val="1823155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71BD38B1-5885-1A4B-8E6D-8DD1E86993C8}"/>
              </a:ext>
            </a:extLst>
          </p:cNvPr>
          <p:cNvSpPr/>
          <p:nvPr/>
        </p:nvSpPr>
        <p:spPr>
          <a:xfrm rot="16200000">
            <a:off x="9556037"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Rafael Ben Ari / Alamy Stock Photo</a:t>
            </a:r>
          </a:p>
        </p:txBody>
      </p:sp>
      <p:pic>
        <p:nvPicPr>
          <p:cNvPr id="2" name="Bildobjekt 1" descr="En bild som visar bord, inomhus, person, vägg&#10;&#10;Automatiskt genererad beskrivning">
            <a:extLst>
              <a:ext uri="{FF2B5EF4-FFF2-40B4-BE49-F238E27FC236}">
                <a16:creationId xmlns:a16="http://schemas.microsoft.com/office/drawing/2014/main" id="{90A92833-BB89-40BD-BB37-C7A7E8227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36888" cy="6091259"/>
          </a:xfrm>
          <a:prstGeom prst="rect">
            <a:avLst/>
          </a:prstGeom>
        </p:spPr>
      </p:pic>
    </p:spTree>
    <p:extLst>
      <p:ext uri="{BB962C8B-B14F-4D97-AF65-F5344CB8AC3E}">
        <p14:creationId xmlns:p14="http://schemas.microsoft.com/office/powerpoint/2010/main" val="734120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B9C640E3-ABF1-7D48-BEE4-77F794942FA3}"/>
              </a:ext>
            </a:extLst>
          </p:cNvPr>
          <p:cNvSpPr/>
          <p:nvPr/>
        </p:nvSpPr>
        <p:spPr>
          <a:xfrm rot="16200000">
            <a:off x="9556037"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Gregory Wrona / Alamy Stock Photo</a:t>
            </a:r>
          </a:p>
        </p:txBody>
      </p:sp>
      <p:pic>
        <p:nvPicPr>
          <p:cNvPr id="2" name="Bildobjekt 1" descr="En bild som visar text, marknadsplats, färsk, affär&#10;&#10;Automatiskt genererad beskrivning">
            <a:extLst>
              <a:ext uri="{FF2B5EF4-FFF2-40B4-BE49-F238E27FC236}">
                <a16:creationId xmlns:a16="http://schemas.microsoft.com/office/drawing/2014/main" id="{39983166-A3AD-491F-A571-E7984B738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54468" cy="6090797"/>
          </a:xfrm>
          <a:prstGeom prst="rect">
            <a:avLst/>
          </a:prstGeom>
        </p:spPr>
      </p:pic>
    </p:spTree>
    <p:extLst>
      <p:ext uri="{BB962C8B-B14F-4D97-AF65-F5344CB8AC3E}">
        <p14:creationId xmlns:p14="http://schemas.microsoft.com/office/powerpoint/2010/main" val="1346971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527C015-F27A-4449-B4D6-688326B27CF6}"/>
              </a:ext>
            </a:extLst>
          </p:cNvPr>
          <p:cNvSpPr/>
          <p:nvPr/>
        </p:nvSpPr>
        <p:spPr>
          <a:xfrm rot="16200000">
            <a:off x="9556037"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Jeffrey Isaaz Greenberg / Alamy Stock Photo</a:t>
            </a:r>
          </a:p>
        </p:txBody>
      </p:sp>
      <p:pic>
        <p:nvPicPr>
          <p:cNvPr id="2" name="Bildobjekt 1" descr="En bild som visar text, person, inomhus, arbetar&#10;&#10;Automatiskt genererad beskrivning">
            <a:extLst>
              <a:ext uri="{FF2B5EF4-FFF2-40B4-BE49-F238E27FC236}">
                <a16:creationId xmlns:a16="http://schemas.microsoft.com/office/drawing/2014/main" id="{03DFE6B4-0A50-406C-9811-3E2813A92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556" y="487341"/>
            <a:ext cx="9136888" cy="6091259"/>
          </a:xfrm>
          <a:prstGeom prst="rect">
            <a:avLst/>
          </a:prstGeom>
        </p:spPr>
      </p:pic>
    </p:spTree>
    <p:extLst>
      <p:ext uri="{BB962C8B-B14F-4D97-AF65-F5344CB8AC3E}">
        <p14:creationId xmlns:p14="http://schemas.microsoft.com/office/powerpoint/2010/main" val="3491470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6789A56-26DE-6E4C-9505-7608AD767391}"/>
              </a:ext>
            </a:extLst>
          </p:cNvPr>
          <p:cNvSpPr/>
          <p:nvPr/>
        </p:nvSpPr>
        <p:spPr>
          <a:xfrm rot="16200000">
            <a:off x="9554232"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Sergi Reboredo / Alamy Stock Photo</a:t>
            </a:r>
          </a:p>
        </p:txBody>
      </p:sp>
      <p:pic>
        <p:nvPicPr>
          <p:cNvPr id="2" name="Bildobjekt 1" descr="En bild som visar person, utomhus, personer, grupp&#10;&#10;Automatiskt genererad beskrivning">
            <a:extLst>
              <a:ext uri="{FF2B5EF4-FFF2-40B4-BE49-F238E27FC236}">
                <a16:creationId xmlns:a16="http://schemas.microsoft.com/office/drawing/2014/main" id="{FC4172FE-C886-43CD-9EC9-88C3FAAFE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36888" cy="6099391"/>
          </a:xfrm>
          <a:prstGeom prst="rect">
            <a:avLst/>
          </a:prstGeom>
        </p:spPr>
      </p:pic>
    </p:spTree>
    <p:extLst>
      <p:ext uri="{BB962C8B-B14F-4D97-AF65-F5344CB8AC3E}">
        <p14:creationId xmlns:p14="http://schemas.microsoft.com/office/powerpoint/2010/main" val="1476915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10BF967-70E2-0344-BAAC-847548626824}"/>
              </a:ext>
            </a:extLst>
          </p:cNvPr>
          <p:cNvSpPr/>
          <p:nvPr/>
        </p:nvSpPr>
        <p:spPr>
          <a:xfrm rot="16200000">
            <a:off x="8976134"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Agefotostock / Alamy Stock Photo</a:t>
            </a:r>
          </a:p>
        </p:txBody>
      </p:sp>
      <p:pic>
        <p:nvPicPr>
          <p:cNvPr id="2" name="Bildobjekt 1" descr="En bild som visar person, kläder, person, stående&#10;&#10;Automatiskt genererad beskrivning">
            <a:extLst>
              <a:ext uri="{FF2B5EF4-FFF2-40B4-BE49-F238E27FC236}">
                <a16:creationId xmlns:a16="http://schemas.microsoft.com/office/drawing/2014/main" id="{2B204212-4162-4B98-9F18-317728D96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037" y="487341"/>
            <a:ext cx="8130488" cy="6099391"/>
          </a:xfrm>
          <a:prstGeom prst="rect">
            <a:avLst/>
          </a:prstGeom>
        </p:spPr>
      </p:pic>
    </p:spTree>
    <p:extLst>
      <p:ext uri="{BB962C8B-B14F-4D97-AF65-F5344CB8AC3E}">
        <p14:creationId xmlns:p14="http://schemas.microsoft.com/office/powerpoint/2010/main" val="1413269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itter, person, bärbar dator, inomhus&#10;&#10;Automatiskt genererad beskrivning">
            <a:extLst>
              <a:ext uri="{FF2B5EF4-FFF2-40B4-BE49-F238E27FC236}">
                <a16:creationId xmlns:a16="http://schemas.microsoft.com/office/drawing/2014/main" id="{6906AE3E-B51D-4485-9C11-2777F3A551BB}"/>
              </a:ext>
            </a:extLst>
          </p:cNvPr>
          <p:cNvPicPr>
            <a:picLocks noChangeAspect="1"/>
          </p:cNvPicPr>
          <p:nvPr/>
        </p:nvPicPr>
        <p:blipFill rotWithShape="1">
          <a:blip r:embed="rId3">
            <a:extLst>
              <a:ext uri="{28A0092B-C50C-407E-A947-70E740481C1C}">
                <a14:useLocalDpi xmlns:a14="http://schemas.microsoft.com/office/drawing/2010/main" val="0"/>
              </a:ext>
            </a:extLst>
          </a:blip>
          <a:srcRect b="1347"/>
          <a:stretch/>
        </p:blipFill>
        <p:spPr>
          <a:xfrm>
            <a:off x="1527556" y="486879"/>
            <a:ext cx="9150346" cy="6099391"/>
          </a:xfrm>
          <a:prstGeom prst="rect">
            <a:avLst/>
          </a:prstGeom>
        </p:spPr>
      </p:pic>
      <p:sp>
        <p:nvSpPr>
          <p:cNvPr id="3" name="Rektangel 2">
            <a:extLst>
              <a:ext uri="{FF2B5EF4-FFF2-40B4-BE49-F238E27FC236}">
                <a16:creationId xmlns:a16="http://schemas.microsoft.com/office/drawing/2014/main" id="{0A9E50FE-4172-C147-8F72-2C495A542648}"/>
              </a:ext>
            </a:extLst>
          </p:cNvPr>
          <p:cNvSpPr/>
          <p:nvPr/>
        </p:nvSpPr>
        <p:spPr>
          <a:xfrm rot="16200000">
            <a:off x="9555115"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Dieddin Alsoub / Alamy Stock Photo</a:t>
            </a:r>
          </a:p>
        </p:txBody>
      </p:sp>
    </p:spTree>
    <p:extLst>
      <p:ext uri="{BB962C8B-B14F-4D97-AF65-F5344CB8AC3E}">
        <p14:creationId xmlns:p14="http://schemas.microsoft.com/office/powerpoint/2010/main" val="4125160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C0BDEC26-8078-AA40-BD31-6F85B9168D59}"/>
              </a:ext>
            </a:extLst>
          </p:cNvPr>
          <p:cNvSpPr/>
          <p:nvPr/>
        </p:nvSpPr>
        <p:spPr>
          <a:xfrm rot="16200000">
            <a:off x="9558339"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Skynesher/Istock</a:t>
            </a:r>
          </a:p>
        </p:txBody>
      </p:sp>
      <p:pic>
        <p:nvPicPr>
          <p:cNvPr id="6" name="Bildobjekt 5" descr="En bild som visar person, inomhus, personer, konferensrum&#10;&#10;Automatiskt genererad beskrivning">
            <a:extLst>
              <a:ext uri="{FF2B5EF4-FFF2-40B4-BE49-F238E27FC236}">
                <a16:creationId xmlns:a16="http://schemas.microsoft.com/office/drawing/2014/main" id="{C9E882FB-564D-DE44-A722-49842BAC2A3A}"/>
              </a:ext>
            </a:extLst>
          </p:cNvPr>
          <p:cNvPicPr>
            <a:picLocks noChangeAspect="1"/>
          </p:cNvPicPr>
          <p:nvPr/>
        </p:nvPicPr>
        <p:blipFill rotWithShape="1">
          <a:blip r:embed="rId4">
            <a:extLst>
              <a:ext uri="{28A0092B-C50C-407E-A947-70E740481C1C}">
                <a14:useLocalDpi xmlns:a14="http://schemas.microsoft.com/office/drawing/2010/main" val="0"/>
              </a:ext>
            </a:extLst>
          </a:blip>
          <a:srcRect t="1" b="-1364"/>
          <a:stretch/>
        </p:blipFill>
        <p:spPr>
          <a:xfrm>
            <a:off x="1522008" y="479382"/>
            <a:ext cx="9161441" cy="6190163"/>
          </a:xfrm>
          <a:prstGeom prst="rect">
            <a:avLst/>
          </a:prstGeom>
        </p:spPr>
      </p:pic>
    </p:spTree>
    <p:extLst>
      <p:ext uri="{BB962C8B-B14F-4D97-AF65-F5344CB8AC3E}">
        <p14:creationId xmlns:p14="http://schemas.microsoft.com/office/powerpoint/2010/main" val="857072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31B3E114-2C70-2340-83A4-4126FD29ACBE}"/>
              </a:ext>
            </a:extLst>
          </p:cNvPr>
          <p:cNvSpPr/>
          <p:nvPr/>
        </p:nvSpPr>
        <p:spPr>
          <a:xfrm rot="16200000">
            <a:off x="9380493" y="5144751"/>
            <a:ext cx="2834145" cy="215444"/>
          </a:xfrm>
          <a:prstGeom prst="rect">
            <a:avLst/>
          </a:prstGeom>
        </p:spPr>
        <p:txBody>
          <a:bodyPr wrap="square">
            <a:spAutoFit/>
          </a:bodyPr>
          <a:lstStyle/>
          <a:p>
            <a:r>
              <a:rPr lang="ha-Latn-NG" sz="800" noProof="0" dirty="0">
                <a:solidFill>
                  <a:schemeClr val="tx1">
                    <a:lumMod val="65000"/>
                    <a:lumOff val="35000"/>
                  </a:schemeClr>
                </a:solidFill>
              </a:rPr>
              <a:t>Photo: Angela Hampton Picture Library / Alamy Stock Photo</a:t>
            </a:r>
          </a:p>
        </p:txBody>
      </p:sp>
      <p:pic>
        <p:nvPicPr>
          <p:cNvPr id="7" name="Bildobjekt 6" descr="En bild som visar person, utomhus, stående, ung&#10;&#10;Automatiskt genererad beskrivning">
            <a:extLst>
              <a:ext uri="{FF2B5EF4-FFF2-40B4-BE49-F238E27FC236}">
                <a16:creationId xmlns:a16="http://schemas.microsoft.com/office/drawing/2014/main" id="{1571B732-F517-0E44-BCBD-16C396CA2EA6}"/>
              </a:ext>
            </a:extLst>
          </p:cNvPr>
          <p:cNvPicPr>
            <a:picLocks noChangeAspect="1"/>
          </p:cNvPicPr>
          <p:nvPr/>
        </p:nvPicPr>
        <p:blipFill rotWithShape="1">
          <a:blip r:embed="rId4">
            <a:extLst>
              <a:ext uri="{28A0092B-C50C-407E-A947-70E740481C1C}">
                <a14:useLocalDpi xmlns:a14="http://schemas.microsoft.com/office/drawing/2010/main" val="0"/>
              </a:ext>
            </a:extLst>
          </a:blip>
          <a:srcRect l="-1437" t="1358" r="378" b="-1358"/>
          <a:stretch/>
        </p:blipFill>
        <p:spPr>
          <a:xfrm>
            <a:off x="1426413" y="481255"/>
            <a:ext cx="9254228" cy="6175105"/>
          </a:xfrm>
          <a:prstGeom prst="rect">
            <a:avLst/>
          </a:prstGeom>
        </p:spPr>
      </p:pic>
    </p:spTree>
    <p:extLst>
      <p:ext uri="{BB962C8B-B14F-4D97-AF65-F5344CB8AC3E}">
        <p14:creationId xmlns:p14="http://schemas.microsoft.com/office/powerpoint/2010/main" val="531601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693E95-361E-5744-96DF-6710D34323D9}"/>
              </a:ext>
            </a:extLst>
          </p:cNvPr>
          <p:cNvSpPr/>
          <p:nvPr/>
        </p:nvSpPr>
        <p:spPr>
          <a:xfrm rot="16200000">
            <a:off x="9553072"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Dinodia Photos / Alamy Stock Photo</a:t>
            </a:r>
          </a:p>
        </p:txBody>
      </p:sp>
      <p:pic>
        <p:nvPicPr>
          <p:cNvPr id="7" name="Bildobjekt 6" descr="En bild som visar person, folksamling&#10;&#10;Automatiskt genererad beskrivning">
            <a:extLst>
              <a:ext uri="{FF2B5EF4-FFF2-40B4-BE49-F238E27FC236}">
                <a16:creationId xmlns:a16="http://schemas.microsoft.com/office/drawing/2014/main" id="{A16A48E5-8326-2E44-B6CD-63219F448C19}"/>
              </a:ext>
            </a:extLst>
          </p:cNvPr>
          <p:cNvPicPr>
            <a:picLocks noChangeAspect="1"/>
          </p:cNvPicPr>
          <p:nvPr/>
        </p:nvPicPr>
        <p:blipFill rotWithShape="1">
          <a:blip r:embed="rId3">
            <a:extLst>
              <a:ext uri="{28A0092B-C50C-407E-A947-70E740481C1C}">
                <a14:useLocalDpi xmlns:a14="http://schemas.microsoft.com/office/drawing/2010/main" val="0"/>
              </a:ext>
            </a:extLst>
          </a:blip>
          <a:srcRect l="1584" r="1441"/>
          <a:stretch/>
        </p:blipFill>
        <p:spPr>
          <a:xfrm>
            <a:off x="1527556" y="487341"/>
            <a:ext cx="9150346" cy="6099391"/>
          </a:xfrm>
          <a:prstGeom prst="rect">
            <a:avLst/>
          </a:prstGeom>
        </p:spPr>
      </p:pic>
    </p:spTree>
    <p:extLst>
      <p:ext uri="{BB962C8B-B14F-4D97-AF65-F5344CB8AC3E}">
        <p14:creationId xmlns:p14="http://schemas.microsoft.com/office/powerpoint/2010/main" val="400981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19B6069-BA23-6A4C-94A7-6FEDD09E1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88278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6505BDE-970A-0C47-A873-D029790A572A}"/>
              </a:ext>
            </a:extLst>
          </p:cNvPr>
          <p:cNvSpPr/>
          <p:nvPr/>
        </p:nvSpPr>
        <p:spPr>
          <a:xfrm rot="16200000">
            <a:off x="9556037" y="5320294"/>
            <a:ext cx="2483058" cy="215444"/>
          </a:xfrm>
          <a:prstGeom prst="rect">
            <a:avLst/>
          </a:prstGeom>
        </p:spPr>
        <p:txBody>
          <a:bodyPr wrap="square" lIns="91440" tIns="45720" rIns="91440" bIns="45720" anchor="t">
            <a:spAutoFit/>
          </a:bodyPr>
          <a:lstStyle/>
          <a:p>
            <a:r>
              <a:rPr lang="ha-Latn-NG" sz="800" noProof="0" dirty="0">
                <a:solidFill>
                  <a:schemeClr val="tx1">
                    <a:lumMod val="65000"/>
                    <a:lumOff val="35000"/>
                  </a:schemeClr>
                </a:solidFill>
              </a:rPr>
              <a:t>Photo: SOPA Images Limited / Alamy Stock Photo</a:t>
            </a:r>
          </a:p>
        </p:txBody>
      </p:sp>
      <p:pic>
        <p:nvPicPr>
          <p:cNvPr id="9" name="Bildobjekt 8" descr="En bild som visar himmel, utomhus, person, personer&#10;&#10;Automatiskt genererad beskrivning">
            <a:extLst>
              <a:ext uri="{FF2B5EF4-FFF2-40B4-BE49-F238E27FC236}">
                <a16:creationId xmlns:a16="http://schemas.microsoft.com/office/drawing/2014/main" id="{FA30069D-DF5C-FE43-BD09-2DA316A06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1698827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877A281-B0B4-754A-AA1F-8688C530610B}"/>
              </a:ext>
            </a:extLst>
          </p:cNvPr>
          <p:cNvSpPr/>
          <p:nvPr/>
        </p:nvSpPr>
        <p:spPr>
          <a:xfrm rot="16200000">
            <a:off x="9556037"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Friedrich Stark / Alamy Stock Photo</a:t>
            </a:r>
          </a:p>
        </p:txBody>
      </p:sp>
      <p:pic>
        <p:nvPicPr>
          <p:cNvPr id="8" name="Bildobjekt 7" descr="En bild som visar byggnad, utomhus, mark, väg&#10;&#10;Automatiskt genererad beskrivning">
            <a:extLst>
              <a:ext uri="{FF2B5EF4-FFF2-40B4-BE49-F238E27FC236}">
                <a16:creationId xmlns:a16="http://schemas.microsoft.com/office/drawing/2014/main" id="{6E99431E-B189-F241-982F-9330D2BCD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2758421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435BC66-F6F1-3F41-9CE7-2CFEC28D9EAD}"/>
              </a:ext>
            </a:extLst>
          </p:cNvPr>
          <p:cNvSpPr/>
          <p:nvPr/>
        </p:nvSpPr>
        <p:spPr>
          <a:xfrm rot="16200000">
            <a:off x="9556037"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Simon Mayer</a:t>
            </a:r>
          </a:p>
        </p:txBody>
      </p:sp>
      <p:pic>
        <p:nvPicPr>
          <p:cNvPr id="7" name="Bildobjekt 6" descr="En bild som visar TV, skärm, inomhus, person&#10;&#10;Automatiskt genererad beskrivning">
            <a:extLst>
              <a:ext uri="{FF2B5EF4-FFF2-40B4-BE49-F238E27FC236}">
                <a16:creationId xmlns:a16="http://schemas.microsoft.com/office/drawing/2014/main" id="{8944ED7A-8F68-694D-A326-C28964C37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856" y="489794"/>
            <a:ext cx="9174987" cy="6124824"/>
          </a:xfrm>
          <a:prstGeom prst="rect">
            <a:avLst/>
          </a:prstGeom>
        </p:spPr>
      </p:pic>
    </p:spTree>
    <p:extLst>
      <p:ext uri="{BB962C8B-B14F-4D97-AF65-F5344CB8AC3E}">
        <p14:creationId xmlns:p14="http://schemas.microsoft.com/office/powerpoint/2010/main" val="2791925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12" name="Bildobjekt 11" descr="En bild som visar himmel, utomhus, dag, torn&#10;&#10;Automatiskt genererad beskrivning">
            <a:extLst>
              <a:ext uri="{FF2B5EF4-FFF2-40B4-BE49-F238E27FC236}">
                <a16:creationId xmlns:a16="http://schemas.microsoft.com/office/drawing/2014/main" id="{388B043D-F5A1-F64A-AB35-CB75583DF1EA}"/>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8019"/>
          <a:stretch/>
        </p:blipFill>
        <p:spPr>
          <a:xfrm>
            <a:off x="1509457" y="498260"/>
            <a:ext cx="9174987" cy="6108192"/>
          </a:xfrm>
          <a:prstGeom prst="rect">
            <a:avLst/>
          </a:prstGeom>
        </p:spPr>
      </p:pic>
      <p:sp>
        <p:nvSpPr>
          <p:cNvPr id="9" name="Rektangel 8">
            <a:extLst>
              <a:ext uri="{FF2B5EF4-FFF2-40B4-BE49-F238E27FC236}">
                <a16:creationId xmlns:a16="http://schemas.microsoft.com/office/drawing/2014/main" id="{112B7C6E-DA47-AC44-A311-55F18F8BFFA8}"/>
              </a:ext>
            </a:extLst>
          </p:cNvPr>
          <p:cNvSpPr/>
          <p:nvPr/>
        </p:nvSpPr>
        <p:spPr>
          <a:xfrm rot="16200000">
            <a:off x="9548736" y="5320294"/>
            <a:ext cx="2483058" cy="215444"/>
          </a:xfrm>
          <a:prstGeom prst="rect">
            <a:avLst/>
          </a:prstGeom>
        </p:spPr>
        <p:txBody>
          <a:bodyPr wrap="square">
            <a:spAutoFit/>
          </a:bodyPr>
          <a:lstStyle/>
          <a:p>
            <a:r>
              <a:rPr lang="ha-Latn-NG" sz="800" noProof="0" dirty="0">
                <a:solidFill>
                  <a:schemeClr val="tx1">
                    <a:lumMod val="65000"/>
                    <a:lumOff val="35000"/>
                  </a:schemeClr>
                </a:solidFill>
              </a:rPr>
              <a:t>Photo: Agencja Fotograficzna Caro / Alamy Stock Photo</a:t>
            </a:r>
          </a:p>
        </p:txBody>
      </p:sp>
    </p:spTree>
    <p:extLst>
      <p:ext uri="{BB962C8B-B14F-4D97-AF65-F5344CB8AC3E}">
        <p14:creationId xmlns:p14="http://schemas.microsoft.com/office/powerpoint/2010/main" val="2732771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 y="0"/>
            <a:ext cx="12192000" cy="228600"/>
          </a:xfrm>
          <a:prstGeom prst="rect">
            <a:avLst/>
          </a:prstGeom>
        </p:spPr>
      </p:pic>
      <p:sp>
        <p:nvSpPr>
          <p:cNvPr id="5" name="textruta 4">
            <a:extLst>
              <a:ext uri="{FF2B5EF4-FFF2-40B4-BE49-F238E27FC236}">
                <a16:creationId xmlns:a16="http://schemas.microsoft.com/office/drawing/2014/main" id="{8D503B26-1953-014B-AABE-6771BAA94DA5}"/>
              </a:ext>
            </a:extLst>
          </p:cNvPr>
          <p:cNvSpPr txBox="1"/>
          <p:nvPr/>
        </p:nvSpPr>
        <p:spPr>
          <a:xfrm>
            <a:off x="0" y="1173410"/>
            <a:ext cx="12192000" cy="2369880"/>
          </a:xfrm>
          <a:prstGeom prst="rect">
            <a:avLst/>
          </a:prstGeom>
          <a:noFill/>
        </p:spPr>
        <p:txBody>
          <a:bodyPr wrap="square" lIns="91440" tIns="45720" rIns="91440" bIns="45720" rtlCol="0" anchor="t">
            <a:spAutoFit/>
          </a:bodyPr>
          <a:lstStyle/>
          <a:p>
            <a:pPr algn="ctr">
              <a:lnSpc>
                <a:spcPct val="150000"/>
              </a:lnSpc>
            </a:pPr>
            <a:r>
              <a:rPr lang="ha-Latn-NG" sz="4000" b="1" noProof="0" dirty="0">
                <a:solidFill>
                  <a:schemeClr val="bg1"/>
                </a:solidFill>
                <a:latin typeface="Calibri"/>
                <a:ea typeface="Calibri"/>
                <a:cs typeface="Calibri"/>
              </a:rPr>
              <a:t>Sannu da ƙoƙari kuma sannu da dawowa!</a:t>
            </a:r>
            <a:endParaRPr lang="ha-Latn-NG" sz="3600" spc="600" noProof="0" dirty="0">
              <a:solidFill>
                <a:schemeClr val="bg1"/>
              </a:solidFill>
              <a:latin typeface="Calibri"/>
              <a:ea typeface="Calibri"/>
              <a:cs typeface="Calibri"/>
            </a:endParaRPr>
          </a:p>
          <a:p>
            <a:pPr algn="ctr"/>
            <a:endParaRPr lang="ha-Latn-NG" sz="2400" noProof="0" dirty="0">
              <a:solidFill>
                <a:schemeClr val="bg1"/>
              </a:solidFill>
              <a:latin typeface="Calibri" panose="020F0502020204030204" pitchFamily="34" charset="0"/>
            </a:endParaRPr>
          </a:p>
          <a:p>
            <a:pPr algn="ctr"/>
            <a:r>
              <a:rPr lang="ha-Latn-NG" sz="3200" noProof="0" dirty="0">
                <a:solidFill>
                  <a:schemeClr val="bg1"/>
                </a:solidFill>
                <a:latin typeface="Calibri"/>
                <a:ea typeface="Calibri"/>
                <a:cs typeface="Calibri"/>
              </a:rPr>
              <a:t>Sashi na gaba: </a:t>
            </a:r>
            <a:br>
              <a:rPr lang="ha-Latn-NG" sz="3200" noProof="0" dirty="0">
                <a:latin typeface="Calibri" panose="020F0502020204030204" pitchFamily="34" charset="0"/>
              </a:rPr>
            </a:br>
            <a:r>
              <a:rPr lang="ha-Latn-NG" sz="3200" noProof="0" dirty="0">
                <a:solidFill>
                  <a:schemeClr val="bg1"/>
                </a:solidFill>
                <a:latin typeface="Calibri"/>
                <a:ea typeface="Calibri"/>
                <a:cs typeface="Calibri"/>
              </a:rPr>
              <a:t>Abubuwan masu yawa ma banbanta a garemu    </a:t>
            </a:r>
          </a:p>
        </p:txBody>
      </p:sp>
      <p:pic>
        <p:nvPicPr>
          <p:cNvPr id="10" name="Bildobjekt 9">
            <a:extLst>
              <a:ext uri="{FF2B5EF4-FFF2-40B4-BE49-F238E27FC236}">
                <a16:creationId xmlns:a16="http://schemas.microsoft.com/office/drawing/2014/main" id="{6AA44479-AF74-AD41-8256-CC8F1A1E1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84726" y="4262273"/>
            <a:ext cx="1814289" cy="1818557"/>
          </a:xfrm>
          <a:prstGeom prst="rect">
            <a:avLst/>
          </a:prstGeom>
        </p:spPr>
      </p:pic>
    </p:spTree>
    <p:extLst>
      <p:ext uri="{BB962C8B-B14F-4D97-AF65-F5344CB8AC3E}">
        <p14:creationId xmlns:p14="http://schemas.microsoft.com/office/powerpoint/2010/main" val="134568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ovrum&#10;&#10;Automatiskt genererad beskrivning">
            <a:extLst>
              <a:ext uri="{FF2B5EF4-FFF2-40B4-BE49-F238E27FC236}">
                <a16:creationId xmlns:a16="http://schemas.microsoft.com/office/drawing/2014/main" id="{32FF27CE-D39C-354A-A0DF-A0A96B6FF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29814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vektorgrafik&#10;&#10;Automatiskt genererad beskrivning">
            <a:extLst>
              <a:ext uri="{FF2B5EF4-FFF2-40B4-BE49-F238E27FC236}">
                <a16:creationId xmlns:a16="http://schemas.microsoft.com/office/drawing/2014/main" id="{C67FADFE-ECBC-5F48-A5D4-9AF66D72B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26408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EBDABDE-2B94-E342-AD2D-90C8F6216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49503635"/>
      </p:ext>
    </p:extLst>
  </p:cSld>
  <p:clrMapOvr>
    <a:masterClrMapping/>
  </p:clrMapOvr>
</p:sld>
</file>

<file path=ppt/theme/theme1.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3149BED6-D353-314C-B768-42561DA9A2F1}"/>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0B59E091-CD95-6A4D-B2DC-11500E1DB7A2}"/>
    </a:ext>
  </a:extLst>
</a:theme>
</file>

<file path=ppt/theme/theme3.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46A70D01-9541-5C40-A1FA-E20E794E1016}"/>
    </a:ext>
  </a:extLst>
</a:theme>
</file>

<file path=ppt/theme/theme4.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9F1D1274-14B3-1842-A5B1-E2070B055ECD}"/>
    </a:ext>
  </a:extLst>
</a:theme>
</file>

<file path=ppt/theme/theme5.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E439A813-A772-5B41-A0CC-EC464892A6B0}"/>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fecd5d-df39-456e-b4cb-878c351283d5">
      <Terms xmlns="http://schemas.microsoft.com/office/infopath/2007/PartnerControls"/>
    </lcf76f155ced4ddcb4097134ff3c332f>
    <TaxCatchAll xmlns="6542285b-0a69-4616-8a34-3bdbf91ac2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bfc1e81f5f19968da88d0d20b4e3f914">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b912562bd08d18921abe8c747c284b70"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068F6F-4F41-4F2C-B306-681BD5983EA8}">
  <ds:schemaRefs>
    <ds:schemaRef ds:uri="http://schemas.microsoft.com/sharepoint/v3/contenttype/forms"/>
  </ds:schemaRefs>
</ds:datastoreItem>
</file>

<file path=customXml/itemProps2.xml><?xml version="1.0" encoding="utf-8"?>
<ds:datastoreItem xmlns:ds="http://schemas.openxmlformats.org/officeDocument/2006/customXml" ds:itemID="{6C759612-FB27-4A08-A657-FD317E5BFB2E}">
  <ds:schemaRefs>
    <ds:schemaRef ds:uri="http://www.w3.org/XML/1998/namespace"/>
    <ds:schemaRef ds:uri="6542285b-0a69-4616-8a34-3bdbf91ac2f1"/>
    <ds:schemaRef ds:uri="http://schemas.microsoft.com/office/infopath/2007/PartnerControl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22fecd5d-df39-456e-b4cb-878c351283d5"/>
    <ds:schemaRef ds:uri="http://purl.org/dc/terms/"/>
    <ds:schemaRef ds:uri="http://purl.org/dc/elements/1.1/"/>
  </ds:schemaRefs>
</ds:datastoreItem>
</file>

<file path=customXml/itemProps3.xml><?xml version="1.0" encoding="utf-8"?>
<ds:datastoreItem xmlns:ds="http://schemas.openxmlformats.org/officeDocument/2006/customXml" ds:itemID="{C5AAF26B-3589-47D1-82F3-C6A5F0A707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ecd5d-df39-456e-b4cb-878c351283d5"/>
    <ds:schemaRef ds:uri="6542285b-0a69-4616-8a34-3bdbf91ac2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Anpassad formgivning</Template>
  <TotalTime>45</TotalTime>
  <Words>5759</Words>
  <Application>Microsoft Office PowerPoint</Application>
  <PresentationFormat>Widescreen</PresentationFormat>
  <Paragraphs>435</Paragraphs>
  <Slides>64</Slides>
  <Notes>64</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64</vt:i4>
      </vt:variant>
    </vt:vector>
  </HeadingPairs>
  <TitlesOfParts>
    <vt:vector size="73" baseType="lpstr">
      <vt:lpstr>Arial</vt:lpstr>
      <vt:lpstr>Calibri</vt:lpstr>
      <vt:lpstr>Calibri Light</vt:lpstr>
      <vt:lpstr>Comic Sans MS</vt:lpstr>
      <vt:lpstr>FORBTema2</vt:lpstr>
      <vt:lpstr>1_Anpassad formgivning</vt:lpstr>
      <vt:lpstr>4_FORBTema2</vt:lpstr>
      <vt:lpstr>Anpassad formgivning</vt:lpstr>
      <vt:lpstr>3_FORBTema2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PowerPoint</dc:title>
  <dc:creator>FORB Learning Platform;Katherine.Cash@smc.global</dc:creator>
  <cp:lastModifiedBy>Katherine Cash</cp:lastModifiedBy>
  <cp:revision>25</cp:revision>
  <cp:lastPrinted>2021-08-04T08:34:12Z</cp:lastPrinted>
  <dcterms:created xsi:type="dcterms:W3CDTF">2021-06-22T13:00:12Z</dcterms:created>
  <dcterms:modified xsi:type="dcterms:W3CDTF">2026-03-25T07:48:15Z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