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2" r:id="rId5"/>
    <p:sldMasterId id="2147483655" r:id="rId6"/>
    <p:sldMasterId id="2147483657" r:id="rId7"/>
    <p:sldMasterId id="2147483659" r:id="rId8"/>
  </p:sldMasterIdLst>
  <p:notesMasterIdLst>
    <p:notesMasterId r:id="rId73"/>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4" roundtripDataSignature="AMtx7mhYPpNgZA5GGSj85B2XFNWKaf37Y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47588A-4300-FA6D-C849-67AD603AF528}" name="Eben Bhujel" initials="EB" userId="S::ebh@stefanus.no::0f9db9ec-00ad-46b6-9b96-35db36e90ae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818" autoAdjust="0"/>
  </p:normalViewPr>
  <p:slideViewPr>
    <p:cSldViewPr snapToGrid="0">
      <p:cViewPr varScale="1">
        <p:scale>
          <a:sx n="72" d="100"/>
          <a:sy n="72" d="100"/>
        </p:scale>
        <p:origin x="1224" y="78"/>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customschemas.google.com/relationships/presentationmetadata" Target="metadata"/><Relationship Id="rId79"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29" Type="http://schemas.openxmlformats.org/officeDocument/2006/relationships/slide" Target="slides/slide2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ben Bhujel" userId="0f9db9ec-00ad-46b6-9b96-35db36e90aee" providerId="ADAL" clId="{A76EA921-3461-4A64-8DFD-1DDC43BB2EB3}"/>
    <pc:docChg chg="">
      <pc:chgData name="Eben Bhujel" userId="0f9db9ec-00ad-46b6-9b96-35db36e90aee" providerId="ADAL" clId="{A76EA921-3461-4A64-8DFD-1DDC43BB2EB3}" dt="2023-08-16T08:25:44.471" v="22"/>
      <pc:docMkLst>
        <pc:docMk/>
      </pc:docMkLst>
      <pc:sldChg chg="delCm">
        <pc:chgData name="Eben Bhujel" userId="0f9db9ec-00ad-46b6-9b96-35db36e90aee" providerId="ADAL" clId="{A76EA921-3461-4A64-8DFD-1DDC43BB2EB3}" dt="2023-08-16T08:24:08.160" v="0"/>
        <pc:sldMkLst>
          <pc:docMk/>
          <pc:sldMk cId="0" sldId="256"/>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A76EA921-3461-4A64-8DFD-1DDC43BB2EB3}" dt="2023-08-16T08:24:08.160" v="0"/>
              <pc2:cmMkLst xmlns:pc2="http://schemas.microsoft.com/office/powerpoint/2019/9/main/command">
                <pc:docMk/>
                <pc:sldMk cId="0" sldId="256"/>
                <pc2:cmMk id="{3BABF41B-73D4-448E-91D3-C3E21AA78A21}"/>
              </pc2:cmMkLst>
            </pc226:cmChg>
          </p:ext>
        </pc:extLst>
      </pc:sldChg>
      <pc:sldChg chg="delCm">
        <pc:chgData name="Eben Bhujel" userId="0f9db9ec-00ad-46b6-9b96-35db36e90aee" providerId="ADAL" clId="{A76EA921-3461-4A64-8DFD-1DDC43BB2EB3}" dt="2023-08-16T08:24:14.795" v="1"/>
        <pc:sldMkLst>
          <pc:docMk/>
          <pc:sldMk cId="0" sldId="281"/>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A76EA921-3461-4A64-8DFD-1DDC43BB2EB3}" dt="2023-08-16T08:24:14.795" v="1"/>
              <pc2:cmMkLst xmlns:pc2="http://schemas.microsoft.com/office/powerpoint/2019/9/main/command">
                <pc:docMk/>
                <pc:sldMk cId="0" sldId="281"/>
                <pc2:cmMk id="{4BBDC407-91E7-4AAC-8063-3E01C820EAD0}"/>
              </pc2:cmMkLst>
            </pc226:cmChg>
          </p:ext>
        </pc:extLst>
      </pc:sldChg>
      <pc:sldChg chg="delCm">
        <pc:chgData name="Eben Bhujel" userId="0f9db9ec-00ad-46b6-9b96-35db36e90aee" providerId="ADAL" clId="{A76EA921-3461-4A64-8DFD-1DDC43BB2EB3}" dt="2023-08-16T08:24:19.110" v="2"/>
        <pc:sldMkLst>
          <pc:docMk/>
          <pc:sldMk cId="0" sldId="285"/>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A76EA921-3461-4A64-8DFD-1DDC43BB2EB3}" dt="2023-08-16T08:24:19.110" v="2"/>
              <pc2:cmMkLst xmlns:pc2="http://schemas.microsoft.com/office/powerpoint/2019/9/main/command">
                <pc:docMk/>
                <pc:sldMk cId="0" sldId="285"/>
                <pc2:cmMk id="{5CE6FB1F-E59D-4EEE-BC42-CC2F0F662022}"/>
              </pc2:cmMkLst>
            </pc226:cmChg>
          </p:ext>
        </pc:extLst>
      </pc:sldChg>
      <pc:sldChg chg="delCm">
        <pc:chgData name="Eben Bhujel" userId="0f9db9ec-00ad-46b6-9b96-35db36e90aee" providerId="ADAL" clId="{A76EA921-3461-4A64-8DFD-1DDC43BB2EB3}" dt="2023-08-16T08:24:31.189" v="3"/>
        <pc:sldMkLst>
          <pc:docMk/>
          <pc:sldMk cId="0" sldId="290"/>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A76EA921-3461-4A64-8DFD-1DDC43BB2EB3}" dt="2023-08-16T08:24:31.189" v="3"/>
              <pc2:cmMkLst xmlns:pc2="http://schemas.microsoft.com/office/powerpoint/2019/9/main/command">
                <pc:docMk/>
                <pc:sldMk cId="0" sldId="290"/>
                <pc2:cmMk id="{393BBE20-1537-4F7F-A7E4-AD7EE37CADA0}"/>
              </pc2:cmMkLst>
            </pc226:cmChg>
          </p:ext>
        </pc:extLst>
      </pc:sldChg>
      <pc:sldChg chg="delCm">
        <pc:chgData name="Eben Bhujel" userId="0f9db9ec-00ad-46b6-9b96-35db36e90aee" providerId="ADAL" clId="{A76EA921-3461-4A64-8DFD-1DDC43BB2EB3}" dt="2023-08-16T08:24:49.713" v="4"/>
        <pc:sldMkLst>
          <pc:docMk/>
          <pc:sldMk cId="0" sldId="291"/>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A76EA921-3461-4A64-8DFD-1DDC43BB2EB3}" dt="2023-08-16T08:24:49.713" v="4"/>
              <pc2:cmMkLst xmlns:pc2="http://schemas.microsoft.com/office/powerpoint/2019/9/main/command">
                <pc:docMk/>
                <pc:sldMk cId="0" sldId="291"/>
                <pc2:cmMk id="{A8F65C2C-65DD-407B-9FDC-86E23FA52607}"/>
              </pc2:cmMkLst>
            </pc226:cmChg>
          </p:ext>
        </pc:extLst>
      </pc:sldChg>
      <pc:sldChg chg="delCm">
        <pc:chgData name="Eben Bhujel" userId="0f9db9ec-00ad-46b6-9b96-35db36e90aee" providerId="ADAL" clId="{A76EA921-3461-4A64-8DFD-1DDC43BB2EB3}" dt="2023-08-16T08:24:53.208" v="5"/>
        <pc:sldMkLst>
          <pc:docMk/>
          <pc:sldMk cId="0" sldId="292"/>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A76EA921-3461-4A64-8DFD-1DDC43BB2EB3}" dt="2023-08-16T08:24:53.208" v="5"/>
              <pc2:cmMkLst xmlns:pc2="http://schemas.microsoft.com/office/powerpoint/2019/9/main/command">
                <pc:docMk/>
                <pc:sldMk cId="0" sldId="292"/>
                <pc2:cmMk id="{2F5B2860-3E91-4C1B-A9BE-63A3B03DF340}"/>
              </pc2:cmMkLst>
            </pc226:cmChg>
          </p:ext>
        </pc:extLst>
      </pc:sldChg>
      <pc:sldChg chg="delCm">
        <pc:chgData name="Eben Bhujel" userId="0f9db9ec-00ad-46b6-9b96-35db36e90aee" providerId="ADAL" clId="{A76EA921-3461-4A64-8DFD-1DDC43BB2EB3}" dt="2023-08-16T08:24:55.674" v="6"/>
        <pc:sldMkLst>
          <pc:docMk/>
          <pc:sldMk cId="0" sldId="299"/>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A76EA921-3461-4A64-8DFD-1DDC43BB2EB3}" dt="2023-08-16T08:24:55.674" v="6"/>
              <pc2:cmMkLst xmlns:pc2="http://schemas.microsoft.com/office/powerpoint/2019/9/main/command">
                <pc:docMk/>
                <pc:sldMk cId="0" sldId="299"/>
                <pc2:cmMk id="{E272AD8C-CAC1-495B-BDE5-12C44D4F33B3}"/>
              </pc2:cmMkLst>
            </pc226:cmChg>
          </p:ext>
        </pc:extLst>
      </pc:sldChg>
      <pc:sldChg chg="delCm">
        <pc:chgData name="Eben Bhujel" userId="0f9db9ec-00ad-46b6-9b96-35db36e90aee" providerId="ADAL" clId="{A76EA921-3461-4A64-8DFD-1DDC43BB2EB3}" dt="2023-08-16T08:25:03.397" v="7"/>
        <pc:sldMkLst>
          <pc:docMk/>
          <pc:sldMk cId="0" sldId="303"/>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A76EA921-3461-4A64-8DFD-1DDC43BB2EB3}" dt="2023-08-16T08:25:03.397" v="7"/>
              <pc2:cmMkLst xmlns:pc2="http://schemas.microsoft.com/office/powerpoint/2019/9/main/command">
                <pc:docMk/>
                <pc:sldMk cId="0" sldId="303"/>
                <pc2:cmMk id="{056336E6-787D-4EE7-B794-30D97B8F222F}"/>
              </pc2:cmMkLst>
            </pc226:cmChg>
          </p:ext>
        </pc:extLst>
      </pc:sldChg>
      <pc:sldChg chg="delCm">
        <pc:chgData name="Eben Bhujel" userId="0f9db9ec-00ad-46b6-9b96-35db36e90aee" providerId="ADAL" clId="{A76EA921-3461-4A64-8DFD-1DDC43BB2EB3}" dt="2023-08-16T08:25:04.921" v="8"/>
        <pc:sldMkLst>
          <pc:docMk/>
          <pc:sldMk cId="0" sldId="304"/>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A76EA921-3461-4A64-8DFD-1DDC43BB2EB3}" dt="2023-08-16T08:25:04.921" v="8"/>
              <pc2:cmMkLst xmlns:pc2="http://schemas.microsoft.com/office/powerpoint/2019/9/main/command">
                <pc:docMk/>
                <pc:sldMk cId="0" sldId="304"/>
                <pc2:cmMk id="{8E9C9933-999F-4AAB-A03A-C19FD9C82B42}"/>
              </pc2:cmMkLst>
            </pc226:cmChg>
          </p:ext>
        </pc:extLst>
      </pc:sldChg>
      <pc:sldChg chg="delCm">
        <pc:chgData name="Eben Bhujel" userId="0f9db9ec-00ad-46b6-9b96-35db36e90aee" providerId="ADAL" clId="{A76EA921-3461-4A64-8DFD-1DDC43BB2EB3}" dt="2023-08-16T08:25:06.578" v="9"/>
        <pc:sldMkLst>
          <pc:docMk/>
          <pc:sldMk cId="0" sldId="305"/>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A76EA921-3461-4A64-8DFD-1DDC43BB2EB3}" dt="2023-08-16T08:25:06.578" v="9"/>
              <pc2:cmMkLst xmlns:pc2="http://schemas.microsoft.com/office/powerpoint/2019/9/main/command">
                <pc:docMk/>
                <pc:sldMk cId="0" sldId="305"/>
                <pc2:cmMk id="{0EDEB891-431A-4C28-AD95-0AACD76ED4C5}"/>
              </pc2:cmMkLst>
            </pc226:cmChg>
          </p:ext>
        </pc:extLst>
      </pc:sldChg>
      <pc:sldChg chg="delCm">
        <pc:chgData name="Eben Bhujel" userId="0f9db9ec-00ad-46b6-9b96-35db36e90aee" providerId="ADAL" clId="{A76EA921-3461-4A64-8DFD-1DDC43BB2EB3}" dt="2023-08-16T08:25:08.063" v="10"/>
        <pc:sldMkLst>
          <pc:docMk/>
          <pc:sldMk cId="0" sldId="306"/>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A76EA921-3461-4A64-8DFD-1DDC43BB2EB3}" dt="2023-08-16T08:25:08.063" v="10"/>
              <pc2:cmMkLst xmlns:pc2="http://schemas.microsoft.com/office/powerpoint/2019/9/main/command">
                <pc:docMk/>
                <pc:sldMk cId="0" sldId="306"/>
                <pc2:cmMk id="{9AC1AF99-1B78-4B94-AF3D-B9FE45B75F34}"/>
              </pc2:cmMkLst>
            </pc226:cmChg>
          </p:ext>
        </pc:extLst>
      </pc:sldChg>
      <pc:sldChg chg="delCm">
        <pc:chgData name="Eben Bhujel" userId="0f9db9ec-00ad-46b6-9b96-35db36e90aee" providerId="ADAL" clId="{A76EA921-3461-4A64-8DFD-1DDC43BB2EB3}" dt="2023-08-16T08:25:09.680" v="11"/>
        <pc:sldMkLst>
          <pc:docMk/>
          <pc:sldMk cId="0" sldId="307"/>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A76EA921-3461-4A64-8DFD-1DDC43BB2EB3}" dt="2023-08-16T08:25:09.680" v="11"/>
              <pc2:cmMkLst xmlns:pc2="http://schemas.microsoft.com/office/powerpoint/2019/9/main/command">
                <pc:docMk/>
                <pc:sldMk cId="0" sldId="307"/>
                <pc2:cmMk id="{5A7AD837-6BE1-4347-A186-9D7F55BBDB45}"/>
              </pc2:cmMkLst>
            </pc226:cmChg>
          </p:ext>
        </pc:extLst>
      </pc:sldChg>
      <pc:sldChg chg="delCm">
        <pc:chgData name="Eben Bhujel" userId="0f9db9ec-00ad-46b6-9b96-35db36e90aee" providerId="ADAL" clId="{A76EA921-3461-4A64-8DFD-1DDC43BB2EB3}" dt="2023-08-16T08:25:15.894" v="12"/>
        <pc:sldMkLst>
          <pc:docMk/>
          <pc:sldMk cId="0" sldId="308"/>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A76EA921-3461-4A64-8DFD-1DDC43BB2EB3}" dt="2023-08-16T08:25:15.894" v="12"/>
              <pc2:cmMkLst xmlns:pc2="http://schemas.microsoft.com/office/powerpoint/2019/9/main/command">
                <pc:docMk/>
                <pc:sldMk cId="0" sldId="308"/>
                <pc2:cmMk id="{BCA0A195-39BD-482D-83FF-44CE765876CA}"/>
              </pc2:cmMkLst>
            </pc226:cmChg>
          </p:ext>
        </pc:extLst>
      </pc:sldChg>
      <pc:sldChg chg="delCm">
        <pc:chgData name="Eben Bhujel" userId="0f9db9ec-00ad-46b6-9b96-35db36e90aee" providerId="ADAL" clId="{A76EA921-3461-4A64-8DFD-1DDC43BB2EB3}" dt="2023-08-16T08:25:17.494" v="13"/>
        <pc:sldMkLst>
          <pc:docMk/>
          <pc:sldMk cId="0" sldId="309"/>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A76EA921-3461-4A64-8DFD-1DDC43BB2EB3}" dt="2023-08-16T08:25:17.494" v="13"/>
              <pc2:cmMkLst xmlns:pc2="http://schemas.microsoft.com/office/powerpoint/2019/9/main/command">
                <pc:docMk/>
                <pc:sldMk cId="0" sldId="309"/>
                <pc2:cmMk id="{389A1174-8B42-4DC4-BCCB-26D9CC59D63F}"/>
              </pc2:cmMkLst>
            </pc226:cmChg>
          </p:ext>
        </pc:extLst>
      </pc:sldChg>
      <pc:sldChg chg="delCm">
        <pc:chgData name="Eben Bhujel" userId="0f9db9ec-00ad-46b6-9b96-35db36e90aee" providerId="ADAL" clId="{A76EA921-3461-4A64-8DFD-1DDC43BB2EB3}" dt="2023-08-16T08:25:21.007" v="14"/>
        <pc:sldMkLst>
          <pc:docMk/>
          <pc:sldMk cId="0" sldId="310"/>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A76EA921-3461-4A64-8DFD-1DDC43BB2EB3}" dt="2023-08-16T08:25:21.007" v="14"/>
              <pc2:cmMkLst xmlns:pc2="http://schemas.microsoft.com/office/powerpoint/2019/9/main/command">
                <pc:docMk/>
                <pc:sldMk cId="0" sldId="310"/>
                <pc2:cmMk id="{122931E8-2A75-4103-B237-C12DA485E559}"/>
              </pc2:cmMkLst>
            </pc226:cmChg>
          </p:ext>
        </pc:extLst>
      </pc:sldChg>
      <pc:sldChg chg="delCm">
        <pc:chgData name="Eben Bhujel" userId="0f9db9ec-00ad-46b6-9b96-35db36e90aee" providerId="ADAL" clId="{A76EA921-3461-4A64-8DFD-1DDC43BB2EB3}" dt="2023-08-16T08:25:26.393" v="15"/>
        <pc:sldMkLst>
          <pc:docMk/>
          <pc:sldMk cId="0" sldId="311"/>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A76EA921-3461-4A64-8DFD-1DDC43BB2EB3}" dt="2023-08-16T08:25:26.393" v="15"/>
              <pc2:cmMkLst xmlns:pc2="http://schemas.microsoft.com/office/powerpoint/2019/9/main/command">
                <pc:docMk/>
                <pc:sldMk cId="0" sldId="311"/>
                <pc2:cmMk id="{7603B0AA-4D3C-404A-9DB8-C6E6F3F61267}"/>
              </pc2:cmMkLst>
            </pc226:cmChg>
          </p:ext>
        </pc:extLst>
      </pc:sldChg>
      <pc:sldChg chg="delCm">
        <pc:chgData name="Eben Bhujel" userId="0f9db9ec-00ad-46b6-9b96-35db36e90aee" providerId="ADAL" clId="{A76EA921-3461-4A64-8DFD-1DDC43BB2EB3}" dt="2023-08-16T08:25:29.430" v="16"/>
        <pc:sldMkLst>
          <pc:docMk/>
          <pc:sldMk cId="0" sldId="312"/>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A76EA921-3461-4A64-8DFD-1DDC43BB2EB3}" dt="2023-08-16T08:25:29.430" v="16"/>
              <pc2:cmMkLst xmlns:pc2="http://schemas.microsoft.com/office/powerpoint/2019/9/main/command">
                <pc:docMk/>
                <pc:sldMk cId="0" sldId="312"/>
                <pc2:cmMk id="{30DCDC09-45A0-48A3-A1B5-B59A6E18CD55}"/>
              </pc2:cmMkLst>
            </pc226:cmChg>
          </p:ext>
        </pc:extLst>
      </pc:sldChg>
      <pc:sldChg chg="delCm">
        <pc:chgData name="Eben Bhujel" userId="0f9db9ec-00ad-46b6-9b96-35db36e90aee" providerId="ADAL" clId="{A76EA921-3461-4A64-8DFD-1DDC43BB2EB3}" dt="2023-08-16T08:25:31.473" v="17"/>
        <pc:sldMkLst>
          <pc:docMk/>
          <pc:sldMk cId="0" sldId="313"/>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A76EA921-3461-4A64-8DFD-1DDC43BB2EB3}" dt="2023-08-16T08:25:31.473" v="17"/>
              <pc2:cmMkLst xmlns:pc2="http://schemas.microsoft.com/office/powerpoint/2019/9/main/command">
                <pc:docMk/>
                <pc:sldMk cId="0" sldId="313"/>
                <pc2:cmMk id="{949506E1-54E3-4D9A-98BE-7975341C36CF}"/>
              </pc2:cmMkLst>
            </pc226:cmChg>
          </p:ext>
        </pc:extLst>
      </pc:sldChg>
      <pc:sldChg chg="delCm">
        <pc:chgData name="Eben Bhujel" userId="0f9db9ec-00ad-46b6-9b96-35db36e90aee" providerId="ADAL" clId="{A76EA921-3461-4A64-8DFD-1DDC43BB2EB3}" dt="2023-08-16T08:25:33.778" v="18"/>
        <pc:sldMkLst>
          <pc:docMk/>
          <pc:sldMk cId="0" sldId="314"/>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A76EA921-3461-4A64-8DFD-1DDC43BB2EB3}" dt="2023-08-16T08:25:33.778" v="18"/>
              <pc2:cmMkLst xmlns:pc2="http://schemas.microsoft.com/office/powerpoint/2019/9/main/command">
                <pc:docMk/>
                <pc:sldMk cId="0" sldId="314"/>
                <pc2:cmMk id="{FE6F076B-0B46-4663-83F2-E75ADA942C64}"/>
              </pc2:cmMkLst>
            </pc226:cmChg>
          </p:ext>
        </pc:extLst>
      </pc:sldChg>
      <pc:sldChg chg="delCm">
        <pc:chgData name="Eben Bhujel" userId="0f9db9ec-00ad-46b6-9b96-35db36e90aee" providerId="ADAL" clId="{A76EA921-3461-4A64-8DFD-1DDC43BB2EB3}" dt="2023-08-16T08:25:37.727" v="19"/>
        <pc:sldMkLst>
          <pc:docMk/>
          <pc:sldMk cId="0" sldId="315"/>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A76EA921-3461-4A64-8DFD-1DDC43BB2EB3}" dt="2023-08-16T08:25:37.727" v="19"/>
              <pc2:cmMkLst xmlns:pc2="http://schemas.microsoft.com/office/powerpoint/2019/9/main/command">
                <pc:docMk/>
                <pc:sldMk cId="0" sldId="315"/>
                <pc2:cmMk id="{408DA7CB-654F-47E3-B8AD-41EFD780EDBE}"/>
              </pc2:cmMkLst>
            </pc226:cmChg>
          </p:ext>
        </pc:extLst>
      </pc:sldChg>
      <pc:sldChg chg="delCm">
        <pc:chgData name="Eben Bhujel" userId="0f9db9ec-00ad-46b6-9b96-35db36e90aee" providerId="ADAL" clId="{A76EA921-3461-4A64-8DFD-1DDC43BB2EB3}" dt="2023-08-16T08:25:39.535" v="20"/>
        <pc:sldMkLst>
          <pc:docMk/>
          <pc:sldMk cId="0" sldId="316"/>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A76EA921-3461-4A64-8DFD-1DDC43BB2EB3}" dt="2023-08-16T08:25:39.535" v="20"/>
              <pc2:cmMkLst xmlns:pc2="http://schemas.microsoft.com/office/powerpoint/2019/9/main/command">
                <pc:docMk/>
                <pc:sldMk cId="0" sldId="316"/>
                <pc2:cmMk id="{1C32D3EA-5961-4EC3-BACD-F40AE2AF2AD3}"/>
              </pc2:cmMkLst>
            </pc226:cmChg>
          </p:ext>
        </pc:extLst>
      </pc:sldChg>
      <pc:sldChg chg="delCm">
        <pc:chgData name="Eben Bhujel" userId="0f9db9ec-00ad-46b6-9b96-35db36e90aee" providerId="ADAL" clId="{A76EA921-3461-4A64-8DFD-1DDC43BB2EB3}" dt="2023-08-16T08:25:42.975" v="21"/>
        <pc:sldMkLst>
          <pc:docMk/>
          <pc:sldMk cId="0" sldId="317"/>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A76EA921-3461-4A64-8DFD-1DDC43BB2EB3}" dt="2023-08-16T08:25:42.975" v="21"/>
              <pc2:cmMkLst xmlns:pc2="http://schemas.microsoft.com/office/powerpoint/2019/9/main/command">
                <pc:docMk/>
                <pc:sldMk cId="0" sldId="317"/>
                <pc2:cmMk id="{EFA2DCF0-3495-4842-95F0-DFCDB8ECE1AF}"/>
              </pc2:cmMkLst>
            </pc226:cmChg>
          </p:ext>
        </pc:extLst>
      </pc:sldChg>
      <pc:sldChg chg="delCm">
        <pc:chgData name="Eben Bhujel" userId="0f9db9ec-00ad-46b6-9b96-35db36e90aee" providerId="ADAL" clId="{A76EA921-3461-4A64-8DFD-1DDC43BB2EB3}" dt="2023-08-16T08:25:44.471" v="22"/>
        <pc:sldMkLst>
          <pc:docMk/>
          <pc:sldMk cId="0" sldId="318"/>
        </pc:sldMkLst>
        <pc:extLst>
          <p:ext xmlns:p="http://schemas.openxmlformats.org/presentationml/2006/main" uri="{D6D511B9-2390-475A-947B-AFAB55BFBCF1}">
            <pc226:cmChg xmlns:pc226="http://schemas.microsoft.com/office/powerpoint/2022/06/main/command" chg="del">
              <pc226:chgData name="Eben Bhujel" userId="0f9db9ec-00ad-46b6-9b96-35db36e90aee" providerId="ADAL" clId="{A76EA921-3461-4A64-8DFD-1DDC43BB2EB3}" dt="2023-08-16T08:25:44.471" v="22"/>
              <pc2:cmMkLst xmlns:pc2="http://schemas.microsoft.com/office/powerpoint/2019/9/main/command">
                <pc:docMk/>
                <pc:sldMk cId="0" sldId="318"/>
                <pc2:cmMk id="{16BD8031-BAEC-4390-8A0A-591D82D71245}"/>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a:t>
            </a:fld>
            <a:endParaRPr/>
          </a:p>
        </p:txBody>
      </p:sp>
      <p:sp>
        <p:nvSpPr>
          <p:cNvPr id="59" name="Google Shape;59;p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60" name="Google Shape;60;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a:latin typeface="Calibri"/>
                <a:ea typeface="Calibri"/>
                <a:cs typeface="Calibri"/>
                <a:sym typeface="Calibri"/>
              </a:rPr>
              <a:t>В один из таких дней Зиана услышала вдалеке бой барабанов. Ей стало интересно. Она пошла на этот звук и в конце концов вышла на поляну, где какой-то парень играл на барабане и пел, а его сестра собирала фрукты. Зиана уже видела их на рынке — это были брат и сестра, которых звали Оно и Ирис.</a:t>
            </a:r>
            <a:endParaRPr>
              <a:latin typeface="Calibri"/>
              <a:ea typeface="Calibri"/>
              <a:cs typeface="Calibri"/>
              <a:sym typeface="Calibri"/>
            </a:endParaRPr>
          </a:p>
          <a:p>
            <a:pPr marL="0" marR="0" lvl="0" indent="0" algn="l" rtl="0">
              <a:spcBef>
                <a:spcPts val="0"/>
              </a:spcBef>
              <a:spcAft>
                <a:spcPts val="0"/>
              </a:spcAft>
              <a:buNone/>
            </a:pPr>
            <a:r>
              <a:rPr lang="ru-RU">
                <a:latin typeface="Calibri"/>
                <a:ea typeface="Calibri"/>
                <a:cs typeface="Calibri"/>
                <a:sym typeface="Calibri"/>
              </a:rPr>
              <a:t>Спрятавшись за деревом, Зиана стала подыгрывать парню на флейте. Песнь флейты и ритм барабанов переплетались в прекрасную музыку.</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ru-RU">
                <a:latin typeface="Calibri"/>
                <a:ea typeface="Calibri"/>
                <a:cs typeface="Calibri"/>
                <a:sym typeface="Calibri"/>
              </a:rPr>
              <a:t>Когда песня закончилась, Зиана неуверенно вышла на поляну. Сначала Оно и Ирис удивились, увидев флейту у девушки, однако тут же заулыбались, ведь они поняли, что ей, как и им, тоже не разрешают играть в деревне Флейта. Ирис угостила Зиану фруктами, и до самого вечера трое друзей болтали и музицировали</a:t>
            </a:r>
            <a:r>
              <a:rPr lang="ru-RU"/>
              <a:t>.</a:t>
            </a:r>
            <a:endParaRPr>
              <a:solidFill>
                <a:schemeClr val="dk1"/>
              </a:solidFill>
              <a:latin typeface="Calibri"/>
              <a:ea typeface="Calibri"/>
              <a:cs typeface="Calibri"/>
              <a:sym typeface="Calibri"/>
            </a:endParaRPr>
          </a:p>
        </p:txBody>
      </p:sp>
      <p:sp>
        <p:nvSpPr>
          <p:cNvPr id="135" name="Google Shape;135;p1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136" name="Google Shape;136;p1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137" name="Google Shape;13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latin typeface="Calibri"/>
                <a:ea typeface="Calibri"/>
                <a:cs typeface="Calibri"/>
                <a:sym typeface="Calibri"/>
              </a:rPr>
              <a:t>На следующий базарный день Зиана увидела своих новых друзей возле чайной лавки. Хозяин лавки кричал на них: «Убирайтесь, грязные барабанщики!» Такое отношение рассердило Оно, но Ирис увела брата. Было заметно, что сын владельца лавки, который в это время наливал Оно чай, чувствовал себя очень неловко</a:t>
            </a:r>
            <a:r>
              <a:rPr lang="ru-RU">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p:txBody>
      </p:sp>
      <p:sp>
        <p:nvSpPr>
          <p:cNvPr id="143" name="Google Shape;143;p1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144" name="Google Shape;144;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145" name="Google Shape;14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a:latin typeface="Calibri"/>
                <a:ea typeface="Calibri"/>
                <a:cs typeface="Calibri"/>
                <a:sym typeface="Calibri"/>
              </a:rPr>
              <a:t>До этого случая Зиана не задумывалась о табличках «Барабанщикам вход воспрещен». Она вдруг осознала, что ни она сама, ни ее мать никогда ничего не покупали у барабанщиков, и ей стало тяжело на сердце.</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ru-RU">
                <a:latin typeface="Calibri"/>
                <a:ea typeface="Calibri"/>
                <a:cs typeface="Calibri"/>
                <a:sym typeface="Calibri"/>
              </a:rPr>
              <a:t>Вечером Зиана спросила у матери, почему они никогда не заходили в лавки барабанщиков. «Лучше всего вести себя так, как привык», — ответила мать. Зиане это было непонятно, и она продолжала расспросы о том, почему нельзя радушно относиться ко всем, и восторженно рассказывала о вкусных фруктах, которые Оно и Ирис продают в своей лавке. В конце концов мать Зианы пообещала, что в ближайший базарный день она попробует эти фрукты.</a:t>
            </a:r>
            <a:endParaRPr>
              <a:solidFill>
                <a:schemeClr val="dk1"/>
              </a:solidFill>
              <a:latin typeface="Calibri"/>
              <a:ea typeface="Calibri"/>
              <a:cs typeface="Calibri"/>
              <a:sym typeface="Calibri"/>
            </a:endParaRPr>
          </a:p>
        </p:txBody>
      </p:sp>
      <p:sp>
        <p:nvSpPr>
          <p:cNvPr id="151" name="Google Shape;151;p1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152" name="Google Shape;152;p1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153" name="Google Shape;15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latin typeface="Calibri"/>
                <a:ea typeface="Calibri"/>
                <a:cs typeface="Calibri"/>
                <a:sym typeface="Calibri"/>
              </a:rPr>
              <a:t>А тем временем в доме владельца чайной лавки вспыхнул скандал, когда его сын Брон спросил у отца, почему тот так обращается с барабанщиками. Торговец чаем был одним из самых уважаемых флейтистов деревни и гордым человеком. Его отец и дед были искусными музыкантами, однако сын стал большим разочарованием. Как бы Брон ни старался, ему не удавалось освоить даже самую элементарную мелодию. Долгие годы Брон занимался из-под палки и терпел злые слова и в конце концов потерял к флейте всякий интерес. Его манил далекий ритм барабанов, и он мечтал о другой жизни</a:t>
            </a:r>
            <a:r>
              <a:rPr lang="ru-RU">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p:txBody>
      </p:sp>
      <p:sp>
        <p:nvSpPr>
          <p:cNvPr id="159" name="Google Shape;159;p1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160" name="Google Shape;160;p1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161" name="Google Shape;16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latin typeface="Calibri"/>
                <a:ea typeface="Calibri"/>
                <a:cs typeface="Calibri"/>
                <a:sym typeface="Calibri"/>
              </a:rPr>
              <a:t>Время шло, Зиана, Ирис и Оно продолжали встречаться в лесу, чтобы вместе играть. Они тоже мечтали о временах, когда люди будут рады всем, когда играть на барабанах и флейтах можно будет открыто, и они смогут вместе исполнять на рынке свою прекрасную музыку.</a:t>
            </a:r>
            <a:endParaRPr>
              <a:solidFill>
                <a:schemeClr val="dk1"/>
              </a:solidFill>
              <a:latin typeface="Calibri"/>
              <a:ea typeface="Calibri"/>
              <a:cs typeface="Calibri"/>
              <a:sym typeface="Calibri"/>
            </a:endParaRPr>
          </a:p>
        </p:txBody>
      </p:sp>
      <p:sp>
        <p:nvSpPr>
          <p:cNvPr id="167" name="Google Shape;167;p1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168" name="Google Shape;168;p1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169" name="Google Shape;16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dirty="0">
                <a:latin typeface="Calibri"/>
                <a:ea typeface="Calibri"/>
                <a:cs typeface="Calibri"/>
                <a:sym typeface="Calibri"/>
              </a:rPr>
              <a:t>Каждую неделю Оно и Ирис приходили в овощную лавку Зианы и ее матери, а мать Зианы покупала у них фрукты и орехи. Как-то раз Оно заметил, что мать Зианы с любопытством разглядывает барабан на его поясе. «</a:t>
            </a:r>
            <a:r>
              <a:rPr lang="ru-RU" i="1" dirty="0">
                <a:latin typeface="Calibri"/>
                <a:ea typeface="Calibri"/>
                <a:cs typeface="Calibri"/>
                <a:sym typeface="Calibri"/>
              </a:rPr>
              <a:t>Это смеющийся барабан</a:t>
            </a:r>
            <a:r>
              <a:rPr lang="ru-RU" dirty="0">
                <a:latin typeface="Calibri"/>
                <a:ea typeface="Calibri"/>
                <a:cs typeface="Calibri"/>
                <a:sym typeface="Calibri"/>
              </a:rPr>
              <a:t>, — сказал Оно, — </a:t>
            </a:r>
            <a:r>
              <a:rPr lang="ru-RU" i="1" dirty="0">
                <a:latin typeface="Calibri"/>
                <a:ea typeface="Calibri"/>
                <a:cs typeface="Calibri"/>
                <a:sym typeface="Calibri"/>
              </a:rPr>
              <a:t>его звук несет счастье, и когда я играю на нем, дети танцуют и смеются</a:t>
            </a:r>
            <a:r>
              <a:rPr lang="ru-RU" dirty="0">
                <a:latin typeface="Calibri"/>
                <a:ea typeface="Calibri"/>
                <a:cs typeface="Calibri"/>
                <a:sym typeface="Calibri"/>
              </a:rPr>
              <a:t>». Мать Зианы была очарована.</a:t>
            </a:r>
            <a:endParaRPr dirty="0"/>
          </a:p>
          <a:p>
            <a:pPr marL="0" marR="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r>
              <a:rPr lang="ru-RU" dirty="0">
                <a:latin typeface="Calibri"/>
                <a:ea typeface="Calibri"/>
                <a:cs typeface="Calibri"/>
                <a:sym typeface="Calibri"/>
              </a:rPr>
              <a:t>К ним стали подходить другие барабанщики, и Зиана с матерью стали расспрашивать и об их барабанах. В этот день мать Зианы распродала свои овощи очень быстро. Владельцы некоторых соседних лавок были недовольны тем, что она радушно принимала барабанщиков на их части рынка, но мать Зианы решила, что если бы все могли покупать друг у друга, это пошло бы на пользу всем</a:t>
            </a:r>
            <a:r>
              <a:rPr lang="ru-RU"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p:txBody>
      </p:sp>
      <p:sp>
        <p:nvSpPr>
          <p:cNvPr id="175" name="Google Shape;175;p1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176" name="Google Shape;176;p1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177" name="Google Shape;17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a:latin typeface="Calibri"/>
                <a:ea typeface="Calibri"/>
                <a:cs typeface="Calibri"/>
                <a:sym typeface="Calibri"/>
              </a:rPr>
              <a:t>По соседству с их лавкой торговал пряностями один старик, но его дела шли плохо. Чтобы подстегнуть торговлю, Оно предложил ему повесить табличку с надписью «Добро пожаловать всем» и сделал для старика вывеску, на которой были нарисованы барабан и флейта.</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ru-RU">
                <a:latin typeface="Calibri"/>
                <a:ea typeface="Calibri"/>
                <a:cs typeface="Calibri"/>
                <a:sym typeface="Calibri"/>
              </a:rPr>
              <a:t>Дела старика пошли в гору, и постепенно другие лавочники поняли в чем дело. В лавках многих барабанщиков и флейтистов стали появляться вывески «Добро пожаловать всем». Рынок процветал.</a:t>
            </a:r>
            <a:endParaRPr>
              <a:solidFill>
                <a:schemeClr val="dk1"/>
              </a:solidFill>
              <a:latin typeface="Calibri"/>
              <a:ea typeface="Calibri"/>
              <a:cs typeface="Calibri"/>
              <a:sym typeface="Calibri"/>
            </a:endParaRPr>
          </a:p>
        </p:txBody>
      </p:sp>
      <p:sp>
        <p:nvSpPr>
          <p:cNvPr id="183" name="Google Shape;183;p1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184" name="Google Shape;184;p1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185" name="Google Shape;18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latin typeface="Calibri"/>
                <a:ea typeface="Calibri"/>
                <a:cs typeface="Calibri"/>
                <a:sym typeface="Calibri"/>
              </a:rPr>
              <a:t>Однако не все было гладко. Отец Брона был в ужасе от того, что на его часть рынка заходили барабанщики. Он видел в них угрозу старым порядкам и собрал людей, которые чувствовали то же самое, чтобы сносить вывески и </a:t>
            </a:r>
            <a:r>
              <a:rPr lang="ru-RU"/>
              <a:t>изводить </a:t>
            </a:r>
            <a:r>
              <a:rPr lang="ru-RU">
                <a:latin typeface="Calibri"/>
                <a:ea typeface="Calibri"/>
                <a:cs typeface="Calibri"/>
                <a:sym typeface="Calibri"/>
              </a:rPr>
              <a:t>барабанщиков. Напряжение на рынке росло, и совет рынка забеспокоился.</a:t>
            </a:r>
            <a:endParaRPr>
              <a:solidFill>
                <a:schemeClr val="dk1"/>
              </a:solidFill>
              <a:latin typeface="Calibri"/>
              <a:ea typeface="Calibri"/>
              <a:cs typeface="Calibri"/>
              <a:sym typeface="Calibri"/>
            </a:endParaRPr>
          </a:p>
        </p:txBody>
      </p:sp>
      <p:sp>
        <p:nvSpPr>
          <p:cNvPr id="191" name="Google Shape;191;p1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192" name="Google Shape;192;p1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193" name="Google Shape;19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latin typeface="Calibri"/>
                <a:ea typeface="Calibri"/>
                <a:cs typeface="Calibri"/>
                <a:sym typeface="Calibri"/>
              </a:rPr>
              <a:t>Брон отказался участвовать в затее отца. Он и старый торговец пряностями поговорили с членами совета рынка и уговорили их устроить на рынке общий концерт. Если бы отец Брона и другие люди услышали истории и песни барабанщиков, они, возможно, приняли бы их.</a:t>
            </a:r>
            <a:endParaRPr>
              <a:solidFill>
                <a:schemeClr val="dk1"/>
              </a:solidFill>
              <a:latin typeface="Calibri"/>
              <a:ea typeface="Calibri"/>
              <a:cs typeface="Calibri"/>
              <a:sym typeface="Calibri"/>
            </a:endParaRPr>
          </a:p>
        </p:txBody>
      </p:sp>
      <p:sp>
        <p:nvSpPr>
          <p:cNvPr id="199" name="Google Shape;199;p1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200" name="Google Shape;200;p1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201" name="Google Shape;20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a:latin typeface="Calibri"/>
                <a:ea typeface="Calibri"/>
                <a:cs typeface="Calibri"/>
                <a:sym typeface="Calibri"/>
              </a:rPr>
              <a:t>О концерте пошла молва, и люди пришли издалека. В этот день владельцы лавок продали намного больше, чем обычно.</a:t>
            </a:r>
            <a:endParaRPr/>
          </a:p>
          <a:p>
            <a:pPr marL="0" marR="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ru-RU">
                <a:latin typeface="Calibri"/>
                <a:ea typeface="Calibri"/>
                <a:cs typeface="Calibri"/>
                <a:sym typeface="Calibri"/>
              </a:rPr>
              <a:t>Наконец настало время концерта. Старый торговец пряностями исполнил на деревянной флейте красивую мелодию, а его дочь спела песню, в которой благодарила Бога за хороший урожай. Старик объяснил, что эта песня была так важна для него потому, что его юность была полна лишений. Увидев, что некоторые барабанщики в толпе заулыбались и закивали, отец Брона поднял бровь</a:t>
            </a:r>
            <a:r>
              <a:rPr lang="ru-RU">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p:txBody>
      </p:sp>
      <p:sp>
        <p:nvSpPr>
          <p:cNvPr id="207" name="Google Shape;207;p1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208" name="Google Shape;208;p1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209" name="Google Shape;20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8" name="Google Shape;6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a:t>
            </a:fld>
            <a:endParaRPr/>
          </a:p>
        </p:txBody>
      </p:sp>
      <p:sp>
        <p:nvSpPr>
          <p:cNvPr id="69" name="Google Shape;69;p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70" name="Google Shape;70;p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solidFill>
                  <a:srgbClr val="000000"/>
                </a:solidFill>
                <a:latin typeface="Calibri"/>
                <a:ea typeface="Calibri"/>
                <a:cs typeface="Calibri"/>
                <a:sym typeface="Calibri"/>
              </a:rPr>
              <a:t>Старик пригласил на сцену Оно и Ирис. Они поведали несколько историй о своих барабанах и исполнили задорные мелодии в честь танцующего духа лесного ручья, а также ревущие как гром песни в благодарность духу бури за то, что он сохранил их фруктовые деревья. Впервые флейтисты начали понимать, что для барабанщиков значат их барабаны. Отец Брона нахмурился</a:t>
            </a:r>
            <a:r>
              <a:rPr lang="ru-RU">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p:txBody>
      </p:sp>
      <p:sp>
        <p:nvSpPr>
          <p:cNvPr id="215" name="Google Shape;215;p2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216" name="Google Shape;216;p2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217" name="Google Shape;21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173355" lvl="0" indent="0" algn="l" rtl="0">
              <a:spcBef>
                <a:spcPts val="0"/>
              </a:spcBef>
              <a:spcAft>
                <a:spcPts val="0"/>
              </a:spcAft>
              <a:buNone/>
            </a:pPr>
            <a:r>
              <a:rPr lang="ru-RU">
                <a:solidFill>
                  <a:srgbClr val="000000"/>
                </a:solidFill>
                <a:latin typeface="Calibri"/>
                <a:ea typeface="Calibri"/>
                <a:cs typeface="Calibri"/>
                <a:sym typeface="Calibri"/>
              </a:rPr>
              <a:t>В завершении концерта на сцену к Оно и Ирис вышла Зиана. Думая об отце, она поднесла его флейту к губам, и трое друзей заиграли. Наступила мертвая тишина. Никогда раньше флейта и барабаны не звучали вместе, и никогда раньше люди не видели, чтобы на флейте играла девушка.</a:t>
            </a:r>
            <a:endParaRPr/>
          </a:p>
          <a:p>
            <a:pPr marL="0" marR="173355" lvl="0" indent="0" algn="l" rtl="0">
              <a:spcBef>
                <a:spcPts val="0"/>
              </a:spcBef>
              <a:spcAft>
                <a:spcPts val="0"/>
              </a:spcAft>
              <a:buNone/>
            </a:pPr>
            <a:endParaRPr>
              <a:latin typeface="Times New Roman"/>
              <a:ea typeface="Times New Roman"/>
              <a:cs typeface="Times New Roman"/>
              <a:sym typeface="Times New Roman"/>
            </a:endParaRPr>
          </a:p>
          <a:p>
            <a:pPr marL="0" marR="173355" lvl="0" indent="0" algn="l" rtl="0">
              <a:spcBef>
                <a:spcPts val="0"/>
              </a:spcBef>
              <a:spcAft>
                <a:spcPts val="0"/>
              </a:spcAft>
              <a:buNone/>
            </a:pPr>
            <a:r>
              <a:rPr lang="ru-RU">
                <a:solidFill>
                  <a:srgbClr val="000000"/>
                </a:solidFill>
                <a:latin typeface="Calibri"/>
                <a:ea typeface="Calibri"/>
                <a:cs typeface="Calibri"/>
                <a:sym typeface="Calibri"/>
              </a:rPr>
              <a:t>В воздухе в такт танцующему ручью, создаваемому барабаном Оно, плыла мелодия благодарности за солнце и дождь, которую плела флейта Зианы.</a:t>
            </a:r>
            <a:endParaRPr>
              <a:solidFill>
                <a:srgbClr val="000000"/>
              </a:solidFill>
              <a:latin typeface="Calibri"/>
              <a:ea typeface="Calibri"/>
              <a:cs typeface="Calibri"/>
              <a:sym typeface="Calibri"/>
            </a:endParaRPr>
          </a:p>
          <a:p>
            <a:pPr marL="0" marR="173355" lvl="0" indent="0" algn="l" rtl="0">
              <a:spcBef>
                <a:spcPts val="0"/>
              </a:spcBef>
              <a:spcAft>
                <a:spcPts val="0"/>
              </a:spcAft>
              <a:buNone/>
            </a:pPr>
            <a:endParaRPr>
              <a:solidFill>
                <a:srgbClr val="000000"/>
              </a:solidFill>
            </a:endParaRPr>
          </a:p>
          <a:p>
            <a:pPr marL="0" marR="173355" lvl="0" indent="0" algn="l" rtl="0">
              <a:spcBef>
                <a:spcPts val="0"/>
              </a:spcBef>
              <a:spcAft>
                <a:spcPts val="0"/>
              </a:spcAft>
              <a:buNone/>
            </a:pPr>
            <a:r>
              <a:rPr lang="ru-RU">
                <a:solidFill>
                  <a:srgbClr val="000000"/>
                </a:solidFill>
                <a:latin typeface="Calibri"/>
                <a:ea typeface="Calibri"/>
                <a:cs typeface="Calibri"/>
                <a:sym typeface="Calibri"/>
              </a:rPr>
              <a:t>Песня закончилась, и люди в толпе стали переглядываться. Одни нерешительно захлопали, другие отводили взгляды. Отец Брона в бешенстве крикнул Зиане: «Предательница!», – и умчался прочь.</a:t>
            </a:r>
            <a:endParaRPr/>
          </a:p>
          <a:p>
            <a:pPr marL="0" marR="173355"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ru-RU">
                <a:solidFill>
                  <a:srgbClr val="000000"/>
                </a:solidFill>
                <a:latin typeface="Calibri"/>
                <a:ea typeface="Calibri"/>
                <a:cs typeface="Calibri"/>
                <a:sym typeface="Calibri"/>
              </a:rPr>
              <a:t>Брон с грустью смотрел на отца. Покачав головой, он снял с шеи флейту, бросил ее в отцовской лавке и навсегда ушел из деревни.</a:t>
            </a:r>
            <a:endParaRPr>
              <a:solidFill>
                <a:schemeClr val="dk1"/>
              </a:solidFill>
              <a:latin typeface="Calibri"/>
              <a:ea typeface="Calibri"/>
              <a:cs typeface="Calibri"/>
              <a:sym typeface="Calibri"/>
            </a:endParaRPr>
          </a:p>
        </p:txBody>
      </p:sp>
      <p:sp>
        <p:nvSpPr>
          <p:cNvPr id="223" name="Google Shape;223;p2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224" name="Google Shape;224;p2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225" name="Google Shape;22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a:solidFill>
                  <a:srgbClr val="000000"/>
                </a:solidFill>
                <a:latin typeface="Calibri"/>
                <a:ea typeface="Calibri"/>
                <a:cs typeface="Calibri"/>
                <a:sym typeface="Calibri"/>
              </a:rPr>
              <a:t>После концерта люди много о чем спорили и в той, и в другой деревне. Должны ли владельцы лавок обслуживать всех посетителей? Нужно ли разрешить девочкам играть на флейте, и должны ли флейта и барабан когда-нибудь звучать вместе? Прошло много месяцев, а люди все никак не могли договориться.</a:t>
            </a:r>
            <a:endParaRPr/>
          </a:p>
          <a:p>
            <a:pPr marL="0" marR="0" lvl="0" indent="0" algn="l" rtl="0">
              <a:spcBef>
                <a:spcPts val="0"/>
              </a:spcBef>
              <a:spcAft>
                <a:spcPts val="0"/>
              </a:spcAft>
              <a:buNone/>
            </a:pPr>
            <a:endParaRPr>
              <a:latin typeface="Times New Roman"/>
              <a:ea typeface="Times New Roman"/>
              <a:cs typeface="Times New Roman"/>
              <a:sym typeface="Times New Roman"/>
            </a:endParaRPr>
          </a:p>
          <a:p>
            <a:pPr marL="0" marR="0" lvl="0" indent="0" algn="l" rtl="0">
              <a:spcBef>
                <a:spcPts val="0"/>
              </a:spcBef>
              <a:spcAft>
                <a:spcPts val="0"/>
              </a:spcAft>
              <a:buNone/>
            </a:pPr>
            <a:r>
              <a:rPr lang="ru-RU">
                <a:solidFill>
                  <a:srgbClr val="000000"/>
                </a:solidFill>
                <a:latin typeface="Calibri"/>
                <a:ea typeface="Calibri"/>
                <a:cs typeface="Calibri"/>
                <a:sym typeface="Calibri"/>
              </a:rPr>
              <a:t>Познакомившись с жизнью и взглядами барабанщиков и увидев искренние намерения всех людей, совет рынка постановил: «На рынке будут относиться хорошо ко всем людям!». Запрет на игру на барабанах был снят, а оставшиеся таблички «Барабанщикам вход воспрещен» убрали. Однако по другим вопросам игры на музыкальных инструментах совет отказался принять чью-либо сторону. Было решено, что люди будут иметь право верить, во что хотят, а окружающие будут уважать это право</a:t>
            </a:r>
            <a:r>
              <a:rPr lang="ru-RU">
                <a:solidFill>
                  <a:schemeClr val="dk1"/>
                </a:solidFill>
                <a:latin typeface="Calibri"/>
                <a:ea typeface="Calibri"/>
                <a:cs typeface="Calibri"/>
                <a:sym typeface="Calibri"/>
              </a:rPr>
              <a:t>.  </a:t>
            </a:r>
            <a:r>
              <a:rPr lang="ru-RU"/>
              <a:t> </a:t>
            </a:r>
            <a:endParaRPr/>
          </a:p>
        </p:txBody>
      </p:sp>
      <p:sp>
        <p:nvSpPr>
          <p:cNvPr id="231" name="Google Shape;231;p2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232" name="Google Shape;232;p2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233" name="Google Shape;23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solidFill>
                  <a:srgbClr val="000000"/>
                </a:solidFill>
                <a:latin typeface="Calibri"/>
                <a:ea typeface="Calibri"/>
                <a:cs typeface="Calibri"/>
                <a:sym typeface="Calibri"/>
              </a:rPr>
              <a:t>Прошло много лет, прежде чем барабанщики почувствовали себя желанными гостями в любой лавке на рынке, однако каждую неделю Зиану, Оно и Ирис можно было увидеть вместе, играющими песнь флейты и барабана, пока их пальцы не потеряли былую гибкость, а волосы не стали белыми, как снег.</a:t>
            </a:r>
            <a:endParaRPr>
              <a:solidFill>
                <a:schemeClr val="dk1"/>
              </a:solidFill>
              <a:latin typeface="Calibri"/>
              <a:ea typeface="Calibri"/>
              <a:cs typeface="Calibri"/>
              <a:sym typeface="Calibri"/>
            </a:endParaRPr>
          </a:p>
        </p:txBody>
      </p:sp>
      <p:sp>
        <p:nvSpPr>
          <p:cNvPr id="239" name="Google Shape;239;p2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240" name="Google Shape;240;p2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241" name="Google Shape;24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i="1">
                <a:latin typeface="Calibri"/>
                <a:ea typeface="Calibri"/>
                <a:cs typeface="Calibri"/>
                <a:sym typeface="Calibri"/>
              </a:rPr>
              <a:t>Выведите на экран этот слайд, когда начинаете обсуждение упражнения «Однажды в сказке» в небольших группах. Объясните, что каждая концепция на этом слайде так или иначе связано с этой сказкой</a:t>
            </a:r>
            <a:r>
              <a:rPr lang="ru-RU" i="1">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p:txBody>
      </p:sp>
      <p:sp>
        <p:nvSpPr>
          <p:cNvPr id="247" name="Google Shape;247;p2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248" name="Google Shape;248;p2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249" name="Google Shape;24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sz="1200" i="1">
                <a:solidFill>
                  <a:schemeClr val="dk1"/>
                </a:solidFill>
                <a:latin typeface="Calibri"/>
                <a:ea typeface="Calibri"/>
                <a:cs typeface="Calibri"/>
                <a:sym typeface="Calibri"/>
              </a:rPr>
              <a:t>Слайды №25-№46 касаются презентаци</a:t>
            </a:r>
            <a:r>
              <a:rPr lang="ru-RU" i="1"/>
              <a:t>и</a:t>
            </a:r>
            <a:r>
              <a:rPr lang="ru-RU" sz="1200" i="1">
                <a:solidFill>
                  <a:schemeClr val="dk1"/>
                </a:solidFill>
                <a:latin typeface="Calibri"/>
                <a:ea typeface="Calibri"/>
                <a:cs typeface="Calibri"/>
                <a:sym typeface="Calibri"/>
              </a:rPr>
              <a:t> Сессии №2</a:t>
            </a:r>
            <a:r>
              <a:rPr lang="ru-RU" sz="1200" i="1"/>
              <a:t>.</a:t>
            </a:r>
            <a:endParaRPr sz="1200" i="1">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ru-RU" sz="1200" b="1">
                <a:solidFill>
                  <a:schemeClr val="dk1"/>
                </a:solidFill>
                <a:latin typeface="Calibri"/>
                <a:ea typeface="Calibri"/>
                <a:cs typeface="Calibri"/>
                <a:sym typeface="Calibri"/>
              </a:rPr>
              <a:t>Презентация: Знакомство с концепцией свободы мысли, совести, религии или убеждений</a:t>
            </a:r>
            <a:br>
              <a:rPr lang="ru-RU" sz="1200" b="1"/>
            </a:br>
            <a:br>
              <a:rPr lang="ru-RU" sz="1200" b="1"/>
            </a:br>
            <a:r>
              <a:rPr lang="ru-RU" sz="1200" b="1">
                <a:solidFill>
                  <a:schemeClr val="dk1"/>
                </a:solidFill>
                <a:latin typeface="Calibri"/>
                <a:ea typeface="Calibri"/>
                <a:cs typeface="Calibri"/>
                <a:sym typeface="Calibri"/>
              </a:rPr>
              <a:t>Введение </a:t>
            </a:r>
            <a:br>
              <a:rPr lang="ru-RU" sz="1200" b="1"/>
            </a:br>
            <a:r>
              <a:rPr lang="ru-RU" sz="1200">
                <a:latin typeface="Calibri"/>
                <a:ea typeface="Calibri"/>
                <a:cs typeface="Calibri"/>
                <a:sym typeface="Calibri"/>
              </a:rPr>
              <a:t>Итак, кого или что защищает свобода религии или убеждений? </a:t>
            </a:r>
            <a:endParaRPr sz="1200">
              <a:latin typeface="Calibri"/>
              <a:ea typeface="Calibri"/>
              <a:cs typeface="Calibri"/>
              <a:sym typeface="Calibri"/>
            </a:endParaRPr>
          </a:p>
          <a:p>
            <a:pPr marL="0" marR="0" lvl="0" indent="0" algn="l" rtl="0">
              <a:spcBef>
                <a:spcPts val="0"/>
              </a:spcBef>
              <a:spcAft>
                <a:spcPts val="0"/>
              </a:spcAft>
              <a:buNone/>
            </a:pPr>
            <a:r>
              <a:rPr lang="ru-RU" sz="1200">
                <a:latin typeface="Calibri"/>
                <a:ea typeface="Calibri"/>
                <a:cs typeface="Calibri"/>
                <a:sym typeface="Calibri"/>
              </a:rPr>
              <a:t>Логичным ответом может показаться – религии и убеждения. Однако на самом деле свобода религии или убеждений не защищает религиозные или иные убеждения. Она не защищает Бога или вещи, являющиеся для людей святыми. </a:t>
            </a:r>
            <a:r>
              <a:rPr lang="ru-RU"/>
              <a:t>Как в отношении любого права или свободы человека</a:t>
            </a:r>
            <a:r>
              <a:rPr lang="ru-RU" sz="1200">
                <a:latin typeface="Calibri"/>
                <a:ea typeface="Calibri"/>
                <a:cs typeface="Calibri"/>
                <a:sym typeface="Calibri"/>
              </a:rPr>
              <a:t>, она защищает людей.</a:t>
            </a:r>
            <a:endParaRPr sz="1200">
              <a:latin typeface="Calibri"/>
              <a:ea typeface="Calibri"/>
              <a:cs typeface="Calibri"/>
              <a:sym typeface="Calibri"/>
            </a:endParaRPr>
          </a:p>
          <a:p>
            <a:pPr marL="0" lvl="0" indent="0" algn="l" rtl="0">
              <a:spcBef>
                <a:spcPts val="0"/>
              </a:spcBef>
              <a:spcAft>
                <a:spcPts val="0"/>
              </a:spcAft>
              <a:buNone/>
            </a:pPr>
            <a:r>
              <a:rPr lang="ru-RU" sz="1200">
                <a:latin typeface="Calibri"/>
                <a:ea typeface="Calibri"/>
                <a:cs typeface="Calibri"/>
                <a:sym typeface="Calibri"/>
              </a:rPr>
              <a:t>Учитывая полное название этого права – свобода мысли, совести, религии или убеждений – оно защищает права каждого человека независимо от того, кто он, во что он верит и к какой религии принадлежит</a:t>
            </a:r>
            <a:r>
              <a:rPr lang="ru-RU"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
        <p:nvSpPr>
          <p:cNvPr id="256" name="Google Shape;256;p2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257" name="Google Shape;257;p2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258" name="Google Shape;25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dirty="0">
                <a:latin typeface="Calibri"/>
                <a:ea typeface="Calibri"/>
                <a:cs typeface="Calibri"/>
                <a:sym typeface="Calibri"/>
              </a:rPr>
              <a:t>Свобода религии или убеждений основана на представлении о том, что у всех людей есть основные потребности:</a:t>
            </a:r>
            <a:endParaRPr dirty="0">
              <a:latin typeface="Calibri"/>
              <a:ea typeface="Calibri"/>
              <a:cs typeface="Calibri"/>
              <a:sym typeface="Calibri"/>
            </a:endParaRPr>
          </a:p>
          <a:p>
            <a:pPr marL="180000" marR="0" lvl="1" indent="-180000" algn="l" rtl="0">
              <a:spcBef>
                <a:spcPts val="0"/>
              </a:spcBef>
              <a:spcAft>
                <a:spcPts val="0"/>
              </a:spcAft>
              <a:buClr>
                <a:schemeClr val="dk1"/>
              </a:buClr>
              <a:buSzPts val="1200"/>
              <a:buFont typeface="Noto Sans Symbols"/>
              <a:buChar char="∙"/>
            </a:pPr>
            <a:r>
              <a:rPr lang="ru-RU" dirty="0">
                <a:latin typeface="Calibri"/>
                <a:ea typeface="Calibri"/>
                <a:cs typeface="Calibri"/>
                <a:sym typeface="Calibri"/>
              </a:rPr>
              <a:t>иметь возможность думать и самостоятельно решать, что хорошо и что является истиной</a:t>
            </a:r>
            <a:endParaRPr dirty="0">
              <a:latin typeface="Times New Roman"/>
              <a:ea typeface="Times New Roman"/>
              <a:cs typeface="Times New Roman"/>
              <a:sym typeface="Times New Roman"/>
            </a:endParaRPr>
          </a:p>
          <a:p>
            <a:pPr marL="180000" marR="0" lvl="1" indent="-180000" algn="l" rtl="0">
              <a:spcBef>
                <a:spcPts val="0"/>
              </a:spcBef>
              <a:spcAft>
                <a:spcPts val="0"/>
              </a:spcAft>
              <a:buClr>
                <a:schemeClr val="dk1"/>
              </a:buClr>
              <a:buSzPts val="1200"/>
              <a:buFont typeface="Noto Sans Symbols"/>
              <a:buChar char="∙"/>
            </a:pPr>
            <a:r>
              <a:rPr lang="ru-RU" dirty="0">
                <a:latin typeface="Calibri"/>
                <a:ea typeface="Calibri"/>
                <a:cs typeface="Calibri"/>
                <a:sym typeface="Calibri"/>
              </a:rPr>
              <a:t>принадлежать</a:t>
            </a:r>
            <a:r>
              <a:rPr lang="ru-RU" dirty="0"/>
              <a:t>/относиться</a:t>
            </a:r>
            <a:r>
              <a:rPr lang="ru-RU" dirty="0">
                <a:latin typeface="Calibri"/>
                <a:ea typeface="Calibri"/>
                <a:cs typeface="Calibri"/>
                <a:sym typeface="Calibri"/>
              </a:rPr>
              <a:t> к группам, имеющим общие убеждения, обычаи и идентичность</a:t>
            </a:r>
            <a:endParaRPr dirty="0">
              <a:latin typeface="Times New Roman"/>
              <a:ea typeface="Times New Roman"/>
              <a:cs typeface="Times New Roman"/>
              <a:sym typeface="Times New Roman"/>
            </a:endParaRPr>
          </a:p>
          <a:p>
            <a:pPr marL="180000" marR="0" lvl="1" indent="-180000" algn="l" rtl="0">
              <a:spcBef>
                <a:spcPts val="0"/>
              </a:spcBef>
              <a:spcAft>
                <a:spcPts val="0"/>
              </a:spcAft>
              <a:buClr>
                <a:schemeClr val="dk1"/>
              </a:buClr>
              <a:buSzPts val="1200"/>
              <a:buFont typeface="Noto Sans Symbols"/>
              <a:buChar char="∙"/>
            </a:pPr>
            <a:r>
              <a:rPr lang="ru-RU" dirty="0">
                <a:latin typeface="Calibri"/>
                <a:ea typeface="Calibri"/>
                <a:cs typeface="Calibri"/>
                <a:sym typeface="Calibri"/>
              </a:rPr>
              <a:t>и иметь возможность подвергать сомнению идеи и практики, менять свое мнение о том, во что они верят, и отказываться делать то, что противоречит их совести.</a:t>
            </a:r>
            <a:endParaRPr dirty="0">
              <a:latin typeface="Times New Roman"/>
              <a:ea typeface="Times New Roman"/>
              <a:cs typeface="Times New Roman"/>
              <a:sym typeface="Times New Roman"/>
            </a:endParaRPr>
          </a:p>
          <a:p>
            <a:pPr marL="0" lvl="0" indent="0" algn="l" rtl="0">
              <a:spcBef>
                <a:spcPts val="0"/>
              </a:spcBef>
              <a:spcAft>
                <a:spcPts val="0"/>
              </a:spcAft>
              <a:buNone/>
            </a:pPr>
            <a:r>
              <a:rPr lang="ru-RU" dirty="0">
                <a:latin typeface="Calibri"/>
                <a:ea typeface="Calibri"/>
                <a:cs typeface="Calibri"/>
                <a:sym typeface="Calibri"/>
              </a:rPr>
              <a:t>Думать, верить, принадлежать/относиться, практиковать, подвергать сомнению, менять и отказываться</a:t>
            </a:r>
            <a:r>
              <a:rPr lang="ru-RU"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sp>
        <p:nvSpPr>
          <p:cNvPr id="266" name="Google Shape;266;p2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267" name="Google Shape;267;p2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268" name="Google Shape;26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sz="1200" b="1">
                <a:solidFill>
                  <a:schemeClr val="dk1"/>
                </a:solidFill>
                <a:latin typeface="Calibri"/>
                <a:ea typeface="Calibri"/>
                <a:cs typeface="Calibri"/>
                <a:sym typeface="Calibri"/>
              </a:rPr>
              <a:t>Какие права у нас есть?</a:t>
            </a:r>
            <a:br>
              <a:rPr lang="ru-RU" sz="1200" b="1"/>
            </a:br>
            <a:r>
              <a:rPr lang="ru-RU" sz="1200">
                <a:latin typeface="Calibri"/>
                <a:ea typeface="Calibri"/>
                <a:cs typeface="Calibri"/>
                <a:sym typeface="Calibri"/>
              </a:rPr>
              <a:t>Итак, какие у нас есть права? Давайте посмотрим, что написано в соответствующих конвенциях. Свобода религии или убеждений защищена статьей 18 Международного пакта о гражданских и политических правах (МПГПП).</a:t>
            </a:r>
            <a:endParaRPr/>
          </a:p>
          <a:p>
            <a:pPr marL="0" lvl="0" indent="0" algn="l" rtl="0">
              <a:spcBef>
                <a:spcPts val="0"/>
              </a:spcBef>
              <a:spcAft>
                <a:spcPts val="0"/>
              </a:spcAft>
              <a:buNone/>
            </a:pPr>
            <a:r>
              <a:rPr lang="ru-RU" sz="1200">
                <a:latin typeface="Calibri"/>
                <a:ea typeface="Calibri"/>
                <a:cs typeface="Calibri"/>
                <a:sym typeface="Calibri"/>
              </a:rPr>
              <a:t>Это юридически обязывающий договор, и 173 страны обязались соблюдать эти международные законы. [</a:t>
            </a:r>
            <a:r>
              <a:rPr lang="ru-RU" sz="1200" i="1">
                <a:latin typeface="Calibri"/>
                <a:ea typeface="Calibri"/>
                <a:cs typeface="Calibri"/>
                <a:sym typeface="Calibri"/>
              </a:rPr>
              <a:t>Сообщите участникам, приняла ли ваша страна МПГПП</a:t>
            </a:r>
            <a:r>
              <a:rPr lang="ru-RU" sz="1200">
                <a:latin typeface="Calibri"/>
                <a:ea typeface="Calibri"/>
                <a:cs typeface="Calibri"/>
                <a:sym typeface="Calibri"/>
              </a:rPr>
              <a:t>].</a:t>
            </a:r>
            <a:endParaRPr sz="1200">
              <a:solidFill>
                <a:schemeClr val="dk1"/>
              </a:solidFill>
              <a:latin typeface="Calibri"/>
              <a:ea typeface="Calibri"/>
              <a:cs typeface="Calibri"/>
              <a:sym typeface="Calibri"/>
            </a:endParaRPr>
          </a:p>
        </p:txBody>
      </p:sp>
      <p:sp>
        <p:nvSpPr>
          <p:cNvPr id="280" name="Google Shape;280;p2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281" name="Google Shape;281;p2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282" name="Google Shape;28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latin typeface="Calibri"/>
                <a:ea typeface="Calibri"/>
                <a:cs typeface="Calibri"/>
                <a:sym typeface="Calibri"/>
              </a:rPr>
              <a:t>Первое предложение статьи 18 гласит:</a:t>
            </a:r>
            <a:endParaRPr>
              <a:latin typeface="Times New Roman"/>
              <a:ea typeface="Times New Roman"/>
              <a:cs typeface="Times New Roman"/>
              <a:sym typeface="Times New Roman"/>
            </a:endParaRPr>
          </a:p>
          <a:p>
            <a:pPr marL="0" lvl="0" indent="0" algn="l" rtl="0">
              <a:spcBef>
                <a:spcPts val="0"/>
              </a:spcBef>
              <a:spcAft>
                <a:spcPts val="0"/>
              </a:spcAft>
              <a:buNone/>
            </a:pPr>
            <a:r>
              <a:rPr lang="ru-RU">
                <a:solidFill>
                  <a:srgbClr val="000000"/>
                </a:solidFill>
                <a:latin typeface="Calibri"/>
                <a:ea typeface="Calibri"/>
                <a:cs typeface="Calibri"/>
                <a:sym typeface="Calibri"/>
              </a:rPr>
              <a:t>«Каждый человек имеет право на свободу мысли, совести и религии».</a:t>
            </a:r>
            <a:endParaRPr>
              <a:latin typeface="Times New Roman"/>
              <a:ea typeface="Times New Roman"/>
              <a:cs typeface="Times New Roman"/>
              <a:sym typeface="Times New Roman"/>
            </a:endParaRPr>
          </a:p>
        </p:txBody>
      </p:sp>
      <p:sp>
        <p:nvSpPr>
          <p:cNvPr id="293" name="Google Shape;293;p2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294" name="Google Shape;294;p2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295" name="Google Shape;29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ru-RU" sz="1200">
                <a:solidFill>
                  <a:srgbClr val="000000"/>
                </a:solidFill>
                <a:latin typeface="Calibri"/>
                <a:ea typeface="Calibri"/>
                <a:cs typeface="Calibri"/>
                <a:sym typeface="Calibri"/>
              </a:rPr>
              <a:t>Каждый имеет право </a:t>
            </a:r>
            <a:r>
              <a:rPr lang="ru-RU" sz="1200" b="1">
                <a:solidFill>
                  <a:srgbClr val="000000"/>
                </a:solidFill>
                <a:latin typeface="Calibri"/>
                <a:ea typeface="Calibri"/>
                <a:cs typeface="Calibri"/>
                <a:sym typeface="Calibri"/>
              </a:rPr>
              <a:t>думать</a:t>
            </a:r>
            <a:r>
              <a:rPr lang="ru-RU" sz="1200">
                <a:solidFill>
                  <a:srgbClr val="000000"/>
                </a:solidFill>
                <a:latin typeface="Calibri"/>
                <a:ea typeface="Calibri"/>
                <a:cs typeface="Calibri"/>
                <a:sym typeface="Calibri"/>
              </a:rPr>
              <a:t> самостоятельно — как Зиана в нашей сказке, которая посчитала, что имеет право носить флейту несмотря на то, что она девочка.</a:t>
            </a:r>
            <a:endParaRPr sz="1200"/>
          </a:p>
        </p:txBody>
      </p:sp>
      <p:sp>
        <p:nvSpPr>
          <p:cNvPr id="303" name="Google Shape;303;p2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304" name="Google Shape;304;p2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305" name="Google Shape;30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i="1"/>
              <a:t>Слайды №3-№23 относятся к истории, использованной в упражнении «Однажды в сказке».</a:t>
            </a:r>
            <a:endParaRPr i="1"/>
          </a:p>
          <a:p>
            <a:pPr marL="0" lvl="0" indent="0" algn="l" rtl="0">
              <a:spcBef>
                <a:spcPts val="0"/>
              </a:spcBef>
              <a:spcAft>
                <a:spcPts val="0"/>
              </a:spcAft>
              <a:buNone/>
            </a:pPr>
            <a:endParaRPr/>
          </a:p>
          <a:p>
            <a:pPr marL="0" lvl="0" indent="0" algn="l" rtl="0">
              <a:spcBef>
                <a:spcPts val="0"/>
              </a:spcBef>
              <a:spcAft>
                <a:spcPts val="0"/>
              </a:spcAft>
              <a:buNone/>
            </a:pPr>
            <a:r>
              <a:rPr lang="ru-RU"/>
              <a:t>Песни флейты и барабана</a:t>
            </a:r>
            <a:endParaRPr/>
          </a:p>
          <a:p>
            <a:pPr marL="0" lvl="0" indent="0" algn="l" rtl="0">
              <a:spcBef>
                <a:spcPts val="0"/>
              </a:spcBef>
              <a:spcAft>
                <a:spcPts val="0"/>
              </a:spcAft>
              <a:buNone/>
            </a:pPr>
            <a:endParaRPr/>
          </a:p>
          <a:p>
            <a:pPr marL="0" lvl="0" indent="0" algn="l" rtl="0">
              <a:spcBef>
                <a:spcPts val="0"/>
              </a:spcBef>
              <a:spcAft>
                <a:spcPts val="0"/>
              </a:spcAft>
              <a:buNone/>
            </a:pPr>
            <a:r>
              <a:rPr lang="ru-RU">
                <a:latin typeface="Calibri"/>
                <a:ea typeface="Calibri"/>
                <a:cs typeface="Calibri"/>
                <a:sym typeface="Calibri"/>
              </a:rPr>
              <a:t>Кэтрин Кэш и Сидсель-Мари Винтер Праг</a:t>
            </a:r>
            <a:r>
              <a:rPr lang="ru-RU"/>
              <a:t>.</a:t>
            </a:r>
            <a:endParaRPr/>
          </a:p>
          <a:p>
            <a:pPr marL="0" lvl="0" indent="0" algn="l" rtl="0">
              <a:spcBef>
                <a:spcPts val="0"/>
              </a:spcBef>
              <a:spcAft>
                <a:spcPts val="0"/>
              </a:spcAft>
              <a:buNone/>
            </a:pPr>
            <a:r>
              <a:rPr lang="ru-RU">
                <a:latin typeface="Calibri"/>
                <a:ea typeface="Calibri"/>
                <a:cs typeface="Calibri"/>
                <a:sym typeface="Calibri"/>
              </a:rPr>
              <a:t>Иллюстрации Тоби Ньюсома</a:t>
            </a:r>
            <a:r>
              <a:rPr lang="ru-RU"/>
              <a:t>.</a:t>
            </a:r>
            <a:endParaRPr/>
          </a:p>
        </p:txBody>
      </p:sp>
      <p:sp>
        <p:nvSpPr>
          <p:cNvPr id="77" name="Google Shape;77;p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78" name="Google Shape;78;p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79" name="Google Shape;7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ru-RU">
                <a:solidFill>
                  <a:srgbClr val="000000"/>
                </a:solidFill>
                <a:latin typeface="Calibri"/>
                <a:ea typeface="Calibri"/>
                <a:cs typeface="Calibri"/>
                <a:sym typeface="Calibri"/>
              </a:rPr>
              <a:t>У нас есть право прислушиваться к своей совести — как Брон, который </a:t>
            </a:r>
            <a:r>
              <a:rPr lang="ru-RU" b="1">
                <a:solidFill>
                  <a:srgbClr val="000000"/>
                </a:solidFill>
                <a:latin typeface="Calibri"/>
                <a:ea typeface="Calibri"/>
                <a:cs typeface="Calibri"/>
                <a:sym typeface="Calibri"/>
              </a:rPr>
              <a:t>отказался</a:t>
            </a:r>
            <a:r>
              <a:rPr lang="ru-RU">
                <a:solidFill>
                  <a:srgbClr val="000000"/>
                </a:solidFill>
                <a:latin typeface="Calibri"/>
                <a:ea typeface="Calibri"/>
                <a:cs typeface="Calibri"/>
                <a:sym typeface="Calibri"/>
              </a:rPr>
              <a:t> помочь своему отцу, потому что считал его поведение неправильным.</a:t>
            </a:r>
            <a:endParaRPr/>
          </a:p>
        </p:txBody>
      </p:sp>
      <p:sp>
        <p:nvSpPr>
          <p:cNvPr id="313" name="Google Shape;313;p3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314" name="Google Shape;314;p3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315" name="Google Shape;315;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ru-RU">
                <a:latin typeface="Calibri"/>
                <a:ea typeface="Calibri"/>
                <a:cs typeface="Calibri"/>
                <a:sym typeface="Calibri"/>
              </a:rPr>
              <a:t>И у нас есть право придерживаться религиозных или нерелигиозных убеждений и иметь идентичность, связанную с религией или убеждениями — </a:t>
            </a:r>
            <a:r>
              <a:rPr lang="ru-RU" b="1">
                <a:latin typeface="Calibri"/>
                <a:ea typeface="Calibri"/>
                <a:cs typeface="Calibri"/>
                <a:sym typeface="Calibri"/>
              </a:rPr>
              <a:t>верить</a:t>
            </a:r>
            <a:r>
              <a:rPr lang="ru-RU">
                <a:latin typeface="Calibri"/>
                <a:ea typeface="Calibri"/>
                <a:cs typeface="Calibri"/>
                <a:sym typeface="Calibri"/>
              </a:rPr>
              <a:t> и </a:t>
            </a:r>
            <a:r>
              <a:rPr lang="ru-RU" b="1">
                <a:latin typeface="Calibri"/>
                <a:ea typeface="Calibri"/>
                <a:cs typeface="Calibri"/>
                <a:sym typeface="Calibri"/>
              </a:rPr>
              <a:t>принадлежать</a:t>
            </a:r>
            <a:r>
              <a:rPr lang="ru-RU">
                <a:latin typeface="Calibri"/>
                <a:ea typeface="Calibri"/>
                <a:cs typeface="Calibri"/>
                <a:sym typeface="Calibri"/>
              </a:rPr>
              <a:t>. Как и жители деревень, игравшие на флейтах и барабанах, </a:t>
            </a:r>
            <a:r>
              <a:rPr lang="ru-RU"/>
              <a:t>многие из нас искренне придерживаются убеждений</a:t>
            </a:r>
            <a:r>
              <a:rPr lang="ru-RU">
                <a:latin typeface="Calibri"/>
                <a:ea typeface="Calibri"/>
                <a:cs typeface="Calibri"/>
                <a:sym typeface="Calibri"/>
              </a:rPr>
              <a:t>. Наши убеждения и сообщество людей, с которыми мы их разделяем, могут иметь для нас большое значение.</a:t>
            </a:r>
            <a:endParaRPr/>
          </a:p>
        </p:txBody>
      </p:sp>
      <p:sp>
        <p:nvSpPr>
          <p:cNvPr id="322" name="Google Shape;322;p3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323" name="Google Shape;323;p3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324" name="Google Shape;324;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ru-RU">
                <a:latin typeface="Calibri"/>
                <a:ea typeface="Calibri"/>
                <a:cs typeface="Calibri"/>
                <a:sym typeface="Calibri"/>
              </a:rPr>
              <a:t>Но независимо от того, в каком обществе мы живем и насколько верны и правильны наши убеждения, найдутся люди, которые по какой-то причине разуверятся в своих убеждениях или в своем сообществе, — как Брон, который снял флейту и ушел из деревни</a:t>
            </a:r>
            <a:r>
              <a:rPr lang="ru-RU">
                <a:solidFill>
                  <a:schemeClr val="dk1"/>
                </a:solidFill>
                <a:latin typeface="Calibri"/>
                <a:ea typeface="Calibri"/>
                <a:cs typeface="Calibri"/>
                <a:sym typeface="Calibri"/>
              </a:rPr>
              <a:t>.</a:t>
            </a:r>
            <a:endParaRPr/>
          </a:p>
        </p:txBody>
      </p:sp>
      <p:sp>
        <p:nvSpPr>
          <p:cNvPr id="332" name="Google Shape;332;p3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333" name="Google Shape;333;p3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334" name="Google Shape;334;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latin typeface="Calibri"/>
                <a:ea typeface="Calibri"/>
                <a:cs typeface="Calibri"/>
                <a:sym typeface="Calibri"/>
              </a:rPr>
              <a:t>В международном праве в области прав человека право отказаться и сменить религию или убеждения защищается наряду с правом иметь религию или убеждения.</a:t>
            </a:r>
            <a:endParaRPr>
              <a:solidFill>
                <a:schemeClr val="dk1"/>
              </a:solidFill>
              <a:latin typeface="Calibri"/>
              <a:ea typeface="Calibri"/>
              <a:cs typeface="Calibri"/>
              <a:sym typeface="Calibri"/>
            </a:endParaRPr>
          </a:p>
        </p:txBody>
      </p:sp>
      <p:sp>
        <p:nvSpPr>
          <p:cNvPr id="341" name="Google Shape;341;p3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342" name="Google Shape;342;p3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343" name="Google Shape;343;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a:t>Такие права, как думать, верить, подвергать сомнению и менять свои убеждения часто называют “внутренними свободами”</a:t>
            </a:r>
            <a:r>
              <a:rPr lang="ru-RU" sz="1200">
                <a:latin typeface="Calibri"/>
                <a:ea typeface="Calibri"/>
                <a:cs typeface="Calibri"/>
                <a:sym typeface="Calibri"/>
              </a:rPr>
              <a:t>. Они касаются того, что происходит в нашем уме и душе, что связано с нашей идентичностью — нашим ощущением того, кто мы есть.</a:t>
            </a:r>
            <a:endParaRPr sz="1200">
              <a:latin typeface="Times New Roman"/>
              <a:ea typeface="Times New Roman"/>
              <a:cs typeface="Times New Roman"/>
              <a:sym typeface="Times New Roman"/>
            </a:endParaRPr>
          </a:p>
          <a:p>
            <a:pPr marL="0" marR="0" lvl="0" indent="0" algn="l" rtl="0">
              <a:spcBef>
                <a:spcPts val="0"/>
              </a:spcBef>
              <a:spcAft>
                <a:spcPts val="0"/>
              </a:spcAft>
              <a:buNone/>
            </a:pPr>
            <a:r>
              <a:rPr lang="ru-RU" sz="1200">
                <a:latin typeface="Calibri"/>
                <a:ea typeface="Calibri"/>
                <a:cs typeface="Calibri"/>
                <a:sym typeface="Calibri"/>
              </a:rPr>
              <a:t>В этой связи они являются абсолютными правами. В соответствии с международным правом, ни одному лицу или государству ни при каких условиях не разрешается ограничивать эти права.</a:t>
            </a:r>
            <a:endParaRPr sz="1200">
              <a:latin typeface="Times New Roman"/>
              <a:ea typeface="Times New Roman"/>
              <a:cs typeface="Times New Roman"/>
              <a:sym typeface="Times New Roman"/>
            </a:endParaRPr>
          </a:p>
          <a:p>
            <a:pPr marL="0" lvl="0" indent="0" algn="l" rtl="0">
              <a:spcBef>
                <a:spcPts val="0"/>
              </a:spcBef>
              <a:spcAft>
                <a:spcPts val="0"/>
              </a:spcAft>
              <a:buNone/>
            </a:pPr>
            <a:r>
              <a:rPr lang="ru-RU" sz="1200">
                <a:latin typeface="Calibri"/>
                <a:ea typeface="Calibri"/>
                <a:cs typeface="Calibri"/>
                <a:sym typeface="Calibri"/>
              </a:rPr>
              <a:t>Но, конечно, религия и вера — это гораздо больше, чем то, что происходит в наших умах и душах! Речь идет о том, что мы делаем – о том, как мы выражаем свои убеждения через слова и действия.</a:t>
            </a:r>
            <a:endParaRPr sz="1200">
              <a:solidFill>
                <a:schemeClr val="dk1"/>
              </a:solidFill>
              <a:latin typeface="Calibri"/>
              <a:ea typeface="Calibri"/>
              <a:cs typeface="Calibri"/>
              <a:sym typeface="Calibri"/>
            </a:endParaRPr>
          </a:p>
        </p:txBody>
      </p:sp>
      <p:sp>
        <p:nvSpPr>
          <p:cNvPr id="350" name="Google Shape;350;p3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351" name="Google Shape;351;p3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352" name="Google Shape;35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200">
                <a:latin typeface="Calibri"/>
                <a:ea typeface="Calibri"/>
                <a:cs typeface="Calibri"/>
                <a:sym typeface="Calibri"/>
              </a:rPr>
              <a:t>В нашей сказке жизнь жителей деревни состояла из множества практик, через которые люди выражали свои убеждения и принадлежность! От ношения флейты до игры на барабанах в повседневной жизни.</a:t>
            </a:r>
            <a:endParaRPr/>
          </a:p>
          <a:p>
            <a:pPr marL="0" marR="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ru-RU" sz="1200">
                <a:latin typeface="Calibri"/>
                <a:ea typeface="Calibri"/>
                <a:cs typeface="Calibri"/>
                <a:sym typeface="Calibri"/>
              </a:rPr>
              <a:t>Свобода религии или убеждений также защищает эти права. Давайте еще раз обратимся к Всеобщей декларации:</a:t>
            </a:r>
            <a:endParaRPr sz="1200"/>
          </a:p>
        </p:txBody>
      </p:sp>
      <p:sp>
        <p:nvSpPr>
          <p:cNvPr id="361" name="Google Shape;361;p3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362" name="Google Shape;362;p3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363" name="Google Shape;363;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solidFill>
                  <a:schemeClr val="dk1"/>
                </a:solidFill>
                <a:latin typeface="Calibri"/>
                <a:ea typeface="Calibri"/>
                <a:cs typeface="Calibri"/>
                <a:sym typeface="Calibri"/>
              </a:rPr>
              <a:t>Статья 18 гласит: </a:t>
            </a:r>
            <a:r>
              <a:rPr lang="ru-RU">
                <a:latin typeface="Calibri"/>
                <a:ea typeface="Calibri"/>
                <a:cs typeface="Calibri"/>
                <a:sym typeface="Calibri"/>
              </a:rPr>
              <a:t>«Это право включает… свободу как единолично, так и сообща с другими, публично или частным порядком в отправлении культа, выполнении религиозных обрядов и учении».</a:t>
            </a: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marR="0" lvl="0" indent="0" algn="l" rtl="0">
              <a:spcBef>
                <a:spcPts val="0"/>
              </a:spcBef>
              <a:spcAft>
                <a:spcPts val="0"/>
              </a:spcAft>
              <a:buNone/>
            </a:pPr>
            <a:r>
              <a:rPr lang="ru-RU">
                <a:latin typeface="Calibri"/>
                <a:ea typeface="Calibri"/>
                <a:cs typeface="Calibri"/>
                <a:sym typeface="Calibri"/>
              </a:rPr>
              <a:t>У нас есть право молиться приватно и выражать свою религию или убеждения, являясь частью сообщества, участвуя в коллективных богослужениях и соблюдая общие традиции. У сообщества тоже есть права. Однако речь здесь идет не о праве контролировать своих членов, а о правах с точки зрения взаимоотношений с государством. Например, в случае необходимости государство должно обеспечить религиозным и духовным общинам возможность получить правовой статус, чтобы они могли иметь банковские счета, нанимать людей и владеть зданиями.</a:t>
            </a:r>
            <a:endParaRPr/>
          </a:p>
          <a:p>
            <a:pPr marL="0" marR="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ru-RU">
                <a:latin typeface="Calibri"/>
                <a:ea typeface="Calibri"/>
                <a:cs typeface="Calibri"/>
                <a:sym typeface="Calibri"/>
              </a:rPr>
              <a:t>Отдельные лица и группы могут исповедовать религию или убеждения по-разному, и эксперты Организации Объединенных Наций привели множество примеров деятельности, которая подлежит защите. Например, у нас есть следующие права.</a:t>
            </a:r>
            <a:endParaRPr>
              <a:latin typeface="Calibri"/>
              <a:ea typeface="Calibri"/>
              <a:cs typeface="Calibri"/>
              <a:sym typeface="Calibri"/>
            </a:endParaRPr>
          </a:p>
        </p:txBody>
      </p:sp>
      <p:sp>
        <p:nvSpPr>
          <p:cNvPr id="370" name="Google Shape;370;p3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371" name="Google Shape;371;p3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372" name="Google Shape;37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80000" marR="0" lvl="1" indent="-180000" algn="l" rtl="0">
              <a:spcBef>
                <a:spcPts val="0"/>
              </a:spcBef>
              <a:spcAft>
                <a:spcPts val="0"/>
              </a:spcAft>
              <a:buClr>
                <a:schemeClr val="dk1"/>
              </a:buClr>
              <a:buSzPts val="1200"/>
              <a:buFont typeface="Noto Sans Symbols"/>
              <a:buChar char="∙"/>
            </a:pPr>
            <a:r>
              <a:rPr lang="ru-RU" dirty="0">
                <a:latin typeface="Calibri"/>
                <a:ea typeface="Calibri"/>
                <a:cs typeface="Calibri"/>
                <a:sym typeface="Calibri"/>
              </a:rPr>
              <a:t>Собираться вместе чтобы проводить богослужения, отмечать праздники и проводить выходные. </a:t>
            </a:r>
            <a:endParaRPr dirty="0">
              <a:latin typeface="Times New Roman"/>
              <a:ea typeface="Times New Roman"/>
              <a:cs typeface="Times New Roman"/>
              <a:sym typeface="Times New Roman"/>
            </a:endParaRPr>
          </a:p>
          <a:p>
            <a:pPr marL="180000" marR="0" lvl="1" indent="-180000" algn="l" rtl="0">
              <a:spcBef>
                <a:spcPts val="0"/>
              </a:spcBef>
              <a:spcAft>
                <a:spcPts val="0"/>
              </a:spcAft>
              <a:buClr>
                <a:schemeClr val="dk1"/>
              </a:buClr>
              <a:buSzPts val="1200"/>
              <a:buFont typeface="Noto Sans Symbols"/>
              <a:buChar char="∙"/>
            </a:pPr>
            <a:r>
              <a:rPr lang="ru-RU" dirty="0">
                <a:latin typeface="Calibri"/>
                <a:ea typeface="Calibri"/>
                <a:cs typeface="Calibri"/>
                <a:sym typeface="Calibri"/>
              </a:rPr>
              <a:t>Носить религиозную одежду и соблюдать специальный режим питания. </a:t>
            </a:r>
            <a:endParaRPr dirty="0">
              <a:latin typeface="Times New Roman"/>
              <a:ea typeface="Times New Roman"/>
              <a:cs typeface="Times New Roman"/>
              <a:sym typeface="Times New Roman"/>
            </a:endParaRPr>
          </a:p>
          <a:p>
            <a:pPr marL="180000" marR="0" lvl="1" indent="-180000" algn="l" rtl="0">
              <a:spcBef>
                <a:spcPts val="0"/>
              </a:spcBef>
              <a:spcAft>
                <a:spcPts val="0"/>
              </a:spcAft>
              <a:buClr>
                <a:schemeClr val="dk1"/>
              </a:buClr>
              <a:buSzPts val="1200"/>
              <a:buFont typeface="Noto Sans Symbols"/>
              <a:buChar char="∙"/>
            </a:pPr>
            <a:r>
              <a:rPr lang="ru-RU" dirty="0">
                <a:latin typeface="Calibri"/>
                <a:ea typeface="Calibri"/>
                <a:cs typeface="Calibri"/>
                <a:sym typeface="Calibri"/>
              </a:rPr>
              <a:t>Иметь места для проведения богослужений, кладбища, а также демонстрировать религиозные символы. </a:t>
            </a:r>
            <a:endParaRPr dirty="0">
              <a:latin typeface="Times New Roman"/>
              <a:ea typeface="Times New Roman"/>
              <a:cs typeface="Times New Roman"/>
              <a:sym typeface="Times New Roman"/>
            </a:endParaRPr>
          </a:p>
          <a:p>
            <a:pPr marL="180000" marR="0" lvl="1" indent="-180000" algn="l" rtl="0">
              <a:spcBef>
                <a:spcPts val="0"/>
              </a:spcBef>
              <a:spcAft>
                <a:spcPts val="0"/>
              </a:spcAft>
              <a:buClr>
                <a:schemeClr val="dk1"/>
              </a:buClr>
              <a:buSzPts val="1200"/>
              <a:buFont typeface="Noto Sans Symbols"/>
              <a:buChar char="∙"/>
            </a:pPr>
            <a:r>
              <a:rPr lang="ru-RU" dirty="0">
                <a:latin typeface="Calibri"/>
                <a:ea typeface="Calibri"/>
                <a:cs typeface="Calibri"/>
                <a:sym typeface="Calibri"/>
              </a:rPr>
              <a:t>Играть определенную роль в обществе, например, создавая благотворительные организации.</a:t>
            </a:r>
            <a:endParaRPr dirty="0">
              <a:latin typeface="Times New Roman"/>
              <a:ea typeface="Times New Roman"/>
              <a:cs typeface="Times New Roman"/>
              <a:sym typeface="Times New Roman"/>
            </a:endParaRPr>
          </a:p>
          <a:p>
            <a:pPr marL="180000" marR="0" lvl="1" indent="-180000" algn="l" rtl="0">
              <a:spcBef>
                <a:spcPts val="0"/>
              </a:spcBef>
              <a:spcAft>
                <a:spcPts val="0"/>
              </a:spcAft>
              <a:buClr>
                <a:schemeClr val="dk1"/>
              </a:buClr>
              <a:buSzPts val="1200"/>
              <a:buFont typeface="Noto Sans Symbols"/>
              <a:buChar char="∙"/>
            </a:pPr>
            <a:r>
              <a:rPr lang="ru-RU" dirty="0">
                <a:latin typeface="Calibri"/>
                <a:ea typeface="Calibri"/>
                <a:cs typeface="Calibri"/>
                <a:sym typeface="Calibri"/>
              </a:rPr>
              <a:t>Говорить о религии или убеждениях и вести соответствующую образовательную деятельность, а также готовить или назначать лидеров.</a:t>
            </a:r>
            <a:endParaRPr dirty="0">
              <a:latin typeface="Times New Roman"/>
              <a:ea typeface="Times New Roman"/>
              <a:cs typeface="Times New Roman"/>
              <a:sym typeface="Times New Roman"/>
            </a:endParaRPr>
          </a:p>
          <a:p>
            <a:pPr marL="0" lvl="0" indent="0" algn="l" rtl="0">
              <a:spcBef>
                <a:spcPts val="0"/>
              </a:spcBef>
              <a:spcAft>
                <a:spcPts val="0"/>
              </a:spcAft>
              <a:buNone/>
            </a:pPr>
            <a:r>
              <a:rPr lang="ru-RU" dirty="0">
                <a:latin typeface="Calibri"/>
                <a:ea typeface="Calibri"/>
                <a:cs typeface="Calibri"/>
                <a:sym typeface="Calibri"/>
              </a:rPr>
              <a:t>Сейчас вы можете подумать: «Отлично — это именно те права, которые я хочу для своего сообщества!» Или же можете начать испытывать какую-то тревогу!</a:t>
            </a:r>
            <a:endParaRPr dirty="0">
              <a:latin typeface="Calibri"/>
              <a:ea typeface="Calibri"/>
              <a:cs typeface="Calibri"/>
              <a:sym typeface="Calibri"/>
            </a:endParaRPr>
          </a:p>
        </p:txBody>
      </p:sp>
      <p:sp>
        <p:nvSpPr>
          <p:cNvPr id="379" name="Google Shape;379;p3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380" name="Google Shape;380;p3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381" name="Google Shape;381;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sz="1200" b="1">
                <a:solidFill>
                  <a:schemeClr val="dk1"/>
                </a:solidFill>
                <a:latin typeface="Calibri"/>
                <a:ea typeface="Calibri"/>
                <a:cs typeface="Calibri"/>
                <a:sym typeface="Calibri"/>
              </a:rPr>
              <a:t>Принцип добровольности и равенства – не навреди другим!</a:t>
            </a:r>
            <a:endParaRPr sz="1200" b="1">
              <a:solidFill>
                <a:schemeClr val="dk1"/>
              </a:solidFill>
              <a:latin typeface="Calibri"/>
              <a:ea typeface="Calibri"/>
              <a:cs typeface="Calibri"/>
              <a:sym typeface="Calibri"/>
            </a:endParaRPr>
          </a:p>
          <a:p>
            <a:pPr marL="0" marR="0" lvl="0" indent="0" algn="l" rtl="0">
              <a:spcBef>
                <a:spcPts val="0"/>
              </a:spcBef>
              <a:spcAft>
                <a:spcPts val="0"/>
              </a:spcAft>
              <a:buNone/>
            </a:pPr>
            <a:r>
              <a:rPr lang="ru-RU" sz="1200">
                <a:latin typeface="Calibri"/>
                <a:ea typeface="Calibri"/>
                <a:cs typeface="Calibri"/>
                <a:sym typeface="Calibri"/>
              </a:rPr>
              <a:t>А как насчет людей или групп, которые используют свою религию или убеждения для разжигания ненависти или поощрения насилия по отношению к другим? Людей или групп, которые дискриминируют, подавляют и контролируют других в своей группе? </a:t>
            </a:r>
            <a:endParaRPr sz="1200">
              <a:latin typeface="Times New Roman"/>
              <a:ea typeface="Times New Roman"/>
              <a:cs typeface="Times New Roman"/>
              <a:sym typeface="Times New Roman"/>
            </a:endParaRPr>
          </a:p>
          <a:p>
            <a:pPr marL="0" marR="0" lvl="0" indent="0" algn="l" rtl="0">
              <a:spcBef>
                <a:spcPts val="0"/>
              </a:spcBef>
              <a:spcAft>
                <a:spcPts val="0"/>
              </a:spcAft>
              <a:buNone/>
            </a:pPr>
            <a:r>
              <a:rPr lang="ru-RU" sz="1200">
                <a:latin typeface="Calibri"/>
                <a:ea typeface="Calibri"/>
                <a:cs typeface="Calibri"/>
                <a:sym typeface="Calibri"/>
              </a:rPr>
              <a:t>Означает ли свобода религии или убеждений, что они вольны так поступать независимо от того, как это повлияет на других людей?</a:t>
            </a:r>
            <a:endParaRPr sz="1200">
              <a:latin typeface="Times New Roman"/>
              <a:ea typeface="Times New Roman"/>
              <a:cs typeface="Times New Roman"/>
              <a:sym typeface="Times New Roman"/>
            </a:endParaRPr>
          </a:p>
          <a:p>
            <a:pPr marL="0" lvl="0" indent="0" algn="l" rtl="0">
              <a:spcBef>
                <a:spcPts val="0"/>
              </a:spcBef>
              <a:spcAft>
                <a:spcPts val="0"/>
              </a:spcAft>
              <a:buNone/>
            </a:pPr>
            <a:r>
              <a:rPr lang="ru-RU" sz="1200">
                <a:latin typeface="Calibri"/>
                <a:ea typeface="Calibri"/>
                <a:cs typeface="Calibri"/>
                <a:sym typeface="Calibri"/>
              </a:rPr>
              <a:t>К счастью, это не так!</a:t>
            </a:r>
            <a:endParaRPr sz="1200">
              <a:solidFill>
                <a:schemeClr val="dk1"/>
              </a:solidFill>
              <a:latin typeface="Calibri"/>
              <a:ea typeface="Calibri"/>
              <a:cs typeface="Calibri"/>
              <a:sym typeface="Calibri"/>
            </a:endParaRPr>
          </a:p>
        </p:txBody>
      </p:sp>
      <p:sp>
        <p:nvSpPr>
          <p:cNvPr id="393" name="Google Shape;393;p3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394" name="Google Shape;394;p3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395" name="Google Shape;395;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200">
                <a:latin typeface="Calibri"/>
                <a:ea typeface="Calibri"/>
                <a:cs typeface="Calibri"/>
                <a:sym typeface="Calibri"/>
              </a:rPr>
              <a:t>Конвенции о правах человека говорят нам о том, какими правами мы обладаем, и устанавливают границы наших прав. Или, другими словами – они показывают, что представляют собой наши обязанности, когда мы пользуемся своими правами. </a:t>
            </a:r>
            <a:endParaRPr sz="1200">
              <a:latin typeface="Calibri"/>
              <a:ea typeface="Calibri"/>
              <a:cs typeface="Calibri"/>
              <a:sym typeface="Calibri"/>
            </a:endParaRPr>
          </a:p>
          <a:p>
            <a:pPr marL="0" marR="0" lvl="0" indent="0" algn="l" rtl="0">
              <a:spcBef>
                <a:spcPts val="0"/>
              </a:spcBef>
              <a:spcAft>
                <a:spcPts val="0"/>
              </a:spcAft>
              <a:buNone/>
            </a:pPr>
            <a:r>
              <a:rPr lang="ru-RU" sz="1200">
                <a:latin typeface="Calibri"/>
                <a:ea typeface="Calibri"/>
                <a:cs typeface="Calibri"/>
                <a:sym typeface="Calibri"/>
              </a:rPr>
              <a:t>Мы можем выразить эти обязанности в нескольких словах – никто не должен использовать свои права и свободу таким образом, чтобы причинить вред другим людям. Это моральный долг каждого человека в соответствии с конвенциями о правах человека.</a:t>
            </a:r>
            <a:endParaRPr sz="1200">
              <a:latin typeface="Times New Roman"/>
              <a:ea typeface="Times New Roman"/>
              <a:cs typeface="Times New Roman"/>
              <a:sym typeface="Times New Roman"/>
            </a:endParaRPr>
          </a:p>
          <a:p>
            <a:pPr marL="0" marR="0" lvl="0" indent="0" algn="l" rtl="0">
              <a:spcBef>
                <a:spcPts val="0"/>
              </a:spcBef>
              <a:spcAft>
                <a:spcPts val="0"/>
              </a:spcAft>
              <a:buNone/>
            </a:pPr>
            <a:r>
              <a:rPr lang="ru-RU" sz="1200">
                <a:latin typeface="Calibri"/>
                <a:ea typeface="Calibri"/>
                <a:cs typeface="Calibri"/>
                <a:sym typeface="Calibri"/>
              </a:rPr>
              <a:t>При этом у государства есть юридическая обязанность уважать права каждого и защищать каждого человека от вреда.</a:t>
            </a:r>
            <a:endParaRPr sz="1200">
              <a:latin typeface="Times New Roman"/>
              <a:ea typeface="Times New Roman"/>
              <a:cs typeface="Times New Roman"/>
              <a:sym typeface="Times New Roman"/>
            </a:endParaRPr>
          </a:p>
          <a:p>
            <a:pPr marL="0" lvl="0" indent="0" algn="l" rtl="0">
              <a:spcBef>
                <a:spcPts val="0"/>
              </a:spcBef>
              <a:spcAft>
                <a:spcPts val="0"/>
              </a:spcAft>
              <a:buNone/>
            </a:pPr>
            <a:r>
              <a:rPr lang="ru-RU" sz="1200">
                <a:latin typeface="Calibri"/>
                <a:ea typeface="Calibri"/>
                <a:cs typeface="Calibri"/>
                <a:sym typeface="Calibri"/>
              </a:rPr>
              <a:t>Давайте рассмотрим более подробно, КАК именно мы должны быть защищены от вреда</a:t>
            </a:r>
            <a:r>
              <a:rPr lang="ru-RU"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
        <p:nvSpPr>
          <p:cNvPr id="402" name="Google Shape;402;p3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403" name="Google Shape;403;p3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404" name="Google Shape;404;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solidFill>
                  <a:srgbClr val="000000"/>
                </a:solidFill>
                <a:latin typeface="Calibri"/>
                <a:ea typeface="Calibri"/>
                <a:cs typeface="Calibri"/>
                <a:sym typeface="Calibri"/>
              </a:rPr>
              <a:t>Давным-давно был</a:t>
            </a:r>
            <a:r>
              <a:rPr lang="ru-RU">
                <a:solidFill>
                  <a:srgbClr val="000000"/>
                </a:solidFill>
              </a:rPr>
              <a:t>и </a:t>
            </a:r>
            <a:r>
              <a:rPr lang="ru-RU">
                <a:solidFill>
                  <a:srgbClr val="000000"/>
                </a:solidFill>
                <a:latin typeface="Calibri"/>
                <a:ea typeface="Calibri"/>
                <a:cs typeface="Calibri"/>
                <a:sym typeface="Calibri"/>
              </a:rPr>
              <a:t>2 деревни</a:t>
            </a:r>
            <a:r>
              <a:rPr lang="ru-RU">
                <a:solidFill>
                  <a:schemeClr val="dk1"/>
                </a:solidFill>
                <a:latin typeface="Calibri"/>
                <a:ea typeface="Calibri"/>
                <a:cs typeface="Calibri"/>
                <a:sym typeface="Calibri"/>
              </a:rPr>
              <a:t>.</a:t>
            </a:r>
            <a:endParaRPr/>
          </a:p>
        </p:txBody>
      </p:sp>
      <p:sp>
        <p:nvSpPr>
          <p:cNvPr id="87" name="Google Shape;87;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88" name="Google Shape;88;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89" name="Google Shape;8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latin typeface="Calibri"/>
                <a:ea typeface="Calibri"/>
                <a:cs typeface="Calibri"/>
                <a:sym typeface="Calibri"/>
              </a:rPr>
              <a:t>Во-первых: Никакого принуждения!</a:t>
            </a:r>
            <a:br>
              <a:rPr lang="ru-RU">
                <a:latin typeface="Calibri"/>
                <a:ea typeface="Calibri"/>
                <a:cs typeface="Calibri"/>
                <a:sym typeface="Calibri"/>
              </a:rPr>
            </a:br>
            <a:r>
              <a:rPr lang="ru-RU">
                <a:latin typeface="Calibri"/>
                <a:ea typeface="Calibri"/>
                <a:cs typeface="Calibri"/>
                <a:sym typeface="Calibri"/>
              </a:rPr>
              <a:t>В вопросах религии или убеждений принуждение не допускается. Вера и принадлежность являются добровольными. Государственным органам, религиозным общинам и членам семьи ЗАПРЕЩАЕТСЯ с помощью угроз, запугивания или насилия заставлять кого-либо верить или не верить, исповедовать или не исповедовать, принадлежать или не принадлежать к религии</a:t>
            </a:r>
            <a:r>
              <a:rPr lang="ru-RU">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p:txBody>
      </p:sp>
      <p:sp>
        <p:nvSpPr>
          <p:cNvPr id="414" name="Google Shape;414;p4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415" name="Google Shape;415;p4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416" name="Google Shape;416;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latin typeface="Calibri"/>
                <a:ea typeface="Calibri"/>
                <a:cs typeface="Calibri"/>
                <a:sym typeface="Calibri"/>
              </a:rPr>
              <a:t>Во-вторых: Никакой дискриминации!</a:t>
            </a:r>
            <a:br>
              <a:rPr lang="ru-RU">
                <a:latin typeface="Calibri"/>
                <a:ea typeface="Calibri"/>
                <a:cs typeface="Calibri"/>
                <a:sym typeface="Calibri"/>
              </a:rPr>
            </a:br>
            <a:r>
              <a:rPr lang="ru-RU">
                <a:latin typeface="Calibri"/>
                <a:ea typeface="Calibri"/>
                <a:cs typeface="Calibri"/>
                <a:sym typeface="Calibri"/>
              </a:rPr>
              <a:t>Статья 2 Международного пакта запрещает любую дискриминацию, включая дискриминацию на основе религии, расы, пола или языка. Государства, подписавшие договоры о правах человека, согласились относиться ко всем одинаково и активно работать над искоренением дискриминации в обществе, как это сделал совет рынка в нашей сказке</a:t>
            </a:r>
            <a:r>
              <a:rPr lang="ru-RU"/>
              <a:t>.</a:t>
            </a:r>
            <a:endParaRPr/>
          </a:p>
        </p:txBody>
      </p:sp>
      <p:sp>
        <p:nvSpPr>
          <p:cNvPr id="425" name="Google Shape;425;p4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426" name="Google Shape;426;p4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427" name="Google Shape;427;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a:latin typeface="Calibri"/>
                <a:ea typeface="Calibri"/>
                <a:cs typeface="Calibri"/>
                <a:sym typeface="Calibri"/>
              </a:rPr>
              <a:t>В-третьих: Никакого уничтожения прав!</a:t>
            </a:r>
            <a:endParaRPr>
              <a:latin typeface="Calibri"/>
              <a:ea typeface="Calibri"/>
              <a:cs typeface="Calibri"/>
              <a:sym typeface="Calibri"/>
            </a:endParaRPr>
          </a:p>
          <a:p>
            <a:pPr marL="0" marR="0" lvl="0" indent="0" algn="l" rtl="0">
              <a:spcBef>
                <a:spcPts val="0"/>
              </a:spcBef>
              <a:spcAft>
                <a:spcPts val="0"/>
              </a:spcAft>
              <a:buNone/>
            </a:pPr>
            <a:r>
              <a:rPr lang="ru-RU">
                <a:latin typeface="Calibri"/>
                <a:ea typeface="Calibri"/>
                <a:cs typeface="Calibri"/>
                <a:sym typeface="Calibri"/>
              </a:rPr>
              <a:t>Статья 5 гласит, что ни одно государство, группа или лицо не может толковать какое-либо право человека как означающее, что у них есть право заниматься какой бы то ни было деятельностью или совершать какие бы то ни было действия, которые уничтожают другие права человека.</a:t>
            </a:r>
            <a:endParaRPr>
              <a:latin typeface="Calibri"/>
              <a:ea typeface="Calibri"/>
              <a:cs typeface="Calibri"/>
              <a:sym typeface="Calibri"/>
            </a:endParaRPr>
          </a:p>
          <a:p>
            <a:pPr marL="0" marR="0" lvl="0" indent="0" algn="l" rtl="0">
              <a:lnSpc>
                <a:spcPct val="107000"/>
              </a:lnSpc>
              <a:spcBef>
                <a:spcPts val="0"/>
              </a:spcBef>
              <a:spcAft>
                <a:spcPts val="0"/>
              </a:spcAft>
              <a:buNone/>
            </a:pPr>
            <a:r>
              <a:rPr lang="ru-RU">
                <a:solidFill>
                  <a:srgbClr val="000000"/>
                </a:solidFill>
                <a:latin typeface="Calibri"/>
                <a:ea typeface="Calibri"/>
                <a:cs typeface="Calibri"/>
                <a:sym typeface="Calibri"/>
              </a:rPr>
              <a:t>А статья 20 запрещает пропаганду религиозной ненависти посредством подстрекательства к дискриминации, вражде или насилию.</a:t>
            </a:r>
            <a:endParaRPr>
              <a:latin typeface="Calibri"/>
              <a:ea typeface="Calibri"/>
              <a:cs typeface="Calibri"/>
              <a:sym typeface="Calibri"/>
            </a:endParaRPr>
          </a:p>
          <a:p>
            <a:pPr marL="0" marR="0" lvl="0" indent="0" algn="l" rtl="0">
              <a:spcBef>
                <a:spcPts val="0"/>
              </a:spcBef>
              <a:spcAft>
                <a:spcPts val="0"/>
              </a:spcAft>
              <a:buNone/>
            </a:pPr>
            <a:endParaRPr>
              <a:latin typeface="Calibri"/>
              <a:ea typeface="Calibri"/>
              <a:cs typeface="Calibri"/>
              <a:sym typeface="Calibri"/>
            </a:endParaRPr>
          </a:p>
          <a:p>
            <a:pPr marL="0" marR="0" lvl="0" indent="0" algn="l" rtl="0">
              <a:spcBef>
                <a:spcPts val="0"/>
              </a:spcBef>
              <a:spcAft>
                <a:spcPts val="0"/>
              </a:spcAft>
              <a:buNone/>
            </a:pPr>
            <a:r>
              <a:rPr lang="ru-RU">
                <a:latin typeface="Calibri"/>
                <a:ea typeface="Calibri"/>
                <a:cs typeface="Calibri"/>
                <a:sym typeface="Calibri"/>
              </a:rPr>
              <a:t>И не важно, что по мнению государства или человека их религия требует от них – никто не может заявлять, что свобода религии или убеждений дает им право попирать права других людей. Так что отец Брона не имел права </a:t>
            </a:r>
            <a:r>
              <a:rPr lang="ru-RU"/>
              <a:t>изводить </a:t>
            </a:r>
            <a:r>
              <a:rPr lang="ru-RU">
                <a:latin typeface="Calibri"/>
                <a:ea typeface="Calibri"/>
                <a:cs typeface="Calibri"/>
                <a:sym typeface="Calibri"/>
              </a:rPr>
              <a:t>барабанщиков, даже если считал, что поступает правильно.</a:t>
            </a:r>
            <a:endParaRPr>
              <a:latin typeface="Calibri"/>
              <a:ea typeface="Calibri"/>
              <a:cs typeface="Calibri"/>
              <a:sym typeface="Calibri"/>
            </a:endParaRPr>
          </a:p>
          <a:p>
            <a:pPr marL="0" lvl="0" indent="0" algn="l" rtl="0">
              <a:spcBef>
                <a:spcPts val="0"/>
              </a:spcBef>
              <a:spcAft>
                <a:spcPts val="0"/>
              </a:spcAft>
              <a:buNone/>
            </a:pPr>
            <a:r>
              <a:rPr lang="ru-RU" sz="1050">
                <a:latin typeface="Arial"/>
                <a:ea typeface="Arial"/>
                <a:cs typeface="Arial"/>
                <a:sym typeface="Arial"/>
              </a:rPr>
              <a:t>Наверняка, вы</a:t>
            </a:r>
            <a:r>
              <a:rPr lang="ru-RU">
                <a:solidFill>
                  <a:srgbClr val="000000"/>
                </a:solidFill>
                <a:latin typeface="Calibri"/>
                <a:ea typeface="Calibri"/>
                <a:cs typeface="Calibri"/>
                <a:sym typeface="Calibri"/>
              </a:rPr>
              <a:t> можете привести множество примеров, когда религия использовалась для оправдания или подстрекательства к насилию, или вспомнить религиозные практики, причиняющие вред людям. Вы также можете вспомнить случаи, когда людям несправедливо мешали мирно исповедовать свою религию или убеждения</a:t>
            </a:r>
            <a:r>
              <a:rPr lang="ru-RU">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p:txBody>
      </p:sp>
      <p:sp>
        <p:nvSpPr>
          <p:cNvPr id="436" name="Google Shape;436;p4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437" name="Google Shape;437;p4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438" name="Google Shape;438;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b="1">
                <a:latin typeface="Calibri"/>
                <a:ea typeface="Calibri"/>
                <a:cs typeface="Calibri"/>
                <a:sym typeface="Calibri"/>
              </a:rPr>
              <a:t>Ограничения свободы религии или убеждений</a:t>
            </a:r>
            <a:endParaRPr b="1">
              <a:solidFill>
                <a:schemeClr val="dk1"/>
              </a:solidFill>
              <a:latin typeface="Calibri"/>
              <a:ea typeface="Calibri"/>
              <a:cs typeface="Calibri"/>
              <a:sym typeface="Calibri"/>
            </a:endParaRPr>
          </a:p>
          <a:p>
            <a:pPr marL="0" marR="0" lvl="0" indent="0" algn="l" rtl="0">
              <a:spcBef>
                <a:spcPts val="0"/>
              </a:spcBef>
              <a:spcAft>
                <a:spcPts val="0"/>
              </a:spcAft>
              <a:buNone/>
            </a:pPr>
            <a:r>
              <a:rPr lang="ru-RU">
                <a:latin typeface="Calibri"/>
                <a:ea typeface="Calibri"/>
                <a:cs typeface="Calibri"/>
                <a:sym typeface="Calibri"/>
              </a:rPr>
              <a:t>Итак, каковы же правила? Когда государству все-таки разрешается ограничивать свободу религии или убеждений? Давайте рассмотрим эти правила.</a:t>
            </a:r>
            <a:endParaRPr/>
          </a:p>
          <a:p>
            <a:pPr marL="0" marR="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ru-RU">
                <a:latin typeface="Calibri"/>
                <a:ea typeface="Calibri"/>
                <a:cs typeface="Calibri"/>
                <a:sym typeface="Calibri"/>
              </a:rPr>
              <a:t>Во-первых, право мыслить и верить (внутренняя свобода) никогда не может быть ограничено.</a:t>
            </a:r>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ru-RU">
                <a:latin typeface="Calibri"/>
                <a:ea typeface="Calibri"/>
                <a:cs typeface="Calibri"/>
                <a:sym typeface="Calibri"/>
              </a:rPr>
              <a:t>Во-вторых, право исповедовать </a:t>
            </a:r>
            <a:r>
              <a:rPr lang="ru-RU"/>
              <a:t>религию и убеждения можно </a:t>
            </a:r>
            <a:r>
              <a:rPr lang="ru-RU">
                <a:latin typeface="Calibri"/>
                <a:ea typeface="Calibri"/>
                <a:cs typeface="Calibri"/>
                <a:sym typeface="Calibri"/>
              </a:rPr>
              <a:t>ограничить, но ТОЛЬКО при соблюдении следующих четырех правил</a:t>
            </a:r>
            <a:r>
              <a:rPr lang="ru-RU">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p:txBody>
      </p:sp>
      <p:sp>
        <p:nvSpPr>
          <p:cNvPr id="447" name="Google Shape;447;p4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448" name="Google Shape;448;p4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449" name="Google Shape;449;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80000" marR="0" lvl="0" indent="-180000" algn="l" rtl="0">
              <a:lnSpc>
                <a:spcPct val="107000"/>
              </a:lnSpc>
              <a:spcBef>
                <a:spcPts val="0"/>
              </a:spcBef>
              <a:spcAft>
                <a:spcPts val="0"/>
              </a:spcAft>
              <a:buClr>
                <a:schemeClr val="dk1"/>
              </a:buClr>
              <a:buSzPts val="1200"/>
              <a:buFont typeface="Calibri"/>
              <a:buAutoNum type="arabicPeriod"/>
            </a:pPr>
            <a:r>
              <a:rPr lang="ru-RU" sz="1200" dirty="0">
                <a:latin typeface="Calibri"/>
                <a:ea typeface="Calibri"/>
                <a:cs typeface="Calibri"/>
                <a:sym typeface="Calibri"/>
              </a:rPr>
              <a:t>Должен быть принят ЗАКОН, в котором описываются ограничения. Другими словами, полиция не может делать то, что ей вздумается.</a:t>
            </a:r>
            <a:endParaRPr sz="1200" dirty="0">
              <a:latin typeface="Calibri"/>
              <a:ea typeface="Calibri"/>
              <a:cs typeface="Calibri"/>
              <a:sym typeface="Calibri"/>
            </a:endParaRPr>
          </a:p>
          <a:p>
            <a:pPr marL="180000" marR="0" lvl="0" indent="-180000" algn="l" rtl="0">
              <a:lnSpc>
                <a:spcPct val="107000"/>
              </a:lnSpc>
              <a:spcBef>
                <a:spcPts val="0"/>
              </a:spcBef>
              <a:spcAft>
                <a:spcPts val="0"/>
              </a:spcAft>
              <a:buClr>
                <a:schemeClr val="dk1"/>
              </a:buClr>
              <a:buSzPts val="1200"/>
              <a:buFont typeface="Calibri"/>
              <a:buAutoNum type="arabicPeriod"/>
            </a:pPr>
            <a:r>
              <a:rPr lang="ru-RU" sz="1200" dirty="0">
                <a:latin typeface="Calibri"/>
                <a:ea typeface="Calibri"/>
                <a:cs typeface="Calibri"/>
                <a:sym typeface="Calibri"/>
              </a:rPr>
              <a:t>Ограничение должно быть СОРАЗМЕРНО проблеме, на решение оно которой направлено. Например, если у религиозной общины слишком громкая акустическая система, ей можно направить предписание с требованием отключить систему, а в противном случае – наложить на общину штраф. Однако, запретить членам общины вообще проводить встречи было бы несоразмерно.</a:t>
            </a:r>
            <a:endParaRPr sz="1200" dirty="0">
              <a:latin typeface="Calibri"/>
              <a:ea typeface="Calibri"/>
              <a:cs typeface="Calibri"/>
              <a:sym typeface="Calibri"/>
            </a:endParaRPr>
          </a:p>
          <a:p>
            <a:pPr marL="180000" marR="0" lvl="0" indent="-180000" algn="l" rtl="0">
              <a:lnSpc>
                <a:spcPct val="107000"/>
              </a:lnSpc>
              <a:spcBef>
                <a:spcPts val="0"/>
              </a:spcBef>
              <a:spcAft>
                <a:spcPts val="0"/>
              </a:spcAft>
              <a:buClr>
                <a:schemeClr val="dk1"/>
              </a:buClr>
              <a:buSzPts val="1200"/>
              <a:buFont typeface="Calibri"/>
              <a:buAutoNum type="arabicPeriod"/>
            </a:pPr>
            <a:r>
              <a:rPr lang="ru-RU" sz="1200" dirty="0">
                <a:latin typeface="Calibri"/>
                <a:ea typeface="Calibri"/>
                <a:cs typeface="Calibri"/>
                <a:sym typeface="Calibri"/>
              </a:rPr>
              <a:t>Любые ограничения должны быть НЕДИСКРИМИНАЦИОННЫМИ – они должны распространяться на всех (на каждого).</a:t>
            </a:r>
            <a:endParaRPr sz="1200" dirty="0">
              <a:latin typeface="Calibri"/>
              <a:ea typeface="Calibri"/>
              <a:cs typeface="Calibri"/>
              <a:sym typeface="Calibri"/>
            </a:endParaRPr>
          </a:p>
          <a:p>
            <a:pPr marL="180000" marR="0" lvl="0" indent="-180000" algn="l" rtl="0">
              <a:lnSpc>
                <a:spcPct val="107000"/>
              </a:lnSpc>
              <a:spcBef>
                <a:spcPts val="0"/>
              </a:spcBef>
              <a:spcAft>
                <a:spcPts val="0"/>
              </a:spcAft>
              <a:buClr>
                <a:schemeClr val="dk1"/>
              </a:buClr>
              <a:buSzPts val="1200"/>
              <a:buFont typeface="Calibri"/>
              <a:buAutoNum type="arabicPeriod"/>
            </a:pPr>
            <a:r>
              <a:rPr lang="ru-RU" sz="1200" dirty="0">
                <a:latin typeface="Calibri"/>
                <a:ea typeface="Calibri"/>
                <a:cs typeface="Calibri"/>
                <a:sym typeface="Calibri"/>
              </a:rPr>
              <a:t>Ограничение должно быть НЕОБХОДИМО для защиты одного из следующих аспектов: общественная безопасность, общественный порядок, здоровье населения, общественная мораль или права и свободы других людей.</a:t>
            </a:r>
            <a:endParaRPr sz="1200" dirty="0">
              <a:latin typeface="Calibri"/>
              <a:ea typeface="Calibri"/>
              <a:cs typeface="Calibri"/>
              <a:sym typeface="Calibri"/>
            </a:endParaRPr>
          </a:p>
          <a:p>
            <a:pPr marL="0" lvl="0" indent="0" algn="l" rtl="0">
              <a:spcBef>
                <a:spcPts val="800"/>
              </a:spcBef>
              <a:spcAft>
                <a:spcPts val="0"/>
              </a:spcAft>
              <a:buNone/>
            </a:pPr>
            <a:r>
              <a:rPr lang="ru-RU" dirty="0"/>
              <a:t>С</a:t>
            </a:r>
            <a:r>
              <a:rPr lang="ru-RU" sz="1200" dirty="0">
                <a:latin typeface="Calibri"/>
                <a:ea typeface="Calibri"/>
                <a:cs typeface="Calibri"/>
                <a:sym typeface="Calibri"/>
              </a:rPr>
              <a:t>лово «необходимо» здесь по-настоящему важно. Если государство или большинство населения считает ограничение желательным для достижения определенной цели, этого недостаточно. Ограничение должно быть необходимым. Другими словами, не должно быть никакого другого способа решить </a:t>
            </a:r>
            <a:r>
              <a:rPr lang="ru-RU" dirty="0"/>
              <a:t>проблему, созданную определенной практикой,</a:t>
            </a:r>
            <a:r>
              <a:rPr lang="ru-RU" sz="1200" dirty="0">
                <a:latin typeface="Calibri"/>
                <a:ea typeface="Calibri"/>
                <a:cs typeface="Calibri"/>
                <a:sym typeface="Calibri"/>
              </a:rPr>
              <a:t> кроме ограничения права. Ограничение прав должно быть последним из имеющихся средств. Иногда ограничение необходимо.</a:t>
            </a:r>
            <a:endParaRPr sz="1200" dirty="0">
              <a:latin typeface="Times New Roman"/>
              <a:ea typeface="Times New Roman"/>
              <a:cs typeface="Times New Roman"/>
              <a:sym typeface="Times New Roman"/>
            </a:endParaRPr>
          </a:p>
        </p:txBody>
      </p:sp>
      <p:sp>
        <p:nvSpPr>
          <p:cNvPr id="459" name="Google Shape;459;p4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460" name="Google Shape;460;p4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461" name="Google Shape;461;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200">
                <a:latin typeface="Calibri"/>
                <a:ea typeface="Calibri"/>
                <a:cs typeface="Calibri"/>
                <a:sym typeface="Calibri"/>
              </a:rPr>
              <a:t>Например, если в месте, где проходит богослужение, собирается слишком много народа, возникает давка, а это может быть опасно. В этой связи, по соображениям общественной безопасности государство может ограничить количество человек, которым разрешено одновременно находиться в </a:t>
            </a:r>
            <a:r>
              <a:rPr lang="ru-RU"/>
              <a:t>одном </a:t>
            </a:r>
            <a:r>
              <a:rPr lang="ru-RU" sz="1200">
                <a:latin typeface="Calibri"/>
                <a:ea typeface="Calibri"/>
                <a:cs typeface="Calibri"/>
                <a:sym typeface="Calibri"/>
              </a:rPr>
              <a:t>месте.</a:t>
            </a:r>
            <a:endParaRPr sz="1200">
              <a:latin typeface="Calibri"/>
              <a:ea typeface="Calibri"/>
              <a:cs typeface="Calibri"/>
              <a:sym typeface="Calibri"/>
            </a:endParaRPr>
          </a:p>
          <a:p>
            <a:pPr marL="0" marR="0" lvl="0" indent="0" algn="l" rtl="0">
              <a:spcBef>
                <a:spcPts val="0"/>
              </a:spcBef>
              <a:spcAft>
                <a:spcPts val="0"/>
              </a:spcAft>
              <a:buNone/>
            </a:pPr>
            <a:r>
              <a:rPr lang="ru-RU" sz="1200">
                <a:latin typeface="Calibri"/>
                <a:ea typeface="Calibri"/>
                <a:cs typeface="Calibri"/>
                <a:sym typeface="Calibri"/>
              </a:rPr>
              <a:t>Во время пандемии Коронавируса были введены ограничения на богослужения, связанные с охраной общественного здоровья, — иногда эти ограничения были необходимыми, пропорциональными и недискриминационными. Иногда они носили крайне дискриминационный и несоразмерный характер.</a:t>
            </a:r>
            <a:endParaRPr sz="1200">
              <a:latin typeface="Calibri"/>
              <a:ea typeface="Calibri"/>
              <a:cs typeface="Calibri"/>
              <a:sym typeface="Calibri"/>
            </a:endParaRPr>
          </a:p>
          <a:p>
            <a:pPr marL="0" lvl="0" indent="0" algn="l" rtl="0">
              <a:spcBef>
                <a:spcPts val="0"/>
              </a:spcBef>
              <a:spcAft>
                <a:spcPts val="0"/>
              </a:spcAft>
              <a:buNone/>
            </a:pPr>
            <a:r>
              <a:rPr lang="ru-RU" sz="1200">
                <a:latin typeface="Calibri"/>
                <a:ea typeface="Calibri"/>
                <a:cs typeface="Calibri"/>
                <a:sym typeface="Calibri"/>
              </a:rPr>
              <a:t>Запрет на женское обрезание – пример ограничения, которое защищает права и свободы других лиц, в данном случае девочек. И неважно, что такое обрезание может считаться культурной или религиозной практикой – оно ставит под угрозу здоровье девочек и его нельзя оправдать свободой религии или убеждений</a:t>
            </a:r>
            <a:r>
              <a:rPr lang="ru-RU"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
        <p:nvSpPr>
          <p:cNvPr id="468" name="Google Shape;468;p4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469" name="Google Shape;469;p4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470" name="Google Shape;470;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sz="1200">
                <a:latin typeface="Calibri"/>
                <a:ea typeface="Calibri"/>
                <a:cs typeface="Calibri"/>
                <a:sym typeface="Calibri"/>
              </a:rPr>
              <a:t>Эти правила действительно важны. Без них государство могло бы ограничить деятельной любой группы или любую практику, которая ему не нравится. Ограничения должны быть крайней мерой, а не инструментом государственного контроля. В рамках следующих сессий мы более подробно рассмотрим различные виды нарушений свободы религии или убеждений, которые происходят во всем мире.</a:t>
            </a:r>
            <a:endParaRPr sz="1200">
              <a:solidFill>
                <a:schemeClr val="dk1"/>
              </a:solidFill>
              <a:latin typeface="Calibri"/>
              <a:ea typeface="Calibri"/>
              <a:cs typeface="Calibri"/>
              <a:sym typeface="Calibri"/>
            </a:endParaRPr>
          </a:p>
        </p:txBody>
      </p:sp>
      <p:sp>
        <p:nvSpPr>
          <p:cNvPr id="481" name="Google Shape;481;p4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482" name="Google Shape;482;p4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483" name="Google Shape;483;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sz="1200">
                <a:solidFill>
                  <a:schemeClr val="dk1"/>
                </a:solidFill>
                <a:latin typeface="Calibri"/>
                <a:ea typeface="Calibri"/>
                <a:cs typeface="Calibri"/>
                <a:sym typeface="Calibri"/>
              </a:rPr>
              <a:t>ПРИМЕЧАНИЕ: Вы можете добавить один или несколько слайдов о том, что о СРиУ говорится в законодательстве вашей страны.</a:t>
            </a:r>
            <a:endParaRPr sz="1200">
              <a:solidFill>
                <a:schemeClr val="dk1"/>
              </a:solidFill>
              <a:latin typeface="Calibri"/>
              <a:ea typeface="Calibri"/>
              <a:cs typeface="Calibri"/>
              <a:sym typeface="Calibri"/>
            </a:endParaRPr>
          </a:p>
        </p:txBody>
      </p:sp>
      <p:sp>
        <p:nvSpPr>
          <p:cNvPr id="491" name="Google Shape;491;p4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492" name="Google Shape;492;p4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493" name="Google Shape;493;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sz="1200" i="1">
                <a:solidFill>
                  <a:schemeClr val="dk1"/>
                </a:solidFill>
                <a:latin typeface="Calibri"/>
                <a:ea typeface="Calibri"/>
                <a:cs typeface="Calibri"/>
                <a:sym typeface="Calibri"/>
              </a:rPr>
              <a:t>Слайды №48-№60 относятся к упражнению «СРиУ каждый день». В ходе демонстрации слайдов вы можете </a:t>
            </a:r>
            <a:r>
              <a:rPr lang="ru-RU" i="1"/>
              <a:t>зачитать вслух заметки к слайдам или пересказать их своими словами</a:t>
            </a:r>
            <a:r>
              <a:rPr lang="ru-RU" sz="1200" i="1">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ru-RU"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ru-RU" sz="1200">
                <a:solidFill>
                  <a:schemeClr val="dk1"/>
                </a:solidFill>
                <a:latin typeface="Calibri"/>
                <a:ea typeface="Calibri"/>
                <a:cs typeface="Calibri"/>
                <a:sym typeface="Calibri"/>
              </a:rPr>
              <a:t>Подумайте об обычном дне вашей жизни.</a:t>
            </a:r>
            <a:endParaRPr/>
          </a:p>
          <a:p>
            <a:pPr marL="0" lvl="0" indent="0" algn="l" rtl="0">
              <a:spcBef>
                <a:spcPts val="0"/>
              </a:spcBef>
              <a:spcAft>
                <a:spcPts val="0"/>
              </a:spcAft>
              <a:buNone/>
            </a:pPr>
            <a:r>
              <a:rPr lang="ru-RU"/>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ru-RU" sz="1200" i="1">
                <a:solidFill>
                  <a:schemeClr val="dk1"/>
                </a:solidFill>
                <a:latin typeface="Calibri"/>
                <a:ea typeface="Calibri"/>
                <a:cs typeface="Calibri"/>
                <a:sym typeface="Calibri"/>
              </a:rPr>
              <a:t>(Мусульманин совершает омовение перед молитвой, Индонезия)</a:t>
            </a:r>
            <a:endParaRPr sz="1200">
              <a:solidFill>
                <a:schemeClr val="dk1"/>
              </a:solidFill>
              <a:latin typeface="Calibri"/>
              <a:ea typeface="Calibri"/>
              <a:cs typeface="Calibri"/>
              <a:sym typeface="Calibri"/>
            </a:endParaRPr>
          </a:p>
        </p:txBody>
      </p:sp>
      <p:sp>
        <p:nvSpPr>
          <p:cNvPr id="500" name="Google Shape;500;p4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501" name="Google Shape;501;p4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502" name="Google Shape;502;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sz="1200">
                <a:solidFill>
                  <a:schemeClr val="dk1"/>
                </a:solidFill>
                <a:latin typeface="Calibri"/>
                <a:ea typeface="Calibri"/>
                <a:cs typeface="Calibri"/>
                <a:sym typeface="Calibri"/>
              </a:rPr>
              <a:t>Когда и как вы выражаете свои мысли, убеждения, вопросы...</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ru-RU"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ru-RU" sz="1200" i="1">
                <a:solidFill>
                  <a:schemeClr val="dk1"/>
                </a:solidFill>
                <a:latin typeface="Calibri"/>
                <a:ea typeface="Calibri"/>
                <a:cs typeface="Calibri"/>
                <a:sym typeface="Calibri"/>
              </a:rPr>
              <a:t>(Христианская семья молится перед едой, США)</a:t>
            </a:r>
            <a:endParaRPr sz="1200">
              <a:solidFill>
                <a:schemeClr val="dk1"/>
              </a:solidFill>
              <a:latin typeface="Calibri"/>
              <a:ea typeface="Calibri"/>
              <a:cs typeface="Calibri"/>
              <a:sym typeface="Calibri"/>
            </a:endParaRPr>
          </a:p>
        </p:txBody>
      </p:sp>
      <p:sp>
        <p:nvSpPr>
          <p:cNvPr id="510" name="Google Shape;510;p4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511" name="Google Shape;511;p4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512" name="Google Shape;512;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solidFill>
                  <a:srgbClr val="000000"/>
                </a:solidFill>
                <a:latin typeface="Calibri"/>
                <a:ea typeface="Calibri"/>
                <a:cs typeface="Calibri"/>
                <a:sym typeface="Calibri"/>
              </a:rPr>
              <a:t>Одна из них находилась в лесу, и ее жители славились игрой на барабанах и танцами. Как только младенец там достигал возраста, чтобы сидеть, в его руках сразу же оказывался барабан. В деревне были крошечные барабанчики, звук которых был каплями мелкого дождя, а также барабаны-великаны, звучавшие, как раскаты грома (они были настолько большие, что нести их приходилось вдвоем). Игра на барабанах была частью жизни деревни, сопровождая веселые и печальные события (а также все, что происходило между днями праздника и днями горя), и люди верили, что игра на барабанах поддерживает их жизнь в гармонии с духами леса.</a:t>
            </a:r>
            <a:endParaRPr>
              <a:solidFill>
                <a:schemeClr val="dk1"/>
              </a:solidFill>
              <a:latin typeface="Calibri"/>
              <a:ea typeface="Calibri"/>
              <a:cs typeface="Calibri"/>
              <a:sym typeface="Calibri"/>
            </a:endParaRPr>
          </a:p>
        </p:txBody>
      </p:sp>
      <p:sp>
        <p:nvSpPr>
          <p:cNvPr id="95" name="Google Shape;95;p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96" name="Google Shape;96;p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97" name="Google Shape;9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sz="1200">
                <a:solidFill>
                  <a:schemeClr val="dk1"/>
                </a:solidFill>
                <a:latin typeface="Calibri"/>
                <a:ea typeface="Calibri"/>
                <a:cs typeface="Calibri"/>
                <a:sym typeface="Calibri"/>
              </a:rPr>
              <a:t>и свое чувство религиозной или нерелигиозной принадлежности и идентичности?</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ru-RU"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ru-RU" sz="1200" i="1">
                <a:solidFill>
                  <a:schemeClr val="dk1"/>
                </a:solidFill>
                <a:latin typeface="Calibri"/>
                <a:ea typeface="Calibri"/>
                <a:cs typeface="Calibri"/>
                <a:sym typeface="Calibri"/>
              </a:rPr>
              <a:t>(Индуистка молится в домашнем святилище, Индия)</a:t>
            </a:r>
            <a:endParaRPr sz="1200">
              <a:solidFill>
                <a:schemeClr val="dk1"/>
              </a:solidFill>
              <a:latin typeface="Calibri"/>
              <a:ea typeface="Calibri"/>
              <a:cs typeface="Calibri"/>
              <a:sym typeface="Calibri"/>
            </a:endParaRPr>
          </a:p>
        </p:txBody>
      </p:sp>
      <p:sp>
        <p:nvSpPr>
          <p:cNvPr id="520" name="Google Shape;520;p5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521" name="Google Shape;521;p5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522" name="Google Shape;522;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sz="1200">
                <a:solidFill>
                  <a:schemeClr val="dk1"/>
                </a:solidFill>
                <a:latin typeface="Calibri"/>
                <a:ea typeface="Calibri"/>
                <a:cs typeface="Calibri"/>
                <a:sym typeface="Calibri"/>
              </a:rPr>
              <a:t>Это может выражаться в том, что вы едите…</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ru-RU"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ru-RU" sz="1200" i="1">
                <a:solidFill>
                  <a:schemeClr val="dk1"/>
                </a:solidFill>
                <a:latin typeface="Calibri"/>
                <a:ea typeface="Calibri"/>
                <a:cs typeface="Calibri"/>
                <a:sym typeface="Calibri"/>
              </a:rPr>
              <a:t>(Пасхальная трапеза семьи иудеев, Австралия)</a:t>
            </a:r>
            <a:endParaRPr sz="1200">
              <a:solidFill>
                <a:schemeClr val="dk1"/>
              </a:solidFill>
              <a:latin typeface="Calibri"/>
              <a:ea typeface="Calibri"/>
              <a:cs typeface="Calibri"/>
              <a:sym typeface="Calibri"/>
            </a:endParaRPr>
          </a:p>
        </p:txBody>
      </p:sp>
      <p:sp>
        <p:nvSpPr>
          <p:cNvPr id="529" name="Google Shape;529;p5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530" name="Google Shape;530;p5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531" name="Google Shape;531;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sz="1200">
                <a:solidFill>
                  <a:schemeClr val="dk1"/>
                </a:solidFill>
                <a:latin typeface="Calibri"/>
                <a:ea typeface="Calibri"/>
                <a:cs typeface="Calibri"/>
                <a:sym typeface="Calibri"/>
              </a:rPr>
              <a:t>...или не едите.</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ru-RU"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ru-RU" sz="1200" i="1">
                <a:solidFill>
                  <a:schemeClr val="dk1"/>
                </a:solidFill>
                <a:latin typeface="Calibri"/>
                <a:ea typeface="Calibri"/>
                <a:cs typeface="Calibri"/>
                <a:sym typeface="Calibri"/>
              </a:rPr>
              <a:t>(Халяльные мясные лавки, Лондон)</a:t>
            </a:r>
            <a:endParaRPr sz="1200">
              <a:solidFill>
                <a:schemeClr val="dk1"/>
              </a:solidFill>
              <a:latin typeface="Calibri"/>
              <a:ea typeface="Calibri"/>
              <a:cs typeface="Calibri"/>
              <a:sym typeface="Calibri"/>
            </a:endParaRPr>
          </a:p>
        </p:txBody>
      </p:sp>
      <p:sp>
        <p:nvSpPr>
          <p:cNvPr id="539" name="Google Shape;539;p5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540" name="Google Shape;540;p5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541" name="Google Shape;541;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sz="1200">
                <a:solidFill>
                  <a:schemeClr val="dk1"/>
                </a:solidFill>
                <a:latin typeface="Calibri"/>
                <a:ea typeface="Calibri"/>
                <a:cs typeface="Calibri"/>
                <a:sym typeface="Calibri"/>
              </a:rPr>
              <a:t>В том, что вы носите или не носите.</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ru-RU"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ru-RU" sz="1200" i="1">
                <a:solidFill>
                  <a:schemeClr val="dk1"/>
                </a:solidFill>
                <a:latin typeface="Calibri"/>
                <a:ea typeface="Calibri"/>
                <a:cs typeface="Calibri"/>
                <a:sym typeface="Calibri"/>
              </a:rPr>
              <a:t>(Буддийские монахи закупаются в магазине, Сингапур)</a:t>
            </a:r>
            <a:endParaRPr sz="1200" i="1">
              <a:solidFill>
                <a:schemeClr val="dk1"/>
              </a:solidFill>
              <a:latin typeface="Calibri"/>
              <a:ea typeface="Calibri"/>
              <a:cs typeface="Calibri"/>
              <a:sym typeface="Calibri"/>
            </a:endParaRPr>
          </a:p>
        </p:txBody>
      </p:sp>
      <p:sp>
        <p:nvSpPr>
          <p:cNvPr id="549" name="Google Shape;549;p5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550" name="Google Shape;550;p5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551" name="Google Shape;551;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sz="1200">
                <a:solidFill>
                  <a:schemeClr val="dk1"/>
                </a:solidFill>
                <a:latin typeface="Calibri"/>
                <a:ea typeface="Calibri"/>
                <a:cs typeface="Calibri"/>
                <a:sym typeface="Calibri"/>
              </a:rPr>
              <a:t>В молитвах, ритуалах...</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ru-RU"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ru-RU" sz="1200" i="1">
                <a:solidFill>
                  <a:schemeClr val="dk1"/>
                </a:solidFill>
                <a:latin typeface="Calibri"/>
                <a:ea typeface="Calibri"/>
                <a:cs typeface="Calibri"/>
                <a:sym typeface="Calibri"/>
              </a:rPr>
              <a:t>(Похороны жертв COVID и СПИД, Кения)</a:t>
            </a:r>
            <a:endParaRPr sz="1200">
              <a:solidFill>
                <a:schemeClr val="dk1"/>
              </a:solidFill>
              <a:latin typeface="Calibri"/>
              <a:ea typeface="Calibri"/>
              <a:cs typeface="Calibri"/>
              <a:sym typeface="Calibri"/>
            </a:endParaRPr>
          </a:p>
        </p:txBody>
      </p:sp>
      <p:sp>
        <p:nvSpPr>
          <p:cNvPr id="558" name="Google Shape;558;p5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559" name="Google Shape;559;p5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560" name="Google Shape;560;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sz="1200">
                <a:solidFill>
                  <a:schemeClr val="dk1"/>
                </a:solidFill>
                <a:latin typeface="Calibri"/>
                <a:ea typeface="Calibri"/>
                <a:cs typeface="Calibri"/>
                <a:sym typeface="Calibri"/>
              </a:rPr>
              <a:t>... Или в том, как вы отмечаете ключевые моменты в жизни.</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ru-RU"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ru-RU" sz="1200" i="1">
                <a:solidFill>
                  <a:schemeClr val="dk1"/>
                </a:solidFill>
                <a:latin typeface="Calibri"/>
                <a:ea typeface="Calibri"/>
                <a:cs typeface="Calibri"/>
                <a:sym typeface="Calibri"/>
              </a:rPr>
              <a:t>(Православная свадьба, Польша)</a:t>
            </a:r>
            <a:endParaRPr sz="1200">
              <a:solidFill>
                <a:schemeClr val="dk1"/>
              </a:solidFill>
              <a:latin typeface="Calibri"/>
              <a:ea typeface="Calibri"/>
              <a:cs typeface="Calibri"/>
              <a:sym typeface="Calibri"/>
            </a:endParaRPr>
          </a:p>
        </p:txBody>
      </p:sp>
      <p:sp>
        <p:nvSpPr>
          <p:cNvPr id="568" name="Google Shape;568;p5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569" name="Google Shape;569;p5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570" name="Google Shape;570;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sz="1200">
                <a:solidFill>
                  <a:schemeClr val="dk1"/>
                </a:solidFill>
                <a:latin typeface="Calibri"/>
                <a:ea typeface="Calibri"/>
                <a:cs typeface="Calibri"/>
                <a:sym typeface="Calibri"/>
              </a:rPr>
              <a:t>В том, что вы читаете.</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ru-RU"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ru-RU" sz="1200" i="1">
                <a:solidFill>
                  <a:schemeClr val="dk1"/>
                </a:solidFill>
                <a:latin typeface="Calibri"/>
                <a:ea typeface="Calibri"/>
                <a:cs typeface="Calibri"/>
                <a:sym typeface="Calibri"/>
              </a:rPr>
              <a:t>(Мусульманская семья обсуждает книги)</a:t>
            </a:r>
            <a:endParaRPr sz="1200">
              <a:solidFill>
                <a:schemeClr val="dk1"/>
              </a:solidFill>
              <a:latin typeface="Calibri"/>
              <a:ea typeface="Calibri"/>
              <a:cs typeface="Calibri"/>
              <a:sym typeface="Calibri"/>
            </a:endParaRPr>
          </a:p>
        </p:txBody>
      </p:sp>
      <p:sp>
        <p:nvSpPr>
          <p:cNvPr id="578" name="Google Shape;578;p5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579" name="Google Shape;579;p5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580" name="Google Shape;580;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sz="1200">
                <a:solidFill>
                  <a:schemeClr val="dk1"/>
                </a:solidFill>
                <a:latin typeface="Calibri"/>
                <a:ea typeface="Calibri"/>
                <a:cs typeface="Calibri"/>
                <a:sym typeface="Calibri"/>
              </a:rPr>
              <a:t>В разговорах, которые вы ведете с семьей, друзьями или коллегами.</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ru-RU" sz="1200" i="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ru-RU" sz="1200" i="1">
                <a:solidFill>
                  <a:schemeClr val="dk1"/>
                </a:solidFill>
                <a:latin typeface="Calibri"/>
                <a:ea typeface="Calibri"/>
                <a:cs typeface="Calibri"/>
                <a:sym typeface="Calibri"/>
              </a:rPr>
              <a:t>(Спор коллег)</a:t>
            </a:r>
            <a:endParaRPr sz="1200">
              <a:solidFill>
                <a:schemeClr val="dk1"/>
              </a:solidFill>
              <a:latin typeface="Calibri"/>
              <a:ea typeface="Calibri"/>
              <a:cs typeface="Calibri"/>
              <a:sym typeface="Calibri"/>
            </a:endParaRPr>
          </a:p>
        </p:txBody>
      </p:sp>
      <p:sp>
        <p:nvSpPr>
          <p:cNvPr id="587" name="Google Shape;587;p5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588" name="Google Shape;588;p5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589" name="Google Shape;589;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sz="1200">
                <a:solidFill>
                  <a:schemeClr val="dk1"/>
                </a:solidFill>
                <a:latin typeface="Calibri"/>
                <a:ea typeface="Calibri"/>
                <a:cs typeface="Calibri"/>
                <a:sym typeface="Calibri"/>
              </a:rPr>
              <a:t>И в том, как вы воспитываете своих детей.</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ru-RU"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ru-RU" sz="1200" i="1">
                <a:solidFill>
                  <a:schemeClr val="dk1"/>
                </a:solidFill>
                <a:latin typeface="Calibri"/>
                <a:ea typeface="Calibri"/>
                <a:cs typeface="Calibri"/>
                <a:sym typeface="Calibri"/>
              </a:rPr>
              <a:t>(Мать ругает ребенка)</a:t>
            </a:r>
            <a:endParaRPr sz="1200">
              <a:solidFill>
                <a:schemeClr val="dk1"/>
              </a:solidFill>
              <a:latin typeface="Calibri"/>
              <a:ea typeface="Calibri"/>
              <a:cs typeface="Calibri"/>
              <a:sym typeface="Calibri"/>
            </a:endParaRPr>
          </a:p>
        </p:txBody>
      </p:sp>
      <p:sp>
        <p:nvSpPr>
          <p:cNvPr id="597" name="Google Shape;597;p5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598" name="Google Shape;598;p5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599" name="Google Shape;599;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sz="1200">
                <a:solidFill>
                  <a:schemeClr val="dk1"/>
                </a:solidFill>
                <a:latin typeface="Calibri"/>
                <a:ea typeface="Calibri"/>
                <a:cs typeface="Calibri"/>
                <a:sym typeface="Calibri"/>
              </a:rPr>
              <a:t>В том, как вы служите сообществу...</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ru-RU"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ru-RU" sz="1200" i="1">
                <a:solidFill>
                  <a:schemeClr val="dk1"/>
                </a:solidFill>
                <a:latin typeface="Calibri"/>
                <a:ea typeface="Calibri"/>
                <a:cs typeface="Calibri"/>
                <a:sym typeface="Calibri"/>
              </a:rPr>
              <a:t>(Общинная кухня сикхов, Индия)</a:t>
            </a:r>
            <a:endParaRPr sz="1200">
              <a:solidFill>
                <a:schemeClr val="dk1"/>
              </a:solidFill>
              <a:latin typeface="Calibri"/>
              <a:ea typeface="Calibri"/>
              <a:cs typeface="Calibri"/>
              <a:sym typeface="Calibri"/>
            </a:endParaRPr>
          </a:p>
        </p:txBody>
      </p:sp>
      <p:sp>
        <p:nvSpPr>
          <p:cNvPr id="607" name="Google Shape;607;p5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608" name="Google Shape;608;p5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609" name="Google Shape;609;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ru-RU">
                <a:solidFill>
                  <a:srgbClr val="000000"/>
                </a:solidFill>
                <a:latin typeface="Calibri"/>
                <a:ea typeface="Calibri"/>
                <a:cs typeface="Calibri"/>
                <a:sym typeface="Calibri"/>
              </a:rPr>
              <a:t>Жители деревни, находящейся в долине, никогда не понимали барабанщиков, считая звук барабана навязчивым, и лишь посмеивались над тем, что они считали обычным «бабаханьем». Когда в этой деревне рождался мальчик, отец вырезал из дерева или кости флейту, и мальчик носил ее на шнурке на шее всю свою жизнь. Требовалось много лет, чтобы овладеть традиционными мелодиями, и высочайшая честь оказывалась людям, заставлявшим флейту петь так сладко, что сам господь Бог, очарованный их мастерством, посылал на поля дождь и солнце.</a:t>
            </a:r>
            <a:endParaRPr>
              <a:solidFill>
                <a:schemeClr val="dk1"/>
              </a:solidFill>
              <a:latin typeface="Calibri"/>
              <a:ea typeface="Calibri"/>
              <a:cs typeface="Calibri"/>
              <a:sym typeface="Calibri"/>
            </a:endParaRPr>
          </a:p>
        </p:txBody>
      </p:sp>
      <p:sp>
        <p:nvSpPr>
          <p:cNvPr id="103" name="Google Shape;103;p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104" name="Google Shape;104;p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105" name="Google Shape;10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sz="1200">
                <a:solidFill>
                  <a:schemeClr val="dk1"/>
                </a:solidFill>
                <a:latin typeface="Calibri"/>
                <a:ea typeface="Calibri"/>
                <a:cs typeface="Calibri"/>
                <a:sym typeface="Calibri"/>
              </a:rPr>
              <a:t>Или решаете вопросы, которые волнуют вас в обществе.</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ru-RU"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ru-RU" sz="1200" i="1">
                <a:solidFill>
                  <a:schemeClr val="dk1"/>
                </a:solidFill>
                <a:latin typeface="Calibri"/>
                <a:ea typeface="Calibri"/>
                <a:cs typeface="Calibri"/>
                <a:sym typeface="Calibri"/>
              </a:rPr>
              <a:t>(Протест за права женщин, Индонезия)</a:t>
            </a:r>
            <a:endParaRPr sz="1200">
              <a:solidFill>
                <a:schemeClr val="dk1"/>
              </a:solidFill>
              <a:latin typeface="Calibri"/>
              <a:ea typeface="Calibri"/>
              <a:cs typeface="Calibri"/>
              <a:sym typeface="Calibri"/>
            </a:endParaRPr>
          </a:p>
        </p:txBody>
      </p:sp>
      <p:sp>
        <p:nvSpPr>
          <p:cNvPr id="616" name="Google Shape;616;p6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617" name="Google Shape;617;p6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618" name="Google Shape;618;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i="1">
                <a:solidFill>
                  <a:schemeClr val="dk1"/>
                </a:solidFill>
                <a:latin typeface="Calibri"/>
                <a:ea typeface="Calibri"/>
                <a:cs typeface="Calibri"/>
                <a:sym typeface="Calibri"/>
              </a:rPr>
              <a:t>Слайды №61–№63 относятся к истории Питера, которая используется для заключительных комментариев сессии.</a:t>
            </a:r>
            <a:endParaRPr i="1">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r>
              <a:rPr lang="ru-RU" b="1">
                <a:solidFill>
                  <a:schemeClr val="dk1"/>
                </a:solidFill>
                <a:latin typeface="Calibri"/>
                <a:ea typeface="Calibri"/>
                <a:cs typeface="Calibri"/>
                <a:sym typeface="Calibri"/>
              </a:rPr>
              <a:t>История Питера, Пакистан</a:t>
            </a:r>
            <a:endParaRPr>
              <a:solidFill>
                <a:schemeClr val="dk1"/>
              </a:solidFill>
              <a:latin typeface="Calibri"/>
              <a:ea typeface="Calibri"/>
              <a:cs typeface="Calibri"/>
              <a:sym typeface="Calibri"/>
            </a:endParaRPr>
          </a:p>
          <a:p>
            <a:pPr marL="0" lvl="0" indent="0" algn="l" rtl="0">
              <a:spcBef>
                <a:spcPts val="0"/>
              </a:spcBef>
              <a:spcAft>
                <a:spcPts val="0"/>
              </a:spcAft>
              <a:buNone/>
            </a:pPr>
            <a:r>
              <a:rPr lang="ru-RU">
                <a:latin typeface="Calibri"/>
                <a:ea typeface="Calibri"/>
                <a:cs typeface="Calibri"/>
                <a:sym typeface="Calibri"/>
              </a:rPr>
              <a:t>Питер – молодой человек, который помог изменить к лучшему ситуацию для христианской общины из Кот-Лахпате, преимущественно мусульманского района города Лахор, Пакистан. Каждое утро Питер начинает с просмотра службы, которую ведет пастор на местном христианском телеканале. «У меня не так много времени, чтобы читать священные писания или посещать группы по изучению Библии, так что просмотр этой службы – прекрасный способ начать день», – говорит он.</a:t>
            </a:r>
            <a:endParaRPr>
              <a:solidFill>
                <a:schemeClr val="dk1"/>
              </a:solidFill>
              <a:latin typeface="Calibri"/>
              <a:ea typeface="Calibri"/>
              <a:cs typeface="Calibri"/>
              <a:sym typeface="Calibri"/>
            </a:endParaRPr>
          </a:p>
        </p:txBody>
      </p:sp>
      <p:sp>
        <p:nvSpPr>
          <p:cNvPr id="626" name="Google Shape;626;p6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627" name="Google Shape;627;p6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628" name="Google Shape;628;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ru-RU">
                <a:latin typeface="Calibri"/>
                <a:ea typeface="Calibri"/>
                <a:cs typeface="Calibri"/>
                <a:sym typeface="Calibri"/>
              </a:rPr>
              <a:t>Как-то утром этот христианский телеканал отключился. Сначала Питер подумал, что возникла какая-то техническая проблема. Через неделю, когда канал так и не вернулся в эфир, Питер с группой постоянных зрителей из этого района пошли к пастору. По его словам, в других регионах канал работал нормально.</a:t>
            </a:r>
            <a:endParaRPr>
              <a:latin typeface="Calibri"/>
              <a:ea typeface="Calibri"/>
              <a:cs typeface="Calibri"/>
              <a:sym typeface="Calibri"/>
            </a:endParaRPr>
          </a:p>
          <a:p>
            <a:pPr marL="0" marR="0" lvl="0" indent="0" algn="just" rtl="0">
              <a:lnSpc>
                <a:spcPct val="107000"/>
              </a:lnSpc>
              <a:spcBef>
                <a:spcPts val="500"/>
              </a:spcBef>
              <a:spcAft>
                <a:spcPts val="0"/>
              </a:spcAft>
              <a:buNone/>
            </a:pPr>
            <a:r>
              <a:rPr lang="ru-RU">
                <a:latin typeface="Calibri"/>
                <a:ea typeface="Calibri"/>
                <a:cs typeface="Calibri"/>
                <a:sym typeface="Calibri"/>
              </a:rPr>
              <a:t>Группа стала разбираться в причинах и выяснила, что местный имам договорился с техническим специалистом кабельной сети, чтобы тот отключил вещание канала в этом районе, потому что местный моулави (религиозный ученый) посчитал канал христианским евангелизмом.</a:t>
            </a:r>
            <a:endParaRPr>
              <a:latin typeface="Calibri"/>
              <a:ea typeface="Calibri"/>
              <a:cs typeface="Calibri"/>
              <a:sym typeface="Calibri"/>
            </a:endParaRPr>
          </a:p>
          <a:p>
            <a:pPr marL="0" lvl="0" indent="0" algn="l" rtl="0">
              <a:spcBef>
                <a:spcPts val="500"/>
              </a:spcBef>
              <a:spcAft>
                <a:spcPts val="0"/>
              </a:spcAft>
              <a:buNone/>
            </a:pPr>
            <a:r>
              <a:rPr lang="ru-RU">
                <a:latin typeface="Calibri"/>
                <a:ea typeface="Calibri"/>
                <a:cs typeface="Calibri"/>
                <a:sym typeface="Calibri"/>
              </a:rPr>
              <a:t>«Можете себе представить, как мы удивились. Мы живем бок о бок с мусульманами, и у нас нет никаких проблем с соседями» – сказал Питер.</a:t>
            </a:r>
            <a:endParaRPr>
              <a:solidFill>
                <a:schemeClr val="dk1"/>
              </a:solidFill>
              <a:latin typeface="Calibri"/>
              <a:ea typeface="Calibri"/>
              <a:cs typeface="Calibri"/>
              <a:sym typeface="Calibri"/>
            </a:endParaRPr>
          </a:p>
        </p:txBody>
      </p:sp>
      <p:sp>
        <p:nvSpPr>
          <p:cNvPr id="636" name="Google Shape;636;p6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637" name="Google Shape;637;p6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638" name="Google Shape;638;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ru-RU">
                <a:latin typeface="Calibri"/>
                <a:ea typeface="Calibri"/>
                <a:cs typeface="Calibri"/>
                <a:sym typeface="Calibri"/>
              </a:rPr>
              <a:t>Понимая, что ситуация деликатная, группа обратилась за консультацией и информацией в национальную экуменическую организацию, которая посоветовала встретиться с техником, отключившим канал. Техник не был против того, чтобы вернуть канал, но сказал, что он не может пойти против имама. Группа решила, что нужен разговор с моулави.</a:t>
            </a:r>
            <a:endParaRPr>
              <a:latin typeface="Calibri"/>
              <a:ea typeface="Calibri"/>
              <a:cs typeface="Calibri"/>
              <a:sym typeface="Calibri"/>
            </a:endParaRPr>
          </a:p>
          <a:p>
            <a:pPr marL="0" marR="0" lvl="0" indent="0" algn="just" rtl="0">
              <a:lnSpc>
                <a:spcPct val="107000"/>
              </a:lnSpc>
              <a:spcBef>
                <a:spcPts val="500"/>
              </a:spcBef>
              <a:spcAft>
                <a:spcPts val="0"/>
              </a:spcAft>
              <a:buNone/>
            </a:pPr>
            <a:r>
              <a:rPr lang="ru-RU">
                <a:latin typeface="Calibri"/>
                <a:ea typeface="Calibri"/>
                <a:cs typeface="Calibri"/>
                <a:sym typeface="Calibri"/>
              </a:rPr>
              <a:t>Более трех часов представитель группы безуспешно пытался убедить его разрешить трансляцию. На следующий день он попробовал еще раз, рассказав моулави о правах человека, свободе религии и убеждений и правах, предоставленных каждому гражданину Конституцией Пакистана. Моулави размышлял над ситуацией весь остаток дня и в конце концов разрешил трансляцию, однако попросил, чтобы зрители-христиане уменьшали громкость во время намаза, чтобы не мешать соседям молиться.</a:t>
            </a:r>
            <a:endParaRPr>
              <a:latin typeface="Calibri"/>
              <a:ea typeface="Calibri"/>
              <a:cs typeface="Calibri"/>
              <a:sym typeface="Calibri"/>
            </a:endParaRPr>
          </a:p>
          <a:p>
            <a:pPr marL="0" lvl="0" indent="0" algn="l" rtl="0">
              <a:spcBef>
                <a:spcPts val="500"/>
              </a:spcBef>
              <a:spcAft>
                <a:spcPts val="0"/>
              </a:spcAft>
              <a:buNone/>
            </a:pPr>
            <a:r>
              <a:rPr lang="ru-RU">
                <a:latin typeface="Calibri"/>
                <a:ea typeface="Calibri"/>
                <a:cs typeface="Calibri"/>
                <a:sym typeface="Calibri"/>
              </a:rPr>
              <a:t>«Мы были так рады! – рассказывает Питер. – Конечно, для некоторых это обычная телепередача, но для нас это очень важная часть христианской жизни».</a:t>
            </a:r>
            <a:endParaRPr>
              <a:solidFill>
                <a:schemeClr val="dk1"/>
              </a:solidFill>
              <a:latin typeface="Calibri"/>
              <a:ea typeface="Calibri"/>
              <a:cs typeface="Calibri"/>
              <a:sym typeface="Calibri"/>
            </a:endParaRPr>
          </a:p>
        </p:txBody>
      </p:sp>
      <p:sp>
        <p:nvSpPr>
          <p:cNvPr id="645" name="Google Shape;645;p6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646" name="Google Shape;646;p6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647" name="Google Shape;647;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55" name="Google Shape;655;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64</a:t>
            </a:fld>
            <a:endParaRPr/>
          </a:p>
        </p:txBody>
      </p:sp>
      <p:sp>
        <p:nvSpPr>
          <p:cNvPr id="656" name="Google Shape;656;p6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657" name="Google Shape;657;p6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solidFill>
                  <a:srgbClr val="000000"/>
                </a:solidFill>
                <a:latin typeface="Calibri"/>
                <a:ea typeface="Calibri"/>
                <a:cs typeface="Calibri"/>
                <a:sym typeface="Calibri"/>
              </a:rPr>
              <a:t>Жители деревни Барабаны приходили в деревню Флейта торговать на еженедельном рынке, однако жители двух деревень сторонились друг друга. На рынке запрещалось играть на барабанах. Многие лавочники деревни Флейта отказывались продавать свои товары барабанщикам, и барабанщики обижались на жителей деревни Флейта.</a:t>
            </a:r>
            <a:endParaRPr>
              <a:latin typeface="Times New Roman"/>
              <a:ea typeface="Times New Roman"/>
              <a:cs typeface="Times New Roman"/>
              <a:sym typeface="Times New Roman"/>
            </a:endParaRPr>
          </a:p>
        </p:txBody>
      </p:sp>
      <p:sp>
        <p:nvSpPr>
          <p:cNvPr id="111" name="Google Shape;111;p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112" name="Google Shape;112;p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113" name="Google Shape;11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dirty="0">
                <a:solidFill>
                  <a:srgbClr val="000000"/>
                </a:solidFill>
                <a:latin typeface="Calibri"/>
                <a:ea typeface="Calibri"/>
                <a:cs typeface="Calibri"/>
                <a:sym typeface="Calibri"/>
              </a:rPr>
              <a:t>В деревне Флейта жила маленькая девочка по имени Зиана. Она была единственным ребенком в семье, и все любили ее за любознательность и доброту. Когда девочке исполнилось 10 лет, ее отец заболел. Как-то раз он позвал ее и сказал: «</a:t>
            </a:r>
            <a:r>
              <a:rPr lang="ru-RU" i="1" dirty="0">
                <a:solidFill>
                  <a:srgbClr val="000000"/>
                </a:solidFill>
                <a:latin typeface="Calibri"/>
                <a:ea typeface="Calibri"/>
                <a:cs typeface="Calibri"/>
                <a:sym typeface="Calibri"/>
              </a:rPr>
              <a:t>Доченька, мне немного осталось на этом свете. Возьми мою флейту</a:t>
            </a:r>
            <a:r>
              <a:rPr lang="ru-RU" i="1" dirty="0">
                <a:solidFill>
                  <a:srgbClr val="000000"/>
                </a:solidFill>
              </a:rPr>
              <a:t>,</a:t>
            </a:r>
            <a:r>
              <a:rPr lang="ru-RU" i="1" dirty="0">
                <a:solidFill>
                  <a:srgbClr val="000000"/>
                </a:solidFill>
                <a:latin typeface="Calibri"/>
                <a:ea typeface="Calibri"/>
                <a:cs typeface="Calibri"/>
                <a:sym typeface="Calibri"/>
              </a:rPr>
              <a:t> носи ее, и мы всегда будем вместе</a:t>
            </a:r>
            <a:r>
              <a:rPr lang="ru-RU" dirty="0">
                <a:solidFill>
                  <a:srgbClr val="000000"/>
                </a:solidFill>
                <a:latin typeface="Calibri"/>
                <a:ea typeface="Calibri"/>
                <a:cs typeface="Calibri"/>
                <a:sym typeface="Calibri"/>
              </a:rPr>
              <a:t>». Поначалу Зиана была в ужасе, ведь девочки не носят флейты, но однажды она спросила себя: «</a:t>
            </a:r>
            <a:r>
              <a:rPr lang="ru-RU" i="1" dirty="0">
                <a:solidFill>
                  <a:srgbClr val="000000"/>
                </a:solidFill>
                <a:latin typeface="Calibri"/>
                <a:ea typeface="Calibri"/>
                <a:cs typeface="Calibri"/>
                <a:sym typeface="Calibri"/>
              </a:rPr>
              <a:t>Почему и мне нельзя играть?</a:t>
            </a:r>
            <a:r>
              <a:rPr lang="ru-RU" dirty="0">
                <a:solidFill>
                  <a:srgbClr val="000000"/>
                </a:solidFill>
                <a:latin typeface="Calibri"/>
                <a:ea typeface="Calibri"/>
                <a:cs typeface="Calibri"/>
                <a:sym typeface="Calibri"/>
              </a:rPr>
              <a:t>»</a:t>
            </a:r>
            <a:r>
              <a:rPr lang="ru-RU" dirty="0">
                <a:solidFill>
                  <a:srgbClr val="000000"/>
                </a:solidFill>
              </a:rPr>
              <a:t>.</a:t>
            </a:r>
            <a:r>
              <a:rPr lang="ru-RU" dirty="0">
                <a:solidFill>
                  <a:srgbClr val="000000"/>
                </a:solidFill>
                <a:latin typeface="Calibri"/>
                <a:ea typeface="Calibri"/>
                <a:cs typeface="Calibri"/>
                <a:sym typeface="Calibri"/>
              </a:rPr>
              <a:t> В ночь, когда умер отец, Зиана взяла флейту и повесила себе на шею.</a:t>
            </a:r>
            <a:endParaRPr dirty="0">
              <a:solidFill>
                <a:schemeClr val="dk1"/>
              </a:solidFill>
              <a:latin typeface="Calibri"/>
              <a:ea typeface="Calibri"/>
              <a:cs typeface="Calibri"/>
              <a:sym typeface="Calibri"/>
            </a:endParaRPr>
          </a:p>
        </p:txBody>
      </p:sp>
      <p:sp>
        <p:nvSpPr>
          <p:cNvPr id="119" name="Google Shape;119;p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120" name="Google Shape;120;p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121" name="Google Shape;12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ru-RU">
                <a:solidFill>
                  <a:srgbClr val="000000"/>
                </a:solidFill>
                <a:latin typeface="Calibri"/>
                <a:ea typeface="Calibri"/>
                <a:cs typeface="Calibri"/>
                <a:sym typeface="Calibri"/>
              </a:rPr>
              <a:t>Пока Зиана росла, ей приходилось много работать – помогать матери выращивать овощи для продажи на рынке. Она была прилежной и доброй, но жители деревни часто насмехались над ней из-за того, что она носила подарок отца. Время от времени они пытались убедить ее снять флейту, но девочка отказывалась. Всякий раз, когда возникала такая возможность, Зиана убегала в лес, чтобы поиграть на отцовской флейте.</a:t>
            </a:r>
            <a:endParaRPr>
              <a:solidFill>
                <a:schemeClr val="dk1"/>
              </a:solidFill>
              <a:latin typeface="Calibri"/>
              <a:ea typeface="Calibri"/>
              <a:cs typeface="Calibri"/>
              <a:sym typeface="Calibri"/>
            </a:endParaRPr>
          </a:p>
        </p:txBody>
      </p:sp>
      <p:sp>
        <p:nvSpPr>
          <p:cNvPr id="127" name="Google Shape;127;p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FORB</a:t>
            </a:r>
            <a:endParaRPr/>
          </a:p>
        </p:txBody>
      </p:sp>
      <p:sp>
        <p:nvSpPr>
          <p:cNvPr id="128" name="Google Shape;128;p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ru-RU"/>
              <a:t>2023-02-17</a:t>
            </a:r>
            <a:endParaRPr/>
          </a:p>
        </p:txBody>
      </p:sp>
      <p:sp>
        <p:nvSpPr>
          <p:cNvPr id="129" name="Google Shape;12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orbNY">
  <p:cSld name="ForbNY">
    <p:bg>
      <p:bgPr>
        <a:solidFill>
          <a:srgbClr val="F3E5D1"/>
        </a:solidFill>
        <a:effectLst/>
      </p:bgPr>
    </p:bg>
    <p:spTree>
      <p:nvGrpSpPr>
        <p:cNvPr id="1"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17"/>
        <p:cNvGrpSpPr/>
        <p:nvPr/>
      </p:nvGrpSpPr>
      <p:grpSpPr>
        <a:xfrm>
          <a:off x="0" y="0"/>
          <a:ext cx="0" cy="0"/>
          <a:chOff x="0" y="0"/>
          <a:chExt cx="0" cy="0"/>
        </a:xfrm>
      </p:grpSpPr>
      <p:sp>
        <p:nvSpPr>
          <p:cNvPr id="18" name="Google Shape;18;p67"/>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npassad layout">
  <p:cSld name="Anpassad layout">
    <p:spTree>
      <p:nvGrpSpPr>
        <p:cNvPr id="1" name="Shape 19"/>
        <p:cNvGrpSpPr/>
        <p:nvPr/>
      </p:nvGrpSpPr>
      <p:grpSpPr>
        <a:xfrm>
          <a:off x="0" y="0"/>
          <a:ext cx="0" cy="0"/>
          <a:chOff x="0" y="0"/>
          <a:chExt cx="0" cy="0"/>
        </a:xfrm>
      </p:grpSpPr>
      <p:sp>
        <p:nvSpPr>
          <p:cNvPr id="20" name="Google Shape;20;p68"/>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68"/>
          <p:cNvSpPr txBox="1">
            <a:spLocks noGrp="1"/>
          </p:cNvSpPr>
          <p:nvPr>
            <p:ph type="body" idx="1"/>
          </p:nvPr>
        </p:nvSpPr>
        <p:spPr>
          <a:xfrm>
            <a:off x="838200" y="2266949"/>
            <a:ext cx="10515600" cy="39100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m">
  <p:cSld name="Tom">
    <p:spTree>
      <p:nvGrpSpPr>
        <p:cNvPr id="1" name="Shape 28"/>
        <p:cNvGrpSpPr/>
        <p:nvPr/>
      </p:nvGrpSpPr>
      <p:grpSpPr>
        <a:xfrm>
          <a:off x="0" y="0"/>
          <a:ext cx="0" cy="0"/>
          <a:chOff x="0" y="0"/>
          <a:chExt cx="0" cy="0"/>
        </a:xfrm>
      </p:grpSpPr>
      <p:sp>
        <p:nvSpPr>
          <p:cNvPr id="29" name="Google Shape;29;p70"/>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3_Rubrik och lodrät text">
  <p:cSld name="13_Rubrik och lodrät text">
    <p:spTree>
      <p:nvGrpSpPr>
        <p:cNvPr id="1" name="Shape 3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Rubrik och lodrät text">
  <p:cSld name="3_Rubrik och lodrät text">
    <p:spTree>
      <p:nvGrpSpPr>
        <p:cNvPr id="1" name="Shape 35"/>
        <p:cNvGrpSpPr/>
        <p:nvPr/>
      </p:nvGrpSpPr>
      <p:grpSpPr>
        <a:xfrm>
          <a:off x="0" y="0"/>
          <a:ext cx="0" cy="0"/>
          <a:chOff x="0" y="0"/>
          <a:chExt cx="0" cy="0"/>
        </a:xfrm>
      </p:grpSpPr>
      <p:sp>
        <p:nvSpPr>
          <p:cNvPr id="36" name="Google Shape;36;p73"/>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Anpassad layout">
  <p:cSld name="1_Anpassad layout">
    <p:spTree>
      <p:nvGrpSpPr>
        <p:cNvPr id="1" name="Shape 44"/>
        <p:cNvGrpSpPr/>
        <p:nvPr/>
      </p:nvGrpSpPr>
      <p:grpSpPr>
        <a:xfrm>
          <a:off x="0" y="0"/>
          <a:ext cx="0" cy="0"/>
          <a:chOff x="0" y="0"/>
          <a:chExt cx="0" cy="0"/>
        </a:xfrm>
      </p:grpSpPr>
      <p:sp>
        <p:nvSpPr>
          <p:cNvPr id="45" name="Google Shape;45;p75"/>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Anpassad layout">
  <p:cSld name="2_Anpassad layout">
    <p:spTree>
      <p:nvGrpSpPr>
        <p:cNvPr id="1" name="Shape 53"/>
        <p:cNvGrpSpPr/>
        <p:nvPr/>
      </p:nvGrpSpPr>
      <p:grpSpPr>
        <a:xfrm>
          <a:off x="0" y="0"/>
          <a:ext cx="0" cy="0"/>
          <a:chOff x="0" y="0"/>
          <a:chExt cx="0" cy="0"/>
        </a:xfrm>
      </p:grpSpPr>
      <p:sp>
        <p:nvSpPr>
          <p:cNvPr id="54" name="Google Shape;54;p77"/>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9"/>
        <p:cNvGrpSpPr/>
        <p:nvPr/>
      </p:nvGrpSpPr>
      <p:grpSpPr>
        <a:xfrm>
          <a:off x="0" y="0"/>
          <a:ext cx="0" cy="0"/>
          <a:chOff x="0" y="0"/>
          <a:chExt cx="0" cy="0"/>
        </a:xfrm>
      </p:grpSpPr>
      <p:sp>
        <p:nvSpPr>
          <p:cNvPr id="10" name="Google Shape;10;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pic>
        <p:nvPicPr>
          <p:cNvPr id="15" name="Google Shape;15;p65"/>
          <p:cNvPicPr preferRelativeResize="0"/>
          <p:nvPr/>
        </p:nvPicPr>
        <p:blipFill rotWithShape="1">
          <a:blip r:embed="rId5">
            <a:alphaModFix/>
          </a:blip>
          <a:srcRect/>
          <a:stretch/>
        </p:blipFill>
        <p:spPr>
          <a:xfrm>
            <a:off x="-1810"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Google Shape;23;p6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pic>
        <p:nvPicPr>
          <p:cNvPr id="26" name="Google Shape;26;p69"/>
          <p:cNvPicPr preferRelativeResize="0"/>
          <p:nvPr/>
        </p:nvPicPr>
        <p:blipFill rotWithShape="1">
          <a:blip r:embed="rId4">
            <a:alphaModFix/>
          </a:blip>
          <a:srcRect/>
          <a:stretch/>
        </p:blipFill>
        <p:spPr>
          <a:xfrm>
            <a:off x="-1810" y="0"/>
            <a:ext cx="12192000" cy="228600"/>
          </a:xfrm>
          <a:prstGeom prst="rect">
            <a:avLst/>
          </a:prstGeom>
          <a:noFill/>
          <a:ln>
            <a:noFill/>
          </a:ln>
        </p:spPr>
      </p:pic>
      <p:sp>
        <p:nvSpPr>
          <p:cNvPr id="27" name="Google Shape;27;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31"/>
        <p:cNvGrpSpPr/>
        <p:nvPr/>
      </p:nvGrpSpPr>
      <p:grpSpPr>
        <a:xfrm>
          <a:off x="0" y="0"/>
          <a:ext cx="0" cy="0"/>
          <a:chOff x="0" y="0"/>
          <a:chExt cx="0" cy="0"/>
        </a:xfrm>
      </p:grpSpPr>
      <p:sp>
        <p:nvSpPr>
          <p:cNvPr id="32" name="Google Shape;32;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7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4" name="Google Shape;34;p72"/>
          <p:cNvPicPr preferRelativeResize="0"/>
          <p:nvPr/>
        </p:nvPicPr>
        <p:blipFill rotWithShape="1">
          <a:blip r:embed="rId3">
            <a:alphaModFix/>
          </a:blip>
          <a:srcRect/>
          <a:stretch/>
        </p:blipFill>
        <p:spPr>
          <a:xfrm>
            <a:off x="-1810"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37"/>
        <p:cNvGrpSpPr/>
        <p:nvPr/>
      </p:nvGrpSpPr>
      <p:grpSpPr>
        <a:xfrm>
          <a:off x="0" y="0"/>
          <a:ext cx="0" cy="0"/>
          <a:chOff x="0" y="0"/>
          <a:chExt cx="0" cy="0"/>
        </a:xfrm>
      </p:grpSpPr>
      <p:sp>
        <p:nvSpPr>
          <p:cNvPr id="38" name="Google Shape;38;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7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pic>
        <p:nvPicPr>
          <p:cNvPr id="43" name="Google Shape;43;p74"/>
          <p:cNvPicPr preferRelativeResize="0"/>
          <p:nvPr/>
        </p:nvPicPr>
        <p:blipFill rotWithShape="1">
          <a:blip r:embed="rId3">
            <a:alphaModFix/>
          </a:blip>
          <a:srcRect/>
          <a:stretch/>
        </p:blipFill>
        <p:spPr>
          <a:xfrm>
            <a:off x="-1810"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46"/>
        <p:cNvGrpSpPr/>
        <p:nvPr/>
      </p:nvGrpSpPr>
      <p:grpSpPr>
        <a:xfrm>
          <a:off x="0" y="0"/>
          <a:ext cx="0" cy="0"/>
          <a:chOff x="0" y="0"/>
          <a:chExt cx="0" cy="0"/>
        </a:xfrm>
      </p:grpSpPr>
      <p:sp>
        <p:nvSpPr>
          <p:cNvPr id="47" name="Google Shape;47;p7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7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pic>
        <p:nvPicPr>
          <p:cNvPr id="52" name="Google Shape;52;p76"/>
          <p:cNvPicPr preferRelativeResize="0"/>
          <p:nvPr/>
        </p:nvPicPr>
        <p:blipFill rotWithShape="1">
          <a:blip r:embed="rId3">
            <a:alphaModFix/>
          </a:blip>
          <a:srcRect/>
          <a:stretch/>
        </p:blipFill>
        <p:spPr>
          <a:xfrm>
            <a:off x="-1810"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6.png"/><Relationship Id="rId7"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png"/><Relationship Id="rId9"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4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52.jp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53.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55.jp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56.jpg"/></Relationships>
</file>

<file path=ppt/slides/_rels/slide5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58.jp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59.jpg"/></Relationships>
</file>

<file path=ppt/slides/_rels/slide5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61.jp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62.jpg"/></Relationships>
</file>

<file path=ppt/slides/_rels/slide5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64.jp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65.jpg"/></Relationships>
</file>

<file path=ppt/slides/_rels/slide62.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67.jp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Shape 61"/>
        <p:cNvGrpSpPr/>
        <p:nvPr/>
      </p:nvGrpSpPr>
      <p:grpSpPr>
        <a:xfrm>
          <a:off x="0" y="0"/>
          <a:ext cx="0" cy="0"/>
          <a:chOff x="0" y="0"/>
          <a:chExt cx="0" cy="0"/>
        </a:xfrm>
      </p:grpSpPr>
      <p:pic>
        <p:nvPicPr>
          <p:cNvPr id="62" name="Google Shape;62;p1"/>
          <p:cNvPicPr preferRelativeResize="0"/>
          <p:nvPr/>
        </p:nvPicPr>
        <p:blipFill rotWithShape="1">
          <a:blip r:embed="rId3">
            <a:alphaModFix/>
          </a:blip>
          <a:srcRect/>
          <a:stretch/>
        </p:blipFill>
        <p:spPr>
          <a:xfrm>
            <a:off x="5109028" y="5282109"/>
            <a:ext cx="1973944" cy="1307738"/>
          </a:xfrm>
          <a:prstGeom prst="rect">
            <a:avLst/>
          </a:prstGeom>
          <a:noFill/>
          <a:ln>
            <a:noFill/>
          </a:ln>
        </p:spPr>
      </p:pic>
      <p:sp>
        <p:nvSpPr>
          <p:cNvPr id="63" name="Google Shape;63;p1"/>
          <p:cNvSpPr txBox="1"/>
          <p:nvPr/>
        </p:nvSpPr>
        <p:spPr>
          <a:xfrm>
            <a:off x="0" y="1169180"/>
            <a:ext cx="12192000" cy="133421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ru-RU" sz="6000" b="0" i="0" u="none" strike="noStrike" cap="none" dirty="0">
                <a:solidFill>
                  <a:srgbClr val="595959"/>
                </a:solidFill>
                <a:latin typeface="Calibri"/>
                <a:ea typeface="Calibri"/>
                <a:cs typeface="Calibri"/>
                <a:sym typeface="Calibri"/>
              </a:rPr>
              <a:t>Курс «Местные творцы перемен»</a:t>
            </a:r>
            <a:endParaRPr sz="6000" b="0" i="0" u="none" strike="noStrike" cap="none" dirty="0">
              <a:solidFill>
                <a:srgbClr val="595959"/>
              </a:solidFill>
              <a:latin typeface="Calibri"/>
              <a:ea typeface="Calibri"/>
              <a:cs typeface="Calibri"/>
              <a:sym typeface="Calibri"/>
            </a:endParaRPr>
          </a:p>
        </p:txBody>
      </p:sp>
      <p:pic>
        <p:nvPicPr>
          <p:cNvPr id="64" name="Google Shape;64;p1" descr="En bild som visar text, clipart&#10;&#10;Automatiskt genererad beskrivning"/>
          <p:cNvPicPr preferRelativeResize="0"/>
          <p:nvPr/>
        </p:nvPicPr>
        <p:blipFill rotWithShape="1">
          <a:blip r:embed="rId4">
            <a:alphaModFix/>
          </a:blip>
          <a:srcRect/>
          <a:stretch/>
        </p:blipFill>
        <p:spPr>
          <a:xfrm>
            <a:off x="3144976" y="3192435"/>
            <a:ext cx="5905500" cy="1346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38"/>
        <p:cNvGrpSpPr/>
        <p:nvPr/>
      </p:nvGrpSpPr>
      <p:grpSpPr>
        <a:xfrm>
          <a:off x="0" y="0"/>
          <a:ext cx="0" cy="0"/>
          <a:chOff x="0" y="0"/>
          <a:chExt cx="0" cy="0"/>
        </a:xfrm>
      </p:grpSpPr>
      <p:pic>
        <p:nvPicPr>
          <p:cNvPr id="139" name="Google Shape;139;p10"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46"/>
        <p:cNvGrpSpPr/>
        <p:nvPr/>
      </p:nvGrpSpPr>
      <p:grpSpPr>
        <a:xfrm>
          <a:off x="0" y="0"/>
          <a:ext cx="0" cy="0"/>
          <a:chOff x="0" y="0"/>
          <a:chExt cx="0" cy="0"/>
        </a:xfrm>
      </p:grpSpPr>
      <p:pic>
        <p:nvPicPr>
          <p:cNvPr id="147" name="Google Shape;147;p11"/>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54"/>
        <p:cNvGrpSpPr/>
        <p:nvPr/>
      </p:nvGrpSpPr>
      <p:grpSpPr>
        <a:xfrm>
          <a:off x="0" y="0"/>
          <a:ext cx="0" cy="0"/>
          <a:chOff x="0" y="0"/>
          <a:chExt cx="0" cy="0"/>
        </a:xfrm>
      </p:grpSpPr>
      <p:pic>
        <p:nvPicPr>
          <p:cNvPr id="155" name="Google Shape;155;p12"/>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62"/>
        <p:cNvGrpSpPr/>
        <p:nvPr/>
      </p:nvGrpSpPr>
      <p:grpSpPr>
        <a:xfrm>
          <a:off x="0" y="0"/>
          <a:ext cx="0" cy="0"/>
          <a:chOff x="0" y="0"/>
          <a:chExt cx="0" cy="0"/>
        </a:xfrm>
      </p:grpSpPr>
      <p:pic>
        <p:nvPicPr>
          <p:cNvPr id="163" name="Google Shape;163;p13" descr="En bild som visar text, person&#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70"/>
        <p:cNvGrpSpPr/>
        <p:nvPr/>
      </p:nvGrpSpPr>
      <p:grpSpPr>
        <a:xfrm>
          <a:off x="0" y="0"/>
          <a:ext cx="0" cy="0"/>
          <a:chOff x="0" y="0"/>
          <a:chExt cx="0" cy="0"/>
        </a:xfrm>
      </p:grpSpPr>
      <p:pic>
        <p:nvPicPr>
          <p:cNvPr id="171" name="Google Shape;171;p14"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78"/>
        <p:cNvGrpSpPr/>
        <p:nvPr/>
      </p:nvGrpSpPr>
      <p:grpSpPr>
        <a:xfrm>
          <a:off x="0" y="0"/>
          <a:ext cx="0" cy="0"/>
          <a:chOff x="0" y="0"/>
          <a:chExt cx="0" cy="0"/>
        </a:xfrm>
      </p:grpSpPr>
      <p:pic>
        <p:nvPicPr>
          <p:cNvPr id="179" name="Google Shape;179;p15"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86"/>
        <p:cNvGrpSpPr/>
        <p:nvPr/>
      </p:nvGrpSpPr>
      <p:grpSpPr>
        <a:xfrm>
          <a:off x="0" y="0"/>
          <a:ext cx="0" cy="0"/>
          <a:chOff x="0" y="0"/>
          <a:chExt cx="0" cy="0"/>
        </a:xfrm>
      </p:grpSpPr>
      <p:pic>
        <p:nvPicPr>
          <p:cNvPr id="187" name="Google Shape;187;p16"/>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94"/>
        <p:cNvGrpSpPr/>
        <p:nvPr/>
      </p:nvGrpSpPr>
      <p:grpSpPr>
        <a:xfrm>
          <a:off x="0" y="0"/>
          <a:ext cx="0" cy="0"/>
          <a:chOff x="0" y="0"/>
          <a:chExt cx="0" cy="0"/>
        </a:xfrm>
      </p:grpSpPr>
      <p:pic>
        <p:nvPicPr>
          <p:cNvPr id="195" name="Google Shape;195;p17"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02"/>
        <p:cNvGrpSpPr/>
        <p:nvPr/>
      </p:nvGrpSpPr>
      <p:grpSpPr>
        <a:xfrm>
          <a:off x="0" y="0"/>
          <a:ext cx="0" cy="0"/>
          <a:chOff x="0" y="0"/>
          <a:chExt cx="0" cy="0"/>
        </a:xfrm>
      </p:grpSpPr>
      <p:pic>
        <p:nvPicPr>
          <p:cNvPr id="203" name="Google Shape;203;p18"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10"/>
        <p:cNvGrpSpPr/>
        <p:nvPr/>
      </p:nvGrpSpPr>
      <p:grpSpPr>
        <a:xfrm>
          <a:off x="0" y="0"/>
          <a:ext cx="0" cy="0"/>
          <a:chOff x="0" y="0"/>
          <a:chExt cx="0" cy="0"/>
        </a:xfrm>
      </p:grpSpPr>
      <p:pic>
        <p:nvPicPr>
          <p:cNvPr id="211" name="Google Shape;211;p19"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71"/>
        <p:cNvGrpSpPr/>
        <p:nvPr/>
      </p:nvGrpSpPr>
      <p:grpSpPr>
        <a:xfrm>
          <a:off x="0" y="0"/>
          <a:ext cx="0" cy="0"/>
          <a:chOff x="0" y="0"/>
          <a:chExt cx="0" cy="0"/>
        </a:xfrm>
      </p:grpSpPr>
      <p:sp>
        <p:nvSpPr>
          <p:cNvPr id="72" name="Google Shape;72;p2"/>
          <p:cNvSpPr txBox="1"/>
          <p:nvPr/>
        </p:nvSpPr>
        <p:spPr>
          <a:xfrm>
            <a:off x="-1861" y="869306"/>
            <a:ext cx="12192000" cy="246217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ru-RU" sz="3600" b="0" i="0" u="none" strike="noStrike" kern="100" cap="none" spc="300" dirty="0">
                <a:solidFill>
                  <a:schemeClr val="lt1"/>
                </a:solidFill>
                <a:latin typeface="Calibri" panose="020F0502020204030204" pitchFamily="34" charset="0"/>
                <a:ea typeface="Calibri"/>
                <a:cs typeface="Calibri" panose="020F0502020204030204" pitchFamily="34" charset="0"/>
                <a:sym typeface="Calibri"/>
              </a:rPr>
              <a:t>СЕССИЯ 2</a:t>
            </a:r>
            <a:endParaRPr sz="3600" kern="100" spc="300"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000" b="0" i="0" u="none" strike="noStrike" cap="none" dirty="0">
              <a:solidFill>
                <a:schemeClr val="lt1"/>
              </a:solidFill>
              <a:latin typeface="Calibri"/>
              <a:ea typeface="Calibri"/>
              <a:cs typeface="Calibri"/>
              <a:sym typeface="Calibri"/>
            </a:endParaRPr>
          </a:p>
          <a:p>
            <a:pPr marL="0" marR="0" lvl="0" indent="0" algn="ctr" rtl="0">
              <a:spcBef>
                <a:spcPts val="0"/>
              </a:spcBef>
              <a:spcAft>
                <a:spcPts val="0"/>
              </a:spcAft>
              <a:buNone/>
            </a:pPr>
            <a:r>
              <a:rPr lang="ru-RU" sz="4500" b="0" i="0" u="none" strike="noStrike" cap="none" dirty="0">
                <a:solidFill>
                  <a:schemeClr val="lt1"/>
                </a:solidFill>
                <a:latin typeface="Calibri"/>
                <a:ea typeface="Calibri"/>
                <a:cs typeface="Calibri"/>
                <a:sym typeface="Calibri"/>
              </a:rPr>
              <a:t>Знакомство с концепцией свободы мысли, совести, религии или убеждений</a:t>
            </a:r>
            <a:endParaRPr sz="4500" b="0" i="0" u="none" strike="noStrike" cap="none" dirty="0">
              <a:solidFill>
                <a:schemeClr val="lt1"/>
              </a:solidFill>
              <a:latin typeface="Calibri"/>
              <a:ea typeface="Calibri"/>
              <a:cs typeface="Calibri"/>
              <a:sym typeface="Calibri"/>
            </a:endParaRPr>
          </a:p>
        </p:txBody>
      </p:sp>
      <p:pic>
        <p:nvPicPr>
          <p:cNvPr id="73" name="Google Shape;73;p2"/>
          <p:cNvPicPr preferRelativeResize="0"/>
          <p:nvPr/>
        </p:nvPicPr>
        <p:blipFill rotWithShape="1">
          <a:blip r:embed="rId3">
            <a:alphaModFix/>
          </a:blip>
          <a:srcRect/>
          <a:stretch/>
        </p:blipFill>
        <p:spPr>
          <a:xfrm>
            <a:off x="5205621" y="4262274"/>
            <a:ext cx="1777036" cy="179516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18"/>
        <p:cNvGrpSpPr/>
        <p:nvPr/>
      </p:nvGrpSpPr>
      <p:grpSpPr>
        <a:xfrm>
          <a:off x="0" y="0"/>
          <a:ext cx="0" cy="0"/>
          <a:chOff x="0" y="0"/>
          <a:chExt cx="0" cy="0"/>
        </a:xfrm>
      </p:grpSpPr>
      <p:pic>
        <p:nvPicPr>
          <p:cNvPr id="219" name="Google Shape;219;p20" descr="En bild som visar text, leksak, docka&#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26"/>
        <p:cNvGrpSpPr/>
        <p:nvPr/>
      </p:nvGrpSpPr>
      <p:grpSpPr>
        <a:xfrm>
          <a:off x="0" y="0"/>
          <a:ext cx="0" cy="0"/>
          <a:chOff x="0" y="0"/>
          <a:chExt cx="0" cy="0"/>
        </a:xfrm>
      </p:grpSpPr>
      <p:pic>
        <p:nvPicPr>
          <p:cNvPr id="227" name="Google Shape;227;p21" descr="En bild som visar person, grupp, personer&#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34"/>
        <p:cNvGrpSpPr/>
        <p:nvPr/>
      </p:nvGrpSpPr>
      <p:grpSpPr>
        <a:xfrm>
          <a:off x="0" y="0"/>
          <a:ext cx="0" cy="0"/>
          <a:chOff x="0" y="0"/>
          <a:chExt cx="0" cy="0"/>
        </a:xfrm>
      </p:grpSpPr>
      <p:pic>
        <p:nvPicPr>
          <p:cNvPr id="235" name="Google Shape;235;p22" descr="En bild som visar text, står&#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42"/>
        <p:cNvGrpSpPr/>
        <p:nvPr/>
      </p:nvGrpSpPr>
      <p:grpSpPr>
        <a:xfrm>
          <a:off x="0" y="0"/>
          <a:ext cx="0" cy="0"/>
          <a:chOff x="0" y="0"/>
          <a:chExt cx="0" cy="0"/>
        </a:xfrm>
      </p:grpSpPr>
      <p:pic>
        <p:nvPicPr>
          <p:cNvPr id="243" name="Google Shape;243;p23"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50"/>
        <p:cNvGrpSpPr/>
        <p:nvPr/>
      </p:nvGrpSpPr>
      <p:grpSpPr>
        <a:xfrm>
          <a:off x="0" y="0"/>
          <a:ext cx="0" cy="0"/>
          <a:chOff x="0" y="0"/>
          <a:chExt cx="0" cy="0"/>
        </a:xfrm>
      </p:grpSpPr>
      <p:sp>
        <p:nvSpPr>
          <p:cNvPr id="4" name="Google Shape;252;p24">
            <a:extLst>
              <a:ext uri="{FF2B5EF4-FFF2-40B4-BE49-F238E27FC236}">
                <a16:creationId xmlns:a16="http://schemas.microsoft.com/office/drawing/2014/main" id="{B450371D-2A09-A9A2-AB27-F61CB164925C}"/>
              </a:ext>
            </a:extLst>
          </p:cNvPr>
          <p:cNvSpPr/>
          <p:nvPr/>
        </p:nvSpPr>
        <p:spPr>
          <a:xfrm>
            <a:off x="1145644" y="1299948"/>
            <a:ext cx="10338600" cy="28007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400" b="1" dirty="0">
                <a:solidFill>
                  <a:schemeClr val="dk1"/>
                </a:solidFill>
                <a:latin typeface="Calibri"/>
                <a:ea typeface="Calibri"/>
                <a:cs typeface="Calibri"/>
                <a:sym typeface="Calibri"/>
              </a:rPr>
              <a:t>Думать, Верить, Принадлежать/Относиться, Практиковать, Подвергать сомнению, Менять и Отказываться.</a:t>
            </a:r>
            <a:endParaRPr sz="4400" b="1" dirty="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59"/>
        <p:cNvGrpSpPr/>
        <p:nvPr/>
      </p:nvGrpSpPr>
      <p:grpSpPr>
        <a:xfrm>
          <a:off x="0" y="0"/>
          <a:ext cx="0" cy="0"/>
          <a:chOff x="0" y="0"/>
          <a:chExt cx="0" cy="0"/>
        </a:xfrm>
      </p:grpSpPr>
      <p:pic>
        <p:nvPicPr>
          <p:cNvPr id="260" name="Google Shape;260;p25"/>
          <p:cNvPicPr preferRelativeResize="0"/>
          <p:nvPr/>
        </p:nvPicPr>
        <p:blipFill rotWithShape="1">
          <a:blip r:embed="rId3">
            <a:alphaModFix/>
          </a:blip>
          <a:srcRect/>
          <a:stretch/>
        </p:blipFill>
        <p:spPr>
          <a:xfrm>
            <a:off x="4034790" y="3003652"/>
            <a:ext cx="4722786" cy="3259388"/>
          </a:xfrm>
          <a:prstGeom prst="rect">
            <a:avLst/>
          </a:prstGeom>
          <a:noFill/>
          <a:ln>
            <a:noFill/>
          </a:ln>
        </p:spPr>
      </p:pic>
      <p:pic>
        <p:nvPicPr>
          <p:cNvPr id="261" name="Google Shape;261;p25"/>
          <p:cNvPicPr preferRelativeResize="0"/>
          <p:nvPr/>
        </p:nvPicPr>
        <p:blipFill rotWithShape="1">
          <a:blip r:embed="rId4">
            <a:alphaModFix/>
          </a:blip>
          <a:srcRect/>
          <a:stretch/>
        </p:blipFill>
        <p:spPr>
          <a:xfrm>
            <a:off x="7501" y="0"/>
            <a:ext cx="12192000" cy="228600"/>
          </a:xfrm>
          <a:prstGeom prst="rect">
            <a:avLst/>
          </a:prstGeom>
          <a:noFill/>
          <a:ln>
            <a:noFill/>
          </a:ln>
        </p:spPr>
      </p:pic>
      <p:sp>
        <p:nvSpPr>
          <p:cNvPr id="262" name="Google Shape;262;p25"/>
          <p:cNvSpPr/>
          <p:nvPr/>
        </p:nvSpPr>
        <p:spPr>
          <a:xfrm>
            <a:off x="1145666" y="1320730"/>
            <a:ext cx="1033857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400" b="1" dirty="0">
                <a:solidFill>
                  <a:schemeClr val="dk1"/>
                </a:solidFill>
                <a:latin typeface="Calibri"/>
                <a:ea typeface="Calibri"/>
                <a:cs typeface="Calibri"/>
                <a:sym typeface="Calibri"/>
              </a:rPr>
              <a:t>Свобода религии или убеждений: </a:t>
            </a:r>
            <a:endParaRPr sz="4400" b="1" dirty="0">
              <a:solidFill>
                <a:schemeClr val="dk1"/>
              </a:solidFill>
              <a:latin typeface="Calibri"/>
              <a:ea typeface="Calibri"/>
              <a:cs typeface="Calibri"/>
              <a:sym typeface="Calibri"/>
            </a:endParaRPr>
          </a:p>
          <a:p>
            <a:pPr marL="0" marR="0" lvl="0" indent="0" algn="l" rtl="0">
              <a:spcBef>
                <a:spcPts val="0"/>
              </a:spcBef>
              <a:spcAft>
                <a:spcPts val="0"/>
              </a:spcAft>
              <a:buNone/>
            </a:pPr>
            <a:r>
              <a:rPr lang="ru-RU" sz="4400" b="1" dirty="0">
                <a:solidFill>
                  <a:schemeClr val="dk1"/>
                </a:solidFill>
                <a:latin typeface="Calibri"/>
                <a:ea typeface="Calibri"/>
                <a:cs typeface="Calibri"/>
                <a:sym typeface="Calibri"/>
              </a:rPr>
              <a:t>Кто или что должно защищаться? </a:t>
            </a:r>
            <a:endParaRPr sz="4400" b="1" dirty="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6"/>
          <p:cNvSpPr/>
          <p:nvPr/>
        </p:nvSpPr>
        <p:spPr>
          <a:xfrm>
            <a:off x="1145666" y="1320730"/>
            <a:ext cx="7824786" cy="21236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400" b="1" dirty="0">
                <a:solidFill>
                  <a:schemeClr val="dk1"/>
                </a:solidFill>
                <a:latin typeface="Calibri"/>
                <a:ea typeface="Calibri"/>
                <a:cs typeface="Calibri"/>
                <a:sym typeface="Calibri"/>
              </a:rPr>
              <a:t>Потребности </a:t>
            </a:r>
            <a:endParaRPr lang="sv-SE" sz="4400" b="1" dirty="0">
              <a:solidFill>
                <a:schemeClr val="dk1"/>
              </a:solidFill>
              <a:latin typeface="Calibri"/>
              <a:ea typeface="Calibri"/>
              <a:cs typeface="Calibri"/>
              <a:sym typeface="Calibri"/>
            </a:endParaRPr>
          </a:p>
          <a:p>
            <a:pPr marL="0" marR="0" lvl="0" indent="0" algn="l" rtl="0">
              <a:spcBef>
                <a:spcPts val="0"/>
              </a:spcBef>
              <a:spcAft>
                <a:spcPts val="0"/>
              </a:spcAft>
              <a:buNone/>
            </a:pPr>
            <a:r>
              <a:rPr lang="ru-RU" sz="4400" b="1" dirty="0">
                <a:solidFill>
                  <a:schemeClr val="dk1"/>
                </a:solidFill>
                <a:latin typeface="Calibri"/>
                <a:ea typeface="Calibri"/>
                <a:cs typeface="Calibri"/>
                <a:sym typeface="Calibri"/>
              </a:rPr>
              <a:t>человека и </a:t>
            </a:r>
            <a:endParaRPr lang="sv-SE" sz="4400" b="1" dirty="0">
              <a:solidFill>
                <a:schemeClr val="dk1"/>
              </a:solidFill>
              <a:latin typeface="Calibri"/>
              <a:ea typeface="Calibri"/>
              <a:cs typeface="Calibri"/>
              <a:sym typeface="Calibri"/>
            </a:endParaRPr>
          </a:p>
          <a:p>
            <a:pPr marL="0" marR="0" lvl="0" indent="0" algn="l" rtl="0">
              <a:spcBef>
                <a:spcPts val="0"/>
              </a:spcBef>
              <a:spcAft>
                <a:spcPts val="0"/>
              </a:spcAft>
              <a:buNone/>
            </a:pPr>
            <a:r>
              <a:rPr lang="ru-RU" sz="4400" b="1" dirty="0">
                <a:solidFill>
                  <a:schemeClr val="dk1"/>
                </a:solidFill>
                <a:latin typeface="Calibri"/>
                <a:ea typeface="Calibri"/>
                <a:cs typeface="Calibri"/>
                <a:sym typeface="Calibri"/>
              </a:rPr>
              <a:t>права человека</a:t>
            </a:r>
            <a:endParaRPr sz="4400" b="1" dirty="0">
              <a:solidFill>
                <a:schemeClr val="dk1"/>
              </a:solidFill>
              <a:latin typeface="Calibri"/>
              <a:ea typeface="Calibri"/>
              <a:cs typeface="Calibri"/>
              <a:sym typeface="Calibri"/>
            </a:endParaRPr>
          </a:p>
        </p:txBody>
      </p:sp>
      <p:grpSp>
        <p:nvGrpSpPr>
          <p:cNvPr id="271" name="Google Shape;271;p26"/>
          <p:cNvGrpSpPr/>
          <p:nvPr/>
        </p:nvGrpSpPr>
        <p:grpSpPr>
          <a:xfrm>
            <a:off x="5719276" y="1600200"/>
            <a:ext cx="4158087" cy="4500613"/>
            <a:chOff x="6198477" y="1135764"/>
            <a:chExt cx="4246623" cy="4596443"/>
          </a:xfrm>
        </p:grpSpPr>
        <p:pic>
          <p:nvPicPr>
            <p:cNvPr id="272" name="Google Shape;272;p26"/>
            <p:cNvPicPr preferRelativeResize="0"/>
            <p:nvPr/>
          </p:nvPicPr>
          <p:blipFill rotWithShape="1">
            <a:blip r:embed="rId3">
              <a:alphaModFix/>
            </a:blip>
            <a:srcRect/>
            <a:stretch/>
          </p:blipFill>
          <p:spPr>
            <a:xfrm>
              <a:off x="6198477" y="1485584"/>
              <a:ext cx="4246623" cy="4246623"/>
            </a:xfrm>
            <a:prstGeom prst="rect">
              <a:avLst/>
            </a:prstGeom>
            <a:noFill/>
            <a:ln>
              <a:noFill/>
            </a:ln>
          </p:spPr>
        </p:pic>
        <p:pic>
          <p:nvPicPr>
            <p:cNvPr id="273" name="Google Shape;273;p26"/>
            <p:cNvPicPr preferRelativeResize="0"/>
            <p:nvPr/>
          </p:nvPicPr>
          <p:blipFill rotWithShape="1">
            <a:blip r:embed="rId4">
              <a:alphaModFix/>
            </a:blip>
            <a:srcRect/>
            <a:stretch/>
          </p:blipFill>
          <p:spPr>
            <a:xfrm>
              <a:off x="6901801" y="1135764"/>
              <a:ext cx="3048000" cy="3035300"/>
            </a:xfrm>
            <a:prstGeom prst="rect">
              <a:avLst/>
            </a:prstGeom>
            <a:noFill/>
            <a:ln>
              <a:noFill/>
            </a:ln>
          </p:spPr>
        </p:pic>
        <p:pic>
          <p:nvPicPr>
            <p:cNvPr id="274" name="Google Shape;274;p26"/>
            <p:cNvPicPr preferRelativeResize="0"/>
            <p:nvPr/>
          </p:nvPicPr>
          <p:blipFill rotWithShape="1">
            <a:blip r:embed="rId5">
              <a:alphaModFix/>
            </a:blip>
            <a:srcRect/>
            <a:stretch/>
          </p:blipFill>
          <p:spPr>
            <a:xfrm>
              <a:off x="6929981" y="2276031"/>
              <a:ext cx="1243882" cy="1243882"/>
            </a:xfrm>
            <a:prstGeom prst="rect">
              <a:avLst/>
            </a:prstGeom>
            <a:noFill/>
            <a:ln>
              <a:noFill/>
            </a:ln>
          </p:spPr>
        </p:pic>
        <p:pic>
          <p:nvPicPr>
            <p:cNvPr id="275" name="Google Shape;275;p26"/>
            <p:cNvPicPr preferRelativeResize="0"/>
            <p:nvPr/>
          </p:nvPicPr>
          <p:blipFill rotWithShape="1">
            <a:blip r:embed="rId6">
              <a:alphaModFix/>
            </a:blip>
            <a:srcRect/>
            <a:stretch/>
          </p:blipFill>
          <p:spPr>
            <a:xfrm>
              <a:off x="7731396" y="3519913"/>
              <a:ext cx="970372" cy="1142883"/>
            </a:xfrm>
            <a:prstGeom prst="rect">
              <a:avLst/>
            </a:prstGeom>
            <a:noFill/>
            <a:ln>
              <a:noFill/>
            </a:ln>
          </p:spPr>
        </p:pic>
        <p:pic>
          <p:nvPicPr>
            <p:cNvPr id="276" name="Google Shape;276;p26"/>
            <p:cNvPicPr preferRelativeResize="0"/>
            <p:nvPr/>
          </p:nvPicPr>
          <p:blipFill rotWithShape="1">
            <a:blip r:embed="rId7">
              <a:alphaModFix/>
            </a:blip>
            <a:srcRect/>
            <a:stretch/>
          </p:blipFill>
          <p:spPr>
            <a:xfrm>
              <a:off x="8673313" y="2416447"/>
              <a:ext cx="1128053" cy="1211612"/>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83"/>
        <p:cNvGrpSpPr/>
        <p:nvPr/>
      </p:nvGrpSpPr>
      <p:grpSpPr>
        <a:xfrm>
          <a:off x="0" y="0"/>
          <a:ext cx="0" cy="0"/>
          <a:chOff x="0" y="0"/>
          <a:chExt cx="0" cy="0"/>
        </a:xfrm>
      </p:grpSpPr>
      <p:pic>
        <p:nvPicPr>
          <p:cNvPr id="284" name="Google Shape;284;p27"/>
          <p:cNvPicPr preferRelativeResize="0"/>
          <p:nvPr/>
        </p:nvPicPr>
        <p:blipFill rotWithShape="1">
          <a:blip r:embed="rId3">
            <a:alphaModFix/>
          </a:blip>
          <a:srcRect/>
          <a:stretch/>
        </p:blipFill>
        <p:spPr>
          <a:xfrm>
            <a:off x="7501" y="0"/>
            <a:ext cx="12192000" cy="228600"/>
          </a:xfrm>
          <a:prstGeom prst="rect">
            <a:avLst/>
          </a:prstGeom>
          <a:noFill/>
          <a:ln>
            <a:noFill/>
          </a:ln>
        </p:spPr>
      </p:pic>
      <p:sp>
        <p:nvSpPr>
          <p:cNvPr id="285" name="Google Shape;285;p27"/>
          <p:cNvSpPr/>
          <p:nvPr/>
        </p:nvSpPr>
        <p:spPr>
          <a:xfrm>
            <a:off x="1145666" y="1320730"/>
            <a:ext cx="6262299"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400" b="1">
                <a:solidFill>
                  <a:schemeClr val="dk1"/>
                </a:solidFill>
                <a:latin typeface="Calibri"/>
                <a:ea typeface="Calibri"/>
                <a:cs typeface="Calibri"/>
                <a:sym typeface="Calibri"/>
              </a:rPr>
              <a:t>Международный пакт о гражданских и политических правах</a:t>
            </a:r>
            <a:endParaRPr sz="4400" b="1">
              <a:solidFill>
                <a:schemeClr val="dk1"/>
              </a:solidFill>
              <a:latin typeface="Calibri"/>
              <a:ea typeface="Calibri"/>
              <a:cs typeface="Calibri"/>
              <a:sym typeface="Calibri"/>
            </a:endParaRPr>
          </a:p>
        </p:txBody>
      </p:sp>
      <p:grpSp>
        <p:nvGrpSpPr>
          <p:cNvPr id="286" name="Google Shape;286;p27"/>
          <p:cNvGrpSpPr/>
          <p:nvPr/>
        </p:nvGrpSpPr>
        <p:grpSpPr>
          <a:xfrm>
            <a:off x="7261023" y="1054781"/>
            <a:ext cx="4148481" cy="4971432"/>
            <a:chOff x="7263575" y="943284"/>
            <a:chExt cx="4148481" cy="4971432"/>
          </a:xfrm>
        </p:grpSpPr>
        <p:pic>
          <p:nvPicPr>
            <p:cNvPr id="287" name="Google Shape;287;p27" descr="En bild som visar text&#10;&#10;Automatiskt genererad beskrivning"/>
            <p:cNvPicPr preferRelativeResize="0"/>
            <p:nvPr/>
          </p:nvPicPr>
          <p:blipFill rotWithShape="1">
            <a:blip r:embed="rId4">
              <a:alphaModFix/>
            </a:blip>
            <a:srcRect/>
            <a:stretch/>
          </p:blipFill>
          <p:spPr>
            <a:xfrm rot="606753">
              <a:off x="7626745" y="1209233"/>
              <a:ext cx="3422141" cy="4439534"/>
            </a:xfrm>
            <a:prstGeom prst="rect">
              <a:avLst/>
            </a:prstGeom>
            <a:noFill/>
            <a:ln>
              <a:noFill/>
            </a:ln>
          </p:spPr>
        </p:pic>
        <p:sp>
          <p:nvSpPr>
            <p:cNvPr id="288" name="Google Shape;288;p27"/>
            <p:cNvSpPr txBox="1"/>
            <p:nvPr/>
          </p:nvSpPr>
          <p:spPr>
            <a:xfrm rot="569321">
              <a:off x="8261239" y="2351781"/>
              <a:ext cx="215315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800" b="1">
                  <a:solidFill>
                    <a:schemeClr val="dk1"/>
                  </a:solidFill>
                  <a:latin typeface="Calibri"/>
                  <a:ea typeface="Calibri"/>
                  <a:cs typeface="Calibri"/>
                  <a:sym typeface="Calibri"/>
                </a:rPr>
                <a:t>МПГПП</a:t>
              </a:r>
              <a:endParaRPr sz="4800" b="1">
                <a:solidFill>
                  <a:schemeClr val="dk1"/>
                </a:solidFill>
                <a:latin typeface="Calibri"/>
                <a:ea typeface="Calibri"/>
                <a:cs typeface="Calibri"/>
                <a:sym typeface="Calibri"/>
              </a:endParaRPr>
            </a:p>
          </p:txBody>
        </p:sp>
        <p:pic>
          <p:nvPicPr>
            <p:cNvPr id="289" name="Google Shape;289;p27"/>
            <p:cNvPicPr preferRelativeResize="0"/>
            <p:nvPr/>
          </p:nvPicPr>
          <p:blipFill rotWithShape="1">
            <a:blip r:embed="rId5">
              <a:alphaModFix/>
            </a:blip>
            <a:srcRect/>
            <a:stretch/>
          </p:blipFill>
          <p:spPr>
            <a:xfrm rot="555583">
              <a:off x="9194115" y="1747740"/>
              <a:ext cx="579059" cy="471887"/>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96"/>
        <p:cNvGrpSpPr/>
        <p:nvPr/>
      </p:nvGrpSpPr>
      <p:grpSpPr>
        <a:xfrm>
          <a:off x="0" y="0"/>
          <a:ext cx="0" cy="0"/>
          <a:chOff x="0" y="0"/>
          <a:chExt cx="0" cy="0"/>
        </a:xfrm>
      </p:grpSpPr>
      <p:pic>
        <p:nvPicPr>
          <p:cNvPr id="297" name="Google Shape;297;p28"/>
          <p:cNvPicPr preferRelativeResize="0"/>
          <p:nvPr/>
        </p:nvPicPr>
        <p:blipFill rotWithShape="1">
          <a:blip r:embed="rId3">
            <a:alphaModFix/>
          </a:blip>
          <a:srcRect/>
          <a:stretch/>
        </p:blipFill>
        <p:spPr>
          <a:xfrm>
            <a:off x="7501" y="0"/>
            <a:ext cx="12192000" cy="228600"/>
          </a:xfrm>
          <a:prstGeom prst="rect">
            <a:avLst/>
          </a:prstGeom>
          <a:noFill/>
          <a:ln>
            <a:noFill/>
          </a:ln>
        </p:spPr>
      </p:pic>
      <p:sp>
        <p:nvSpPr>
          <p:cNvPr id="298" name="Google Shape;298;p28"/>
          <p:cNvSpPr/>
          <p:nvPr/>
        </p:nvSpPr>
        <p:spPr>
          <a:xfrm>
            <a:off x="1145666" y="1320730"/>
            <a:ext cx="10338578"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400" b="1">
                <a:solidFill>
                  <a:schemeClr val="dk1"/>
                </a:solidFill>
                <a:latin typeface="Calibri"/>
                <a:ea typeface="Calibri"/>
                <a:cs typeface="Calibri"/>
                <a:sym typeface="Calibri"/>
              </a:rPr>
              <a:t>Каждый человек имеет право на свободу мысли, совести и религии.</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ru-RU" sz="2800">
                <a:solidFill>
                  <a:schemeClr val="dk1"/>
                </a:solidFill>
                <a:latin typeface="Calibri"/>
                <a:ea typeface="Calibri"/>
                <a:cs typeface="Calibri"/>
                <a:sym typeface="Calibri"/>
              </a:rPr>
              <a:t>Статья 18 </a:t>
            </a:r>
            <a:endParaRPr/>
          </a:p>
        </p:txBody>
      </p:sp>
      <p:pic>
        <p:nvPicPr>
          <p:cNvPr id="299" name="Google Shape;299;p28"/>
          <p:cNvPicPr preferRelativeResize="0"/>
          <p:nvPr/>
        </p:nvPicPr>
        <p:blipFill rotWithShape="1">
          <a:blip r:embed="rId4">
            <a:alphaModFix/>
          </a:blip>
          <a:srcRect/>
          <a:stretch/>
        </p:blipFill>
        <p:spPr>
          <a:xfrm>
            <a:off x="7230326" y="3349591"/>
            <a:ext cx="4156150" cy="286832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8" name="Google Shape;308;p29" descr="En bild som visar text&#10;&#10;Automatiskt genererad beskrivning"/>
          <p:cNvPicPr preferRelativeResize="0"/>
          <p:nvPr/>
        </p:nvPicPr>
        <p:blipFill rotWithShape="1">
          <a:blip r:embed="rId3">
            <a:alphaModFix/>
          </a:blip>
          <a:srcRect/>
          <a:stretch/>
        </p:blipFill>
        <p:spPr>
          <a:xfrm>
            <a:off x="3253339" y="568808"/>
            <a:ext cx="8332269" cy="5892694"/>
          </a:xfrm>
          <a:prstGeom prst="rect">
            <a:avLst/>
          </a:prstGeom>
          <a:noFill/>
          <a:ln>
            <a:noFill/>
          </a:ln>
        </p:spPr>
      </p:pic>
      <p:sp>
        <p:nvSpPr>
          <p:cNvPr id="309" name="Google Shape;309;p29"/>
          <p:cNvSpPr/>
          <p:nvPr/>
        </p:nvSpPr>
        <p:spPr>
          <a:xfrm>
            <a:off x="1145666" y="1320730"/>
            <a:ext cx="10338578"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400" b="1" dirty="0">
                <a:solidFill>
                  <a:schemeClr val="dk1"/>
                </a:solidFill>
                <a:latin typeface="Calibri"/>
                <a:ea typeface="Calibri"/>
                <a:cs typeface="Calibri"/>
                <a:sym typeface="Calibri"/>
              </a:rPr>
              <a:t>Думать</a:t>
            </a:r>
            <a:endParaRPr sz="2800"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80"/>
        <p:cNvGrpSpPr/>
        <p:nvPr/>
      </p:nvGrpSpPr>
      <p:grpSpPr>
        <a:xfrm>
          <a:off x="0" y="0"/>
          <a:ext cx="0" cy="0"/>
          <a:chOff x="0" y="0"/>
          <a:chExt cx="0" cy="0"/>
        </a:xfrm>
      </p:grpSpPr>
      <p:pic>
        <p:nvPicPr>
          <p:cNvPr id="81" name="Google Shape;81;p3" descr="En bild som visar text, vektorgrafik&#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
        <p:nvSpPr>
          <p:cNvPr id="82" name="Google Shape;82;p3"/>
          <p:cNvSpPr/>
          <p:nvPr/>
        </p:nvSpPr>
        <p:spPr>
          <a:xfrm>
            <a:off x="1247394" y="653466"/>
            <a:ext cx="9697212"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4000" b="1" i="0" u="none" strike="noStrike" cap="none" dirty="0">
                <a:solidFill>
                  <a:schemeClr val="accent6"/>
                </a:solidFill>
                <a:latin typeface="Comic Sans MS"/>
                <a:ea typeface="Comic Sans MS"/>
                <a:cs typeface="Comic Sans MS"/>
                <a:sym typeface="Comic Sans MS"/>
              </a:rPr>
              <a:t>Песни флейты </a:t>
            </a:r>
            <a:endParaRPr lang="sv-SE" sz="4000" b="1" i="0" u="none" strike="noStrike" cap="none" dirty="0">
              <a:solidFill>
                <a:schemeClr val="accent6"/>
              </a:solidFill>
              <a:latin typeface="Comic Sans MS"/>
              <a:ea typeface="Comic Sans MS"/>
              <a:cs typeface="Comic Sans MS"/>
              <a:sym typeface="Comic Sans MS"/>
            </a:endParaRPr>
          </a:p>
          <a:p>
            <a:pPr marL="0" marR="0" lvl="0" indent="0" algn="ctr" rtl="0">
              <a:spcBef>
                <a:spcPts val="0"/>
              </a:spcBef>
              <a:spcAft>
                <a:spcPts val="0"/>
              </a:spcAft>
              <a:buNone/>
            </a:pPr>
            <a:r>
              <a:rPr lang="ru-RU" sz="4000" b="1" i="0" u="none" strike="noStrike" cap="none" dirty="0">
                <a:solidFill>
                  <a:schemeClr val="accent6"/>
                </a:solidFill>
                <a:latin typeface="Comic Sans MS"/>
                <a:ea typeface="Comic Sans MS"/>
                <a:cs typeface="Comic Sans MS"/>
                <a:sym typeface="Comic Sans MS"/>
              </a:rPr>
              <a:t>и барабана</a:t>
            </a:r>
            <a:endParaRPr sz="4000" b="0" i="0" u="none" strike="noStrike" cap="none" dirty="0">
              <a:solidFill>
                <a:schemeClr val="accent6"/>
              </a:solidFill>
              <a:latin typeface="Comic Sans MS"/>
              <a:ea typeface="Comic Sans MS"/>
              <a:cs typeface="Comic Sans MS"/>
              <a:sym typeface="Comic Sans MS"/>
            </a:endParaRPr>
          </a:p>
        </p:txBody>
      </p:sp>
      <p:sp>
        <p:nvSpPr>
          <p:cNvPr id="83" name="Google Shape;83;p3"/>
          <p:cNvSpPr txBox="1"/>
          <p:nvPr/>
        </p:nvSpPr>
        <p:spPr>
          <a:xfrm>
            <a:off x="2722814" y="6198534"/>
            <a:ext cx="196560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b="0" i="0" u="none" strike="noStrike" cap="none">
                <a:solidFill>
                  <a:schemeClr val="accent6"/>
                </a:solidFill>
                <a:latin typeface="Comic Sans MS"/>
                <a:ea typeface="Comic Sans MS"/>
                <a:cs typeface="Comic Sans MS"/>
                <a:sym typeface="Comic Sans MS"/>
              </a:rPr>
              <a:t>Illustrated by Toby Newsome</a:t>
            </a:r>
            <a:endParaRPr sz="1000">
              <a:solidFill>
                <a:schemeClr val="accent6"/>
              </a:solidFill>
              <a:latin typeface="Comic Sans MS"/>
              <a:ea typeface="Comic Sans MS"/>
              <a:cs typeface="Comic Sans MS"/>
              <a:sym typeface="Comic Sans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30" descr="En bild som visar text, person&#10;&#10;Automatiskt genererad beskrivning"/>
          <p:cNvPicPr preferRelativeResize="0"/>
          <p:nvPr/>
        </p:nvPicPr>
        <p:blipFill rotWithShape="1">
          <a:blip r:embed="rId3">
            <a:alphaModFix/>
          </a:blip>
          <a:srcRect/>
          <a:stretch/>
        </p:blipFill>
        <p:spPr>
          <a:xfrm>
            <a:off x="4339243" y="648329"/>
            <a:ext cx="7664525" cy="5420455"/>
          </a:xfrm>
          <a:prstGeom prst="rect">
            <a:avLst/>
          </a:prstGeom>
          <a:noFill/>
          <a:ln>
            <a:noFill/>
          </a:ln>
        </p:spPr>
      </p:pic>
      <p:sp>
        <p:nvSpPr>
          <p:cNvPr id="318" name="Google Shape;318;p30"/>
          <p:cNvSpPr/>
          <p:nvPr/>
        </p:nvSpPr>
        <p:spPr>
          <a:xfrm>
            <a:off x="376149" y="1333982"/>
            <a:ext cx="357726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400" b="1" dirty="0">
                <a:solidFill>
                  <a:schemeClr val="dk1"/>
                </a:solidFill>
                <a:latin typeface="Calibri"/>
                <a:ea typeface="Calibri"/>
                <a:cs typeface="Calibri"/>
                <a:sym typeface="Calibri"/>
              </a:rPr>
              <a:t>Отказываться</a:t>
            </a:r>
            <a:endParaRPr sz="2800" dirty="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7" name="Google Shape;327;p31" descr="En bild som visar text&#10;&#10;Automatiskt genererad beskrivning"/>
          <p:cNvPicPr preferRelativeResize="0"/>
          <p:nvPr/>
        </p:nvPicPr>
        <p:blipFill rotWithShape="1">
          <a:blip r:embed="rId3">
            <a:alphaModFix/>
          </a:blip>
          <a:srcRect/>
          <a:stretch/>
        </p:blipFill>
        <p:spPr>
          <a:xfrm>
            <a:off x="3243000" y="571627"/>
            <a:ext cx="8332985" cy="5893200"/>
          </a:xfrm>
          <a:prstGeom prst="rect">
            <a:avLst/>
          </a:prstGeom>
          <a:noFill/>
          <a:ln>
            <a:noFill/>
          </a:ln>
        </p:spPr>
      </p:pic>
      <p:sp>
        <p:nvSpPr>
          <p:cNvPr id="328" name="Google Shape;328;p31"/>
          <p:cNvSpPr/>
          <p:nvPr/>
        </p:nvSpPr>
        <p:spPr>
          <a:xfrm>
            <a:off x="838200" y="816388"/>
            <a:ext cx="3806535"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400" b="1" dirty="0">
                <a:solidFill>
                  <a:schemeClr val="dk1"/>
                </a:solidFill>
                <a:latin typeface="Calibri"/>
                <a:ea typeface="Calibri"/>
                <a:cs typeface="Calibri"/>
                <a:sym typeface="Calibri"/>
              </a:rPr>
              <a:t>Верить и принадлежать</a:t>
            </a:r>
            <a:endParaRPr sz="2800" dirty="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2"/>
          <p:cNvSpPr/>
          <p:nvPr/>
        </p:nvSpPr>
        <p:spPr>
          <a:xfrm>
            <a:off x="1145666" y="1320730"/>
            <a:ext cx="10338578"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400" b="1">
                <a:solidFill>
                  <a:schemeClr val="dk1"/>
                </a:solidFill>
                <a:latin typeface="Calibri"/>
                <a:ea typeface="Calibri"/>
                <a:cs typeface="Calibri"/>
                <a:sym typeface="Calibri"/>
              </a:rPr>
              <a:t>Менять</a:t>
            </a:r>
            <a:endParaRPr sz="2800">
              <a:solidFill>
                <a:schemeClr val="dk1"/>
              </a:solidFill>
              <a:latin typeface="Calibri"/>
              <a:ea typeface="Calibri"/>
              <a:cs typeface="Calibri"/>
              <a:sym typeface="Calibri"/>
            </a:endParaRPr>
          </a:p>
        </p:txBody>
      </p:sp>
      <p:pic>
        <p:nvPicPr>
          <p:cNvPr id="337" name="Google Shape;337;p32" descr="En bild som visar text&#10;&#10;Automatiskt genererad beskrivning"/>
          <p:cNvPicPr preferRelativeResize="0"/>
          <p:nvPr/>
        </p:nvPicPr>
        <p:blipFill rotWithShape="1">
          <a:blip r:embed="rId3">
            <a:alphaModFix/>
          </a:blip>
          <a:srcRect/>
          <a:stretch/>
        </p:blipFill>
        <p:spPr>
          <a:xfrm>
            <a:off x="5189670" y="571627"/>
            <a:ext cx="3383231" cy="590581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344"/>
        <p:cNvGrpSpPr/>
        <p:nvPr/>
      </p:nvGrpSpPr>
      <p:grpSpPr>
        <a:xfrm>
          <a:off x="0" y="0"/>
          <a:ext cx="0" cy="0"/>
          <a:chOff x="0" y="0"/>
          <a:chExt cx="0" cy="0"/>
        </a:xfrm>
      </p:grpSpPr>
      <p:pic>
        <p:nvPicPr>
          <p:cNvPr id="345" name="Google Shape;345;p33"/>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346" name="Google Shape;346;p33"/>
          <p:cNvSpPr/>
          <p:nvPr/>
        </p:nvSpPr>
        <p:spPr>
          <a:xfrm>
            <a:off x="1039648" y="1121947"/>
            <a:ext cx="10338578" cy="50167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dirty="0">
                <a:solidFill>
                  <a:schemeClr val="dk1"/>
                </a:solidFill>
                <a:latin typeface="Calibri"/>
                <a:ea typeface="Calibri"/>
                <a:cs typeface="Calibri"/>
                <a:sym typeface="Calibri"/>
              </a:rPr>
              <a:t>Статья 18 МПГПП</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ru-RU" sz="4400" b="1" dirty="0">
                <a:solidFill>
                  <a:schemeClr val="dk1"/>
                </a:solidFill>
                <a:latin typeface="Calibri"/>
                <a:ea typeface="Calibri"/>
                <a:cs typeface="Calibri"/>
                <a:sym typeface="Calibri"/>
              </a:rPr>
              <a:t>Это право включает свободу иметь или принимать религию или убеждения по своему выбору</a:t>
            </a:r>
            <a:br>
              <a:rPr lang="ru-RU" sz="4400" b="1" dirty="0">
                <a:solidFill>
                  <a:schemeClr val="dk1"/>
                </a:solidFill>
                <a:latin typeface="Calibri"/>
                <a:ea typeface="Calibri"/>
                <a:cs typeface="Calibri"/>
                <a:sym typeface="Calibri"/>
              </a:rPr>
            </a:br>
            <a:endParaRPr sz="4400" b="1" dirty="0">
              <a:solidFill>
                <a:schemeClr val="dk1"/>
              </a:solidFill>
              <a:latin typeface="Calibri"/>
              <a:ea typeface="Calibri"/>
              <a:cs typeface="Calibri"/>
              <a:sym typeface="Calibri"/>
            </a:endParaRPr>
          </a:p>
          <a:p>
            <a:pPr marL="0" marR="0" lvl="0" indent="0" algn="l" rtl="0">
              <a:spcBef>
                <a:spcPts val="0"/>
              </a:spcBef>
              <a:spcAft>
                <a:spcPts val="0"/>
              </a:spcAft>
              <a:buNone/>
            </a:pPr>
            <a:r>
              <a:rPr lang="ru-RU" sz="2800" dirty="0">
                <a:solidFill>
                  <a:schemeClr val="dk1"/>
                </a:solidFill>
                <a:latin typeface="Calibri"/>
                <a:ea typeface="Calibri"/>
                <a:cs typeface="Calibri"/>
                <a:sym typeface="Calibri"/>
              </a:rPr>
              <a:t>Статья 18 ВДПЧ</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ru-RU" sz="4400" b="1" dirty="0">
                <a:solidFill>
                  <a:schemeClr val="dk1"/>
                </a:solidFill>
                <a:latin typeface="Calibri"/>
                <a:ea typeface="Calibri"/>
                <a:cs typeface="Calibri"/>
                <a:sym typeface="Calibri"/>
              </a:rPr>
              <a:t>Право включает свободу менять свою религию или убеждения</a:t>
            </a:r>
            <a:endParaRPr sz="4400" b="1" dirty="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353"/>
        <p:cNvGrpSpPr/>
        <p:nvPr/>
      </p:nvGrpSpPr>
      <p:grpSpPr>
        <a:xfrm>
          <a:off x="0" y="0"/>
          <a:ext cx="0" cy="0"/>
          <a:chOff x="0" y="0"/>
          <a:chExt cx="0" cy="0"/>
        </a:xfrm>
      </p:grpSpPr>
      <p:pic>
        <p:nvPicPr>
          <p:cNvPr id="354" name="Google Shape;354;p34"/>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355" name="Google Shape;355;p34"/>
          <p:cNvSpPr/>
          <p:nvPr/>
        </p:nvSpPr>
        <p:spPr>
          <a:xfrm>
            <a:off x="721596" y="1225394"/>
            <a:ext cx="10338578"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400" b="1">
                <a:solidFill>
                  <a:schemeClr val="dk1"/>
                </a:solidFill>
                <a:latin typeface="Calibri"/>
                <a:ea typeface="Calibri"/>
                <a:cs typeface="Calibri"/>
                <a:sym typeface="Calibri"/>
              </a:rPr>
              <a:t>Внутренние свободы</a:t>
            </a:r>
            <a:endParaRPr sz="4400" b="1">
              <a:solidFill>
                <a:schemeClr val="dk1"/>
              </a:solidFill>
              <a:latin typeface="Calibri"/>
              <a:ea typeface="Calibri"/>
              <a:cs typeface="Calibri"/>
              <a:sym typeface="Calibri"/>
            </a:endParaRPr>
          </a:p>
        </p:txBody>
      </p:sp>
      <p:pic>
        <p:nvPicPr>
          <p:cNvPr id="356" name="Google Shape;356;p34"/>
          <p:cNvPicPr preferRelativeResize="0"/>
          <p:nvPr/>
        </p:nvPicPr>
        <p:blipFill rotWithShape="1">
          <a:blip r:embed="rId4">
            <a:alphaModFix/>
          </a:blip>
          <a:srcRect/>
          <a:stretch/>
        </p:blipFill>
        <p:spPr>
          <a:xfrm>
            <a:off x="6468932" y="751300"/>
            <a:ext cx="3914273" cy="3190245"/>
          </a:xfrm>
          <a:prstGeom prst="rect">
            <a:avLst/>
          </a:prstGeom>
          <a:noFill/>
          <a:ln>
            <a:noFill/>
          </a:ln>
        </p:spPr>
      </p:pic>
      <p:pic>
        <p:nvPicPr>
          <p:cNvPr id="357" name="Google Shape;357;p34"/>
          <p:cNvPicPr preferRelativeResize="0"/>
          <p:nvPr/>
        </p:nvPicPr>
        <p:blipFill rotWithShape="1">
          <a:blip r:embed="rId5">
            <a:alphaModFix/>
          </a:blip>
          <a:srcRect/>
          <a:stretch/>
        </p:blipFill>
        <p:spPr>
          <a:xfrm>
            <a:off x="3539170" y="3238371"/>
            <a:ext cx="4156150" cy="286832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35" descr="En bild som visar text, docka, tyg&#10;&#10;Automatiskt genererad beskrivning"/>
          <p:cNvPicPr preferRelativeResize="0"/>
          <p:nvPr/>
        </p:nvPicPr>
        <p:blipFill rotWithShape="1">
          <a:blip r:embed="rId3">
            <a:alphaModFix/>
          </a:blip>
          <a:srcRect l="5509" t="1051" r="5808"/>
          <a:stretch/>
        </p:blipFill>
        <p:spPr>
          <a:xfrm>
            <a:off x="4069327" y="568816"/>
            <a:ext cx="7870293" cy="5565977"/>
          </a:xfrm>
          <a:prstGeom prst="rect">
            <a:avLst/>
          </a:prstGeom>
          <a:noFill/>
          <a:ln>
            <a:noFill/>
          </a:ln>
        </p:spPr>
      </p:pic>
      <p:sp>
        <p:nvSpPr>
          <p:cNvPr id="366" name="Google Shape;366;p35"/>
          <p:cNvSpPr/>
          <p:nvPr/>
        </p:nvSpPr>
        <p:spPr>
          <a:xfrm>
            <a:off x="418629" y="1426748"/>
            <a:ext cx="3970486"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400" b="1" dirty="0">
                <a:solidFill>
                  <a:schemeClr val="dk1"/>
                </a:solidFill>
                <a:latin typeface="Calibri"/>
                <a:ea typeface="Calibri"/>
                <a:cs typeface="Calibri"/>
                <a:sym typeface="Calibri"/>
              </a:rPr>
              <a:t>Практиковать</a:t>
            </a:r>
            <a:endParaRPr sz="2800" dirty="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373"/>
        <p:cNvGrpSpPr/>
        <p:nvPr/>
      </p:nvGrpSpPr>
      <p:grpSpPr>
        <a:xfrm>
          <a:off x="0" y="0"/>
          <a:ext cx="0" cy="0"/>
          <a:chOff x="0" y="0"/>
          <a:chExt cx="0" cy="0"/>
        </a:xfrm>
      </p:grpSpPr>
      <p:pic>
        <p:nvPicPr>
          <p:cNvPr id="374" name="Google Shape;374;p36"/>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375" name="Google Shape;375;p36"/>
          <p:cNvSpPr/>
          <p:nvPr/>
        </p:nvSpPr>
        <p:spPr>
          <a:xfrm>
            <a:off x="1145666" y="1320730"/>
            <a:ext cx="10338578" cy="50167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400" b="1" dirty="0">
                <a:solidFill>
                  <a:schemeClr val="dk1"/>
                </a:solidFill>
                <a:latin typeface="Calibri"/>
                <a:ea typeface="Calibri"/>
                <a:cs typeface="Calibri"/>
                <a:sym typeface="Calibri"/>
              </a:rPr>
              <a:t>Это право включает… свободу, как единолично, так и сообща с другими, публичным или частным порядком, в отправлении культа, выполнении религиозных и ритуальных обрядов и учении.</a:t>
            </a:r>
            <a:endParaRPr sz="44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ru-RU" sz="2800" dirty="0">
                <a:solidFill>
                  <a:schemeClr val="dk1"/>
                </a:solidFill>
                <a:latin typeface="Calibri"/>
                <a:ea typeface="Calibri"/>
                <a:cs typeface="Calibri"/>
                <a:sym typeface="Calibri"/>
              </a:rPr>
              <a:t>Статья 18</a:t>
            </a:r>
            <a:endParaRPr sz="2800" dirty="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37"/>
          <p:cNvPicPr preferRelativeResize="0"/>
          <p:nvPr/>
        </p:nvPicPr>
        <p:blipFill rotWithShape="1">
          <a:blip r:embed="rId3">
            <a:alphaModFix/>
          </a:blip>
          <a:srcRect/>
          <a:stretch/>
        </p:blipFill>
        <p:spPr>
          <a:xfrm>
            <a:off x="4486210" y="1475548"/>
            <a:ext cx="3414754" cy="2356661"/>
          </a:xfrm>
          <a:prstGeom prst="rect">
            <a:avLst/>
          </a:prstGeom>
          <a:noFill/>
          <a:ln>
            <a:noFill/>
          </a:ln>
        </p:spPr>
      </p:pic>
      <p:pic>
        <p:nvPicPr>
          <p:cNvPr id="384" name="Google Shape;384;p37"/>
          <p:cNvPicPr preferRelativeResize="0"/>
          <p:nvPr/>
        </p:nvPicPr>
        <p:blipFill rotWithShape="1">
          <a:blip r:embed="rId4">
            <a:alphaModFix/>
          </a:blip>
          <a:srcRect/>
          <a:stretch/>
        </p:blipFill>
        <p:spPr>
          <a:xfrm>
            <a:off x="-11749" y="0"/>
            <a:ext cx="12192000" cy="228600"/>
          </a:xfrm>
          <a:prstGeom prst="rect">
            <a:avLst/>
          </a:prstGeom>
          <a:noFill/>
          <a:ln>
            <a:noFill/>
          </a:ln>
        </p:spPr>
      </p:pic>
      <p:pic>
        <p:nvPicPr>
          <p:cNvPr id="385" name="Google Shape;385;p37"/>
          <p:cNvPicPr preferRelativeResize="0"/>
          <p:nvPr/>
        </p:nvPicPr>
        <p:blipFill rotWithShape="1">
          <a:blip r:embed="rId5">
            <a:alphaModFix/>
          </a:blip>
          <a:srcRect/>
          <a:stretch/>
        </p:blipFill>
        <p:spPr>
          <a:xfrm>
            <a:off x="851925" y="1088666"/>
            <a:ext cx="2860557" cy="1839910"/>
          </a:xfrm>
          <a:prstGeom prst="rect">
            <a:avLst/>
          </a:prstGeom>
          <a:noFill/>
          <a:ln>
            <a:noFill/>
          </a:ln>
        </p:spPr>
      </p:pic>
      <p:pic>
        <p:nvPicPr>
          <p:cNvPr id="386" name="Google Shape;386;p37"/>
          <p:cNvPicPr preferRelativeResize="0"/>
          <p:nvPr/>
        </p:nvPicPr>
        <p:blipFill rotWithShape="1">
          <a:blip r:embed="rId6">
            <a:alphaModFix/>
          </a:blip>
          <a:srcRect/>
          <a:stretch/>
        </p:blipFill>
        <p:spPr>
          <a:xfrm>
            <a:off x="8719483" y="3464637"/>
            <a:ext cx="2555259" cy="2292507"/>
          </a:xfrm>
          <a:prstGeom prst="rect">
            <a:avLst/>
          </a:prstGeom>
          <a:noFill/>
          <a:ln>
            <a:noFill/>
          </a:ln>
        </p:spPr>
      </p:pic>
      <p:pic>
        <p:nvPicPr>
          <p:cNvPr id="387" name="Google Shape;387;p37"/>
          <p:cNvPicPr preferRelativeResize="0"/>
          <p:nvPr/>
        </p:nvPicPr>
        <p:blipFill rotWithShape="1">
          <a:blip r:embed="rId7">
            <a:alphaModFix/>
          </a:blip>
          <a:srcRect/>
          <a:stretch/>
        </p:blipFill>
        <p:spPr>
          <a:xfrm>
            <a:off x="4806621" y="4610501"/>
            <a:ext cx="2766173" cy="1808238"/>
          </a:xfrm>
          <a:prstGeom prst="rect">
            <a:avLst/>
          </a:prstGeom>
          <a:noFill/>
          <a:ln>
            <a:noFill/>
          </a:ln>
        </p:spPr>
      </p:pic>
      <p:pic>
        <p:nvPicPr>
          <p:cNvPr id="388" name="Google Shape;388;p37"/>
          <p:cNvPicPr preferRelativeResize="0"/>
          <p:nvPr/>
        </p:nvPicPr>
        <p:blipFill rotWithShape="1">
          <a:blip r:embed="rId8">
            <a:alphaModFix/>
          </a:blip>
          <a:srcRect/>
          <a:stretch/>
        </p:blipFill>
        <p:spPr>
          <a:xfrm>
            <a:off x="1491086" y="3476827"/>
            <a:ext cx="1828127" cy="2292507"/>
          </a:xfrm>
          <a:prstGeom prst="rect">
            <a:avLst/>
          </a:prstGeom>
          <a:noFill/>
          <a:ln>
            <a:noFill/>
          </a:ln>
        </p:spPr>
      </p:pic>
      <p:pic>
        <p:nvPicPr>
          <p:cNvPr id="389" name="Google Shape;389;p37" descr="En bild som visar text&#10;&#10;Automatiskt genererad beskrivning"/>
          <p:cNvPicPr preferRelativeResize="0"/>
          <p:nvPr/>
        </p:nvPicPr>
        <p:blipFill rotWithShape="1">
          <a:blip r:embed="rId9">
            <a:alphaModFix/>
          </a:blip>
          <a:srcRect/>
          <a:stretch/>
        </p:blipFill>
        <p:spPr>
          <a:xfrm>
            <a:off x="8922683" y="1100856"/>
            <a:ext cx="1517457" cy="19556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396"/>
        <p:cNvGrpSpPr/>
        <p:nvPr/>
      </p:nvGrpSpPr>
      <p:grpSpPr>
        <a:xfrm>
          <a:off x="0" y="0"/>
          <a:ext cx="0" cy="0"/>
          <a:chOff x="0" y="0"/>
          <a:chExt cx="0" cy="0"/>
        </a:xfrm>
      </p:grpSpPr>
      <p:pic>
        <p:nvPicPr>
          <p:cNvPr id="397" name="Google Shape;397;p38"/>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398" name="Google Shape;398;p38" descr="En bild som visar text, yxa, visitkort, vektorgrafik&#10;&#10;Automatiskt genererad beskrivning"/>
          <p:cNvPicPr preferRelativeResize="0"/>
          <p:nvPr/>
        </p:nvPicPr>
        <p:blipFill rotWithShape="1">
          <a:blip r:embed="rId4">
            <a:alphaModFix/>
          </a:blip>
          <a:srcRect/>
          <a:stretch/>
        </p:blipFill>
        <p:spPr>
          <a:xfrm rot="1285175">
            <a:off x="4983721" y="1507017"/>
            <a:ext cx="1839551" cy="384396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405"/>
        <p:cNvGrpSpPr/>
        <p:nvPr/>
      </p:nvGrpSpPr>
      <p:grpSpPr>
        <a:xfrm>
          <a:off x="0" y="0"/>
          <a:ext cx="0" cy="0"/>
          <a:chOff x="0" y="0"/>
          <a:chExt cx="0" cy="0"/>
        </a:xfrm>
      </p:grpSpPr>
      <p:pic>
        <p:nvPicPr>
          <p:cNvPr id="406" name="Google Shape;406;p39"/>
          <p:cNvPicPr preferRelativeResize="0"/>
          <p:nvPr/>
        </p:nvPicPr>
        <p:blipFill rotWithShape="1">
          <a:blip r:embed="rId3">
            <a:alphaModFix/>
          </a:blip>
          <a:srcRect/>
          <a:stretch/>
        </p:blipFill>
        <p:spPr>
          <a:xfrm>
            <a:off x="5298187" y="982979"/>
            <a:ext cx="6279898" cy="5166361"/>
          </a:xfrm>
          <a:prstGeom prst="rect">
            <a:avLst/>
          </a:prstGeom>
          <a:noFill/>
          <a:ln>
            <a:noFill/>
          </a:ln>
        </p:spPr>
      </p:pic>
      <p:pic>
        <p:nvPicPr>
          <p:cNvPr id="407" name="Google Shape;407;p39"/>
          <p:cNvPicPr preferRelativeResize="0"/>
          <p:nvPr/>
        </p:nvPicPr>
        <p:blipFill rotWithShape="1">
          <a:blip r:embed="rId4">
            <a:alphaModFix/>
          </a:blip>
          <a:srcRect/>
          <a:stretch/>
        </p:blipFill>
        <p:spPr>
          <a:xfrm>
            <a:off x="-11749" y="0"/>
            <a:ext cx="12192000" cy="228600"/>
          </a:xfrm>
          <a:prstGeom prst="rect">
            <a:avLst/>
          </a:prstGeom>
          <a:noFill/>
          <a:ln>
            <a:noFill/>
          </a:ln>
        </p:spPr>
      </p:pic>
      <p:sp>
        <p:nvSpPr>
          <p:cNvPr id="408" name="Google Shape;408;p39"/>
          <p:cNvSpPr/>
          <p:nvPr/>
        </p:nvSpPr>
        <p:spPr>
          <a:xfrm>
            <a:off x="1145666" y="1320730"/>
            <a:ext cx="532800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400" b="1" dirty="0">
                <a:solidFill>
                  <a:schemeClr val="dk1"/>
                </a:solidFill>
                <a:latin typeface="Calibri"/>
                <a:ea typeface="Calibri"/>
                <a:cs typeface="Calibri"/>
                <a:sym typeface="Calibri"/>
              </a:rPr>
              <a:t>Обязанности человека</a:t>
            </a:r>
            <a:endParaRPr sz="4400" b="1" dirty="0">
              <a:solidFill>
                <a:schemeClr val="dk1"/>
              </a:solidFill>
              <a:latin typeface="Calibri"/>
              <a:ea typeface="Calibri"/>
              <a:cs typeface="Calibri"/>
              <a:sym typeface="Calibri"/>
            </a:endParaRPr>
          </a:p>
        </p:txBody>
      </p:sp>
      <p:pic>
        <p:nvPicPr>
          <p:cNvPr id="409" name="Google Shape;409;p39" descr="En bild som visar text, yxa, visitkort, vektorgrafik&#10;&#10;Automatiskt genererad beskrivning"/>
          <p:cNvPicPr preferRelativeResize="0"/>
          <p:nvPr/>
        </p:nvPicPr>
        <p:blipFill rotWithShape="1">
          <a:blip r:embed="rId5">
            <a:alphaModFix/>
          </a:blip>
          <a:srcRect/>
          <a:stretch/>
        </p:blipFill>
        <p:spPr>
          <a:xfrm rot="1328155">
            <a:off x="7575352" y="2969510"/>
            <a:ext cx="1111746" cy="2323131"/>
          </a:xfrm>
          <a:prstGeom prst="rect">
            <a:avLst/>
          </a:prstGeom>
          <a:noFill/>
          <a:ln>
            <a:noFill/>
          </a:ln>
        </p:spPr>
      </p:pic>
      <p:pic>
        <p:nvPicPr>
          <p:cNvPr id="410" name="Google Shape;410;p39"/>
          <p:cNvPicPr preferRelativeResize="0"/>
          <p:nvPr/>
        </p:nvPicPr>
        <p:blipFill rotWithShape="1">
          <a:blip r:embed="rId6">
            <a:alphaModFix/>
          </a:blip>
          <a:srcRect/>
          <a:stretch/>
        </p:blipFill>
        <p:spPr>
          <a:xfrm>
            <a:off x="1303751" y="3263749"/>
            <a:ext cx="3437764" cy="23725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90"/>
        <p:cNvGrpSpPr/>
        <p:nvPr/>
      </p:nvGrpSpPr>
      <p:grpSpPr>
        <a:xfrm>
          <a:off x="0" y="0"/>
          <a:ext cx="0" cy="0"/>
          <a:chOff x="0" y="0"/>
          <a:chExt cx="0" cy="0"/>
        </a:xfrm>
      </p:grpSpPr>
      <p:pic>
        <p:nvPicPr>
          <p:cNvPr id="91" name="Google Shape;91;p4"/>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40"/>
          <p:cNvPicPr preferRelativeResize="0"/>
          <p:nvPr/>
        </p:nvPicPr>
        <p:blipFill rotWithShape="1">
          <a:blip r:embed="rId3">
            <a:alphaModFix/>
          </a:blip>
          <a:srcRect/>
          <a:stretch/>
        </p:blipFill>
        <p:spPr>
          <a:xfrm>
            <a:off x="5298187" y="982979"/>
            <a:ext cx="6279898" cy="5166361"/>
          </a:xfrm>
          <a:prstGeom prst="rect">
            <a:avLst/>
          </a:prstGeom>
          <a:noFill/>
          <a:ln>
            <a:noFill/>
          </a:ln>
        </p:spPr>
      </p:pic>
      <p:pic>
        <p:nvPicPr>
          <p:cNvPr id="419" name="Google Shape;419;p40"/>
          <p:cNvPicPr preferRelativeResize="0"/>
          <p:nvPr/>
        </p:nvPicPr>
        <p:blipFill rotWithShape="1">
          <a:blip r:embed="rId4">
            <a:alphaModFix/>
          </a:blip>
          <a:srcRect/>
          <a:stretch/>
        </p:blipFill>
        <p:spPr>
          <a:xfrm>
            <a:off x="-11749" y="0"/>
            <a:ext cx="12192000" cy="228600"/>
          </a:xfrm>
          <a:prstGeom prst="rect">
            <a:avLst/>
          </a:prstGeom>
          <a:noFill/>
          <a:ln>
            <a:noFill/>
          </a:ln>
        </p:spPr>
      </p:pic>
      <p:sp>
        <p:nvSpPr>
          <p:cNvPr id="420" name="Google Shape;420;p40"/>
          <p:cNvSpPr/>
          <p:nvPr/>
        </p:nvSpPr>
        <p:spPr>
          <a:xfrm>
            <a:off x="1145666" y="1320730"/>
            <a:ext cx="5328000" cy="29854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400" b="1">
                <a:solidFill>
                  <a:schemeClr val="dk1"/>
                </a:solidFill>
                <a:latin typeface="Calibri"/>
                <a:ea typeface="Calibri"/>
                <a:cs typeface="Calibri"/>
                <a:sym typeface="Calibri"/>
              </a:rPr>
              <a:t>Никто не должен подвергаться принуждению.</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ru-RU" sz="2800">
                <a:solidFill>
                  <a:schemeClr val="dk1"/>
                </a:solidFill>
                <a:latin typeface="Calibri"/>
                <a:ea typeface="Calibri"/>
                <a:cs typeface="Calibri"/>
                <a:sym typeface="Calibri"/>
              </a:rPr>
              <a:t>Статья 18 </a:t>
            </a:r>
            <a:r>
              <a:rPr lang="ru-RU" sz="2800" b="1">
                <a:solidFill>
                  <a:schemeClr val="dk1"/>
                </a:solidFill>
                <a:latin typeface="Calibri"/>
                <a:ea typeface="Calibri"/>
                <a:cs typeface="Calibri"/>
                <a:sym typeface="Calibri"/>
              </a:rPr>
              <a:t> </a:t>
            </a:r>
            <a:endParaRPr/>
          </a:p>
        </p:txBody>
      </p:sp>
      <p:pic>
        <p:nvPicPr>
          <p:cNvPr id="421" name="Google Shape;421;p40"/>
          <p:cNvPicPr preferRelativeResize="0"/>
          <p:nvPr/>
        </p:nvPicPr>
        <p:blipFill rotWithShape="1">
          <a:blip r:embed="rId5">
            <a:alphaModFix/>
          </a:blip>
          <a:srcRect/>
          <a:stretch/>
        </p:blipFill>
        <p:spPr>
          <a:xfrm>
            <a:off x="7374221" y="3571904"/>
            <a:ext cx="2226979" cy="163701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428"/>
        <p:cNvGrpSpPr/>
        <p:nvPr/>
      </p:nvGrpSpPr>
      <p:grpSpPr>
        <a:xfrm>
          <a:off x="0" y="0"/>
          <a:ext cx="0" cy="0"/>
          <a:chOff x="0" y="0"/>
          <a:chExt cx="0" cy="0"/>
        </a:xfrm>
      </p:grpSpPr>
      <p:pic>
        <p:nvPicPr>
          <p:cNvPr id="429" name="Google Shape;429;p41"/>
          <p:cNvPicPr preferRelativeResize="0"/>
          <p:nvPr/>
        </p:nvPicPr>
        <p:blipFill rotWithShape="1">
          <a:blip r:embed="rId3">
            <a:alphaModFix/>
          </a:blip>
          <a:srcRect/>
          <a:stretch/>
        </p:blipFill>
        <p:spPr>
          <a:xfrm>
            <a:off x="5298187" y="982979"/>
            <a:ext cx="6279898" cy="5166361"/>
          </a:xfrm>
          <a:prstGeom prst="rect">
            <a:avLst/>
          </a:prstGeom>
          <a:noFill/>
          <a:ln>
            <a:noFill/>
          </a:ln>
        </p:spPr>
      </p:pic>
      <p:pic>
        <p:nvPicPr>
          <p:cNvPr id="430" name="Google Shape;430;p41"/>
          <p:cNvPicPr preferRelativeResize="0"/>
          <p:nvPr/>
        </p:nvPicPr>
        <p:blipFill rotWithShape="1">
          <a:blip r:embed="rId4">
            <a:alphaModFix/>
          </a:blip>
          <a:srcRect/>
          <a:stretch/>
        </p:blipFill>
        <p:spPr>
          <a:xfrm>
            <a:off x="-11749" y="0"/>
            <a:ext cx="12192000" cy="228600"/>
          </a:xfrm>
          <a:prstGeom prst="rect">
            <a:avLst/>
          </a:prstGeom>
          <a:noFill/>
          <a:ln>
            <a:noFill/>
          </a:ln>
        </p:spPr>
      </p:pic>
      <p:sp>
        <p:nvSpPr>
          <p:cNvPr id="431" name="Google Shape;431;p41"/>
          <p:cNvSpPr/>
          <p:nvPr/>
        </p:nvSpPr>
        <p:spPr>
          <a:xfrm>
            <a:off x="1145666" y="1320730"/>
            <a:ext cx="5328000"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400" b="1">
                <a:solidFill>
                  <a:schemeClr val="dk1"/>
                </a:solidFill>
                <a:latin typeface="Calibri"/>
                <a:ea typeface="Calibri"/>
                <a:cs typeface="Calibri"/>
                <a:sym typeface="Calibri"/>
              </a:rPr>
              <a:t>Дискриминация не допускается. </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ru-RU" sz="2800">
                <a:solidFill>
                  <a:schemeClr val="dk1"/>
                </a:solidFill>
                <a:latin typeface="Calibri"/>
                <a:ea typeface="Calibri"/>
                <a:cs typeface="Calibri"/>
                <a:sym typeface="Calibri"/>
              </a:rPr>
              <a:t>Статья 2 </a:t>
            </a:r>
            <a:r>
              <a:rPr lang="ru-RU" sz="2800" b="1">
                <a:solidFill>
                  <a:schemeClr val="dk1"/>
                </a:solidFill>
                <a:latin typeface="Calibri"/>
                <a:ea typeface="Calibri"/>
                <a:cs typeface="Calibri"/>
                <a:sym typeface="Calibri"/>
              </a:rPr>
              <a:t> </a:t>
            </a:r>
            <a:endParaRPr/>
          </a:p>
        </p:txBody>
      </p:sp>
      <p:pic>
        <p:nvPicPr>
          <p:cNvPr id="432" name="Google Shape;432;p41"/>
          <p:cNvPicPr preferRelativeResize="0"/>
          <p:nvPr/>
        </p:nvPicPr>
        <p:blipFill rotWithShape="1">
          <a:blip r:embed="rId5">
            <a:alphaModFix/>
          </a:blip>
          <a:srcRect/>
          <a:stretch/>
        </p:blipFill>
        <p:spPr>
          <a:xfrm>
            <a:off x="6940551" y="3531869"/>
            <a:ext cx="2480104" cy="168039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439"/>
        <p:cNvGrpSpPr/>
        <p:nvPr/>
      </p:nvGrpSpPr>
      <p:grpSpPr>
        <a:xfrm>
          <a:off x="0" y="0"/>
          <a:ext cx="0" cy="0"/>
          <a:chOff x="0" y="0"/>
          <a:chExt cx="0" cy="0"/>
        </a:xfrm>
      </p:grpSpPr>
      <p:pic>
        <p:nvPicPr>
          <p:cNvPr id="440" name="Google Shape;440;p42"/>
          <p:cNvPicPr preferRelativeResize="0"/>
          <p:nvPr/>
        </p:nvPicPr>
        <p:blipFill rotWithShape="1">
          <a:blip r:embed="rId3">
            <a:alphaModFix/>
          </a:blip>
          <a:srcRect/>
          <a:stretch/>
        </p:blipFill>
        <p:spPr>
          <a:xfrm>
            <a:off x="5298187" y="982979"/>
            <a:ext cx="6279898" cy="5166361"/>
          </a:xfrm>
          <a:prstGeom prst="rect">
            <a:avLst/>
          </a:prstGeom>
          <a:noFill/>
          <a:ln>
            <a:noFill/>
          </a:ln>
        </p:spPr>
      </p:pic>
      <p:pic>
        <p:nvPicPr>
          <p:cNvPr id="441" name="Google Shape;441;p42"/>
          <p:cNvPicPr preferRelativeResize="0"/>
          <p:nvPr/>
        </p:nvPicPr>
        <p:blipFill rotWithShape="1">
          <a:blip r:embed="rId4">
            <a:alphaModFix/>
          </a:blip>
          <a:srcRect/>
          <a:stretch/>
        </p:blipFill>
        <p:spPr>
          <a:xfrm>
            <a:off x="-11749" y="0"/>
            <a:ext cx="12192000" cy="228600"/>
          </a:xfrm>
          <a:prstGeom prst="rect">
            <a:avLst/>
          </a:prstGeom>
          <a:noFill/>
          <a:ln>
            <a:noFill/>
          </a:ln>
        </p:spPr>
      </p:pic>
      <p:sp>
        <p:nvSpPr>
          <p:cNvPr id="442" name="Google Shape;442;p42"/>
          <p:cNvSpPr/>
          <p:nvPr/>
        </p:nvSpPr>
        <p:spPr>
          <a:xfrm>
            <a:off x="613915" y="814293"/>
            <a:ext cx="5328000" cy="43396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400" b="1">
                <a:solidFill>
                  <a:schemeClr val="dk1"/>
                </a:solidFill>
                <a:latin typeface="Calibri"/>
                <a:ea typeface="Calibri"/>
                <a:cs typeface="Calibri"/>
                <a:sym typeface="Calibri"/>
              </a:rPr>
              <a:t>Никто не может использовать одно право для нарушения других прав человека.</a:t>
            </a:r>
            <a:endParaRPr sz="4400" b="1">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r>
              <a:rPr lang="ru-RU" sz="2800">
                <a:solidFill>
                  <a:schemeClr val="dk1"/>
                </a:solidFill>
                <a:latin typeface="Calibri"/>
                <a:ea typeface="Calibri"/>
                <a:cs typeface="Calibri"/>
                <a:sym typeface="Calibri"/>
              </a:rPr>
              <a:t>Статья 5 </a:t>
            </a:r>
            <a:endParaRPr/>
          </a:p>
        </p:txBody>
      </p:sp>
      <p:pic>
        <p:nvPicPr>
          <p:cNvPr id="443" name="Google Shape;443;p42" descr="En bild som visar hjälm&#10;&#10;Automatiskt genererad beskrivning"/>
          <p:cNvPicPr preferRelativeResize="0"/>
          <p:nvPr/>
        </p:nvPicPr>
        <p:blipFill rotWithShape="1">
          <a:blip r:embed="rId5">
            <a:alphaModFix/>
          </a:blip>
          <a:srcRect/>
          <a:stretch/>
        </p:blipFill>
        <p:spPr>
          <a:xfrm rot="991013">
            <a:off x="7342822" y="3357557"/>
            <a:ext cx="1941984" cy="175477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p43"/>
          <p:cNvPicPr preferRelativeResize="0"/>
          <p:nvPr/>
        </p:nvPicPr>
        <p:blipFill rotWithShape="1">
          <a:blip r:embed="rId3">
            <a:alphaModFix/>
          </a:blip>
          <a:srcRect/>
          <a:stretch/>
        </p:blipFill>
        <p:spPr>
          <a:xfrm>
            <a:off x="6728059" y="891823"/>
            <a:ext cx="4128657" cy="4111455"/>
          </a:xfrm>
          <a:prstGeom prst="rect">
            <a:avLst/>
          </a:prstGeom>
          <a:noFill/>
          <a:ln>
            <a:noFill/>
          </a:ln>
        </p:spPr>
      </p:pic>
      <p:pic>
        <p:nvPicPr>
          <p:cNvPr id="452" name="Google Shape;452;p43"/>
          <p:cNvPicPr preferRelativeResize="0"/>
          <p:nvPr/>
        </p:nvPicPr>
        <p:blipFill rotWithShape="1">
          <a:blip r:embed="rId4">
            <a:alphaModFix/>
          </a:blip>
          <a:srcRect/>
          <a:stretch/>
        </p:blipFill>
        <p:spPr>
          <a:xfrm>
            <a:off x="-11749" y="0"/>
            <a:ext cx="12192000" cy="228600"/>
          </a:xfrm>
          <a:prstGeom prst="rect">
            <a:avLst/>
          </a:prstGeom>
          <a:noFill/>
          <a:ln>
            <a:noFill/>
          </a:ln>
        </p:spPr>
      </p:pic>
      <p:pic>
        <p:nvPicPr>
          <p:cNvPr id="453" name="Google Shape;453;p43"/>
          <p:cNvPicPr preferRelativeResize="0"/>
          <p:nvPr/>
        </p:nvPicPr>
        <p:blipFill rotWithShape="1">
          <a:blip r:embed="rId5">
            <a:alphaModFix/>
          </a:blip>
          <a:srcRect/>
          <a:stretch/>
        </p:blipFill>
        <p:spPr>
          <a:xfrm>
            <a:off x="1479663" y="1681040"/>
            <a:ext cx="3603901" cy="2937283"/>
          </a:xfrm>
          <a:prstGeom prst="rect">
            <a:avLst/>
          </a:prstGeom>
          <a:noFill/>
          <a:ln>
            <a:noFill/>
          </a:ln>
        </p:spPr>
      </p:pic>
      <p:sp>
        <p:nvSpPr>
          <p:cNvPr id="454" name="Google Shape;454;p43"/>
          <p:cNvSpPr txBox="1"/>
          <p:nvPr/>
        </p:nvSpPr>
        <p:spPr>
          <a:xfrm>
            <a:off x="1479663" y="5295604"/>
            <a:ext cx="455791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400" b="1">
                <a:solidFill>
                  <a:schemeClr val="dk1"/>
                </a:solidFill>
                <a:latin typeface="Calibri"/>
                <a:ea typeface="Calibri"/>
                <a:cs typeface="Calibri"/>
                <a:sym typeface="Calibri"/>
              </a:rPr>
              <a:t>Нет ограничений!</a:t>
            </a:r>
            <a:endParaRPr/>
          </a:p>
        </p:txBody>
      </p:sp>
      <p:sp>
        <p:nvSpPr>
          <p:cNvPr id="455" name="Google Shape;455;p43"/>
          <p:cNvSpPr txBox="1"/>
          <p:nvPr/>
        </p:nvSpPr>
        <p:spPr>
          <a:xfrm>
            <a:off x="7269149" y="5295604"/>
            <a:ext cx="36936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400" b="1">
                <a:solidFill>
                  <a:schemeClr val="dk1"/>
                </a:solidFill>
                <a:latin typeface="Calibri"/>
                <a:ea typeface="Calibri"/>
                <a:cs typeface="Calibri"/>
                <a:sym typeface="Calibri"/>
              </a:rPr>
              <a:t>Ограничения?</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4"/>
          <p:cNvSpPr/>
          <p:nvPr/>
        </p:nvSpPr>
        <p:spPr>
          <a:xfrm>
            <a:off x="582958" y="889844"/>
            <a:ext cx="10338578" cy="57554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400" b="1">
                <a:solidFill>
                  <a:schemeClr val="dk1"/>
                </a:solidFill>
                <a:latin typeface="Calibri"/>
                <a:ea typeface="Calibri"/>
                <a:cs typeface="Calibri"/>
                <a:sym typeface="Calibri"/>
              </a:rPr>
              <a:t>Ограничения должны быть: </a:t>
            </a:r>
            <a:endParaRPr sz="4400" b="1">
              <a:solidFill>
                <a:schemeClr val="dk1"/>
              </a:solidFill>
              <a:latin typeface="Calibri"/>
              <a:ea typeface="Calibri"/>
              <a:cs typeface="Calibri"/>
              <a:sym typeface="Calibri"/>
            </a:endParaRPr>
          </a:p>
          <a:p>
            <a:pPr marL="0" marR="0" lvl="0" indent="0" algn="l" rtl="0">
              <a:spcBef>
                <a:spcPts val="0"/>
              </a:spcBef>
              <a:spcAft>
                <a:spcPts val="0"/>
              </a:spcAft>
              <a:buNone/>
            </a:pPr>
            <a:endParaRPr sz="3600" b="1">
              <a:solidFill>
                <a:schemeClr val="dk1"/>
              </a:solidFill>
              <a:latin typeface="Calibri"/>
              <a:ea typeface="Calibri"/>
              <a:cs typeface="Calibri"/>
              <a:sym typeface="Calibri"/>
            </a:endParaRPr>
          </a:p>
          <a:p>
            <a:pPr marL="742950" marR="0" lvl="0" indent="-742950" algn="l" rtl="0">
              <a:spcBef>
                <a:spcPts val="0"/>
              </a:spcBef>
              <a:spcAft>
                <a:spcPts val="0"/>
              </a:spcAft>
              <a:buClr>
                <a:schemeClr val="dk1"/>
              </a:buClr>
              <a:buSzPts val="3600"/>
              <a:buFont typeface="Calibri"/>
              <a:buAutoNum type="arabicPeriod"/>
            </a:pPr>
            <a:r>
              <a:rPr lang="ru-RU" sz="3600">
                <a:solidFill>
                  <a:schemeClr val="dk1"/>
                </a:solidFill>
                <a:latin typeface="Calibri"/>
                <a:ea typeface="Calibri"/>
                <a:cs typeface="Calibri"/>
                <a:sym typeface="Calibri"/>
              </a:rPr>
              <a:t>Прописанными в законе</a:t>
            </a:r>
            <a:endParaRPr sz="3600">
              <a:solidFill>
                <a:schemeClr val="dk1"/>
              </a:solidFill>
              <a:latin typeface="Calibri"/>
              <a:ea typeface="Calibri"/>
              <a:cs typeface="Calibri"/>
              <a:sym typeface="Calibri"/>
            </a:endParaRPr>
          </a:p>
          <a:p>
            <a:pPr marL="742950" marR="0" lvl="0" indent="-742950" algn="l" rtl="0">
              <a:spcBef>
                <a:spcPts val="0"/>
              </a:spcBef>
              <a:spcAft>
                <a:spcPts val="0"/>
              </a:spcAft>
              <a:buClr>
                <a:schemeClr val="dk1"/>
              </a:buClr>
              <a:buSzPts val="3600"/>
              <a:buFont typeface="Calibri"/>
              <a:buAutoNum type="arabicPeriod"/>
            </a:pPr>
            <a:r>
              <a:rPr lang="ru-RU" sz="3600">
                <a:solidFill>
                  <a:schemeClr val="dk1"/>
                </a:solidFill>
                <a:latin typeface="Calibri"/>
                <a:ea typeface="Calibri"/>
                <a:cs typeface="Calibri"/>
                <a:sym typeface="Calibri"/>
              </a:rPr>
              <a:t>Соразмерными </a:t>
            </a:r>
            <a:endParaRPr sz="3600">
              <a:solidFill>
                <a:schemeClr val="dk1"/>
              </a:solidFill>
              <a:latin typeface="Calibri"/>
              <a:ea typeface="Calibri"/>
              <a:cs typeface="Calibri"/>
              <a:sym typeface="Calibri"/>
            </a:endParaRPr>
          </a:p>
          <a:p>
            <a:pPr marL="742950" marR="0" lvl="0" indent="-742950" algn="l" rtl="0">
              <a:spcBef>
                <a:spcPts val="0"/>
              </a:spcBef>
              <a:spcAft>
                <a:spcPts val="0"/>
              </a:spcAft>
              <a:buClr>
                <a:schemeClr val="dk1"/>
              </a:buClr>
              <a:buSzPts val="3600"/>
              <a:buFont typeface="Calibri"/>
              <a:buAutoNum type="arabicPeriod"/>
            </a:pPr>
            <a:r>
              <a:rPr lang="ru-RU" sz="3600">
                <a:solidFill>
                  <a:schemeClr val="dk1"/>
                </a:solidFill>
                <a:latin typeface="Calibri"/>
                <a:ea typeface="Calibri"/>
                <a:cs typeface="Calibri"/>
                <a:sym typeface="Calibri"/>
              </a:rPr>
              <a:t>Недискриминационными </a:t>
            </a:r>
            <a:endParaRPr sz="3600">
              <a:solidFill>
                <a:schemeClr val="dk1"/>
              </a:solidFill>
              <a:latin typeface="Calibri"/>
              <a:ea typeface="Calibri"/>
              <a:cs typeface="Calibri"/>
              <a:sym typeface="Calibri"/>
            </a:endParaRPr>
          </a:p>
          <a:p>
            <a:pPr marL="742950" marR="0" lvl="0" indent="-742950" algn="l" rtl="0">
              <a:spcBef>
                <a:spcPts val="0"/>
              </a:spcBef>
              <a:spcAft>
                <a:spcPts val="0"/>
              </a:spcAft>
              <a:buClr>
                <a:schemeClr val="dk1"/>
              </a:buClr>
              <a:buSzPts val="3600"/>
              <a:buFont typeface="Calibri"/>
              <a:buAutoNum type="arabicPeriod"/>
            </a:pPr>
            <a:r>
              <a:rPr lang="ru-RU" sz="3600">
                <a:solidFill>
                  <a:schemeClr val="dk1"/>
                </a:solidFill>
                <a:latin typeface="Calibri"/>
                <a:ea typeface="Calibri"/>
                <a:cs typeface="Calibri"/>
                <a:sym typeface="Calibri"/>
              </a:rPr>
              <a:t>Необходимыми для охраны общественной безопасности, порядка, здоровья и морали, основных прав и свобод других лиц</a:t>
            </a:r>
            <a:endParaRPr sz="3600">
              <a:solidFill>
                <a:schemeClr val="dk1"/>
              </a:solidFill>
              <a:latin typeface="Calibri"/>
              <a:ea typeface="Calibri"/>
              <a:cs typeface="Calibri"/>
              <a:sym typeface="Calibri"/>
            </a:endParaRPr>
          </a:p>
        </p:txBody>
      </p:sp>
      <p:pic>
        <p:nvPicPr>
          <p:cNvPr id="464" name="Google Shape;464;p44" descr="En bild som visar text, clipart&#10;&#10;Automatiskt genererad beskrivning"/>
          <p:cNvPicPr preferRelativeResize="0"/>
          <p:nvPr/>
        </p:nvPicPr>
        <p:blipFill rotWithShape="1">
          <a:blip r:embed="rId3">
            <a:alphaModFix/>
          </a:blip>
          <a:srcRect/>
          <a:stretch/>
        </p:blipFill>
        <p:spPr>
          <a:xfrm>
            <a:off x="10282063" y="1414571"/>
            <a:ext cx="905001" cy="455358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471"/>
        <p:cNvGrpSpPr/>
        <p:nvPr/>
      </p:nvGrpSpPr>
      <p:grpSpPr>
        <a:xfrm>
          <a:off x="0" y="0"/>
          <a:ext cx="0" cy="0"/>
          <a:chOff x="0" y="0"/>
          <a:chExt cx="0" cy="0"/>
        </a:xfrm>
      </p:grpSpPr>
      <p:pic>
        <p:nvPicPr>
          <p:cNvPr id="472" name="Google Shape;472;p45"/>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473" name="Google Shape;473;p45" descr="En bild som visar text, tecken, utomhus, vektorgrafik&#10;&#10;Automatiskt genererad beskrivning"/>
          <p:cNvPicPr preferRelativeResize="0"/>
          <p:nvPr/>
        </p:nvPicPr>
        <p:blipFill rotWithShape="1">
          <a:blip r:embed="rId4">
            <a:alphaModFix/>
          </a:blip>
          <a:srcRect/>
          <a:stretch/>
        </p:blipFill>
        <p:spPr>
          <a:xfrm>
            <a:off x="812821" y="2971800"/>
            <a:ext cx="2841195" cy="2343186"/>
          </a:xfrm>
          <a:prstGeom prst="rect">
            <a:avLst/>
          </a:prstGeom>
          <a:noFill/>
          <a:ln>
            <a:noFill/>
          </a:ln>
        </p:spPr>
      </p:pic>
      <p:pic>
        <p:nvPicPr>
          <p:cNvPr id="474" name="Google Shape;474;p45" descr="En bild som visar text, tecken, utomhus, vektorgrafik&#10;&#10;Automatiskt genererad beskrivning"/>
          <p:cNvPicPr preferRelativeResize="0"/>
          <p:nvPr/>
        </p:nvPicPr>
        <p:blipFill rotWithShape="1">
          <a:blip r:embed="rId5">
            <a:alphaModFix/>
          </a:blip>
          <a:srcRect/>
          <a:stretch/>
        </p:blipFill>
        <p:spPr>
          <a:xfrm>
            <a:off x="4040068" y="2993285"/>
            <a:ext cx="2841196" cy="2343186"/>
          </a:xfrm>
          <a:prstGeom prst="rect">
            <a:avLst/>
          </a:prstGeom>
          <a:noFill/>
          <a:ln>
            <a:noFill/>
          </a:ln>
        </p:spPr>
      </p:pic>
      <p:pic>
        <p:nvPicPr>
          <p:cNvPr id="475" name="Google Shape;475;p45" descr="En bild som visar text, tecken&#10;&#10;Automatiskt genererad beskrivning"/>
          <p:cNvPicPr preferRelativeResize="0"/>
          <p:nvPr/>
        </p:nvPicPr>
        <p:blipFill rotWithShape="1">
          <a:blip r:embed="rId6">
            <a:alphaModFix/>
          </a:blip>
          <a:srcRect/>
          <a:stretch/>
        </p:blipFill>
        <p:spPr>
          <a:xfrm>
            <a:off x="7267314" y="2971800"/>
            <a:ext cx="2841195" cy="2343186"/>
          </a:xfrm>
          <a:prstGeom prst="rect">
            <a:avLst/>
          </a:prstGeom>
          <a:noFill/>
          <a:ln>
            <a:noFill/>
          </a:ln>
        </p:spPr>
      </p:pic>
      <p:sp>
        <p:nvSpPr>
          <p:cNvPr id="476" name="Google Shape;476;p45"/>
          <p:cNvSpPr/>
          <p:nvPr/>
        </p:nvSpPr>
        <p:spPr>
          <a:xfrm>
            <a:off x="1145666" y="1320730"/>
            <a:ext cx="10338578" cy="18774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400" b="1">
                <a:solidFill>
                  <a:schemeClr val="dk1"/>
                </a:solidFill>
                <a:latin typeface="Calibri"/>
                <a:ea typeface="Calibri"/>
                <a:cs typeface="Calibri"/>
                <a:sym typeface="Calibri"/>
              </a:rPr>
              <a:t>Законные ограничения</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4400" b="1">
              <a:solidFill>
                <a:schemeClr val="dk1"/>
              </a:solidFill>
              <a:latin typeface="Calibri"/>
              <a:ea typeface="Calibri"/>
              <a:cs typeface="Calibri"/>
              <a:sym typeface="Calibri"/>
            </a:endParaRPr>
          </a:p>
        </p:txBody>
      </p:sp>
      <p:pic>
        <p:nvPicPr>
          <p:cNvPr id="477" name="Google Shape;477;p45" descr="En bild som visar text, clipart&#10;&#10;Automatiskt genererad beskrivning"/>
          <p:cNvPicPr preferRelativeResize="0"/>
          <p:nvPr/>
        </p:nvPicPr>
        <p:blipFill rotWithShape="1">
          <a:blip r:embed="rId7">
            <a:alphaModFix/>
          </a:blip>
          <a:srcRect/>
          <a:stretch/>
        </p:blipFill>
        <p:spPr>
          <a:xfrm>
            <a:off x="10282063" y="1414571"/>
            <a:ext cx="905001" cy="45535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484"/>
        <p:cNvGrpSpPr/>
        <p:nvPr/>
      </p:nvGrpSpPr>
      <p:grpSpPr>
        <a:xfrm>
          <a:off x="0" y="0"/>
          <a:ext cx="0" cy="0"/>
          <a:chOff x="0" y="0"/>
          <a:chExt cx="0" cy="0"/>
        </a:xfrm>
      </p:grpSpPr>
      <p:pic>
        <p:nvPicPr>
          <p:cNvPr id="485" name="Google Shape;485;p46"/>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486" name="Google Shape;486;p46"/>
          <p:cNvSpPr/>
          <p:nvPr/>
        </p:nvSpPr>
        <p:spPr>
          <a:xfrm>
            <a:off x="619583" y="675152"/>
            <a:ext cx="10338578" cy="60324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5400" b="1" dirty="0">
                <a:solidFill>
                  <a:schemeClr val="dk1"/>
                </a:solidFill>
                <a:latin typeface="Calibri"/>
                <a:ea typeface="Calibri"/>
                <a:cs typeface="Calibri"/>
                <a:sym typeface="Calibri"/>
              </a:rPr>
              <a:t>Ограничения должны быть: </a:t>
            </a:r>
            <a:endParaRPr sz="54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4400" b="1" dirty="0">
              <a:solidFill>
                <a:schemeClr val="dk1"/>
              </a:solidFill>
              <a:latin typeface="Calibri"/>
              <a:ea typeface="Calibri"/>
              <a:cs typeface="Calibri"/>
              <a:sym typeface="Calibri"/>
            </a:endParaRPr>
          </a:p>
          <a:p>
            <a:pPr marL="742950" marR="0" lvl="0" indent="-742950" algn="l" rtl="0">
              <a:spcBef>
                <a:spcPts val="0"/>
              </a:spcBef>
              <a:spcAft>
                <a:spcPts val="0"/>
              </a:spcAft>
              <a:buClr>
                <a:schemeClr val="dk1"/>
              </a:buClr>
              <a:buSzPts val="3600"/>
              <a:buFont typeface="Calibri"/>
              <a:buAutoNum type="arabicPeriod"/>
            </a:pPr>
            <a:r>
              <a:rPr lang="ru-RU" sz="3600" dirty="0">
                <a:solidFill>
                  <a:schemeClr val="dk1"/>
                </a:solidFill>
                <a:latin typeface="Calibri"/>
                <a:ea typeface="Calibri"/>
                <a:cs typeface="Calibri"/>
                <a:sym typeface="Calibri"/>
              </a:rPr>
              <a:t>Прописанными в законе</a:t>
            </a:r>
            <a:endParaRPr sz="3600" dirty="0">
              <a:solidFill>
                <a:schemeClr val="dk1"/>
              </a:solidFill>
              <a:latin typeface="Calibri"/>
              <a:ea typeface="Calibri"/>
              <a:cs typeface="Calibri"/>
              <a:sym typeface="Calibri"/>
            </a:endParaRPr>
          </a:p>
          <a:p>
            <a:pPr marL="742950" marR="0" lvl="0" indent="-742950" algn="l" rtl="0">
              <a:spcBef>
                <a:spcPts val="0"/>
              </a:spcBef>
              <a:spcAft>
                <a:spcPts val="0"/>
              </a:spcAft>
              <a:buClr>
                <a:schemeClr val="dk1"/>
              </a:buClr>
              <a:buSzPts val="3600"/>
              <a:buFont typeface="Calibri"/>
              <a:buAutoNum type="arabicPeriod"/>
            </a:pPr>
            <a:r>
              <a:rPr lang="ru-RU" sz="3600" dirty="0">
                <a:solidFill>
                  <a:schemeClr val="dk1"/>
                </a:solidFill>
                <a:latin typeface="Calibri"/>
                <a:ea typeface="Calibri"/>
                <a:cs typeface="Calibri"/>
                <a:sym typeface="Calibri"/>
              </a:rPr>
              <a:t>Соразмерными </a:t>
            </a:r>
            <a:endParaRPr sz="3600" dirty="0">
              <a:solidFill>
                <a:schemeClr val="dk1"/>
              </a:solidFill>
              <a:latin typeface="Calibri"/>
              <a:ea typeface="Calibri"/>
              <a:cs typeface="Calibri"/>
              <a:sym typeface="Calibri"/>
            </a:endParaRPr>
          </a:p>
          <a:p>
            <a:pPr marL="742950" marR="0" lvl="0" indent="-742950" algn="l" rtl="0">
              <a:spcBef>
                <a:spcPts val="0"/>
              </a:spcBef>
              <a:spcAft>
                <a:spcPts val="0"/>
              </a:spcAft>
              <a:buClr>
                <a:schemeClr val="dk1"/>
              </a:buClr>
              <a:buSzPts val="3600"/>
              <a:buFont typeface="Calibri"/>
              <a:buAutoNum type="arabicPeriod"/>
            </a:pPr>
            <a:r>
              <a:rPr lang="ru-RU" sz="3600" dirty="0">
                <a:solidFill>
                  <a:schemeClr val="dk1"/>
                </a:solidFill>
                <a:latin typeface="Calibri"/>
                <a:ea typeface="Calibri"/>
                <a:cs typeface="Calibri"/>
                <a:sym typeface="Calibri"/>
              </a:rPr>
              <a:t>Недискриминационными </a:t>
            </a:r>
            <a:endParaRPr sz="3600" dirty="0">
              <a:solidFill>
                <a:schemeClr val="dk1"/>
              </a:solidFill>
              <a:latin typeface="Calibri"/>
              <a:ea typeface="Calibri"/>
              <a:cs typeface="Calibri"/>
              <a:sym typeface="Calibri"/>
            </a:endParaRPr>
          </a:p>
          <a:p>
            <a:pPr marL="742950" marR="0" lvl="0" indent="-742950" algn="l" rtl="0">
              <a:spcBef>
                <a:spcPts val="0"/>
              </a:spcBef>
              <a:spcAft>
                <a:spcPts val="0"/>
              </a:spcAft>
              <a:buClr>
                <a:schemeClr val="dk1"/>
              </a:buClr>
              <a:buSzPts val="3600"/>
              <a:buFont typeface="Calibri"/>
              <a:buAutoNum type="arabicPeriod"/>
            </a:pPr>
            <a:r>
              <a:rPr lang="ru-RU" sz="3600" dirty="0">
                <a:solidFill>
                  <a:schemeClr val="dk1"/>
                </a:solidFill>
                <a:latin typeface="Calibri"/>
                <a:ea typeface="Calibri"/>
                <a:cs typeface="Calibri"/>
                <a:sym typeface="Calibri"/>
              </a:rPr>
              <a:t>Необходимыми для охраны здоровья населения, общественного порядка, общественной безопасности, общественной нравственности или прав и свобод других людей</a:t>
            </a:r>
            <a:endParaRPr sz="3600" dirty="0">
              <a:solidFill>
                <a:schemeClr val="dk1"/>
              </a:solidFill>
              <a:latin typeface="Calibri"/>
              <a:ea typeface="Calibri"/>
              <a:cs typeface="Calibri"/>
              <a:sym typeface="Calibri"/>
            </a:endParaRPr>
          </a:p>
        </p:txBody>
      </p:sp>
      <p:pic>
        <p:nvPicPr>
          <p:cNvPr id="487" name="Google Shape;487;p46" descr="En bild som visar text, clipart&#10;&#10;Automatiskt genererad beskrivning"/>
          <p:cNvPicPr preferRelativeResize="0"/>
          <p:nvPr/>
        </p:nvPicPr>
        <p:blipFill rotWithShape="1">
          <a:blip r:embed="rId4">
            <a:alphaModFix/>
          </a:blip>
          <a:srcRect/>
          <a:stretch/>
        </p:blipFill>
        <p:spPr>
          <a:xfrm>
            <a:off x="10282063" y="1414571"/>
            <a:ext cx="905001" cy="455358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7"/>
          <p:cNvSpPr txBox="1"/>
          <p:nvPr/>
        </p:nvSpPr>
        <p:spPr>
          <a:xfrm>
            <a:off x="973777" y="2945081"/>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6" name="Google Shape;496;p47"/>
          <p:cNvSpPr/>
          <p:nvPr/>
        </p:nvSpPr>
        <p:spPr>
          <a:xfrm>
            <a:off x="1145666" y="1320730"/>
            <a:ext cx="10338578" cy="3477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600" b="1">
                <a:solidFill>
                  <a:schemeClr val="dk1"/>
                </a:solidFill>
                <a:latin typeface="Calibri"/>
                <a:ea typeface="Calibri"/>
                <a:cs typeface="Calibri"/>
                <a:sym typeface="Calibri"/>
              </a:rPr>
              <a:t>ПРИМЕЧАНИЕ: </a:t>
            </a:r>
            <a:r>
              <a:rPr lang="ru-RU" sz="4400">
                <a:solidFill>
                  <a:schemeClr val="dk1"/>
                </a:solidFill>
                <a:latin typeface="Calibri"/>
                <a:ea typeface="Calibri"/>
                <a:cs typeface="Calibri"/>
                <a:sym typeface="Calibri"/>
              </a:rPr>
              <a:t>Вы можете добавить один или несколько слайдов о том, что о СРиУ говорится в законодательстве вашей страны.</a:t>
            </a:r>
            <a:endParaRPr sz="4400">
              <a:solidFill>
                <a:schemeClr val="dk1"/>
              </a:solidFill>
              <a:latin typeface="Calibri"/>
              <a:ea typeface="Calibri"/>
              <a:cs typeface="Calibri"/>
              <a:sym typeface="Calibri"/>
            </a:endParaRPr>
          </a:p>
          <a:p>
            <a:pPr marL="0" marR="0" lvl="0" indent="0" algn="l" rtl="0">
              <a:spcBef>
                <a:spcPts val="0"/>
              </a:spcBef>
              <a:spcAft>
                <a:spcPts val="0"/>
              </a:spcAft>
              <a:buNone/>
            </a:pPr>
            <a:endParaRPr sz="4400" b="1">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503"/>
        <p:cNvGrpSpPr/>
        <p:nvPr/>
      </p:nvGrpSpPr>
      <p:grpSpPr>
        <a:xfrm>
          <a:off x="0" y="0"/>
          <a:ext cx="0" cy="0"/>
          <a:chOff x="0" y="0"/>
          <a:chExt cx="0" cy="0"/>
        </a:xfrm>
      </p:grpSpPr>
      <p:pic>
        <p:nvPicPr>
          <p:cNvPr id="504" name="Google Shape;504;p48"/>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05" name="Google Shape;505;p48"/>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a:solidFill>
                  <a:srgbClr val="595959"/>
                </a:solidFill>
                <a:latin typeface="Calibri"/>
                <a:ea typeface="Calibri"/>
                <a:cs typeface="Calibri"/>
                <a:sym typeface="Calibri"/>
              </a:rPr>
              <a:t>Photo: Robbi Akbari Kamaruddin / Alamy Stock Photo</a:t>
            </a:r>
            <a:endParaRPr sz="800">
              <a:solidFill>
                <a:srgbClr val="595959"/>
              </a:solidFill>
              <a:latin typeface="Calibri"/>
              <a:ea typeface="Calibri"/>
              <a:cs typeface="Calibri"/>
              <a:sym typeface="Calibri"/>
            </a:endParaRPr>
          </a:p>
        </p:txBody>
      </p:sp>
      <p:pic>
        <p:nvPicPr>
          <p:cNvPr id="506" name="Google Shape;506;p48" descr="En bild som visar person&#10;&#10;Automatiskt genererad beskrivning"/>
          <p:cNvPicPr preferRelativeResize="0"/>
          <p:nvPr/>
        </p:nvPicPr>
        <p:blipFill rotWithShape="1">
          <a:blip r:embed="rId4">
            <a:alphaModFix/>
          </a:blip>
          <a:srcRect/>
          <a:stretch/>
        </p:blipFill>
        <p:spPr>
          <a:xfrm>
            <a:off x="1527556" y="486879"/>
            <a:ext cx="9162288" cy="610819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513"/>
        <p:cNvGrpSpPr/>
        <p:nvPr/>
      </p:nvGrpSpPr>
      <p:grpSpPr>
        <a:xfrm>
          <a:off x="0" y="0"/>
          <a:ext cx="0" cy="0"/>
          <a:chOff x="0" y="0"/>
          <a:chExt cx="0" cy="0"/>
        </a:xfrm>
      </p:grpSpPr>
      <p:pic>
        <p:nvPicPr>
          <p:cNvPr id="514" name="Google Shape;514;p49"/>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15" name="Google Shape;515;p49"/>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a:solidFill>
                  <a:srgbClr val="595959"/>
                </a:solidFill>
                <a:latin typeface="Calibri"/>
                <a:ea typeface="Calibri"/>
                <a:cs typeface="Calibri"/>
                <a:sym typeface="Calibri"/>
              </a:rPr>
              <a:t>Photo: Tetra Images, LLC / Alamy Stock Photo</a:t>
            </a:r>
            <a:endParaRPr sz="800">
              <a:solidFill>
                <a:srgbClr val="595959"/>
              </a:solidFill>
              <a:latin typeface="Calibri"/>
              <a:ea typeface="Calibri"/>
              <a:cs typeface="Calibri"/>
              <a:sym typeface="Calibri"/>
            </a:endParaRPr>
          </a:p>
        </p:txBody>
      </p:sp>
      <p:pic>
        <p:nvPicPr>
          <p:cNvPr id="516" name="Google Shape;516;p49" descr="En bild som visar person, bord, personer, måltid&#10;&#10;Automatiskt genererad beskrivning"/>
          <p:cNvPicPr preferRelativeResize="0"/>
          <p:nvPr/>
        </p:nvPicPr>
        <p:blipFill rotWithShape="1">
          <a:blip r:embed="rId4">
            <a:alphaModFix/>
          </a:blip>
          <a:srcRect/>
          <a:stretch/>
        </p:blipFill>
        <p:spPr>
          <a:xfrm>
            <a:off x="1514856" y="486879"/>
            <a:ext cx="9162288" cy="6096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98"/>
        <p:cNvGrpSpPr/>
        <p:nvPr/>
      </p:nvGrpSpPr>
      <p:grpSpPr>
        <a:xfrm>
          <a:off x="0" y="0"/>
          <a:ext cx="0" cy="0"/>
          <a:chOff x="0" y="0"/>
          <a:chExt cx="0" cy="0"/>
        </a:xfrm>
      </p:grpSpPr>
      <p:pic>
        <p:nvPicPr>
          <p:cNvPr id="99" name="Google Shape;99;p5"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pic>
        <p:nvPicPr>
          <p:cNvPr id="524" name="Google Shape;524;p50" descr="En bild som visar person&#10;&#10;Automatiskt genererad beskrivning"/>
          <p:cNvPicPr preferRelativeResize="0"/>
          <p:nvPr/>
        </p:nvPicPr>
        <p:blipFill rotWithShape="1">
          <a:blip r:embed="rId3">
            <a:alphaModFix/>
          </a:blip>
          <a:srcRect l="1070" r="1070"/>
          <a:stretch/>
        </p:blipFill>
        <p:spPr>
          <a:xfrm>
            <a:off x="1514856" y="487341"/>
            <a:ext cx="9162288" cy="6099391"/>
          </a:xfrm>
          <a:prstGeom prst="rect">
            <a:avLst/>
          </a:prstGeom>
          <a:noFill/>
          <a:ln>
            <a:noFill/>
          </a:ln>
        </p:spPr>
      </p:pic>
      <p:sp>
        <p:nvSpPr>
          <p:cNvPr id="525" name="Google Shape;525;p50"/>
          <p:cNvSpPr/>
          <p:nvPr/>
        </p:nvSpPr>
        <p:spPr>
          <a:xfrm rot="-5400000">
            <a:off x="9550765"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a:solidFill>
                  <a:srgbClr val="595959"/>
                </a:solidFill>
                <a:latin typeface="Calibri"/>
                <a:ea typeface="Calibri"/>
                <a:cs typeface="Calibri"/>
                <a:sym typeface="Calibri"/>
              </a:rPr>
              <a:t>Photo: Simon Rawles / Alamy Stock Photo</a:t>
            </a:r>
            <a:endParaRPr sz="800">
              <a:solidFill>
                <a:srgbClr val="595959"/>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532"/>
        <p:cNvGrpSpPr/>
        <p:nvPr/>
      </p:nvGrpSpPr>
      <p:grpSpPr>
        <a:xfrm>
          <a:off x="0" y="0"/>
          <a:ext cx="0" cy="0"/>
          <a:chOff x="0" y="0"/>
          <a:chExt cx="0" cy="0"/>
        </a:xfrm>
      </p:grpSpPr>
      <p:pic>
        <p:nvPicPr>
          <p:cNvPr id="533" name="Google Shape;533;p51"/>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34" name="Google Shape;534;p51"/>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a:solidFill>
                  <a:srgbClr val="595959"/>
                </a:solidFill>
                <a:latin typeface="Calibri"/>
                <a:ea typeface="Calibri"/>
                <a:cs typeface="Calibri"/>
                <a:sym typeface="Calibri"/>
              </a:rPr>
              <a:t>Photo: Rafael Ben Ari / Alamy Stock Photo</a:t>
            </a:r>
            <a:endParaRPr sz="800">
              <a:solidFill>
                <a:srgbClr val="595959"/>
              </a:solidFill>
              <a:latin typeface="Calibri"/>
              <a:ea typeface="Calibri"/>
              <a:cs typeface="Calibri"/>
              <a:sym typeface="Calibri"/>
            </a:endParaRPr>
          </a:p>
        </p:txBody>
      </p:sp>
      <p:pic>
        <p:nvPicPr>
          <p:cNvPr id="535" name="Google Shape;535;p51" descr="En bild som visar bord, inomhus, person, vägg&#10;&#10;Automatiskt genererad beskrivning"/>
          <p:cNvPicPr preferRelativeResize="0"/>
          <p:nvPr/>
        </p:nvPicPr>
        <p:blipFill rotWithShape="1">
          <a:blip r:embed="rId4">
            <a:alphaModFix/>
          </a:blip>
          <a:srcRect/>
          <a:stretch/>
        </p:blipFill>
        <p:spPr>
          <a:xfrm>
            <a:off x="1527556" y="486879"/>
            <a:ext cx="9136888" cy="609125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542"/>
        <p:cNvGrpSpPr/>
        <p:nvPr/>
      </p:nvGrpSpPr>
      <p:grpSpPr>
        <a:xfrm>
          <a:off x="0" y="0"/>
          <a:ext cx="0" cy="0"/>
          <a:chOff x="0" y="0"/>
          <a:chExt cx="0" cy="0"/>
        </a:xfrm>
      </p:grpSpPr>
      <p:pic>
        <p:nvPicPr>
          <p:cNvPr id="543" name="Google Shape;543;p52"/>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44" name="Google Shape;544;p52"/>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a:solidFill>
                  <a:srgbClr val="595959"/>
                </a:solidFill>
                <a:latin typeface="Calibri"/>
                <a:ea typeface="Calibri"/>
                <a:cs typeface="Calibri"/>
                <a:sym typeface="Calibri"/>
              </a:rPr>
              <a:t>Photo: Gregory Wrona / Alamy Stock Photo</a:t>
            </a:r>
            <a:endParaRPr sz="800">
              <a:solidFill>
                <a:srgbClr val="595959"/>
              </a:solidFill>
              <a:latin typeface="Calibri"/>
              <a:ea typeface="Calibri"/>
              <a:cs typeface="Calibri"/>
              <a:sym typeface="Calibri"/>
            </a:endParaRPr>
          </a:p>
        </p:txBody>
      </p:sp>
      <p:pic>
        <p:nvPicPr>
          <p:cNvPr id="545" name="Google Shape;545;p52" descr="En bild som visar text, marknadsplats, färsk, affär&#10;&#10;Automatiskt genererad beskrivning"/>
          <p:cNvPicPr preferRelativeResize="0"/>
          <p:nvPr/>
        </p:nvPicPr>
        <p:blipFill rotWithShape="1">
          <a:blip r:embed="rId4">
            <a:alphaModFix/>
          </a:blip>
          <a:srcRect/>
          <a:stretch/>
        </p:blipFill>
        <p:spPr>
          <a:xfrm>
            <a:off x="1527556" y="487341"/>
            <a:ext cx="9154468" cy="6090797"/>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53"/>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a:solidFill>
                  <a:srgbClr val="595959"/>
                </a:solidFill>
                <a:latin typeface="Calibri"/>
                <a:ea typeface="Calibri"/>
                <a:cs typeface="Calibri"/>
                <a:sym typeface="Calibri"/>
              </a:rPr>
              <a:t>Photo: Jeffrey Isaaz Greenberg / Alamy Stock Photo</a:t>
            </a:r>
            <a:endParaRPr sz="800">
              <a:solidFill>
                <a:srgbClr val="595959"/>
              </a:solidFill>
              <a:latin typeface="Calibri"/>
              <a:ea typeface="Calibri"/>
              <a:cs typeface="Calibri"/>
              <a:sym typeface="Calibri"/>
            </a:endParaRPr>
          </a:p>
        </p:txBody>
      </p:sp>
      <p:pic>
        <p:nvPicPr>
          <p:cNvPr id="554" name="Google Shape;554;p53" descr="En bild som visar text, person, inomhus, arbetar&#10;&#10;Automatiskt genererad beskrivning"/>
          <p:cNvPicPr preferRelativeResize="0"/>
          <p:nvPr/>
        </p:nvPicPr>
        <p:blipFill rotWithShape="1">
          <a:blip r:embed="rId3">
            <a:alphaModFix/>
          </a:blip>
          <a:srcRect/>
          <a:stretch/>
        </p:blipFill>
        <p:spPr>
          <a:xfrm>
            <a:off x="1527556" y="487341"/>
            <a:ext cx="9136888" cy="609125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561"/>
        <p:cNvGrpSpPr/>
        <p:nvPr/>
      </p:nvGrpSpPr>
      <p:grpSpPr>
        <a:xfrm>
          <a:off x="0" y="0"/>
          <a:ext cx="0" cy="0"/>
          <a:chOff x="0" y="0"/>
          <a:chExt cx="0" cy="0"/>
        </a:xfrm>
      </p:grpSpPr>
      <p:pic>
        <p:nvPicPr>
          <p:cNvPr id="562" name="Google Shape;562;p54"/>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63" name="Google Shape;563;p54"/>
          <p:cNvSpPr/>
          <p:nvPr/>
        </p:nvSpPr>
        <p:spPr>
          <a:xfrm rot="-5400000">
            <a:off x="9554232"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a:solidFill>
                  <a:srgbClr val="595959"/>
                </a:solidFill>
                <a:latin typeface="Calibri"/>
                <a:ea typeface="Calibri"/>
                <a:cs typeface="Calibri"/>
                <a:sym typeface="Calibri"/>
              </a:rPr>
              <a:t>Photo: Sergi Reboredo / Alamy Stock Photo</a:t>
            </a:r>
            <a:endParaRPr sz="800">
              <a:solidFill>
                <a:srgbClr val="595959"/>
              </a:solidFill>
              <a:latin typeface="Calibri"/>
              <a:ea typeface="Calibri"/>
              <a:cs typeface="Calibri"/>
              <a:sym typeface="Calibri"/>
            </a:endParaRPr>
          </a:p>
        </p:txBody>
      </p:sp>
      <p:pic>
        <p:nvPicPr>
          <p:cNvPr id="564" name="Google Shape;564;p54" descr="En bild som visar person, utomhus, personer, grupp&#10;&#10;Automatiskt genererad beskrivning"/>
          <p:cNvPicPr preferRelativeResize="0"/>
          <p:nvPr/>
        </p:nvPicPr>
        <p:blipFill rotWithShape="1">
          <a:blip r:embed="rId4">
            <a:alphaModFix/>
          </a:blip>
          <a:srcRect/>
          <a:stretch/>
        </p:blipFill>
        <p:spPr>
          <a:xfrm>
            <a:off x="1527556" y="487341"/>
            <a:ext cx="9136888" cy="6099391"/>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571"/>
        <p:cNvGrpSpPr/>
        <p:nvPr/>
      </p:nvGrpSpPr>
      <p:grpSpPr>
        <a:xfrm>
          <a:off x="0" y="0"/>
          <a:ext cx="0" cy="0"/>
          <a:chOff x="0" y="0"/>
          <a:chExt cx="0" cy="0"/>
        </a:xfrm>
      </p:grpSpPr>
      <p:pic>
        <p:nvPicPr>
          <p:cNvPr id="572" name="Google Shape;572;p55"/>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73" name="Google Shape;573;p55"/>
          <p:cNvSpPr/>
          <p:nvPr/>
        </p:nvSpPr>
        <p:spPr>
          <a:xfrm rot="-5400000">
            <a:off x="8976134"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a:solidFill>
                  <a:srgbClr val="595959"/>
                </a:solidFill>
                <a:latin typeface="Calibri"/>
                <a:ea typeface="Calibri"/>
                <a:cs typeface="Calibri"/>
                <a:sym typeface="Calibri"/>
              </a:rPr>
              <a:t>Photo: Agefotostock / Alamy Stock Photo</a:t>
            </a:r>
            <a:endParaRPr sz="800">
              <a:solidFill>
                <a:srgbClr val="595959"/>
              </a:solidFill>
              <a:latin typeface="Calibri"/>
              <a:ea typeface="Calibri"/>
              <a:cs typeface="Calibri"/>
              <a:sym typeface="Calibri"/>
            </a:endParaRPr>
          </a:p>
        </p:txBody>
      </p:sp>
      <p:pic>
        <p:nvPicPr>
          <p:cNvPr id="574" name="Google Shape;574;p55" descr="En bild som visar person, kläder, person, stående&#10;&#10;Automatiskt genererad beskrivning"/>
          <p:cNvPicPr preferRelativeResize="0"/>
          <p:nvPr/>
        </p:nvPicPr>
        <p:blipFill rotWithShape="1">
          <a:blip r:embed="rId4">
            <a:alphaModFix/>
          </a:blip>
          <a:srcRect/>
          <a:stretch/>
        </p:blipFill>
        <p:spPr>
          <a:xfrm>
            <a:off x="1987037" y="487341"/>
            <a:ext cx="8130488" cy="6099391"/>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pic>
        <p:nvPicPr>
          <p:cNvPr id="582" name="Google Shape;582;p56" descr="En bild som visar sitter, person, bärbar dator, inomhus&#10;&#10;Automatiskt genererad beskrivning"/>
          <p:cNvPicPr preferRelativeResize="0"/>
          <p:nvPr/>
        </p:nvPicPr>
        <p:blipFill rotWithShape="1">
          <a:blip r:embed="rId3">
            <a:alphaModFix/>
          </a:blip>
          <a:srcRect b="1346"/>
          <a:stretch/>
        </p:blipFill>
        <p:spPr>
          <a:xfrm>
            <a:off x="1527556" y="486879"/>
            <a:ext cx="9150346" cy="6099391"/>
          </a:xfrm>
          <a:prstGeom prst="rect">
            <a:avLst/>
          </a:prstGeom>
          <a:noFill/>
          <a:ln>
            <a:noFill/>
          </a:ln>
        </p:spPr>
      </p:pic>
      <p:sp>
        <p:nvSpPr>
          <p:cNvPr id="583" name="Google Shape;583;p56"/>
          <p:cNvSpPr/>
          <p:nvPr/>
        </p:nvSpPr>
        <p:spPr>
          <a:xfrm rot="-5400000">
            <a:off x="9555115"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a:solidFill>
                  <a:srgbClr val="595959"/>
                </a:solidFill>
                <a:latin typeface="Calibri"/>
                <a:ea typeface="Calibri"/>
                <a:cs typeface="Calibri"/>
                <a:sym typeface="Calibri"/>
              </a:rPr>
              <a:t>Photo: Dieddin Alsoub / Alamy Stock Photo</a:t>
            </a:r>
            <a:endParaRPr sz="800">
              <a:solidFill>
                <a:srgbClr val="595959"/>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590"/>
        <p:cNvGrpSpPr/>
        <p:nvPr/>
      </p:nvGrpSpPr>
      <p:grpSpPr>
        <a:xfrm>
          <a:off x="0" y="0"/>
          <a:ext cx="0" cy="0"/>
          <a:chOff x="0" y="0"/>
          <a:chExt cx="0" cy="0"/>
        </a:xfrm>
      </p:grpSpPr>
      <p:pic>
        <p:nvPicPr>
          <p:cNvPr id="591" name="Google Shape;591;p57"/>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92" name="Google Shape;592;p57"/>
          <p:cNvSpPr/>
          <p:nvPr/>
        </p:nvSpPr>
        <p:spPr>
          <a:xfrm rot="-5400000">
            <a:off x="9558339"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a:solidFill>
                  <a:srgbClr val="595959"/>
                </a:solidFill>
                <a:latin typeface="Calibri"/>
                <a:ea typeface="Calibri"/>
                <a:cs typeface="Calibri"/>
                <a:sym typeface="Calibri"/>
              </a:rPr>
              <a:t>Photo: Skynesher/Istock</a:t>
            </a:r>
            <a:endParaRPr sz="800">
              <a:solidFill>
                <a:srgbClr val="595959"/>
              </a:solidFill>
              <a:latin typeface="Calibri"/>
              <a:ea typeface="Calibri"/>
              <a:cs typeface="Calibri"/>
              <a:sym typeface="Calibri"/>
            </a:endParaRPr>
          </a:p>
        </p:txBody>
      </p:sp>
      <p:pic>
        <p:nvPicPr>
          <p:cNvPr id="593" name="Google Shape;593;p57" descr="En bild som visar person, inomhus, personer, konferensrum&#10;&#10;Automatiskt genererad beskrivning"/>
          <p:cNvPicPr preferRelativeResize="0"/>
          <p:nvPr/>
        </p:nvPicPr>
        <p:blipFill rotWithShape="1">
          <a:blip r:embed="rId4">
            <a:alphaModFix/>
          </a:blip>
          <a:srcRect t="1" b="-1364"/>
          <a:stretch/>
        </p:blipFill>
        <p:spPr>
          <a:xfrm>
            <a:off x="1522008" y="479382"/>
            <a:ext cx="9161441" cy="6190163"/>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600"/>
        <p:cNvGrpSpPr/>
        <p:nvPr/>
      </p:nvGrpSpPr>
      <p:grpSpPr>
        <a:xfrm>
          <a:off x="0" y="0"/>
          <a:ext cx="0" cy="0"/>
          <a:chOff x="0" y="0"/>
          <a:chExt cx="0" cy="0"/>
        </a:xfrm>
      </p:grpSpPr>
      <p:pic>
        <p:nvPicPr>
          <p:cNvPr id="601" name="Google Shape;601;p58"/>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602" name="Google Shape;602;p58"/>
          <p:cNvSpPr/>
          <p:nvPr/>
        </p:nvSpPr>
        <p:spPr>
          <a:xfrm rot="-5400000">
            <a:off x="9380493" y="5144751"/>
            <a:ext cx="2834145"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a:solidFill>
                  <a:srgbClr val="595959"/>
                </a:solidFill>
                <a:latin typeface="Calibri"/>
                <a:ea typeface="Calibri"/>
                <a:cs typeface="Calibri"/>
                <a:sym typeface="Calibri"/>
              </a:rPr>
              <a:t>Photo: Angela Hampton Picture Library / Alamy Stock Photo</a:t>
            </a:r>
            <a:endParaRPr sz="800">
              <a:solidFill>
                <a:srgbClr val="595959"/>
              </a:solidFill>
              <a:latin typeface="Calibri"/>
              <a:ea typeface="Calibri"/>
              <a:cs typeface="Calibri"/>
              <a:sym typeface="Calibri"/>
            </a:endParaRPr>
          </a:p>
        </p:txBody>
      </p:sp>
      <p:pic>
        <p:nvPicPr>
          <p:cNvPr id="603" name="Google Shape;603;p58" descr="En bild som visar person, utomhus, stående, ung&#10;&#10;Automatiskt genererad beskrivning"/>
          <p:cNvPicPr preferRelativeResize="0"/>
          <p:nvPr/>
        </p:nvPicPr>
        <p:blipFill rotWithShape="1">
          <a:blip r:embed="rId4">
            <a:alphaModFix/>
          </a:blip>
          <a:srcRect l="-1437" t="1357" r="378" b="-1357"/>
          <a:stretch/>
        </p:blipFill>
        <p:spPr>
          <a:xfrm>
            <a:off x="1426413" y="481255"/>
            <a:ext cx="9254228" cy="617510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59"/>
          <p:cNvSpPr/>
          <p:nvPr/>
        </p:nvSpPr>
        <p:spPr>
          <a:xfrm rot="-5400000">
            <a:off x="9553072"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a:solidFill>
                  <a:srgbClr val="595959"/>
                </a:solidFill>
                <a:latin typeface="Calibri"/>
                <a:ea typeface="Calibri"/>
                <a:cs typeface="Calibri"/>
                <a:sym typeface="Calibri"/>
              </a:rPr>
              <a:t>Photo: Dinodia Photos / Alamy Stock Photo</a:t>
            </a:r>
            <a:endParaRPr sz="800">
              <a:solidFill>
                <a:srgbClr val="595959"/>
              </a:solidFill>
              <a:latin typeface="Calibri"/>
              <a:ea typeface="Calibri"/>
              <a:cs typeface="Calibri"/>
              <a:sym typeface="Calibri"/>
            </a:endParaRPr>
          </a:p>
        </p:txBody>
      </p:sp>
      <p:pic>
        <p:nvPicPr>
          <p:cNvPr id="612" name="Google Shape;612;p59" descr="En bild som visar person, folksamling&#10;&#10;Automatiskt genererad beskrivning"/>
          <p:cNvPicPr preferRelativeResize="0"/>
          <p:nvPr/>
        </p:nvPicPr>
        <p:blipFill rotWithShape="1">
          <a:blip r:embed="rId3">
            <a:alphaModFix/>
          </a:blip>
          <a:srcRect l="1584" r="1441"/>
          <a:stretch/>
        </p:blipFill>
        <p:spPr>
          <a:xfrm>
            <a:off x="1527556" y="487341"/>
            <a:ext cx="9150346" cy="609939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06"/>
        <p:cNvGrpSpPr/>
        <p:nvPr/>
      </p:nvGrpSpPr>
      <p:grpSpPr>
        <a:xfrm>
          <a:off x="0" y="0"/>
          <a:ext cx="0" cy="0"/>
          <a:chOff x="0" y="0"/>
          <a:chExt cx="0" cy="0"/>
        </a:xfrm>
      </p:grpSpPr>
      <p:pic>
        <p:nvPicPr>
          <p:cNvPr id="107" name="Google Shape;107;p6"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619"/>
        <p:cNvGrpSpPr/>
        <p:nvPr/>
      </p:nvGrpSpPr>
      <p:grpSpPr>
        <a:xfrm>
          <a:off x="0" y="0"/>
          <a:ext cx="0" cy="0"/>
          <a:chOff x="0" y="0"/>
          <a:chExt cx="0" cy="0"/>
        </a:xfrm>
      </p:grpSpPr>
      <p:pic>
        <p:nvPicPr>
          <p:cNvPr id="620" name="Google Shape;620;p60"/>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621" name="Google Shape;621;p60"/>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a:solidFill>
                  <a:srgbClr val="595959"/>
                </a:solidFill>
                <a:latin typeface="Calibri"/>
                <a:ea typeface="Calibri"/>
                <a:cs typeface="Calibri"/>
                <a:sym typeface="Calibri"/>
              </a:rPr>
              <a:t>Photo: SOPA Images Limited / Alamy Stock Photo</a:t>
            </a:r>
            <a:endParaRPr sz="800">
              <a:solidFill>
                <a:srgbClr val="595959"/>
              </a:solidFill>
              <a:latin typeface="Calibri"/>
              <a:ea typeface="Calibri"/>
              <a:cs typeface="Calibri"/>
              <a:sym typeface="Calibri"/>
            </a:endParaRPr>
          </a:p>
        </p:txBody>
      </p:sp>
      <p:pic>
        <p:nvPicPr>
          <p:cNvPr id="622" name="Google Shape;622;p60" descr="En bild som visar himmel, utomhus, person, personer&#10;&#10;Automatiskt genererad beskrivning"/>
          <p:cNvPicPr preferRelativeResize="0"/>
          <p:nvPr/>
        </p:nvPicPr>
        <p:blipFill rotWithShape="1">
          <a:blip r:embed="rId4">
            <a:alphaModFix/>
          </a:blip>
          <a:srcRect/>
          <a:stretch/>
        </p:blipFill>
        <p:spPr>
          <a:xfrm>
            <a:off x="1514856" y="486879"/>
            <a:ext cx="9162288" cy="6108192"/>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629"/>
        <p:cNvGrpSpPr/>
        <p:nvPr/>
      </p:nvGrpSpPr>
      <p:grpSpPr>
        <a:xfrm>
          <a:off x="0" y="0"/>
          <a:ext cx="0" cy="0"/>
          <a:chOff x="0" y="0"/>
          <a:chExt cx="0" cy="0"/>
        </a:xfrm>
      </p:grpSpPr>
      <p:pic>
        <p:nvPicPr>
          <p:cNvPr id="630" name="Google Shape;630;p61"/>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631" name="Google Shape;631;p61"/>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a:solidFill>
                  <a:srgbClr val="595959"/>
                </a:solidFill>
                <a:latin typeface="Calibri"/>
                <a:ea typeface="Calibri"/>
                <a:cs typeface="Calibri"/>
                <a:sym typeface="Calibri"/>
              </a:rPr>
              <a:t>Photo: Friedrich Stark / Alamy Stock Photo</a:t>
            </a:r>
            <a:endParaRPr sz="800">
              <a:solidFill>
                <a:srgbClr val="595959"/>
              </a:solidFill>
              <a:latin typeface="Calibri"/>
              <a:ea typeface="Calibri"/>
              <a:cs typeface="Calibri"/>
              <a:sym typeface="Calibri"/>
            </a:endParaRPr>
          </a:p>
        </p:txBody>
      </p:sp>
      <p:pic>
        <p:nvPicPr>
          <p:cNvPr id="632" name="Google Shape;632;p61" descr="En bild som visar byggnad, utomhus, mark, väg&#10;&#10;Automatiskt genererad beskrivning"/>
          <p:cNvPicPr preferRelativeResize="0"/>
          <p:nvPr/>
        </p:nvPicPr>
        <p:blipFill rotWithShape="1">
          <a:blip r:embed="rId4">
            <a:alphaModFix/>
          </a:blip>
          <a:srcRect/>
          <a:stretch/>
        </p:blipFill>
        <p:spPr>
          <a:xfrm>
            <a:off x="1514856" y="486879"/>
            <a:ext cx="9162288" cy="6108192"/>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62"/>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a:solidFill>
                  <a:srgbClr val="595959"/>
                </a:solidFill>
                <a:latin typeface="Calibri"/>
                <a:ea typeface="Calibri"/>
                <a:cs typeface="Calibri"/>
                <a:sym typeface="Calibri"/>
              </a:rPr>
              <a:t>Photo: Simon Mayer</a:t>
            </a:r>
            <a:endParaRPr sz="800">
              <a:solidFill>
                <a:srgbClr val="595959"/>
              </a:solidFill>
              <a:latin typeface="Calibri"/>
              <a:ea typeface="Calibri"/>
              <a:cs typeface="Calibri"/>
              <a:sym typeface="Calibri"/>
            </a:endParaRPr>
          </a:p>
        </p:txBody>
      </p:sp>
      <p:pic>
        <p:nvPicPr>
          <p:cNvPr id="641" name="Google Shape;641;p62" descr="En bild som visar TV, skärm, inomhus, person&#10;&#10;Automatiskt genererad beskrivning"/>
          <p:cNvPicPr preferRelativeResize="0"/>
          <p:nvPr/>
        </p:nvPicPr>
        <p:blipFill rotWithShape="1">
          <a:blip r:embed="rId3">
            <a:alphaModFix/>
          </a:blip>
          <a:srcRect/>
          <a:stretch/>
        </p:blipFill>
        <p:spPr>
          <a:xfrm>
            <a:off x="1514856" y="489794"/>
            <a:ext cx="9174987" cy="6124824"/>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648"/>
        <p:cNvGrpSpPr/>
        <p:nvPr/>
      </p:nvGrpSpPr>
      <p:grpSpPr>
        <a:xfrm>
          <a:off x="0" y="0"/>
          <a:ext cx="0" cy="0"/>
          <a:chOff x="0" y="0"/>
          <a:chExt cx="0" cy="0"/>
        </a:xfrm>
      </p:grpSpPr>
      <p:pic>
        <p:nvPicPr>
          <p:cNvPr id="649" name="Google Shape;649;p63"/>
          <p:cNvPicPr preferRelativeResize="0"/>
          <p:nvPr/>
        </p:nvPicPr>
        <p:blipFill rotWithShape="1">
          <a:blip r:embed="rId3">
            <a:alphaModFix/>
          </a:blip>
          <a:srcRect/>
          <a:stretch/>
        </p:blipFill>
        <p:spPr>
          <a:xfrm>
            <a:off x="0" y="0"/>
            <a:ext cx="12192000" cy="228600"/>
          </a:xfrm>
          <a:prstGeom prst="rect">
            <a:avLst/>
          </a:prstGeom>
          <a:noFill/>
          <a:ln>
            <a:noFill/>
          </a:ln>
        </p:spPr>
      </p:pic>
      <p:pic>
        <p:nvPicPr>
          <p:cNvPr id="650" name="Google Shape;650;p63" descr="En bild som visar himmel, utomhus, dag, torn&#10;&#10;Automatiskt genererad beskrivning"/>
          <p:cNvPicPr preferRelativeResize="0"/>
          <p:nvPr/>
        </p:nvPicPr>
        <p:blipFill rotWithShape="1">
          <a:blip r:embed="rId4">
            <a:alphaModFix/>
          </a:blip>
          <a:srcRect l="1548" r="8018"/>
          <a:stretch/>
        </p:blipFill>
        <p:spPr>
          <a:xfrm>
            <a:off x="1509457" y="498260"/>
            <a:ext cx="9174987" cy="6108192"/>
          </a:xfrm>
          <a:prstGeom prst="rect">
            <a:avLst/>
          </a:prstGeom>
          <a:noFill/>
          <a:ln>
            <a:noFill/>
          </a:ln>
        </p:spPr>
      </p:pic>
      <p:sp>
        <p:nvSpPr>
          <p:cNvPr id="651" name="Google Shape;651;p63"/>
          <p:cNvSpPr/>
          <p:nvPr/>
        </p:nvSpPr>
        <p:spPr>
          <a:xfrm rot="-5400000">
            <a:off x="9548736"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a:solidFill>
                  <a:srgbClr val="595959"/>
                </a:solidFill>
                <a:latin typeface="Calibri"/>
                <a:ea typeface="Calibri"/>
                <a:cs typeface="Calibri"/>
                <a:sym typeface="Calibri"/>
              </a:rPr>
              <a:t>Photo: Agencja Fotograficzna Caro / Alamy Stock Photo</a:t>
            </a:r>
            <a:endParaRPr sz="800">
              <a:solidFill>
                <a:srgbClr val="595959"/>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658"/>
        <p:cNvGrpSpPr/>
        <p:nvPr/>
      </p:nvGrpSpPr>
      <p:grpSpPr>
        <a:xfrm>
          <a:off x="0" y="0"/>
          <a:ext cx="0" cy="0"/>
          <a:chOff x="0" y="0"/>
          <a:chExt cx="0" cy="0"/>
        </a:xfrm>
      </p:grpSpPr>
      <p:pic>
        <p:nvPicPr>
          <p:cNvPr id="659" name="Google Shape;659;p64"/>
          <p:cNvPicPr preferRelativeResize="0"/>
          <p:nvPr/>
        </p:nvPicPr>
        <p:blipFill rotWithShape="1">
          <a:blip r:embed="rId3">
            <a:alphaModFix/>
          </a:blip>
          <a:srcRect/>
          <a:stretch/>
        </p:blipFill>
        <p:spPr>
          <a:xfrm>
            <a:off x="-4129" y="0"/>
            <a:ext cx="12192000" cy="228600"/>
          </a:xfrm>
          <a:prstGeom prst="rect">
            <a:avLst/>
          </a:prstGeom>
          <a:noFill/>
          <a:ln>
            <a:noFill/>
          </a:ln>
        </p:spPr>
      </p:pic>
      <p:sp>
        <p:nvSpPr>
          <p:cNvPr id="660" name="Google Shape;660;p64"/>
          <p:cNvSpPr txBox="1"/>
          <p:nvPr/>
        </p:nvSpPr>
        <p:spPr>
          <a:xfrm>
            <a:off x="4129" y="1014221"/>
            <a:ext cx="12192000" cy="29853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4400" b="1" dirty="0">
                <a:solidFill>
                  <a:schemeClr val="lt1"/>
                </a:solidFill>
                <a:latin typeface="Calibri"/>
                <a:ea typeface="Calibri"/>
                <a:cs typeface="Calibri"/>
                <a:sym typeface="Calibri"/>
              </a:rPr>
              <a:t>Вы хорошо поработали и мы будем рады видеть вас снова!</a:t>
            </a:r>
            <a:endParaRPr lang="sv-SE" sz="4400" b="1" dirty="0">
              <a:solidFill>
                <a:schemeClr val="lt1"/>
              </a:solidFill>
              <a:latin typeface="Calibri"/>
              <a:ea typeface="Calibri"/>
              <a:cs typeface="Calibri"/>
              <a:sym typeface="Calibri"/>
            </a:endParaRPr>
          </a:p>
          <a:p>
            <a:pPr marL="0" marR="0" lvl="0" indent="0" algn="ctr" rtl="0">
              <a:spcBef>
                <a:spcPts val="0"/>
              </a:spcBef>
              <a:spcAft>
                <a:spcPts val="0"/>
              </a:spcAft>
              <a:buNone/>
            </a:pPr>
            <a:endParaRPr sz="2800" dirty="0">
              <a:solidFill>
                <a:schemeClr val="lt1"/>
              </a:solidFill>
              <a:latin typeface="Calibri"/>
              <a:ea typeface="Calibri"/>
              <a:cs typeface="Calibri"/>
              <a:sym typeface="Calibri"/>
            </a:endParaRPr>
          </a:p>
          <a:p>
            <a:pPr marL="0" marR="0" lvl="0" indent="0" algn="ctr" rtl="0">
              <a:spcBef>
                <a:spcPts val="0"/>
              </a:spcBef>
              <a:spcAft>
                <a:spcPts val="0"/>
              </a:spcAft>
              <a:buNone/>
            </a:pPr>
            <a:r>
              <a:rPr lang="ru-RU" sz="3600" dirty="0">
                <a:solidFill>
                  <a:schemeClr val="lt1"/>
                </a:solidFill>
                <a:latin typeface="Calibri"/>
                <a:ea typeface="Calibri"/>
                <a:cs typeface="Calibri"/>
                <a:sym typeface="Calibri"/>
              </a:rPr>
              <a:t>Тема следующей сессии: </a:t>
            </a:r>
            <a:br>
              <a:rPr lang="ru-RU" sz="3600" dirty="0">
                <a:solidFill>
                  <a:schemeClr val="lt1"/>
                </a:solidFill>
                <a:latin typeface="Calibri"/>
                <a:ea typeface="Calibri"/>
                <a:cs typeface="Calibri"/>
                <a:sym typeface="Calibri"/>
              </a:rPr>
            </a:br>
            <a:r>
              <a:rPr lang="ru-RU" sz="3600" dirty="0">
                <a:solidFill>
                  <a:schemeClr val="lt1"/>
                </a:solidFill>
                <a:latin typeface="Calibri"/>
                <a:ea typeface="Calibri"/>
                <a:cs typeface="Calibri"/>
                <a:sym typeface="Calibri"/>
              </a:rPr>
              <a:t>Многообразие наших идентичностей</a:t>
            </a:r>
            <a:endParaRPr sz="3600" dirty="0">
              <a:solidFill>
                <a:schemeClr val="lt1"/>
              </a:solidFill>
              <a:latin typeface="Calibri"/>
              <a:ea typeface="Calibri"/>
              <a:cs typeface="Calibri"/>
              <a:sym typeface="Calibri"/>
            </a:endParaRPr>
          </a:p>
        </p:txBody>
      </p:sp>
      <p:pic>
        <p:nvPicPr>
          <p:cNvPr id="661" name="Google Shape;661;p64"/>
          <p:cNvPicPr preferRelativeResize="0"/>
          <p:nvPr/>
        </p:nvPicPr>
        <p:blipFill rotWithShape="1">
          <a:blip r:embed="rId4">
            <a:alphaModFix/>
          </a:blip>
          <a:srcRect/>
          <a:stretch/>
        </p:blipFill>
        <p:spPr>
          <a:xfrm>
            <a:off x="5184726" y="4330003"/>
            <a:ext cx="1814289" cy="18185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14"/>
        <p:cNvGrpSpPr/>
        <p:nvPr/>
      </p:nvGrpSpPr>
      <p:grpSpPr>
        <a:xfrm>
          <a:off x="0" y="0"/>
          <a:ext cx="0" cy="0"/>
          <a:chOff x="0" y="0"/>
          <a:chExt cx="0" cy="0"/>
        </a:xfrm>
      </p:grpSpPr>
      <p:pic>
        <p:nvPicPr>
          <p:cNvPr id="115" name="Google Shape;115;p7" descr="En bild som visar text, sovrum&#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22"/>
        <p:cNvGrpSpPr/>
        <p:nvPr/>
      </p:nvGrpSpPr>
      <p:grpSpPr>
        <a:xfrm>
          <a:off x="0" y="0"/>
          <a:ext cx="0" cy="0"/>
          <a:chOff x="0" y="0"/>
          <a:chExt cx="0" cy="0"/>
        </a:xfrm>
      </p:grpSpPr>
      <p:pic>
        <p:nvPicPr>
          <p:cNvPr id="123" name="Google Shape;123;p8" descr="En bild som visar text, vektorgrafik&#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30"/>
        <p:cNvGrpSpPr/>
        <p:nvPr/>
      </p:nvGrpSpPr>
      <p:grpSpPr>
        <a:xfrm>
          <a:off x="0" y="0"/>
          <a:ext cx="0" cy="0"/>
          <a:chOff x="0" y="0"/>
          <a:chExt cx="0" cy="0"/>
        </a:xfrm>
      </p:grpSpPr>
      <p:pic>
        <p:nvPicPr>
          <p:cNvPr id="131" name="Google Shape;131;p9"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7879760-8d42-4139-817b-a85748325e78">
      <Terms xmlns="http://schemas.microsoft.com/office/infopath/2007/PartnerControls"/>
    </lcf76f155ced4ddcb4097134ff3c332f>
    <_x00c5_r xmlns="27879760-8d42-4139-817b-a85748325e78">2021</_x00c5_r>
    <TaxCatchAll xmlns="007ce96f-f6e4-41e9-bbc1-3453ece26c5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2C33C4E20AE3458EFB343053EF1C08" ma:contentTypeVersion="19" ma:contentTypeDescription="Create a new document." ma:contentTypeScope="" ma:versionID="9757c65b3e8fd4ebd2d3b1808249c369">
  <xsd:schema xmlns:xsd="http://www.w3.org/2001/XMLSchema" xmlns:xs="http://www.w3.org/2001/XMLSchema" xmlns:p="http://schemas.microsoft.com/office/2006/metadata/properties" xmlns:ns2="27879760-8d42-4139-817b-a85748325e78" xmlns:ns3="007ce96f-f6e4-41e9-bbc1-3453ece26c5d" targetNamespace="http://schemas.microsoft.com/office/2006/metadata/properties" ma:root="true" ma:fieldsID="81ad3a5b2062ecc3772d2618ea9ebe9b" ns2:_="" ns3:_="">
    <xsd:import namespace="27879760-8d42-4139-817b-a85748325e78"/>
    <xsd:import namespace="007ce96f-f6e4-41e9-bbc1-3453ece26c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x00c5_r"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79760-8d42-4139-817b-a8574832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x00c5_r" ma:index="21" nillable="true" ma:displayName="År" ma:default="2021" ma:format="Dropdown" ma:internalName="_x00c5_r">
      <xsd:simpleType>
        <xsd:restriction base="dms:Choice">
          <xsd:enumeration value="2020"/>
          <xsd:enumeration value="2021"/>
          <xsd:enumeration value="2022"/>
          <xsd:enumeration value="2023"/>
          <xsd:enumeration value="2024"/>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f661701-15ef-4a7c-a7ea-c9e41a1af7bb"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7ce96f-f6e4-41e9-bbc1-3453ece26c5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99a0077-f199-407e-a3fd-16edb1593583}" ma:internalName="TaxCatchAll" ma:showField="CatchAllData" ma:web="007ce96f-f6e4-41e9-bbc1-3453ece26c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BF9199-D13A-46E6-957D-9F8B59ACC70C}">
  <ds:schemaRefs>
    <ds:schemaRef ds:uri="http://schemas.microsoft.com/sharepoint/v3/contenttype/forms"/>
  </ds:schemaRefs>
</ds:datastoreItem>
</file>

<file path=customXml/itemProps2.xml><?xml version="1.0" encoding="utf-8"?>
<ds:datastoreItem xmlns:ds="http://schemas.openxmlformats.org/officeDocument/2006/customXml" ds:itemID="{F691C1C2-7629-49D7-93F7-A41D003AFE6E}">
  <ds:schemaRefs>
    <ds:schemaRef ds:uri="27879760-8d42-4139-817b-a85748325e78"/>
    <ds:schemaRef ds:uri="http://purl.org/dc/elements/1.1/"/>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purl.org/dc/terms/"/>
    <ds:schemaRef ds:uri="http://schemas.openxmlformats.org/package/2006/metadata/core-properties"/>
    <ds:schemaRef ds:uri="007ce96f-f6e4-41e9-bbc1-3453ece26c5d"/>
    <ds:schemaRef ds:uri="http://purl.org/dc/dcmitype/"/>
  </ds:schemaRefs>
</ds:datastoreItem>
</file>

<file path=customXml/itemProps3.xml><?xml version="1.0" encoding="utf-8"?>
<ds:datastoreItem xmlns:ds="http://schemas.openxmlformats.org/officeDocument/2006/customXml" ds:itemID="{69503C8A-40D1-4CEB-A8BF-8C1DF4C3DF62}"/>
</file>

<file path=docProps/app.xml><?xml version="1.0" encoding="utf-8"?>
<Properties xmlns="http://schemas.openxmlformats.org/officeDocument/2006/extended-properties" xmlns:vt="http://schemas.openxmlformats.org/officeDocument/2006/docPropsVTypes">
  <TotalTime>1682</TotalTime>
  <Words>4824</Words>
  <Application>Microsoft Office PowerPoint</Application>
  <PresentationFormat>Widescreen</PresentationFormat>
  <Paragraphs>433</Paragraphs>
  <Slides>64</Slides>
  <Notes>64</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64</vt:i4>
      </vt:variant>
    </vt:vector>
  </HeadingPairs>
  <TitlesOfParts>
    <vt:vector size="74" baseType="lpstr">
      <vt:lpstr>Arial</vt:lpstr>
      <vt:lpstr>Calibri</vt:lpstr>
      <vt:lpstr>Comic Sans MS</vt:lpstr>
      <vt:lpstr>Noto Sans Symbols</vt:lpstr>
      <vt:lpstr>Times New Roman</vt:lpstr>
      <vt:lpstr>FORBTema2</vt:lpstr>
      <vt:lpstr>Anpassad formgivning</vt:lpstr>
      <vt:lpstr>1_Anpassad formgivning</vt:lpstr>
      <vt:lpstr>4_FORBTema2</vt:lpstr>
      <vt:lpstr>3_FORBTema2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FORB Learning Platform;Katherine.Cash@smc.global</dc:creator>
  <cp:lastModifiedBy>Eben Bhujel</cp:lastModifiedBy>
  <cp:revision>10</cp:revision>
  <dcterms:created xsi:type="dcterms:W3CDTF">2021-06-22T13:00:12Z</dcterms:created>
  <dcterms:modified xsi:type="dcterms:W3CDTF">2023-08-16T08:25:46Z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0x010100C32C33C4E20AE3458EFB343053EF1C08</vt:lpwstr>
  </property>
  <property fmtid="{D5CDD505-2E9C-101B-9397-08002B2CF9AE}" pid="3" name="MediaServiceImageTags">
    <vt:lpwstr/>
  </property>
</Properties>
</file>