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4"/>
    <p:sldMasterId id="2147483726" r:id="rId5"/>
    <p:sldMasterId id="2147483812" r:id="rId6"/>
    <p:sldMasterId id="2147483696" r:id="rId7"/>
    <p:sldMasterId id="2147483800" r:id="rId8"/>
  </p:sldMasterIdLst>
  <p:notesMasterIdLst>
    <p:notesMasterId r:id="rId73"/>
  </p:notesMasterIdLst>
  <p:handoutMasterIdLst>
    <p:handoutMasterId r:id="rId74"/>
  </p:handoutMasterIdLst>
  <p:sldIdLst>
    <p:sldId id="256" r:id="rId9"/>
    <p:sldId id="373" r:id="rId10"/>
    <p:sldId id="370" r:id="rId11"/>
    <p:sldId id="431" r:id="rId12"/>
    <p:sldId id="371" r:id="rId13"/>
    <p:sldId id="372" r:id="rId14"/>
    <p:sldId id="374" r:id="rId15"/>
    <p:sldId id="375" r:id="rId16"/>
    <p:sldId id="376" r:id="rId17"/>
    <p:sldId id="377" r:id="rId18"/>
    <p:sldId id="378" r:id="rId19"/>
    <p:sldId id="379" r:id="rId20"/>
    <p:sldId id="380" r:id="rId21"/>
    <p:sldId id="381" r:id="rId22"/>
    <p:sldId id="382" r:id="rId23"/>
    <p:sldId id="383" r:id="rId24"/>
    <p:sldId id="384" r:id="rId25"/>
    <p:sldId id="385" r:id="rId26"/>
    <p:sldId id="386" r:id="rId27"/>
    <p:sldId id="387" r:id="rId28"/>
    <p:sldId id="388" r:id="rId29"/>
    <p:sldId id="389" r:id="rId30"/>
    <p:sldId id="390" r:id="rId31"/>
    <p:sldId id="391" r:id="rId32"/>
    <p:sldId id="392" r:id="rId33"/>
    <p:sldId id="393" r:id="rId34"/>
    <p:sldId id="394" r:id="rId35"/>
    <p:sldId id="395" r:id="rId36"/>
    <p:sldId id="451" r:id="rId37"/>
    <p:sldId id="450" r:id="rId38"/>
    <p:sldId id="452" r:id="rId39"/>
    <p:sldId id="453" r:id="rId40"/>
    <p:sldId id="400" r:id="rId41"/>
    <p:sldId id="401" r:id="rId42"/>
    <p:sldId id="454" r:id="rId43"/>
    <p:sldId id="403" r:id="rId44"/>
    <p:sldId id="441" r:id="rId45"/>
    <p:sldId id="443" r:id="rId46"/>
    <p:sldId id="449" r:id="rId47"/>
    <p:sldId id="446" r:id="rId48"/>
    <p:sldId id="447" r:id="rId49"/>
    <p:sldId id="448" r:id="rId50"/>
    <p:sldId id="442"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1" clrIdx="6"/>
  <p:cmAuthor id="1" name="Viktoria Myrén" initials="VM" lastIdx="1" clrIdx="0"/>
  <p:cmAuthor id="8" name="Viktoria Myren" initials="VM" lastIdx="3" clrIdx="7"/>
  <p:cmAuthor id="2" name="Viktoria Myrén" initials="VM [2]" lastIdx="1" clrIdx="1"/>
  <p:cmAuthor id="9" name="Kristina Schollin-Borg" initials="KSB" lastIdx="1" clrIdx="8">
    <p:extLst>
      <p:ext uri="{19B8F6BF-5375-455C-9EA6-DF929625EA0E}">
        <p15:presenceInfo xmlns:p15="http://schemas.microsoft.com/office/powerpoint/2012/main" userId="b4e1ecc18a5bd808" providerId="Windows Live"/>
      </p:ext>
    </p:extLst>
  </p:cmAuthor>
  <p:cmAuthor id="3" name="Viktoria Myrén" initials="VM [3]" lastIdx="1" clrIdx="2"/>
  <p:cmAuthor id="10" name="Katherine Cash" initials="KC" lastIdx="35"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1" clrIdx="3"/>
  <p:cmAuthor id="11" name="Katherine Cash" initials="KC [2]" lastIdx="17" clrIdx="10">
    <p:extLst>
      <p:ext uri="{19B8F6BF-5375-455C-9EA6-DF929625EA0E}">
        <p15:presenceInfo xmlns:p15="http://schemas.microsoft.com/office/powerpoint/2012/main" userId="S::katherine.cash_smc.global#ext#@stefanusalliansen.onmicrosoft.com::c8443033-ba39-4d66-bc55-3451e72e1980" providerId="AD"/>
      </p:ext>
    </p:extLst>
  </p:cmAuthor>
  <p:cmAuthor id="5" name="Viktoria Myrén" initials="VM [5]" lastIdx="1" clrIdx="4"/>
  <p:cmAuthor id="6" name="Viktoria Myrén" initials="VM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C2CA"/>
    <a:srgbClr val="D1E0DF"/>
    <a:srgbClr val="86A2AB"/>
    <a:srgbClr val="F4E4D1"/>
    <a:srgbClr val="E59760"/>
    <a:srgbClr val="EEB88E"/>
    <a:srgbClr val="574961"/>
    <a:srgbClr val="CFE0DF"/>
    <a:srgbClr val="4E7D88"/>
    <a:srgbClr val="E3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22826-A1A6-4705-AB44-938FB4933941}" v="53" dt="2026-04-13T12:33:08.47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1"/>
    <p:restoredTop sz="42476" autoAdjust="0"/>
  </p:normalViewPr>
  <p:slideViewPr>
    <p:cSldViewPr snapToGrid="0">
      <p:cViewPr varScale="1">
        <p:scale>
          <a:sx n="47" d="100"/>
          <a:sy n="47" d="100"/>
        </p:scale>
        <p:origin x="2748" y="42"/>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notesMaster" Target="notesMasters/notesMaster1.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erine Cash" userId="f7797b46-2b2d-4b8f-b225-8c373fe2af75" providerId="ADAL" clId="{620896B1-9DE5-48D1-B7C1-6D1366980998}"/>
    <pc:docChg chg="modSld">
      <pc:chgData name="Katherine Cash" userId="f7797b46-2b2d-4b8f-b225-8c373fe2af75" providerId="ADAL" clId="{620896B1-9DE5-48D1-B7C1-6D1366980998}" dt="2026-04-13T12:34:40.944" v="97" actId="790"/>
      <pc:docMkLst>
        <pc:docMk/>
      </pc:docMkLst>
      <pc:sldChg chg="modSp mod">
        <pc:chgData name="Katherine Cash" userId="f7797b46-2b2d-4b8f-b225-8c373fe2af75" providerId="ADAL" clId="{620896B1-9DE5-48D1-B7C1-6D1366980998}" dt="2026-04-13T12:16:23.299" v="30" actId="790"/>
        <pc:sldMkLst>
          <pc:docMk/>
          <pc:sldMk cId="2800922083" sldId="256"/>
        </pc:sldMkLst>
        <pc:spChg chg="mod">
          <ac:chgData name="Katherine Cash" userId="f7797b46-2b2d-4b8f-b225-8c373fe2af75" providerId="ADAL" clId="{620896B1-9DE5-48D1-B7C1-6D1366980998}" dt="2026-04-13T12:16:23.299" v="30" actId="790"/>
          <ac:spMkLst>
            <pc:docMk/>
            <pc:sldMk cId="2800922083" sldId="256"/>
            <ac:spMk id="2" creationId="{6628036B-764A-B50A-C0CA-F0A7BC59A438}"/>
          </ac:spMkLst>
        </pc:spChg>
      </pc:sldChg>
      <pc:sldChg chg="modSp mod modNotesTx">
        <pc:chgData name="Katherine Cash" userId="f7797b46-2b2d-4b8f-b225-8c373fe2af75" providerId="ADAL" clId="{620896B1-9DE5-48D1-B7C1-6D1366980998}" dt="2026-04-13T12:34:06.648" v="96" actId="790"/>
        <pc:sldMkLst>
          <pc:docMk/>
          <pc:sldMk cId="1193706311" sldId="370"/>
        </pc:sldMkLst>
        <pc:spChg chg="mod">
          <ac:chgData name="Katherine Cash" userId="f7797b46-2b2d-4b8f-b225-8c373fe2af75" providerId="ADAL" clId="{620896B1-9DE5-48D1-B7C1-6D1366980998}" dt="2026-04-13T12:16:23.299" v="30" actId="790"/>
          <ac:spMkLst>
            <pc:docMk/>
            <pc:sldMk cId="1193706311" sldId="370"/>
            <ac:spMk id="4" creationId="{5BC97133-DBE7-43AC-BFFF-D8BA14015805}"/>
          </ac:spMkLst>
        </pc:spChg>
        <pc:spChg chg="mod">
          <ac:chgData name="Katherine Cash" userId="f7797b46-2b2d-4b8f-b225-8c373fe2af75" providerId="ADAL" clId="{620896B1-9DE5-48D1-B7C1-6D1366980998}" dt="2026-04-13T12:16:23.299" v="30" actId="790"/>
          <ac:spMkLst>
            <pc:docMk/>
            <pc:sldMk cId="1193706311" sldId="370"/>
            <ac:spMk id="7" creationId="{D110A175-E69F-9A42-AC39-486DFD681C48}"/>
          </ac:spMkLst>
        </pc:spChg>
      </pc:sldChg>
      <pc:sldChg chg="modNotesTx">
        <pc:chgData name="Katherine Cash" userId="f7797b46-2b2d-4b8f-b225-8c373fe2af75" providerId="ADAL" clId="{620896B1-9DE5-48D1-B7C1-6D1366980998}" dt="2026-04-13T12:11:38.408" v="4" actId="6549"/>
        <pc:sldMkLst>
          <pc:docMk/>
          <pc:sldMk cId="1723071046" sldId="371"/>
        </pc:sldMkLst>
      </pc:sldChg>
      <pc:sldChg chg="modSp mod">
        <pc:chgData name="Katherine Cash" userId="f7797b46-2b2d-4b8f-b225-8c373fe2af75" providerId="ADAL" clId="{620896B1-9DE5-48D1-B7C1-6D1366980998}" dt="2026-04-13T12:16:23.299" v="30" actId="790"/>
        <pc:sldMkLst>
          <pc:docMk/>
          <pc:sldMk cId="1669646669" sldId="373"/>
        </pc:sldMkLst>
        <pc:spChg chg="mod">
          <ac:chgData name="Katherine Cash" userId="f7797b46-2b2d-4b8f-b225-8c373fe2af75" providerId="ADAL" clId="{620896B1-9DE5-48D1-B7C1-6D1366980998}" dt="2026-04-13T12:16:23.299" v="30" actId="790"/>
          <ac:spMkLst>
            <pc:docMk/>
            <pc:sldMk cId="1669646669" sldId="373"/>
            <ac:spMk id="6" creationId="{586552A5-80D1-5E49-BF59-CA8F281A9CAA}"/>
          </ac:spMkLst>
        </pc:spChg>
      </pc:sldChg>
      <pc:sldChg chg="modNotesTx">
        <pc:chgData name="Katherine Cash" userId="f7797b46-2b2d-4b8f-b225-8c373fe2af75" providerId="ADAL" clId="{620896B1-9DE5-48D1-B7C1-6D1366980998}" dt="2026-04-13T12:11:58.276" v="6" actId="6549"/>
        <pc:sldMkLst>
          <pc:docMk/>
          <pc:sldMk cId="1298144166" sldId="374"/>
        </pc:sldMkLst>
      </pc:sldChg>
      <pc:sldChg chg="modNotesTx">
        <pc:chgData name="Katherine Cash" userId="f7797b46-2b2d-4b8f-b225-8c373fe2af75" providerId="ADAL" clId="{620896B1-9DE5-48D1-B7C1-6D1366980998}" dt="2026-04-13T12:12:35.988" v="8" actId="20577"/>
        <pc:sldMkLst>
          <pc:docMk/>
          <pc:sldMk cId="1762104901" sldId="377"/>
        </pc:sldMkLst>
      </pc:sldChg>
      <pc:sldChg chg="modNotesTx">
        <pc:chgData name="Katherine Cash" userId="f7797b46-2b2d-4b8f-b225-8c373fe2af75" providerId="ADAL" clId="{620896B1-9DE5-48D1-B7C1-6D1366980998}" dt="2026-04-13T12:13:05.755" v="11" actId="6549"/>
        <pc:sldMkLst>
          <pc:docMk/>
          <pc:sldMk cId="4187154971" sldId="379"/>
        </pc:sldMkLst>
      </pc:sldChg>
      <pc:sldChg chg="modNotesTx">
        <pc:chgData name="Katherine Cash" userId="f7797b46-2b2d-4b8f-b225-8c373fe2af75" providerId="ADAL" clId="{620896B1-9DE5-48D1-B7C1-6D1366980998}" dt="2026-04-13T12:13:34.488" v="13" actId="6549"/>
        <pc:sldMkLst>
          <pc:docMk/>
          <pc:sldMk cId="1558524240" sldId="380"/>
        </pc:sldMkLst>
      </pc:sldChg>
      <pc:sldChg chg="modNotesTx">
        <pc:chgData name="Katherine Cash" userId="f7797b46-2b2d-4b8f-b225-8c373fe2af75" providerId="ADAL" clId="{620896B1-9DE5-48D1-B7C1-6D1366980998}" dt="2026-04-13T12:14:01.646" v="15" actId="20577"/>
        <pc:sldMkLst>
          <pc:docMk/>
          <pc:sldMk cId="4131785051" sldId="382"/>
        </pc:sldMkLst>
      </pc:sldChg>
      <pc:sldChg chg="modNotesTx">
        <pc:chgData name="Katherine Cash" userId="f7797b46-2b2d-4b8f-b225-8c373fe2af75" providerId="ADAL" clId="{620896B1-9DE5-48D1-B7C1-6D1366980998}" dt="2026-04-13T12:14:18.180" v="16" actId="20577"/>
        <pc:sldMkLst>
          <pc:docMk/>
          <pc:sldMk cId="2963703164" sldId="383"/>
        </pc:sldMkLst>
      </pc:sldChg>
      <pc:sldChg chg="modNotesTx">
        <pc:chgData name="Katherine Cash" userId="f7797b46-2b2d-4b8f-b225-8c373fe2af75" providerId="ADAL" clId="{620896B1-9DE5-48D1-B7C1-6D1366980998}" dt="2026-04-13T12:14:44.870" v="18" actId="6549"/>
        <pc:sldMkLst>
          <pc:docMk/>
          <pc:sldMk cId="2100755952" sldId="385"/>
        </pc:sldMkLst>
      </pc:sldChg>
      <pc:sldChg chg="modNotesTx">
        <pc:chgData name="Katherine Cash" userId="f7797b46-2b2d-4b8f-b225-8c373fe2af75" providerId="ADAL" clId="{620896B1-9DE5-48D1-B7C1-6D1366980998}" dt="2026-04-13T12:15:00.709" v="22" actId="20577"/>
        <pc:sldMkLst>
          <pc:docMk/>
          <pc:sldMk cId="2140477479" sldId="386"/>
        </pc:sldMkLst>
      </pc:sldChg>
      <pc:sldChg chg="modNotesTx">
        <pc:chgData name="Katherine Cash" userId="f7797b46-2b2d-4b8f-b225-8c373fe2af75" providerId="ADAL" clId="{620896B1-9DE5-48D1-B7C1-6D1366980998}" dt="2026-04-13T12:15:17.313" v="24" actId="6549"/>
        <pc:sldMkLst>
          <pc:docMk/>
          <pc:sldMk cId="2769005738" sldId="387"/>
        </pc:sldMkLst>
      </pc:sldChg>
      <pc:sldChg chg="modNotesTx">
        <pc:chgData name="Katherine Cash" userId="f7797b46-2b2d-4b8f-b225-8c373fe2af75" providerId="ADAL" clId="{620896B1-9DE5-48D1-B7C1-6D1366980998}" dt="2026-04-13T12:15:32.230" v="26" actId="20577"/>
        <pc:sldMkLst>
          <pc:docMk/>
          <pc:sldMk cId="1698643706" sldId="388"/>
        </pc:sldMkLst>
      </pc:sldChg>
      <pc:sldChg chg="modNotesTx">
        <pc:chgData name="Katherine Cash" userId="f7797b46-2b2d-4b8f-b225-8c373fe2af75" providerId="ADAL" clId="{620896B1-9DE5-48D1-B7C1-6D1366980998}" dt="2026-04-13T12:15:47.690" v="28" actId="20577"/>
        <pc:sldMkLst>
          <pc:docMk/>
          <pc:sldMk cId="51919688" sldId="389"/>
        </pc:sldMkLst>
      </pc:sldChg>
      <pc:sldChg chg="modSp mod modNotesTx">
        <pc:chgData name="Katherine Cash" userId="f7797b46-2b2d-4b8f-b225-8c373fe2af75" providerId="ADAL" clId="{620896B1-9DE5-48D1-B7C1-6D1366980998}" dt="2026-04-13T12:16:23.299" v="30" actId="790"/>
        <pc:sldMkLst>
          <pc:docMk/>
          <pc:sldMk cId="1416470817" sldId="391"/>
        </pc:sldMkLst>
        <pc:spChg chg="mod">
          <ac:chgData name="Katherine Cash" userId="f7797b46-2b2d-4b8f-b225-8c373fe2af75" providerId="ADAL" clId="{620896B1-9DE5-48D1-B7C1-6D1366980998}" dt="2026-04-13T12:16:23.299" v="30" actId="790"/>
          <ac:spMkLst>
            <pc:docMk/>
            <pc:sldMk cId="1416470817" sldId="391"/>
            <ac:spMk id="4" creationId="{3BECD75C-2221-4840-8041-2C78EB382362}"/>
          </ac:spMkLst>
        </pc:spChg>
      </pc:sldChg>
      <pc:sldChg chg="modSp mod modNotesTx">
        <pc:chgData name="Katherine Cash" userId="f7797b46-2b2d-4b8f-b225-8c373fe2af75" providerId="ADAL" clId="{620896B1-9DE5-48D1-B7C1-6D1366980998}" dt="2026-04-13T12:34:40.944" v="97" actId="790"/>
        <pc:sldMkLst>
          <pc:docMk/>
          <pc:sldMk cId="2307684992" sldId="392"/>
        </pc:sldMkLst>
        <pc:spChg chg="mod">
          <ac:chgData name="Katherine Cash" userId="f7797b46-2b2d-4b8f-b225-8c373fe2af75" providerId="ADAL" clId="{620896B1-9DE5-48D1-B7C1-6D1366980998}" dt="2026-04-13T12:16:23.299" v="30" actId="790"/>
          <ac:spMkLst>
            <pc:docMk/>
            <pc:sldMk cId="2307684992" sldId="392"/>
            <ac:spMk id="5" creationId="{D8E5185F-5238-1A48-8086-9957AECC9E7E}"/>
          </ac:spMkLst>
        </pc:spChg>
      </pc:sldChg>
      <pc:sldChg chg="modSp mod modNotesTx">
        <pc:chgData name="Katherine Cash" userId="f7797b46-2b2d-4b8f-b225-8c373fe2af75" providerId="ADAL" clId="{620896B1-9DE5-48D1-B7C1-6D1366980998}" dt="2026-04-13T12:22:14.878" v="43" actId="12"/>
        <pc:sldMkLst>
          <pc:docMk/>
          <pc:sldMk cId="361777885" sldId="393"/>
        </pc:sldMkLst>
        <pc:spChg chg="mod">
          <ac:chgData name="Katherine Cash" userId="f7797b46-2b2d-4b8f-b225-8c373fe2af75" providerId="ADAL" clId="{620896B1-9DE5-48D1-B7C1-6D1366980998}" dt="2026-04-13T12:16:23.299" v="30" actId="790"/>
          <ac:spMkLst>
            <pc:docMk/>
            <pc:sldMk cId="361777885" sldId="393"/>
            <ac:spMk id="4" creationId="{8A6F5634-3C44-FA49-A641-7C49DFB9151D}"/>
          </ac:spMkLst>
        </pc:spChg>
      </pc:sldChg>
      <pc:sldChg chg="modSp mod modNotesTx">
        <pc:chgData name="Katherine Cash" userId="f7797b46-2b2d-4b8f-b225-8c373fe2af75" providerId="ADAL" clId="{620896B1-9DE5-48D1-B7C1-6D1366980998}" dt="2026-04-13T12:22:37.983" v="44" actId="20577"/>
        <pc:sldMkLst>
          <pc:docMk/>
          <pc:sldMk cId="3410148613" sldId="394"/>
        </pc:sldMkLst>
        <pc:spChg chg="mod">
          <ac:chgData name="Katherine Cash" userId="f7797b46-2b2d-4b8f-b225-8c373fe2af75" providerId="ADAL" clId="{620896B1-9DE5-48D1-B7C1-6D1366980998}" dt="2026-04-13T12:16:23.299" v="30" actId="790"/>
          <ac:spMkLst>
            <pc:docMk/>
            <pc:sldMk cId="3410148613" sldId="394"/>
            <ac:spMk id="4" creationId="{6F03F75A-60D6-F441-B559-8F20AE80A6C8}"/>
          </ac:spMkLst>
        </pc:spChg>
        <pc:spChg chg="mod">
          <ac:chgData name="Katherine Cash" userId="f7797b46-2b2d-4b8f-b225-8c373fe2af75" providerId="ADAL" clId="{620896B1-9DE5-48D1-B7C1-6D1366980998}" dt="2026-04-13T12:16:23.299" v="30" actId="790"/>
          <ac:spMkLst>
            <pc:docMk/>
            <pc:sldMk cId="3410148613" sldId="394"/>
            <ac:spMk id="6" creationId="{5664D5D3-08CD-45C3-8DC6-B03AE30E4D95}"/>
          </ac:spMkLst>
        </pc:spChg>
      </pc:sldChg>
      <pc:sldChg chg="modSp mod modNotesTx">
        <pc:chgData name="Katherine Cash" userId="f7797b46-2b2d-4b8f-b225-8c373fe2af75" providerId="ADAL" clId="{620896B1-9DE5-48D1-B7C1-6D1366980998}" dt="2026-04-13T12:22:52.681" v="46" actId="6549"/>
        <pc:sldMkLst>
          <pc:docMk/>
          <pc:sldMk cId="184769002" sldId="395"/>
        </pc:sldMkLst>
        <pc:spChg chg="mod">
          <ac:chgData name="Katherine Cash" userId="f7797b46-2b2d-4b8f-b225-8c373fe2af75" providerId="ADAL" clId="{620896B1-9DE5-48D1-B7C1-6D1366980998}" dt="2026-04-13T12:16:23.299" v="30" actId="790"/>
          <ac:spMkLst>
            <pc:docMk/>
            <pc:sldMk cId="184769002" sldId="395"/>
            <ac:spMk id="4" creationId="{FFFAA682-EF70-F04A-BB6B-5D5F4800B21C}"/>
          </ac:spMkLst>
        </pc:spChg>
      </pc:sldChg>
      <pc:sldChg chg="modSp mod">
        <pc:chgData name="Katherine Cash" userId="f7797b46-2b2d-4b8f-b225-8c373fe2af75" providerId="ADAL" clId="{620896B1-9DE5-48D1-B7C1-6D1366980998}" dt="2026-04-13T12:16:23.299" v="30" actId="790"/>
        <pc:sldMkLst>
          <pc:docMk/>
          <pc:sldMk cId="284190867" sldId="400"/>
        </pc:sldMkLst>
        <pc:spChg chg="mod">
          <ac:chgData name="Katherine Cash" userId="f7797b46-2b2d-4b8f-b225-8c373fe2af75" providerId="ADAL" clId="{620896B1-9DE5-48D1-B7C1-6D1366980998}" dt="2026-04-13T12:16:23.299" v="30" actId="790"/>
          <ac:spMkLst>
            <pc:docMk/>
            <pc:sldMk cId="284190867" sldId="400"/>
            <ac:spMk id="4" creationId="{6F03F75A-60D6-F441-B559-8F20AE80A6C8}"/>
          </ac:spMkLst>
        </pc:spChg>
      </pc:sldChg>
      <pc:sldChg chg="modSp mod">
        <pc:chgData name="Katherine Cash" userId="f7797b46-2b2d-4b8f-b225-8c373fe2af75" providerId="ADAL" clId="{620896B1-9DE5-48D1-B7C1-6D1366980998}" dt="2026-04-13T12:16:23.299" v="30" actId="790"/>
        <pc:sldMkLst>
          <pc:docMk/>
          <pc:sldMk cId="2828145997" sldId="401"/>
        </pc:sldMkLst>
        <pc:spChg chg="mod">
          <ac:chgData name="Katherine Cash" userId="f7797b46-2b2d-4b8f-b225-8c373fe2af75" providerId="ADAL" clId="{620896B1-9DE5-48D1-B7C1-6D1366980998}" dt="2026-04-13T12:16:23.299" v="30" actId="790"/>
          <ac:spMkLst>
            <pc:docMk/>
            <pc:sldMk cId="2828145997" sldId="401"/>
            <ac:spMk id="4" creationId="{FFFAA682-EF70-F04A-BB6B-5D5F4800B21C}"/>
          </ac:spMkLst>
        </pc:spChg>
      </pc:sldChg>
      <pc:sldChg chg="modSp mod modNotesTx">
        <pc:chgData name="Katherine Cash" userId="f7797b46-2b2d-4b8f-b225-8c373fe2af75" providerId="ADAL" clId="{620896B1-9DE5-48D1-B7C1-6D1366980998}" dt="2026-04-13T12:25:06.615" v="47" actId="20577"/>
        <pc:sldMkLst>
          <pc:docMk/>
          <pc:sldMk cId="1655385086" sldId="403"/>
        </pc:sldMkLst>
        <pc:spChg chg="mod">
          <ac:chgData name="Katherine Cash" userId="f7797b46-2b2d-4b8f-b225-8c373fe2af75" providerId="ADAL" clId="{620896B1-9DE5-48D1-B7C1-6D1366980998}" dt="2026-04-13T12:16:23.299" v="30" actId="790"/>
          <ac:spMkLst>
            <pc:docMk/>
            <pc:sldMk cId="1655385086" sldId="403"/>
            <ac:spMk id="4" creationId="{6F03F75A-60D6-F441-B559-8F20AE80A6C8}"/>
          </ac:spMkLst>
        </pc:spChg>
      </pc:sldChg>
      <pc:sldChg chg="modSp mod modNotesTx">
        <pc:chgData name="Katherine Cash" userId="f7797b46-2b2d-4b8f-b225-8c373fe2af75" providerId="ADAL" clId="{620896B1-9DE5-48D1-B7C1-6D1366980998}" dt="2026-04-13T12:27:46.480" v="69" actId="12"/>
        <pc:sldMkLst>
          <pc:docMk/>
          <pc:sldMk cId="1412666237" sldId="411"/>
        </pc:sldMkLst>
        <pc:spChg chg="mod">
          <ac:chgData name="Katherine Cash" userId="f7797b46-2b2d-4b8f-b225-8c373fe2af75" providerId="ADAL" clId="{620896B1-9DE5-48D1-B7C1-6D1366980998}" dt="2026-04-13T12:16:23.299" v="30" actId="790"/>
          <ac:spMkLst>
            <pc:docMk/>
            <pc:sldMk cId="1412666237" sldId="411"/>
            <ac:spMk id="3" creationId="{FD405FE2-83D0-6B48-B3AA-1C1D45F54F8F}"/>
          </ac:spMkLst>
        </pc:spChg>
      </pc:sldChg>
      <pc:sldChg chg="modSp mod">
        <pc:chgData name="Katherine Cash" userId="f7797b46-2b2d-4b8f-b225-8c373fe2af75" providerId="ADAL" clId="{620896B1-9DE5-48D1-B7C1-6D1366980998}" dt="2026-04-13T12:16:23.299" v="30" actId="790"/>
        <pc:sldMkLst>
          <pc:docMk/>
          <pc:sldMk cId="2545379025" sldId="412"/>
        </pc:sldMkLst>
        <pc:spChg chg="mod">
          <ac:chgData name="Katherine Cash" userId="f7797b46-2b2d-4b8f-b225-8c373fe2af75" providerId="ADAL" clId="{620896B1-9DE5-48D1-B7C1-6D1366980998}" dt="2026-04-13T12:16:23.299" v="30" actId="790"/>
          <ac:spMkLst>
            <pc:docMk/>
            <pc:sldMk cId="2545379025" sldId="412"/>
            <ac:spMk id="10" creationId="{90F8DDF8-3DDA-4581-A68E-0A6AD9761346}"/>
          </ac:spMkLst>
        </pc:spChg>
      </pc:sldChg>
      <pc:sldChg chg="modSp mod modNotesTx">
        <pc:chgData name="Katherine Cash" userId="f7797b46-2b2d-4b8f-b225-8c373fe2af75" providerId="ADAL" clId="{620896B1-9DE5-48D1-B7C1-6D1366980998}" dt="2026-04-13T12:28:15.375" v="71" actId="20577"/>
        <pc:sldMkLst>
          <pc:docMk/>
          <pc:sldMk cId="246931883" sldId="413"/>
        </pc:sldMkLst>
        <pc:spChg chg="mod">
          <ac:chgData name="Katherine Cash" userId="f7797b46-2b2d-4b8f-b225-8c373fe2af75" providerId="ADAL" clId="{620896B1-9DE5-48D1-B7C1-6D1366980998}" dt="2026-04-13T12:16:23.299" v="30" actId="790"/>
          <ac:spMkLst>
            <pc:docMk/>
            <pc:sldMk cId="246931883" sldId="413"/>
            <ac:spMk id="6" creationId="{1682D39C-70FA-730C-DE95-15C7EC9E1941}"/>
          </ac:spMkLst>
        </pc:spChg>
      </pc:sldChg>
      <pc:sldChg chg="modSp mod modNotesTx">
        <pc:chgData name="Katherine Cash" userId="f7797b46-2b2d-4b8f-b225-8c373fe2af75" providerId="ADAL" clId="{620896B1-9DE5-48D1-B7C1-6D1366980998}" dt="2026-04-13T12:28:29.059" v="72" actId="790"/>
        <pc:sldMkLst>
          <pc:docMk/>
          <pc:sldMk cId="3548915472" sldId="414"/>
        </pc:sldMkLst>
        <pc:spChg chg="mod">
          <ac:chgData name="Katherine Cash" userId="f7797b46-2b2d-4b8f-b225-8c373fe2af75" providerId="ADAL" clId="{620896B1-9DE5-48D1-B7C1-6D1366980998}" dt="2026-04-13T12:16:23.299" v="30" actId="790"/>
          <ac:spMkLst>
            <pc:docMk/>
            <pc:sldMk cId="3548915472" sldId="414"/>
            <ac:spMk id="2" creationId="{6C0EB37D-913C-0A47-A2F9-BA1AE96255D1}"/>
          </ac:spMkLst>
        </pc:spChg>
        <pc:spChg chg="mod">
          <ac:chgData name="Katherine Cash" userId="f7797b46-2b2d-4b8f-b225-8c373fe2af75" providerId="ADAL" clId="{620896B1-9DE5-48D1-B7C1-6D1366980998}" dt="2026-04-13T12:16:23.299" v="30" actId="790"/>
          <ac:spMkLst>
            <pc:docMk/>
            <pc:sldMk cId="3548915472" sldId="414"/>
            <ac:spMk id="5" creationId="{CDDEAA41-03DC-B741-8663-0CF1AAC1B787}"/>
          </ac:spMkLst>
        </pc:spChg>
      </pc:sldChg>
      <pc:sldChg chg="modSp mod modNotesTx">
        <pc:chgData name="Katherine Cash" userId="f7797b46-2b2d-4b8f-b225-8c373fe2af75" providerId="ADAL" clId="{620896B1-9DE5-48D1-B7C1-6D1366980998}" dt="2026-04-13T12:28:39.793" v="73" actId="790"/>
        <pc:sldMkLst>
          <pc:docMk/>
          <pc:sldMk cId="286925487" sldId="415"/>
        </pc:sldMkLst>
        <pc:spChg chg="mod">
          <ac:chgData name="Katherine Cash" userId="f7797b46-2b2d-4b8f-b225-8c373fe2af75" providerId="ADAL" clId="{620896B1-9DE5-48D1-B7C1-6D1366980998}" dt="2026-04-13T12:16:23.299" v="30" actId="790"/>
          <ac:spMkLst>
            <pc:docMk/>
            <pc:sldMk cId="286925487" sldId="415"/>
            <ac:spMk id="4" creationId="{6F03F75A-60D6-F441-B559-8F20AE80A6C8}"/>
          </ac:spMkLst>
        </pc:spChg>
      </pc:sldChg>
      <pc:sldChg chg="modSp mod modNotesTx">
        <pc:chgData name="Katherine Cash" userId="f7797b46-2b2d-4b8f-b225-8c373fe2af75" providerId="ADAL" clId="{620896B1-9DE5-48D1-B7C1-6D1366980998}" dt="2026-04-13T12:28:51.400" v="74" actId="790"/>
        <pc:sldMkLst>
          <pc:docMk/>
          <pc:sldMk cId="973919978" sldId="416"/>
        </pc:sldMkLst>
        <pc:spChg chg="mod">
          <ac:chgData name="Katherine Cash" userId="f7797b46-2b2d-4b8f-b225-8c373fe2af75" providerId="ADAL" clId="{620896B1-9DE5-48D1-B7C1-6D1366980998}" dt="2026-04-13T12:16:23.299" v="30" actId="790"/>
          <ac:spMkLst>
            <pc:docMk/>
            <pc:sldMk cId="973919978" sldId="416"/>
            <ac:spMk id="7" creationId="{032F0139-F55E-754D-BCC9-95DA8F08826E}"/>
          </ac:spMkLst>
        </pc:spChg>
      </pc:sldChg>
      <pc:sldChg chg="modSp mod modNotesTx">
        <pc:chgData name="Katherine Cash" userId="f7797b46-2b2d-4b8f-b225-8c373fe2af75" providerId="ADAL" clId="{620896B1-9DE5-48D1-B7C1-6D1366980998}" dt="2026-04-13T12:29:01.995" v="75" actId="790"/>
        <pc:sldMkLst>
          <pc:docMk/>
          <pc:sldMk cId="1823155295" sldId="417"/>
        </pc:sldMkLst>
        <pc:spChg chg="mod">
          <ac:chgData name="Katherine Cash" userId="f7797b46-2b2d-4b8f-b225-8c373fe2af75" providerId="ADAL" clId="{620896B1-9DE5-48D1-B7C1-6D1366980998}" dt="2026-04-13T12:16:23.299" v="30" actId="790"/>
          <ac:spMkLst>
            <pc:docMk/>
            <pc:sldMk cId="1823155295" sldId="417"/>
            <ac:spMk id="6" creationId="{1A5CEE2B-F3E1-5E48-AB3A-E2732736318F}"/>
          </ac:spMkLst>
        </pc:spChg>
      </pc:sldChg>
      <pc:sldChg chg="modSp mod modNotesTx">
        <pc:chgData name="Katherine Cash" userId="f7797b46-2b2d-4b8f-b225-8c373fe2af75" providerId="ADAL" clId="{620896B1-9DE5-48D1-B7C1-6D1366980998}" dt="2026-04-13T12:29:11.100" v="76" actId="790"/>
        <pc:sldMkLst>
          <pc:docMk/>
          <pc:sldMk cId="734120992" sldId="418"/>
        </pc:sldMkLst>
        <pc:spChg chg="mod">
          <ac:chgData name="Katherine Cash" userId="f7797b46-2b2d-4b8f-b225-8c373fe2af75" providerId="ADAL" clId="{620896B1-9DE5-48D1-B7C1-6D1366980998}" dt="2026-04-13T12:16:23.299" v="30" actId="790"/>
          <ac:spMkLst>
            <pc:docMk/>
            <pc:sldMk cId="734120992" sldId="418"/>
            <ac:spMk id="5" creationId="{71BD38B1-5885-1A4B-8E6D-8DD1E86993C8}"/>
          </ac:spMkLst>
        </pc:spChg>
      </pc:sldChg>
      <pc:sldChg chg="modSp mod modNotesTx">
        <pc:chgData name="Katherine Cash" userId="f7797b46-2b2d-4b8f-b225-8c373fe2af75" providerId="ADAL" clId="{620896B1-9DE5-48D1-B7C1-6D1366980998}" dt="2026-04-13T12:29:23.461" v="77" actId="790"/>
        <pc:sldMkLst>
          <pc:docMk/>
          <pc:sldMk cId="1346971881" sldId="419"/>
        </pc:sldMkLst>
        <pc:spChg chg="mod">
          <ac:chgData name="Katherine Cash" userId="f7797b46-2b2d-4b8f-b225-8c373fe2af75" providerId="ADAL" clId="{620896B1-9DE5-48D1-B7C1-6D1366980998}" dt="2026-04-13T12:16:23.299" v="30" actId="790"/>
          <ac:spMkLst>
            <pc:docMk/>
            <pc:sldMk cId="1346971881" sldId="419"/>
            <ac:spMk id="5" creationId="{B9C640E3-ABF1-7D48-BEE4-77F794942FA3}"/>
          </ac:spMkLst>
        </pc:spChg>
      </pc:sldChg>
      <pc:sldChg chg="modSp mod modNotesTx">
        <pc:chgData name="Katherine Cash" userId="f7797b46-2b2d-4b8f-b225-8c373fe2af75" providerId="ADAL" clId="{620896B1-9DE5-48D1-B7C1-6D1366980998}" dt="2026-04-13T12:29:33.344" v="78" actId="790"/>
        <pc:sldMkLst>
          <pc:docMk/>
          <pc:sldMk cId="3491470904" sldId="420"/>
        </pc:sldMkLst>
        <pc:spChg chg="mod">
          <ac:chgData name="Katherine Cash" userId="f7797b46-2b2d-4b8f-b225-8c373fe2af75" providerId="ADAL" clId="{620896B1-9DE5-48D1-B7C1-6D1366980998}" dt="2026-04-13T12:16:23.299" v="30" actId="790"/>
          <ac:spMkLst>
            <pc:docMk/>
            <pc:sldMk cId="3491470904" sldId="420"/>
            <ac:spMk id="3" creationId="{C527C015-F27A-4449-B4D6-688326B27CF6}"/>
          </ac:spMkLst>
        </pc:spChg>
      </pc:sldChg>
      <pc:sldChg chg="modSp mod modNotesTx">
        <pc:chgData name="Katherine Cash" userId="f7797b46-2b2d-4b8f-b225-8c373fe2af75" providerId="ADAL" clId="{620896B1-9DE5-48D1-B7C1-6D1366980998}" dt="2026-04-13T12:29:42.164" v="79" actId="790"/>
        <pc:sldMkLst>
          <pc:docMk/>
          <pc:sldMk cId="1476915104" sldId="421"/>
        </pc:sldMkLst>
        <pc:spChg chg="mod">
          <ac:chgData name="Katherine Cash" userId="f7797b46-2b2d-4b8f-b225-8c373fe2af75" providerId="ADAL" clId="{620896B1-9DE5-48D1-B7C1-6D1366980998}" dt="2026-04-13T12:16:23.299" v="30" actId="790"/>
          <ac:spMkLst>
            <pc:docMk/>
            <pc:sldMk cId="1476915104" sldId="421"/>
            <ac:spMk id="5" creationId="{16789A56-26DE-6E4C-9505-7608AD767391}"/>
          </ac:spMkLst>
        </pc:spChg>
      </pc:sldChg>
      <pc:sldChg chg="modSp mod modNotesTx">
        <pc:chgData name="Katherine Cash" userId="f7797b46-2b2d-4b8f-b225-8c373fe2af75" providerId="ADAL" clId="{620896B1-9DE5-48D1-B7C1-6D1366980998}" dt="2026-04-13T12:29:51.742" v="80" actId="790"/>
        <pc:sldMkLst>
          <pc:docMk/>
          <pc:sldMk cId="1413269074" sldId="422"/>
        </pc:sldMkLst>
        <pc:spChg chg="mod">
          <ac:chgData name="Katherine Cash" userId="f7797b46-2b2d-4b8f-b225-8c373fe2af75" providerId="ADAL" clId="{620896B1-9DE5-48D1-B7C1-6D1366980998}" dt="2026-04-13T12:16:23.299" v="30" actId="790"/>
          <ac:spMkLst>
            <pc:docMk/>
            <pc:sldMk cId="1413269074" sldId="422"/>
            <ac:spMk id="5" creationId="{110BF967-70E2-0344-BAAC-847548626824}"/>
          </ac:spMkLst>
        </pc:spChg>
      </pc:sldChg>
      <pc:sldChg chg="modSp mod modNotesTx">
        <pc:chgData name="Katherine Cash" userId="f7797b46-2b2d-4b8f-b225-8c373fe2af75" providerId="ADAL" clId="{620896B1-9DE5-48D1-B7C1-6D1366980998}" dt="2026-04-13T12:30:06.576" v="81" actId="790"/>
        <pc:sldMkLst>
          <pc:docMk/>
          <pc:sldMk cId="4125160412" sldId="423"/>
        </pc:sldMkLst>
        <pc:spChg chg="mod">
          <ac:chgData name="Katherine Cash" userId="f7797b46-2b2d-4b8f-b225-8c373fe2af75" providerId="ADAL" clId="{620896B1-9DE5-48D1-B7C1-6D1366980998}" dt="2026-04-13T12:16:23.299" v="30" actId="790"/>
          <ac:spMkLst>
            <pc:docMk/>
            <pc:sldMk cId="4125160412" sldId="423"/>
            <ac:spMk id="3" creationId="{0A9E50FE-4172-C147-8F72-2C495A542648}"/>
          </ac:spMkLst>
        </pc:spChg>
      </pc:sldChg>
      <pc:sldChg chg="modSp mod modNotesTx">
        <pc:chgData name="Katherine Cash" userId="f7797b46-2b2d-4b8f-b225-8c373fe2af75" providerId="ADAL" clId="{620896B1-9DE5-48D1-B7C1-6D1366980998}" dt="2026-04-13T12:30:20.982" v="82" actId="790"/>
        <pc:sldMkLst>
          <pc:docMk/>
          <pc:sldMk cId="857072002" sldId="424"/>
        </pc:sldMkLst>
        <pc:spChg chg="mod">
          <ac:chgData name="Katherine Cash" userId="f7797b46-2b2d-4b8f-b225-8c373fe2af75" providerId="ADAL" clId="{620896B1-9DE5-48D1-B7C1-6D1366980998}" dt="2026-04-13T12:16:23.299" v="30" actId="790"/>
          <ac:spMkLst>
            <pc:docMk/>
            <pc:sldMk cId="857072002" sldId="424"/>
            <ac:spMk id="5" creationId="{C0BDEC26-8078-AA40-BD31-6F85B9168D59}"/>
          </ac:spMkLst>
        </pc:spChg>
      </pc:sldChg>
      <pc:sldChg chg="modSp mod modNotesTx">
        <pc:chgData name="Katherine Cash" userId="f7797b46-2b2d-4b8f-b225-8c373fe2af75" providerId="ADAL" clId="{620896B1-9DE5-48D1-B7C1-6D1366980998}" dt="2026-04-13T12:30:31.050" v="83" actId="790"/>
        <pc:sldMkLst>
          <pc:docMk/>
          <pc:sldMk cId="531601647" sldId="425"/>
        </pc:sldMkLst>
        <pc:spChg chg="mod">
          <ac:chgData name="Katherine Cash" userId="f7797b46-2b2d-4b8f-b225-8c373fe2af75" providerId="ADAL" clId="{620896B1-9DE5-48D1-B7C1-6D1366980998}" dt="2026-04-13T12:16:23.299" v="30" actId="790"/>
          <ac:spMkLst>
            <pc:docMk/>
            <pc:sldMk cId="531601647" sldId="425"/>
            <ac:spMk id="5" creationId="{31B3E114-2C70-2340-83A4-4126FD29ACBE}"/>
          </ac:spMkLst>
        </pc:spChg>
      </pc:sldChg>
      <pc:sldChg chg="modSp mod modNotesTx">
        <pc:chgData name="Katherine Cash" userId="f7797b46-2b2d-4b8f-b225-8c373fe2af75" providerId="ADAL" clId="{620896B1-9DE5-48D1-B7C1-6D1366980998}" dt="2026-04-13T12:30:43.262" v="84" actId="790"/>
        <pc:sldMkLst>
          <pc:docMk/>
          <pc:sldMk cId="4009818403" sldId="426"/>
        </pc:sldMkLst>
        <pc:spChg chg="mod">
          <ac:chgData name="Katherine Cash" userId="f7797b46-2b2d-4b8f-b225-8c373fe2af75" providerId="ADAL" clId="{620896B1-9DE5-48D1-B7C1-6D1366980998}" dt="2026-04-13T12:16:23.299" v="30" actId="790"/>
          <ac:spMkLst>
            <pc:docMk/>
            <pc:sldMk cId="4009818403" sldId="426"/>
            <ac:spMk id="3" creationId="{55693E95-361E-5744-96DF-6710D34323D9}"/>
          </ac:spMkLst>
        </pc:spChg>
      </pc:sldChg>
      <pc:sldChg chg="modSp mod modNotesTx">
        <pc:chgData name="Katherine Cash" userId="f7797b46-2b2d-4b8f-b225-8c373fe2af75" providerId="ADAL" clId="{620896B1-9DE5-48D1-B7C1-6D1366980998}" dt="2026-04-13T12:30:54.169" v="85" actId="790"/>
        <pc:sldMkLst>
          <pc:docMk/>
          <pc:sldMk cId="1698827212" sldId="427"/>
        </pc:sldMkLst>
        <pc:spChg chg="mod">
          <ac:chgData name="Katherine Cash" userId="f7797b46-2b2d-4b8f-b225-8c373fe2af75" providerId="ADAL" clId="{620896B1-9DE5-48D1-B7C1-6D1366980998}" dt="2026-04-13T12:16:23.299" v="30" actId="790"/>
          <ac:spMkLst>
            <pc:docMk/>
            <pc:sldMk cId="1698827212" sldId="427"/>
            <ac:spMk id="5" creationId="{46505BDE-970A-0C47-A873-D029790A572A}"/>
          </ac:spMkLst>
        </pc:spChg>
      </pc:sldChg>
      <pc:sldChg chg="modSp mod modNotesTx">
        <pc:chgData name="Katherine Cash" userId="f7797b46-2b2d-4b8f-b225-8c373fe2af75" providerId="ADAL" clId="{620896B1-9DE5-48D1-B7C1-6D1366980998}" dt="2026-04-13T12:32:11.657" v="88" actId="790"/>
        <pc:sldMkLst>
          <pc:docMk/>
          <pc:sldMk cId="2758421620" sldId="428"/>
        </pc:sldMkLst>
        <pc:spChg chg="mod">
          <ac:chgData name="Katherine Cash" userId="f7797b46-2b2d-4b8f-b225-8c373fe2af75" providerId="ADAL" clId="{620896B1-9DE5-48D1-B7C1-6D1366980998}" dt="2026-04-13T12:16:23.299" v="30" actId="790"/>
          <ac:spMkLst>
            <pc:docMk/>
            <pc:sldMk cId="2758421620" sldId="428"/>
            <ac:spMk id="5" creationId="{4877A281-B0B4-754A-AA1F-8688C530610B}"/>
          </ac:spMkLst>
        </pc:spChg>
      </pc:sldChg>
      <pc:sldChg chg="modSp mod modNotesTx">
        <pc:chgData name="Katherine Cash" userId="f7797b46-2b2d-4b8f-b225-8c373fe2af75" providerId="ADAL" clId="{620896B1-9DE5-48D1-B7C1-6D1366980998}" dt="2026-04-13T12:32:52.787" v="90" actId="790"/>
        <pc:sldMkLst>
          <pc:docMk/>
          <pc:sldMk cId="2791925120" sldId="429"/>
        </pc:sldMkLst>
        <pc:spChg chg="mod">
          <ac:chgData name="Katherine Cash" userId="f7797b46-2b2d-4b8f-b225-8c373fe2af75" providerId="ADAL" clId="{620896B1-9DE5-48D1-B7C1-6D1366980998}" dt="2026-04-13T12:16:23.299" v="30" actId="790"/>
          <ac:spMkLst>
            <pc:docMk/>
            <pc:sldMk cId="2791925120" sldId="429"/>
            <ac:spMk id="3" creationId="{6435BC66-F6F1-3F41-9CE7-2CFEC28D9EAD}"/>
          </ac:spMkLst>
        </pc:spChg>
      </pc:sldChg>
      <pc:sldChg chg="modSp mod modNotesTx">
        <pc:chgData name="Katherine Cash" userId="f7797b46-2b2d-4b8f-b225-8c373fe2af75" providerId="ADAL" clId="{620896B1-9DE5-48D1-B7C1-6D1366980998}" dt="2026-04-13T12:33:26.690" v="95" actId="20577"/>
        <pc:sldMkLst>
          <pc:docMk/>
          <pc:sldMk cId="2732771915" sldId="430"/>
        </pc:sldMkLst>
        <pc:spChg chg="mod">
          <ac:chgData name="Katherine Cash" userId="f7797b46-2b2d-4b8f-b225-8c373fe2af75" providerId="ADAL" clId="{620896B1-9DE5-48D1-B7C1-6D1366980998}" dt="2026-04-13T12:16:23.299" v="30" actId="790"/>
          <ac:spMkLst>
            <pc:docMk/>
            <pc:sldMk cId="2732771915" sldId="430"/>
            <ac:spMk id="9" creationId="{112B7C6E-DA47-AC44-A311-55F18F8BFFA8}"/>
          </ac:spMkLst>
        </pc:spChg>
      </pc:sldChg>
      <pc:sldChg chg="modSp mod">
        <pc:chgData name="Katherine Cash" userId="f7797b46-2b2d-4b8f-b225-8c373fe2af75" providerId="ADAL" clId="{620896B1-9DE5-48D1-B7C1-6D1366980998}" dt="2026-04-13T12:16:23.299" v="30" actId="790"/>
        <pc:sldMkLst>
          <pc:docMk/>
          <pc:sldMk cId="1345682426" sldId="432"/>
        </pc:sldMkLst>
        <pc:spChg chg="mod">
          <ac:chgData name="Katherine Cash" userId="f7797b46-2b2d-4b8f-b225-8c373fe2af75" providerId="ADAL" clId="{620896B1-9DE5-48D1-B7C1-6D1366980998}" dt="2026-04-13T12:16:23.299" v="30" actId="790"/>
          <ac:spMkLst>
            <pc:docMk/>
            <pc:sldMk cId="1345682426" sldId="432"/>
            <ac:spMk id="5" creationId="{8D503B26-1953-014B-AABE-6771BAA94DA5}"/>
          </ac:spMkLst>
        </pc:spChg>
      </pc:sldChg>
      <pc:sldChg chg="modNotesTx">
        <pc:chgData name="Katherine Cash" userId="f7797b46-2b2d-4b8f-b225-8c373fe2af75" providerId="ADAL" clId="{620896B1-9DE5-48D1-B7C1-6D1366980998}" dt="2026-04-13T12:25:47.860" v="60" actId="20577"/>
        <pc:sldMkLst>
          <pc:docMk/>
          <pc:sldMk cId="2578720994" sldId="441"/>
        </pc:sldMkLst>
      </pc:sldChg>
      <pc:sldChg chg="modSp mod modNotesTx">
        <pc:chgData name="Katherine Cash" userId="f7797b46-2b2d-4b8f-b225-8c373fe2af75" providerId="ADAL" clId="{620896B1-9DE5-48D1-B7C1-6D1366980998}" dt="2026-04-13T12:27:22.119" v="67" actId="20577"/>
        <pc:sldMkLst>
          <pc:docMk/>
          <pc:sldMk cId="292708084" sldId="442"/>
        </pc:sldMkLst>
        <pc:spChg chg="mod">
          <ac:chgData name="Katherine Cash" userId="f7797b46-2b2d-4b8f-b225-8c373fe2af75" providerId="ADAL" clId="{620896B1-9DE5-48D1-B7C1-6D1366980998}" dt="2026-04-13T12:16:23.299" v="30" actId="790"/>
          <ac:spMkLst>
            <pc:docMk/>
            <pc:sldMk cId="292708084" sldId="442"/>
            <ac:spMk id="7" creationId="{B4DF2A3E-9A9F-4681-83C7-0409BB1AEA6F}"/>
          </ac:spMkLst>
        </pc:spChg>
        <pc:spChg chg="mod">
          <ac:chgData name="Katherine Cash" userId="f7797b46-2b2d-4b8f-b225-8c373fe2af75" providerId="ADAL" clId="{620896B1-9DE5-48D1-B7C1-6D1366980998}" dt="2026-04-13T12:16:23.299" v="30" actId="790"/>
          <ac:spMkLst>
            <pc:docMk/>
            <pc:sldMk cId="292708084" sldId="442"/>
            <ac:spMk id="8" creationId="{AA82FFB6-2FBF-491B-8E53-E193F0CBD1A2}"/>
          </ac:spMkLst>
        </pc:spChg>
      </pc:sldChg>
      <pc:sldChg chg="modNotesTx">
        <pc:chgData name="Katherine Cash" userId="f7797b46-2b2d-4b8f-b225-8c373fe2af75" providerId="ADAL" clId="{620896B1-9DE5-48D1-B7C1-6D1366980998}" dt="2026-04-13T12:26:11.013" v="61" actId="20577"/>
        <pc:sldMkLst>
          <pc:docMk/>
          <pc:sldMk cId="2375260083" sldId="443"/>
        </pc:sldMkLst>
      </pc:sldChg>
      <pc:sldChg chg="modSp mod modNotesTx">
        <pc:chgData name="Katherine Cash" userId="f7797b46-2b2d-4b8f-b225-8c373fe2af75" providerId="ADAL" clId="{620896B1-9DE5-48D1-B7C1-6D1366980998}" dt="2026-04-13T12:26:36.167" v="63" actId="6549"/>
        <pc:sldMkLst>
          <pc:docMk/>
          <pc:sldMk cId="671215487" sldId="446"/>
        </pc:sldMkLst>
        <pc:spChg chg="mod">
          <ac:chgData name="Katherine Cash" userId="f7797b46-2b2d-4b8f-b225-8c373fe2af75" providerId="ADAL" clId="{620896B1-9DE5-48D1-B7C1-6D1366980998}" dt="2026-04-13T12:16:23.299" v="30" actId="790"/>
          <ac:spMkLst>
            <pc:docMk/>
            <pc:sldMk cId="671215487" sldId="446"/>
            <ac:spMk id="4" creationId="{FFFAA682-EF70-F04A-BB6B-5D5F4800B21C}"/>
          </ac:spMkLst>
        </pc:spChg>
      </pc:sldChg>
      <pc:sldChg chg="modSp mod">
        <pc:chgData name="Katherine Cash" userId="f7797b46-2b2d-4b8f-b225-8c373fe2af75" providerId="ADAL" clId="{620896B1-9DE5-48D1-B7C1-6D1366980998}" dt="2026-04-13T12:16:23.299" v="30" actId="790"/>
        <pc:sldMkLst>
          <pc:docMk/>
          <pc:sldMk cId="3623784672" sldId="447"/>
        </pc:sldMkLst>
        <pc:spChg chg="mod">
          <ac:chgData name="Katherine Cash" userId="f7797b46-2b2d-4b8f-b225-8c373fe2af75" providerId="ADAL" clId="{620896B1-9DE5-48D1-B7C1-6D1366980998}" dt="2026-04-13T12:16:23.299" v="30" actId="790"/>
          <ac:spMkLst>
            <pc:docMk/>
            <pc:sldMk cId="3623784672" sldId="447"/>
            <ac:spMk id="6" creationId="{393DE44E-42E2-4C23-81E3-65AD9DFDBA94}"/>
          </ac:spMkLst>
        </pc:spChg>
      </pc:sldChg>
      <pc:sldChg chg="modSp mod modNotesTx">
        <pc:chgData name="Katherine Cash" userId="f7797b46-2b2d-4b8f-b225-8c373fe2af75" providerId="ADAL" clId="{620896B1-9DE5-48D1-B7C1-6D1366980998}" dt="2026-04-13T12:26:59.392" v="65" actId="20577"/>
        <pc:sldMkLst>
          <pc:docMk/>
          <pc:sldMk cId="1037618068" sldId="448"/>
        </pc:sldMkLst>
        <pc:spChg chg="mod">
          <ac:chgData name="Katherine Cash" userId="f7797b46-2b2d-4b8f-b225-8c373fe2af75" providerId="ADAL" clId="{620896B1-9DE5-48D1-B7C1-6D1366980998}" dt="2026-04-13T12:16:23.299" v="30" actId="790"/>
          <ac:spMkLst>
            <pc:docMk/>
            <pc:sldMk cId="1037618068" sldId="448"/>
            <ac:spMk id="4" creationId="{6F03F75A-60D6-F441-B559-8F20AE80A6C8}"/>
          </ac:spMkLst>
        </pc:spChg>
      </pc:sldChg>
      <pc:sldChg chg="modSp mod">
        <pc:chgData name="Katherine Cash" userId="f7797b46-2b2d-4b8f-b225-8c373fe2af75" providerId="ADAL" clId="{620896B1-9DE5-48D1-B7C1-6D1366980998}" dt="2026-04-13T12:16:23.299" v="30" actId="790"/>
        <pc:sldMkLst>
          <pc:docMk/>
          <pc:sldMk cId="950100084" sldId="449"/>
        </pc:sldMkLst>
        <pc:spChg chg="mod">
          <ac:chgData name="Katherine Cash" userId="f7797b46-2b2d-4b8f-b225-8c373fe2af75" providerId="ADAL" clId="{620896B1-9DE5-48D1-B7C1-6D1366980998}" dt="2026-04-13T12:16:23.299" v="30" actId="790"/>
          <ac:spMkLst>
            <pc:docMk/>
            <pc:sldMk cId="950100084" sldId="449"/>
            <ac:spMk id="4" creationId="{6F03F75A-60D6-F441-B559-8F20AE80A6C8}"/>
          </ac:spMkLst>
        </pc:spChg>
      </pc:sldChg>
      <pc:sldChg chg="modSp mod">
        <pc:chgData name="Katherine Cash" userId="f7797b46-2b2d-4b8f-b225-8c373fe2af75" providerId="ADAL" clId="{620896B1-9DE5-48D1-B7C1-6D1366980998}" dt="2026-04-13T12:16:23.299" v="30" actId="790"/>
        <pc:sldMkLst>
          <pc:docMk/>
          <pc:sldMk cId="4094832616" sldId="450"/>
        </pc:sldMkLst>
        <pc:spChg chg="mod">
          <ac:chgData name="Katherine Cash" userId="f7797b46-2b2d-4b8f-b225-8c373fe2af75" providerId="ADAL" clId="{620896B1-9DE5-48D1-B7C1-6D1366980998}" dt="2026-04-13T12:16:23.299" v="30" actId="790"/>
          <ac:spMkLst>
            <pc:docMk/>
            <pc:sldMk cId="4094832616" sldId="450"/>
            <ac:spMk id="4" creationId="{31455F57-A378-4F00-96DD-F174231F9CAA}"/>
          </ac:spMkLst>
        </pc:spChg>
      </pc:sldChg>
      <pc:sldChg chg="modSp mod">
        <pc:chgData name="Katherine Cash" userId="f7797b46-2b2d-4b8f-b225-8c373fe2af75" providerId="ADAL" clId="{620896B1-9DE5-48D1-B7C1-6D1366980998}" dt="2026-04-13T12:16:23.299" v="30" actId="790"/>
        <pc:sldMkLst>
          <pc:docMk/>
          <pc:sldMk cId="2375988172" sldId="451"/>
        </pc:sldMkLst>
        <pc:spChg chg="mod">
          <ac:chgData name="Katherine Cash" userId="f7797b46-2b2d-4b8f-b225-8c373fe2af75" providerId="ADAL" clId="{620896B1-9DE5-48D1-B7C1-6D1366980998}" dt="2026-04-13T12:16:23.299" v="30" actId="790"/>
          <ac:spMkLst>
            <pc:docMk/>
            <pc:sldMk cId="2375988172" sldId="451"/>
            <ac:spMk id="4" creationId="{6CD08554-DC90-4B91-BC33-C3E7B4EF084A}"/>
          </ac:spMkLst>
        </pc:spChg>
      </pc:sldChg>
      <pc:sldChg chg="modSp mod">
        <pc:chgData name="Katherine Cash" userId="f7797b46-2b2d-4b8f-b225-8c373fe2af75" providerId="ADAL" clId="{620896B1-9DE5-48D1-B7C1-6D1366980998}" dt="2026-04-13T12:16:23.299" v="30" actId="790"/>
        <pc:sldMkLst>
          <pc:docMk/>
          <pc:sldMk cId="1238191573" sldId="452"/>
        </pc:sldMkLst>
        <pc:spChg chg="mod">
          <ac:chgData name="Katherine Cash" userId="f7797b46-2b2d-4b8f-b225-8c373fe2af75" providerId="ADAL" clId="{620896B1-9DE5-48D1-B7C1-6D1366980998}" dt="2026-04-13T12:16:23.299" v="30" actId="790"/>
          <ac:spMkLst>
            <pc:docMk/>
            <pc:sldMk cId="1238191573" sldId="452"/>
            <ac:spMk id="4" creationId="{D8A2A4CF-FAEC-404F-B5E3-A9DB0AE3C40A}"/>
          </ac:spMkLst>
        </pc:spChg>
      </pc:sldChg>
      <pc:sldChg chg="modSp mod">
        <pc:chgData name="Katherine Cash" userId="f7797b46-2b2d-4b8f-b225-8c373fe2af75" providerId="ADAL" clId="{620896B1-9DE5-48D1-B7C1-6D1366980998}" dt="2026-04-13T12:16:23.299" v="30" actId="790"/>
        <pc:sldMkLst>
          <pc:docMk/>
          <pc:sldMk cId="323331882" sldId="453"/>
        </pc:sldMkLst>
        <pc:spChg chg="mod">
          <ac:chgData name="Katherine Cash" userId="f7797b46-2b2d-4b8f-b225-8c373fe2af75" providerId="ADAL" clId="{620896B1-9DE5-48D1-B7C1-6D1366980998}" dt="2026-04-13T12:16:23.299" v="30" actId="790"/>
          <ac:spMkLst>
            <pc:docMk/>
            <pc:sldMk cId="323331882" sldId="453"/>
            <ac:spMk id="2" creationId="{A8512157-B085-43B7-86D7-3D88B17A2EFC}"/>
          </ac:spMkLst>
        </pc:spChg>
      </pc:sldChg>
      <pc:sldChg chg="modSp mod">
        <pc:chgData name="Katherine Cash" userId="f7797b46-2b2d-4b8f-b225-8c373fe2af75" providerId="ADAL" clId="{620896B1-9DE5-48D1-B7C1-6D1366980998}" dt="2026-04-13T12:16:23.299" v="30" actId="790"/>
        <pc:sldMkLst>
          <pc:docMk/>
          <pc:sldMk cId="1783352959" sldId="454"/>
        </pc:sldMkLst>
        <pc:spChg chg="mod">
          <ac:chgData name="Katherine Cash" userId="f7797b46-2b2d-4b8f-b225-8c373fe2af75" providerId="ADAL" clId="{620896B1-9DE5-48D1-B7C1-6D1366980998}" dt="2026-04-13T12:16:23.299" v="30" actId="790"/>
          <ac:spMkLst>
            <pc:docMk/>
            <pc:sldMk cId="1783352959" sldId="454"/>
            <ac:spMk id="3" creationId="{3C9FC373-8938-4268-A02F-5519DAAD93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2026-04-13</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2026-04-13</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1</a:t>
            </a:fld>
            <a:endParaRPr lang="en-GB"/>
          </a:p>
        </p:txBody>
      </p:sp>
      <p:sp>
        <p:nvSpPr>
          <p:cNvPr id="5" name="Platshållare för datum 4">
            <a:extLst>
              <a:ext uri="{FF2B5EF4-FFF2-40B4-BE49-F238E27FC236}">
                <a16:creationId xmlns:a16="http://schemas.microsoft.com/office/drawing/2014/main" id="{25F1DB1E-CFD5-9D4F-B0C4-69DF1008B917}"/>
              </a:ext>
            </a:extLst>
          </p:cNvPr>
          <p:cNvSpPr>
            <a:spLocks noGrp="1"/>
          </p:cNvSpPr>
          <p:nvPr>
            <p:ph type="dt" idx="1"/>
          </p:nvPr>
        </p:nvSpPr>
        <p:spPr/>
        <p:txBody>
          <a:bodyPr/>
          <a:lstStyle/>
          <a:p>
            <a:fld id="{93F28D6D-EA6A-E844-8FEC-210152C040C6}" type="datetime1">
              <a:rPr lang="sv-SE" smtClean="0"/>
              <a:t>2026-04-13</a:t>
            </a:fld>
            <a:endParaRPr lang="en-GB"/>
          </a:p>
        </p:txBody>
      </p:sp>
      <p:sp>
        <p:nvSpPr>
          <p:cNvPr id="6" name="Platshållare för sidhuvud 5">
            <a:extLst>
              <a:ext uri="{FF2B5EF4-FFF2-40B4-BE49-F238E27FC236}">
                <a16:creationId xmlns:a16="http://schemas.microsoft.com/office/drawing/2014/main" id="{F73A8976-9EEE-0841-B8FF-00CCB69FE9B0}"/>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5391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Maalin maalmahaas ka mid ah, Ziana waxay maqashay durbaan garaac yar. Iyada oo xiisaynaysa, waxay raacday garaaca durbaanka iyada oo maraysa keynta ilaa meel bannaan, halkaas oo nin dhallinyaro ah uu durbaan garaacayay oo heesayay, halka walaashiisna ay miro ka soo guranaysay geed. Ziana waxay ka aqoonsatay suuqa – waxay ahaayeen walaalo la yiraahdo Ono iyo Iris.</a:t>
            </a:r>
            <a:r>
              <a:rPr lang="sv-SE" sz="1200" kern="1200" dirty="0">
                <a:solidFill>
                  <a:schemeClr val="tx1"/>
                </a:solidFill>
                <a:effectLst/>
                <a:latin typeface="+mn-lt"/>
                <a:ea typeface="+mn-ea"/>
                <a:cs typeface="+mn-cs"/>
              </a:rPr>
              <a:t> </a:t>
            </a: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Iyada oo ku dhuumanaysa geedaha gadaashooda, Ziana waxay bilowday inay la ciyaarto siin-baarta. Heesta siin-baarta iyo laxanka durbaanka ayaa iskula ciyaarayay muusig qurux badan. Markii heestu dhammaatay, Ziana si taxaddar leh ayay u gashay meesha bannaan. Ono iyo Iris way la yaabeen markay arkeen gabadh sidata siin-baarta laakiin way dhoolla caddeeyeen, iyagoo ogaaday in iyada oo kale ah, aan loo oggolaan inay ku ciyaarto qalabkeeda tuulada Siin-baar. Iris waxay Ziana siisay miro, saddexdooduna way sheekaysteen oo waxay ciyaareen muusig ilaa fiidkii.</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634730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Maalintii xigtay ee suuqa Ziana waxay aragtay saaxiibadeed cusub oo hor taagan goobta shaaha lagu iibiyo. Mulkiilaha goobta shaaha lagu iibiyo ayaa ku qaylinayay, "Ka fogee wasakhda durbaanka!" Ono wuu xanaaqay, laakiin Iris ayaa jiiday. Wiilka milkiilaha goobta shaaha lagu iibiyo, oo shaaha u shubayay Ono, wuxuu u muuqday mid ceebaysan.</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Ziana weligeed kama fikirin calaamadaha 'Ma Jiraan Durbaanley'. Qalbigeedu wuxuu dareemay culeys markii ay ogaatay in iyada iyo hooyadeed aysan waligood waxba ka iibsan goobaha durbaanleyda.</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Habeenkaas Ziana waxay la hadashay hooyadeed waxayna weydiisay sababta aysan waligood u tagin goobaha durbaanleyda. "Waa fiican tahay inaad ku dhegganaato waxaad ogtahay," ayay hooyadeed ku jawaabtay, laakiin Ziana ma fahmi karin waxayna sii waday inay weydiiso sababta qof walba aan loo soo dhaweyn karin meel walba waxayna ku faanaysaa miraha macaan ee Ono iyo Iris lagu iibiyo goobtooda. Ugu dambeyntii, hooyada Ziana waxay ogolaatay inay tijaabiso mirahooda maalinta xigta ee suuqa.</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Dhanka kale guriga milkiilaha dukaanka shaaha ayaa waxaa ka dhacay khilaaf markii wiilka milkiilaha, Brone, uu su'aal ka keenay sida aabihiis ula dhaqmayo durbaanleyda. Mulkiilaha dukaanka wuxuu ahaa mid ka mid ah kuwa ugu sharafta badan tuulada iyo nin kibir badan. Aabihiis iyo awowgiis waxay ahaayeen muusikiiste xirfad leh, laakiin wiilkiisa wuxuu ahaa niyad jab weyn. Si kasta oo Brone uu isku dayay, ma uusan awoodin xitaa laxanka ugu aasaasiga ah. Ka dib sannado badan oo lagu qasbayay iyo hadallo naxariis darro ah, Brone wuxuu lumiyay dhammaan qadarintii uu u hayay siin-baarlaha. Wuxuu dareemay inuu soo jiitay laxanka fog ee durbaanka wuxuuna ku riyooday nolol kale.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Markii waqtigu sii socday, Iris iyo Ono waxay ku kulmeen keynta si ay u wada ciyaaraan. Iyaguna waxay ku riyoodeen – waqti qof walba lagu soo dhaweyn doono, halkaas oo durbaanka iyo siin-baarlaha si furan loogu ciyaari karo iyo halkaas oo ay ku wada ciyaari karaan muusiggooda quruxda badan suuqa.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Toddobaad kasta, Ono iyo Iris waxay booqan jireen Ziana iyo hooyadeed goobta lagu iibiyo khudaarta, hooyada Ziana waxay ka iibsan jirtay miro iyo laws. Maalin maalmaha ka mid ah, Ono wuxuu arkay hooyada Ziana oo si xiiso leh u fiirinaysa durbaanka uu suunka ku sito.</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“Waa durbaanka qosolka leh”, Ono ayaa yiri, “Dhawaaqiisu wuxuu la macno yahay farxad carruurtuna way cayaaraan oo qoslaan marka aan ciyaaro”. Hooyada Ziana way xiisaynaysay.</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Durbaanleyda kale waxay bilaabeen inay isku soo ururaan, Ziana iyo hooyadeedna waxay waydiiyeen durbaankooda sidoo kale. Maalintaas, hooyada Ziana waxay si dhakhso ah u iibin jirtay khudaarteeda. Qaar ka mid ah milkiilayaasha dukaamada deriska ah ayaa ka xumaaday iyada oo soo dhaweysay durbaanleyda qeybtooda suuqa, laakiin hooyada Ziana waxay ku fakartay in haddii qof walba uu wax ka iibsan karo midba midka kale, dhammaantood way fiicnaan doonaan.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Nin oday ah ayaa xawaash ku iibinayay agtooda, laakiin ganacsigu wuu xumaa. Ono wuxuu soo jeediyay in la dhigo calaamad leh, "Qof walba waa soo dhaweynayaa" si loo kordhiyo ganacsiga, wuxuuna calaamadda u sawiray odayga, iyadoo la adeegsanayo sawirka durbaan iyo siin-baar.</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Iibka odayga ayaa kordhay, si tartiib tartiib ahna milkiilayaasha kale ee dukaamada ayaa ku qancay. Calaamadda "Qof walba waa soo dhaweynayaa" waxay bilaabatay inay ka soo muuqato meelaha ay leeyihiin durbaanleyda iyo kuwa ciyaara siin-baarleyda. Suuqu wuu kobcay.</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Laakiin wax walba ma fiicnayn. Aabaha Brone ayaa aad uga naxay durbaanleyda oo soo galaya qeybtiisa suuqa. Wuxuu u arkay inay khatar ku yihiin qaabkii hore wuxuuna soo ururiyay dad dareemaya isla sidii si ay u jebiyaan calaamadaha oo ay u dhibaateeyaan durbaanleyda. Xiisad ayaa ka sii korodhay suuqa, golaha suuquna wuu walwalsanaa.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Brone wuu diiday inuu ka qeyb qaato qorshaha aabihiis. Taa beddelkeeda, isaga iyo ninkii hore ee iibiyay xawaashka ayaa la hadlay golaha suuqa waxayna ku qanciyeen inay qabtaan riwaayad loogu talagalay qof walba oo suuqa jooga. Malaha aabaha Brone iyo kuwa kale waxay baran karaan inay aqbalaan durbaanleyda haddii ay dhegeysan karaan sheekooyinkooda oo ay maqli karaan heesahooda. </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Warkii ku saabsanaa riwaayadda ayaa faafay dadkiina waxay ka yimaadeen meel fog. Mulkiilayaasha dukaamada ayaa wax badan ka iibiyay sidii caadiga ahayd maalintaas.</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Ugu dambeyntii, waxay ahayd waqtigii riwaayadda. Ninkii hore ee iibiyay xawaashka ayaa ku ciyaarayay laxan qurux badan oo ku dul yaal siin-baarlaha alwaaxdiisa, halka gabadhiisu ay ku heesaysay hees mahadnaq ah oo uu ugu mahadcelinayo Ilaaha samada si uu u helo goosasho wanaagsan. Wuxuu sharraxay sababta heestu ay aad ugu macno badan tahay ka dib sannado badan oo uu ku jiray dhibaad yaraantiisii.</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Aabaha Brone ayaa sunniyo kor u qaaday isagoo arkaya dhoola cadeynta iyo madaxa qaar ka mid ah durbaanleyda dadkii badnaa.</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2026-04-13</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Odaygii ayaa masraxa ku casuumay Ono iyo Iris. Waxay ka sheekeeyeen durbaanadooda waxayna sameeyeen heeso ciyaar ah oo lagu maamuusayo ruuxa qoob ka ciyaarka ee durdurka keynta, iyo heeso onkod leh si ay ugu mahadceliyaan ruuxa duufaanta ee ilaalinayay geedaha miraha ah ee ay ilaalinayeen. Markii ugu horreysay, dadka tuulada siin-baarta ayaa bilaabay inay fahmaan waxa durbaanku uga dhigan yahay kuwa durbaanada tumaya. Aabaha Brone ayaa xanaaqay. </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Ugu dambeyntii, Ziana waxay ku biirtay Ono iyo Iris masraxa. Waxay ka fikirtay aabaheed, waxay bushimaheeda ku dhejisay siin-baarteeda, saddexduna waxay bilaabeen inay wada ciyaaraan. Aamusnaan naxdin leh ayaa dhacday. Weligeed lama maqlin siin-baarta iyo durbaanka oo wada socda ama gabar ayaa siin-baar ciyaaraysa.</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Heesta mahadnaqa qorraxda iyo roobka ee siin-baarta Ziana ayaa hawada ku dul sabaynaysay waqti ilaa laxanka durdurka qoob ka ciyaarka ee durbaanka Ono.</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Heestu way dhammaatay dadkiina way is eegeen. Qaarkood si shaki leh ayay u sacab tumeen halka kuwa kalena ay iska eegeen. Aabaha Brone ayaa ku kacay Ziana. "Khiyaano!" ayuu ku qeyliyey oo si xoog leh ayuu uga baxay.</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Wejigii Brone wuu murugooday markuu aabihiis eegay. Madaxa ayuu ruxay, ayuu siin-baartii ka qaaday qoortiisa, wuxuuna saaray meeshii aabihiis lagu xardhay, ka dibna wuu ka tagay tuulada.</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r>
              <a:rPr lang="sv-SE" dirty="0">
                <a:effectLst/>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Labada tuuloba dood badan ayaa ka dhacday ka dib riwaayadda. Ma qof walba waa la siin doonaa dhammaan goobaha lagu iibiyo alaabta suuqa? Ma loo oggolaan doonaa gabdhaha inay ciyaaraan siin-baar, mise waa in siin-baarlihii iyo durbaanka la wada ciyaaraa? Bilo badan ka dib, dadka tuulada wali ma aysan isku raaci karin.</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Ka dib markii ay dhegeysteen waaya-aragnimada durbaanleyda oo ay arkeen daacadnimada dadka oo dhan, golaha suuqu wuxuu xukumay.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"Dadka oo dhan si wanaagsan ayaa loogula dhaqmi doonaa suuqa!"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Mamnuuciddii durbaanka waa la qaaday, calaamadaha 'aan durbaanka garaacin' ee harayna waa la baabi'iyay. Laakiin su'aalo kale oo ku saabsan ciyaarista qalabka muusigga, goluhu wuu diiday inuu dhinac la safto. Taa beddelkeeda, aaminaadda daacadda ah ee qof kasta waa la ixtiraami doonaa waxayna xor u ahaan doonaan inay raacaan.</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Waxay qaadatay sannado badan ka hor inta aysan durbaan-qaadayaashu dareemin soo dhawayn goob kasta oo suuqa ku taal, laakiin toddobaad kasta Ziana, Ono iyo Iris waxaa la arki jiray iyagoo wada ciyaaraya heesaha siin-baarta iyo durbaanka, ilaa ay farahoodu adkaadeen oo timahooduna ay cadaadeen.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321020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Boggan waa in la muujiyaa marka aad soo bandhigayso dood kooxeed yar oo ku saabsan Mar waqti hore</a:t>
            </a:r>
            <a:r>
              <a:rPr lang="so-SO" i="1" kern="1200" noProof="0" dirty="0">
                <a:effectLst/>
              </a:rPr>
              <a:t>.</a:t>
            </a:r>
            <a:endParaRPr lang="so-SO" noProof="0" dirty="0"/>
          </a:p>
          <a:p>
            <a:r>
              <a:rPr lang="so-SO" i="1" noProof="0" dirty="0"/>
              <a:t>Sharax</a:t>
            </a:r>
            <a:r>
              <a:rPr lang="so-SO" i="1" kern="1200" noProof="0" dirty="0">
                <a:effectLst/>
              </a:rPr>
              <a:t> in </a:t>
            </a:r>
            <a:r>
              <a:rPr lang="so-SO" i="1" noProof="0" dirty="0"/>
              <a:t>mid kasta oo ka mid ah ereyada ku jira bogga ay si uun ula xiriiraan sheekada</a:t>
            </a:r>
            <a:r>
              <a:rPr lang="so-SO" i="1" kern="1200" noProof="0" dirty="0">
                <a:effectLst/>
              </a:rPr>
              <a:t>.</a:t>
            </a:r>
            <a:endParaRPr lang="so-SO" noProof="0" dirty="0"/>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Bogagga 25-46</a:t>
            </a:r>
            <a:r>
              <a:rPr lang="so-SO" i="1" kern="1200" noProof="0" dirty="0">
                <a:solidFill>
                  <a:schemeClr val="tx1"/>
                </a:solidFill>
                <a:effectLst/>
              </a:rPr>
              <a:t> </a:t>
            </a:r>
            <a:r>
              <a:rPr lang="so-SO" i="1" noProof="0" dirty="0"/>
              <a:t>waxay muujinayaan bandhigga kulanka 2aad. </a:t>
            </a:r>
            <a:endParaRPr lang="so-SO" noProof="0" dirty="0">
              <a:ea typeface="+mn-ea"/>
              <a:cs typeface="+mn-cs"/>
            </a:endParaRPr>
          </a:p>
          <a:p>
            <a:endParaRPr lang="so-SO" sz="1200" kern="1200" noProof="0" dirty="0">
              <a:solidFill>
                <a:schemeClr val="tx1"/>
              </a:solidFill>
              <a:effectLst/>
              <a:latin typeface="+mn-lt"/>
              <a:ea typeface="+mn-ea"/>
              <a:cs typeface="+mn-cs"/>
            </a:endParaRPr>
          </a:p>
          <a:p>
            <a:r>
              <a:rPr lang="so-SO" sz="1200" b="1" i="0" kern="1200" noProof="0" dirty="0">
                <a:solidFill>
                  <a:schemeClr val="tx1"/>
                </a:solidFill>
                <a:effectLst/>
                <a:latin typeface="+mn-lt"/>
                <a:ea typeface="+mn-ea"/>
                <a:cs typeface="+mn-cs"/>
              </a:rPr>
              <a:t>Qoraalka Bandhigga</a:t>
            </a:r>
            <a:r>
              <a:rPr lang="so-SO" sz="1200" b="1" kern="1200" noProof="0" dirty="0">
                <a:solidFill>
                  <a:schemeClr val="tx1"/>
                </a:solidFill>
                <a:effectLst/>
                <a:latin typeface="+mn-lt"/>
                <a:ea typeface="+mn-ea"/>
                <a:cs typeface="+mn-cs"/>
              </a:rPr>
              <a:t>: </a:t>
            </a:r>
            <a:r>
              <a:rPr lang="so-SO" sz="1200" b="1" i="0" kern="1200" noProof="0" dirty="0">
                <a:solidFill>
                  <a:schemeClr val="tx1"/>
                </a:solidFill>
                <a:effectLst/>
                <a:latin typeface="+mn-lt"/>
                <a:ea typeface="+mn-ea"/>
                <a:cs typeface="+mn-cs"/>
              </a:rPr>
              <a:t>Soo bandhigidda Xorriyadda Fikirka, Damiirka, Diinta iyo Caqiidadda</a:t>
            </a:r>
          </a:p>
          <a:p>
            <a:br>
              <a:rPr lang="en-GB" sz="1200" b="1" kern="1200" dirty="0">
                <a:effectLst/>
                <a:cs typeface="+mn-lt"/>
              </a:rPr>
            </a:br>
            <a:r>
              <a:rPr lang="so-SO" sz="1200" b="1" i="0" kern="1200" dirty="0">
                <a:solidFill>
                  <a:schemeClr val="tx1"/>
                </a:solidFill>
                <a:effectLst/>
                <a:latin typeface="+mn-lt"/>
                <a:ea typeface="+mn-ea"/>
                <a:cs typeface="+mn-cs"/>
              </a:rPr>
              <a:t>HORDHAC </a:t>
            </a:r>
            <a:r>
              <a:rPr lang="so-SO" sz="1200" b="0" i="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 </a:t>
            </a:r>
            <a:br>
              <a:rPr lang="en-GB" sz="1200" b="1" kern="1200" dirty="0">
                <a:effectLst/>
                <a:cs typeface="+mn-lt"/>
              </a:rPr>
            </a:br>
            <a:r>
              <a:rPr lang="so-SO" sz="1200" kern="1200" dirty="0">
                <a:solidFill>
                  <a:schemeClr val="tx1"/>
                </a:solidFill>
                <a:effectLst/>
                <a:latin typeface="+mn-lt"/>
                <a:ea typeface="+mn-ea"/>
                <a:cs typeface="+mn-cs"/>
              </a:rPr>
              <a:t>Haddaba, yaa ama maxay xorriyadda diinta ama caqiidadda ilaalinaysaa?</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Waxaad u malayn kartaa in jawaabta macquulka ah ay tahay diimaha iyo caqiidooyinka. Laakiin dhab ahaantii, xorriyadda diinta ama caqiidadda ma ilaaliso caqiidooyinka diimeed ama kuwa kale ee naftooda. Ma ilaaliso Ilaah ama kuwa quduuska ah. Sida xuquuqda kale ee aadanaha oo kale, waxay ilaalisaa dadka.</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Si xuquuqda loo siiyo magac buuxa, xorriyadda fikirka, damiirka, diinta iyo caqiidadda waxay ilaalisaa xuquuqda qof kasta oo bini'aadam ah – iyadoon loo eegin cidda ay yihiin, iyadoon loo eegin waxa ay aaminsan yihiin ama diinta ay ka tirsan yihiin.</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Xorriyadda diinta ama caqiidadda waxay ku salaysan tahay fikradda ah in dhammaan aadanuhu ay leeyihiin baahiyo aasaasi ah:</a:t>
            </a:r>
            <a:endParaRPr lang="sv-SE" sz="16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 loo oggolaado inay ka fikiraan oo ay go'aansadaan waxa wanaagsan iyo waxa runta ah</a:t>
            </a:r>
            <a:endParaRPr lang="sv-SE" sz="16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inay ka mid noqdaan kooxo leh caqiiddooyin, dhaqamo iyo aqoonsiyo wadaag ah</a:t>
            </a:r>
            <a:endParaRPr lang="sv-SE" sz="16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iyo inay awoodaan inay su'aalo weydiiyaan fikradaha iyo dhaqamada, beddelaan maskaxdooda ku saabsan waxa ay aaminsan yihiin iyo inay diidaan inay sameeyaan waxyaabo jebiya damiirkooda. </a:t>
            </a:r>
            <a:endParaRPr lang="sv-SE" sz="16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Inay Fikiraan, Rumaystaan, Lahaadaan, Ku Celceliyaan, Su'aalaan, Beddelaan maskaxdooda oo ay Diidaan. </a:t>
            </a:r>
            <a:endParaRPr lang="sv-SE" sz="16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1026874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b="1" kern="1200" dirty="0">
                <a:solidFill>
                  <a:schemeClr val="tx1"/>
                </a:solidFill>
                <a:effectLst/>
                <a:latin typeface="+mn-lt"/>
                <a:ea typeface="+mn-ea"/>
                <a:cs typeface="+mn-cs"/>
              </a:rPr>
              <a:t>WAA MAXAY XUQUUQDA AAN LEENAHAY?</a:t>
            </a:r>
            <a:br>
              <a:rPr lang="en-GB" sz="1200" b="1" kern="1200" dirty="0">
                <a:effectLst/>
                <a:cs typeface="+mn-lt"/>
              </a:rPr>
            </a:br>
            <a:r>
              <a:rPr lang="so-SO" sz="1200" kern="1200" dirty="0">
                <a:solidFill>
                  <a:schemeClr val="tx1"/>
                </a:solidFill>
                <a:effectLst/>
                <a:latin typeface="+mn-lt"/>
                <a:ea typeface="+mn-ea"/>
                <a:cs typeface="+mn-cs"/>
              </a:rPr>
              <a:t>Haddaba, xuquuq noocee ah ayaan leenahay? Aan eegno waxa ku qoran heshiisyada.</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Xorriyadda diinta ama caqiidadda waxaa ilaaliya Qodobka 18aad ee Axdiga Caalamiga ah ee Xuquuqda Madaniga iyo Siyaasadda – ICCPR. Kani waa axdi sharci ah oo waajib ah, 173 waddanna waxay isku ballan qaadeen inay raacaan sharciyadan caalamiga ah. </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a:t>
            </a:r>
            <a:r>
              <a:rPr lang="so-SO" sz="1200" i="1" kern="1200" dirty="0">
                <a:solidFill>
                  <a:schemeClr val="tx1"/>
                </a:solidFill>
                <a:effectLst/>
                <a:latin typeface="+mn-lt"/>
                <a:ea typeface="+mn-ea"/>
                <a:cs typeface="+mn-cs"/>
              </a:rPr>
              <a:t>U sheeg ka qeybgalayaasha haddii waddankaagu uu ogolaaday ICCPR</a:t>
            </a:r>
            <a:r>
              <a:rPr lang="so-SO" sz="1200" kern="1200" dirty="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Jumlada koowaad ee Qodobka 18aad waxay leedahay:</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"Qof kastaa wuxuu xaq u leeyahay xorriyadda fikirka, damiirka iyo diinta."</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1518423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Qof kastaa wuxuu xaq u leeyahay inuu naftiisa ka fikiro – sida Ziana oo kale sheekada, oo u malaynaysay in loo oggolaado inay xirato siin-baarta inkastoo ay gabar aheyd.</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253967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Bogagga 3-23 waxay muujinayaan sheekada loo isticmaalay layliga Mar waqti hore.</a:t>
            </a:r>
            <a:endParaRPr lang="so-SO" noProof="0" dirty="0"/>
          </a:p>
          <a:p>
            <a:endParaRPr lang="en-GB" dirty="0"/>
          </a:p>
          <a:p>
            <a:r>
              <a:rPr lang="so-SO" sz="1200" b="1" kern="1200" dirty="0">
                <a:solidFill>
                  <a:schemeClr val="tx1"/>
                </a:solidFill>
                <a:effectLst/>
                <a:latin typeface="+mn-lt"/>
                <a:ea typeface="+mn-ea"/>
                <a:cs typeface="+mn-cs"/>
              </a:rPr>
              <a:t>Heesaha Siin-baarta iyo Durbaanka</a:t>
            </a:r>
            <a:endParaRPr lang="sv-SE" sz="1200" b="1"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o-SO" sz="1200" i="1" kern="1200" dirty="0">
                <a:solidFill>
                  <a:schemeClr val="tx1"/>
                </a:solidFill>
                <a:effectLst/>
                <a:latin typeface="+mn-lt"/>
                <a:ea typeface="+mn-ea"/>
                <a:cs typeface="+mn-cs"/>
              </a:rPr>
              <a:t>Waxaa qoray Katherine Cash iyo Sidsel-Marie Winther Prag</a:t>
            </a:r>
            <a:endParaRPr lang="sv-SE" sz="1200" i="1" kern="1200" dirty="0">
              <a:solidFill>
                <a:schemeClr val="tx1"/>
              </a:solidFill>
              <a:effectLst/>
              <a:latin typeface="+mn-lt"/>
              <a:ea typeface="+mn-ea"/>
              <a:cs typeface="+mn-cs"/>
            </a:endParaRPr>
          </a:p>
          <a:p>
            <a:r>
              <a:rPr lang="so-SO" sz="1200" i="1" kern="1200" dirty="0">
                <a:solidFill>
                  <a:schemeClr val="tx1"/>
                </a:solidFill>
                <a:effectLst/>
                <a:latin typeface="+mn-lt"/>
                <a:ea typeface="+mn-ea"/>
                <a:cs typeface="+mn-cs"/>
              </a:rPr>
              <a:t>Waxaa sawiray Toby Newsome</a:t>
            </a:r>
            <a:endParaRPr lang="sv-SE" sz="1200" i="1" kern="1200" dirty="0">
              <a:solidFill>
                <a:schemeClr val="tx1"/>
              </a:solidFill>
              <a:effectLst/>
              <a:latin typeface="+mn-lt"/>
              <a:ea typeface="+mn-ea"/>
              <a:cs typeface="+mn-cs"/>
            </a:endParaRPr>
          </a:p>
          <a:p>
            <a:r>
              <a:rPr lang="so-SO" sz="1200" i="1" kern="1200" dirty="0">
                <a:solidFill>
                  <a:schemeClr val="tx1"/>
                </a:solidFill>
                <a:effectLst/>
                <a:latin typeface="+mn-lt"/>
                <a:ea typeface="+mn-ea"/>
                <a:cs typeface="+mn-cs"/>
              </a:rPr>
              <a:t> </a:t>
            </a:r>
            <a:endParaRPr lang="sv-SE" sz="1200" i="1"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Waxaan xaq u leenahay inaan dhegeysanno damiirkeenna sida Brone oo diiday inuu caawiyo aabihiis sababtoo ah wuxuu aaminsanaa in falalka aabihiis ay qaldan yihiin.</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753681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Waxaanan xaq u leenahay inaan haysanno caqiiddooyin diimeed ama aan diin ahayn iyo inaan yeelanno aqoonsi diimeed ama caqiido – inaan rumaysanno oo aan ka tirsan nahay. Sida dadka tuulada ee siin-baarta iyo durbaanka, qaar badan oo naga mid ah waxay leeyihiin caqiidooyin daacad ah. Caqiidooyinkeenna iyo bulshada dadka aan la wadaagno waxay macno weyn noo samayn karaan.</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39279495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Laakiin iyadoon loo eegin bulshada aan ku nool nahay ama sida ay run iyo sax u yihiin caqiidooyinkeena, waxaa jiri doona dad, sabab kasta ha ahaatee, lumiya iimaanka caqiidooyinkooda ama bulshadooda – sida Brone oo siibay siin-baartii oo ka tagay bulshadiisa.</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15921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Sharciga caalamiga ah ee xuquuqda aadanaha, xuquuqda aad uga bixi karto oo aad ku beddeli karto diintaada ama caqiidaddaada waa la ilaaliyaa iyadoo la raacayo xuquuqda aad u leedahay in aad haysato diintaada ama caqiidaddaada.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17230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Xuquuqdan fikirka, rumaysashada, su'aalaha iyo beddelidda aaminsanaanteena waxaa badanaa loogu yeeraa xorriyadaha gudaha. Waxay ku saabsan yihiin waxa ka dhacaya maskaxdeenna iyo nafteenna, kuwaas oo la xiriira aqoonsigeenna – dareenkeenna cidda aan nahay. Sababtan awgeed, waa xuquuq buuxda. Sida waafaqsan sharciga caalamiga ah, qof ama dowlad looma oggola inay xaddidaan xuquuqdan, weligeed.</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Laakiin dabcan, diinta iyo caqiidadu waxay ka badan yihiin waxa ka dhacaya maskaxdeenna iyo nafteena! Waxay ku saabsan tahay waxa aan sameyno – sida aan u muujinno caqiidadeenna hadallo iyo ficillo.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30882866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Sheekadeenna, nolosha dadka tuulada waxay ka buuxa dhaqamo muujinaya caqiidaddooda iyo ka mid ahaanshaha! Laga bilaabo xirashada siin-baarta ilaa garaacista nolol maalmeedka. Xorriyadda diinta ama caqiidadda ayaa sidoo kale ilaalisa xuquuqdan. Aan mar kale eegno Axdiga: </a:t>
            </a:r>
            <a:endParaRPr lang="sv-SE" sz="1200" kern="1200" dirty="0">
              <a:solidFill>
                <a:schemeClr val="tx1"/>
              </a:solidFill>
              <a:effectLst/>
              <a:latin typeface="+mn-lt"/>
              <a:ea typeface="+mn-ea"/>
              <a:cs typeface="+mn-cs"/>
            </a:endParaRPr>
          </a:p>
          <a:p>
            <a:endParaRPr lang="en-GB"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26065513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Qodobka 18 wuxuu leeyahay:</a:t>
            </a:r>
            <a:endParaRPr lang="sv-SE" sz="1200" kern="1200" dirty="0">
              <a:solidFill>
                <a:schemeClr val="tx1"/>
              </a:solidFill>
              <a:effectLst/>
              <a:latin typeface="+mn-lt"/>
              <a:ea typeface="+mn-ea"/>
              <a:cs typeface="+mn-cs"/>
            </a:endParaRPr>
          </a:p>
          <a:p>
            <a:br>
              <a:rPr lang="so-SO" sz="1200" kern="1200" dirty="0">
                <a:solidFill>
                  <a:schemeClr val="tx1"/>
                </a:solidFill>
                <a:effectLst/>
                <a:latin typeface="+mn-lt"/>
                <a:ea typeface="+mn-ea"/>
                <a:cs typeface="+mn-cs"/>
              </a:rPr>
            </a:br>
            <a:r>
              <a:rPr lang="so-SO" sz="1200" kern="1200" dirty="0">
                <a:solidFill>
                  <a:schemeClr val="tx1"/>
                </a:solidFill>
                <a:effectLst/>
                <a:latin typeface="+mn-lt"/>
                <a:ea typeface="+mn-ea"/>
                <a:cs typeface="+mn-cs"/>
              </a:rPr>
              <a:t>"Xuquuqdan waxaa ku jiri doonta ... xorriyad, si shaqsi ah ama bulsho ahaan dadka kale iyo si dadweyne ama si gaar ah, inuu diintiisa ama caqiidadiisa ku muujiyo cibaado, u hoggaansanaan, ku dhaqan iyo waxbarid."</a:t>
            </a:r>
            <a:br>
              <a:rPr lang="so-SO"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Waxaan xaq u leenahay inaan si gaar ah u tukano oo aan muujinno diinteenna ama caqiidadeenna iyadoo qeyb ka ah bulsho, iyadoo la adeegsanayo cibaado iyo dhaqamo wadajir ah. Bulshadaasina waxay leedahay xuquuq sidoo kale – ma aha xuquuq ay ku xakamayso xubnahooda, laakiin xuquuq la xiriirta dawladda. Tusaale ahaan, dawladdu waa inay hubisaa in bulshooyinka diinta iyo caqiidadda ay heli karaan aqoonsi sharci ah haddii ay rabaan, si ay u haystaan ​​​​xisaabaad bangi, u shaqaaleeyaan dadka oo ay u yeeshaan dhismayaal.</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Waxaa jira siyaabo badan oo kala duwan oo shakhsiyaadka iyo kooxaha ay ku dhaqmi karaan diin ama caqiido, khubarada Qaramada Midoobayna waxay bixiyeen tusaalooyin badan oo ah hawlo la ilaaliyo. Tusaale ahaan, waxaan leenahay xuquuqda: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2141610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indent="-171450">
              <a:buFont typeface="Arial" panose="020B0604020202020204" pitchFamily="34" charset="0"/>
              <a:buChar char="•"/>
            </a:pPr>
            <a:r>
              <a:rPr lang="so-SO" sz="1200" kern="1200" dirty="0">
                <a:solidFill>
                  <a:schemeClr val="tx1"/>
                </a:solidFill>
                <a:effectLst/>
                <a:latin typeface="+mn-lt"/>
                <a:ea typeface="+mn-ea"/>
                <a:cs typeface="+mn-cs"/>
              </a:rPr>
              <a:t>In la isugu yimaado cibaadada, loo dabaaldego ciidaha iyo in la xuso maalmaha nasashada.</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 la xirto dharka diinta iyo in la raaco cuntooyin gaar ah.</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 la yeesho goobo cibaado, xabaalo iyo in la soo bandhigo astaamo diimeed.</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 la ciyaaro door bulshada dhexdeeda ah, tusaale ahaan iyadoo la samaynayo ururo samafal iyo</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r>
              <a:rPr lang="so-SO" sz="1200" kern="1200" dirty="0">
                <a:solidFill>
                  <a:schemeClr val="tx1"/>
                </a:solidFill>
                <a:effectLst/>
                <a:latin typeface="+mn-lt"/>
                <a:ea typeface="+mn-ea"/>
                <a:cs typeface="+mn-cs"/>
              </a:rPr>
              <a:t>In laga hadlo oo la baro diinta ama caqiidadda, lana tababaro ama la magacaabo hoggaamiyeyaal. </a:t>
            </a:r>
            <a:endParaRPr lang="sv-S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sv-SE" sz="16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Waqtigan xaadirka ah, waxaa laga yaabaa inaad ka fikirto, "Waa wax fiican – kuwani waa nooca xuquuqda aan u rabo bulshadayda!" Ama waxaa laga yaabaa inaad walwalsan tahay! </a:t>
            </a:r>
            <a:endParaRPr lang="sv-SE" sz="16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6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181632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b="1" kern="1200" dirty="0">
                <a:solidFill>
                  <a:schemeClr val="tx1"/>
                </a:solidFill>
                <a:effectLst/>
                <a:latin typeface="+mn-lt"/>
                <a:ea typeface="+mn-ea"/>
                <a:cs typeface="+mn-cs"/>
              </a:rPr>
              <a:t>IS-XILQAAN IYO SINNAAN – HA WAXYEELLAYN DADKA KALE!</a:t>
            </a:r>
            <a:endParaRPr lang="sv-SE" sz="1200" b="1"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Ka warran dadka ama kooxaha adeegsada diintooda ama caqiidadooda si ay u dhiirrigeliyaan nacaybka ama rabshadaha dadka kale, kuwa takoora dadka kale ama kuwa caburiya oo xakameeya dadka kale ee kooxdooda ku jira?</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Xorriyadda diinta ama caqiidadu ma waxay ka dhigan tahay inay xor u yihiin inay sidaas sameeyaan – iyadoon loo eegin saameynta ay ku leedahay dadka kale?</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Mahadsanid maya!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313042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Heshiisyada xuquuqda aadanaha waxay noo sheegayaan labada xuquuq ee aan leenahay iyo xadka xuquuqdeenna. Ama si kale haddii loo dhigo – waa maxay mas'uuliyadaha na saaran marka aan adeegsanno xuquuqdeenna.</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Waxaan ku soo koobi karnaa mas'uuliyadahaan annagoo leh qofna waa in uusan u isticmaalin xuquuqdiisa iyo xorriyaddiisa siyaabo wax u dhimaya dadka kale. Tani waa waajib akhlaaqeed oo qof kasta saaran sida waafaqsan heshiisyada xuquuqda aadanaha. Dowladduna waxay leedahay waajib sharci ah oo ah inay ixtiraamto xuquuqda qof walba iyo inay ka ilaaliso qof walba waxyeello. Aan si gaar ah u eegno SIDA aan uga ilaalin karno waxyeello.</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84057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Wakhti mar hore, waxaa jiray laba tuulo.</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3327502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Marka hore: Ma jiro qasab!</a:t>
            </a:r>
            <a:br>
              <a:rPr lang="so-SO" sz="1200" kern="1200" dirty="0">
                <a:solidFill>
                  <a:schemeClr val="tx1"/>
                </a:solidFill>
                <a:effectLst/>
                <a:latin typeface="+mn-lt"/>
                <a:ea typeface="+mn-ea"/>
                <a:cs typeface="+mn-cs"/>
              </a:rPr>
            </a:br>
            <a:r>
              <a:rPr lang="so-SO" sz="1200" kern="1200" dirty="0">
                <a:solidFill>
                  <a:schemeClr val="tx1"/>
                </a:solidFill>
                <a:effectLst/>
                <a:latin typeface="+mn-lt"/>
                <a:ea typeface="+mn-ea"/>
                <a:cs typeface="+mn-cs"/>
              </a:rPr>
              <a:t>Qasab looma ogola arrimaha diinta ama caqiidadda. Rumaynta iyo ka mid noqoshada waa ikhtiyaari. Mas'uuliyiinta, bulshooyinka diinta iyo qoysaska looma ogola inay isticmaalaan hanjabaado, cabsi gelin ama rabshado si ay ugu qasbaan qof inuu rumaysto ama uusan rumaysan, inuu ku dhaqmo ama uusan ku dhaqmin, inuu ka tirsan yahay diin ama uusan ka tirsanayn diin.</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289538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Marka labaad: Takoor la'aan!</a:t>
            </a:r>
            <a:br>
              <a:rPr lang="so-SO" sz="1200" kern="1200" dirty="0">
                <a:solidFill>
                  <a:schemeClr val="tx1"/>
                </a:solidFill>
                <a:effectLst/>
                <a:latin typeface="+mn-lt"/>
                <a:ea typeface="+mn-ea"/>
                <a:cs typeface="+mn-cs"/>
              </a:rPr>
            </a:br>
            <a:r>
              <a:rPr lang="so-SO" sz="1200" kern="1200" dirty="0">
                <a:solidFill>
                  <a:schemeClr val="tx1"/>
                </a:solidFill>
                <a:effectLst/>
                <a:latin typeface="+mn-lt"/>
                <a:ea typeface="+mn-ea"/>
                <a:cs typeface="+mn-cs"/>
              </a:rPr>
              <a:t>Qodobka 2aad ee Axdiga wuxuu mamnuucayaa takoorka nooc kasta ha ahaadee – ha ahaato mid ku salaysan diin, jinsiyad, jinsi ama luqad, tusaale ahaan. Dowladaha saxiixay heshiisyada xuquuqda aadanaha waxay ku heshiiyeen inay si siman ula dhaqmaan qof walba iyo inay si firfircoon uga shaqeeyaan joojinta takoorka bulshada – sida golaha suuqyadu ku sameeyeen sheekadeenna.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9370903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Saddexaad: Lama burburin karo xuquuqda!</a:t>
            </a:r>
            <a:r>
              <a:rPr lang="so-SO" sz="1200" b="1"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Qodobka 5 wuxuu sheegayaa in aan loo ogolayn dawlad, koox ama qof inay u fasirtaan hal xuquuq aadane inay siinayso xuquuqda ay ku dhaqmaan si ay u burburiyaan xuquuqda kale ee aadanaha.</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Qodobka 20aadna wuxuu mamnuucayaa u doodista nacaybka diimeed iyada oo loo marayo kicinta takoorka, cadaawadda ama rabshadaha.</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Iyadoo aan loo eegin waxa ay dawlad ama qof u malaynayso in diintu uga baahan tahay, cidna ma doodi karto in xorriyadda diinta ama caqiidadda ay siinayso xuquuqda ay ku tuntaan xuquuqda dadka kale. Markaa aabbaha Brone xaq uma lahayn inuu dhibaateeyo durbaan-qaadayaasha, xitaa haddii uu u maleeyay inay tahay waxa saxda ah ee la sameeyo.</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Waxaan hubaa inaad ka fikiri karto tusaalooyin badan oo diinta loo isticmaalo in lagu qiil-tiro ama lagu kiciyo rabshadaha, ama dhaqamada diimeed ee dadka waxyeeleeya. Waxa kale oo laga yaabaa inaad ka fikirto waqtiyada dadka si aan caddaalad ahayn looga hor istaagayo inay si nabad ah ugu dhaqmaan diintooda ama caqiidooyinkooda.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1535678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b="1" kern="1200" dirty="0">
                <a:solidFill>
                  <a:schemeClr val="tx1"/>
                </a:solidFill>
                <a:effectLst/>
                <a:latin typeface="+mn-lt"/>
                <a:ea typeface="+mn-ea"/>
                <a:cs typeface="+mn-cs"/>
              </a:rPr>
              <a:t>XADDIDAADAHA XORRIYADDA DIINTA AMA CAQIIDADDA</a:t>
            </a:r>
            <a:endParaRPr lang="sv-SE" sz="1200" b="1"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Haddaba, waa maxay xeerarka? Goorma ayaa loo oggol yahay dawladuhu inay xaddidaan xorriyadda diinta ama caqiidadda? Aan si dhakhso ah u eegno xeerarka.</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Marka hore, xuquuqda fikirka iyo rumaysashada (xorriyadda gudaha) weligeed lama xaddidi karo. Marka labaad, ku dhaqanka diinta ama caqiidadda waa la xaddidi karaa – laakiin KALIYA marka la raaco afarta xeer ee soo socda.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917934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28600" lvl="0" indent="-228600" rtl="0">
              <a:buFont typeface="+mj-lt"/>
              <a:buAutoNum type="arabicPeriod"/>
            </a:pPr>
            <a:r>
              <a:rPr lang="so-SO" sz="1200" kern="1200" dirty="0">
                <a:solidFill>
                  <a:schemeClr val="tx1"/>
                </a:solidFill>
                <a:effectLst/>
                <a:latin typeface="+mn-lt"/>
                <a:ea typeface="+mn-ea"/>
                <a:cs typeface="+mn-cs"/>
              </a:rPr>
              <a:t>Waa in uu jiraa SHARCI qeexaya xaddidaadda. Si kale haddii loo dhigo, booliisku ma sameyn karaan waxa ay jecel yihiin oo keliya.</a:t>
            </a:r>
            <a:endParaRPr lang="sv-SE" sz="1200" kern="1200" dirty="0">
              <a:solidFill>
                <a:schemeClr val="tx1"/>
              </a:solidFill>
              <a:effectLst/>
              <a:latin typeface="+mn-lt"/>
              <a:ea typeface="+mn-ea"/>
              <a:cs typeface="+mn-cs"/>
            </a:endParaRPr>
          </a:p>
          <a:p>
            <a:pPr marL="228600" lvl="0" indent="-228600">
              <a:buFont typeface="+mj-lt"/>
              <a:buAutoNum type="arabicPeriod"/>
            </a:pPr>
            <a:r>
              <a:rPr lang="so-SO" sz="1200" kern="1200" dirty="0">
                <a:solidFill>
                  <a:schemeClr val="tx1"/>
                </a:solidFill>
                <a:effectLst/>
                <a:latin typeface="+mn-lt"/>
                <a:ea typeface="+mn-ea"/>
                <a:cs typeface="+mn-cs"/>
              </a:rPr>
              <a:t>Xaddidaaddu waa inay noqotaa MID U DHIGANTA dhibaatada ay isku dayayso inay xalliso. Tusaale ahaan, haddii nidaamka afhayeenka ee bulshada diimeed uu aad u sarreeyo, bulshada diinta waxaa laga yaabaa in lagu amro inay diidaan ama ay wajahaan ganaax. Mamnuucidda gebi ahaanba shirarka ma noqon doonto mid u dhiganta.</a:t>
            </a:r>
            <a:endParaRPr lang="sv-SE" sz="1200" kern="1200" dirty="0">
              <a:solidFill>
                <a:schemeClr val="tx1"/>
              </a:solidFill>
              <a:effectLst/>
              <a:latin typeface="+mn-lt"/>
              <a:ea typeface="+mn-ea"/>
              <a:cs typeface="+mn-cs"/>
            </a:endParaRPr>
          </a:p>
          <a:p>
            <a:pPr marL="228600" lvl="0" indent="-228600">
              <a:buFont typeface="+mj-lt"/>
              <a:buAutoNum type="arabicPeriod"/>
            </a:pPr>
            <a:r>
              <a:rPr lang="so-SO" sz="1200" kern="1200" dirty="0">
                <a:solidFill>
                  <a:schemeClr val="tx1"/>
                </a:solidFill>
                <a:effectLst/>
                <a:latin typeface="+mn-lt"/>
                <a:ea typeface="+mn-ea"/>
                <a:cs typeface="+mn-cs"/>
              </a:rPr>
              <a:t>Dhammaan xaddidaadaha waa inay noqdaan kuwo aan kala sooc lahayn – waa inay khuseeyaan qof walba.</a:t>
            </a:r>
            <a:endParaRPr lang="sv-SE" sz="1200" kern="1200" dirty="0">
              <a:solidFill>
                <a:schemeClr val="tx1"/>
              </a:solidFill>
              <a:effectLst/>
              <a:latin typeface="+mn-lt"/>
              <a:ea typeface="+mn-ea"/>
              <a:cs typeface="+mn-cs"/>
            </a:endParaRPr>
          </a:p>
          <a:p>
            <a:pPr marL="228600" lvl="0" indent="-228600">
              <a:buFont typeface="+mj-lt"/>
              <a:buAutoNum type="arabicPeriod"/>
            </a:pPr>
            <a:r>
              <a:rPr lang="so-SO" sz="1200" kern="1200" dirty="0">
                <a:solidFill>
                  <a:schemeClr val="tx1"/>
                </a:solidFill>
                <a:effectLst/>
                <a:latin typeface="+mn-lt"/>
                <a:ea typeface="+mn-ea"/>
                <a:cs typeface="+mn-cs"/>
              </a:rPr>
              <a:t>Xaddidaaddu waa inay noqotaa mid LAGAMA MAARMAAN AH si loo ilaaliyo mid ka mid ah waxyaabaha soo socda: Badbaadada dadweynaha, kala dambeynta dadweynaha, caafimaadka dadweynaha, akhlaaqda dadweynaha ama xuquuqda iyo xorriyadaha dadka kale.</a:t>
            </a:r>
            <a:endParaRPr lang="sv-SE" sz="1200" kern="1200" dirty="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Ereyga lagama maarmaanka ah runtii waa muhiim. Kuma filna in dowladda ama inta badan dadku ay u maleeyaan in xaddidaadda la rabo si loo gaaro yoolalkan. Xaddidaaddu waa inay noqotaa mid lagama maarmaan ah. Si kale haddii loo dhigo, waa inaysan jirin hab lagu xalliyo dhibaatada ay abuureen dhaqamadu iyada oo aan la xaddidin xuquuqda. Xaddidaadda xuquuqda waxaa loola jeedaa inay noqoto xal kama dambays ah. Si kastaba ha ahaatee, mararka qaarkood waa lagama maarmaan.</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5544194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Tusaale ahaan, waxay noqon kartaa khatar in dad badan lagu soo ururiyo goob cibaado. Markaa, waxaa laga yaabaa inay lagama maarmaan noqoto in mas'uuliyiintu ay xaddidaan tirada dadka loo oggol yahay inay ku cibaadaystaan ​​​​goobta cibaadada iyadoo loo eegayo badbaadada dadweynaha.</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Xayiraadaha caafimaadka dadweynaha ee ku saabsan isu imaatinka cibaadada ayaa aad u badnaa intii lagu jiray cudurka faafa ee fayraska Corona – mararka qaarkood xayiraadahani waxay ahaayeen kuwo lagama maarmaan ah, kuwo siman oo aan takoor lahayn. Mararka qaarkood waxay ahaayeen kuwo aad u takoor badan oo aan sinnayn.</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Mamnuucidda gudniinka xubinta taranka dumarka waa tusaale xaddidaad ilaalinaysa xuquuqda iyo xorriyadaha dadka kale – kiiskan gabdhaha. Iyadoo aan loo eegin haddii tan loo arko dhaqan dhaqameed ama diimeed, waxay khatar gelinaysaa caafimaadka gabdhaha mana lagu caddeyn karo xorriyadda diinta ama caqiidadda.</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45</a:t>
            </a:fld>
            <a:endParaRPr lang="en-GB"/>
          </a:p>
        </p:txBody>
      </p:sp>
    </p:spTree>
    <p:extLst>
      <p:ext uri="{BB962C8B-B14F-4D97-AF65-F5344CB8AC3E}">
        <p14:creationId xmlns:p14="http://schemas.microsoft.com/office/powerpoint/2010/main" val="14644339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Xeerarkan runtii waa muhiim. La'aantood, dowladuhu waxay xaddidi karaan koox kasta ama dhaqan kasta oo aysan jeclayn. Xaddidaaduhu waxaa loogu talagalay inay noqdaan xal kama dambays ah, ee maaha qalab lagu xakameeyo dawladda. Kulamada soo socda, waxaan si qoto dheer u eegi doonnaa noocyada kala duwan ee xadgudubyada xorriyadda diinta ama caqiidadda ee ka dhaca adduunka oo dhan.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46</a:t>
            </a:fld>
            <a:endParaRPr lang="en-GB"/>
          </a:p>
        </p:txBody>
      </p:sp>
    </p:spTree>
    <p:extLst>
      <p:ext uri="{BB962C8B-B14F-4D97-AF65-F5344CB8AC3E}">
        <p14:creationId xmlns:p14="http://schemas.microsoft.com/office/powerpoint/2010/main" val="40668978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FIIRO GAAR AH</a:t>
            </a:r>
            <a:r>
              <a:rPr lang="so-SO" i="1" kern="1200" noProof="0" dirty="0">
                <a:effectLst/>
              </a:rPr>
              <a:t>: </a:t>
            </a:r>
            <a:r>
              <a:rPr lang="so-SO" i="1" noProof="0" dirty="0"/>
              <a:t>Waxaa laga yaabaa inaad rabto inaad ku darto hal ama </a:t>
            </a:r>
            <a:r>
              <a:rPr lang="so-SO" i="1" kern="1200" noProof="0" dirty="0">
                <a:effectLst/>
              </a:rPr>
              <a:t>in </a:t>
            </a:r>
            <a:r>
              <a:rPr lang="so-SO" i="1" noProof="0" dirty="0"/>
              <a:t>ka badan oo bogag ah halkan oo ku saabsan waxa sharciga dalkaagu ka qabo</a:t>
            </a:r>
            <a:r>
              <a:rPr lang="so-SO" i="1" kern="1200" noProof="0" dirty="0">
                <a:effectLst/>
              </a:rPr>
              <a:t> FORB.</a:t>
            </a:r>
            <a:endParaRPr lang="so-SO" i="1"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47</a:t>
            </a:fld>
            <a:endParaRPr lang="en-GB"/>
          </a:p>
        </p:txBody>
      </p:sp>
    </p:spTree>
    <p:extLst>
      <p:ext uri="{BB962C8B-B14F-4D97-AF65-F5344CB8AC3E}">
        <p14:creationId xmlns:p14="http://schemas.microsoft.com/office/powerpoint/2010/main" val="11107289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Bogagga 48-60 waxa ay la xiriiraan FORB layligeenna maalinlaha ah. Isticmaal inta aad akhrineyso qoraalka ku jira qoraallada khudbadaha ama aad sheegeyso wax la mid ah. </a:t>
            </a:r>
            <a:endParaRPr lang="so-SO" noProof="0" dirty="0"/>
          </a:p>
          <a:p>
            <a:endParaRPr lang="so-SO" sz="1200" i="1" kern="1200" noProof="0" dirty="0">
              <a:solidFill>
                <a:schemeClr val="tx1"/>
              </a:solidFill>
              <a:effectLst/>
              <a:latin typeface="+mn-lt"/>
              <a:ea typeface="Calibri"/>
              <a:cs typeface="Calibri"/>
            </a:endParaRPr>
          </a:p>
          <a:p>
            <a:r>
              <a:rPr lang="so-SO" noProof="0" dirty="0"/>
              <a:t>Ka fikir maalin caadi ah oo noloshaada ah</a:t>
            </a:r>
            <a:r>
              <a:rPr lang="so-SO" kern="1200" noProof="0" dirty="0">
                <a:solidFill>
                  <a:schemeClr val="tx1"/>
                </a:solidFill>
                <a:effectLst/>
              </a:rPr>
              <a:t>.</a:t>
            </a:r>
            <a:r>
              <a:rPr lang="so-SO" noProof="0" dirty="0"/>
              <a:t> </a:t>
            </a:r>
          </a:p>
          <a:p>
            <a:r>
              <a:rPr lang="so-SO" noProof="0" dirty="0"/>
              <a:t> </a:t>
            </a:r>
            <a:endParaRPr lang="so-SO" sz="1200" kern="1200" noProof="0" dirty="0">
              <a:solidFill>
                <a:schemeClr val="tx1"/>
              </a:solidFill>
              <a:effectLst/>
              <a:latin typeface="+mn-lt"/>
              <a:ea typeface="+mn-ea"/>
              <a:cs typeface="+mn-cs"/>
            </a:endParaRPr>
          </a:p>
          <a:p>
            <a:r>
              <a:rPr lang="so-SO" i="1" kern="1200" noProof="0" dirty="0">
                <a:solidFill>
                  <a:schemeClr val="tx1"/>
                </a:solidFill>
                <a:effectLst/>
              </a:rPr>
              <a:t>(</a:t>
            </a:r>
            <a:r>
              <a:rPr lang="so-SO" i="1" noProof="0" dirty="0"/>
              <a:t>Nin </a:t>
            </a:r>
            <a:r>
              <a:rPr lang="so-SO" i="1" kern="1200" noProof="0" dirty="0">
                <a:solidFill>
                  <a:schemeClr val="tx1"/>
                </a:solidFill>
                <a:effectLst/>
              </a:rPr>
              <a:t>Muslim </a:t>
            </a:r>
            <a:r>
              <a:rPr lang="so-SO" i="1" noProof="0" dirty="0"/>
              <a:t>ah oo weyseysanaaya salaadda ka hor </a:t>
            </a:r>
            <a:r>
              <a:rPr lang="so-SO" i="1" kern="1200" noProof="0" dirty="0">
                <a:solidFill>
                  <a:schemeClr val="tx1"/>
                </a:solidFill>
                <a:effectLst/>
              </a:rPr>
              <a:t>, Indonesia)</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48</a:t>
            </a:fld>
            <a:endParaRPr lang="en-GB"/>
          </a:p>
        </p:txBody>
      </p:sp>
    </p:spTree>
    <p:extLst>
      <p:ext uri="{BB962C8B-B14F-4D97-AF65-F5344CB8AC3E}">
        <p14:creationId xmlns:p14="http://schemas.microsoft.com/office/powerpoint/2010/main" val="1350959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Goorma iyo sidee ayaad u muujisaa fikradahaaga</a:t>
            </a:r>
            <a:r>
              <a:rPr lang="so-SO" kern="1200" noProof="0" dirty="0">
                <a:solidFill>
                  <a:schemeClr val="tx1"/>
                </a:solidFill>
                <a:effectLst/>
              </a:rPr>
              <a:t>, </a:t>
            </a:r>
            <a:r>
              <a:rPr lang="so-SO" noProof="0" dirty="0"/>
              <a:t>caqiidooyinkaaga</a:t>
            </a:r>
            <a:r>
              <a:rPr lang="so-SO" kern="1200" noProof="0" dirty="0">
                <a:solidFill>
                  <a:schemeClr val="tx1"/>
                </a:solidFill>
                <a:effectLst/>
              </a:rPr>
              <a:t>, </a:t>
            </a:r>
            <a:r>
              <a:rPr lang="so-SO" noProof="0" dirty="0"/>
              <a:t>iyo su'aalahaaga</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Qoys Masiixiyiin ah oo duceysanaaya ka hor cuntada</a:t>
            </a:r>
            <a:r>
              <a:rPr lang="so-SO" i="1" kern="1200" noProof="0" dirty="0">
                <a:solidFill>
                  <a:schemeClr val="tx1"/>
                </a:solidFill>
                <a:effectLst/>
              </a:rPr>
              <a:t>, USA)</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49</a:t>
            </a:fld>
            <a:endParaRPr lang="en-GB"/>
          </a:p>
        </p:txBody>
      </p:sp>
    </p:spTree>
    <p:extLst>
      <p:ext uri="{BB962C8B-B14F-4D97-AF65-F5344CB8AC3E}">
        <p14:creationId xmlns:p14="http://schemas.microsoft.com/office/powerpoint/2010/main" val="159159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Dadka tuulada ku nool ee keynta ku nool waxay caan ku ahaayeen garaacista iyo qoob-ka-ciyaarka. Markii ilmuhu si toos ah u fadhiisto, waxaa la siin jiray durbaan. Waxaa jiray durbaanno yar-yar oo u eg roob deggan iyo durbaanno waaweyn oo onkod leh oo laba qof sitaan. Durbaanku wuxuu la socday nolosha – dabaaldegyo, baroordiiq iyo wax kasta oo u dhexeeya – dadkuna waxay aaminsanaayeen in durbaanku uu noloshooda la jaanqaaday ruuxyada keynta.   </a:t>
            </a:r>
            <a:endParaRPr lang="sv-SE" sz="1200" kern="1200" dirty="0">
              <a:solidFill>
                <a:schemeClr val="tx1"/>
              </a:solidFill>
              <a:effectLst/>
              <a:latin typeface="+mn-lt"/>
              <a:ea typeface="+mn-ea"/>
              <a:cs typeface="+mn-cs"/>
            </a:endParaRPr>
          </a:p>
          <a:p>
            <a:pPr fontAlgn="base"/>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iyo dareenkaaga ku aaddan ka tirsanaanshaha diimeed ama aan diin aheyn iyo aqoonsigaaga?</a:t>
            </a:r>
            <a:r>
              <a:rPr lang="so-SO" sz="1200" kern="1200" noProof="0" dirty="0">
                <a:solidFill>
                  <a:schemeClr val="tx1"/>
                </a:solidFill>
                <a:effectLst/>
                <a:latin typeface="+mn-lt"/>
                <a:ea typeface="+mn-ea"/>
                <a:cs typeface="+mn-cs"/>
              </a:rPr>
              <a:t> </a:t>
            </a:r>
            <a:endParaRPr lang="so-SO" sz="1200" kern="1200" noProof="0" dirty="0">
              <a:solidFill>
                <a:schemeClr val="tx1"/>
              </a:solidFill>
              <a:effectLst/>
              <a:latin typeface="+mn-lt"/>
              <a:ea typeface="Calibri"/>
              <a:cs typeface="Calibri"/>
            </a:endParaRPr>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Haweeney </a:t>
            </a:r>
            <a:r>
              <a:rPr lang="so-SO" i="1" kern="1200" noProof="0" dirty="0">
                <a:solidFill>
                  <a:schemeClr val="tx1"/>
                </a:solidFill>
                <a:effectLst/>
              </a:rPr>
              <a:t>Hindu </a:t>
            </a:r>
            <a:r>
              <a:rPr lang="so-SO" i="1" noProof="0" dirty="0"/>
              <a:t>ah oo ku tukaneysa gurigeeda goobtii ay ku cibaadaysan jirtay</a:t>
            </a:r>
            <a:r>
              <a:rPr lang="so-SO" i="1" kern="1200" noProof="0" dirty="0">
                <a:solidFill>
                  <a:schemeClr val="tx1"/>
                </a:solidFill>
                <a:effectLst/>
              </a:rPr>
              <a:t>, </a:t>
            </a:r>
            <a:r>
              <a:rPr lang="so-SO" i="1" noProof="0" dirty="0"/>
              <a:t>Hindiya</a:t>
            </a:r>
            <a:r>
              <a:rPr lang="so-SO" i="1" kern="1200" noProof="0" dirty="0">
                <a:solidFill>
                  <a:schemeClr val="tx1"/>
                </a:solidFill>
                <a:effectLst/>
              </a:rPr>
              <a:t>)</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50</a:t>
            </a:fld>
            <a:endParaRPr lang="en-GB"/>
          </a:p>
        </p:txBody>
      </p:sp>
    </p:spTree>
    <p:extLst>
      <p:ext uri="{BB962C8B-B14F-4D97-AF65-F5344CB8AC3E}">
        <p14:creationId xmlns:p14="http://schemas.microsoft.com/office/powerpoint/2010/main" val="22946198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Waxay ku jiri kartaa waxyaabaha aad cunto</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endParaRPr lang="so-SO" sz="1200" i="1" kern="1200" noProof="0" dirty="0">
              <a:solidFill>
                <a:schemeClr val="tx1"/>
              </a:solidFill>
              <a:effectLst/>
              <a:latin typeface="+mn-lt"/>
              <a:ea typeface="Calibri"/>
              <a:cs typeface="Calibri"/>
            </a:endParaRPr>
          </a:p>
          <a:p>
            <a:r>
              <a:rPr lang="so-SO" i="1" kern="1200" noProof="0" dirty="0">
                <a:solidFill>
                  <a:schemeClr val="tx1"/>
                </a:solidFill>
                <a:effectLst/>
              </a:rPr>
              <a:t>(</a:t>
            </a:r>
            <a:r>
              <a:rPr lang="so-SO" i="1" noProof="0" dirty="0"/>
              <a:t>Qoys Yuhuudda ah Cuntada Kormaridda</a:t>
            </a:r>
            <a:r>
              <a:rPr lang="so-SO" i="1" kern="1200" noProof="0" dirty="0">
                <a:solidFill>
                  <a:schemeClr val="tx1"/>
                </a:solidFill>
                <a:effectLst/>
              </a:rPr>
              <a:t>,</a:t>
            </a:r>
            <a:r>
              <a:rPr lang="so-SO" i="1" noProof="0" dirty="0"/>
              <a:t> </a:t>
            </a:r>
            <a:r>
              <a:rPr lang="so-SO" i="1" kern="1200" noProof="0" dirty="0">
                <a:solidFill>
                  <a:schemeClr val="tx1"/>
                </a:solidFill>
                <a:effectLst/>
              </a:rPr>
              <a:t>Australia)</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51</a:t>
            </a:fld>
            <a:endParaRPr lang="en-GB"/>
          </a:p>
        </p:txBody>
      </p:sp>
    </p:spTree>
    <p:extLst>
      <p:ext uri="{BB962C8B-B14F-4D97-AF65-F5344CB8AC3E}">
        <p14:creationId xmlns:p14="http://schemas.microsoft.com/office/powerpoint/2010/main" val="4895011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noProof="0" dirty="0">
                <a:solidFill>
                  <a:schemeClr val="tx1"/>
                </a:solidFill>
                <a:effectLst/>
                <a:latin typeface="+mn-lt"/>
                <a:ea typeface="+mn-ea"/>
                <a:cs typeface="+mn-cs"/>
              </a:rPr>
              <a:t>...</a:t>
            </a:r>
            <a:r>
              <a:rPr lang="so-SO" noProof="0" dirty="0"/>
              <a:t>ama aadan cuneynin.  </a:t>
            </a:r>
            <a:endParaRPr lang="so-SO" sz="1200" kern="1200" noProof="0" dirty="0">
              <a:solidFill>
                <a:schemeClr val="tx1"/>
              </a:solidFill>
              <a:effectLst/>
              <a:latin typeface="+mn-lt"/>
              <a:ea typeface="+mn-ea"/>
              <a:cs typeface="+mn-cs"/>
            </a:endParaRPr>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Kawaanleeyda Xalaasha ah</a:t>
            </a:r>
            <a:r>
              <a:rPr lang="so-SO" i="1" kern="1200" noProof="0" dirty="0">
                <a:solidFill>
                  <a:schemeClr val="tx1"/>
                </a:solidFill>
                <a:effectLst/>
              </a:rPr>
              <a:t>, London)</a:t>
            </a:r>
            <a:endParaRPr lang="so-SO"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52</a:t>
            </a:fld>
            <a:endParaRPr lang="en-GB"/>
          </a:p>
        </p:txBody>
      </p:sp>
    </p:spTree>
    <p:extLst>
      <p:ext uri="{BB962C8B-B14F-4D97-AF65-F5344CB8AC3E}">
        <p14:creationId xmlns:p14="http://schemas.microsoft.com/office/powerpoint/2010/main" val="40840302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Waxa aad xiran tahay</a:t>
            </a:r>
            <a:r>
              <a:rPr lang="so-SO" kern="1200" noProof="0" dirty="0">
                <a:solidFill>
                  <a:schemeClr val="tx1"/>
                </a:solidFill>
                <a:effectLst/>
              </a:rPr>
              <a:t>, </a:t>
            </a:r>
            <a:r>
              <a:rPr lang="so-SO" noProof="0" dirty="0"/>
              <a:t>ama aadan xiran</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Suufiyaaal </a:t>
            </a:r>
            <a:r>
              <a:rPr lang="so-SO" i="1" kern="1200" noProof="0" dirty="0">
                <a:solidFill>
                  <a:schemeClr val="tx1"/>
                </a:solidFill>
                <a:effectLst/>
              </a:rPr>
              <a:t>Buddhist </a:t>
            </a:r>
            <a:r>
              <a:rPr lang="so-SO" i="1" noProof="0" dirty="0"/>
              <a:t>ah oo wax  iibsanaya</a:t>
            </a:r>
            <a:r>
              <a:rPr lang="so-SO" i="1" kern="1200" noProof="0" dirty="0">
                <a:solidFill>
                  <a:schemeClr val="tx1"/>
                </a:solidFill>
                <a:effectLst/>
              </a:rPr>
              <a:t>, Singapore)</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53</a:t>
            </a:fld>
            <a:endParaRPr lang="en-GB"/>
          </a:p>
        </p:txBody>
      </p:sp>
    </p:spTree>
    <p:extLst>
      <p:ext uri="{BB962C8B-B14F-4D97-AF65-F5344CB8AC3E}">
        <p14:creationId xmlns:p14="http://schemas.microsoft.com/office/powerpoint/2010/main" val="3623175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Salaadaha ama caadooyinka</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Aaska dhibbanaha </a:t>
            </a:r>
            <a:r>
              <a:rPr lang="so-SO" i="1" kern="1200" noProof="0" dirty="0">
                <a:solidFill>
                  <a:schemeClr val="tx1"/>
                </a:solidFill>
                <a:effectLst/>
              </a:rPr>
              <a:t>COVID </a:t>
            </a:r>
            <a:r>
              <a:rPr lang="so-SO" i="1" noProof="0" dirty="0"/>
              <a:t>iyo </a:t>
            </a:r>
            <a:r>
              <a:rPr lang="so-SO" i="1" kern="1200" noProof="0" dirty="0">
                <a:solidFill>
                  <a:schemeClr val="tx1"/>
                </a:solidFill>
                <a:effectLst/>
              </a:rPr>
              <a:t>AIDS, Kenya)</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54</a:t>
            </a:fld>
            <a:endParaRPr lang="en-GB"/>
          </a:p>
        </p:txBody>
      </p:sp>
    </p:spTree>
    <p:extLst>
      <p:ext uri="{BB962C8B-B14F-4D97-AF65-F5344CB8AC3E}">
        <p14:creationId xmlns:p14="http://schemas.microsoft.com/office/powerpoint/2010/main" val="15265763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noProof="0" dirty="0">
                <a:solidFill>
                  <a:schemeClr val="tx1"/>
                </a:solidFill>
                <a:effectLst/>
                <a:latin typeface="+mn-lt"/>
                <a:ea typeface="+mn-ea"/>
                <a:cs typeface="+mn-cs"/>
              </a:rPr>
              <a:t>...</a:t>
            </a:r>
            <a:r>
              <a:rPr lang="so-SO" noProof="0" dirty="0"/>
              <a:t>ama dabaaldegyada waqtiyada muhiimka ah ee nolosha</a:t>
            </a:r>
            <a:r>
              <a:rPr lang="so-SO" sz="1200" kern="1200" noProof="0" dirty="0">
                <a:solidFill>
                  <a:schemeClr val="tx1"/>
                </a:solidFill>
                <a:effectLst/>
                <a:latin typeface="+mn-lt"/>
                <a:ea typeface="+mn-ea"/>
                <a:cs typeface="+mn-cs"/>
              </a:rPr>
              <a:t>. </a:t>
            </a:r>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Aroos Masiixiyiin </a:t>
            </a:r>
            <a:r>
              <a:rPr lang="so-SO" i="1" kern="1200" noProof="0" dirty="0">
                <a:solidFill>
                  <a:schemeClr val="tx1"/>
                </a:solidFill>
                <a:effectLst/>
              </a:rPr>
              <a:t>Orthodox, Poland)</a:t>
            </a:r>
            <a:endParaRPr lang="so-SO" i="1" noProof="0" dirty="0"/>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55</a:t>
            </a:fld>
            <a:endParaRPr lang="en-GB"/>
          </a:p>
        </p:txBody>
      </p:sp>
    </p:spTree>
    <p:extLst>
      <p:ext uri="{BB962C8B-B14F-4D97-AF65-F5344CB8AC3E}">
        <p14:creationId xmlns:p14="http://schemas.microsoft.com/office/powerpoint/2010/main" val="12648538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Waxa aad akhrido</a:t>
            </a:r>
            <a:r>
              <a:rPr lang="so-SO" kern="1200" noProof="0" dirty="0">
                <a:solidFill>
                  <a:schemeClr val="tx1"/>
                </a:solidFill>
                <a:effectLst/>
              </a:rPr>
              <a:t>.</a:t>
            </a:r>
            <a:r>
              <a:rPr lang="so-SO" noProof="0" dirty="0"/>
              <a:t> </a:t>
            </a:r>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Qoys Muslimiin oo ka hadlaya buugaag</a:t>
            </a:r>
            <a:r>
              <a:rPr lang="so-SO" i="1" kern="1200" noProof="0" dirty="0">
                <a:solidFill>
                  <a:schemeClr val="tx1"/>
                </a:solidFill>
                <a:effectLst/>
              </a:rPr>
              <a:t>)</a:t>
            </a:r>
            <a:r>
              <a:rPr lang="so-SO" i="1" noProof="0" dirty="0"/>
              <a:t> </a:t>
            </a:r>
            <a:endParaRPr lang="so-SO" noProof="0" dirty="0">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56</a:t>
            </a:fld>
            <a:endParaRPr lang="en-GB"/>
          </a:p>
        </p:txBody>
      </p:sp>
    </p:spTree>
    <p:extLst>
      <p:ext uri="{BB962C8B-B14F-4D97-AF65-F5344CB8AC3E}">
        <p14:creationId xmlns:p14="http://schemas.microsoft.com/office/powerpoint/2010/main" val="17149845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Wadahadallada aad la yeelato qoyskaaga</a:t>
            </a:r>
            <a:r>
              <a:rPr lang="so-SO" kern="1200" noProof="0" dirty="0">
                <a:solidFill>
                  <a:schemeClr val="tx1"/>
                </a:solidFill>
                <a:effectLst/>
              </a:rPr>
              <a:t>, </a:t>
            </a:r>
            <a:r>
              <a:rPr lang="so-SO" noProof="0" dirty="0"/>
              <a:t>asxaabtaada ama jaalkaaga</a:t>
            </a:r>
            <a:r>
              <a:rPr lang="so-SO" kern="1200" noProof="0" dirty="0">
                <a:solidFill>
                  <a:schemeClr val="tx1"/>
                </a:solidFill>
                <a:effectLst/>
              </a:rPr>
              <a:t>.</a:t>
            </a:r>
            <a:endParaRPr lang="so-SO" noProof="0" dirty="0"/>
          </a:p>
          <a:p>
            <a:r>
              <a:rPr lang="so-SO" sz="1200" i="1" kern="1200" noProof="0" dirty="0">
                <a:solidFill>
                  <a:schemeClr val="tx1"/>
                </a:solidFill>
                <a:effectLst/>
                <a:latin typeface="+mn-lt"/>
                <a:ea typeface="+mn-ea"/>
                <a:cs typeface="+mn-cs"/>
              </a:rPr>
              <a:t> </a:t>
            </a:r>
            <a:endParaRPr lang="so-SO" sz="1200" kern="1200" noProof="0" dirty="0">
              <a:solidFill>
                <a:schemeClr val="tx1"/>
              </a:solidFill>
              <a:effectLst/>
              <a:latin typeface="+mn-lt"/>
              <a:ea typeface="+mn-ea"/>
              <a:cs typeface="+mn-cs"/>
            </a:endParaRPr>
          </a:p>
          <a:p>
            <a:r>
              <a:rPr lang="so-SO" i="1" noProof="0" dirty="0"/>
              <a:t> </a:t>
            </a:r>
            <a:r>
              <a:rPr lang="so-SO" i="1" kern="1200" noProof="0" dirty="0">
                <a:solidFill>
                  <a:schemeClr val="tx1"/>
                </a:solidFill>
                <a:effectLst/>
              </a:rPr>
              <a:t>(</a:t>
            </a:r>
            <a:r>
              <a:rPr lang="so-SO" i="1" noProof="0" dirty="0"/>
              <a:t>Asxaabta oo doodaya</a:t>
            </a:r>
            <a:r>
              <a:rPr lang="so-SO" i="1" kern="1200" noProof="0" dirty="0">
                <a:solidFill>
                  <a:schemeClr val="tx1"/>
                </a:solidFill>
                <a:effectLst/>
              </a:rPr>
              <a:t>)</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57</a:t>
            </a:fld>
            <a:endParaRPr lang="en-GB"/>
          </a:p>
        </p:txBody>
      </p:sp>
    </p:spTree>
    <p:extLst>
      <p:ext uri="{BB962C8B-B14F-4D97-AF65-F5344CB8AC3E}">
        <p14:creationId xmlns:p14="http://schemas.microsoft.com/office/powerpoint/2010/main" val="9336510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Iyo sida aad carruurtaada u koriso.</a:t>
            </a:r>
            <a:endParaRPr lang="so-SO" noProof="0" dirty="0">
              <a:ea typeface="+mn-ea"/>
              <a:cs typeface="+mn-cs"/>
            </a:endParaRPr>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Hooyo ilmo ku dhaheyso tag</a:t>
            </a:r>
            <a:r>
              <a:rPr lang="so-SO" i="1" kern="1200" noProof="0" dirty="0">
                <a:solidFill>
                  <a:schemeClr val="tx1"/>
                </a:solidFill>
                <a:effectLst/>
              </a:rPr>
              <a:t>)</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58</a:t>
            </a:fld>
            <a:endParaRPr lang="en-GB"/>
          </a:p>
        </p:txBody>
      </p:sp>
    </p:spTree>
    <p:extLst>
      <p:ext uri="{BB962C8B-B14F-4D97-AF65-F5344CB8AC3E}">
        <p14:creationId xmlns:p14="http://schemas.microsoft.com/office/powerpoint/2010/main" val="16620387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Sida aad ugu adeegto bulshada</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Jikada bulshada </a:t>
            </a:r>
            <a:r>
              <a:rPr lang="so-SO" i="1" kern="1200" noProof="0" dirty="0">
                <a:solidFill>
                  <a:schemeClr val="tx1"/>
                </a:solidFill>
                <a:effectLst/>
              </a:rPr>
              <a:t>Sikh, </a:t>
            </a:r>
            <a:r>
              <a:rPr lang="so-SO" i="1" noProof="0" dirty="0"/>
              <a:t>Hindiya</a:t>
            </a:r>
            <a:r>
              <a:rPr lang="so-SO" i="1" kern="1200" noProof="0" dirty="0">
                <a:solidFill>
                  <a:schemeClr val="tx1"/>
                </a:solidFill>
                <a:effectLst/>
              </a:rPr>
              <a:t>)</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59</a:t>
            </a:fld>
            <a:endParaRPr lang="en-GB"/>
          </a:p>
        </p:txBody>
      </p:sp>
    </p:spTree>
    <p:extLst>
      <p:ext uri="{BB962C8B-B14F-4D97-AF65-F5344CB8AC3E}">
        <p14:creationId xmlns:p14="http://schemas.microsoft.com/office/powerpoint/2010/main" val="2648859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Dadka tuulada ku taal dooxada hoose weligood ma aysan fahmin durbaan-qaadayaasha. Waxay arkeen in durbaan-qaadku uu soo dhexgalayo oo u ku qoslayo ‘garaacista’ fudud. Markii wiil ku dhashay tuuladan, aabihiis wuxuu ka xardhay siin-baar alwaax ama lafo ah, wiilkuna wuxuu ku siday xarig qoorta ilaa uu ka dhinto noloshiisa. Waxay qaadatay sannado badan in la barto heesahooda dhaqameed, sharafta ugu sarreysana waxaa la siiyay rag xirfadooda ka dhigtay inay siin-baarta si macaan ugu heesaan oo Ilaaha samada sixir loo sameeyo oo uu siiyo roob iyo qorrax beeraha.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noProof="0" dirty="0"/>
              <a:t>… ama la macaamisho arrimaha kuwa ku khuseeya bulshada dhexdeeda</a:t>
            </a:r>
            <a:r>
              <a:rPr lang="so-SO" kern="1200" noProof="0" dirty="0">
                <a:solidFill>
                  <a:schemeClr val="tx1"/>
                </a:solidFill>
                <a:effectLst/>
              </a:rPr>
              <a:t>.</a:t>
            </a:r>
            <a:endParaRPr lang="so-SO" noProof="0" dirty="0"/>
          </a:p>
          <a:p>
            <a:r>
              <a:rPr lang="so-SO" sz="1200" kern="1200" noProof="0" dirty="0">
                <a:solidFill>
                  <a:schemeClr val="tx1"/>
                </a:solidFill>
                <a:effectLst/>
                <a:latin typeface="+mn-lt"/>
                <a:ea typeface="+mn-ea"/>
                <a:cs typeface="+mn-cs"/>
              </a:rPr>
              <a:t> </a:t>
            </a:r>
          </a:p>
          <a:p>
            <a:r>
              <a:rPr lang="so-SO" i="1" kern="1200" noProof="0" dirty="0">
                <a:solidFill>
                  <a:schemeClr val="tx1"/>
                </a:solidFill>
                <a:effectLst/>
              </a:rPr>
              <a:t>(</a:t>
            </a:r>
            <a:r>
              <a:rPr lang="so-SO" i="1" noProof="0" dirty="0"/>
              <a:t>Mudaaharaad loogu jiro xuquuqda haweenka</a:t>
            </a:r>
            <a:r>
              <a:rPr lang="so-SO" i="1" kern="1200" noProof="0" dirty="0">
                <a:solidFill>
                  <a:schemeClr val="tx1"/>
                </a:solidFill>
                <a:effectLst/>
              </a:rPr>
              <a:t>, Indonesia)</a:t>
            </a:r>
            <a:endParaRPr lang="so-SO" i="1" noProof="0" dirty="0">
              <a:ea typeface="Calibri"/>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60</a:t>
            </a:fld>
            <a:endParaRPr lang="en-GB"/>
          </a:p>
        </p:txBody>
      </p:sp>
    </p:spTree>
    <p:extLst>
      <p:ext uri="{BB962C8B-B14F-4D97-AF65-F5344CB8AC3E}">
        <p14:creationId xmlns:p14="http://schemas.microsoft.com/office/powerpoint/2010/main" val="989025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i="1" noProof="0" dirty="0"/>
              <a:t>Bogagga 61-63</a:t>
            </a:r>
            <a:r>
              <a:rPr lang="so-SO" i="1" kern="1200" noProof="0" dirty="0">
                <a:effectLst/>
              </a:rPr>
              <a:t> </a:t>
            </a:r>
            <a:r>
              <a:rPr lang="so-SO" i="1" noProof="0" dirty="0"/>
              <a:t>waxa ay muujinayaan sheekada Peter</a:t>
            </a:r>
            <a:r>
              <a:rPr lang="so-SO" i="1" kern="1200" noProof="0" dirty="0">
                <a:effectLst/>
              </a:rPr>
              <a:t>, </a:t>
            </a:r>
            <a:r>
              <a:rPr lang="so-SO" i="1" noProof="0" dirty="0"/>
              <a:t>oo loo adeegsaday faallooyinka gabagabada kulanka</a:t>
            </a:r>
            <a:r>
              <a:rPr lang="so-SO" i="1" kern="1200" noProof="0" dirty="0">
                <a:effectLst/>
              </a:rPr>
              <a:t>.</a:t>
            </a:r>
            <a:r>
              <a:rPr lang="so-SO" i="1" noProof="0" dirty="0"/>
              <a:t> </a:t>
            </a:r>
            <a:endParaRPr lang="so-SO" noProof="0" dirty="0">
              <a:ea typeface="+mn-ea"/>
              <a:cs typeface="+mn-cs"/>
            </a:endParaRPr>
          </a:p>
          <a:p>
            <a:endParaRPr lang="so-SO" sz="1200" kern="1200" noProof="0" dirty="0">
              <a:solidFill>
                <a:schemeClr val="tx1"/>
              </a:solidFill>
              <a:effectLst/>
              <a:latin typeface="+mn-lt"/>
              <a:ea typeface="+mn-ea"/>
              <a:cs typeface="+mn-cs"/>
            </a:endParaRPr>
          </a:p>
          <a:p>
            <a:r>
              <a:rPr lang="so-SO" sz="1200" b="1" i="0" u="none" strike="noStrike" kern="1200" baseline="0" noProof="0" dirty="0">
                <a:solidFill>
                  <a:schemeClr val="tx1"/>
                </a:solidFill>
                <a:latin typeface="+mn-lt"/>
                <a:ea typeface="+mn-ea"/>
                <a:cs typeface="+mn-cs"/>
              </a:rPr>
              <a:t>Sheekada Peter, Pakistan </a:t>
            </a:r>
          </a:p>
          <a:p>
            <a:r>
              <a:rPr lang="so-SO" sz="1200" b="0" i="0" u="none" strike="noStrike" kern="1200" baseline="0" noProof="0" dirty="0">
                <a:solidFill>
                  <a:schemeClr val="tx1"/>
                </a:solidFill>
                <a:latin typeface="+mn-lt"/>
                <a:ea typeface="+mn-ea"/>
                <a:cs typeface="+mn-cs"/>
              </a:rPr>
              <a:t>Peter waa Nin dhalinyaro ah oo gacan ka geystay in uu isbeddel u sameeyo bulshada Masiixiyiinta ah ee ku nool Kot Lakhpat, oo ah meel ay u badan yihiin Muslimiinta magaalada Lahore, Pakistan. Subax kasta, Peter wuxuu bilaabaa maalintiisa daawashada adeeg uu soo bandhigay wadaad xarun TV masiixi ah. "Ma haysto wakhti badan oo aan ku akhriyo Qorniinka ama aan ka qeyb qaato kooxaha daraasadda Baybalka laakiin daawashada adeeggan waa hab cajiib ah oo aan ku bilaabo maalintayda", ayuu yiri. </a:t>
            </a:r>
            <a:endParaRPr lang="so-SO" sz="1200" kern="1200" noProof="0" dirty="0">
              <a:solidFill>
                <a:schemeClr val="tx1"/>
              </a:solidFill>
              <a:effectLst/>
              <a:latin typeface="+mn-lt"/>
              <a:cs typeface="Calibri"/>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61</a:t>
            </a:fld>
            <a:endParaRPr lang="en-GB"/>
          </a:p>
        </p:txBody>
      </p:sp>
    </p:spTree>
    <p:extLst>
      <p:ext uri="{BB962C8B-B14F-4D97-AF65-F5344CB8AC3E}">
        <p14:creationId xmlns:p14="http://schemas.microsoft.com/office/powerpoint/2010/main" val="842550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b="0" i="0" u="none" strike="noStrike" kern="1200" baseline="0" noProof="0" dirty="0">
                <a:solidFill>
                  <a:schemeClr val="tx1"/>
                </a:solidFill>
                <a:latin typeface="+mn-lt"/>
                <a:ea typeface="+mn-ea"/>
                <a:cs typeface="+mn-cs"/>
              </a:rPr>
              <a:t>Markii hore, Peter wuxuu u qaatay inay jirto dhibaato farsamo. Markii kanaalka uu weli hawada ka maqan yahay toddobaad ka dib, Peter iyo koox daawadayaasha caadiga ah ee aagga ayaa u yimid wadaadka TV-ga, oo u sheegay in kanaalka uu si fiican uga shaqeynayo meelo kale. </a:t>
            </a:r>
          </a:p>
          <a:p>
            <a:r>
              <a:rPr lang="so-SO" sz="1200" b="0" i="0" u="none" strike="noStrike" kern="1200" baseline="0" noProof="0" dirty="0">
                <a:solidFill>
                  <a:schemeClr val="tx1"/>
                </a:solidFill>
                <a:latin typeface="+mn-lt"/>
                <a:ea typeface="+mn-ea"/>
                <a:cs typeface="+mn-cs"/>
              </a:rPr>
              <a:t>Markii ay u fiirsadeen, waxay ogaadeen in imaam masaajid ku yaalla xaafadda uu la ballamay farsamayaqaankii cable-ka, si uu u jaro kanaalka meeshaas, sababtoo ah mawliid (culimo diineed) oo deegaanka ah ayaa u arkayay inay tahay wacdinta Kiristaanka. </a:t>
            </a:r>
          </a:p>
          <a:p>
            <a:r>
              <a:rPr lang="so-SO" sz="1200" b="0" i="0" u="none" strike="noStrike" kern="1200" baseline="0" noProof="0" dirty="0">
                <a:solidFill>
                  <a:schemeClr val="tx1"/>
                </a:solidFill>
                <a:latin typeface="+mn-lt"/>
                <a:ea typeface="+mn-ea"/>
                <a:cs typeface="+mn-cs"/>
              </a:rPr>
              <a:t>"Waad qiyaasi kartaa sida aan ula yaabnay, waxaan si dhow ula noolnahay deriskeena muslimiinta ah, wax dhibaato ahna kalama qabno iyaga," ayuu yiri Peter. </a:t>
            </a: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62</a:t>
            </a:fld>
            <a:endParaRPr lang="en-GB"/>
          </a:p>
        </p:txBody>
      </p:sp>
    </p:spTree>
    <p:extLst>
      <p:ext uri="{BB962C8B-B14F-4D97-AF65-F5344CB8AC3E}">
        <p14:creationId xmlns:p14="http://schemas.microsoft.com/office/powerpoint/2010/main" val="16007346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b="0" i="0" u="none" strike="noStrike" kern="1200" baseline="0" noProof="0" dirty="0">
                <a:solidFill>
                  <a:schemeClr val="tx1"/>
                </a:solidFill>
                <a:latin typeface="+mn-lt"/>
                <a:ea typeface="+mn-ea"/>
                <a:cs typeface="+mn-cs"/>
              </a:rPr>
              <a:t>Kooxdu waxay ogaayeen in xaaladdu tahay mid xasaasi ah, sidaas darteed waxay la xiriireen hay'ad heer qaran ah oo talo iyo macluumaad ah. Taladaan ka dib, waxay markii hore la kulmeen farsamayaqaankii fiilada. Ma jirin wax diidmo ah oo ku saabsan isku xirka baahinta laakiin wuxuu sheegay inuusan ka hor imaan karin imaamka. Kooxdu waxay go'aansatey inay u baahan yihiin wadahadal lala yeesho maulvi-ka. </a:t>
            </a:r>
            <a:endParaRPr lang="sv-SE" sz="1200" b="0" i="0" u="none" strike="noStrike" kern="1200" baseline="0" noProof="0" dirty="0">
              <a:solidFill>
                <a:schemeClr val="tx1"/>
              </a:solidFill>
              <a:latin typeface="+mn-lt"/>
              <a:ea typeface="+mn-ea"/>
              <a:cs typeface="+mn-cs"/>
            </a:endParaRPr>
          </a:p>
          <a:p>
            <a:endParaRPr lang="so-SO" sz="1200" b="0" i="0" u="none" strike="noStrike" kern="1200" baseline="0" noProof="0" dirty="0">
              <a:solidFill>
                <a:schemeClr val="tx1"/>
              </a:solidFill>
              <a:latin typeface="+mn-lt"/>
              <a:ea typeface="+mn-ea"/>
              <a:cs typeface="+mn-cs"/>
            </a:endParaRPr>
          </a:p>
          <a:p>
            <a:r>
              <a:rPr lang="so-SO" sz="1200" b="0" i="0" u="none" strike="noStrike" kern="1200" baseline="0" noProof="0" dirty="0">
                <a:solidFill>
                  <a:schemeClr val="tx1"/>
                </a:solidFill>
                <a:latin typeface="+mn-lt"/>
                <a:ea typeface="+mn-ea"/>
                <a:cs typeface="+mn-cs"/>
              </a:rPr>
              <a:t>Wakiil ka tirsan kooxda ayaa ku qaatay in ka badan seddex saacadood isku dayay inuu ku qanciyo inuu ogolaado in kanaalka la sii daayo, iyada oo aan wax guul ah laga gaarin. Maalintii xigtay, wakiilka ayaa mar kale isku dayay oo u sheegay maulvi wax ku saabsan xuquuqda aadanaha, xorriyadda diinta iyo caqiidadda iyo xuquuqda muwaadin kasta siinaya dastuurka Pakistan. Dood dheer ka dib, maulvi-ku wuxuu ogolaaday in la sii daayo kanaalka, laakiin wuxuu codsaday daawadayaasha Masiixiyiinta ah inay hoos u dhigaan codka xilliyada salaadda Muslimiinta si aysan deriska ugu dhibin salaadda. </a:t>
            </a:r>
            <a:endParaRPr lang="sv-SE" sz="1200" b="0" i="0" u="none" strike="noStrike" kern="1200" baseline="0" noProof="0" dirty="0">
              <a:solidFill>
                <a:schemeClr val="tx1"/>
              </a:solidFill>
              <a:latin typeface="+mn-lt"/>
              <a:ea typeface="+mn-ea"/>
              <a:cs typeface="+mn-cs"/>
            </a:endParaRPr>
          </a:p>
          <a:p>
            <a:endParaRPr lang="so-SO" sz="1200" b="0" i="0" u="none" strike="noStrike" kern="1200" baseline="0" noProof="0" dirty="0">
              <a:solidFill>
                <a:schemeClr val="tx1"/>
              </a:solidFill>
              <a:latin typeface="+mn-lt"/>
              <a:ea typeface="+mn-ea"/>
              <a:cs typeface="+mn-cs"/>
            </a:endParaRPr>
          </a:p>
          <a:p>
            <a:r>
              <a:rPr lang="so-SO" sz="1200" b="0" i="0" u="none" strike="noStrike" kern="1200" baseline="0" noProof="0" dirty="0">
                <a:solidFill>
                  <a:schemeClr val="tx1"/>
                </a:solidFill>
                <a:latin typeface="+mn-lt"/>
                <a:ea typeface="+mn-ea"/>
                <a:cs typeface="+mn-cs"/>
              </a:rPr>
              <a:t>"Aad ayaan u faraxsanahay!" Peter wuxuu yiri, "Inkasta oo ay TV-ga dadka qaar u tahay, haddana waa qeyb aad muhiim u ah nolosheena Masiixiyiin ahaan". </a:t>
            </a:r>
            <a:endParaRPr lang="so-SO" sz="1200" kern="1200" noProof="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63</a:t>
            </a:fld>
            <a:endParaRPr lang="en-GB"/>
          </a:p>
        </p:txBody>
      </p:sp>
    </p:spTree>
    <p:extLst>
      <p:ext uri="{BB962C8B-B14F-4D97-AF65-F5344CB8AC3E}">
        <p14:creationId xmlns:p14="http://schemas.microsoft.com/office/powerpoint/2010/main" val="28664712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64</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
          </p:nvPr>
        </p:nvSpPr>
        <p:spPr/>
        <p:txBody>
          <a:bodyPr/>
          <a:lstStyle/>
          <a:p>
            <a:fld id="{30F7EE07-0028-9742-B23B-FE37E6BBE572}" type="datetime1">
              <a:rPr lang="sv-SE" smtClean="0"/>
              <a:t>2026-04-13</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p:nvPr>
        </p:nvSpPr>
        <p:spPr/>
        <p:txBody>
          <a:bodyPr/>
          <a:lstStyle/>
          <a:p>
            <a:r>
              <a:rPr lang="en-GB"/>
              <a:t>FORB</a:t>
            </a:r>
          </a:p>
        </p:txBody>
      </p:sp>
    </p:spTree>
    <p:extLst>
      <p:ext uri="{BB962C8B-B14F-4D97-AF65-F5344CB8AC3E}">
        <p14:creationId xmlns:p14="http://schemas.microsoft.com/office/powerpoint/2010/main" val="1748245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Inkasta oo dadka tuulada Durbaan ka soo jeeda ay aadi jireen suuqa toddobaadlaha ah ee tuulada Siin-baar si ay u iibiyaan alaabtooda, haddana dadka labada tuulo ka soo jeeda ma aysan isku darin. Durbaanka ayaa laga mamnuucay suuqa. Milkiilayaasha dukaamada badan ee tuulada Siin-baar ayaa diiday inay u iibiyaan durbaanleyda, durbaanleydana waxay ka caroodeen dadka tuulada Siin-baar.  </a:t>
            </a:r>
            <a:endParaRPr lang="sv-SE" sz="1200" kern="1200" dirty="0">
              <a:solidFill>
                <a:schemeClr val="tx1"/>
              </a:solidFill>
              <a:effectLst/>
              <a:latin typeface="+mn-lt"/>
              <a:ea typeface="+mn-ea"/>
              <a:cs typeface="+mn-cs"/>
            </a:endParaRPr>
          </a:p>
          <a:p>
            <a:r>
              <a:rPr lang="so-SO"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o-SO" sz="1200" kern="1200" dirty="0">
                <a:solidFill>
                  <a:schemeClr val="tx1"/>
                </a:solidFill>
                <a:effectLst/>
                <a:latin typeface="+mn-lt"/>
                <a:ea typeface="+mn-ea"/>
                <a:cs typeface="+mn-cs"/>
              </a:rPr>
              <a:t>Gabar yar, oo ah ilmo keliya oo la oran jiray Ziana, ayaa ku noolayd tuulada Siin-baar. Xiiseynteeda iyo naxariisteeda ayaa ka dhigtay mid ay dhammaan jeclaadaan. Markii ay 10 jir ahayd, aabaheed ayaa xanuunsaday. Maalin maalmaha ka mid ah, ayuu u yeeray, "Gabadhayda ugu qaalisan, ma noolaan doono muddo dheer. Qaado siin-baarteyda oo xiro si aan had iyo jeer u wada joogno". Ziana way niyad jabtay; ma ahayn caado in gabdhuhu ay sitaan siin-baar, laakiin wax yar ka dib waxay isweydiisay, "Maxaa la ii ogolaan waayay inaan ciyaaro?" Habeenkii aabbaheed dhintay, Ziana waxay qaadatay siin-baartii oo waxay gashatay qoorteeda.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o-SO" sz="1200" kern="1200" dirty="0">
                <a:solidFill>
                  <a:schemeClr val="tx1"/>
                </a:solidFill>
                <a:effectLst/>
                <a:latin typeface="+mn-lt"/>
                <a:ea typeface="+mn-ea"/>
                <a:cs typeface="+mn-cs"/>
              </a:rPr>
              <a:t>Markii Ziana ay kortay, waxay si adag uga shaqeysay sidii ay hooyadeed uga caawin lahayd inay khudaarta ay beerto suuqa ay ku iibiyaan. In kasta oo ay ahayd qof dadaal badan oo naxariis badan, haddana dadka tuulada Ziana badanaa way ku jeesjeesi jireen sababtoo ah waxay xirnayd siin-baarta. Mararka qaarkood waxay isku dayi jireen inay ku qanciyaan inay iska saarto, laakiin way diiday. Markasta oo ay fursad hesho, Ziana waxay u baxsan jirtay keynta oo waxay ciyaari jirtay siin-baarta aabbaheed.</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p:nvPr>
        </p:nvSpPr>
        <p:spPr/>
        <p:txBody>
          <a:bodyPr/>
          <a:lstStyle/>
          <a:p>
            <a:r>
              <a:rPr lang="en-GB"/>
              <a:t>FORB</a:t>
            </a:r>
          </a:p>
        </p:txBody>
      </p:sp>
      <p:sp>
        <p:nvSpPr>
          <p:cNvPr id="5" name="Platshållare för datum 4"/>
          <p:cNvSpPr>
            <a:spLocks noGrp="1"/>
          </p:cNvSpPr>
          <p:nvPr>
            <p:ph type="dt" idx="1"/>
          </p:nvPr>
        </p:nvSpPr>
        <p:spPr/>
        <p:txBody>
          <a:bodyPr/>
          <a:lstStyle/>
          <a:p>
            <a:fld id="{4CBA3781-7CA1-994C-9194-9762AB29D620}" type="datetime1">
              <a:rPr lang="sv-SE" smtClean="0"/>
              <a:t>2026-04-13</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641415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3" name="Rubrik 7">
            <a:extLst>
              <a:ext uri="{FF2B5EF4-FFF2-40B4-BE49-F238E27FC236}">
                <a16:creationId xmlns:a16="http://schemas.microsoft.com/office/drawing/2014/main" id="{BFE5C115-84A5-4ABB-A989-B26525496DA0}"/>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
        <p:nvSpPr>
          <p:cNvPr id="4" name="Platshållare för text 2">
            <a:extLst>
              <a:ext uri="{FF2B5EF4-FFF2-40B4-BE49-F238E27FC236}">
                <a16:creationId xmlns:a16="http://schemas.microsoft.com/office/drawing/2014/main" id="{20121ACA-A1B1-4B5E-851F-FB29A9F6837C}"/>
              </a:ext>
            </a:extLst>
          </p:cNvPr>
          <p:cNvSpPr>
            <a:spLocks noGrp="1"/>
          </p:cNvSpPr>
          <p:nvPr>
            <p:ph idx="1"/>
          </p:nvPr>
        </p:nvSpPr>
        <p:spPr>
          <a:xfrm>
            <a:off x="838200" y="2266949"/>
            <a:ext cx="10515600" cy="3910013"/>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Tree>
    <p:extLst>
      <p:ext uri="{BB962C8B-B14F-4D97-AF65-F5344CB8AC3E}">
        <p14:creationId xmlns:p14="http://schemas.microsoft.com/office/powerpoint/2010/main" val="3548518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7" name="Rubrik 7">
            <a:extLst>
              <a:ext uri="{FF2B5EF4-FFF2-40B4-BE49-F238E27FC236}">
                <a16:creationId xmlns:a16="http://schemas.microsoft.com/office/drawing/2014/main" id="{D3332787-D53E-469C-99A2-0C1AE1724E17}"/>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21268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4" name="Rubrik 7">
            <a:extLst>
              <a:ext uri="{FF2B5EF4-FFF2-40B4-BE49-F238E27FC236}">
                <a16:creationId xmlns:a16="http://schemas.microsoft.com/office/drawing/2014/main" id="{AEDF20B2-788F-4F70-9C8E-439DD6C3CD5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3169561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7">
            <a:extLst>
              <a:ext uri="{FF2B5EF4-FFF2-40B4-BE49-F238E27FC236}">
                <a16:creationId xmlns:a16="http://schemas.microsoft.com/office/drawing/2014/main" id="{BCA47E25-C9C2-49AE-9C45-D370E68B2943}"/>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5020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5" name="Rubrik 7">
            <a:extLst>
              <a:ext uri="{FF2B5EF4-FFF2-40B4-BE49-F238E27FC236}">
                <a16:creationId xmlns:a16="http://schemas.microsoft.com/office/drawing/2014/main" id="{6D1341ED-191D-417F-B972-8A4EBAC343B4}"/>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342459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2026-04-13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63"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2026-04-13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4" r:id="rId1"/>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2026-04-13</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3" r:id="rId1"/>
    <p:sldLayoutId id="2147483825" r:id="rId2"/>
  </p:sldLayoutIdLst>
  <p:hf sldNum="0" hdr="0" ftr="0" dt="0"/>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2026-04-13</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10"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3" r:id="rId1"/>
  </p:sldLayoutIdLst>
  <p:hf sldNum="0"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2.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6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3AF7B">
            <a:alpha val="40000"/>
          </a:srgbClr>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38C9397-B0FF-5847-AF34-B53DA788F2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8" name="Bildobjekt 7" descr="En bild som visar text, clipart&#10;&#10;Automatiskt genererad beskrivning">
            <a:extLst>
              <a:ext uri="{FF2B5EF4-FFF2-40B4-BE49-F238E27FC236}">
                <a16:creationId xmlns:a16="http://schemas.microsoft.com/office/drawing/2014/main" id="{93830E88-54E6-1C49-9278-10F0E3D53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976" y="3192435"/>
            <a:ext cx="5905500" cy="1346200"/>
          </a:xfrm>
          <a:prstGeom prst="rect">
            <a:avLst/>
          </a:prstGeom>
        </p:spPr>
      </p:pic>
      <p:sp>
        <p:nvSpPr>
          <p:cNvPr id="2" name="textruta 1">
            <a:extLst>
              <a:ext uri="{FF2B5EF4-FFF2-40B4-BE49-F238E27FC236}">
                <a16:creationId xmlns:a16="http://schemas.microsoft.com/office/drawing/2014/main" id="{6628036B-764A-B50A-C0CA-F0A7BC59A438}"/>
              </a:ext>
            </a:extLst>
          </p:cNvPr>
          <p:cNvSpPr txBox="1"/>
          <p:nvPr/>
        </p:nvSpPr>
        <p:spPr>
          <a:xfrm>
            <a:off x="0" y="1081464"/>
            <a:ext cx="12192000" cy="1929759"/>
          </a:xfrm>
          <a:prstGeom prst="rect">
            <a:avLst/>
          </a:prstGeom>
          <a:noFill/>
        </p:spPr>
        <p:txBody>
          <a:bodyPr wrap="square" lIns="91440" tIns="45720" rIns="91440" bIns="45720" rtlCol="0" anchor="t">
            <a:spAutoFit/>
          </a:bodyPr>
          <a:lstStyle/>
          <a:p>
            <a:pPr algn="ctr"/>
            <a:r>
              <a:rPr lang="so-SO" sz="5400" noProof="0" dirty="0">
                <a:solidFill>
                  <a:schemeClr val="tx1">
                    <a:lumMod val="65000"/>
                    <a:lumOff val="35000"/>
                  </a:schemeClr>
                </a:solidFill>
                <a:latin typeface="Calibri"/>
                <a:ea typeface="Calibri"/>
                <a:cs typeface="Calibri"/>
              </a:rPr>
              <a:t>Koorsada </a:t>
            </a:r>
            <a:r>
              <a:rPr lang="so-SO" sz="5400" b="1" noProof="0" dirty="0">
                <a:solidFill>
                  <a:schemeClr val="tx1">
                    <a:lumMod val="65000"/>
                    <a:lumOff val="35000"/>
                  </a:schemeClr>
                </a:solidFill>
                <a:latin typeface="Calibri"/>
                <a:ea typeface="Calibri"/>
                <a:cs typeface="Calibri"/>
              </a:rPr>
              <a:t>Isbeddel </a:t>
            </a:r>
            <a:br>
              <a:rPr lang="so-SO" sz="5400" b="1" noProof="0" dirty="0">
                <a:solidFill>
                  <a:schemeClr val="tx1">
                    <a:lumMod val="65000"/>
                    <a:lumOff val="35000"/>
                  </a:schemeClr>
                </a:solidFill>
                <a:latin typeface="Calibri"/>
                <a:ea typeface="Calibri"/>
                <a:cs typeface="Calibri"/>
              </a:rPr>
            </a:br>
            <a:r>
              <a:rPr lang="so-SO" sz="5400" b="1" noProof="0" dirty="0">
                <a:solidFill>
                  <a:schemeClr val="tx1">
                    <a:lumMod val="65000"/>
                    <a:lumOff val="35000"/>
                  </a:schemeClr>
                </a:solidFill>
                <a:latin typeface="Calibri"/>
                <a:ea typeface="Calibri"/>
                <a:cs typeface="Calibri"/>
              </a:rPr>
              <a:t>Sameeyayaasha </a:t>
            </a:r>
            <a:r>
              <a:rPr lang="so-SO" sz="5400" noProof="0" dirty="0">
                <a:solidFill>
                  <a:schemeClr val="tx1">
                    <a:lumMod val="65000"/>
                    <a:lumOff val="35000"/>
                  </a:schemeClr>
                </a:solidFill>
                <a:latin typeface="Calibri"/>
                <a:ea typeface="Calibri"/>
                <a:cs typeface="Calibri"/>
              </a:rPr>
              <a:t>Deegaanka</a:t>
            </a:r>
          </a:p>
        </p:txBody>
      </p:sp>
    </p:spTree>
    <p:extLst>
      <p:ext uri="{BB962C8B-B14F-4D97-AF65-F5344CB8AC3E}">
        <p14:creationId xmlns:p14="http://schemas.microsoft.com/office/powerpoint/2010/main" val="2800922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2FDE0D65-CA2C-9A42-BD5C-4CEFA4EEF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621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37BF6C5-7C97-524B-A0D7-0A16EBAEB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20723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A1CA5EC8-8C4F-8947-92F2-547BA4B6D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87154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DC520604-B73B-C042-B984-EEE2234A8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558524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B970040-7E1E-8C4F-9575-95FF092566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8183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64A4D85F-EB93-B74A-9633-08AA749ABB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4131785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5E378C1-F5D1-884B-9D72-62121A6379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63703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E50C540-091E-8748-AD82-2505BE655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46822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025E10C-D9B3-4546-A002-B2E7021F8C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007559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16AA7CDE-1226-0C43-876C-9E49FAD23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140477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586552A5-80D1-5E49-BF59-CA8F281A9CAA}"/>
              </a:ext>
            </a:extLst>
          </p:cNvPr>
          <p:cNvSpPr txBox="1"/>
          <p:nvPr/>
        </p:nvSpPr>
        <p:spPr>
          <a:xfrm>
            <a:off x="-1860" y="800556"/>
            <a:ext cx="12192000" cy="3631763"/>
          </a:xfrm>
          <a:prstGeom prst="rect">
            <a:avLst/>
          </a:prstGeom>
          <a:noFill/>
        </p:spPr>
        <p:txBody>
          <a:bodyPr wrap="square" lIns="91440" tIns="45720" rIns="91440" bIns="45720" rtlCol="0" anchor="t">
            <a:spAutoFit/>
          </a:bodyPr>
          <a:lstStyle/>
          <a:p>
            <a:pPr algn="ctr">
              <a:lnSpc>
                <a:spcPct val="150000"/>
              </a:lnSpc>
            </a:pPr>
            <a:r>
              <a:rPr lang="so-SO" sz="3200" spc="600" noProof="0" dirty="0">
                <a:solidFill>
                  <a:schemeClr val="bg1"/>
                </a:solidFill>
                <a:latin typeface="Calibri"/>
                <a:cs typeface="Calibri"/>
              </a:rPr>
              <a:t>KULANKA 2</a:t>
            </a:r>
          </a:p>
          <a:p>
            <a:pPr algn="ctr"/>
            <a:endParaRPr lang="so-SO" sz="1400" noProof="0" dirty="0">
              <a:solidFill>
                <a:schemeClr val="bg1"/>
              </a:solidFill>
              <a:latin typeface="Calibri" panose="020F0502020204030204" pitchFamily="34" charset="0"/>
            </a:endParaRPr>
          </a:p>
          <a:p>
            <a:pPr algn="ctr"/>
            <a:r>
              <a:rPr lang="so-SO" sz="4800" noProof="0" dirty="0">
                <a:solidFill>
                  <a:schemeClr val="bg1"/>
                </a:solidFill>
                <a:cs typeface="Calibri"/>
              </a:rPr>
              <a:t>Soo bandhigidda xorriyadda fikirka, </a:t>
            </a:r>
            <a:br>
              <a:rPr lang="so-SO" sz="4800" noProof="0" dirty="0">
                <a:solidFill>
                  <a:schemeClr val="bg1"/>
                </a:solidFill>
                <a:cs typeface="Calibri"/>
              </a:rPr>
            </a:br>
            <a:r>
              <a:rPr lang="so-SO" sz="4800" noProof="0" dirty="0">
                <a:solidFill>
                  <a:schemeClr val="bg1"/>
                </a:solidFill>
                <a:cs typeface="Calibri"/>
              </a:rPr>
              <a:t>damiirka, diinta iyo caqiidadda</a:t>
            </a:r>
            <a:r>
              <a:rPr lang="so-SO" sz="4800" noProof="0" dirty="0">
                <a:solidFill>
                  <a:schemeClr val="bg1"/>
                </a:solidFill>
                <a:latin typeface="Calibri"/>
                <a:cs typeface="Calibri"/>
              </a:rPr>
              <a:t> </a:t>
            </a:r>
            <a:r>
              <a:rPr lang="so-SO" sz="6000" noProof="0" dirty="0">
                <a:solidFill>
                  <a:schemeClr val="bg1"/>
                </a:solidFill>
                <a:latin typeface="Calibri"/>
                <a:cs typeface="Calibri"/>
              </a:rPr>
              <a:t>   </a:t>
            </a:r>
            <a:endParaRPr lang="so-SO" sz="6000" noProof="0" dirty="0">
              <a:solidFill>
                <a:schemeClr val="bg1"/>
              </a:solidFill>
              <a:latin typeface="Calibri" panose="020F0502020204030204" pitchFamily="34" charset="0"/>
              <a:cs typeface="Calibri"/>
            </a:endParaRPr>
          </a:p>
          <a:p>
            <a:pPr algn="ctr"/>
            <a:endParaRPr lang="so-SO" sz="6000" noProof="0" dirty="0">
              <a:solidFill>
                <a:schemeClr val="bg1"/>
              </a:solidFill>
              <a:latin typeface="Calibri" panose="020F0502020204030204" pitchFamily="34" charset="0"/>
            </a:endParaRPr>
          </a:p>
        </p:txBody>
      </p:sp>
      <p:pic>
        <p:nvPicPr>
          <p:cNvPr id="7" name="Bildobjekt 6">
            <a:extLst>
              <a:ext uri="{FF2B5EF4-FFF2-40B4-BE49-F238E27FC236}">
                <a16:creationId xmlns:a16="http://schemas.microsoft.com/office/drawing/2014/main" id="{7CB8473A-B6AF-2542-8956-3D15279EFA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621" y="4262274"/>
            <a:ext cx="1777036" cy="1795169"/>
          </a:xfrm>
          <a:prstGeom prst="rect">
            <a:avLst/>
          </a:prstGeom>
        </p:spPr>
      </p:pic>
    </p:spTree>
    <p:extLst>
      <p:ext uri="{BB962C8B-B14F-4D97-AF65-F5344CB8AC3E}">
        <p14:creationId xmlns:p14="http://schemas.microsoft.com/office/powerpoint/2010/main" val="1669646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leksak, docka&#10;&#10;Automatiskt genererad beskrivning">
            <a:extLst>
              <a:ext uri="{FF2B5EF4-FFF2-40B4-BE49-F238E27FC236}">
                <a16:creationId xmlns:a16="http://schemas.microsoft.com/office/drawing/2014/main" id="{85E41D04-57D7-7942-8610-E20E6C09E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69005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person, grupp, personer&#10;&#10;Automatiskt genererad beskrivning">
            <a:extLst>
              <a:ext uri="{FF2B5EF4-FFF2-40B4-BE49-F238E27FC236}">
                <a16:creationId xmlns:a16="http://schemas.microsoft.com/office/drawing/2014/main" id="{D48688B0-AC3C-354E-8A68-0868F0B3E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698643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tår&#10;&#10;Automatiskt genererad beskrivning">
            <a:extLst>
              <a:ext uri="{FF2B5EF4-FFF2-40B4-BE49-F238E27FC236}">
                <a16:creationId xmlns:a16="http://schemas.microsoft.com/office/drawing/2014/main" id="{E5566C2A-1697-734B-ADB2-5814904653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51919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0C19ED72-F960-A94B-B1DD-425458EA0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3057957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3BECD75C-2221-4840-8041-2C78EB382362}"/>
              </a:ext>
            </a:extLst>
          </p:cNvPr>
          <p:cNvSpPr/>
          <p:nvPr/>
        </p:nvSpPr>
        <p:spPr>
          <a:xfrm>
            <a:off x="1145666" y="1320730"/>
            <a:ext cx="10338578" cy="1323439"/>
          </a:xfrm>
          <a:prstGeom prst="rect">
            <a:avLst/>
          </a:prstGeom>
        </p:spPr>
        <p:txBody>
          <a:bodyPr wrap="square" lIns="91440" tIns="45720" rIns="91440" bIns="45720" anchor="t">
            <a:spAutoFit/>
          </a:bodyPr>
          <a:lstStyle/>
          <a:p>
            <a:r>
              <a:rPr lang="so-SO" sz="4000" b="1" noProof="0" dirty="0">
                <a:latin typeface="Calibri"/>
                <a:ea typeface="Calibri"/>
                <a:cs typeface="Calibri"/>
              </a:rPr>
              <a:t>Ka fikir, rumayso, lahaansho, ku celcelin, </a:t>
            </a:r>
            <a:br>
              <a:rPr lang="so-SO" sz="4000" b="1" noProof="0" dirty="0">
                <a:latin typeface="Calibri"/>
                <a:ea typeface="Calibri"/>
                <a:cs typeface="Calibri"/>
              </a:rPr>
            </a:br>
            <a:r>
              <a:rPr lang="so-SO" sz="4000" b="1" noProof="0" dirty="0">
                <a:latin typeface="Calibri"/>
                <a:ea typeface="Calibri"/>
                <a:cs typeface="Calibri"/>
              </a:rPr>
              <a:t>su'aal, beddel, diidmada.  </a:t>
            </a:r>
          </a:p>
        </p:txBody>
      </p:sp>
    </p:spTree>
    <p:extLst>
      <p:ext uri="{BB962C8B-B14F-4D97-AF65-F5344CB8AC3E}">
        <p14:creationId xmlns:p14="http://schemas.microsoft.com/office/powerpoint/2010/main" val="1416470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C25F7E1-4971-4291-8BA6-E221800A8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790" y="3003652"/>
            <a:ext cx="4722786" cy="325938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5" name="Rektangel 4">
            <a:extLst>
              <a:ext uri="{FF2B5EF4-FFF2-40B4-BE49-F238E27FC236}">
                <a16:creationId xmlns:a16="http://schemas.microsoft.com/office/drawing/2014/main" id="{D8E5185F-5238-1A48-8086-9957AECC9E7E}"/>
              </a:ext>
            </a:extLst>
          </p:cNvPr>
          <p:cNvSpPr/>
          <p:nvPr/>
        </p:nvSpPr>
        <p:spPr>
          <a:xfrm>
            <a:off x="1145666" y="1320730"/>
            <a:ext cx="10338578" cy="1323439"/>
          </a:xfrm>
          <a:prstGeom prst="rect">
            <a:avLst/>
          </a:prstGeom>
        </p:spPr>
        <p:txBody>
          <a:bodyPr wrap="square" lIns="91440" tIns="45720" rIns="91440" bIns="45720" anchor="t">
            <a:spAutoFit/>
          </a:bodyPr>
          <a:lstStyle/>
          <a:p>
            <a:r>
              <a:rPr lang="so-SO" sz="4000" b="1" noProof="0" dirty="0">
                <a:cs typeface="Calibri"/>
              </a:rPr>
              <a:t>Xorriyadda diinta ama caqiidadda: </a:t>
            </a:r>
          </a:p>
          <a:p>
            <a:r>
              <a:rPr lang="so-SO" sz="4000" b="1" noProof="0" dirty="0">
                <a:cs typeface="Calibri"/>
              </a:rPr>
              <a:t>Yaa ama maxaa la ilaaliyaa?</a:t>
            </a:r>
            <a:r>
              <a:rPr lang="so-SO" sz="4000" b="1" noProof="0" dirty="0">
                <a:latin typeface="Calibri"/>
                <a:cs typeface="Calibri"/>
              </a:rPr>
              <a:t> </a:t>
            </a:r>
            <a:endParaRPr lang="so-SO" sz="4000" b="1" noProof="0" dirty="0">
              <a:latin typeface="Calibri" panose="020F0502020204030204" pitchFamily="34" charset="0"/>
              <a:cs typeface="Calibri"/>
            </a:endParaRPr>
          </a:p>
        </p:txBody>
      </p:sp>
    </p:spTree>
    <p:extLst>
      <p:ext uri="{BB962C8B-B14F-4D97-AF65-F5344CB8AC3E}">
        <p14:creationId xmlns:p14="http://schemas.microsoft.com/office/powerpoint/2010/main" val="2307684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A6F5634-3C44-FA49-A641-7C49DFB9151D}"/>
              </a:ext>
            </a:extLst>
          </p:cNvPr>
          <p:cNvSpPr/>
          <p:nvPr/>
        </p:nvSpPr>
        <p:spPr>
          <a:xfrm>
            <a:off x="1145666" y="1320730"/>
            <a:ext cx="7824786" cy="1323439"/>
          </a:xfrm>
          <a:prstGeom prst="rect">
            <a:avLst/>
          </a:prstGeom>
        </p:spPr>
        <p:txBody>
          <a:bodyPr wrap="square">
            <a:spAutoFit/>
          </a:bodyPr>
          <a:lstStyle/>
          <a:p>
            <a:r>
              <a:rPr lang="so-SO" sz="4000" b="1" noProof="0" dirty="0">
                <a:latin typeface="Calibri" panose="020F0502020204030204" pitchFamily="34" charset="0"/>
              </a:rPr>
              <a:t>Baahiyaha Aadanaha iyo </a:t>
            </a:r>
            <a:br>
              <a:rPr lang="so-SO" sz="4000" b="1" noProof="0" dirty="0">
                <a:latin typeface="Calibri" panose="020F0502020204030204" pitchFamily="34" charset="0"/>
              </a:rPr>
            </a:br>
            <a:r>
              <a:rPr lang="so-SO" sz="4000" b="1" noProof="0" dirty="0">
                <a:latin typeface="Calibri" panose="020F0502020204030204" pitchFamily="34" charset="0"/>
              </a:rPr>
              <a:t>Xuquuqda Aadanaha</a:t>
            </a:r>
          </a:p>
        </p:txBody>
      </p:sp>
      <p:grpSp>
        <p:nvGrpSpPr>
          <p:cNvPr id="2" name="Grupp 1">
            <a:extLst>
              <a:ext uri="{FF2B5EF4-FFF2-40B4-BE49-F238E27FC236}">
                <a16:creationId xmlns:a16="http://schemas.microsoft.com/office/drawing/2014/main" id="{7C09C2DE-CB48-41BC-9079-128D1605AF9D}"/>
              </a:ext>
            </a:extLst>
          </p:cNvPr>
          <p:cNvGrpSpPr/>
          <p:nvPr/>
        </p:nvGrpSpPr>
        <p:grpSpPr>
          <a:xfrm>
            <a:off x="6436452" y="1546412"/>
            <a:ext cx="4158087" cy="4500613"/>
            <a:chOff x="6198477" y="1135764"/>
            <a:chExt cx="4246623" cy="4596443"/>
          </a:xfrm>
        </p:grpSpPr>
        <p:pic>
          <p:nvPicPr>
            <p:cNvPr id="10" name="Bildobjekt 9">
              <a:extLst>
                <a:ext uri="{FF2B5EF4-FFF2-40B4-BE49-F238E27FC236}">
                  <a16:creationId xmlns:a16="http://schemas.microsoft.com/office/drawing/2014/main" id="{467D6863-C1E8-304F-B0B9-979C32FC4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8477" y="1485584"/>
              <a:ext cx="4246623" cy="4246623"/>
            </a:xfrm>
            <a:prstGeom prst="rect">
              <a:avLst/>
            </a:prstGeom>
          </p:spPr>
        </p:pic>
        <p:pic>
          <p:nvPicPr>
            <p:cNvPr id="3" name="Bildobjekt 2">
              <a:extLst>
                <a:ext uri="{FF2B5EF4-FFF2-40B4-BE49-F238E27FC236}">
                  <a16:creationId xmlns:a16="http://schemas.microsoft.com/office/drawing/2014/main" id="{937DEDD7-93A8-6A4B-9652-EB40A97F3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1801" y="1135764"/>
              <a:ext cx="3048000" cy="3035300"/>
            </a:xfrm>
            <a:prstGeom prst="rect">
              <a:avLst/>
            </a:prstGeom>
          </p:spPr>
        </p:pic>
        <p:pic>
          <p:nvPicPr>
            <p:cNvPr id="14" name="Bildobjekt 13">
              <a:extLst>
                <a:ext uri="{FF2B5EF4-FFF2-40B4-BE49-F238E27FC236}">
                  <a16:creationId xmlns:a16="http://schemas.microsoft.com/office/drawing/2014/main" id="{2DE6C8A1-6996-F643-9497-654A36689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981" y="2276031"/>
              <a:ext cx="1243882" cy="1243882"/>
            </a:xfrm>
            <a:prstGeom prst="rect">
              <a:avLst/>
            </a:prstGeom>
          </p:spPr>
        </p:pic>
        <p:pic>
          <p:nvPicPr>
            <p:cNvPr id="17" name="Bildobjekt 16">
              <a:extLst>
                <a:ext uri="{FF2B5EF4-FFF2-40B4-BE49-F238E27FC236}">
                  <a16:creationId xmlns:a16="http://schemas.microsoft.com/office/drawing/2014/main" id="{AEA1A801-9077-614F-8C13-B1D5F8E135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1396" y="3519913"/>
              <a:ext cx="970372" cy="1142883"/>
            </a:xfrm>
            <a:prstGeom prst="rect">
              <a:avLst/>
            </a:prstGeom>
          </p:spPr>
        </p:pic>
        <p:pic>
          <p:nvPicPr>
            <p:cNvPr id="20" name="Bildobjekt 19">
              <a:extLst>
                <a:ext uri="{FF2B5EF4-FFF2-40B4-BE49-F238E27FC236}">
                  <a16:creationId xmlns:a16="http://schemas.microsoft.com/office/drawing/2014/main" id="{33FB8456-047E-494C-AB82-F87407206D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3313" y="2416447"/>
              <a:ext cx="1128053" cy="1211612"/>
            </a:xfrm>
            <a:prstGeom prst="rect">
              <a:avLst/>
            </a:prstGeom>
          </p:spPr>
        </p:pic>
      </p:grpSp>
    </p:spTree>
    <p:extLst>
      <p:ext uri="{BB962C8B-B14F-4D97-AF65-F5344CB8AC3E}">
        <p14:creationId xmlns:p14="http://schemas.microsoft.com/office/powerpoint/2010/main" val="361777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480421" cy="1932449"/>
          </a:xfrm>
          <a:prstGeom prst="rect">
            <a:avLst/>
          </a:prstGeom>
        </p:spPr>
        <p:txBody>
          <a:bodyPr wrap="square">
            <a:spAutoFit/>
          </a:bodyPr>
          <a:lstStyle/>
          <a:p>
            <a:r>
              <a:rPr lang="so-SO" sz="4000" b="1" noProof="0" dirty="0">
                <a:latin typeface="Calibri" panose="020F0502020204030204" pitchFamily="34" charset="0"/>
              </a:rPr>
              <a:t>Heshiiska Caalamiga ah ee Xuquuqda Madaniga iyo Siyaasadda</a:t>
            </a:r>
          </a:p>
        </p:txBody>
      </p:sp>
      <p:grpSp>
        <p:nvGrpSpPr>
          <p:cNvPr id="13" name="Grupp 12">
            <a:extLst>
              <a:ext uri="{FF2B5EF4-FFF2-40B4-BE49-F238E27FC236}">
                <a16:creationId xmlns:a16="http://schemas.microsoft.com/office/drawing/2014/main" id="{1C5538CF-AE71-414D-A79A-86EA41B82359}"/>
              </a:ext>
            </a:extLst>
          </p:cNvPr>
          <p:cNvGrpSpPr/>
          <p:nvPr/>
        </p:nvGrpSpPr>
        <p:grpSpPr>
          <a:xfrm>
            <a:off x="7104240" y="2199271"/>
            <a:ext cx="3422141" cy="4439534"/>
            <a:chOff x="7626745" y="1209233"/>
            <a:chExt cx="3422141" cy="4439534"/>
          </a:xfrm>
        </p:grpSpPr>
        <p:pic>
          <p:nvPicPr>
            <p:cNvPr id="5" name="Bildobjekt 4" descr="En bild som visar text&#10;&#10;Automatiskt genererad beskrivning">
              <a:extLst>
                <a:ext uri="{FF2B5EF4-FFF2-40B4-BE49-F238E27FC236}">
                  <a16:creationId xmlns:a16="http://schemas.microsoft.com/office/drawing/2014/main" id="{7A1F4ABB-B842-4EE5-B1C4-986E6E9CBC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06753">
              <a:off x="7626745" y="1209233"/>
              <a:ext cx="3422141" cy="4439534"/>
            </a:xfrm>
            <a:prstGeom prst="rect">
              <a:avLst/>
            </a:prstGeom>
          </p:spPr>
        </p:pic>
        <p:sp>
          <p:nvSpPr>
            <p:cNvPr id="6" name="textruta 5">
              <a:extLst>
                <a:ext uri="{FF2B5EF4-FFF2-40B4-BE49-F238E27FC236}">
                  <a16:creationId xmlns:a16="http://schemas.microsoft.com/office/drawing/2014/main" id="{5664D5D3-08CD-45C3-8DC6-B03AE30E4D95}"/>
                </a:ext>
              </a:extLst>
            </p:cNvPr>
            <p:cNvSpPr txBox="1"/>
            <p:nvPr/>
          </p:nvSpPr>
          <p:spPr>
            <a:xfrm rot="569321">
              <a:off x="8501688" y="2351781"/>
              <a:ext cx="1672253" cy="830997"/>
            </a:xfrm>
            <a:prstGeom prst="rect">
              <a:avLst/>
            </a:prstGeom>
            <a:noFill/>
          </p:spPr>
          <p:txBody>
            <a:bodyPr wrap="none" rtlCol="0">
              <a:spAutoFit/>
            </a:bodyPr>
            <a:lstStyle/>
            <a:p>
              <a:r>
                <a:rPr lang="so-SO" sz="4800" b="1" noProof="0" dirty="0"/>
                <a:t>ICCPR</a:t>
              </a:r>
            </a:p>
          </p:txBody>
        </p:sp>
        <p:pic>
          <p:nvPicPr>
            <p:cNvPr id="12" name="Bildobjekt 11">
              <a:extLst>
                <a:ext uri="{FF2B5EF4-FFF2-40B4-BE49-F238E27FC236}">
                  <a16:creationId xmlns:a16="http://schemas.microsoft.com/office/drawing/2014/main" id="{5D894729-A22B-48EC-89EA-7810CB9D1B45}"/>
                </a:ext>
              </a:extLst>
            </p:cNvPr>
            <p:cNvPicPr>
              <a:picLocks noChangeAspect="1"/>
            </p:cNvPicPr>
            <p:nvPr/>
          </p:nvPicPr>
          <p:blipFill>
            <a:blip r:embed="rId5"/>
            <a:stretch>
              <a:fillRect/>
            </a:stretch>
          </p:blipFill>
          <p:spPr>
            <a:xfrm rot="555583">
              <a:off x="9194115" y="1747740"/>
              <a:ext cx="579059" cy="471887"/>
            </a:xfrm>
            <a:prstGeom prst="rect">
              <a:avLst/>
            </a:prstGeom>
          </p:spPr>
        </p:pic>
      </p:grpSp>
    </p:spTree>
    <p:extLst>
      <p:ext uri="{BB962C8B-B14F-4D97-AF65-F5344CB8AC3E}">
        <p14:creationId xmlns:p14="http://schemas.microsoft.com/office/powerpoint/2010/main" val="3410148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1"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6659864" cy="2677656"/>
          </a:xfrm>
          <a:prstGeom prst="rect">
            <a:avLst/>
          </a:prstGeom>
        </p:spPr>
        <p:txBody>
          <a:bodyPr wrap="square">
            <a:spAutoFit/>
          </a:bodyPr>
          <a:lstStyle/>
          <a:p>
            <a:r>
              <a:rPr lang="so-SO" sz="4000" b="1" noProof="0" dirty="0">
                <a:latin typeface="Calibri" panose="020F0502020204030204" pitchFamily="34" charset="0"/>
              </a:rPr>
              <a:t>Qof kastaa wuxuu xaq u leeyahay xorriyadda fikirka, damiirka iyo diinta.</a:t>
            </a:r>
            <a:endParaRPr lang="so-SO" sz="4000" noProof="0" dirty="0">
              <a:latin typeface="Calibri" panose="020F0502020204030204" pitchFamily="34" charset="0"/>
            </a:endParaRPr>
          </a:p>
          <a:p>
            <a:endParaRPr lang="so-SO" sz="2400" noProof="0" dirty="0">
              <a:latin typeface="Calibri" panose="020F0502020204030204" pitchFamily="34" charset="0"/>
            </a:endParaRPr>
          </a:p>
          <a:p>
            <a:r>
              <a:rPr lang="so-SO" sz="2400" noProof="0" dirty="0">
                <a:latin typeface="Calibri" panose="020F0502020204030204" pitchFamily="34" charset="0"/>
              </a:rPr>
              <a:t>Qodobka 18</a:t>
            </a:r>
          </a:p>
        </p:txBody>
      </p:sp>
      <p:pic>
        <p:nvPicPr>
          <p:cNvPr id="6" name="Bildobjekt 5">
            <a:extLst>
              <a:ext uri="{FF2B5EF4-FFF2-40B4-BE49-F238E27FC236}">
                <a16:creationId xmlns:a16="http://schemas.microsoft.com/office/drawing/2014/main" id="{7C1BCFBA-DDDD-49E2-A1BE-CAC57A621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0326" y="3349591"/>
            <a:ext cx="4156150" cy="2868329"/>
          </a:xfrm>
          <a:prstGeom prst="rect">
            <a:avLst/>
          </a:prstGeom>
        </p:spPr>
      </p:pic>
    </p:spTree>
    <p:extLst>
      <p:ext uri="{BB962C8B-B14F-4D97-AF65-F5344CB8AC3E}">
        <p14:creationId xmlns:p14="http://schemas.microsoft.com/office/powerpoint/2010/main" val="1847690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913DE1E-4467-4E23-9260-DA28E756C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39" y="568808"/>
            <a:ext cx="8332269" cy="5892694"/>
          </a:xfrm>
          <a:prstGeom prst="rect">
            <a:avLst/>
          </a:prstGeom>
        </p:spPr>
      </p:pic>
      <p:sp>
        <p:nvSpPr>
          <p:cNvPr id="4" name="Rektangel 3">
            <a:extLst>
              <a:ext uri="{FF2B5EF4-FFF2-40B4-BE49-F238E27FC236}">
                <a16:creationId xmlns:a16="http://schemas.microsoft.com/office/drawing/2014/main" id="{6CD08554-DC90-4B91-BC33-C3E7B4EF084A}"/>
              </a:ext>
            </a:extLst>
          </p:cNvPr>
          <p:cNvSpPr/>
          <p:nvPr/>
        </p:nvSpPr>
        <p:spPr>
          <a:xfrm>
            <a:off x="846112" y="1320730"/>
            <a:ext cx="10338578" cy="707886"/>
          </a:xfrm>
          <a:prstGeom prst="rect">
            <a:avLst/>
          </a:prstGeom>
        </p:spPr>
        <p:txBody>
          <a:bodyPr wrap="square">
            <a:spAutoFit/>
          </a:bodyPr>
          <a:lstStyle/>
          <a:p>
            <a:r>
              <a:rPr lang="so-SO" sz="4000" b="1" noProof="0" dirty="0">
                <a:latin typeface="Calibri" panose="020F0502020204030204" pitchFamily="34" charset="0"/>
              </a:rPr>
              <a:t>Ka fikir</a:t>
            </a:r>
            <a:endParaRPr lang="so-SO" sz="4000" noProof="0" dirty="0">
              <a:latin typeface="Calibri" panose="020F0502020204030204" pitchFamily="34" charset="0"/>
            </a:endParaRPr>
          </a:p>
        </p:txBody>
      </p:sp>
    </p:spTree>
    <p:extLst>
      <p:ext uri="{BB962C8B-B14F-4D97-AF65-F5344CB8AC3E}">
        <p14:creationId xmlns:p14="http://schemas.microsoft.com/office/powerpoint/2010/main" val="2375988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 name="Bildobjekt 7" descr="En bild som visar text, vektorgrafik&#10;&#10;Automatiskt genererad beskrivning">
            <a:extLst>
              <a:ext uri="{FF2B5EF4-FFF2-40B4-BE49-F238E27FC236}">
                <a16:creationId xmlns:a16="http://schemas.microsoft.com/office/drawing/2014/main" id="{22CCBE55-BFC8-E04D-B7F1-8CDC0A89CA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
        <p:nvSpPr>
          <p:cNvPr id="7" name="Rektangel 6">
            <a:extLst>
              <a:ext uri="{FF2B5EF4-FFF2-40B4-BE49-F238E27FC236}">
                <a16:creationId xmlns:a16="http://schemas.microsoft.com/office/drawing/2014/main" id="{D110A175-E69F-9A42-AC39-486DFD681C48}"/>
              </a:ext>
            </a:extLst>
          </p:cNvPr>
          <p:cNvSpPr/>
          <p:nvPr/>
        </p:nvSpPr>
        <p:spPr>
          <a:xfrm>
            <a:off x="0" y="653466"/>
            <a:ext cx="12192000" cy="1200329"/>
          </a:xfrm>
          <a:prstGeom prst="rect">
            <a:avLst/>
          </a:prstGeom>
        </p:spPr>
        <p:txBody>
          <a:bodyPr wrap="square">
            <a:spAutoFit/>
          </a:bodyPr>
          <a:lstStyle/>
          <a:p>
            <a:pPr algn="ctr"/>
            <a:r>
              <a:rPr lang="so-SO" sz="3600" b="1" noProof="0" dirty="0">
                <a:solidFill>
                  <a:schemeClr val="accent6"/>
                </a:solidFill>
                <a:latin typeface="Comic Sans MS" panose="030F0902030302020204" pitchFamily="66" charset="0"/>
              </a:rPr>
              <a:t>Heesaha</a:t>
            </a:r>
          </a:p>
          <a:p>
            <a:pPr algn="ctr"/>
            <a:r>
              <a:rPr lang="so-SO" sz="3600" b="1" noProof="0" dirty="0">
                <a:solidFill>
                  <a:schemeClr val="accent6"/>
                </a:solidFill>
                <a:latin typeface="Comic Sans MS" panose="030F0902030302020204" pitchFamily="66" charset="0"/>
              </a:rPr>
              <a:t>Siin-baarta iyo Durbaanka </a:t>
            </a:r>
            <a:endParaRPr lang="so-SO" sz="3600" noProof="0" dirty="0">
              <a:solidFill>
                <a:schemeClr val="accent6"/>
              </a:solidFill>
              <a:latin typeface="Comic Sans MS" panose="030F0902030302020204" pitchFamily="66" charset="0"/>
            </a:endParaRPr>
          </a:p>
        </p:txBody>
      </p:sp>
      <p:sp>
        <p:nvSpPr>
          <p:cNvPr id="4" name="textruta 3">
            <a:extLst>
              <a:ext uri="{FF2B5EF4-FFF2-40B4-BE49-F238E27FC236}">
                <a16:creationId xmlns:a16="http://schemas.microsoft.com/office/drawing/2014/main" id="{5BC97133-DBE7-43AC-BFFF-D8BA14015805}"/>
              </a:ext>
            </a:extLst>
          </p:cNvPr>
          <p:cNvSpPr txBox="1"/>
          <p:nvPr/>
        </p:nvSpPr>
        <p:spPr>
          <a:xfrm>
            <a:off x="2722814" y="6198534"/>
            <a:ext cx="2008883" cy="246221"/>
          </a:xfrm>
          <a:prstGeom prst="rect">
            <a:avLst/>
          </a:prstGeom>
          <a:noFill/>
        </p:spPr>
        <p:txBody>
          <a:bodyPr wrap="none" lIns="91440" tIns="45720" rIns="91440" bIns="45720" rtlCol="0" anchor="t">
            <a:spAutoFit/>
          </a:bodyPr>
          <a:lstStyle/>
          <a:p>
            <a:r>
              <a:rPr lang="so-SO" sz="1000" noProof="0" dirty="0">
                <a:solidFill>
                  <a:schemeClr val="accent6"/>
                </a:solidFill>
                <a:latin typeface="Comic Sans MS"/>
              </a:rPr>
              <a:t>Waxaa sawiray Toby Newsome</a:t>
            </a:r>
            <a:endParaRPr lang="so-SO" sz="1000" noProof="0" dirty="0">
              <a:solidFill>
                <a:schemeClr val="accent6"/>
              </a:solidFill>
              <a:latin typeface="Comic Sans MS"/>
              <a:cs typeface="Calibri"/>
            </a:endParaRPr>
          </a:p>
        </p:txBody>
      </p:sp>
    </p:spTree>
    <p:extLst>
      <p:ext uri="{BB962C8B-B14F-4D97-AF65-F5344CB8AC3E}">
        <p14:creationId xmlns:p14="http://schemas.microsoft.com/office/powerpoint/2010/main" val="11937063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 person&#10;&#10;Automatiskt genererad beskrivning">
            <a:extLst>
              <a:ext uri="{FF2B5EF4-FFF2-40B4-BE49-F238E27FC236}">
                <a16:creationId xmlns:a16="http://schemas.microsoft.com/office/drawing/2014/main" id="{80F63179-DBE5-4FF2-A490-D7D95F06F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340" y="568816"/>
            <a:ext cx="8332986" cy="5893200"/>
          </a:xfrm>
          <a:prstGeom prst="rect">
            <a:avLst/>
          </a:prstGeom>
        </p:spPr>
      </p:pic>
      <p:sp>
        <p:nvSpPr>
          <p:cNvPr id="4" name="Rektangel 3">
            <a:extLst>
              <a:ext uri="{FF2B5EF4-FFF2-40B4-BE49-F238E27FC236}">
                <a16:creationId xmlns:a16="http://schemas.microsoft.com/office/drawing/2014/main" id="{31455F57-A378-4F00-96DD-F174231F9CAA}"/>
              </a:ext>
            </a:extLst>
          </p:cNvPr>
          <p:cNvSpPr/>
          <p:nvPr/>
        </p:nvSpPr>
        <p:spPr>
          <a:xfrm>
            <a:off x="814580" y="1320730"/>
            <a:ext cx="10338578" cy="707886"/>
          </a:xfrm>
          <a:prstGeom prst="rect">
            <a:avLst/>
          </a:prstGeom>
        </p:spPr>
        <p:txBody>
          <a:bodyPr wrap="square" lIns="91440" tIns="45720" rIns="91440" bIns="45720" anchor="t">
            <a:spAutoFit/>
          </a:bodyPr>
          <a:lstStyle/>
          <a:p>
            <a:r>
              <a:rPr lang="so-SO" sz="4000" b="1" noProof="0" dirty="0">
                <a:latin typeface="Calibri"/>
                <a:ea typeface="Calibri"/>
                <a:cs typeface="Calibri"/>
              </a:rPr>
              <a:t>Diidmada</a:t>
            </a:r>
            <a:endParaRPr lang="so-SO" sz="4000" noProof="0" dirty="0">
              <a:latin typeface="Calibri" panose="020F0502020204030204" pitchFamily="34" charset="0"/>
            </a:endParaRPr>
          </a:p>
        </p:txBody>
      </p:sp>
    </p:spTree>
    <p:extLst>
      <p:ext uri="{BB962C8B-B14F-4D97-AF65-F5344CB8AC3E}">
        <p14:creationId xmlns:p14="http://schemas.microsoft.com/office/powerpoint/2010/main" val="409483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706C8222-297C-437F-B9E8-E50B929A1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3000" y="571627"/>
            <a:ext cx="8332985" cy="5893200"/>
          </a:xfrm>
          <a:prstGeom prst="rect">
            <a:avLst/>
          </a:prstGeom>
        </p:spPr>
      </p:pic>
      <p:sp>
        <p:nvSpPr>
          <p:cNvPr id="4" name="Rektangel 3">
            <a:extLst>
              <a:ext uri="{FF2B5EF4-FFF2-40B4-BE49-F238E27FC236}">
                <a16:creationId xmlns:a16="http://schemas.microsoft.com/office/drawing/2014/main" id="{D8A2A4CF-FAEC-404F-B5E3-A9DB0AE3C40A}"/>
              </a:ext>
            </a:extLst>
          </p:cNvPr>
          <p:cNvSpPr/>
          <p:nvPr/>
        </p:nvSpPr>
        <p:spPr>
          <a:xfrm>
            <a:off x="846112" y="1320730"/>
            <a:ext cx="10338578" cy="1323439"/>
          </a:xfrm>
          <a:prstGeom prst="rect">
            <a:avLst/>
          </a:prstGeom>
        </p:spPr>
        <p:txBody>
          <a:bodyPr wrap="square" lIns="91440" tIns="45720" rIns="91440" bIns="45720" anchor="t">
            <a:spAutoFit/>
          </a:bodyPr>
          <a:lstStyle/>
          <a:p>
            <a:r>
              <a:rPr lang="so-SO" sz="4000" b="1" noProof="0" dirty="0">
                <a:latin typeface="Calibri"/>
                <a:ea typeface="Calibri"/>
                <a:cs typeface="Calibri"/>
              </a:rPr>
              <a:t>Rumayso iyo </a:t>
            </a:r>
            <a:endParaRPr lang="so-SO" sz="4000" noProof="0" dirty="0">
              <a:latin typeface="Calibri"/>
              <a:ea typeface="Calibri"/>
              <a:cs typeface="Calibri"/>
            </a:endParaRPr>
          </a:p>
          <a:p>
            <a:r>
              <a:rPr lang="so-SO" sz="4000" b="1" noProof="0" dirty="0">
                <a:latin typeface="Calibri"/>
                <a:ea typeface="Calibri"/>
                <a:cs typeface="Calibri"/>
              </a:rPr>
              <a:t>Lahaansho</a:t>
            </a:r>
            <a:endParaRPr lang="so-SO" sz="4000" noProof="0" dirty="0">
              <a:latin typeface="Calibri"/>
              <a:ea typeface="Calibri"/>
              <a:cs typeface="Calibri"/>
            </a:endParaRPr>
          </a:p>
        </p:txBody>
      </p:sp>
    </p:spTree>
    <p:extLst>
      <p:ext uri="{BB962C8B-B14F-4D97-AF65-F5344CB8AC3E}">
        <p14:creationId xmlns:p14="http://schemas.microsoft.com/office/powerpoint/2010/main" val="1238191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A8512157-B085-43B7-86D7-3D88B17A2EFC}"/>
              </a:ext>
            </a:extLst>
          </p:cNvPr>
          <p:cNvSpPr/>
          <p:nvPr/>
        </p:nvSpPr>
        <p:spPr>
          <a:xfrm>
            <a:off x="830346" y="1320730"/>
            <a:ext cx="10338578" cy="707886"/>
          </a:xfrm>
          <a:prstGeom prst="rect">
            <a:avLst/>
          </a:prstGeom>
        </p:spPr>
        <p:txBody>
          <a:bodyPr wrap="square" lIns="91440" tIns="45720" rIns="91440" bIns="45720" anchor="t">
            <a:spAutoFit/>
          </a:bodyPr>
          <a:lstStyle/>
          <a:p>
            <a:r>
              <a:rPr lang="so-SO" sz="4000" b="1" noProof="0" dirty="0">
                <a:latin typeface="Calibri"/>
                <a:ea typeface="Calibri"/>
                <a:cs typeface="Calibri"/>
              </a:rPr>
              <a:t>Beddel</a:t>
            </a:r>
            <a:endParaRPr lang="so-SO" sz="4000" noProof="0" dirty="0">
              <a:latin typeface="Calibri" panose="020F0502020204030204" pitchFamily="34" charset="0"/>
            </a:endParaRPr>
          </a:p>
        </p:txBody>
      </p:sp>
      <p:pic>
        <p:nvPicPr>
          <p:cNvPr id="3" name="Bildobjekt 2" descr="En bild som visar text&#10;&#10;Automatiskt genererad beskrivning">
            <a:extLst>
              <a:ext uri="{FF2B5EF4-FFF2-40B4-BE49-F238E27FC236}">
                <a16:creationId xmlns:a16="http://schemas.microsoft.com/office/drawing/2014/main" id="{B975A942-FB0A-433C-B79C-13B20053CC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70" y="571627"/>
            <a:ext cx="3383231" cy="5905815"/>
          </a:xfrm>
          <a:prstGeom prst="rect">
            <a:avLst/>
          </a:prstGeom>
        </p:spPr>
      </p:pic>
    </p:spTree>
    <p:extLst>
      <p:ext uri="{BB962C8B-B14F-4D97-AF65-F5344CB8AC3E}">
        <p14:creationId xmlns:p14="http://schemas.microsoft.com/office/powerpoint/2010/main" val="323331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10025917" cy="5139869"/>
          </a:xfrm>
          <a:prstGeom prst="rect">
            <a:avLst/>
          </a:prstGeom>
        </p:spPr>
        <p:txBody>
          <a:bodyPr wrap="square">
            <a:spAutoFit/>
          </a:bodyPr>
          <a:lstStyle/>
          <a:p>
            <a:r>
              <a:rPr lang="so-SO" sz="2400" noProof="0" dirty="0">
                <a:latin typeface="Calibri" panose="020F0502020204030204" pitchFamily="34" charset="0"/>
              </a:rPr>
              <a:t>Qodobka 18 ee ICCPR</a:t>
            </a:r>
          </a:p>
          <a:p>
            <a:r>
              <a:rPr lang="so-SO" sz="4000" b="1" noProof="0" dirty="0">
                <a:latin typeface="Calibri" panose="020F0502020204030204" pitchFamily="34" charset="0"/>
              </a:rPr>
              <a:t>Xuquuqdan waxaa ku jiri doona xorriyad uu ku yeelan karo ama uu ku qaadan karo diin ama caqiido uu isagu doortay. </a:t>
            </a:r>
            <a:br>
              <a:rPr lang="so-SO" sz="4400" b="1" noProof="0" dirty="0">
                <a:latin typeface="Calibri" panose="020F0502020204030204" pitchFamily="34" charset="0"/>
              </a:rPr>
            </a:br>
            <a:endParaRPr lang="so-SO" sz="2800" b="1" noProof="0" dirty="0">
              <a:latin typeface="Calibri" panose="020F0502020204030204" pitchFamily="34" charset="0"/>
            </a:endParaRPr>
          </a:p>
          <a:p>
            <a:r>
              <a:rPr lang="so-SO" sz="2400" noProof="0" dirty="0">
                <a:latin typeface="Calibri" panose="020F0502020204030204" pitchFamily="34" charset="0"/>
              </a:rPr>
              <a:t>Qodobka 18 ee UDHR</a:t>
            </a:r>
          </a:p>
          <a:p>
            <a:r>
              <a:rPr lang="so-SO" sz="4000" b="1" noProof="0" dirty="0">
                <a:latin typeface="Calibri" panose="020F0502020204030204" pitchFamily="34" charset="0"/>
              </a:rPr>
              <a:t>Xuquuqdan waxaa ku jiri doona xorriyad uu ku yeelan karo ama uu ku beddeli karo diintiisa ama caqiidaddiisa</a:t>
            </a:r>
          </a:p>
        </p:txBody>
      </p:sp>
    </p:spTree>
    <p:extLst>
      <p:ext uri="{BB962C8B-B14F-4D97-AF65-F5344CB8AC3E}">
        <p14:creationId xmlns:p14="http://schemas.microsoft.com/office/powerpoint/2010/main" val="284190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10338578" cy="707886"/>
          </a:xfrm>
          <a:prstGeom prst="rect">
            <a:avLst/>
          </a:prstGeom>
        </p:spPr>
        <p:txBody>
          <a:bodyPr wrap="square">
            <a:spAutoFit/>
          </a:bodyPr>
          <a:lstStyle/>
          <a:p>
            <a:r>
              <a:rPr lang="so-SO" sz="4000" b="1" noProof="0" dirty="0">
                <a:latin typeface="Calibri" panose="020F0502020204030204" pitchFamily="34" charset="0"/>
              </a:rPr>
              <a:t>Xorriyadaha gudaha</a:t>
            </a:r>
          </a:p>
        </p:txBody>
      </p:sp>
      <p:pic>
        <p:nvPicPr>
          <p:cNvPr id="5" name="Bildobjekt 4">
            <a:extLst>
              <a:ext uri="{FF2B5EF4-FFF2-40B4-BE49-F238E27FC236}">
                <a16:creationId xmlns:a16="http://schemas.microsoft.com/office/drawing/2014/main" id="{5A573A62-F7AF-46AB-82D6-2BCA9326D5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8932" y="751300"/>
            <a:ext cx="3914273" cy="3190245"/>
          </a:xfrm>
          <a:prstGeom prst="rect">
            <a:avLst/>
          </a:prstGeom>
        </p:spPr>
      </p:pic>
      <p:pic>
        <p:nvPicPr>
          <p:cNvPr id="7" name="Bildobjekt 6">
            <a:extLst>
              <a:ext uri="{FF2B5EF4-FFF2-40B4-BE49-F238E27FC236}">
                <a16:creationId xmlns:a16="http://schemas.microsoft.com/office/drawing/2014/main" id="{036A44E7-EA72-4DBD-B362-580ED72206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9170" y="3238371"/>
            <a:ext cx="4156150" cy="2868329"/>
          </a:xfrm>
          <a:prstGeom prst="rect">
            <a:avLst/>
          </a:prstGeom>
        </p:spPr>
      </p:pic>
    </p:spTree>
    <p:extLst>
      <p:ext uri="{BB962C8B-B14F-4D97-AF65-F5344CB8AC3E}">
        <p14:creationId xmlns:p14="http://schemas.microsoft.com/office/powerpoint/2010/main" val="2828145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text, docka, tyg&#10;&#10;Automatiskt genererad beskrivning">
            <a:extLst>
              <a:ext uri="{FF2B5EF4-FFF2-40B4-BE49-F238E27FC236}">
                <a16:creationId xmlns:a16="http://schemas.microsoft.com/office/drawing/2014/main" id="{0DA569F3-162D-4FBB-BCEC-D889664D9827}"/>
              </a:ext>
            </a:extLst>
          </p:cNvPr>
          <p:cNvPicPr>
            <a:picLocks noChangeAspect="1"/>
          </p:cNvPicPr>
          <p:nvPr/>
        </p:nvPicPr>
        <p:blipFill rotWithShape="1">
          <a:blip r:embed="rId3">
            <a:extLst>
              <a:ext uri="{28A0092B-C50C-407E-A947-70E740481C1C}">
                <a14:useLocalDpi xmlns:a14="http://schemas.microsoft.com/office/drawing/2010/main" val="0"/>
              </a:ext>
            </a:extLst>
          </a:blip>
          <a:srcRect l="5510" t="1051" r="5808"/>
          <a:stretch/>
        </p:blipFill>
        <p:spPr>
          <a:xfrm>
            <a:off x="3253341" y="568816"/>
            <a:ext cx="8332986" cy="5893200"/>
          </a:xfrm>
          <a:prstGeom prst="rect">
            <a:avLst/>
          </a:prstGeom>
        </p:spPr>
      </p:pic>
      <p:sp>
        <p:nvSpPr>
          <p:cNvPr id="3" name="Rektangel 2">
            <a:extLst>
              <a:ext uri="{FF2B5EF4-FFF2-40B4-BE49-F238E27FC236}">
                <a16:creationId xmlns:a16="http://schemas.microsoft.com/office/drawing/2014/main" id="{3C9FC373-8938-4268-A02F-5519DAAD9386}"/>
              </a:ext>
            </a:extLst>
          </p:cNvPr>
          <p:cNvSpPr/>
          <p:nvPr/>
        </p:nvSpPr>
        <p:spPr>
          <a:xfrm>
            <a:off x="1145666" y="1320730"/>
            <a:ext cx="10338578" cy="707886"/>
          </a:xfrm>
          <a:prstGeom prst="rect">
            <a:avLst/>
          </a:prstGeom>
        </p:spPr>
        <p:txBody>
          <a:bodyPr wrap="square" lIns="91440" tIns="45720" rIns="91440" bIns="45720" anchor="t">
            <a:spAutoFit/>
          </a:bodyPr>
          <a:lstStyle/>
          <a:p>
            <a:r>
              <a:rPr lang="so-SO" sz="4000" b="1" noProof="0" dirty="0">
                <a:latin typeface="Calibri"/>
                <a:ea typeface="Calibri"/>
                <a:cs typeface="Calibri"/>
              </a:rPr>
              <a:t>Ku celceli</a:t>
            </a:r>
            <a:endParaRPr lang="so-SO" sz="4000" noProof="0" dirty="0">
              <a:latin typeface="Calibri" panose="020F0502020204030204" pitchFamily="34" charset="0"/>
            </a:endParaRPr>
          </a:p>
        </p:txBody>
      </p:sp>
    </p:spTree>
    <p:extLst>
      <p:ext uri="{BB962C8B-B14F-4D97-AF65-F5344CB8AC3E}">
        <p14:creationId xmlns:p14="http://schemas.microsoft.com/office/powerpoint/2010/main" val="1783352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7" y="1320730"/>
            <a:ext cx="9681360" cy="3908762"/>
          </a:xfrm>
          <a:prstGeom prst="rect">
            <a:avLst/>
          </a:prstGeom>
        </p:spPr>
        <p:txBody>
          <a:bodyPr wrap="square">
            <a:spAutoFit/>
          </a:bodyPr>
          <a:lstStyle/>
          <a:p>
            <a:r>
              <a:rPr lang="so-SO" sz="4000" b="1" noProof="0" dirty="0">
                <a:latin typeface="Calibri" panose="020F0502020204030204" pitchFamily="34" charset="0"/>
              </a:rPr>
              <a:t>Xuquuqdan waxaa ku jiri doona ... xorriyad, si shaqsi ah ama bulsho ahaan iyo si dadweyne ama si gaar ah, inuu diintiisa </a:t>
            </a:r>
            <a:br>
              <a:rPr lang="so-SO" sz="4000" b="1" noProof="0" dirty="0">
                <a:latin typeface="Calibri" panose="020F0502020204030204" pitchFamily="34" charset="0"/>
              </a:rPr>
            </a:br>
            <a:r>
              <a:rPr lang="so-SO" sz="4000" b="1" noProof="0" dirty="0">
                <a:latin typeface="Calibri" panose="020F0502020204030204" pitchFamily="34" charset="0"/>
              </a:rPr>
              <a:t>ama caqiidaddiisa ku muujiyo cibaado, </a:t>
            </a:r>
            <a:br>
              <a:rPr lang="so-SO" sz="4000" b="1" noProof="0" dirty="0">
                <a:latin typeface="Calibri" panose="020F0502020204030204" pitchFamily="34" charset="0"/>
              </a:rPr>
            </a:br>
            <a:r>
              <a:rPr lang="so-SO" sz="4000" b="1" noProof="0" dirty="0">
                <a:latin typeface="Calibri" panose="020F0502020204030204" pitchFamily="34" charset="0"/>
              </a:rPr>
              <a:t>u hoggaansanaan, ku dhaqan iyo waxbarid.</a:t>
            </a:r>
            <a:endParaRPr lang="so-SO" sz="4000" noProof="0" dirty="0">
              <a:latin typeface="Calibri" panose="020F0502020204030204" pitchFamily="34" charset="0"/>
            </a:endParaRPr>
          </a:p>
          <a:p>
            <a:endParaRPr lang="so-SO" sz="2400" noProof="0" dirty="0">
              <a:latin typeface="Calibri" panose="020F0502020204030204" pitchFamily="34" charset="0"/>
            </a:endParaRPr>
          </a:p>
          <a:p>
            <a:r>
              <a:rPr lang="so-SO" sz="2400" noProof="0" dirty="0">
                <a:latin typeface="Calibri" panose="020F0502020204030204" pitchFamily="34" charset="0"/>
              </a:rPr>
              <a:t>Qodobka 18</a:t>
            </a:r>
          </a:p>
        </p:txBody>
      </p:sp>
    </p:spTree>
    <p:extLst>
      <p:ext uri="{BB962C8B-B14F-4D97-AF65-F5344CB8AC3E}">
        <p14:creationId xmlns:p14="http://schemas.microsoft.com/office/powerpoint/2010/main" val="1655385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670DE95-2403-4F23-B40C-CCBE514D4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210" y="1475548"/>
            <a:ext cx="3414754" cy="23566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359DD5DC-E95E-469E-AF64-362D6BBDC4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925" y="1088666"/>
            <a:ext cx="2860557" cy="1839910"/>
          </a:xfrm>
          <a:prstGeom prst="rect">
            <a:avLst/>
          </a:prstGeom>
        </p:spPr>
      </p:pic>
      <p:pic>
        <p:nvPicPr>
          <p:cNvPr id="12" name="Bildobjekt 11">
            <a:extLst>
              <a:ext uri="{FF2B5EF4-FFF2-40B4-BE49-F238E27FC236}">
                <a16:creationId xmlns:a16="http://schemas.microsoft.com/office/drawing/2014/main" id="{47A11B99-DEE6-4C7E-9C17-D8CD0FA6F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19483" y="3464637"/>
            <a:ext cx="2555259" cy="2292507"/>
          </a:xfrm>
          <a:prstGeom prst="rect">
            <a:avLst/>
          </a:prstGeom>
        </p:spPr>
      </p:pic>
      <p:pic>
        <p:nvPicPr>
          <p:cNvPr id="14" name="Bildobjekt 13">
            <a:extLst>
              <a:ext uri="{FF2B5EF4-FFF2-40B4-BE49-F238E27FC236}">
                <a16:creationId xmlns:a16="http://schemas.microsoft.com/office/drawing/2014/main" id="{7A708DF2-2788-41EA-A816-6E891ECFF5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6621" y="4610501"/>
            <a:ext cx="2766173" cy="1808238"/>
          </a:xfrm>
          <a:prstGeom prst="rect">
            <a:avLst/>
          </a:prstGeom>
        </p:spPr>
      </p:pic>
      <p:pic>
        <p:nvPicPr>
          <p:cNvPr id="16" name="Bildobjekt 15">
            <a:extLst>
              <a:ext uri="{FF2B5EF4-FFF2-40B4-BE49-F238E27FC236}">
                <a16:creationId xmlns:a16="http://schemas.microsoft.com/office/drawing/2014/main" id="{B76B45C8-052E-4A1E-A41D-B6542F5DC4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1086" y="3476827"/>
            <a:ext cx="1828127" cy="2292507"/>
          </a:xfrm>
          <a:prstGeom prst="rect">
            <a:avLst/>
          </a:prstGeom>
        </p:spPr>
      </p:pic>
      <p:pic>
        <p:nvPicPr>
          <p:cNvPr id="18" name="Bildobjekt 17" descr="En bild som visar text&#10;&#10;Automatiskt genererad beskrivning">
            <a:extLst>
              <a:ext uri="{FF2B5EF4-FFF2-40B4-BE49-F238E27FC236}">
                <a16:creationId xmlns:a16="http://schemas.microsoft.com/office/drawing/2014/main" id="{053AAD49-FA38-4B27-AC9C-0D031C17D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22683" y="1100856"/>
            <a:ext cx="1517457" cy="1955652"/>
          </a:xfrm>
          <a:prstGeom prst="rect">
            <a:avLst/>
          </a:prstGeom>
        </p:spPr>
      </p:pic>
    </p:spTree>
    <p:extLst>
      <p:ext uri="{BB962C8B-B14F-4D97-AF65-F5344CB8AC3E}">
        <p14:creationId xmlns:p14="http://schemas.microsoft.com/office/powerpoint/2010/main" val="257872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BCDF8382-CD8F-467E-A270-887FA8707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4983721" y="1507017"/>
            <a:ext cx="1839551" cy="3843966"/>
          </a:xfrm>
          <a:prstGeom prst="rect">
            <a:avLst/>
          </a:prstGeom>
        </p:spPr>
      </p:pic>
    </p:spTree>
    <p:extLst>
      <p:ext uri="{BB962C8B-B14F-4D97-AF65-F5344CB8AC3E}">
        <p14:creationId xmlns:p14="http://schemas.microsoft.com/office/powerpoint/2010/main" val="2375260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ADF8F4A3-97E5-40E4-A036-4CEB6E825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1323439"/>
          </a:xfrm>
          <a:prstGeom prst="rect">
            <a:avLst/>
          </a:prstGeom>
        </p:spPr>
        <p:txBody>
          <a:bodyPr wrap="square">
            <a:spAutoFit/>
          </a:bodyPr>
          <a:lstStyle/>
          <a:p>
            <a:r>
              <a:rPr lang="so-SO" sz="4000" b="1" noProof="0" dirty="0">
                <a:latin typeface="Calibri" panose="020F0502020204030204" pitchFamily="34" charset="0"/>
              </a:rPr>
              <a:t>Mas'uuliyadaha aadanaha</a:t>
            </a:r>
          </a:p>
        </p:txBody>
      </p:sp>
      <p:pic>
        <p:nvPicPr>
          <p:cNvPr id="7" name="Bildobjekt 6" descr="En bild som visar text, yxa, visitkort, vektorgrafik&#10;&#10;Automatiskt genererad beskrivning">
            <a:extLst>
              <a:ext uri="{FF2B5EF4-FFF2-40B4-BE49-F238E27FC236}">
                <a16:creationId xmlns:a16="http://schemas.microsoft.com/office/drawing/2014/main" id="{577E948A-3300-4429-A813-A6AE2AA84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28155">
            <a:off x="7575352" y="2969510"/>
            <a:ext cx="1111746" cy="2323131"/>
          </a:xfrm>
          <a:prstGeom prst="rect">
            <a:avLst/>
          </a:prstGeom>
        </p:spPr>
      </p:pic>
      <p:pic>
        <p:nvPicPr>
          <p:cNvPr id="9" name="Bildobjekt 8">
            <a:extLst>
              <a:ext uri="{FF2B5EF4-FFF2-40B4-BE49-F238E27FC236}">
                <a16:creationId xmlns:a16="http://schemas.microsoft.com/office/drawing/2014/main" id="{FBED8787-CF18-4E9B-B39E-2C3BB0598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751" y="3263749"/>
            <a:ext cx="3437764" cy="2372542"/>
          </a:xfrm>
          <a:prstGeom prst="rect">
            <a:avLst/>
          </a:prstGeom>
        </p:spPr>
      </p:pic>
    </p:spTree>
    <p:extLst>
      <p:ext uri="{BB962C8B-B14F-4D97-AF65-F5344CB8AC3E}">
        <p14:creationId xmlns:p14="http://schemas.microsoft.com/office/powerpoint/2010/main" val="950100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FB51010-4C7A-9749-9C3C-955EE15FD8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719697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5BB9BEE4-9ECE-C041-884C-F0585279E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FFFAA682-EF70-F04A-BB6B-5D5F4800B21C}"/>
              </a:ext>
            </a:extLst>
          </p:cNvPr>
          <p:cNvSpPr/>
          <p:nvPr/>
        </p:nvSpPr>
        <p:spPr>
          <a:xfrm>
            <a:off x="1145666" y="1320730"/>
            <a:ext cx="5328000" cy="1446550"/>
          </a:xfrm>
          <a:prstGeom prst="rect">
            <a:avLst/>
          </a:prstGeom>
        </p:spPr>
        <p:txBody>
          <a:bodyPr wrap="square">
            <a:spAutoFit/>
          </a:bodyPr>
          <a:lstStyle/>
          <a:p>
            <a:r>
              <a:rPr lang="so-SO" sz="4000" b="1" noProof="0" dirty="0">
                <a:latin typeface="Calibri" panose="020F0502020204030204" pitchFamily="34" charset="0"/>
              </a:rPr>
              <a:t>Qasab lama ogola.</a:t>
            </a:r>
            <a:endParaRPr lang="so-SO" sz="4000" noProof="0" dirty="0">
              <a:latin typeface="Calibri" panose="020F0502020204030204" pitchFamily="34" charset="0"/>
              <a:cs typeface="Calibri" panose="020F0502020204030204" pitchFamily="34" charset="0"/>
            </a:endParaRPr>
          </a:p>
          <a:p>
            <a:endParaRPr lang="so-SO" sz="2400" noProof="0" dirty="0">
              <a:latin typeface="Calibri" panose="020F0502020204030204" pitchFamily="34" charset="0"/>
              <a:cs typeface="Calibri" panose="020F0502020204030204" pitchFamily="34" charset="0"/>
            </a:endParaRPr>
          </a:p>
          <a:p>
            <a:r>
              <a:rPr lang="so-SO" sz="2400" noProof="0" dirty="0">
                <a:latin typeface="Calibri" panose="020F0502020204030204" pitchFamily="34" charset="0"/>
                <a:cs typeface="Calibri" panose="020F0502020204030204" pitchFamily="34" charset="0"/>
              </a:rPr>
              <a:t>Qodobka 18</a:t>
            </a:r>
            <a:endParaRPr lang="so-SO" sz="2400" b="1" noProof="0" dirty="0">
              <a:latin typeface="Calibri" panose="020F0502020204030204" pitchFamily="34" charset="0"/>
              <a:cs typeface="Calibri" panose="020F0502020204030204" pitchFamily="34" charset="0"/>
            </a:endParaRPr>
          </a:p>
        </p:txBody>
      </p:sp>
      <p:pic>
        <p:nvPicPr>
          <p:cNvPr id="8" name="Bildobjekt 7">
            <a:extLst>
              <a:ext uri="{FF2B5EF4-FFF2-40B4-BE49-F238E27FC236}">
                <a16:creationId xmlns:a16="http://schemas.microsoft.com/office/drawing/2014/main" id="{E7C3B80B-AC89-4538-B494-1637AC574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4221" y="3571904"/>
            <a:ext cx="2226979" cy="1637016"/>
          </a:xfrm>
          <a:prstGeom prst="rect">
            <a:avLst/>
          </a:prstGeom>
        </p:spPr>
      </p:pic>
    </p:spTree>
    <p:extLst>
      <p:ext uri="{BB962C8B-B14F-4D97-AF65-F5344CB8AC3E}">
        <p14:creationId xmlns:p14="http://schemas.microsoft.com/office/powerpoint/2010/main" val="6712154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DD8047EA-C0DE-8643-9E8A-D19E295B9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393DE44E-42E2-4C23-81E3-65AD9DFDBA94}"/>
              </a:ext>
            </a:extLst>
          </p:cNvPr>
          <p:cNvSpPr/>
          <p:nvPr/>
        </p:nvSpPr>
        <p:spPr>
          <a:xfrm>
            <a:off x="1145666" y="1320730"/>
            <a:ext cx="5328000" cy="1446550"/>
          </a:xfrm>
          <a:prstGeom prst="rect">
            <a:avLst/>
          </a:prstGeom>
        </p:spPr>
        <p:txBody>
          <a:bodyPr wrap="square">
            <a:spAutoFit/>
          </a:bodyPr>
          <a:lstStyle/>
          <a:p>
            <a:r>
              <a:rPr lang="so-SO" sz="4000" b="1" noProof="0" dirty="0">
                <a:latin typeface="Calibri" panose="020F0502020204030204" pitchFamily="34" charset="0"/>
              </a:rPr>
              <a:t>Takoorid lama ogola.</a:t>
            </a:r>
            <a:endParaRPr lang="so-SO" sz="4000" noProof="0" dirty="0">
              <a:latin typeface="Calibri" panose="020F0502020204030204" pitchFamily="34" charset="0"/>
              <a:cs typeface="Calibri" panose="020F0502020204030204" pitchFamily="34" charset="0"/>
            </a:endParaRPr>
          </a:p>
          <a:p>
            <a:endParaRPr lang="so-SO" sz="2400" noProof="0" dirty="0">
              <a:latin typeface="Calibri" panose="020F0502020204030204" pitchFamily="34" charset="0"/>
              <a:cs typeface="Calibri" panose="020F0502020204030204" pitchFamily="34" charset="0"/>
            </a:endParaRPr>
          </a:p>
          <a:p>
            <a:r>
              <a:rPr lang="so-SO" sz="2400" noProof="0" dirty="0">
                <a:latin typeface="Calibri" panose="020F0502020204030204" pitchFamily="34" charset="0"/>
                <a:cs typeface="Calibri" panose="020F0502020204030204" pitchFamily="34" charset="0"/>
              </a:rPr>
              <a:t>Qodobka 2</a:t>
            </a:r>
            <a:endParaRPr lang="so-SO" sz="2400" b="1" noProof="0" dirty="0">
              <a:latin typeface="Calibri" panose="020F0502020204030204" pitchFamily="34" charset="0"/>
              <a:cs typeface="Calibri" panose="020F0502020204030204" pitchFamily="34" charset="0"/>
            </a:endParaRPr>
          </a:p>
        </p:txBody>
      </p:sp>
      <p:pic>
        <p:nvPicPr>
          <p:cNvPr id="8" name="Bildobjekt 7">
            <a:extLst>
              <a:ext uri="{FF2B5EF4-FFF2-40B4-BE49-F238E27FC236}">
                <a16:creationId xmlns:a16="http://schemas.microsoft.com/office/drawing/2014/main" id="{BD079E96-B909-44D7-89EC-CD4D6DF51E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3531869"/>
            <a:ext cx="2480104" cy="1680397"/>
          </a:xfrm>
          <a:prstGeom prst="rect">
            <a:avLst/>
          </a:prstGeom>
        </p:spPr>
      </p:pic>
    </p:spTree>
    <p:extLst>
      <p:ext uri="{BB962C8B-B14F-4D97-AF65-F5344CB8AC3E}">
        <p14:creationId xmlns:p14="http://schemas.microsoft.com/office/powerpoint/2010/main" val="36237846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322A28AA-53D8-344C-8B8A-6B6830229F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187" y="982979"/>
            <a:ext cx="6279898" cy="5166361"/>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a:off x="1145666" y="1320730"/>
            <a:ext cx="5328000" cy="3293209"/>
          </a:xfrm>
          <a:prstGeom prst="rect">
            <a:avLst/>
          </a:prstGeom>
        </p:spPr>
        <p:txBody>
          <a:bodyPr wrap="square">
            <a:spAutoFit/>
          </a:bodyPr>
          <a:lstStyle/>
          <a:p>
            <a:r>
              <a:rPr lang="so-SO" sz="4000" b="1" noProof="0" dirty="0">
                <a:latin typeface="Calibri" panose="020F0502020204030204" pitchFamily="34" charset="0"/>
              </a:rPr>
              <a:t>Qofna xaq uma isticmaali karo inuu burburiyo xuquuqda kale ee aadanaha.</a:t>
            </a:r>
          </a:p>
          <a:p>
            <a:endParaRPr lang="so-SO" sz="2400" noProof="0" dirty="0">
              <a:latin typeface="Calibri" panose="020F0502020204030204" pitchFamily="34" charset="0"/>
            </a:endParaRPr>
          </a:p>
          <a:p>
            <a:r>
              <a:rPr lang="so-SO" sz="2400" noProof="0" dirty="0">
                <a:latin typeface="Calibri" panose="020F0502020204030204" pitchFamily="34" charset="0"/>
              </a:rPr>
              <a:t>Qodobka 5 </a:t>
            </a:r>
          </a:p>
        </p:txBody>
      </p:sp>
      <p:pic>
        <p:nvPicPr>
          <p:cNvPr id="5" name="Bildobjekt 4" descr="En bild som visar hjälm&#10;&#10;Automatiskt genererad beskrivning">
            <a:extLst>
              <a:ext uri="{FF2B5EF4-FFF2-40B4-BE49-F238E27FC236}">
                <a16:creationId xmlns:a16="http://schemas.microsoft.com/office/drawing/2014/main" id="{EB475D38-7245-4AC4-8B02-F6B1FB7E0E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91013">
            <a:off x="7342822" y="3357557"/>
            <a:ext cx="1941984" cy="1754772"/>
          </a:xfrm>
          <a:prstGeom prst="rect">
            <a:avLst/>
          </a:prstGeom>
        </p:spPr>
      </p:pic>
    </p:spTree>
    <p:extLst>
      <p:ext uri="{BB962C8B-B14F-4D97-AF65-F5344CB8AC3E}">
        <p14:creationId xmlns:p14="http://schemas.microsoft.com/office/powerpoint/2010/main" val="103761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49CC4EF-A3D8-40FF-91C8-82B24A379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059" y="891823"/>
            <a:ext cx="4128657" cy="4111455"/>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74B5FEB-C076-4D54-9179-568E8035C7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663" y="1681040"/>
            <a:ext cx="3603901" cy="2937283"/>
          </a:xfrm>
          <a:prstGeom prst="rect">
            <a:avLst/>
          </a:prstGeom>
        </p:spPr>
      </p:pic>
      <p:sp>
        <p:nvSpPr>
          <p:cNvPr id="7" name="textruta 6">
            <a:extLst>
              <a:ext uri="{FF2B5EF4-FFF2-40B4-BE49-F238E27FC236}">
                <a16:creationId xmlns:a16="http://schemas.microsoft.com/office/drawing/2014/main" id="{B4DF2A3E-9A9F-4681-83C7-0409BB1AEA6F}"/>
              </a:ext>
            </a:extLst>
          </p:cNvPr>
          <p:cNvSpPr txBox="1"/>
          <p:nvPr/>
        </p:nvSpPr>
        <p:spPr>
          <a:xfrm>
            <a:off x="1479663" y="4747324"/>
            <a:ext cx="3207226" cy="1323439"/>
          </a:xfrm>
          <a:prstGeom prst="rect">
            <a:avLst/>
          </a:prstGeom>
          <a:noFill/>
        </p:spPr>
        <p:txBody>
          <a:bodyPr wrap="square" rtlCol="0">
            <a:spAutoFit/>
          </a:bodyPr>
          <a:lstStyle/>
          <a:p>
            <a:r>
              <a:rPr lang="so-SO" sz="4000" b="1" noProof="0" dirty="0"/>
              <a:t>Ma jiraan wax </a:t>
            </a:r>
          </a:p>
          <a:p>
            <a:r>
              <a:rPr lang="so-SO" sz="4000" b="1" noProof="0" dirty="0"/>
              <a:t>xaddidaad ah!</a:t>
            </a:r>
          </a:p>
        </p:txBody>
      </p:sp>
      <p:sp>
        <p:nvSpPr>
          <p:cNvPr id="8" name="textruta 7">
            <a:extLst>
              <a:ext uri="{FF2B5EF4-FFF2-40B4-BE49-F238E27FC236}">
                <a16:creationId xmlns:a16="http://schemas.microsoft.com/office/drawing/2014/main" id="{AA82FFB6-2FBF-491B-8E53-E193F0CBD1A2}"/>
              </a:ext>
            </a:extLst>
          </p:cNvPr>
          <p:cNvSpPr txBox="1"/>
          <p:nvPr/>
        </p:nvSpPr>
        <p:spPr>
          <a:xfrm>
            <a:off x="7269149" y="5295604"/>
            <a:ext cx="3207225" cy="707886"/>
          </a:xfrm>
          <a:prstGeom prst="rect">
            <a:avLst/>
          </a:prstGeom>
          <a:noFill/>
        </p:spPr>
        <p:txBody>
          <a:bodyPr wrap="none" rtlCol="0">
            <a:spAutoFit/>
          </a:bodyPr>
          <a:lstStyle/>
          <a:p>
            <a:r>
              <a:rPr lang="so-SO" sz="4000" b="1" noProof="0" dirty="0"/>
              <a:t>Xaddidaadyo?</a:t>
            </a:r>
          </a:p>
        </p:txBody>
      </p:sp>
    </p:spTree>
    <p:extLst>
      <p:ext uri="{BB962C8B-B14F-4D97-AF65-F5344CB8AC3E}">
        <p14:creationId xmlns:p14="http://schemas.microsoft.com/office/powerpoint/2010/main" val="29270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D405FE2-83D0-6B48-B3AA-1C1D45F54F8F}"/>
              </a:ext>
            </a:extLst>
          </p:cNvPr>
          <p:cNvSpPr/>
          <p:nvPr/>
        </p:nvSpPr>
        <p:spPr>
          <a:xfrm>
            <a:off x="1145665" y="1159365"/>
            <a:ext cx="9403065" cy="4647426"/>
          </a:xfrm>
          <a:prstGeom prst="rect">
            <a:avLst/>
          </a:prstGeom>
        </p:spPr>
        <p:txBody>
          <a:bodyPr wrap="square">
            <a:spAutoFit/>
          </a:bodyPr>
          <a:lstStyle/>
          <a:p>
            <a:r>
              <a:rPr lang="so-SO" sz="4000" b="1" noProof="0" dirty="0">
                <a:latin typeface="Calibri" panose="020F0502020204030204" pitchFamily="34" charset="0"/>
              </a:rPr>
              <a:t>Xaddidaaduhu waa inay ahaadaan:</a:t>
            </a:r>
          </a:p>
          <a:p>
            <a:pPr marL="742950" lvl="0" indent="-742950">
              <a:buFont typeface="+mj-lt"/>
              <a:buAutoNum type="arabicPeriod"/>
            </a:pPr>
            <a:endParaRPr lang="so-SO" sz="3200" noProof="0" dirty="0">
              <a:latin typeface="Calibri" panose="020F0502020204030204" pitchFamily="34" charset="0"/>
            </a:endParaRPr>
          </a:p>
          <a:p>
            <a:pPr marL="742950" lvl="0" indent="-742950">
              <a:buFont typeface="+mj-lt"/>
              <a:buAutoNum type="arabicPeriod"/>
            </a:pPr>
            <a:r>
              <a:rPr lang="so-SO" sz="3200" noProof="0" dirty="0">
                <a:latin typeface="Calibri" panose="020F0502020204030204" pitchFamily="34" charset="0"/>
              </a:rPr>
              <a:t>Sharci ahaan ku qoran</a:t>
            </a:r>
          </a:p>
          <a:p>
            <a:pPr marL="742950" lvl="0" indent="-742950">
              <a:buFont typeface="+mj-lt"/>
              <a:buAutoNum type="arabicPeriod"/>
            </a:pPr>
            <a:r>
              <a:rPr lang="so-SO" sz="3200" noProof="0" dirty="0">
                <a:latin typeface="Calibri" panose="020F0502020204030204" pitchFamily="34" charset="0"/>
              </a:rPr>
              <a:t>Saami ahaan</a:t>
            </a:r>
          </a:p>
          <a:p>
            <a:pPr marL="742950" indent="-742950">
              <a:buFont typeface="+mj-lt"/>
              <a:buAutoNum type="arabicPeriod"/>
            </a:pPr>
            <a:r>
              <a:rPr lang="so-SO" sz="3200" noProof="0" dirty="0">
                <a:latin typeface="Calibri" panose="020F0502020204030204" pitchFamily="34" charset="0"/>
              </a:rPr>
              <a:t>Aan takoor lahayn</a:t>
            </a:r>
          </a:p>
          <a:p>
            <a:pPr marL="742950" indent="-742950">
              <a:buFont typeface="+mj-lt"/>
              <a:buAutoNum type="arabicPeriod"/>
            </a:pPr>
            <a:r>
              <a:rPr lang="so-SO" sz="3200" noProof="0" dirty="0">
                <a:latin typeface="Calibri" panose="020F0502020204030204" pitchFamily="34" charset="0"/>
              </a:rPr>
              <a:t>Waa lagama maarmaan in la ilaaliyo caafimaadka dadweynaha, kala dambeynta dadweynaha, badbaadada dadweynaha, akhlaaqda dadweynaha ama xuquuqda iyo xorriyaddaha dadka kale</a:t>
            </a:r>
          </a:p>
        </p:txBody>
      </p:sp>
      <p:pic>
        <p:nvPicPr>
          <p:cNvPr id="6" name="Bildobjekt 5" descr="En bild som visar text, clipart&#10;&#10;Automatiskt genererad beskrivning">
            <a:extLst>
              <a:ext uri="{FF2B5EF4-FFF2-40B4-BE49-F238E27FC236}">
                <a16:creationId xmlns:a16="http://schemas.microsoft.com/office/drawing/2014/main" id="{18D7CCDE-CA33-4D35-AAF0-6FAF35A63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4563" y="1253206"/>
            <a:ext cx="905001" cy="4553585"/>
          </a:xfrm>
          <a:prstGeom prst="rect">
            <a:avLst/>
          </a:prstGeom>
        </p:spPr>
      </p:pic>
    </p:spTree>
    <p:extLst>
      <p:ext uri="{BB962C8B-B14F-4D97-AF65-F5344CB8AC3E}">
        <p14:creationId xmlns:p14="http://schemas.microsoft.com/office/powerpoint/2010/main" val="141266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ext, tecken, utomhus, vektorgrafik&#10;&#10;Automatiskt genererad beskrivning">
            <a:extLst>
              <a:ext uri="{FF2B5EF4-FFF2-40B4-BE49-F238E27FC236}">
                <a16:creationId xmlns:a16="http://schemas.microsoft.com/office/drawing/2014/main" id="{AB3E412D-FD1F-431D-B622-C7E7D9C040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21" y="2971800"/>
            <a:ext cx="2841195" cy="2343186"/>
          </a:xfrm>
          <a:prstGeom prst="rect">
            <a:avLst/>
          </a:prstGeom>
        </p:spPr>
      </p:pic>
      <p:pic>
        <p:nvPicPr>
          <p:cNvPr id="6" name="Bildobjekt 5" descr="En bild som visar text, tecken, utomhus, vektorgrafik&#10;&#10;Automatiskt genererad beskrivning">
            <a:extLst>
              <a:ext uri="{FF2B5EF4-FFF2-40B4-BE49-F238E27FC236}">
                <a16:creationId xmlns:a16="http://schemas.microsoft.com/office/drawing/2014/main" id="{D6D47356-6F06-41C0-BE73-CAB6C78A22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068" y="2993285"/>
            <a:ext cx="2841196" cy="2343186"/>
          </a:xfrm>
          <a:prstGeom prst="rect">
            <a:avLst/>
          </a:prstGeom>
        </p:spPr>
      </p:pic>
      <p:pic>
        <p:nvPicPr>
          <p:cNvPr id="8" name="Bildobjekt 7" descr="En bild som visar text, tecken&#10;&#10;Automatiskt genererad beskrivning">
            <a:extLst>
              <a:ext uri="{FF2B5EF4-FFF2-40B4-BE49-F238E27FC236}">
                <a16:creationId xmlns:a16="http://schemas.microsoft.com/office/drawing/2014/main" id="{D0728CC8-9794-464A-A550-E953564F56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7314" y="2971800"/>
            <a:ext cx="2841195" cy="2343186"/>
          </a:xfrm>
          <a:prstGeom prst="rect">
            <a:avLst/>
          </a:prstGeom>
        </p:spPr>
      </p:pic>
      <p:sp>
        <p:nvSpPr>
          <p:cNvPr id="10" name="Rektangel 9">
            <a:extLst>
              <a:ext uri="{FF2B5EF4-FFF2-40B4-BE49-F238E27FC236}">
                <a16:creationId xmlns:a16="http://schemas.microsoft.com/office/drawing/2014/main" id="{90F8DDF8-3DDA-4581-A68E-0A6AD9761346}"/>
              </a:ext>
            </a:extLst>
          </p:cNvPr>
          <p:cNvSpPr/>
          <p:nvPr/>
        </p:nvSpPr>
        <p:spPr>
          <a:xfrm>
            <a:off x="1145666" y="1108694"/>
            <a:ext cx="10338578" cy="1446550"/>
          </a:xfrm>
          <a:prstGeom prst="rect">
            <a:avLst/>
          </a:prstGeom>
        </p:spPr>
        <p:txBody>
          <a:bodyPr wrap="square">
            <a:spAutoFit/>
          </a:bodyPr>
          <a:lstStyle/>
          <a:p>
            <a:r>
              <a:rPr lang="so-SO" sz="4000" b="1" noProof="0" dirty="0">
                <a:latin typeface="Calibri" panose="020F0502020204030204" pitchFamily="34" charset="0"/>
              </a:rPr>
              <a:t>Xaddidaadaha</a:t>
            </a:r>
            <a:r>
              <a:rPr lang="so-SO" sz="4400" b="1" noProof="0" dirty="0">
                <a:latin typeface="Calibri" panose="020F0502020204030204" pitchFamily="34" charset="0"/>
              </a:rPr>
              <a:t> sharciga ah</a:t>
            </a:r>
            <a:endParaRPr lang="so-SO" sz="2800" noProof="0" dirty="0">
              <a:latin typeface="Calibri" panose="020F0502020204030204" pitchFamily="34" charset="0"/>
              <a:cs typeface="Calibri" panose="020F0502020204030204" pitchFamily="34" charset="0"/>
            </a:endParaRPr>
          </a:p>
          <a:p>
            <a:endParaRPr lang="so-SO" sz="4400" b="1" noProof="0" dirty="0">
              <a:latin typeface="Calibri" panose="020F0502020204030204" pitchFamily="34" charset="0"/>
            </a:endParaRPr>
          </a:p>
        </p:txBody>
      </p:sp>
      <p:pic>
        <p:nvPicPr>
          <p:cNvPr id="9" name="Bildobjekt 8" descr="En bild som visar text, clipart&#10;&#10;Automatiskt genererad beskrivning">
            <a:extLst>
              <a:ext uri="{FF2B5EF4-FFF2-40B4-BE49-F238E27FC236}">
                <a16:creationId xmlns:a16="http://schemas.microsoft.com/office/drawing/2014/main" id="{14CAD3A8-766A-9346-BFD8-4BFFD52EB2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2063" y="1414571"/>
            <a:ext cx="905001" cy="4553585"/>
          </a:xfrm>
          <a:prstGeom prst="rect">
            <a:avLst/>
          </a:prstGeom>
        </p:spPr>
      </p:pic>
    </p:spTree>
    <p:extLst>
      <p:ext uri="{BB962C8B-B14F-4D97-AF65-F5344CB8AC3E}">
        <p14:creationId xmlns:p14="http://schemas.microsoft.com/office/powerpoint/2010/main" val="254537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text, clipart&#10;&#10;Automatiskt genererad beskrivning">
            <a:extLst>
              <a:ext uri="{FF2B5EF4-FFF2-40B4-BE49-F238E27FC236}">
                <a16:creationId xmlns:a16="http://schemas.microsoft.com/office/drawing/2014/main" id="{AEC56753-4A02-4F46-A9C1-ADBD57BBFB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6510" y="1132474"/>
            <a:ext cx="905001" cy="4553585"/>
          </a:xfrm>
          <a:prstGeom prst="rect">
            <a:avLst/>
          </a:prstGeom>
        </p:spPr>
      </p:pic>
      <p:sp>
        <p:nvSpPr>
          <p:cNvPr id="6" name="Rektangel 5">
            <a:extLst>
              <a:ext uri="{FF2B5EF4-FFF2-40B4-BE49-F238E27FC236}">
                <a16:creationId xmlns:a16="http://schemas.microsoft.com/office/drawing/2014/main" id="{1682D39C-70FA-730C-DE95-15C7EC9E1941}"/>
              </a:ext>
            </a:extLst>
          </p:cNvPr>
          <p:cNvSpPr/>
          <p:nvPr/>
        </p:nvSpPr>
        <p:spPr>
          <a:xfrm>
            <a:off x="1145665" y="1171941"/>
            <a:ext cx="9818626" cy="4647426"/>
          </a:xfrm>
          <a:prstGeom prst="rect">
            <a:avLst/>
          </a:prstGeom>
        </p:spPr>
        <p:txBody>
          <a:bodyPr wrap="square">
            <a:spAutoFit/>
          </a:bodyPr>
          <a:lstStyle/>
          <a:p>
            <a:r>
              <a:rPr lang="so-SO" sz="4000" b="1" noProof="0" dirty="0">
                <a:latin typeface="Calibri" panose="020F0502020204030204" pitchFamily="34" charset="0"/>
              </a:rPr>
              <a:t>Xaddidaaduhu waa in ay ahaadaan:</a:t>
            </a:r>
          </a:p>
          <a:p>
            <a:pPr marL="742950" lvl="0" indent="-742950">
              <a:buFont typeface="+mj-lt"/>
              <a:buAutoNum type="arabicPeriod"/>
            </a:pPr>
            <a:endParaRPr lang="so-SO" sz="3200" noProof="0" dirty="0">
              <a:latin typeface="Calibri" panose="020F0502020204030204" pitchFamily="34" charset="0"/>
            </a:endParaRPr>
          </a:p>
          <a:p>
            <a:pPr marL="742950" lvl="0" indent="-742950">
              <a:buFont typeface="+mj-lt"/>
              <a:buAutoNum type="arabicPeriod"/>
            </a:pPr>
            <a:r>
              <a:rPr lang="so-SO" sz="3200" noProof="0" dirty="0">
                <a:latin typeface="Calibri" panose="020F0502020204030204" pitchFamily="34" charset="0"/>
              </a:rPr>
              <a:t>Sharci ahaan ku qoran</a:t>
            </a:r>
          </a:p>
          <a:p>
            <a:pPr marL="742950" indent="-742950">
              <a:buFont typeface="+mj-lt"/>
              <a:buAutoNum type="arabicPeriod"/>
            </a:pPr>
            <a:r>
              <a:rPr lang="so-SO" sz="3200" noProof="0" dirty="0">
                <a:latin typeface="Calibri" panose="020F0502020204030204" pitchFamily="34" charset="0"/>
              </a:rPr>
              <a:t>Saami ahaan </a:t>
            </a:r>
          </a:p>
          <a:p>
            <a:pPr marL="742950" indent="-742950">
              <a:buFont typeface="+mj-lt"/>
              <a:buAutoNum type="arabicPeriod"/>
            </a:pPr>
            <a:r>
              <a:rPr lang="so-SO" sz="3200" noProof="0" dirty="0">
                <a:latin typeface="Calibri" panose="020F0502020204030204" pitchFamily="34" charset="0"/>
              </a:rPr>
              <a:t>Aan takoor lahayn</a:t>
            </a:r>
          </a:p>
          <a:p>
            <a:pPr marL="742950" indent="-742950">
              <a:buFont typeface="+mj-lt"/>
              <a:buAutoNum type="arabicPeriod"/>
            </a:pPr>
            <a:r>
              <a:rPr lang="so-SO" sz="3200" noProof="0" dirty="0">
                <a:latin typeface="Calibri" panose="020F0502020204030204" pitchFamily="34" charset="0"/>
              </a:rPr>
              <a:t>Waa lagama maarmaan in la ilaaliyo caafimaadka dadweynaha, kala dambeynta dadweynaha, badbaadada dadweynaha, akhlaaqda dadweynaha ama xuquuqda iyo xorriyaddaha dadka kale</a:t>
            </a:r>
          </a:p>
        </p:txBody>
      </p:sp>
    </p:spTree>
    <p:extLst>
      <p:ext uri="{BB962C8B-B14F-4D97-AF65-F5344CB8AC3E}">
        <p14:creationId xmlns:p14="http://schemas.microsoft.com/office/powerpoint/2010/main" val="2469318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6C0EB37D-913C-0A47-A2F9-BA1AE96255D1}"/>
              </a:ext>
            </a:extLst>
          </p:cNvPr>
          <p:cNvSpPr txBox="1"/>
          <p:nvPr/>
        </p:nvSpPr>
        <p:spPr>
          <a:xfrm>
            <a:off x="973777" y="2945081"/>
            <a:ext cx="184731" cy="369332"/>
          </a:xfrm>
          <a:prstGeom prst="rect">
            <a:avLst/>
          </a:prstGeom>
          <a:noFill/>
        </p:spPr>
        <p:txBody>
          <a:bodyPr wrap="none" rtlCol="0">
            <a:spAutoFit/>
          </a:bodyPr>
          <a:lstStyle/>
          <a:p>
            <a:endParaRPr lang="so-SO" noProof="0" dirty="0"/>
          </a:p>
        </p:txBody>
      </p:sp>
      <p:sp>
        <p:nvSpPr>
          <p:cNvPr id="5" name="Rektangel 4">
            <a:extLst>
              <a:ext uri="{FF2B5EF4-FFF2-40B4-BE49-F238E27FC236}">
                <a16:creationId xmlns:a16="http://schemas.microsoft.com/office/drawing/2014/main" id="{CDDEAA41-03DC-B741-8663-0CF1AAC1B787}"/>
              </a:ext>
            </a:extLst>
          </p:cNvPr>
          <p:cNvSpPr/>
          <p:nvPr/>
        </p:nvSpPr>
        <p:spPr>
          <a:xfrm>
            <a:off x="1145666" y="1320730"/>
            <a:ext cx="9058508" cy="2062103"/>
          </a:xfrm>
          <a:prstGeom prst="rect">
            <a:avLst/>
          </a:prstGeom>
        </p:spPr>
        <p:txBody>
          <a:bodyPr wrap="square">
            <a:spAutoFit/>
          </a:bodyPr>
          <a:lstStyle/>
          <a:p>
            <a:r>
              <a:rPr lang="so-SO" sz="3200" b="1" noProof="0" dirty="0">
                <a:latin typeface="Calibri" panose="020F0502020204030204" pitchFamily="34" charset="0"/>
              </a:rPr>
              <a:t>FIIRO GAAR AH: </a:t>
            </a:r>
            <a:r>
              <a:rPr lang="so-SO" sz="3200" noProof="0" dirty="0">
                <a:latin typeface="Calibri" panose="020F0502020204030204" pitchFamily="34" charset="0"/>
              </a:rPr>
              <a:t>Waxaa laga yaabaa inaad rabto in aad ku darto hal ama in ka badan oo bogag ah halkan oo ku saabsan waxa sharciga dalkaagu ka qabo FORB.</a:t>
            </a:r>
          </a:p>
          <a:p>
            <a:endParaRPr lang="so-SO" sz="3200" b="1" noProof="0" dirty="0">
              <a:latin typeface="Calibri" panose="020F0502020204030204" pitchFamily="34" charset="0"/>
            </a:endParaRPr>
          </a:p>
        </p:txBody>
      </p:sp>
    </p:spTree>
    <p:extLst>
      <p:ext uri="{BB962C8B-B14F-4D97-AF65-F5344CB8AC3E}">
        <p14:creationId xmlns:p14="http://schemas.microsoft.com/office/powerpoint/2010/main" val="35489154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6F03F75A-60D6-F441-B559-8F20AE80A6C8}"/>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Robbi Akbari Kamaruddin / Alamy Stock Photo</a:t>
            </a:r>
            <a:endParaRPr lang="so-SO" sz="800" noProof="0" dirty="0">
              <a:solidFill>
                <a:schemeClr val="tx1">
                  <a:lumMod val="65000"/>
                  <a:lumOff val="35000"/>
                </a:schemeClr>
              </a:solidFill>
              <a:latin typeface="Calibri" panose="020F0502020204030204" pitchFamily="34" charset="0"/>
            </a:endParaRPr>
          </a:p>
        </p:txBody>
      </p:sp>
      <p:pic>
        <p:nvPicPr>
          <p:cNvPr id="2" name="Bildobjekt 1" descr="En bild som visar person&#10;&#10;Automatiskt genererad beskrivning">
            <a:extLst>
              <a:ext uri="{FF2B5EF4-FFF2-40B4-BE49-F238E27FC236}">
                <a16:creationId xmlns:a16="http://schemas.microsoft.com/office/drawing/2014/main" id="{13F9C5BD-448E-4F8F-A132-F49745886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62288" cy="6108192"/>
          </a:xfrm>
          <a:prstGeom prst="rect">
            <a:avLst/>
          </a:prstGeom>
        </p:spPr>
      </p:pic>
    </p:spTree>
    <p:extLst>
      <p:ext uri="{BB962C8B-B14F-4D97-AF65-F5344CB8AC3E}">
        <p14:creationId xmlns:p14="http://schemas.microsoft.com/office/powerpoint/2010/main" val="2869254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7" name="Rektangel 6">
            <a:extLst>
              <a:ext uri="{FF2B5EF4-FFF2-40B4-BE49-F238E27FC236}">
                <a16:creationId xmlns:a16="http://schemas.microsoft.com/office/drawing/2014/main" id="{032F0139-F55E-754D-BCC9-95DA8F08826E}"/>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Tetra Images, LLC / Alamy Stock Photo</a:t>
            </a:r>
          </a:p>
        </p:txBody>
      </p:sp>
      <p:pic>
        <p:nvPicPr>
          <p:cNvPr id="4" name="Bildobjekt 3" descr="En bild som visar person, bord, personer, måltid&#10;&#10;Automatiskt genererad beskrivning">
            <a:extLst>
              <a:ext uri="{FF2B5EF4-FFF2-40B4-BE49-F238E27FC236}">
                <a16:creationId xmlns:a16="http://schemas.microsoft.com/office/drawing/2014/main" id="{4E292D5D-0254-4BE2-BBFB-C4846079B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096000"/>
          </a:xfrm>
          <a:prstGeom prst="rect">
            <a:avLst/>
          </a:prstGeom>
        </p:spPr>
      </p:pic>
    </p:spTree>
    <p:extLst>
      <p:ext uri="{BB962C8B-B14F-4D97-AF65-F5344CB8AC3E}">
        <p14:creationId xmlns:p14="http://schemas.microsoft.com/office/powerpoint/2010/main" val="97391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Bildobjekt 8" descr="En bild som visar text&#10;&#10;Automatiskt genererad beskrivning">
            <a:extLst>
              <a:ext uri="{FF2B5EF4-FFF2-40B4-BE49-F238E27FC236}">
                <a16:creationId xmlns:a16="http://schemas.microsoft.com/office/drawing/2014/main" id="{A6E99350-78EB-684A-8458-4CF2A547D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723071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person&#10;&#10;Automatiskt genererad beskrivning">
            <a:extLst>
              <a:ext uri="{FF2B5EF4-FFF2-40B4-BE49-F238E27FC236}">
                <a16:creationId xmlns:a16="http://schemas.microsoft.com/office/drawing/2014/main" id="{3C776DE6-5691-44ED-BDB1-0D8753350F27}"/>
              </a:ext>
            </a:extLst>
          </p:cNvPr>
          <p:cNvPicPr>
            <a:picLocks noChangeAspect="1"/>
          </p:cNvPicPr>
          <p:nvPr/>
        </p:nvPicPr>
        <p:blipFill rotWithShape="1">
          <a:blip r:embed="rId3">
            <a:extLst>
              <a:ext uri="{28A0092B-C50C-407E-A947-70E740481C1C}">
                <a14:useLocalDpi xmlns:a14="http://schemas.microsoft.com/office/drawing/2010/main" val="0"/>
              </a:ext>
            </a:extLst>
          </a:blip>
          <a:srcRect l="1070" r="1070"/>
          <a:stretch/>
        </p:blipFill>
        <p:spPr>
          <a:xfrm>
            <a:off x="1514856" y="487341"/>
            <a:ext cx="9162288" cy="6099391"/>
          </a:xfrm>
          <a:prstGeom prst="rect">
            <a:avLst/>
          </a:prstGeom>
        </p:spPr>
      </p:pic>
      <p:sp>
        <p:nvSpPr>
          <p:cNvPr id="6" name="Rektangel 5">
            <a:extLst>
              <a:ext uri="{FF2B5EF4-FFF2-40B4-BE49-F238E27FC236}">
                <a16:creationId xmlns:a16="http://schemas.microsoft.com/office/drawing/2014/main" id="{1A5CEE2B-F3E1-5E48-AB3A-E2732736318F}"/>
              </a:ext>
            </a:extLst>
          </p:cNvPr>
          <p:cNvSpPr/>
          <p:nvPr/>
        </p:nvSpPr>
        <p:spPr>
          <a:xfrm rot="16200000">
            <a:off x="9550765" y="5320294"/>
            <a:ext cx="2483058" cy="215444"/>
          </a:xfrm>
          <a:prstGeom prst="rect">
            <a:avLst/>
          </a:prstGeom>
        </p:spPr>
        <p:txBody>
          <a:bodyPr wrap="square">
            <a:spAutoFit/>
          </a:bodyPr>
          <a:lstStyle/>
          <a:p>
            <a:r>
              <a:rPr lang="so-SO" sz="800" noProof="0" dirty="0">
                <a:solidFill>
                  <a:schemeClr val="tx1">
                    <a:lumMod val="65000"/>
                    <a:lumOff val="35000"/>
                  </a:schemeClr>
                </a:solidFill>
              </a:rPr>
              <a:t>Photo: Simon Rawles / Alamy Stock Photo</a:t>
            </a:r>
          </a:p>
        </p:txBody>
      </p:sp>
    </p:spTree>
    <p:extLst>
      <p:ext uri="{BB962C8B-B14F-4D97-AF65-F5344CB8AC3E}">
        <p14:creationId xmlns:p14="http://schemas.microsoft.com/office/powerpoint/2010/main" val="18231552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71BD38B1-5885-1A4B-8E6D-8DD1E86993C8}"/>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Rafael Ben Ari / Alamy Stock Photo</a:t>
            </a:r>
          </a:p>
        </p:txBody>
      </p:sp>
      <p:pic>
        <p:nvPicPr>
          <p:cNvPr id="2" name="Bildobjekt 1" descr="En bild som visar bord, inomhus, person, vägg&#10;&#10;Automatiskt genererad beskrivning">
            <a:extLst>
              <a:ext uri="{FF2B5EF4-FFF2-40B4-BE49-F238E27FC236}">
                <a16:creationId xmlns:a16="http://schemas.microsoft.com/office/drawing/2014/main" id="{90A92833-BB89-40BD-BB37-C7A7E8227D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6879"/>
            <a:ext cx="9136888" cy="6091259"/>
          </a:xfrm>
          <a:prstGeom prst="rect">
            <a:avLst/>
          </a:prstGeom>
        </p:spPr>
      </p:pic>
    </p:spTree>
    <p:extLst>
      <p:ext uri="{BB962C8B-B14F-4D97-AF65-F5344CB8AC3E}">
        <p14:creationId xmlns:p14="http://schemas.microsoft.com/office/powerpoint/2010/main" val="734120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B9C640E3-ABF1-7D48-BEE4-77F794942FA3}"/>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Gregory Wrona / Alamy Stock Photo</a:t>
            </a:r>
          </a:p>
        </p:txBody>
      </p:sp>
      <p:pic>
        <p:nvPicPr>
          <p:cNvPr id="2" name="Bildobjekt 1" descr="En bild som visar text, marknadsplats, färsk, affär&#10;&#10;Automatiskt genererad beskrivning">
            <a:extLst>
              <a:ext uri="{FF2B5EF4-FFF2-40B4-BE49-F238E27FC236}">
                <a16:creationId xmlns:a16="http://schemas.microsoft.com/office/drawing/2014/main" id="{39983166-A3AD-491F-A571-E7984B7384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54468" cy="6090797"/>
          </a:xfrm>
          <a:prstGeom prst="rect">
            <a:avLst/>
          </a:prstGeom>
        </p:spPr>
      </p:pic>
    </p:spTree>
    <p:extLst>
      <p:ext uri="{BB962C8B-B14F-4D97-AF65-F5344CB8AC3E}">
        <p14:creationId xmlns:p14="http://schemas.microsoft.com/office/powerpoint/2010/main" val="134697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C527C015-F27A-4449-B4D6-688326B27CF6}"/>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Jeffrey Isaaz Greenberg / Alamy Stock Photo</a:t>
            </a:r>
          </a:p>
        </p:txBody>
      </p:sp>
      <p:pic>
        <p:nvPicPr>
          <p:cNvPr id="2" name="Bildobjekt 1" descr="En bild som visar text, person, inomhus, arbetar&#10;&#10;Automatiskt genererad beskrivning">
            <a:extLst>
              <a:ext uri="{FF2B5EF4-FFF2-40B4-BE49-F238E27FC236}">
                <a16:creationId xmlns:a16="http://schemas.microsoft.com/office/drawing/2014/main" id="{03DFE6B4-0A50-406C-9811-3E2813A92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7556" y="487341"/>
            <a:ext cx="9136888" cy="6091259"/>
          </a:xfrm>
          <a:prstGeom prst="rect">
            <a:avLst/>
          </a:prstGeom>
        </p:spPr>
      </p:pic>
    </p:spTree>
    <p:extLst>
      <p:ext uri="{BB962C8B-B14F-4D97-AF65-F5344CB8AC3E}">
        <p14:creationId xmlns:p14="http://schemas.microsoft.com/office/powerpoint/2010/main" val="34914709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6789A56-26DE-6E4C-9505-7608AD767391}"/>
              </a:ext>
            </a:extLst>
          </p:cNvPr>
          <p:cNvSpPr/>
          <p:nvPr/>
        </p:nvSpPr>
        <p:spPr>
          <a:xfrm rot="16200000">
            <a:off x="9554232" y="5320294"/>
            <a:ext cx="2483058" cy="215444"/>
          </a:xfrm>
          <a:prstGeom prst="rect">
            <a:avLst/>
          </a:prstGeom>
        </p:spPr>
        <p:txBody>
          <a:bodyPr wrap="square">
            <a:spAutoFit/>
          </a:bodyPr>
          <a:lstStyle/>
          <a:p>
            <a:r>
              <a:rPr lang="so-SO" sz="800" noProof="0" dirty="0">
                <a:solidFill>
                  <a:schemeClr val="tx1">
                    <a:lumMod val="65000"/>
                    <a:lumOff val="35000"/>
                  </a:schemeClr>
                </a:solidFill>
              </a:rPr>
              <a:t>Photo: Sergi Reboredo / Alamy Stock Photo</a:t>
            </a:r>
          </a:p>
        </p:txBody>
      </p:sp>
      <p:pic>
        <p:nvPicPr>
          <p:cNvPr id="2" name="Bildobjekt 1" descr="En bild som visar person, utomhus, personer, grupp&#10;&#10;Automatiskt genererad beskrivning">
            <a:extLst>
              <a:ext uri="{FF2B5EF4-FFF2-40B4-BE49-F238E27FC236}">
                <a16:creationId xmlns:a16="http://schemas.microsoft.com/office/drawing/2014/main" id="{FC4172FE-C886-43CD-9EC9-88C3FAAFEC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7556" y="487341"/>
            <a:ext cx="9136888" cy="6099391"/>
          </a:xfrm>
          <a:prstGeom prst="rect">
            <a:avLst/>
          </a:prstGeom>
        </p:spPr>
      </p:pic>
    </p:spTree>
    <p:extLst>
      <p:ext uri="{BB962C8B-B14F-4D97-AF65-F5344CB8AC3E}">
        <p14:creationId xmlns:p14="http://schemas.microsoft.com/office/powerpoint/2010/main" val="14769151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110BF967-70E2-0344-BAAC-847548626824}"/>
              </a:ext>
            </a:extLst>
          </p:cNvPr>
          <p:cNvSpPr/>
          <p:nvPr/>
        </p:nvSpPr>
        <p:spPr>
          <a:xfrm rot="16200000">
            <a:off x="8976134" y="5320294"/>
            <a:ext cx="2483058" cy="215444"/>
          </a:xfrm>
          <a:prstGeom prst="rect">
            <a:avLst/>
          </a:prstGeom>
        </p:spPr>
        <p:txBody>
          <a:bodyPr wrap="square">
            <a:spAutoFit/>
          </a:bodyPr>
          <a:lstStyle/>
          <a:p>
            <a:r>
              <a:rPr lang="so-SO" sz="800" noProof="0" dirty="0">
                <a:solidFill>
                  <a:schemeClr val="tx1">
                    <a:lumMod val="65000"/>
                    <a:lumOff val="35000"/>
                  </a:schemeClr>
                </a:solidFill>
              </a:rPr>
              <a:t>Photo: Agefotostock / Alamy Stock Photo</a:t>
            </a:r>
          </a:p>
        </p:txBody>
      </p:sp>
      <p:pic>
        <p:nvPicPr>
          <p:cNvPr id="2" name="Bildobjekt 1" descr="En bild som visar person, kläder, person, stående&#10;&#10;Automatiskt genererad beskrivning">
            <a:extLst>
              <a:ext uri="{FF2B5EF4-FFF2-40B4-BE49-F238E27FC236}">
                <a16:creationId xmlns:a16="http://schemas.microsoft.com/office/drawing/2014/main" id="{2B204212-4162-4B98-9F18-317728D96A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7037" y="487341"/>
            <a:ext cx="8130488" cy="6099391"/>
          </a:xfrm>
          <a:prstGeom prst="rect">
            <a:avLst/>
          </a:prstGeom>
        </p:spPr>
      </p:pic>
    </p:spTree>
    <p:extLst>
      <p:ext uri="{BB962C8B-B14F-4D97-AF65-F5344CB8AC3E}">
        <p14:creationId xmlns:p14="http://schemas.microsoft.com/office/powerpoint/2010/main" val="14132690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En bild som visar sitter, person, bärbar dator, inomhus&#10;&#10;Automatiskt genererad beskrivning">
            <a:extLst>
              <a:ext uri="{FF2B5EF4-FFF2-40B4-BE49-F238E27FC236}">
                <a16:creationId xmlns:a16="http://schemas.microsoft.com/office/drawing/2014/main" id="{6906AE3E-B51D-4485-9C11-2777F3A551BB}"/>
              </a:ext>
            </a:extLst>
          </p:cNvPr>
          <p:cNvPicPr>
            <a:picLocks noChangeAspect="1"/>
          </p:cNvPicPr>
          <p:nvPr/>
        </p:nvPicPr>
        <p:blipFill rotWithShape="1">
          <a:blip r:embed="rId3">
            <a:extLst>
              <a:ext uri="{28A0092B-C50C-407E-A947-70E740481C1C}">
                <a14:useLocalDpi xmlns:a14="http://schemas.microsoft.com/office/drawing/2010/main" val="0"/>
              </a:ext>
            </a:extLst>
          </a:blip>
          <a:srcRect b="1347"/>
          <a:stretch/>
        </p:blipFill>
        <p:spPr>
          <a:xfrm>
            <a:off x="1527556" y="486879"/>
            <a:ext cx="9150346" cy="6099391"/>
          </a:xfrm>
          <a:prstGeom prst="rect">
            <a:avLst/>
          </a:prstGeom>
        </p:spPr>
      </p:pic>
      <p:sp>
        <p:nvSpPr>
          <p:cNvPr id="3" name="Rektangel 2">
            <a:extLst>
              <a:ext uri="{FF2B5EF4-FFF2-40B4-BE49-F238E27FC236}">
                <a16:creationId xmlns:a16="http://schemas.microsoft.com/office/drawing/2014/main" id="{0A9E50FE-4172-C147-8F72-2C495A542648}"/>
              </a:ext>
            </a:extLst>
          </p:cNvPr>
          <p:cNvSpPr/>
          <p:nvPr/>
        </p:nvSpPr>
        <p:spPr>
          <a:xfrm rot="16200000">
            <a:off x="9555115" y="5320294"/>
            <a:ext cx="2483058" cy="215444"/>
          </a:xfrm>
          <a:prstGeom prst="rect">
            <a:avLst/>
          </a:prstGeom>
        </p:spPr>
        <p:txBody>
          <a:bodyPr wrap="square">
            <a:spAutoFit/>
          </a:bodyPr>
          <a:lstStyle/>
          <a:p>
            <a:r>
              <a:rPr lang="so-SO" sz="800" noProof="0" dirty="0">
                <a:solidFill>
                  <a:schemeClr val="tx1">
                    <a:lumMod val="65000"/>
                    <a:lumOff val="35000"/>
                  </a:schemeClr>
                </a:solidFill>
              </a:rPr>
              <a:t>Photo: Dieddin Alsoub / Alamy Stock Photo</a:t>
            </a:r>
          </a:p>
        </p:txBody>
      </p:sp>
    </p:spTree>
    <p:extLst>
      <p:ext uri="{BB962C8B-B14F-4D97-AF65-F5344CB8AC3E}">
        <p14:creationId xmlns:p14="http://schemas.microsoft.com/office/powerpoint/2010/main" val="41251604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C0BDEC26-8078-AA40-BD31-6F85B9168D59}"/>
              </a:ext>
            </a:extLst>
          </p:cNvPr>
          <p:cNvSpPr/>
          <p:nvPr/>
        </p:nvSpPr>
        <p:spPr>
          <a:xfrm rot="16200000">
            <a:off x="9558339" y="5320294"/>
            <a:ext cx="2483058" cy="215444"/>
          </a:xfrm>
          <a:prstGeom prst="rect">
            <a:avLst/>
          </a:prstGeom>
        </p:spPr>
        <p:txBody>
          <a:bodyPr wrap="square">
            <a:spAutoFit/>
          </a:bodyPr>
          <a:lstStyle/>
          <a:p>
            <a:r>
              <a:rPr lang="so-SO" sz="800" noProof="0" dirty="0">
                <a:solidFill>
                  <a:schemeClr val="tx1">
                    <a:lumMod val="65000"/>
                    <a:lumOff val="35000"/>
                  </a:schemeClr>
                </a:solidFill>
              </a:rPr>
              <a:t>Photo: Skynesher/Istock</a:t>
            </a:r>
          </a:p>
        </p:txBody>
      </p:sp>
      <p:pic>
        <p:nvPicPr>
          <p:cNvPr id="6" name="Bildobjekt 5" descr="En bild som visar person, inomhus, personer, konferensrum&#10;&#10;Automatiskt genererad beskrivning">
            <a:extLst>
              <a:ext uri="{FF2B5EF4-FFF2-40B4-BE49-F238E27FC236}">
                <a16:creationId xmlns:a16="http://schemas.microsoft.com/office/drawing/2014/main" id="{C9E882FB-564D-DE44-A722-49842BAC2A3A}"/>
              </a:ext>
            </a:extLst>
          </p:cNvPr>
          <p:cNvPicPr>
            <a:picLocks noChangeAspect="1"/>
          </p:cNvPicPr>
          <p:nvPr/>
        </p:nvPicPr>
        <p:blipFill rotWithShape="1">
          <a:blip r:embed="rId4">
            <a:extLst>
              <a:ext uri="{28A0092B-C50C-407E-A947-70E740481C1C}">
                <a14:useLocalDpi xmlns:a14="http://schemas.microsoft.com/office/drawing/2010/main" val="0"/>
              </a:ext>
            </a:extLst>
          </a:blip>
          <a:srcRect t="1" b="-1364"/>
          <a:stretch/>
        </p:blipFill>
        <p:spPr>
          <a:xfrm>
            <a:off x="1522008" y="479382"/>
            <a:ext cx="9161441" cy="6190163"/>
          </a:xfrm>
          <a:prstGeom prst="rect">
            <a:avLst/>
          </a:prstGeom>
        </p:spPr>
      </p:pic>
    </p:spTree>
    <p:extLst>
      <p:ext uri="{BB962C8B-B14F-4D97-AF65-F5344CB8AC3E}">
        <p14:creationId xmlns:p14="http://schemas.microsoft.com/office/powerpoint/2010/main" val="8570720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31B3E114-2C70-2340-83A4-4126FD29ACBE}"/>
              </a:ext>
            </a:extLst>
          </p:cNvPr>
          <p:cNvSpPr/>
          <p:nvPr/>
        </p:nvSpPr>
        <p:spPr>
          <a:xfrm rot="16200000">
            <a:off x="9380493" y="5144751"/>
            <a:ext cx="2834145" cy="215444"/>
          </a:xfrm>
          <a:prstGeom prst="rect">
            <a:avLst/>
          </a:prstGeom>
        </p:spPr>
        <p:txBody>
          <a:bodyPr wrap="square">
            <a:spAutoFit/>
          </a:bodyPr>
          <a:lstStyle/>
          <a:p>
            <a:r>
              <a:rPr lang="so-SO" sz="800" noProof="0" dirty="0">
                <a:solidFill>
                  <a:schemeClr val="tx1">
                    <a:lumMod val="65000"/>
                    <a:lumOff val="35000"/>
                  </a:schemeClr>
                </a:solidFill>
              </a:rPr>
              <a:t>Photo: Angela Hampton Picture Library / Alamy Stock Photo</a:t>
            </a:r>
          </a:p>
        </p:txBody>
      </p:sp>
      <p:pic>
        <p:nvPicPr>
          <p:cNvPr id="7" name="Bildobjekt 6" descr="En bild som visar person, utomhus, stående, ung&#10;&#10;Automatiskt genererad beskrivning">
            <a:extLst>
              <a:ext uri="{FF2B5EF4-FFF2-40B4-BE49-F238E27FC236}">
                <a16:creationId xmlns:a16="http://schemas.microsoft.com/office/drawing/2014/main" id="{1571B732-F517-0E44-BCBD-16C396CA2EA6}"/>
              </a:ext>
            </a:extLst>
          </p:cNvPr>
          <p:cNvPicPr>
            <a:picLocks noChangeAspect="1"/>
          </p:cNvPicPr>
          <p:nvPr/>
        </p:nvPicPr>
        <p:blipFill rotWithShape="1">
          <a:blip r:embed="rId4">
            <a:extLst>
              <a:ext uri="{28A0092B-C50C-407E-A947-70E740481C1C}">
                <a14:useLocalDpi xmlns:a14="http://schemas.microsoft.com/office/drawing/2010/main" val="0"/>
              </a:ext>
            </a:extLst>
          </a:blip>
          <a:srcRect l="-1437" t="1358" r="378" b="-1358"/>
          <a:stretch/>
        </p:blipFill>
        <p:spPr>
          <a:xfrm>
            <a:off x="1426413" y="481255"/>
            <a:ext cx="9254228" cy="6175105"/>
          </a:xfrm>
          <a:prstGeom prst="rect">
            <a:avLst/>
          </a:prstGeom>
        </p:spPr>
      </p:pic>
    </p:spTree>
    <p:extLst>
      <p:ext uri="{BB962C8B-B14F-4D97-AF65-F5344CB8AC3E}">
        <p14:creationId xmlns:p14="http://schemas.microsoft.com/office/powerpoint/2010/main" val="531601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55693E95-361E-5744-96DF-6710D34323D9}"/>
              </a:ext>
            </a:extLst>
          </p:cNvPr>
          <p:cNvSpPr/>
          <p:nvPr/>
        </p:nvSpPr>
        <p:spPr>
          <a:xfrm rot="16200000">
            <a:off x="9553072" y="5320294"/>
            <a:ext cx="2483058" cy="215444"/>
          </a:xfrm>
          <a:prstGeom prst="rect">
            <a:avLst/>
          </a:prstGeom>
        </p:spPr>
        <p:txBody>
          <a:bodyPr wrap="square">
            <a:spAutoFit/>
          </a:bodyPr>
          <a:lstStyle/>
          <a:p>
            <a:r>
              <a:rPr lang="so-SO" sz="800" noProof="0" dirty="0">
                <a:solidFill>
                  <a:schemeClr val="tx1">
                    <a:lumMod val="65000"/>
                    <a:lumOff val="35000"/>
                  </a:schemeClr>
                </a:solidFill>
              </a:rPr>
              <a:t>Photo: Dinodia Photos / Alamy Stock Photo</a:t>
            </a:r>
          </a:p>
        </p:txBody>
      </p:sp>
      <p:pic>
        <p:nvPicPr>
          <p:cNvPr id="7" name="Bildobjekt 6" descr="En bild som visar person, folksamling&#10;&#10;Automatiskt genererad beskrivning">
            <a:extLst>
              <a:ext uri="{FF2B5EF4-FFF2-40B4-BE49-F238E27FC236}">
                <a16:creationId xmlns:a16="http://schemas.microsoft.com/office/drawing/2014/main" id="{A16A48E5-8326-2E44-B6CD-63219F448C19}"/>
              </a:ext>
            </a:extLst>
          </p:cNvPr>
          <p:cNvPicPr>
            <a:picLocks noChangeAspect="1"/>
          </p:cNvPicPr>
          <p:nvPr/>
        </p:nvPicPr>
        <p:blipFill rotWithShape="1">
          <a:blip r:embed="rId3">
            <a:extLst>
              <a:ext uri="{28A0092B-C50C-407E-A947-70E740481C1C}">
                <a14:useLocalDpi xmlns:a14="http://schemas.microsoft.com/office/drawing/2010/main" val="0"/>
              </a:ext>
            </a:extLst>
          </a:blip>
          <a:srcRect l="1584" r="1441"/>
          <a:stretch/>
        </p:blipFill>
        <p:spPr>
          <a:xfrm>
            <a:off x="1527556" y="487341"/>
            <a:ext cx="9150346" cy="6099391"/>
          </a:xfrm>
          <a:prstGeom prst="rect">
            <a:avLst/>
          </a:prstGeom>
        </p:spPr>
      </p:pic>
    </p:spTree>
    <p:extLst>
      <p:ext uri="{BB962C8B-B14F-4D97-AF65-F5344CB8AC3E}">
        <p14:creationId xmlns:p14="http://schemas.microsoft.com/office/powerpoint/2010/main" val="4009818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D19B6069-BA23-6A4C-94A7-6FEDD09E1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88278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6505BDE-970A-0C47-A873-D029790A572A}"/>
              </a:ext>
            </a:extLst>
          </p:cNvPr>
          <p:cNvSpPr/>
          <p:nvPr/>
        </p:nvSpPr>
        <p:spPr>
          <a:xfrm rot="16200000">
            <a:off x="9556037" y="5320294"/>
            <a:ext cx="2483058" cy="215444"/>
          </a:xfrm>
          <a:prstGeom prst="rect">
            <a:avLst/>
          </a:prstGeom>
        </p:spPr>
        <p:txBody>
          <a:bodyPr wrap="square" lIns="91440" tIns="45720" rIns="91440" bIns="45720" anchor="t">
            <a:spAutoFit/>
          </a:bodyPr>
          <a:lstStyle/>
          <a:p>
            <a:r>
              <a:rPr lang="so-SO" sz="800" noProof="0" dirty="0">
                <a:solidFill>
                  <a:schemeClr val="tx1">
                    <a:lumMod val="65000"/>
                    <a:lumOff val="35000"/>
                  </a:schemeClr>
                </a:solidFill>
              </a:rPr>
              <a:t>Photo: SOPA Images Limited / Alamy Stock Photo</a:t>
            </a:r>
          </a:p>
        </p:txBody>
      </p:sp>
      <p:pic>
        <p:nvPicPr>
          <p:cNvPr id="9" name="Bildobjekt 8" descr="En bild som visar himmel, utomhus, person, personer&#10;&#10;Automatiskt genererad beskrivning">
            <a:extLst>
              <a:ext uri="{FF2B5EF4-FFF2-40B4-BE49-F238E27FC236}">
                <a16:creationId xmlns:a16="http://schemas.microsoft.com/office/drawing/2014/main" id="{FA30069D-DF5C-FE43-BD09-2DA316A06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1698827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5" name="Rektangel 4">
            <a:extLst>
              <a:ext uri="{FF2B5EF4-FFF2-40B4-BE49-F238E27FC236}">
                <a16:creationId xmlns:a16="http://schemas.microsoft.com/office/drawing/2014/main" id="{4877A281-B0B4-754A-AA1F-8688C530610B}"/>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Friedrich Stark / Alamy Stock Photo</a:t>
            </a:r>
          </a:p>
        </p:txBody>
      </p:sp>
      <p:pic>
        <p:nvPicPr>
          <p:cNvPr id="8" name="Bildobjekt 7" descr="En bild som visar byggnad, utomhus, mark, väg&#10;&#10;Automatiskt genererad beskrivning">
            <a:extLst>
              <a:ext uri="{FF2B5EF4-FFF2-40B4-BE49-F238E27FC236}">
                <a16:creationId xmlns:a16="http://schemas.microsoft.com/office/drawing/2014/main" id="{6E99431E-B189-F241-982F-9330D2BCD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856" y="486879"/>
            <a:ext cx="9162288" cy="6108192"/>
          </a:xfrm>
          <a:prstGeom prst="rect">
            <a:avLst/>
          </a:prstGeom>
        </p:spPr>
      </p:pic>
    </p:spTree>
    <p:extLst>
      <p:ext uri="{BB962C8B-B14F-4D97-AF65-F5344CB8AC3E}">
        <p14:creationId xmlns:p14="http://schemas.microsoft.com/office/powerpoint/2010/main" val="2758421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6435BC66-F6F1-3F41-9CE7-2CFEC28D9EAD}"/>
              </a:ext>
            </a:extLst>
          </p:cNvPr>
          <p:cNvSpPr/>
          <p:nvPr/>
        </p:nvSpPr>
        <p:spPr>
          <a:xfrm rot="16200000">
            <a:off x="9556037" y="5320294"/>
            <a:ext cx="2483058" cy="215444"/>
          </a:xfrm>
          <a:prstGeom prst="rect">
            <a:avLst/>
          </a:prstGeom>
        </p:spPr>
        <p:txBody>
          <a:bodyPr wrap="square">
            <a:spAutoFit/>
          </a:bodyPr>
          <a:lstStyle/>
          <a:p>
            <a:r>
              <a:rPr lang="so-SO" sz="800" noProof="0" dirty="0">
                <a:solidFill>
                  <a:schemeClr val="tx1">
                    <a:lumMod val="65000"/>
                    <a:lumOff val="35000"/>
                  </a:schemeClr>
                </a:solidFill>
              </a:rPr>
              <a:t>Photo: Simon Mayer</a:t>
            </a:r>
          </a:p>
        </p:txBody>
      </p:sp>
      <p:pic>
        <p:nvPicPr>
          <p:cNvPr id="7" name="Bildobjekt 6" descr="En bild som visar TV, skärm, inomhus, person&#10;&#10;Automatiskt genererad beskrivning">
            <a:extLst>
              <a:ext uri="{FF2B5EF4-FFF2-40B4-BE49-F238E27FC236}">
                <a16:creationId xmlns:a16="http://schemas.microsoft.com/office/drawing/2014/main" id="{8944ED7A-8F68-694D-A326-C28964C37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856" y="489794"/>
            <a:ext cx="9174987" cy="6124824"/>
          </a:xfrm>
          <a:prstGeom prst="rect">
            <a:avLst/>
          </a:prstGeom>
        </p:spPr>
      </p:pic>
    </p:spTree>
    <p:extLst>
      <p:ext uri="{BB962C8B-B14F-4D97-AF65-F5344CB8AC3E}">
        <p14:creationId xmlns:p14="http://schemas.microsoft.com/office/powerpoint/2010/main" val="27919251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228600"/>
          </a:xfrm>
          <a:prstGeom prst="rect">
            <a:avLst/>
          </a:prstGeom>
        </p:spPr>
      </p:pic>
      <p:pic>
        <p:nvPicPr>
          <p:cNvPr id="12" name="Bildobjekt 11" descr="En bild som visar himmel, utomhus, dag, torn&#10;&#10;Automatiskt genererad beskrivning">
            <a:extLst>
              <a:ext uri="{FF2B5EF4-FFF2-40B4-BE49-F238E27FC236}">
                <a16:creationId xmlns:a16="http://schemas.microsoft.com/office/drawing/2014/main" id="{388B043D-F5A1-F64A-AB35-CB75583DF1EA}"/>
              </a:ext>
            </a:extLst>
          </p:cNvPr>
          <p:cNvPicPr>
            <a:picLocks noChangeAspect="1"/>
          </p:cNvPicPr>
          <p:nvPr/>
        </p:nvPicPr>
        <p:blipFill rotWithShape="1">
          <a:blip r:embed="rId4">
            <a:extLst>
              <a:ext uri="{28A0092B-C50C-407E-A947-70E740481C1C}">
                <a14:useLocalDpi xmlns:a14="http://schemas.microsoft.com/office/drawing/2010/main" val="0"/>
              </a:ext>
            </a:extLst>
          </a:blip>
          <a:srcRect l="1548" r="8019"/>
          <a:stretch/>
        </p:blipFill>
        <p:spPr>
          <a:xfrm>
            <a:off x="1509457" y="498260"/>
            <a:ext cx="9174987" cy="6108192"/>
          </a:xfrm>
          <a:prstGeom prst="rect">
            <a:avLst/>
          </a:prstGeom>
        </p:spPr>
      </p:pic>
      <p:sp>
        <p:nvSpPr>
          <p:cNvPr id="9" name="Rektangel 8">
            <a:extLst>
              <a:ext uri="{FF2B5EF4-FFF2-40B4-BE49-F238E27FC236}">
                <a16:creationId xmlns:a16="http://schemas.microsoft.com/office/drawing/2014/main" id="{112B7C6E-DA47-AC44-A311-55F18F8BFFA8}"/>
              </a:ext>
            </a:extLst>
          </p:cNvPr>
          <p:cNvSpPr/>
          <p:nvPr/>
        </p:nvSpPr>
        <p:spPr>
          <a:xfrm rot="16200000">
            <a:off x="9548736" y="5320294"/>
            <a:ext cx="2483058" cy="215444"/>
          </a:xfrm>
          <a:prstGeom prst="rect">
            <a:avLst/>
          </a:prstGeom>
        </p:spPr>
        <p:txBody>
          <a:bodyPr wrap="square">
            <a:spAutoFit/>
          </a:bodyPr>
          <a:lstStyle/>
          <a:p>
            <a:r>
              <a:rPr lang="so-SO" sz="800" noProof="0" dirty="0">
                <a:solidFill>
                  <a:schemeClr val="tx1">
                    <a:lumMod val="65000"/>
                    <a:lumOff val="35000"/>
                  </a:schemeClr>
                </a:solidFill>
              </a:rPr>
              <a:t>Photo: Agencja Fotograficzna Caro / Alamy Stock Photo</a:t>
            </a:r>
          </a:p>
        </p:txBody>
      </p:sp>
    </p:spTree>
    <p:extLst>
      <p:ext uri="{BB962C8B-B14F-4D97-AF65-F5344CB8AC3E}">
        <p14:creationId xmlns:p14="http://schemas.microsoft.com/office/powerpoint/2010/main" val="2732771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9" y="0"/>
            <a:ext cx="12192000" cy="228600"/>
          </a:xfrm>
          <a:prstGeom prst="rect">
            <a:avLst/>
          </a:prstGeom>
        </p:spPr>
      </p:pic>
      <p:sp>
        <p:nvSpPr>
          <p:cNvPr id="5" name="textruta 4">
            <a:extLst>
              <a:ext uri="{FF2B5EF4-FFF2-40B4-BE49-F238E27FC236}">
                <a16:creationId xmlns:a16="http://schemas.microsoft.com/office/drawing/2014/main" id="{8D503B26-1953-014B-AABE-6771BAA94DA5}"/>
              </a:ext>
            </a:extLst>
          </p:cNvPr>
          <p:cNvSpPr txBox="1"/>
          <p:nvPr/>
        </p:nvSpPr>
        <p:spPr>
          <a:xfrm>
            <a:off x="0" y="777170"/>
            <a:ext cx="12192000" cy="3662541"/>
          </a:xfrm>
          <a:prstGeom prst="rect">
            <a:avLst/>
          </a:prstGeom>
          <a:noFill/>
        </p:spPr>
        <p:txBody>
          <a:bodyPr wrap="square" rtlCol="0">
            <a:spAutoFit/>
          </a:bodyPr>
          <a:lstStyle/>
          <a:p>
            <a:pPr algn="ctr">
              <a:lnSpc>
                <a:spcPct val="150000"/>
              </a:lnSpc>
            </a:pPr>
            <a:endParaRPr lang="so-SO" sz="3200" spc="600" noProof="0" dirty="0">
              <a:solidFill>
                <a:schemeClr val="bg1"/>
              </a:solidFill>
              <a:latin typeface="Calibri" panose="020F0502020204030204" pitchFamily="34" charset="0"/>
            </a:endParaRPr>
          </a:p>
          <a:p>
            <a:pPr algn="ctr"/>
            <a:r>
              <a:rPr lang="so-SO" sz="4000" b="1" noProof="0" dirty="0">
                <a:solidFill>
                  <a:schemeClr val="bg1"/>
                </a:solidFill>
                <a:latin typeface="Calibri" panose="020F0502020204030204" pitchFamily="34" charset="0"/>
              </a:rPr>
              <a:t>Waa hagaag, soo dhawaada mar kale!</a:t>
            </a:r>
            <a:r>
              <a:rPr lang="so-SO" sz="4000" noProof="0" dirty="0">
                <a:solidFill>
                  <a:schemeClr val="bg1"/>
                </a:solidFill>
                <a:latin typeface="Calibri "/>
                <a:cs typeface="Calibri"/>
              </a:rPr>
              <a:t> </a:t>
            </a:r>
            <a:br>
              <a:rPr lang="so-SO" sz="3600" noProof="0" dirty="0">
                <a:latin typeface="Calibri" panose="020F0502020204030204" pitchFamily="34" charset="0"/>
              </a:rPr>
            </a:br>
            <a:endParaRPr lang="so-SO" sz="1600" spc="600" noProof="0" dirty="0">
              <a:solidFill>
                <a:schemeClr val="bg1"/>
              </a:solidFill>
              <a:latin typeface="Calibri" panose="020F0502020204030204" pitchFamily="34" charset="0"/>
            </a:endParaRPr>
          </a:p>
          <a:p>
            <a:pPr algn="ctr"/>
            <a:r>
              <a:rPr lang="so-SO" sz="3200" noProof="0" dirty="0">
                <a:solidFill>
                  <a:schemeClr val="bg1"/>
                </a:solidFill>
                <a:latin typeface="Calibri" panose="020F0502020204030204" pitchFamily="34" charset="0"/>
              </a:rPr>
              <a:t>Kulanka xiga:  </a:t>
            </a:r>
            <a:br>
              <a:rPr lang="so-SO" sz="3200" noProof="0" dirty="0">
                <a:solidFill>
                  <a:schemeClr val="bg1"/>
                </a:solidFill>
                <a:latin typeface="Calibri" panose="020F0502020204030204" pitchFamily="34" charset="0"/>
              </a:rPr>
            </a:br>
            <a:r>
              <a:rPr lang="so-SO" sz="3200" noProof="0" dirty="0">
                <a:solidFill>
                  <a:schemeClr val="bg1"/>
                </a:solidFill>
                <a:latin typeface="Calibri" panose="020F0502020204030204" pitchFamily="34" charset="0"/>
              </a:rPr>
              <a:t>Aqoonsigeenna badan</a:t>
            </a:r>
            <a:endParaRPr lang="so-SO" sz="3200" b="1" noProof="0" dirty="0">
              <a:solidFill>
                <a:schemeClr val="bg1"/>
              </a:solidFill>
              <a:latin typeface="Calibri" panose="020F0502020204030204" pitchFamily="34" charset="0"/>
            </a:endParaRPr>
          </a:p>
          <a:p>
            <a:pPr algn="ctr"/>
            <a:endParaRPr lang="so-SO" sz="2800" noProof="0" dirty="0">
              <a:solidFill>
                <a:schemeClr val="bg1"/>
              </a:solidFill>
              <a:latin typeface="Calibri" panose="020F0502020204030204" pitchFamily="34" charset="0"/>
            </a:endParaRPr>
          </a:p>
          <a:p>
            <a:pPr algn="ctr"/>
            <a:r>
              <a:rPr lang="so-SO" sz="3600" noProof="0" dirty="0">
                <a:solidFill>
                  <a:schemeClr val="bg1"/>
                </a:solidFill>
                <a:latin typeface="Calibri" panose="020F0502020204030204" pitchFamily="34" charset="0"/>
              </a:rPr>
              <a:t>   </a:t>
            </a:r>
          </a:p>
        </p:txBody>
      </p:sp>
      <p:pic>
        <p:nvPicPr>
          <p:cNvPr id="10" name="Bildobjekt 9">
            <a:extLst>
              <a:ext uri="{FF2B5EF4-FFF2-40B4-BE49-F238E27FC236}">
                <a16:creationId xmlns:a16="http://schemas.microsoft.com/office/drawing/2014/main" id="{6AA44479-AF74-AD41-8256-CC8F1A1E1B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84726" y="4262273"/>
            <a:ext cx="1814289" cy="1818557"/>
          </a:xfrm>
          <a:prstGeom prst="rect">
            <a:avLst/>
          </a:prstGeom>
        </p:spPr>
      </p:pic>
    </p:spTree>
    <p:extLst>
      <p:ext uri="{BB962C8B-B14F-4D97-AF65-F5344CB8AC3E}">
        <p14:creationId xmlns:p14="http://schemas.microsoft.com/office/powerpoint/2010/main" val="134568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sovrum&#10;&#10;Automatiskt genererad beskrivning">
            <a:extLst>
              <a:ext uri="{FF2B5EF4-FFF2-40B4-BE49-F238E27FC236}">
                <a16:creationId xmlns:a16="http://schemas.microsoft.com/office/drawing/2014/main" id="{32FF27CE-D39C-354A-A0DF-A0A96B6FF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1298144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 vektorgrafik&#10;&#10;Automatiskt genererad beskrivning">
            <a:extLst>
              <a:ext uri="{FF2B5EF4-FFF2-40B4-BE49-F238E27FC236}">
                <a16:creationId xmlns:a16="http://schemas.microsoft.com/office/drawing/2014/main" id="{C67FADFE-ECBC-5F48-A5D4-9AF66D72B6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264081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Bildobjekt 2" descr="En bild som visar text&#10;&#10;Automatiskt genererad beskrivning">
            <a:extLst>
              <a:ext uri="{FF2B5EF4-FFF2-40B4-BE49-F238E27FC236}">
                <a16:creationId xmlns:a16="http://schemas.microsoft.com/office/drawing/2014/main" id="{EEBDABDE-2B94-E342-AD2D-90C8F62161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394" y="0"/>
            <a:ext cx="9697212" cy="6858000"/>
          </a:xfrm>
          <a:prstGeom prst="rect">
            <a:avLst/>
          </a:prstGeom>
        </p:spPr>
      </p:pic>
    </p:spTree>
    <p:extLst>
      <p:ext uri="{BB962C8B-B14F-4D97-AF65-F5344CB8AC3E}">
        <p14:creationId xmlns:p14="http://schemas.microsoft.com/office/powerpoint/2010/main" val="2949503635"/>
      </p:ext>
    </p:extLst>
  </p:cSld>
  <p:clrMapOvr>
    <a:masterClrMapping/>
  </p:clrMapOvr>
</p:sld>
</file>

<file path=ppt/theme/theme1.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3149BED6-D353-314C-B768-42561DA9A2F1}"/>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0B59E091-CD95-6A4D-B2DC-11500E1DB7A2}"/>
    </a:ext>
  </a:extLst>
</a:theme>
</file>

<file path=ppt/theme/theme3.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46A70D01-9541-5C40-A1FA-E20E794E1016}"/>
    </a:ext>
  </a:extLst>
</a:theme>
</file>

<file path=ppt/theme/theme4.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9F1D1274-14B3-1842-A5B1-E2070B055ECD}"/>
    </a:ext>
  </a:extLst>
</a:theme>
</file>

<file path=ppt/theme/theme5.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1_PPTx" id="{D825548B-CD44-6544-90C8-B455B9F41619}" vid="{E439A813-A772-5B41-A0CC-EC464892A6B0}"/>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2fecd5d-df39-456e-b4cb-878c351283d5">
      <Terms xmlns="http://schemas.microsoft.com/office/infopath/2007/PartnerControls"/>
    </lcf76f155ced4ddcb4097134ff3c332f>
    <TaxCatchAll xmlns="6542285b-0a69-4616-8a34-3bdbf91ac2f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bfc1e81f5f19968da88d0d20b4e3f914">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b912562bd08d18921abe8c747c284b70"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2.xml><?xml version="1.0" encoding="utf-8"?>
<ds:datastoreItem xmlns:ds="http://schemas.openxmlformats.org/officeDocument/2006/customXml" ds:itemID="{6C759612-FB27-4A08-A657-FD317E5BFB2E}">
  <ds:schemaRefs>
    <ds:schemaRef ds:uri="http://schemas.microsoft.com/office/2006/documentManagement/types"/>
    <ds:schemaRef ds:uri="http://purl.org/dc/elements/1.1/"/>
    <ds:schemaRef ds:uri="6542285b-0a69-4616-8a34-3bdbf91ac2f1"/>
    <ds:schemaRef ds:uri="22fecd5d-df39-456e-b4cb-878c351283d5"/>
    <ds:schemaRef ds:uri="http://purl.org/dc/dcmitype/"/>
    <ds:schemaRef ds:uri="http://purl.org/dc/terms/"/>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4A649521-541F-489D-98CD-C53DF3F13BDA}"/>
</file>

<file path=docProps/app.xml><?xml version="1.0" encoding="utf-8"?>
<Properties xmlns="http://schemas.openxmlformats.org/officeDocument/2006/extended-properties" xmlns:vt="http://schemas.openxmlformats.org/officeDocument/2006/docPropsVTypes">
  <Template>Anpassad formgivning</Template>
  <TotalTime>231</TotalTime>
  <Words>5264</Words>
  <Application>Microsoft Office PowerPoint</Application>
  <PresentationFormat>Widescreen</PresentationFormat>
  <Paragraphs>459</Paragraphs>
  <Slides>64</Slides>
  <Notes>64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64</vt:i4>
      </vt:variant>
    </vt:vector>
  </HeadingPairs>
  <TitlesOfParts>
    <vt:vector size="74" baseType="lpstr">
      <vt:lpstr>Calibri </vt:lpstr>
      <vt:lpstr>Arial</vt:lpstr>
      <vt:lpstr>Calibri</vt:lpstr>
      <vt:lpstr>Calibri Light</vt:lpstr>
      <vt:lpstr>Comic Sans MS</vt:lpstr>
      <vt:lpstr>FORBTema2</vt:lpstr>
      <vt:lpstr>1_Anpassad formgivning</vt:lpstr>
      <vt:lpstr>4_FORBTema2</vt:lpstr>
      <vt:lpstr>Anpassad formgivning</vt:lpstr>
      <vt:lpstr>3_FORBTema2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2 PowerPoint</dc:title>
  <dc:creator>FORB Learning Platform;Katherine.Cash@smc.global</dc:creator>
  <cp:lastModifiedBy>Katherine Cash</cp:lastModifiedBy>
  <cp:revision>134</cp:revision>
  <cp:lastPrinted>2021-08-04T08:34:12Z</cp:lastPrinted>
  <dcterms:created xsi:type="dcterms:W3CDTF">2021-06-22T13:00:12Z</dcterms:created>
  <dcterms:modified xsi:type="dcterms:W3CDTF">2026-04-13T12:34:49Z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