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2" r:id="rId5"/>
  </p:sldMasterIdLst>
  <p:notesMasterIdLst>
    <p:notesMasterId r:id="rId7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2D200454-40CA-4A62-9FC3-DE9A4176ACB9}">
      <p15:notes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4" roundtripDataSignature="AMtx7miW0R4rUiHdC2wems1m27d4bOQ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0291" autoAdjust="0"/>
  </p:normalViewPr>
  <p:slideViewPr>
    <p:cSldViewPr snapToGrid="0">
      <p:cViewPr varScale="1">
        <p:scale>
          <a:sx n="38" d="100"/>
          <a:sy n="38" d="100"/>
        </p:scale>
        <p:origin x="1740" y="36"/>
      </p:cViewPr>
      <p:guideLst>
        <p:guide orient="horz" pos="2160"/>
        <p:guide pos="3863"/>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customschemas.google.com/relationships/presentationmetadata" Target="metadata"/><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Pfeiffer" userId="7eecac38-ed42-4dcd-a14b-32bf074e092b" providerId="ADAL" clId="{3DFF42F9-42E1-483A-8B51-8DB7F6F8BADA}"/>
    <pc:docChg chg="custSel addSld delSld modSld">
      <pc:chgData name="Victoria Pfeiffer" userId="7eecac38-ed42-4dcd-a14b-32bf074e092b" providerId="ADAL" clId="{3DFF42F9-42E1-483A-8B51-8DB7F6F8BADA}" dt="2025-10-28T13:38:00.221" v="309" actId="20577"/>
      <pc:docMkLst>
        <pc:docMk/>
      </pc:docMkLst>
      <pc:sldChg chg="modNotesTx">
        <pc:chgData name="Victoria Pfeiffer" userId="7eecac38-ed42-4dcd-a14b-32bf074e092b" providerId="ADAL" clId="{3DFF42F9-42E1-483A-8B51-8DB7F6F8BADA}" dt="2025-10-28T09:16:55.345" v="6" actId="6549"/>
        <pc:sldMkLst>
          <pc:docMk/>
          <pc:sldMk cId="0" sldId="258"/>
        </pc:sldMkLst>
      </pc:sldChg>
      <pc:sldChg chg="modNotesTx">
        <pc:chgData name="Victoria Pfeiffer" userId="7eecac38-ed42-4dcd-a14b-32bf074e092b" providerId="ADAL" clId="{3DFF42F9-42E1-483A-8B51-8DB7F6F8BADA}" dt="2025-10-28T09:25:26.494" v="16" actId="20577"/>
        <pc:sldMkLst>
          <pc:docMk/>
          <pc:sldMk cId="0" sldId="260"/>
        </pc:sldMkLst>
      </pc:sldChg>
      <pc:sldChg chg="modNotesTx">
        <pc:chgData name="Victoria Pfeiffer" userId="7eecac38-ed42-4dcd-a14b-32bf074e092b" providerId="ADAL" clId="{3DFF42F9-42E1-483A-8B51-8DB7F6F8BADA}" dt="2025-10-28T09:28:42.770" v="30" actId="20577"/>
        <pc:sldMkLst>
          <pc:docMk/>
          <pc:sldMk cId="0" sldId="261"/>
        </pc:sldMkLst>
      </pc:sldChg>
      <pc:sldChg chg="modNotesTx">
        <pc:chgData name="Victoria Pfeiffer" userId="7eecac38-ed42-4dcd-a14b-32bf074e092b" providerId="ADAL" clId="{3DFF42F9-42E1-483A-8B51-8DB7F6F8BADA}" dt="2025-10-28T09:28:06.068" v="26" actId="20577"/>
        <pc:sldMkLst>
          <pc:docMk/>
          <pc:sldMk cId="0" sldId="262"/>
        </pc:sldMkLst>
      </pc:sldChg>
      <pc:sldChg chg="modNotesTx">
        <pc:chgData name="Victoria Pfeiffer" userId="7eecac38-ed42-4dcd-a14b-32bf074e092b" providerId="ADAL" clId="{3DFF42F9-42E1-483A-8B51-8DB7F6F8BADA}" dt="2025-10-28T09:30:02.840" v="38" actId="20577"/>
        <pc:sldMkLst>
          <pc:docMk/>
          <pc:sldMk cId="0" sldId="263"/>
        </pc:sldMkLst>
      </pc:sldChg>
      <pc:sldChg chg="modNotesTx">
        <pc:chgData name="Victoria Pfeiffer" userId="7eecac38-ed42-4dcd-a14b-32bf074e092b" providerId="ADAL" clId="{3DFF42F9-42E1-483A-8B51-8DB7F6F8BADA}" dt="2025-10-28T09:31:11.207" v="45" actId="20577"/>
        <pc:sldMkLst>
          <pc:docMk/>
          <pc:sldMk cId="0" sldId="264"/>
        </pc:sldMkLst>
      </pc:sldChg>
      <pc:sldChg chg="modNotesTx">
        <pc:chgData name="Victoria Pfeiffer" userId="7eecac38-ed42-4dcd-a14b-32bf074e092b" providerId="ADAL" clId="{3DFF42F9-42E1-483A-8B51-8DB7F6F8BADA}" dt="2025-10-28T09:33:16.781" v="60" actId="20577"/>
        <pc:sldMkLst>
          <pc:docMk/>
          <pc:sldMk cId="0" sldId="265"/>
        </pc:sldMkLst>
      </pc:sldChg>
      <pc:sldChg chg="modNotesTx">
        <pc:chgData name="Victoria Pfeiffer" userId="7eecac38-ed42-4dcd-a14b-32bf074e092b" providerId="ADAL" clId="{3DFF42F9-42E1-483A-8B51-8DB7F6F8BADA}" dt="2025-10-28T09:35:11.488" v="72" actId="20577"/>
        <pc:sldMkLst>
          <pc:docMk/>
          <pc:sldMk cId="0" sldId="266"/>
        </pc:sldMkLst>
      </pc:sldChg>
      <pc:sldChg chg="modNotesTx">
        <pc:chgData name="Victoria Pfeiffer" userId="7eecac38-ed42-4dcd-a14b-32bf074e092b" providerId="ADAL" clId="{3DFF42F9-42E1-483A-8B51-8DB7F6F8BADA}" dt="2025-10-28T09:42:05.863" v="84" actId="20577"/>
        <pc:sldMkLst>
          <pc:docMk/>
          <pc:sldMk cId="0" sldId="267"/>
        </pc:sldMkLst>
      </pc:sldChg>
      <pc:sldChg chg="modNotesTx">
        <pc:chgData name="Victoria Pfeiffer" userId="7eecac38-ed42-4dcd-a14b-32bf074e092b" providerId="ADAL" clId="{3DFF42F9-42E1-483A-8B51-8DB7F6F8BADA}" dt="2025-10-28T09:44:14.156" v="96" actId="20577"/>
        <pc:sldMkLst>
          <pc:docMk/>
          <pc:sldMk cId="0" sldId="268"/>
        </pc:sldMkLst>
      </pc:sldChg>
      <pc:sldChg chg="modNotesTx">
        <pc:chgData name="Victoria Pfeiffer" userId="7eecac38-ed42-4dcd-a14b-32bf074e092b" providerId="ADAL" clId="{3DFF42F9-42E1-483A-8B51-8DB7F6F8BADA}" dt="2025-10-28T09:48:47.242" v="102" actId="20577"/>
        <pc:sldMkLst>
          <pc:docMk/>
          <pc:sldMk cId="0" sldId="269"/>
        </pc:sldMkLst>
      </pc:sldChg>
      <pc:sldChg chg="modNotesTx">
        <pc:chgData name="Victoria Pfeiffer" userId="7eecac38-ed42-4dcd-a14b-32bf074e092b" providerId="ADAL" clId="{3DFF42F9-42E1-483A-8B51-8DB7F6F8BADA}" dt="2025-10-28T09:49:41.270" v="106" actId="20577"/>
        <pc:sldMkLst>
          <pc:docMk/>
          <pc:sldMk cId="0" sldId="270"/>
        </pc:sldMkLst>
      </pc:sldChg>
      <pc:sldChg chg="modNotesTx">
        <pc:chgData name="Victoria Pfeiffer" userId="7eecac38-ed42-4dcd-a14b-32bf074e092b" providerId="ADAL" clId="{3DFF42F9-42E1-483A-8B51-8DB7F6F8BADA}" dt="2025-10-28T13:34:51.425" v="306" actId="120"/>
        <pc:sldMkLst>
          <pc:docMk/>
          <pc:sldMk cId="0" sldId="271"/>
        </pc:sldMkLst>
      </pc:sldChg>
      <pc:sldChg chg="modNotesTx">
        <pc:chgData name="Victoria Pfeiffer" userId="7eecac38-ed42-4dcd-a14b-32bf074e092b" providerId="ADAL" clId="{3DFF42F9-42E1-483A-8B51-8DB7F6F8BADA}" dt="2025-10-28T13:35:21.458" v="307" actId="120"/>
        <pc:sldMkLst>
          <pc:docMk/>
          <pc:sldMk cId="0" sldId="272"/>
        </pc:sldMkLst>
      </pc:sldChg>
      <pc:sldChg chg="modNotesTx">
        <pc:chgData name="Victoria Pfeiffer" userId="7eecac38-ed42-4dcd-a14b-32bf074e092b" providerId="ADAL" clId="{3DFF42F9-42E1-483A-8B51-8DB7F6F8BADA}" dt="2025-10-28T09:51:30.782" v="110" actId="20577"/>
        <pc:sldMkLst>
          <pc:docMk/>
          <pc:sldMk cId="0" sldId="273"/>
        </pc:sldMkLst>
      </pc:sldChg>
      <pc:sldChg chg="modNotesTx">
        <pc:chgData name="Victoria Pfeiffer" userId="7eecac38-ed42-4dcd-a14b-32bf074e092b" providerId="ADAL" clId="{3DFF42F9-42E1-483A-8B51-8DB7F6F8BADA}" dt="2025-10-28T09:52:31.081" v="112" actId="20577"/>
        <pc:sldMkLst>
          <pc:docMk/>
          <pc:sldMk cId="0" sldId="274"/>
        </pc:sldMkLst>
      </pc:sldChg>
      <pc:sldChg chg="modNotesTx">
        <pc:chgData name="Victoria Pfeiffer" userId="7eecac38-ed42-4dcd-a14b-32bf074e092b" providerId="ADAL" clId="{3DFF42F9-42E1-483A-8B51-8DB7F6F8BADA}" dt="2025-10-28T13:29:51.349" v="272" actId="6549"/>
        <pc:sldMkLst>
          <pc:docMk/>
          <pc:sldMk cId="0" sldId="275"/>
        </pc:sldMkLst>
      </pc:sldChg>
      <pc:sldChg chg="modNotesTx">
        <pc:chgData name="Victoria Pfeiffer" userId="7eecac38-ed42-4dcd-a14b-32bf074e092b" providerId="ADAL" clId="{3DFF42F9-42E1-483A-8B51-8DB7F6F8BADA}" dt="2025-10-28T10:03:49.339" v="118" actId="20577"/>
        <pc:sldMkLst>
          <pc:docMk/>
          <pc:sldMk cId="0" sldId="276"/>
        </pc:sldMkLst>
      </pc:sldChg>
      <pc:sldChg chg="modNotesTx">
        <pc:chgData name="Victoria Pfeiffer" userId="7eecac38-ed42-4dcd-a14b-32bf074e092b" providerId="ADAL" clId="{3DFF42F9-42E1-483A-8B51-8DB7F6F8BADA}" dt="2025-10-28T10:19:53.553" v="121" actId="20577"/>
        <pc:sldMkLst>
          <pc:docMk/>
          <pc:sldMk cId="0" sldId="277"/>
        </pc:sldMkLst>
      </pc:sldChg>
      <pc:sldChg chg="modNotesTx">
        <pc:chgData name="Victoria Pfeiffer" userId="7eecac38-ed42-4dcd-a14b-32bf074e092b" providerId="ADAL" clId="{3DFF42F9-42E1-483A-8B51-8DB7F6F8BADA}" dt="2025-10-28T13:38:00.221" v="309" actId="20577"/>
        <pc:sldMkLst>
          <pc:docMk/>
          <pc:sldMk cId="0" sldId="280"/>
        </pc:sldMkLst>
      </pc:sldChg>
      <pc:sldChg chg="modNotesTx">
        <pc:chgData name="Victoria Pfeiffer" userId="7eecac38-ed42-4dcd-a14b-32bf074e092b" providerId="ADAL" clId="{3DFF42F9-42E1-483A-8B51-8DB7F6F8BADA}" dt="2025-10-28T10:36:16.354" v="152" actId="5793"/>
        <pc:sldMkLst>
          <pc:docMk/>
          <pc:sldMk cId="0" sldId="281"/>
        </pc:sldMkLst>
      </pc:sldChg>
      <pc:sldChg chg="modNotesTx">
        <pc:chgData name="Victoria Pfeiffer" userId="7eecac38-ed42-4dcd-a14b-32bf074e092b" providerId="ADAL" clId="{3DFF42F9-42E1-483A-8B51-8DB7F6F8BADA}" dt="2025-10-28T10:37:26.150" v="156" actId="20577"/>
        <pc:sldMkLst>
          <pc:docMk/>
          <pc:sldMk cId="0" sldId="282"/>
        </pc:sldMkLst>
      </pc:sldChg>
      <pc:sldChg chg="modNotesTx">
        <pc:chgData name="Victoria Pfeiffer" userId="7eecac38-ed42-4dcd-a14b-32bf074e092b" providerId="ADAL" clId="{3DFF42F9-42E1-483A-8B51-8DB7F6F8BADA}" dt="2025-10-28T10:38:09.710" v="157" actId="20577"/>
        <pc:sldMkLst>
          <pc:docMk/>
          <pc:sldMk cId="0" sldId="283"/>
        </pc:sldMkLst>
      </pc:sldChg>
      <pc:sldChg chg="modNotesTx">
        <pc:chgData name="Victoria Pfeiffer" userId="7eecac38-ed42-4dcd-a14b-32bf074e092b" providerId="ADAL" clId="{3DFF42F9-42E1-483A-8B51-8DB7F6F8BADA}" dt="2025-10-28T10:42:42.276" v="160" actId="20577"/>
        <pc:sldMkLst>
          <pc:docMk/>
          <pc:sldMk cId="0" sldId="286"/>
        </pc:sldMkLst>
      </pc:sldChg>
      <pc:sldChg chg="modNotesTx">
        <pc:chgData name="Victoria Pfeiffer" userId="7eecac38-ed42-4dcd-a14b-32bf074e092b" providerId="ADAL" clId="{3DFF42F9-42E1-483A-8B51-8DB7F6F8BADA}" dt="2025-10-28T10:44:03.294" v="161" actId="113"/>
        <pc:sldMkLst>
          <pc:docMk/>
          <pc:sldMk cId="0" sldId="289"/>
        </pc:sldMkLst>
      </pc:sldChg>
      <pc:sldChg chg="modNotesTx">
        <pc:chgData name="Victoria Pfeiffer" userId="7eecac38-ed42-4dcd-a14b-32bf074e092b" providerId="ADAL" clId="{3DFF42F9-42E1-483A-8B51-8DB7F6F8BADA}" dt="2025-10-28T10:46:20.896" v="169" actId="5793"/>
        <pc:sldMkLst>
          <pc:docMk/>
          <pc:sldMk cId="0" sldId="292"/>
        </pc:sldMkLst>
      </pc:sldChg>
      <pc:sldChg chg="modNotesTx">
        <pc:chgData name="Victoria Pfeiffer" userId="7eecac38-ed42-4dcd-a14b-32bf074e092b" providerId="ADAL" clId="{3DFF42F9-42E1-483A-8B51-8DB7F6F8BADA}" dt="2025-10-28T10:47:30.408" v="171" actId="20577"/>
        <pc:sldMkLst>
          <pc:docMk/>
          <pc:sldMk cId="0" sldId="293"/>
        </pc:sldMkLst>
      </pc:sldChg>
      <pc:sldChg chg="modNotesTx">
        <pc:chgData name="Victoria Pfeiffer" userId="7eecac38-ed42-4dcd-a14b-32bf074e092b" providerId="ADAL" clId="{3DFF42F9-42E1-483A-8B51-8DB7F6F8BADA}" dt="2025-10-28T10:48:48.272" v="177" actId="20577"/>
        <pc:sldMkLst>
          <pc:docMk/>
          <pc:sldMk cId="0" sldId="294"/>
        </pc:sldMkLst>
      </pc:sldChg>
      <pc:sldChg chg="modNotesTx">
        <pc:chgData name="Victoria Pfeiffer" userId="7eecac38-ed42-4dcd-a14b-32bf074e092b" providerId="ADAL" clId="{3DFF42F9-42E1-483A-8B51-8DB7F6F8BADA}" dt="2025-10-28T10:49:51.336" v="179" actId="20577"/>
        <pc:sldMkLst>
          <pc:docMk/>
          <pc:sldMk cId="0" sldId="295"/>
        </pc:sldMkLst>
      </pc:sldChg>
      <pc:sldChg chg="modNotesTx">
        <pc:chgData name="Victoria Pfeiffer" userId="7eecac38-ed42-4dcd-a14b-32bf074e092b" providerId="ADAL" clId="{3DFF42F9-42E1-483A-8B51-8DB7F6F8BADA}" dt="2025-10-28T10:50:22.885" v="181" actId="20577"/>
        <pc:sldMkLst>
          <pc:docMk/>
          <pc:sldMk cId="0" sldId="296"/>
        </pc:sldMkLst>
      </pc:sldChg>
      <pc:sldChg chg="modNotesTx">
        <pc:chgData name="Victoria Pfeiffer" userId="7eecac38-ed42-4dcd-a14b-32bf074e092b" providerId="ADAL" clId="{3DFF42F9-42E1-483A-8B51-8DB7F6F8BADA}" dt="2025-10-28T10:51:21.587" v="186" actId="20577"/>
        <pc:sldMkLst>
          <pc:docMk/>
          <pc:sldMk cId="0" sldId="297"/>
        </pc:sldMkLst>
      </pc:sldChg>
      <pc:sldChg chg="modNotesTx">
        <pc:chgData name="Victoria Pfeiffer" userId="7eecac38-ed42-4dcd-a14b-32bf074e092b" providerId="ADAL" clId="{3DFF42F9-42E1-483A-8B51-8DB7F6F8BADA}" dt="2025-10-28T10:53:04.861" v="204" actId="20577"/>
        <pc:sldMkLst>
          <pc:docMk/>
          <pc:sldMk cId="0" sldId="298"/>
        </pc:sldMkLst>
      </pc:sldChg>
      <pc:sldChg chg="modNotesTx">
        <pc:chgData name="Victoria Pfeiffer" userId="7eecac38-ed42-4dcd-a14b-32bf074e092b" providerId="ADAL" clId="{3DFF42F9-42E1-483A-8B51-8DB7F6F8BADA}" dt="2025-10-28T13:30:36.693" v="275" actId="20577"/>
        <pc:sldMkLst>
          <pc:docMk/>
          <pc:sldMk cId="0" sldId="299"/>
        </pc:sldMkLst>
      </pc:sldChg>
      <pc:sldChg chg="modNotesTx">
        <pc:chgData name="Victoria Pfeiffer" userId="7eecac38-ed42-4dcd-a14b-32bf074e092b" providerId="ADAL" clId="{3DFF42F9-42E1-483A-8B51-8DB7F6F8BADA}" dt="2025-10-28T13:30:54.943" v="277" actId="20577"/>
        <pc:sldMkLst>
          <pc:docMk/>
          <pc:sldMk cId="0" sldId="300"/>
        </pc:sldMkLst>
      </pc:sldChg>
      <pc:sldChg chg="modNotesTx">
        <pc:chgData name="Victoria Pfeiffer" userId="7eecac38-ed42-4dcd-a14b-32bf074e092b" providerId="ADAL" clId="{3DFF42F9-42E1-483A-8B51-8DB7F6F8BADA}" dt="2025-10-28T10:56:28.399" v="218" actId="20577"/>
        <pc:sldMkLst>
          <pc:docMk/>
          <pc:sldMk cId="0" sldId="301"/>
        </pc:sldMkLst>
      </pc:sldChg>
      <pc:sldChg chg="modNotesTx">
        <pc:chgData name="Victoria Pfeiffer" userId="7eecac38-ed42-4dcd-a14b-32bf074e092b" providerId="ADAL" clId="{3DFF42F9-42E1-483A-8B51-8DB7F6F8BADA}" dt="2025-10-28T12:48:37.093" v="222" actId="20577"/>
        <pc:sldMkLst>
          <pc:docMk/>
          <pc:sldMk cId="0" sldId="305"/>
        </pc:sldMkLst>
      </pc:sldChg>
      <pc:sldChg chg="modNotesTx">
        <pc:chgData name="Victoria Pfeiffer" userId="7eecac38-ed42-4dcd-a14b-32bf074e092b" providerId="ADAL" clId="{3DFF42F9-42E1-483A-8B51-8DB7F6F8BADA}" dt="2025-10-28T12:49:08.655" v="223" actId="20577"/>
        <pc:sldMkLst>
          <pc:docMk/>
          <pc:sldMk cId="0" sldId="307"/>
        </pc:sldMkLst>
      </pc:sldChg>
      <pc:sldChg chg="modNotesTx">
        <pc:chgData name="Victoria Pfeiffer" userId="7eecac38-ed42-4dcd-a14b-32bf074e092b" providerId="ADAL" clId="{3DFF42F9-42E1-483A-8B51-8DB7F6F8BADA}" dt="2025-10-28T12:28:13.430" v="220" actId="20577"/>
        <pc:sldMkLst>
          <pc:docMk/>
          <pc:sldMk cId="0" sldId="308"/>
        </pc:sldMkLst>
      </pc:sldChg>
      <pc:sldChg chg="modNotesTx">
        <pc:chgData name="Victoria Pfeiffer" userId="7eecac38-ed42-4dcd-a14b-32bf074e092b" providerId="ADAL" clId="{3DFF42F9-42E1-483A-8B51-8DB7F6F8BADA}" dt="2025-10-28T12:49:39.764" v="224" actId="20577"/>
        <pc:sldMkLst>
          <pc:docMk/>
          <pc:sldMk cId="0" sldId="310"/>
        </pc:sldMkLst>
      </pc:sldChg>
      <pc:sldChg chg="modNotesTx">
        <pc:chgData name="Victoria Pfeiffer" userId="7eecac38-ed42-4dcd-a14b-32bf074e092b" providerId="ADAL" clId="{3DFF42F9-42E1-483A-8B51-8DB7F6F8BADA}" dt="2025-10-28T13:31:14.310" v="281" actId="5793"/>
        <pc:sldMkLst>
          <pc:docMk/>
          <pc:sldMk cId="0" sldId="312"/>
        </pc:sldMkLst>
      </pc:sldChg>
      <pc:sldChg chg="modNotesTx">
        <pc:chgData name="Victoria Pfeiffer" userId="7eecac38-ed42-4dcd-a14b-32bf074e092b" providerId="ADAL" clId="{3DFF42F9-42E1-483A-8B51-8DB7F6F8BADA}" dt="2025-10-28T12:50:16.440" v="225" actId="20577"/>
        <pc:sldMkLst>
          <pc:docMk/>
          <pc:sldMk cId="0" sldId="313"/>
        </pc:sldMkLst>
      </pc:sldChg>
      <pc:sldChg chg="modNotesTx">
        <pc:chgData name="Victoria Pfeiffer" userId="7eecac38-ed42-4dcd-a14b-32bf074e092b" providerId="ADAL" clId="{3DFF42F9-42E1-483A-8B51-8DB7F6F8BADA}" dt="2025-10-28T12:50:32.965" v="226" actId="20577"/>
        <pc:sldMkLst>
          <pc:docMk/>
          <pc:sldMk cId="0" sldId="315"/>
        </pc:sldMkLst>
      </pc:sldChg>
      <pc:sldChg chg="modNotesTx">
        <pc:chgData name="Victoria Pfeiffer" userId="7eecac38-ed42-4dcd-a14b-32bf074e092b" providerId="ADAL" clId="{3DFF42F9-42E1-483A-8B51-8DB7F6F8BADA}" dt="2025-10-28T13:11:46.159" v="240" actId="20577"/>
        <pc:sldMkLst>
          <pc:docMk/>
          <pc:sldMk cId="0" sldId="316"/>
        </pc:sldMkLst>
      </pc:sldChg>
      <pc:sldChg chg="modNotesTx">
        <pc:chgData name="Victoria Pfeiffer" userId="7eecac38-ed42-4dcd-a14b-32bf074e092b" providerId="ADAL" clId="{3DFF42F9-42E1-483A-8B51-8DB7F6F8BADA}" dt="2025-10-28T13:33:27.112" v="290" actId="120"/>
        <pc:sldMkLst>
          <pc:docMk/>
          <pc:sldMk cId="0" sldId="317"/>
        </pc:sldMkLst>
      </pc:sldChg>
      <pc:sldChg chg="modNotesTx">
        <pc:chgData name="Victoria Pfeiffer" userId="7eecac38-ed42-4dcd-a14b-32bf074e092b" providerId="ADAL" clId="{3DFF42F9-42E1-483A-8B51-8DB7F6F8BADA}" dt="2025-10-28T13:36:58.205" v="308" actId="120"/>
        <pc:sldMkLst>
          <pc:docMk/>
          <pc:sldMk cId="0" sldId="318"/>
        </pc:sldMkLst>
      </pc:sldChg>
    </pc:docChg>
  </pc:docChgLst>
  <pc:docChgLst>
    <pc:chgData name="Katherine Cash" userId="S::katherine.cash@smc.global::f7797b46-2b2d-4b8f-b225-8c373fe2af75" providerId="AD" clId="Web-{D7385DF8-DAF0-EE3B-79E4-371AA4D44E4C}"/>
    <pc:docChg chg="modSld">
      <pc:chgData name="Katherine Cash" userId="S::katherine.cash@smc.global::f7797b46-2b2d-4b8f-b225-8c373fe2af75" providerId="AD" clId="Web-{D7385DF8-DAF0-EE3B-79E4-371AA4D44E4C}" dt="2025-10-31T03:04:40.873" v="1"/>
      <pc:docMkLst>
        <pc:docMk/>
      </pc:docMkLst>
      <pc:sldChg chg="modNotes">
        <pc:chgData name="Katherine Cash" userId="S::katherine.cash@smc.global::f7797b46-2b2d-4b8f-b225-8c373fe2af75" providerId="AD" clId="Web-{D7385DF8-DAF0-EE3B-79E4-371AA4D44E4C}" dt="2025-10-31T03:04:40.873" v="1"/>
        <pc:sldMkLst>
          <pc:docMk/>
          <pc:sldMk cId="0" sldId="309"/>
        </pc:sldMkLst>
      </pc:sldChg>
    </pc:docChg>
  </pc:docChgLst>
  <pc:docChgLst>
    <pc:chgData name="Katherine Cash" userId="S::katherine.cash@smc.global::f7797b46-2b2d-4b8f-b225-8c373fe2af75" providerId="AD" clId="Web-{5EBBFDC9-D3A0-DD8C-44FB-4F9C9D745A43}"/>
    <pc:docChg chg="modSld">
      <pc:chgData name="Katherine Cash" userId="S::katherine.cash@smc.global::f7797b46-2b2d-4b8f-b225-8c373fe2af75" providerId="AD" clId="Web-{5EBBFDC9-D3A0-DD8C-44FB-4F9C9D745A43}" dt="2025-11-04T09:43:00.332" v="2"/>
      <pc:docMkLst>
        <pc:docMk/>
      </pc:docMkLst>
      <pc:sldChg chg="modNotes">
        <pc:chgData name="Katherine Cash" userId="S::katherine.cash@smc.global::f7797b46-2b2d-4b8f-b225-8c373fe2af75" providerId="AD" clId="Web-{5EBBFDC9-D3A0-DD8C-44FB-4F9C9D745A43}" dt="2025-11-04T09:43:00.332" v="2"/>
        <pc:sldMkLst>
          <pc:docMk/>
          <pc:sldMk cId="0" sldId="277"/>
        </pc:sldMkLst>
      </pc:sldChg>
    </pc:docChg>
  </pc:docChgLst>
  <pc:docChgLst>
    <pc:chgData name="Katherine Cash" userId="S::katherine.cash@smc.global::f7797b46-2b2d-4b8f-b225-8c373fe2af75" providerId="AD" clId="Web-{DFDA0D4A-6008-B556-DE38-55119F8C3A5B}"/>
    <pc:docChg chg="modSld">
      <pc:chgData name="Katherine Cash" userId="S::katherine.cash@smc.global::f7797b46-2b2d-4b8f-b225-8c373fe2af75" providerId="AD" clId="Web-{DFDA0D4A-6008-B556-DE38-55119F8C3A5B}" dt="2025-11-04T09:29:09.439" v="0"/>
      <pc:docMkLst>
        <pc:docMk/>
      </pc:docMkLst>
      <pc:sldChg chg="modNotes">
        <pc:chgData name="Katherine Cash" userId="S::katherine.cash@smc.global::f7797b46-2b2d-4b8f-b225-8c373fe2af75" providerId="AD" clId="Web-{DFDA0D4A-6008-B556-DE38-55119F8C3A5B}" dt="2025-11-04T09:29:09.439" v="0"/>
        <pc:sldMkLst>
          <pc:docMk/>
          <pc:sldMk cId="0" sldId="258"/>
        </pc:sldMkLst>
      </pc:sldChg>
    </pc:docChg>
  </pc:docChgLst>
  <pc:docChgLst>
    <pc:chgData name="Katherine Cash" userId="f7797b46-2b2d-4b8f-b225-8c373fe2af75" providerId="ADAL" clId="{A08EE639-9136-46EA-AED7-5282874D363F}"/>
    <pc:docChg chg="custSel modSld">
      <pc:chgData name="Katherine Cash" userId="f7797b46-2b2d-4b8f-b225-8c373fe2af75" providerId="ADAL" clId="{A08EE639-9136-46EA-AED7-5282874D363F}" dt="2025-11-04T09:29:57.732" v="10" actId="113"/>
      <pc:docMkLst>
        <pc:docMk/>
      </pc:docMkLst>
      <pc:sldChg chg="modNotesTx">
        <pc:chgData name="Katherine Cash" userId="f7797b46-2b2d-4b8f-b225-8c373fe2af75" providerId="ADAL" clId="{A08EE639-9136-46EA-AED7-5282874D363F}" dt="2025-11-04T09:29:57.732" v="10" actId="113"/>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59" name="Google Shape;59;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0" name="Google Shape;60;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err="1"/>
              <a:t>Siku</a:t>
            </a:r>
            <a:r>
              <a:rPr lang="sv-SE" dirty="0"/>
              <a:t> moja </a:t>
            </a:r>
            <a:r>
              <a:rPr lang="sv-SE" dirty="0" err="1"/>
              <a:t>alipokuwa</a:t>
            </a:r>
            <a:r>
              <a:rPr lang="sv-SE" dirty="0"/>
              <a:t> </a:t>
            </a:r>
            <a:r>
              <a:rPr lang="sv-SE" dirty="0" err="1"/>
              <a:t>akicheza</a:t>
            </a:r>
            <a:r>
              <a:rPr lang="sv-SE" dirty="0"/>
              <a:t> </a:t>
            </a:r>
            <a:r>
              <a:rPr lang="sv-SE" dirty="0" err="1"/>
              <a:t>filimbi</a:t>
            </a:r>
            <a:r>
              <a:rPr lang="sv-SE" dirty="0"/>
              <a:t> </a:t>
            </a:r>
            <a:r>
              <a:rPr lang="sv-SE" dirty="0" err="1"/>
              <a:t>msituni</a:t>
            </a:r>
            <a:r>
              <a:rPr lang="sv-SE" dirty="0"/>
              <a:t>, </a:t>
            </a:r>
            <a:r>
              <a:rPr lang="sv-SE" dirty="0" err="1"/>
              <a:t>alisikia</a:t>
            </a:r>
            <a:r>
              <a:rPr lang="sv-SE" dirty="0"/>
              <a:t> </a:t>
            </a:r>
            <a:r>
              <a:rPr lang="sv-SE" dirty="0" err="1"/>
              <a:t>sauti</a:t>
            </a:r>
            <a:r>
              <a:rPr lang="sv-SE" dirty="0"/>
              <a:t> </a:t>
            </a:r>
            <a:r>
              <a:rPr lang="sv-SE" dirty="0" err="1"/>
              <a:t>hafifu</a:t>
            </a:r>
            <a:r>
              <a:rPr lang="sv-SE" dirty="0"/>
              <a:t> </a:t>
            </a:r>
            <a:r>
              <a:rPr lang="sv-SE" dirty="0" err="1"/>
              <a:t>ya</a:t>
            </a:r>
            <a:r>
              <a:rPr lang="sv-SE" dirty="0"/>
              <a:t> </a:t>
            </a:r>
            <a:r>
              <a:rPr lang="sv-SE" dirty="0" err="1"/>
              <a:t>ngoma</a:t>
            </a:r>
            <a:r>
              <a:rPr lang="sv-SE" dirty="0"/>
              <a:t>. </a:t>
            </a:r>
            <a:r>
              <a:rPr lang="sv-SE" dirty="0" err="1"/>
              <a:t>Akiwa</a:t>
            </a:r>
            <a:r>
              <a:rPr lang="sv-SE" dirty="0"/>
              <a:t> </a:t>
            </a:r>
            <a:r>
              <a:rPr lang="sv-SE" dirty="0" err="1"/>
              <a:t>na</a:t>
            </a:r>
            <a:r>
              <a:rPr lang="sv-SE" dirty="0"/>
              <a:t> </a:t>
            </a:r>
            <a:r>
              <a:rPr lang="sv-SE" dirty="0" err="1"/>
              <a:t>hamu</a:t>
            </a:r>
            <a:r>
              <a:rPr lang="sv-SE" dirty="0"/>
              <a:t> </a:t>
            </a:r>
            <a:r>
              <a:rPr lang="sv-SE" dirty="0" err="1"/>
              <a:t>ya</a:t>
            </a:r>
            <a:r>
              <a:rPr lang="sv-SE" dirty="0"/>
              <a:t> </a:t>
            </a:r>
            <a:r>
              <a:rPr lang="sv-SE" dirty="0" err="1"/>
              <a:t>kujua</a:t>
            </a:r>
            <a:r>
              <a:rPr lang="sv-SE" dirty="0"/>
              <a:t> </a:t>
            </a:r>
            <a:r>
              <a:rPr lang="sv-SE" dirty="0" err="1"/>
              <a:t>zaidi</a:t>
            </a:r>
            <a:r>
              <a:rPr lang="sv-SE" dirty="0"/>
              <a:t>, </a:t>
            </a:r>
            <a:r>
              <a:rPr lang="sv-SE" dirty="0" err="1"/>
              <a:t>alifuata</a:t>
            </a:r>
            <a:r>
              <a:rPr lang="sv-SE" dirty="0"/>
              <a:t> </a:t>
            </a:r>
            <a:r>
              <a:rPr lang="sv-SE" dirty="0" err="1"/>
              <a:t>midundo</a:t>
            </a:r>
            <a:r>
              <a:rPr lang="sv-SE" dirty="0"/>
              <a:t> </a:t>
            </a:r>
            <a:r>
              <a:rPr lang="sv-SE" dirty="0" err="1"/>
              <a:t>hiyo</a:t>
            </a:r>
            <a:r>
              <a:rPr lang="sv-SE" dirty="0"/>
              <a:t> </a:t>
            </a:r>
            <a:r>
              <a:rPr lang="sv-SE" dirty="0" err="1"/>
              <a:t>hadi</a:t>
            </a:r>
            <a:r>
              <a:rPr lang="sv-SE" dirty="0"/>
              <a:t> </a:t>
            </a:r>
            <a:r>
              <a:rPr lang="sv-SE" dirty="0" err="1"/>
              <a:t>kwenye</a:t>
            </a:r>
            <a:r>
              <a:rPr lang="sv-SE" dirty="0"/>
              <a:t> </a:t>
            </a:r>
            <a:r>
              <a:rPr lang="sv-SE" dirty="0" err="1"/>
              <a:t>uwazi</a:t>
            </a:r>
            <a:r>
              <a:rPr lang="sv-SE" dirty="0"/>
              <a:t> </a:t>
            </a:r>
            <a:r>
              <a:rPr lang="sv-SE" dirty="0" err="1"/>
              <a:t>kati</a:t>
            </a:r>
            <a:r>
              <a:rPr lang="sv-SE" dirty="0"/>
              <a:t> </a:t>
            </a:r>
            <a:r>
              <a:rPr lang="sv-SE" dirty="0" err="1"/>
              <a:t>ya</a:t>
            </a:r>
            <a:r>
              <a:rPr lang="sv-SE" dirty="0"/>
              <a:t> </a:t>
            </a:r>
            <a:r>
              <a:rPr lang="sv-SE" dirty="0" err="1"/>
              <a:t>miti</a:t>
            </a:r>
            <a:r>
              <a:rPr lang="sv-SE" dirty="0"/>
              <a:t>, </a:t>
            </a:r>
            <a:r>
              <a:rPr lang="sv-SE" dirty="0" err="1"/>
              <a:t>ambako</a:t>
            </a:r>
            <a:r>
              <a:rPr lang="sv-SE" dirty="0"/>
              <a:t> </a:t>
            </a:r>
            <a:r>
              <a:rPr lang="sv-SE" dirty="0" err="1"/>
              <a:t>kijana</a:t>
            </a:r>
            <a:r>
              <a:rPr lang="sv-SE" dirty="0"/>
              <a:t> </a:t>
            </a:r>
            <a:r>
              <a:rPr lang="sv-SE" dirty="0" err="1"/>
              <a:t>mmoja</a:t>
            </a:r>
            <a:r>
              <a:rPr lang="sv-SE" dirty="0"/>
              <a:t> </a:t>
            </a:r>
            <a:r>
              <a:rPr lang="sv-SE" dirty="0" err="1"/>
              <a:t>alikuwa</a:t>
            </a:r>
            <a:r>
              <a:rPr lang="sv-SE" dirty="0"/>
              <a:t> </a:t>
            </a:r>
            <a:r>
              <a:rPr lang="sv-SE" dirty="0" err="1"/>
              <a:t>akipiga</a:t>
            </a:r>
            <a:r>
              <a:rPr lang="sv-SE" dirty="0"/>
              <a:t> </a:t>
            </a:r>
            <a:r>
              <a:rPr lang="sv-SE" dirty="0" err="1"/>
              <a:t>ngoma</a:t>
            </a:r>
            <a:r>
              <a:rPr lang="sv-SE" dirty="0"/>
              <a:t> </a:t>
            </a:r>
            <a:r>
              <a:rPr lang="sv-SE" dirty="0" err="1"/>
              <a:t>na</a:t>
            </a:r>
            <a:r>
              <a:rPr lang="sv-SE" dirty="0"/>
              <a:t> </a:t>
            </a:r>
            <a:r>
              <a:rPr lang="sv-SE" dirty="0" err="1"/>
              <a:t>kuimba</a:t>
            </a:r>
            <a:r>
              <a:rPr lang="sv-SE" dirty="0"/>
              <a:t>, </a:t>
            </a:r>
            <a:r>
              <a:rPr lang="sv-SE" dirty="0" err="1"/>
              <a:t>huku</a:t>
            </a:r>
            <a:r>
              <a:rPr lang="sv-SE" dirty="0"/>
              <a:t> </a:t>
            </a:r>
            <a:r>
              <a:rPr lang="sv-SE" dirty="0" err="1"/>
              <a:t>dada</a:t>
            </a:r>
            <a:r>
              <a:rPr lang="sv-SE" dirty="0"/>
              <a:t> </a:t>
            </a:r>
            <a:r>
              <a:rPr lang="sv-SE" dirty="0" err="1"/>
              <a:t>yake</a:t>
            </a:r>
            <a:r>
              <a:rPr lang="sv-SE" dirty="0"/>
              <a:t> </a:t>
            </a:r>
            <a:r>
              <a:rPr lang="sv-SE" dirty="0" err="1"/>
              <a:t>akivuna</a:t>
            </a:r>
            <a:r>
              <a:rPr lang="sv-SE" dirty="0"/>
              <a:t> </a:t>
            </a:r>
            <a:r>
              <a:rPr lang="sv-SE" dirty="0" err="1"/>
              <a:t>matunda</a:t>
            </a:r>
            <a:r>
              <a:rPr lang="sv-SE" dirty="0"/>
              <a:t> </a:t>
            </a:r>
            <a:r>
              <a:rPr lang="sv-SE" dirty="0" err="1"/>
              <a:t>kutoka</a:t>
            </a:r>
            <a:r>
              <a:rPr lang="sv-SE" dirty="0"/>
              <a:t> </a:t>
            </a:r>
            <a:r>
              <a:rPr lang="sv-SE" dirty="0" err="1"/>
              <a:t>kwenye</a:t>
            </a:r>
            <a:r>
              <a:rPr lang="sv-SE" dirty="0"/>
              <a:t> </a:t>
            </a:r>
            <a:r>
              <a:rPr lang="sv-SE" dirty="0" err="1"/>
              <a:t>mti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Ziana</a:t>
            </a:r>
            <a:r>
              <a:rPr lang="sv-SE" dirty="0"/>
              <a:t> </a:t>
            </a:r>
            <a:r>
              <a:rPr lang="sv-SE" dirty="0" err="1"/>
              <a:t>aliwatambua</a:t>
            </a:r>
            <a:r>
              <a:rPr lang="sv-SE" dirty="0"/>
              <a:t> mara moja – </a:t>
            </a:r>
            <a:r>
              <a:rPr lang="sv-SE" dirty="0" err="1"/>
              <a:t>walikuwa</a:t>
            </a:r>
            <a:r>
              <a:rPr lang="sv-SE" dirty="0"/>
              <a:t> </a:t>
            </a:r>
            <a:r>
              <a:rPr lang="sv-SE" dirty="0" err="1"/>
              <a:t>ndugu</a:t>
            </a:r>
            <a:r>
              <a:rPr lang="sv-SE" dirty="0"/>
              <a:t> </a:t>
            </a:r>
            <a:r>
              <a:rPr lang="sv-SE" dirty="0" err="1"/>
              <a:t>waliitwa</a:t>
            </a:r>
            <a:r>
              <a:rPr lang="sv-SE" dirty="0"/>
              <a:t> Ono </a:t>
            </a:r>
            <a:r>
              <a:rPr lang="sv-SE" dirty="0" err="1"/>
              <a:t>na</a:t>
            </a:r>
            <a:r>
              <a:rPr lang="sv-SE" dirty="0"/>
              <a:t> Iris, </a:t>
            </a:r>
            <a:r>
              <a:rPr lang="sv-SE" dirty="0" err="1"/>
              <a:t>ambao</a:t>
            </a:r>
            <a:r>
              <a:rPr lang="sv-SE" dirty="0"/>
              <a:t> mara </a:t>
            </a:r>
            <a:r>
              <a:rPr lang="sv-SE" dirty="0" err="1"/>
              <a:t>kwa</a:t>
            </a:r>
            <a:r>
              <a:rPr lang="sv-SE" dirty="0"/>
              <a:t> mara </a:t>
            </a:r>
            <a:r>
              <a:rPr lang="sv-SE" dirty="0" err="1"/>
              <a:t>aliona</a:t>
            </a:r>
            <a:r>
              <a:rPr lang="sv-SE" dirty="0"/>
              <a:t> </a:t>
            </a:r>
            <a:r>
              <a:rPr lang="sv-SE" dirty="0" err="1"/>
              <a:t>sokoni</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Akiwa</a:t>
            </a:r>
            <a:r>
              <a:rPr lang="sv-SE" dirty="0"/>
              <a:t> </a:t>
            </a:r>
            <a:r>
              <a:rPr lang="sv-SE" dirty="0" err="1"/>
              <a:t>amejificha</a:t>
            </a:r>
            <a:r>
              <a:rPr lang="sv-SE" dirty="0"/>
              <a:t> </a:t>
            </a:r>
            <a:r>
              <a:rPr lang="sv-SE" dirty="0" err="1"/>
              <a:t>nyuma</a:t>
            </a:r>
            <a:r>
              <a:rPr lang="sv-SE" dirty="0"/>
              <a:t> </a:t>
            </a:r>
            <a:r>
              <a:rPr lang="sv-SE" dirty="0" err="1"/>
              <a:t>ya</a:t>
            </a:r>
            <a:r>
              <a:rPr lang="sv-SE" dirty="0"/>
              <a:t> </a:t>
            </a:r>
            <a:r>
              <a:rPr lang="sv-SE" dirty="0" err="1"/>
              <a:t>miti</a:t>
            </a:r>
            <a:r>
              <a:rPr lang="sv-SE" dirty="0"/>
              <a:t>, </a:t>
            </a:r>
            <a:r>
              <a:rPr lang="sv-SE" dirty="0" err="1"/>
              <a:t>Ziana</a:t>
            </a:r>
            <a:r>
              <a:rPr lang="sv-SE" dirty="0"/>
              <a:t> </a:t>
            </a:r>
            <a:r>
              <a:rPr lang="sv-SE" dirty="0" err="1"/>
              <a:t>alianza</a:t>
            </a:r>
            <a:r>
              <a:rPr lang="sv-SE" dirty="0"/>
              <a:t> </a:t>
            </a:r>
            <a:r>
              <a:rPr lang="sv-SE" dirty="0" err="1"/>
              <a:t>kupuliza</a:t>
            </a:r>
            <a:r>
              <a:rPr lang="sv-SE" dirty="0"/>
              <a:t> </a:t>
            </a:r>
            <a:r>
              <a:rPr lang="sv-SE" dirty="0" err="1"/>
              <a:t>filimbi</a:t>
            </a:r>
            <a:r>
              <a:rPr lang="sv-SE" dirty="0"/>
              <a:t> </a:t>
            </a:r>
            <a:r>
              <a:rPr lang="sv-SE" dirty="0" err="1"/>
              <a:t>yake</a:t>
            </a:r>
            <a:r>
              <a:rPr lang="sv-SE" dirty="0"/>
              <a:t> </a:t>
            </a:r>
            <a:r>
              <a:rPr lang="sv-SE" dirty="0" err="1"/>
              <a:t>kwa</a:t>
            </a:r>
            <a:r>
              <a:rPr lang="sv-SE" dirty="0"/>
              <a:t> </a:t>
            </a:r>
            <a:r>
              <a:rPr lang="sv-SE" dirty="0" err="1"/>
              <a:t>kufuata</a:t>
            </a:r>
            <a:r>
              <a:rPr lang="sv-SE" dirty="0"/>
              <a:t> </a:t>
            </a:r>
            <a:r>
              <a:rPr lang="sv-SE" dirty="0" err="1"/>
              <a:t>mpigo</a:t>
            </a:r>
            <a:r>
              <a:rPr lang="sv-SE" dirty="0"/>
              <a:t> wa </a:t>
            </a:r>
            <a:r>
              <a:rPr lang="sv-SE" dirty="0" err="1"/>
              <a:t>ngoma</a:t>
            </a:r>
            <a:r>
              <a:rPr lang="sv-SE" dirty="0"/>
              <a:t>. </a:t>
            </a:r>
            <a:r>
              <a:rPr lang="sv-SE" dirty="0" err="1"/>
              <a:t>Wimbo</a:t>
            </a:r>
            <a:r>
              <a:rPr lang="sv-SE" dirty="0"/>
              <a:t> wa </a:t>
            </a:r>
            <a:r>
              <a:rPr lang="sv-SE" dirty="0" err="1"/>
              <a:t>filimbi</a:t>
            </a:r>
            <a:r>
              <a:rPr lang="sv-SE" dirty="0"/>
              <a:t> </a:t>
            </a:r>
            <a:r>
              <a:rPr lang="sv-SE" dirty="0" err="1"/>
              <a:t>na</a:t>
            </a:r>
            <a:r>
              <a:rPr lang="sv-SE" dirty="0"/>
              <a:t> </a:t>
            </a:r>
            <a:r>
              <a:rPr lang="sv-SE" dirty="0" err="1"/>
              <a:t>midundo</a:t>
            </a:r>
            <a:r>
              <a:rPr lang="sv-SE" dirty="0"/>
              <a:t> </a:t>
            </a:r>
            <a:r>
              <a:rPr lang="sv-SE" dirty="0" err="1"/>
              <a:t>ya</a:t>
            </a:r>
            <a:r>
              <a:rPr lang="sv-SE" dirty="0"/>
              <a:t> </a:t>
            </a:r>
            <a:r>
              <a:rPr lang="sv-SE" dirty="0" err="1"/>
              <a:t>ngoma</a:t>
            </a:r>
            <a:r>
              <a:rPr lang="sv-SE" dirty="0"/>
              <a:t> </a:t>
            </a:r>
            <a:r>
              <a:rPr lang="sv-SE" dirty="0" err="1"/>
              <a:t>vilichanganyika</a:t>
            </a:r>
            <a:r>
              <a:rPr lang="sv-SE" dirty="0"/>
              <a:t> </a:t>
            </a:r>
            <a:r>
              <a:rPr lang="sv-SE" dirty="0" err="1"/>
              <a:t>kwa</a:t>
            </a:r>
            <a:r>
              <a:rPr lang="sv-SE" dirty="0"/>
              <a:t> </a:t>
            </a:r>
            <a:r>
              <a:rPr lang="sv-SE" dirty="0" err="1"/>
              <a:t>uzuri</a:t>
            </a:r>
            <a:r>
              <a:rPr lang="sv-SE" dirty="0"/>
              <a:t> </a:t>
            </a:r>
            <a:r>
              <a:rPr lang="sv-SE" dirty="0" err="1"/>
              <a:t>na</a:t>
            </a:r>
            <a:r>
              <a:rPr lang="sv-SE" dirty="0"/>
              <a:t> </a:t>
            </a:r>
            <a:r>
              <a:rPr lang="sv-SE" dirty="0" err="1"/>
              <a:t>kuunda</a:t>
            </a:r>
            <a:r>
              <a:rPr lang="sv-SE" dirty="0"/>
              <a:t> </a:t>
            </a:r>
            <a:r>
              <a:rPr lang="sv-SE" dirty="0" err="1"/>
              <a:t>muziki</a:t>
            </a:r>
            <a:r>
              <a:rPr lang="sv-SE" dirty="0"/>
              <a:t> wa </a:t>
            </a:r>
            <a:r>
              <a:rPr lang="sv-SE" dirty="0" err="1"/>
              <a:t>kuvutia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Wimbo</a:t>
            </a:r>
            <a:r>
              <a:rPr lang="sv-SE" dirty="0"/>
              <a:t> </a:t>
            </a:r>
            <a:r>
              <a:rPr lang="sv-SE" dirty="0" err="1"/>
              <a:t>ulipomalizika</a:t>
            </a:r>
            <a:r>
              <a:rPr lang="sv-SE" dirty="0"/>
              <a:t>, </a:t>
            </a:r>
            <a:r>
              <a:rPr lang="sv-SE" dirty="0" err="1"/>
              <a:t>Ziana</a:t>
            </a:r>
            <a:r>
              <a:rPr lang="sv-SE" dirty="0"/>
              <a:t> </a:t>
            </a:r>
            <a:r>
              <a:rPr lang="sv-SE" dirty="0" err="1"/>
              <a:t>alijitokeza</a:t>
            </a:r>
            <a:r>
              <a:rPr lang="sv-SE" dirty="0"/>
              <a:t> </a:t>
            </a:r>
            <a:r>
              <a:rPr lang="sv-SE" dirty="0" err="1"/>
              <a:t>kwa</a:t>
            </a:r>
            <a:r>
              <a:rPr lang="sv-SE" dirty="0"/>
              <a:t> </a:t>
            </a:r>
            <a:r>
              <a:rPr lang="sv-SE" dirty="0" err="1"/>
              <a:t>tahadhari</a:t>
            </a:r>
            <a:r>
              <a:rPr lang="sv-SE" dirty="0"/>
              <a:t> </a:t>
            </a:r>
            <a:r>
              <a:rPr lang="sv-SE" dirty="0" err="1"/>
              <a:t>kwenye</a:t>
            </a:r>
            <a:r>
              <a:rPr lang="sv-SE" dirty="0"/>
              <a:t> </a:t>
            </a:r>
            <a:r>
              <a:rPr lang="sv-SE" dirty="0" err="1"/>
              <a:t>uwazi</a:t>
            </a:r>
            <a:r>
              <a:rPr lang="sv-SE" dirty="0"/>
              <a:t> </a:t>
            </a:r>
            <a:r>
              <a:rPr lang="sv-SE" dirty="0" err="1"/>
              <a:t>huo</a:t>
            </a:r>
            <a:r>
              <a:rPr lang="sv-SE" dirty="0"/>
              <a:t>. Ono </a:t>
            </a:r>
            <a:r>
              <a:rPr lang="sv-SE" dirty="0" err="1"/>
              <a:t>na</a:t>
            </a:r>
            <a:r>
              <a:rPr lang="sv-SE" dirty="0"/>
              <a:t> Iris </a:t>
            </a:r>
            <a:r>
              <a:rPr lang="sv-SE" dirty="0" err="1"/>
              <a:t>walishangazwa</a:t>
            </a:r>
            <a:r>
              <a:rPr lang="sv-SE" dirty="0"/>
              <a:t> </a:t>
            </a:r>
            <a:r>
              <a:rPr lang="sv-SE" dirty="0" err="1"/>
              <a:t>na</a:t>
            </a:r>
            <a:r>
              <a:rPr lang="sv-SE" dirty="0"/>
              <a:t> </a:t>
            </a:r>
            <a:r>
              <a:rPr lang="sv-SE" dirty="0" err="1"/>
              <a:t>kumuona</a:t>
            </a:r>
            <a:r>
              <a:rPr lang="sv-SE" dirty="0"/>
              <a:t> </a:t>
            </a:r>
            <a:r>
              <a:rPr lang="sv-SE" dirty="0" err="1"/>
              <a:t>msichana</a:t>
            </a:r>
            <a:r>
              <a:rPr lang="sv-SE" dirty="0"/>
              <a:t> </a:t>
            </a:r>
            <a:r>
              <a:rPr lang="sv-SE" dirty="0" err="1"/>
              <a:t>na</a:t>
            </a:r>
            <a:r>
              <a:rPr lang="sv-SE" dirty="0"/>
              <a:t> </a:t>
            </a:r>
            <a:r>
              <a:rPr lang="sv-SE" dirty="0" err="1"/>
              <a:t>filimbi</a:t>
            </a:r>
            <a:r>
              <a:rPr lang="sv-SE" dirty="0"/>
              <a:t>, </a:t>
            </a:r>
            <a:r>
              <a:rPr lang="sv-SE" dirty="0" err="1"/>
              <a:t>lakini</a:t>
            </a:r>
            <a:r>
              <a:rPr lang="sv-SE" dirty="0"/>
              <a:t> </a:t>
            </a:r>
            <a:r>
              <a:rPr lang="sv-SE" dirty="0" err="1"/>
              <a:t>wakatabasamu</a:t>
            </a:r>
            <a:r>
              <a:rPr lang="sv-SE" dirty="0"/>
              <a:t> </a:t>
            </a:r>
            <a:r>
              <a:rPr lang="sv-SE" dirty="0" err="1"/>
              <a:t>walipotambua</a:t>
            </a:r>
            <a:r>
              <a:rPr lang="sv-SE" dirty="0"/>
              <a:t> </a:t>
            </a:r>
            <a:r>
              <a:rPr lang="sv-SE" dirty="0" err="1"/>
              <a:t>kuwa</a:t>
            </a:r>
            <a:r>
              <a:rPr lang="sv-SE" dirty="0"/>
              <a:t>, </a:t>
            </a:r>
            <a:r>
              <a:rPr lang="sv-SE" dirty="0" err="1"/>
              <a:t>kama</a:t>
            </a:r>
            <a:r>
              <a:rPr lang="sv-SE" dirty="0"/>
              <a:t> </a:t>
            </a:r>
            <a:r>
              <a:rPr lang="sv-SE" dirty="0" err="1"/>
              <a:t>wao</a:t>
            </a:r>
            <a:r>
              <a:rPr lang="sv-SE" dirty="0"/>
              <a:t>, </a:t>
            </a:r>
            <a:r>
              <a:rPr lang="sv-SE" dirty="0" err="1"/>
              <a:t>Ziana</a:t>
            </a:r>
            <a:r>
              <a:rPr lang="sv-SE" dirty="0"/>
              <a:t> </a:t>
            </a:r>
            <a:r>
              <a:rPr lang="sv-SE" dirty="0" err="1"/>
              <a:t>pia</a:t>
            </a:r>
            <a:r>
              <a:rPr lang="sv-SE" dirty="0"/>
              <a:t> </a:t>
            </a:r>
            <a:r>
              <a:rPr lang="sv-SE" dirty="0" err="1"/>
              <a:t>hakuruhusiwa</a:t>
            </a:r>
            <a:r>
              <a:rPr lang="sv-SE" dirty="0"/>
              <a:t> kupiga </a:t>
            </a:r>
            <a:r>
              <a:rPr lang="sv-SE" dirty="0" err="1"/>
              <a:t>ala</a:t>
            </a:r>
            <a:r>
              <a:rPr lang="sv-SE" dirty="0"/>
              <a:t> </a:t>
            </a:r>
            <a:r>
              <a:rPr lang="sv-SE" dirty="0" err="1"/>
              <a:t>yake</a:t>
            </a:r>
            <a:r>
              <a:rPr lang="sv-SE" dirty="0"/>
              <a:t> </a:t>
            </a:r>
            <a:r>
              <a:rPr lang="sv-SE" dirty="0" err="1"/>
              <a:t>katika</a:t>
            </a:r>
            <a:r>
              <a:rPr lang="sv-SE" dirty="0"/>
              <a:t> </a:t>
            </a:r>
            <a:r>
              <a:rPr lang="sv-SE" dirty="0" err="1"/>
              <a:t>kijiji</a:t>
            </a:r>
            <a:r>
              <a:rPr lang="sv-SE" dirty="0"/>
              <a:t> </a:t>
            </a:r>
            <a:r>
              <a:rPr lang="sv-SE" dirty="0" err="1"/>
              <a:t>cha</a:t>
            </a:r>
            <a:r>
              <a:rPr lang="sv-SE" dirty="0"/>
              <a:t> </a:t>
            </a:r>
            <a:r>
              <a:rPr lang="sv-SE" dirty="0" err="1"/>
              <a:t>Filimbi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Iris </a:t>
            </a:r>
            <a:r>
              <a:rPr lang="sv-SE" dirty="0" err="1"/>
              <a:t>alimpatia</a:t>
            </a:r>
            <a:r>
              <a:rPr lang="sv-SE" dirty="0"/>
              <a:t> </a:t>
            </a:r>
            <a:r>
              <a:rPr lang="sv-SE" dirty="0" err="1"/>
              <a:t>Ziana</a:t>
            </a:r>
            <a:r>
              <a:rPr lang="sv-SE" dirty="0"/>
              <a:t> </a:t>
            </a:r>
            <a:r>
              <a:rPr lang="sv-SE" dirty="0" err="1"/>
              <a:t>tunda</a:t>
            </a:r>
            <a:r>
              <a:rPr lang="sv-SE" dirty="0"/>
              <a:t>, </a:t>
            </a:r>
            <a:r>
              <a:rPr lang="sv-SE" dirty="0" err="1"/>
              <a:t>na</a:t>
            </a:r>
            <a:r>
              <a:rPr lang="sv-SE" dirty="0"/>
              <a:t> </a:t>
            </a:r>
            <a:r>
              <a:rPr lang="sv-SE" dirty="0" err="1"/>
              <a:t>watatu</a:t>
            </a:r>
            <a:r>
              <a:rPr lang="sv-SE" dirty="0"/>
              <a:t> </a:t>
            </a:r>
            <a:r>
              <a:rPr lang="sv-SE" dirty="0" err="1"/>
              <a:t>hao</a:t>
            </a:r>
            <a:r>
              <a:rPr lang="sv-SE" dirty="0"/>
              <a:t> </a:t>
            </a:r>
            <a:r>
              <a:rPr lang="sv-SE" dirty="0" err="1"/>
              <a:t>wakaanza</a:t>
            </a:r>
            <a:r>
              <a:rPr lang="sv-SE" dirty="0"/>
              <a:t> </a:t>
            </a:r>
            <a:r>
              <a:rPr lang="sv-SE" dirty="0" err="1"/>
              <a:t>kuzungumza</a:t>
            </a:r>
            <a:r>
              <a:rPr lang="sv-SE" dirty="0"/>
              <a:t> </a:t>
            </a:r>
            <a:r>
              <a:rPr lang="sv-SE" dirty="0" err="1"/>
              <a:t>na</a:t>
            </a:r>
            <a:r>
              <a:rPr lang="sv-SE" dirty="0"/>
              <a:t> </a:t>
            </a:r>
            <a:r>
              <a:rPr lang="sv-SE" dirty="0" err="1"/>
              <a:t>kucheza</a:t>
            </a:r>
            <a:r>
              <a:rPr lang="sv-SE" dirty="0"/>
              <a:t> </a:t>
            </a:r>
            <a:r>
              <a:rPr lang="sv-SE" dirty="0" err="1"/>
              <a:t>muziki</a:t>
            </a:r>
            <a:r>
              <a:rPr lang="sv-SE" dirty="0"/>
              <a:t> </a:t>
            </a:r>
            <a:r>
              <a:rPr lang="sv-SE" dirty="0" err="1"/>
              <a:t>hadi</a:t>
            </a:r>
            <a:r>
              <a:rPr lang="sv-SE" dirty="0"/>
              <a:t> </a:t>
            </a:r>
            <a:r>
              <a:rPr lang="sv-SE" dirty="0" err="1"/>
              <a:t>jioni</a:t>
            </a:r>
            <a:r>
              <a:rPr lang="sv-SE" dirty="0"/>
              <a:t> </a:t>
            </a:r>
            <a:r>
              <a:rPr lang="sv-SE" dirty="0" err="1"/>
              <a:t>ilipoingia</a:t>
            </a:r>
            <a:r>
              <a:rPr lang="sv-SE" dirty="0"/>
              <a:t>.</a:t>
            </a:r>
          </a:p>
        </p:txBody>
      </p:sp>
      <p:sp>
        <p:nvSpPr>
          <p:cNvPr id="135" name="Google Shape;135;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36" name="Google Shape;136;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37" name="Google Shape;13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err="1"/>
              <a:t>Siku</a:t>
            </a:r>
            <a:r>
              <a:rPr lang="sv-SE" dirty="0"/>
              <a:t> </a:t>
            </a:r>
            <a:r>
              <a:rPr lang="sv-SE" dirty="0" err="1"/>
              <a:t>iliyofuata</a:t>
            </a:r>
            <a:r>
              <a:rPr lang="sv-SE" dirty="0"/>
              <a:t> </a:t>
            </a:r>
            <a:r>
              <a:rPr lang="sv-SE" dirty="0" err="1"/>
              <a:t>ya</a:t>
            </a:r>
            <a:r>
              <a:rPr lang="sv-SE" dirty="0"/>
              <a:t> </a:t>
            </a:r>
            <a:r>
              <a:rPr lang="sv-SE" dirty="0" err="1"/>
              <a:t>soko</a:t>
            </a:r>
            <a:r>
              <a:rPr lang="sv-SE" dirty="0"/>
              <a:t>, </a:t>
            </a:r>
            <a:r>
              <a:rPr lang="sv-SE" dirty="0" err="1"/>
              <a:t>Ziana</a:t>
            </a:r>
            <a:r>
              <a:rPr lang="sv-SE" dirty="0"/>
              <a:t> </a:t>
            </a:r>
            <a:r>
              <a:rPr lang="sv-SE" dirty="0" err="1"/>
              <a:t>aliwaona</a:t>
            </a:r>
            <a:r>
              <a:rPr lang="sv-SE" dirty="0"/>
              <a:t> </a:t>
            </a:r>
            <a:r>
              <a:rPr lang="sv-SE" dirty="0" err="1"/>
              <a:t>marafiki</a:t>
            </a:r>
            <a:r>
              <a:rPr lang="sv-SE" dirty="0"/>
              <a:t> </a:t>
            </a:r>
            <a:r>
              <a:rPr lang="sv-SE" dirty="0" err="1"/>
              <a:t>zake</a:t>
            </a:r>
            <a:r>
              <a:rPr lang="sv-SE" dirty="0"/>
              <a:t> </a:t>
            </a:r>
            <a:r>
              <a:rPr lang="sv-SE" dirty="0" err="1"/>
              <a:t>wapya</a:t>
            </a:r>
            <a:r>
              <a:rPr lang="sv-SE" dirty="0"/>
              <a:t> </a:t>
            </a:r>
            <a:r>
              <a:rPr lang="sv-SE" dirty="0" err="1"/>
              <a:t>mbele</a:t>
            </a:r>
            <a:r>
              <a:rPr lang="sv-SE" dirty="0"/>
              <a:t> </a:t>
            </a:r>
            <a:r>
              <a:rPr lang="sv-SE" dirty="0" err="1"/>
              <a:t>ya</a:t>
            </a:r>
            <a:r>
              <a:rPr lang="sv-SE" dirty="0"/>
              <a:t> </a:t>
            </a:r>
            <a:r>
              <a:rPr lang="sv-SE" dirty="0" err="1"/>
              <a:t>kibanda</a:t>
            </a:r>
            <a:r>
              <a:rPr lang="sv-SE" dirty="0"/>
              <a:t> </a:t>
            </a:r>
            <a:r>
              <a:rPr lang="sv-SE" dirty="0" err="1"/>
              <a:t>cha</a:t>
            </a:r>
            <a:r>
              <a:rPr lang="sv-SE" dirty="0"/>
              <a:t> chai. </a:t>
            </a:r>
            <a:r>
              <a:rPr lang="sv-SE" dirty="0" err="1"/>
              <a:t>Mmiliki</a:t>
            </a:r>
            <a:r>
              <a:rPr lang="sv-SE" dirty="0"/>
              <a:t> wa </a:t>
            </a:r>
            <a:r>
              <a:rPr lang="sv-SE" dirty="0" err="1"/>
              <a:t>kibanda</a:t>
            </a:r>
            <a:r>
              <a:rPr lang="sv-SE" dirty="0"/>
              <a:t> </a:t>
            </a:r>
            <a:r>
              <a:rPr lang="sv-SE" dirty="0" err="1"/>
              <a:t>alikuwa</a:t>
            </a:r>
            <a:r>
              <a:rPr lang="sv-SE" dirty="0"/>
              <a:t> </a:t>
            </a:r>
            <a:r>
              <a:rPr lang="sv-SE" dirty="0" err="1"/>
              <a:t>akiwafokea</a:t>
            </a:r>
            <a:r>
              <a:rPr lang="sv-SE" dirty="0"/>
              <a:t> </a:t>
            </a:r>
            <a:r>
              <a:rPr lang="sv-SE" dirty="0" err="1"/>
              <a:t>kwa</a:t>
            </a:r>
            <a:r>
              <a:rPr lang="sv-SE" dirty="0"/>
              <a:t> </a:t>
            </a:r>
            <a:r>
              <a:rPr lang="sv-SE" dirty="0" err="1"/>
              <a:t>hasira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a:t>
            </a:r>
            <a:r>
              <a:rPr lang="sv-SE" dirty="0" err="1"/>
              <a:t>Tokeni</a:t>
            </a:r>
            <a:r>
              <a:rPr lang="sv-SE" dirty="0"/>
              <a:t> </a:t>
            </a:r>
            <a:r>
              <a:rPr lang="sv-SE" dirty="0" err="1"/>
              <a:t>hapa</a:t>
            </a:r>
            <a:r>
              <a:rPr lang="sv-SE" dirty="0"/>
              <a:t>, </a:t>
            </a:r>
            <a:r>
              <a:rPr lang="sv-SE" dirty="0" err="1"/>
              <a:t>ninyi</a:t>
            </a:r>
            <a:r>
              <a:rPr lang="sv-SE" dirty="0"/>
              <a:t> </a:t>
            </a:r>
            <a:r>
              <a:rPr lang="sv-SE" dirty="0" err="1"/>
              <a:t>wapiga</a:t>
            </a:r>
            <a:r>
              <a:rPr lang="sv-SE" dirty="0"/>
              <a:t> </a:t>
            </a:r>
            <a:r>
              <a:rPr lang="sv-SE" dirty="0" err="1"/>
              <a:t>ngoma</a:t>
            </a:r>
            <a:r>
              <a:rPr lang="sv-SE" dirty="0"/>
              <a:t> </a:t>
            </a:r>
            <a:r>
              <a:rPr lang="sv-SE" dirty="0" err="1"/>
              <a:t>wachafu</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Ono </a:t>
            </a:r>
            <a:r>
              <a:rPr lang="sv-SE" dirty="0" err="1"/>
              <a:t>alikasirika</a:t>
            </a:r>
            <a:r>
              <a:rPr lang="sv-SE" dirty="0"/>
              <a:t>, </a:t>
            </a:r>
            <a:r>
              <a:rPr lang="sv-SE" dirty="0" err="1"/>
              <a:t>lakini</a:t>
            </a:r>
            <a:r>
              <a:rPr lang="sv-SE" dirty="0"/>
              <a:t> Iris </a:t>
            </a:r>
            <a:r>
              <a:rPr lang="sv-SE" dirty="0" err="1"/>
              <a:t>akamvuta</a:t>
            </a:r>
            <a:r>
              <a:rPr lang="sv-SE" dirty="0"/>
              <a:t> </a:t>
            </a:r>
            <a:r>
              <a:rPr lang="sv-SE" dirty="0" err="1"/>
              <a:t>mbali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Mtoto</a:t>
            </a:r>
            <a:r>
              <a:rPr lang="sv-SE" dirty="0"/>
              <a:t> wa </a:t>
            </a:r>
            <a:r>
              <a:rPr lang="sv-SE" dirty="0" err="1"/>
              <a:t>mmiliki</a:t>
            </a:r>
            <a:r>
              <a:rPr lang="sv-SE" dirty="0"/>
              <a:t> wa </a:t>
            </a:r>
            <a:r>
              <a:rPr lang="sv-SE" dirty="0" err="1"/>
              <a:t>kibanda</a:t>
            </a:r>
            <a:r>
              <a:rPr lang="sv-SE" dirty="0"/>
              <a:t> </a:t>
            </a:r>
            <a:r>
              <a:rPr lang="sv-SE" dirty="0" err="1"/>
              <a:t>hicho</a:t>
            </a:r>
            <a:r>
              <a:rPr lang="sv-SE" dirty="0"/>
              <a:t>, </a:t>
            </a:r>
            <a:r>
              <a:rPr lang="sv-SE" dirty="0" err="1"/>
              <a:t>ambaye</a:t>
            </a:r>
            <a:r>
              <a:rPr lang="sv-SE" dirty="0"/>
              <a:t> </a:t>
            </a:r>
            <a:r>
              <a:rPr lang="sv-SE" dirty="0" err="1"/>
              <a:t>alikuwa</a:t>
            </a:r>
            <a:r>
              <a:rPr lang="sv-SE" dirty="0"/>
              <a:t> </a:t>
            </a:r>
            <a:r>
              <a:rPr lang="sv-SE" dirty="0" err="1"/>
              <a:t>akimiminia</a:t>
            </a:r>
            <a:r>
              <a:rPr lang="sv-SE" dirty="0"/>
              <a:t> Ono chai, </a:t>
            </a:r>
            <a:r>
              <a:rPr lang="sv-SE" dirty="0" err="1"/>
              <a:t>alionekana</a:t>
            </a:r>
            <a:r>
              <a:rPr lang="sv-SE" dirty="0"/>
              <a:t> </a:t>
            </a:r>
            <a:r>
              <a:rPr lang="sv-SE" dirty="0" err="1"/>
              <a:t>mwenye</a:t>
            </a:r>
            <a:r>
              <a:rPr lang="sv-SE" dirty="0"/>
              <a:t> </a:t>
            </a:r>
            <a:r>
              <a:rPr lang="sv-SE" dirty="0" err="1"/>
              <a:t>aibu</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endParaRPr dirty="0"/>
          </a:p>
        </p:txBody>
      </p:sp>
      <p:sp>
        <p:nvSpPr>
          <p:cNvPr id="143" name="Google Shape;143;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44" name="Google Shape;144;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45" name="Google Shape;14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Ziana</a:t>
            </a:r>
            <a:r>
              <a:rPr lang="sv-SE" dirty="0"/>
              <a:t> </a:t>
            </a:r>
            <a:r>
              <a:rPr lang="sv-SE" dirty="0" err="1"/>
              <a:t>hakuwahi</a:t>
            </a:r>
            <a:r>
              <a:rPr lang="sv-SE" dirty="0"/>
              <a:t> </a:t>
            </a:r>
            <a:r>
              <a:rPr lang="sv-SE" dirty="0" err="1"/>
              <a:t>kufikiria</a:t>
            </a:r>
            <a:r>
              <a:rPr lang="sv-SE" dirty="0"/>
              <a:t> </a:t>
            </a:r>
            <a:r>
              <a:rPr lang="sv-SE" dirty="0" err="1"/>
              <a:t>kuhusu</a:t>
            </a:r>
            <a:r>
              <a:rPr lang="sv-SE" dirty="0"/>
              <a:t> </a:t>
            </a:r>
            <a:r>
              <a:rPr lang="sv-SE" dirty="0" err="1"/>
              <a:t>mabango</a:t>
            </a:r>
            <a:r>
              <a:rPr lang="sv-SE" dirty="0"/>
              <a:t> </a:t>
            </a:r>
            <a:r>
              <a:rPr lang="sv-SE" dirty="0" err="1"/>
              <a:t>yaliyoandikwa</a:t>
            </a:r>
            <a:r>
              <a:rPr lang="sv-SE" dirty="0"/>
              <a:t> ‘</a:t>
            </a:r>
            <a:r>
              <a:rPr lang="sv-SE" dirty="0" err="1"/>
              <a:t>Hakuna</a:t>
            </a:r>
            <a:r>
              <a:rPr lang="sv-SE" dirty="0"/>
              <a:t> </a:t>
            </a:r>
            <a:r>
              <a:rPr lang="sv-SE" dirty="0" err="1"/>
              <a:t>Wapiga</a:t>
            </a:r>
            <a:r>
              <a:rPr lang="sv-SE" dirty="0"/>
              <a:t> </a:t>
            </a:r>
            <a:r>
              <a:rPr lang="sv-SE" dirty="0" err="1"/>
              <a:t>Ngoma</a:t>
            </a:r>
            <a:r>
              <a:rPr lang="sv-SE" dirty="0"/>
              <a:t>’ </a:t>
            </a:r>
            <a:r>
              <a:rPr lang="sv-SE" dirty="0" err="1"/>
              <a:t>hapo</a:t>
            </a:r>
            <a:r>
              <a:rPr lang="sv-SE" dirty="0"/>
              <a:t> </a:t>
            </a:r>
            <a:r>
              <a:rPr lang="sv-SE" dirty="0" err="1"/>
              <a:t>awali</a:t>
            </a:r>
            <a:r>
              <a:rPr lang="sv-SE" dirty="0"/>
              <a:t>. Moyo </a:t>
            </a:r>
            <a:r>
              <a:rPr lang="sv-SE" dirty="0" err="1"/>
              <a:t>wake</a:t>
            </a:r>
            <a:r>
              <a:rPr lang="sv-SE" dirty="0"/>
              <a:t> </a:t>
            </a:r>
            <a:r>
              <a:rPr lang="sv-SE" dirty="0" err="1"/>
              <a:t>ulilemewa</a:t>
            </a:r>
            <a:r>
              <a:rPr lang="sv-SE" dirty="0"/>
              <a:t> </a:t>
            </a:r>
            <a:r>
              <a:rPr lang="sv-SE" dirty="0" err="1"/>
              <a:t>alipotambua</a:t>
            </a:r>
            <a:r>
              <a:rPr lang="sv-SE" dirty="0"/>
              <a:t> </a:t>
            </a:r>
            <a:r>
              <a:rPr lang="sv-SE" dirty="0" err="1"/>
              <a:t>kuwa</a:t>
            </a:r>
            <a:r>
              <a:rPr lang="sv-SE" dirty="0"/>
              <a:t> </a:t>
            </a:r>
            <a:r>
              <a:rPr lang="sv-SE" dirty="0" err="1"/>
              <a:t>yeye</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hawakuwahi</a:t>
            </a:r>
            <a:r>
              <a:rPr lang="sv-SE" dirty="0"/>
              <a:t> </a:t>
            </a:r>
            <a:r>
              <a:rPr lang="sv-SE" dirty="0" err="1"/>
              <a:t>kununua</a:t>
            </a:r>
            <a:r>
              <a:rPr lang="sv-SE" dirty="0"/>
              <a:t> </a:t>
            </a:r>
            <a:r>
              <a:rPr lang="sv-SE" dirty="0" err="1"/>
              <a:t>chochote</a:t>
            </a:r>
            <a:r>
              <a:rPr lang="sv-SE" dirty="0"/>
              <a:t> </a:t>
            </a:r>
            <a:r>
              <a:rPr lang="sv-SE" dirty="0" err="1"/>
              <a:t>kutoka</a:t>
            </a:r>
            <a:r>
              <a:rPr lang="sv-SE" dirty="0"/>
              <a:t> </a:t>
            </a:r>
            <a:r>
              <a:rPr lang="sv-SE" dirty="0" err="1"/>
              <a:t>kwa</a:t>
            </a:r>
            <a:r>
              <a:rPr lang="sv-SE" dirty="0"/>
              <a:t> </a:t>
            </a:r>
            <a:r>
              <a:rPr lang="sv-SE" dirty="0" err="1"/>
              <a:t>vibanda</a:t>
            </a:r>
            <a:r>
              <a:rPr lang="sv-SE" dirty="0"/>
              <a:t> </a:t>
            </a:r>
            <a:r>
              <a:rPr lang="sv-SE" dirty="0" err="1"/>
              <a:t>vya</a:t>
            </a:r>
            <a:r>
              <a:rPr lang="sv-SE" dirty="0"/>
              <a:t> </a:t>
            </a:r>
            <a:r>
              <a:rPr lang="sv-SE" dirty="0" err="1"/>
              <a:t>wapiga</a:t>
            </a:r>
            <a:r>
              <a:rPr lang="sv-SE" dirty="0"/>
              <a:t> </a:t>
            </a:r>
            <a:r>
              <a:rPr lang="sv-SE" dirty="0" err="1"/>
              <a:t>ngoma</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Usiku</a:t>
            </a:r>
            <a:r>
              <a:rPr lang="sv-SE" dirty="0"/>
              <a:t> </a:t>
            </a:r>
            <a:r>
              <a:rPr lang="sv-SE" dirty="0" err="1"/>
              <a:t>huo</a:t>
            </a:r>
            <a:r>
              <a:rPr lang="sv-SE" dirty="0"/>
              <a:t>, </a:t>
            </a:r>
            <a:r>
              <a:rPr lang="sv-SE" dirty="0" err="1"/>
              <a:t>Ziana</a:t>
            </a:r>
            <a:r>
              <a:rPr lang="sv-SE" dirty="0"/>
              <a:t> </a:t>
            </a:r>
            <a:r>
              <a:rPr lang="sv-SE" dirty="0" err="1"/>
              <a:t>alizungumza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na</a:t>
            </a:r>
            <a:r>
              <a:rPr lang="sv-SE" dirty="0"/>
              <a:t> </a:t>
            </a:r>
            <a:r>
              <a:rPr lang="sv-SE" dirty="0" err="1"/>
              <a:t>kumuuliza</a:t>
            </a:r>
            <a:r>
              <a:rPr lang="sv-SE" dirty="0"/>
              <a:t> </a:t>
            </a:r>
            <a:r>
              <a:rPr lang="sv-SE" dirty="0" err="1"/>
              <a:t>kwa</a:t>
            </a:r>
            <a:r>
              <a:rPr lang="sv-SE" dirty="0"/>
              <a:t> </a:t>
            </a:r>
            <a:r>
              <a:rPr lang="sv-SE" dirty="0" err="1"/>
              <a:t>nini</a:t>
            </a:r>
            <a:r>
              <a:rPr lang="sv-SE" dirty="0"/>
              <a:t> </a:t>
            </a:r>
            <a:r>
              <a:rPr lang="sv-SE" dirty="0" err="1"/>
              <a:t>hawakuwahi</a:t>
            </a:r>
            <a:r>
              <a:rPr lang="sv-SE" dirty="0"/>
              <a:t> </a:t>
            </a:r>
            <a:r>
              <a:rPr lang="sv-SE" dirty="0" err="1"/>
              <a:t>kwenda</a:t>
            </a:r>
            <a:r>
              <a:rPr lang="sv-SE" dirty="0"/>
              <a:t> </a:t>
            </a:r>
            <a:r>
              <a:rPr lang="sv-SE" dirty="0" err="1"/>
              <a:t>kwenye</a:t>
            </a:r>
            <a:r>
              <a:rPr lang="sv-SE" dirty="0"/>
              <a:t> </a:t>
            </a:r>
            <a:r>
              <a:rPr lang="sv-SE" dirty="0" err="1"/>
              <a:t>vibanda</a:t>
            </a:r>
            <a:r>
              <a:rPr lang="sv-SE" dirty="0"/>
              <a:t> </a:t>
            </a:r>
            <a:r>
              <a:rPr lang="sv-SE" dirty="0" err="1"/>
              <a:t>vya</a:t>
            </a:r>
            <a:r>
              <a:rPr lang="sv-SE" dirty="0"/>
              <a:t> </a:t>
            </a:r>
            <a:r>
              <a:rPr lang="sv-SE" dirty="0" err="1"/>
              <a:t>wapiga</a:t>
            </a:r>
            <a:r>
              <a:rPr lang="sv-SE" dirty="0"/>
              <a:t> </a:t>
            </a:r>
            <a:r>
              <a:rPr lang="sv-SE" dirty="0" err="1"/>
              <a:t>ngoma</a:t>
            </a:r>
            <a:r>
              <a:rPr lang="sv-SE" dirty="0"/>
              <a:t>. </a:t>
            </a:r>
            <a:r>
              <a:rPr lang="sv-SE" dirty="0" err="1"/>
              <a:t>Mama</a:t>
            </a:r>
            <a:r>
              <a:rPr lang="sv-SE" dirty="0"/>
              <a:t> </a:t>
            </a:r>
            <a:r>
              <a:rPr lang="sv-SE" dirty="0" err="1"/>
              <a:t>yake</a:t>
            </a:r>
            <a:r>
              <a:rPr lang="sv-SE" dirty="0"/>
              <a:t> </a:t>
            </a:r>
            <a:r>
              <a:rPr lang="sv-SE" dirty="0" err="1"/>
              <a:t>alijibu</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a:t>“Ni </a:t>
            </a:r>
            <a:r>
              <a:rPr lang="sv-SE" dirty="0" err="1"/>
              <a:t>bora</a:t>
            </a:r>
            <a:r>
              <a:rPr lang="sv-SE" dirty="0"/>
              <a:t> </a:t>
            </a:r>
            <a:r>
              <a:rPr lang="sv-SE" dirty="0" err="1"/>
              <a:t>kushikamana</a:t>
            </a:r>
            <a:r>
              <a:rPr lang="sv-SE" dirty="0"/>
              <a:t> </a:t>
            </a:r>
            <a:r>
              <a:rPr lang="sv-SE" dirty="0" err="1"/>
              <a:t>na</a:t>
            </a:r>
            <a:r>
              <a:rPr lang="sv-SE" dirty="0"/>
              <a:t> </a:t>
            </a:r>
            <a:r>
              <a:rPr lang="sv-SE" dirty="0" err="1"/>
              <a:t>kile</a:t>
            </a:r>
            <a:r>
              <a:rPr lang="sv-SE" dirty="0"/>
              <a:t> </a:t>
            </a:r>
            <a:r>
              <a:rPr lang="sv-SE" dirty="0" err="1"/>
              <a:t>unachokifahamu</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Lakini</a:t>
            </a:r>
            <a:r>
              <a:rPr lang="sv-SE" dirty="0"/>
              <a:t> </a:t>
            </a:r>
            <a:r>
              <a:rPr lang="sv-SE" dirty="0" err="1"/>
              <a:t>Ziana</a:t>
            </a:r>
            <a:r>
              <a:rPr lang="sv-SE" dirty="0"/>
              <a:t> </a:t>
            </a:r>
            <a:r>
              <a:rPr lang="sv-SE" dirty="0" err="1"/>
              <a:t>hakuweza</a:t>
            </a:r>
            <a:r>
              <a:rPr lang="sv-SE" dirty="0"/>
              <a:t> </a:t>
            </a:r>
            <a:r>
              <a:rPr lang="sv-SE" dirty="0" err="1"/>
              <a:t>kuelewa</a:t>
            </a:r>
            <a:r>
              <a:rPr lang="sv-SE" dirty="0"/>
              <a:t> </a:t>
            </a:r>
            <a:r>
              <a:rPr lang="sv-SE" dirty="0" err="1"/>
              <a:t>na</a:t>
            </a:r>
            <a:r>
              <a:rPr lang="sv-SE" dirty="0"/>
              <a:t> </a:t>
            </a:r>
            <a:r>
              <a:rPr lang="sv-SE" dirty="0" err="1"/>
              <a:t>akaendelea</a:t>
            </a:r>
            <a:r>
              <a:rPr lang="sv-SE" dirty="0"/>
              <a:t> </a:t>
            </a:r>
            <a:r>
              <a:rPr lang="sv-SE" dirty="0" err="1"/>
              <a:t>kuuliza</a:t>
            </a:r>
            <a:r>
              <a:rPr lang="sv-SE" dirty="0"/>
              <a:t> </a:t>
            </a:r>
            <a:r>
              <a:rPr lang="sv-SE" dirty="0" err="1"/>
              <a:t>kwa</a:t>
            </a:r>
            <a:r>
              <a:rPr lang="sv-SE" dirty="0"/>
              <a:t> </a:t>
            </a:r>
            <a:r>
              <a:rPr lang="sv-SE" dirty="0" err="1"/>
              <a:t>nini</a:t>
            </a:r>
            <a:r>
              <a:rPr lang="sv-SE" dirty="0"/>
              <a:t> kila </a:t>
            </a:r>
            <a:r>
              <a:rPr lang="sv-SE" dirty="0" err="1"/>
              <a:t>mtu</a:t>
            </a:r>
            <a:r>
              <a:rPr lang="sv-SE" dirty="0"/>
              <a:t> </a:t>
            </a:r>
            <a:r>
              <a:rPr lang="sv-SE" dirty="0" err="1"/>
              <a:t>asikaribishwe</a:t>
            </a:r>
            <a:r>
              <a:rPr lang="sv-SE" dirty="0"/>
              <a:t> kila </a:t>
            </a:r>
            <a:r>
              <a:rPr lang="sv-SE" dirty="0" err="1"/>
              <a:t>mahali</a:t>
            </a:r>
            <a:r>
              <a:rPr lang="sv-SE" dirty="0"/>
              <a:t>, </a:t>
            </a:r>
            <a:r>
              <a:rPr lang="sv-SE" dirty="0" err="1"/>
              <a:t>huku</a:t>
            </a:r>
            <a:r>
              <a:rPr lang="sv-SE" dirty="0"/>
              <a:t> </a:t>
            </a:r>
            <a:r>
              <a:rPr lang="sv-SE" dirty="0" err="1"/>
              <a:t>akimsimulia</a:t>
            </a:r>
            <a:r>
              <a:rPr lang="sv-SE" dirty="0"/>
              <a:t> </a:t>
            </a:r>
            <a:r>
              <a:rPr lang="sv-SE" dirty="0" err="1"/>
              <a:t>mama</a:t>
            </a:r>
            <a:r>
              <a:rPr lang="sv-SE" dirty="0"/>
              <a:t> </a:t>
            </a:r>
            <a:r>
              <a:rPr lang="sv-SE" dirty="0" err="1"/>
              <a:t>yake</a:t>
            </a:r>
            <a:r>
              <a:rPr lang="sv-SE" dirty="0"/>
              <a:t> </a:t>
            </a:r>
            <a:r>
              <a:rPr lang="sv-SE" dirty="0" err="1"/>
              <a:t>kuhusu</a:t>
            </a:r>
            <a:r>
              <a:rPr lang="sv-SE" dirty="0"/>
              <a:t> </a:t>
            </a:r>
            <a:r>
              <a:rPr lang="sv-SE" dirty="0" err="1"/>
              <a:t>matunda</a:t>
            </a:r>
            <a:r>
              <a:rPr lang="sv-SE" dirty="0"/>
              <a:t> </a:t>
            </a:r>
            <a:r>
              <a:rPr lang="sv-SE" dirty="0" err="1"/>
              <a:t>matamu</a:t>
            </a:r>
            <a:r>
              <a:rPr lang="sv-SE" dirty="0"/>
              <a:t> </a:t>
            </a:r>
            <a:r>
              <a:rPr lang="sv-SE" dirty="0" err="1"/>
              <a:t>ambayo</a:t>
            </a:r>
            <a:r>
              <a:rPr lang="sv-SE" dirty="0"/>
              <a:t> Ono </a:t>
            </a:r>
            <a:r>
              <a:rPr lang="sv-SE" dirty="0" err="1"/>
              <a:t>na</a:t>
            </a:r>
            <a:r>
              <a:rPr lang="sv-SE" dirty="0"/>
              <a:t> Iris </a:t>
            </a:r>
            <a:r>
              <a:rPr lang="sv-SE" dirty="0" err="1"/>
              <a:t>waliuza</a:t>
            </a:r>
            <a:r>
              <a:rPr lang="sv-SE" dirty="0"/>
              <a:t> </a:t>
            </a:r>
            <a:r>
              <a:rPr lang="sv-SE" dirty="0" err="1"/>
              <a:t>katika</a:t>
            </a:r>
            <a:r>
              <a:rPr lang="sv-SE" dirty="0"/>
              <a:t> </a:t>
            </a:r>
            <a:r>
              <a:rPr lang="sv-SE" dirty="0" err="1"/>
              <a:t>kibanda</a:t>
            </a:r>
            <a:r>
              <a:rPr lang="sv-SE" dirty="0"/>
              <a:t> </a:t>
            </a:r>
            <a:r>
              <a:rPr lang="sv-SE" dirty="0" err="1"/>
              <a:t>chao</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Hatimaye</a:t>
            </a:r>
            <a:r>
              <a:rPr lang="sv-SE" dirty="0"/>
              <a:t>, </a:t>
            </a:r>
            <a:r>
              <a:rPr lang="sv-SE" dirty="0" err="1"/>
              <a:t>mama</a:t>
            </a:r>
            <a:r>
              <a:rPr lang="sv-SE" dirty="0"/>
              <a:t> </a:t>
            </a:r>
            <a:r>
              <a:rPr lang="sv-SE" dirty="0" err="1"/>
              <a:t>yake</a:t>
            </a:r>
            <a:r>
              <a:rPr lang="sv-SE" dirty="0"/>
              <a:t> </a:t>
            </a:r>
            <a:r>
              <a:rPr lang="sv-SE" dirty="0" err="1"/>
              <a:t>alikubali</a:t>
            </a:r>
            <a:r>
              <a:rPr lang="sv-SE" dirty="0"/>
              <a:t> </a:t>
            </a:r>
            <a:r>
              <a:rPr lang="sv-SE" dirty="0" err="1"/>
              <a:t>kujaribu</a:t>
            </a:r>
            <a:r>
              <a:rPr lang="sv-SE" dirty="0"/>
              <a:t> </a:t>
            </a:r>
            <a:r>
              <a:rPr lang="sv-SE" dirty="0" err="1"/>
              <a:t>baadhi</a:t>
            </a:r>
            <a:r>
              <a:rPr lang="sv-SE" dirty="0"/>
              <a:t> </a:t>
            </a:r>
            <a:r>
              <a:rPr lang="sv-SE" dirty="0" err="1"/>
              <a:t>ya</a:t>
            </a:r>
            <a:r>
              <a:rPr lang="sv-SE" dirty="0"/>
              <a:t> </a:t>
            </a:r>
            <a:r>
              <a:rPr lang="sv-SE" dirty="0" err="1"/>
              <a:t>matunda</a:t>
            </a:r>
            <a:r>
              <a:rPr lang="sv-SE" dirty="0"/>
              <a:t> </a:t>
            </a:r>
            <a:r>
              <a:rPr lang="sv-SE" dirty="0" err="1"/>
              <a:t>yao</a:t>
            </a:r>
            <a:r>
              <a:rPr lang="sv-SE" dirty="0"/>
              <a:t> </a:t>
            </a:r>
            <a:r>
              <a:rPr lang="sv-SE" dirty="0" err="1"/>
              <a:t>katika</a:t>
            </a:r>
            <a:r>
              <a:rPr lang="sv-SE" dirty="0"/>
              <a:t> </a:t>
            </a:r>
            <a:r>
              <a:rPr lang="sv-SE" dirty="0" err="1"/>
              <a:t>siku</a:t>
            </a:r>
            <a:r>
              <a:rPr lang="sv-SE" dirty="0"/>
              <a:t> </a:t>
            </a:r>
            <a:r>
              <a:rPr lang="sv-SE" dirty="0" err="1"/>
              <a:t>inayofuata</a:t>
            </a:r>
            <a:r>
              <a:rPr lang="sv-SE" dirty="0"/>
              <a:t> </a:t>
            </a:r>
            <a:r>
              <a:rPr lang="sv-SE" dirty="0" err="1"/>
              <a:t>ya</a:t>
            </a:r>
            <a:r>
              <a:rPr lang="sv-SE" dirty="0"/>
              <a:t> </a:t>
            </a:r>
            <a:r>
              <a:rPr lang="sv-SE" dirty="0" err="1"/>
              <a:t>soko</a:t>
            </a:r>
            <a:r>
              <a:rPr lang="sv-SE" dirty="0"/>
              <a:t>.</a:t>
            </a:r>
          </a:p>
          <a:p>
            <a:pPr marL="0" lvl="0" indent="0" algn="l" rtl="0">
              <a:lnSpc>
                <a:spcPct val="115000"/>
              </a:lnSpc>
              <a:spcBef>
                <a:spcPts val="1200"/>
              </a:spcBef>
              <a:spcAft>
                <a:spcPts val="1200"/>
              </a:spcAft>
              <a:buSzPts val="1100"/>
              <a:buNone/>
            </a:pPr>
            <a:endParaRPr lang="sv-SE" dirty="0"/>
          </a:p>
        </p:txBody>
      </p:sp>
      <p:sp>
        <p:nvSpPr>
          <p:cNvPr id="151" name="Google Shape;151;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2" name="Google Shape;152;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53" name="Google Shape;1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4545"/>
              </a:lnSpc>
              <a:spcBef>
                <a:spcPts val="1200"/>
              </a:spcBef>
              <a:spcAft>
                <a:spcPts val="1200"/>
              </a:spcAft>
              <a:buSzPts val="1100"/>
              <a:buNone/>
            </a:pPr>
            <a:r>
              <a:rPr lang="sv-SE" dirty="0" err="1"/>
              <a:t>Wakati</a:t>
            </a:r>
            <a:r>
              <a:rPr lang="sv-SE" dirty="0"/>
              <a:t> </a:t>
            </a:r>
            <a:r>
              <a:rPr lang="sv-SE" dirty="0" err="1"/>
              <a:t>huohuo</a:t>
            </a:r>
            <a:r>
              <a:rPr lang="sv-SE" dirty="0"/>
              <a:t>, </a:t>
            </a:r>
            <a:r>
              <a:rPr lang="sv-SE" dirty="0" err="1"/>
              <a:t>katika</a:t>
            </a:r>
            <a:r>
              <a:rPr lang="sv-SE" dirty="0"/>
              <a:t> </a:t>
            </a:r>
            <a:r>
              <a:rPr lang="sv-SE" dirty="0" err="1"/>
              <a:t>nyumba</a:t>
            </a:r>
            <a:r>
              <a:rPr lang="sv-SE" dirty="0"/>
              <a:t> </a:t>
            </a:r>
            <a:r>
              <a:rPr lang="sv-SE" dirty="0" err="1"/>
              <a:t>ya</a:t>
            </a:r>
            <a:r>
              <a:rPr lang="sv-SE" dirty="0"/>
              <a:t> </a:t>
            </a:r>
            <a:r>
              <a:rPr lang="sv-SE" dirty="0" err="1"/>
              <a:t>mmiliki</a:t>
            </a:r>
            <a:r>
              <a:rPr lang="sv-SE" dirty="0"/>
              <a:t> wa </a:t>
            </a:r>
            <a:r>
              <a:rPr lang="sv-SE" dirty="0" err="1"/>
              <a:t>kibanda</a:t>
            </a:r>
            <a:r>
              <a:rPr lang="sv-SE" dirty="0"/>
              <a:t> </a:t>
            </a:r>
            <a:r>
              <a:rPr lang="sv-SE" dirty="0" err="1"/>
              <a:t>cha</a:t>
            </a:r>
            <a:r>
              <a:rPr lang="sv-SE" dirty="0"/>
              <a:t> chai, </a:t>
            </a:r>
            <a:r>
              <a:rPr lang="sv-SE" dirty="0" err="1"/>
              <a:t>kulizuka</a:t>
            </a:r>
            <a:r>
              <a:rPr lang="sv-SE" dirty="0"/>
              <a:t> </a:t>
            </a:r>
            <a:r>
              <a:rPr lang="sv-SE" dirty="0" err="1"/>
              <a:t>ugomvi</a:t>
            </a:r>
            <a:r>
              <a:rPr lang="sv-SE" dirty="0"/>
              <a:t> </a:t>
            </a:r>
            <a:r>
              <a:rPr lang="sv-SE" dirty="0" err="1"/>
              <a:t>mkali</a:t>
            </a:r>
            <a:r>
              <a:rPr lang="sv-SE" dirty="0"/>
              <a:t> </a:t>
            </a:r>
            <a:r>
              <a:rPr lang="sv-SE" dirty="0" err="1"/>
              <a:t>baada</a:t>
            </a:r>
            <a:r>
              <a:rPr lang="sv-SE" dirty="0"/>
              <a:t> </a:t>
            </a:r>
            <a:r>
              <a:rPr lang="sv-SE" dirty="0" err="1"/>
              <a:t>ya</a:t>
            </a:r>
            <a:r>
              <a:rPr lang="sv-SE" dirty="0"/>
              <a:t> </a:t>
            </a:r>
            <a:r>
              <a:rPr lang="sv-SE" dirty="0" err="1"/>
              <a:t>mwanawe</a:t>
            </a:r>
            <a:r>
              <a:rPr lang="sv-SE" dirty="0"/>
              <a:t>, </a:t>
            </a:r>
            <a:r>
              <a:rPr lang="sv-SE" dirty="0" err="1"/>
              <a:t>Brone</a:t>
            </a:r>
            <a:r>
              <a:rPr lang="sv-SE" dirty="0"/>
              <a:t>, </a:t>
            </a:r>
            <a:r>
              <a:rPr lang="sv-SE" dirty="0" err="1"/>
              <a:t>kumhoji</a:t>
            </a:r>
            <a:r>
              <a:rPr lang="sv-SE" dirty="0"/>
              <a:t> </a:t>
            </a:r>
            <a:r>
              <a:rPr lang="sv-SE" dirty="0" err="1"/>
              <a:t>baba</a:t>
            </a:r>
            <a:r>
              <a:rPr lang="sv-SE" dirty="0"/>
              <a:t> </a:t>
            </a:r>
            <a:r>
              <a:rPr lang="sv-SE" dirty="0" err="1"/>
              <a:t>yake</a:t>
            </a:r>
            <a:r>
              <a:rPr lang="sv-SE" dirty="0"/>
              <a:t> </a:t>
            </a:r>
            <a:r>
              <a:rPr lang="sv-SE" dirty="0" err="1"/>
              <a:t>kuhusu</a:t>
            </a:r>
            <a:r>
              <a:rPr lang="sv-SE" dirty="0"/>
              <a:t> </a:t>
            </a:r>
            <a:r>
              <a:rPr lang="sv-SE" dirty="0" err="1"/>
              <a:t>jinsi</a:t>
            </a:r>
            <a:r>
              <a:rPr lang="sv-SE" dirty="0"/>
              <a:t> </a:t>
            </a:r>
            <a:r>
              <a:rPr lang="sv-SE" dirty="0" err="1"/>
              <a:t>alivyowatendea</a:t>
            </a:r>
            <a:r>
              <a:rPr lang="sv-SE" dirty="0"/>
              <a:t> </a:t>
            </a:r>
            <a:r>
              <a:rPr lang="sv-SE" dirty="0" err="1"/>
              <a:t>wapiga</a:t>
            </a:r>
            <a:r>
              <a:rPr lang="sv-SE" dirty="0"/>
              <a:t> </a:t>
            </a:r>
            <a:r>
              <a:rPr lang="sv-SE" dirty="0" err="1"/>
              <a:t>ngoma</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Mmiliki</a:t>
            </a:r>
            <a:r>
              <a:rPr lang="sv-SE" dirty="0"/>
              <a:t> wa </a:t>
            </a:r>
            <a:r>
              <a:rPr lang="sv-SE" dirty="0" err="1"/>
              <a:t>kibanda</a:t>
            </a:r>
            <a:r>
              <a:rPr lang="sv-SE" dirty="0"/>
              <a:t> </a:t>
            </a:r>
            <a:r>
              <a:rPr lang="sv-SE" dirty="0" err="1"/>
              <a:t>hicho</a:t>
            </a:r>
            <a:r>
              <a:rPr lang="sv-SE" dirty="0"/>
              <a:t> </a:t>
            </a:r>
            <a:r>
              <a:rPr lang="sv-SE" dirty="0" err="1"/>
              <a:t>alikuwa</a:t>
            </a:r>
            <a:r>
              <a:rPr lang="sv-SE" dirty="0"/>
              <a:t> </a:t>
            </a:r>
            <a:r>
              <a:rPr lang="sv-SE" dirty="0" err="1"/>
              <a:t>mmoja</a:t>
            </a:r>
            <a:r>
              <a:rPr lang="sv-SE" dirty="0"/>
              <a:t> wa </a:t>
            </a:r>
            <a:r>
              <a:rPr lang="sv-SE" dirty="0" err="1"/>
              <a:t>wapulizaji</a:t>
            </a:r>
            <a:r>
              <a:rPr lang="sv-SE" dirty="0"/>
              <a:t> </a:t>
            </a:r>
            <a:r>
              <a:rPr lang="sv-SE" dirty="0" err="1"/>
              <a:t>filimbi</a:t>
            </a:r>
            <a:r>
              <a:rPr lang="sv-SE" dirty="0"/>
              <a:t> </a:t>
            </a:r>
            <a:r>
              <a:rPr lang="sv-SE" dirty="0" err="1"/>
              <a:t>mashuhuri</a:t>
            </a:r>
            <a:r>
              <a:rPr lang="sv-SE" dirty="0"/>
              <a:t> </a:t>
            </a:r>
            <a:r>
              <a:rPr lang="sv-SE" dirty="0" err="1"/>
              <a:t>katika</a:t>
            </a:r>
            <a:r>
              <a:rPr lang="sv-SE" dirty="0"/>
              <a:t> </a:t>
            </a:r>
            <a:r>
              <a:rPr lang="sv-SE" dirty="0" err="1"/>
              <a:t>kijiji</a:t>
            </a:r>
            <a:r>
              <a:rPr lang="sv-SE" dirty="0"/>
              <a:t> </a:t>
            </a:r>
            <a:r>
              <a:rPr lang="sv-SE" dirty="0" err="1"/>
              <a:t>na</a:t>
            </a:r>
            <a:r>
              <a:rPr lang="sv-SE" dirty="0"/>
              <a:t> </a:t>
            </a:r>
            <a:r>
              <a:rPr lang="sv-SE" dirty="0" err="1"/>
              <a:t>mtu</a:t>
            </a:r>
            <a:r>
              <a:rPr lang="sv-SE" dirty="0"/>
              <a:t> </a:t>
            </a:r>
            <a:r>
              <a:rPr lang="sv-SE" dirty="0" err="1"/>
              <a:t>mwenye</a:t>
            </a:r>
            <a:r>
              <a:rPr lang="sv-SE" dirty="0"/>
              <a:t> </a:t>
            </a:r>
            <a:r>
              <a:rPr lang="sv-SE" dirty="0" err="1"/>
              <a:t>kiburi</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a:t>Baba </a:t>
            </a:r>
            <a:r>
              <a:rPr lang="sv-SE" dirty="0" err="1"/>
              <a:t>yake</a:t>
            </a:r>
            <a:r>
              <a:rPr lang="sv-SE" dirty="0"/>
              <a:t> </a:t>
            </a:r>
            <a:r>
              <a:rPr lang="sv-SE" dirty="0" err="1"/>
              <a:t>na</a:t>
            </a:r>
            <a:r>
              <a:rPr lang="sv-SE" dirty="0"/>
              <a:t> </a:t>
            </a:r>
            <a:r>
              <a:rPr lang="sv-SE" dirty="0" err="1"/>
              <a:t>babu</a:t>
            </a:r>
            <a:r>
              <a:rPr lang="sv-SE" dirty="0"/>
              <a:t> </a:t>
            </a:r>
            <a:r>
              <a:rPr lang="sv-SE" dirty="0" err="1"/>
              <a:t>yake</a:t>
            </a:r>
            <a:r>
              <a:rPr lang="sv-SE" dirty="0"/>
              <a:t> </a:t>
            </a:r>
            <a:r>
              <a:rPr lang="sv-SE" dirty="0" err="1"/>
              <a:t>walikuwa</a:t>
            </a:r>
            <a:r>
              <a:rPr lang="sv-SE" dirty="0"/>
              <a:t> </a:t>
            </a:r>
            <a:r>
              <a:rPr lang="sv-SE" dirty="0" err="1"/>
              <a:t>wanamuziki</a:t>
            </a:r>
            <a:r>
              <a:rPr lang="sv-SE" dirty="0"/>
              <a:t> </a:t>
            </a:r>
            <a:r>
              <a:rPr lang="sv-SE" dirty="0" err="1"/>
              <a:t>hodari</a:t>
            </a:r>
            <a:r>
              <a:rPr lang="sv-SE" dirty="0"/>
              <a:t>, </a:t>
            </a:r>
            <a:r>
              <a:rPr lang="sv-SE" dirty="0" err="1"/>
              <a:t>lakini</a:t>
            </a:r>
            <a:r>
              <a:rPr lang="sv-SE" dirty="0"/>
              <a:t> </a:t>
            </a:r>
            <a:r>
              <a:rPr lang="sv-SE" dirty="0" err="1"/>
              <a:t>kwake</a:t>
            </a:r>
            <a:r>
              <a:rPr lang="sv-SE" dirty="0"/>
              <a:t>, </a:t>
            </a:r>
            <a:r>
              <a:rPr lang="sv-SE" dirty="0" err="1"/>
              <a:t>mwanawe</a:t>
            </a:r>
            <a:r>
              <a:rPr lang="sv-SE" dirty="0"/>
              <a:t> </a:t>
            </a:r>
            <a:r>
              <a:rPr lang="sv-SE" dirty="0" err="1"/>
              <a:t>alikuwa</a:t>
            </a:r>
            <a:r>
              <a:rPr lang="sv-SE" dirty="0"/>
              <a:t> </a:t>
            </a:r>
            <a:r>
              <a:rPr lang="sv-SE" dirty="0" err="1"/>
              <a:t>fedheha</a:t>
            </a:r>
            <a:r>
              <a:rPr lang="sv-SE" dirty="0"/>
              <a:t> </a:t>
            </a:r>
            <a:r>
              <a:rPr lang="sv-SE" dirty="0" err="1"/>
              <a:t>kubwa</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Haijalishi</a:t>
            </a:r>
            <a:r>
              <a:rPr lang="sv-SE" dirty="0"/>
              <a:t> </a:t>
            </a:r>
            <a:r>
              <a:rPr lang="sv-SE" dirty="0" err="1"/>
              <a:t>Brone</a:t>
            </a:r>
            <a:r>
              <a:rPr lang="sv-SE" dirty="0"/>
              <a:t> </a:t>
            </a:r>
            <a:r>
              <a:rPr lang="sv-SE" dirty="0" err="1"/>
              <a:t>alijitahidi</a:t>
            </a:r>
            <a:r>
              <a:rPr lang="sv-SE" dirty="0"/>
              <a:t> </a:t>
            </a:r>
            <a:r>
              <a:rPr lang="sv-SE" dirty="0" err="1"/>
              <a:t>kiasi</a:t>
            </a:r>
            <a:r>
              <a:rPr lang="sv-SE" dirty="0"/>
              <a:t> </a:t>
            </a:r>
            <a:r>
              <a:rPr lang="sv-SE" dirty="0" err="1"/>
              <a:t>gani</a:t>
            </a:r>
            <a:r>
              <a:rPr lang="sv-SE" dirty="0"/>
              <a:t>, </a:t>
            </a:r>
            <a:r>
              <a:rPr lang="sv-SE" dirty="0" err="1"/>
              <a:t>hakuweza</a:t>
            </a:r>
            <a:r>
              <a:rPr lang="sv-SE" dirty="0"/>
              <a:t> hata </a:t>
            </a:r>
            <a:r>
              <a:rPr lang="sv-SE" dirty="0" err="1"/>
              <a:t>kumudu</a:t>
            </a:r>
            <a:r>
              <a:rPr lang="sv-SE" dirty="0"/>
              <a:t> </a:t>
            </a:r>
            <a:r>
              <a:rPr lang="sv-SE" dirty="0" err="1"/>
              <a:t>sauti</a:t>
            </a:r>
            <a:r>
              <a:rPr lang="sv-SE" dirty="0"/>
              <a:t> </a:t>
            </a:r>
            <a:r>
              <a:rPr lang="sv-SE" dirty="0" err="1"/>
              <a:t>ya</a:t>
            </a:r>
            <a:r>
              <a:rPr lang="sv-SE" dirty="0"/>
              <a:t> </a:t>
            </a:r>
            <a:r>
              <a:rPr lang="sv-SE" dirty="0" err="1"/>
              <a:t>muziki</a:t>
            </a:r>
            <a:r>
              <a:rPr lang="sv-SE" dirty="0"/>
              <a:t> </a:t>
            </a:r>
            <a:r>
              <a:rPr lang="sv-SE" dirty="0" err="1"/>
              <a:t>rahisi</a:t>
            </a:r>
            <a:r>
              <a:rPr lang="sv-SE" dirty="0"/>
              <a:t> </a:t>
            </a:r>
            <a:r>
              <a:rPr lang="sv-SE" dirty="0" err="1"/>
              <a:t>kabisa</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Baada</a:t>
            </a:r>
            <a:r>
              <a:rPr lang="sv-SE" dirty="0"/>
              <a:t> </a:t>
            </a:r>
            <a:r>
              <a:rPr lang="sv-SE" dirty="0" err="1"/>
              <a:t>ya</a:t>
            </a:r>
            <a:r>
              <a:rPr lang="sv-SE" dirty="0"/>
              <a:t> </a:t>
            </a:r>
            <a:r>
              <a:rPr lang="sv-SE" dirty="0" err="1"/>
              <a:t>miaka</a:t>
            </a:r>
            <a:r>
              <a:rPr lang="sv-SE" dirty="0"/>
              <a:t> </a:t>
            </a:r>
            <a:r>
              <a:rPr lang="sv-SE" dirty="0" err="1"/>
              <a:t>mingi</a:t>
            </a:r>
            <a:r>
              <a:rPr lang="sv-SE" dirty="0"/>
              <a:t> </a:t>
            </a:r>
            <a:r>
              <a:rPr lang="sv-SE" dirty="0" err="1"/>
              <a:t>ya</a:t>
            </a:r>
            <a:r>
              <a:rPr lang="sv-SE" dirty="0"/>
              <a:t> </a:t>
            </a:r>
            <a:r>
              <a:rPr lang="sv-SE" dirty="0" err="1"/>
              <a:t>mazoezi</a:t>
            </a:r>
            <a:r>
              <a:rPr lang="sv-SE" dirty="0"/>
              <a:t> </a:t>
            </a:r>
            <a:r>
              <a:rPr lang="sv-SE" dirty="0" err="1"/>
              <a:t>ya</a:t>
            </a:r>
            <a:r>
              <a:rPr lang="sv-SE" dirty="0"/>
              <a:t> </a:t>
            </a:r>
            <a:r>
              <a:rPr lang="sv-SE" dirty="0" err="1"/>
              <a:t>kulazimishwa</a:t>
            </a:r>
            <a:r>
              <a:rPr lang="sv-SE" dirty="0"/>
              <a:t> </a:t>
            </a:r>
            <a:r>
              <a:rPr lang="sv-SE" dirty="0" err="1"/>
              <a:t>na</a:t>
            </a:r>
            <a:r>
              <a:rPr lang="sv-SE" dirty="0"/>
              <a:t> </a:t>
            </a:r>
            <a:r>
              <a:rPr lang="sv-SE" dirty="0" err="1"/>
              <a:t>maneno</a:t>
            </a:r>
            <a:r>
              <a:rPr lang="sv-SE" dirty="0"/>
              <a:t> </a:t>
            </a:r>
            <a:r>
              <a:rPr lang="sv-SE" dirty="0" err="1"/>
              <a:t>makali</a:t>
            </a:r>
            <a:r>
              <a:rPr lang="sv-SE" dirty="0"/>
              <a:t> </a:t>
            </a:r>
            <a:r>
              <a:rPr lang="sv-SE" dirty="0" err="1"/>
              <a:t>ya</a:t>
            </a:r>
            <a:r>
              <a:rPr lang="sv-SE" dirty="0"/>
              <a:t> </a:t>
            </a:r>
            <a:r>
              <a:rPr lang="sv-SE" dirty="0" err="1"/>
              <a:t>kudhalilisha</a:t>
            </a:r>
            <a:r>
              <a:rPr lang="sv-SE" dirty="0"/>
              <a:t>, </a:t>
            </a:r>
            <a:r>
              <a:rPr lang="sv-SE" dirty="0" err="1"/>
              <a:t>Brone</a:t>
            </a:r>
            <a:r>
              <a:rPr lang="sv-SE" dirty="0"/>
              <a:t> </a:t>
            </a:r>
            <a:r>
              <a:rPr lang="sv-SE" dirty="0" err="1"/>
              <a:t>alipoteza</a:t>
            </a:r>
            <a:r>
              <a:rPr lang="sv-SE" dirty="0"/>
              <a:t> </a:t>
            </a:r>
            <a:r>
              <a:rPr lang="sv-SE" dirty="0" err="1"/>
              <a:t>kabisa</a:t>
            </a:r>
            <a:r>
              <a:rPr lang="sv-SE" dirty="0"/>
              <a:t> </a:t>
            </a:r>
            <a:r>
              <a:rPr lang="sv-SE" dirty="0" err="1"/>
              <a:t>mapenzi</a:t>
            </a:r>
            <a:r>
              <a:rPr lang="sv-SE" dirty="0"/>
              <a:t> </a:t>
            </a:r>
            <a:r>
              <a:rPr lang="sv-SE" dirty="0" err="1"/>
              <a:t>yake</a:t>
            </a:r>
            <a:r>
              <a:rPr lang="sv-SE" dirty="0"/>
              <a:t> </a:t>
            </a:r>
            <a:r>
              <a:rPr lang="sv-SE" dirty="0" err="1"/>
              <a:t>kwa</a:t>
            </a:r>
            <a:r>
              <a:rPr lang="sv-SE" dirty="0"/>
              <a:t> </a:t>
            </a:r>
            <a:r>
              <a:rPr lang="sv-SE" dirty="0" err="1"/>
              <a:t>filimbi</a:t>
            </a:r>
            <a:r>
              <a:rPr lang="sv-SE" dirty="0"/>
              <a:t>. </a:t>
            </a:r>
          </a:p>
          <a:p>
            <a:pPr marL="0" lvl="0" indent="0" algn="l" rtl="0">
              <a:lnSpc>
                <a:spcPct val="104545"/>
              </a:lnSpc>
              <a:spcBef>
                <a:spcPts val="1200"/>
              </a:spcBef>
              <a:spcAft>
                <a:spcPts val="1200"/>
              </a:spcAft>
              <a:buSzPts val="1100"/>
              <a:buNone/>
            </a:pPr>
            <a:endParaRPr lang="sv-SE" dirty="0"/>
          </a:p>
          <a:p>
            <a:pPr marL="0" lvl="0" indent="0" algn="l" rtl="0">
              <a:lnSpc>
                <a:spcPct val="104545"/>
              </a:lnSpc>
              <a:spcBef>
                <a:spcPts val="1200"/>
              </a:spcBef>
              <a:spcAft>
                <a:spcPts val="1200"/>
              </a:spcAft>
              <a:buSzPts val="1100"/>
              <a:buNone/>
            </a:pPr>
            <a:r>
              <a:rPr lang="sv-SE" dirty="0" err="1"/>
              <a:t>Badala</a:t>
            </a:r>
            <a:r>
              <a:rPr lang="sv-SE" dirty="0"/>
              <a:t> </a:t>
            </a:r>
            <a:r>
              <a:rPr lang="sv-SE" dirty="0" err="1"/>
              <a:t>yake</a:t>
            </a:r>
            <a:r>
              <a:rPr lang="sv-SE" dirty="0"/>
              <a:t>, </a:t>
            </a:r>
            <a:r>
              <a:rPr lang="sv-SE" dirty="0" err="1"/>
              <a:t>alihisi</a:t>
            </a:r>
            <a:r>
              <a:rPr lang="sv-SE" dirty="0"/>
              <a:t> </a:t>
            </a:r>
            <a:r>
              <a:rPr lang="sv-SE" dirty="0" err="1"/>
              <a:t>kuvutiwa</a:t>
            </a:r>
            <a:r>
              <a:rPr lang="sv-SE" dirty="0"/>
              <a:t> </a:t>
            </a:r>
            <a:r>
              <a:rPr lang="sv-SE" dirty="0" err="1"/>
              <a:t>na</a:t>
            </a:r>
            <a:r>
              <a:rPr lang="sv-SE" dirty="0"/>
              <a:t> </a:t>
            </a:r>
            <a:r>
              <a:rPr lang="sv-SE" dirty="0" err="1"/>
              <a:t>midundo</a:t>
            </a:r>
            <a:r>
              <a:rPr lang="sv-SE" dirty="0"/>
              <a:t> </a:t>
            </a:r>
            <a:r>
              <a:rPr lang="sv-SE" dirty="0" err="1"/>
              <a:t>ya</a:t>
            </a:r>
            <a:r>
              <a:rPr lang="sv-SE" dirty="0"/>
              <a:t> </a:t>
            </a:r>
            <a:r>
              <a:rPr lang="sv-SE" dirty="0" err="1"/>
              <a:t>ngoma</a:t>
            </a:r>
            <a:r>
              <a:rPr lang="sv-SE" dirty="0"/>
              <a:t> </a:t>
            </a:r>
            <a:r>
              <a:rPr lang="sv-SE" dirty="0" err="1"/>
              <a:t>iliyo</a:t>
            </a:r>
            <a:r>
              <a:rPr lang="sv-SE" dirty="0"/>
              <a:t> </a:t>
            </a:r>
            <a:r>
              <a:rPr lang="sv-SE" dirty="0" err="1"/>
              <a:t>mbali</a:t>
            </a:r>
            <a:r>
              <a:rPr lang="sv-SE" dirty="0"/>
              <a:t> </a:t>
            </a:r>
            <a:r>
              <a:rPr lang="sv-SE" dirty="0" err="1"/>
              <a:t>na</a:t>
            </a:r>
            <a:r>
              <a:rPr lang="sv-SE" dirty="0"/>
              <a:t> </a:t>
            </a:r>
            <a:r>
              <a:rPr lang="sv-SE" dirty="0" err="1"/>
              <a:t>akaota</a:t>
            </a:r>
            <a:r>
              <a:rPr lang="sv-SE" dirty="0"/>
              <a:t> </a:t>
            </a:r>
            <a:r>
              <a:rPr lang="sv-SE" dirty="0" err="1"/>
              <a:t>maisha</a:t>
            </a:r>
            <a:r>
              <a:rPr lang="sv-SE" dirty="0"/>
              <a:t> </a:t>
            </a:r>
            <a:r>
              <a:rPr lang="sv-SE" dirty="0" err="1"/>
              <a:t>tofauti</a:t>
            </a:r>
            <a:r>
              <a:rPr lang="sv-SE" dirty="0"/>
              <a:t>.</a:t>
            </a:r>
          </a:p>
        </p:txBody>
      </p:sp>
      <p:sp>
        <p:nvSpPr>
          <p:cNvPr id="159" name="Google Shape;159;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0" name="Google Shape;160;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61" name="Google Shape;16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65100" lvl="0" indent="0" algn="l" rtl="0">
              <a:lnSpc>
                <a:spcPct val="115000"/>
              </a:lnSpc>
              <a:spcBef>
                <a:spcPts val="0"/>
              </a:spcBef>
              <a:spcAft>
                <a:spcPts val="0"/>
              </a:spcAft>
              <a:buNone/>
            </a:pPr>
            <a:r>
              <a:rPr lang="sv-SE" dirty="0"/>
              <a:t>Kadiri </a:t>
            </a:r>
            <a:r>
              <a:rPr lang="sv-SE" dirty="0" err="1"/>
              <a:t>muda</a:t>
            </a:r>
            <a:r>
              <a:rPr lang="sv-SE" dirty="0"/>
              <a:t> </a:t>
            </a:r>
            <a:r>
              <a:rPr lang="sv-SE" dirty="0" err="1"/>
              <a:t>ulivyopita</a:t>
            </a:r>
            <a:r>
              <a:rPr lang="sv-SE" dirty="0"/>
              <a:t>, </a:t>
            </a:r>
            <a:r>
              <a:rPr lang="sv-SE" dirty="0" err="1"/>
              <a:t>Ziana</a:t>
            </a:r>
            <a:r>
              <a:rPr lang="sv-SE" dirty="0"/>
              <a:t>, Iris, </a:t>
            </a:r>
            <a:r>
              <a:rPr lang="sv-SE" dirty="0" err="1"/>
              <a:t>na</a:t>
            </a:r>
            <a:r>
              <a:rPr lang="sv-SE" dirty="0"/>
              <a:t> Ono </a:t>
            </a:r>
            <a:r>
              <a:rPr lang="sv-SE" dirty="0" err="1"/>
              <a:t>waliendelea</a:t>
            </a:r>
            <a:r>
              <a:rPr lang="sv-SE" dirty="0"/>
              <a:t> </a:t>
            </a:r>
            <a:r>
              <a:rPr lang="sv-SE" dirty="0" err="1"/>
              <a:t>kukutana</a:t>
            </a:r>
            <a:r>
              <a:rPr lang="sv-SE" dirty="0"/>
              <a:t> </a:t>
            </a:r>
            <a:r>
              <a:rPr lang="sv-SE" dirty="0" err="1"/>
              <a:t>msituni</a:t>
            </a:r>
            <a:r>
              <a:rPr lang="sv-SE" dirty="0"/>
              <a:t> </a:t>
            </a:r>
            <a:r>
              <a:rPr lang="sv-SE" dirty="0" err="1"/>
              <a:t>na</a:t>
            </a:r>
            <a:r>
              <a:rPr lang="sv-SE" dirty="0"/>
              <a:t> kupiga </a:t>
            </a:r>
            <a:r>
              <a:rPr lang="sv-SE" dirty="0" err="1"/>
              <a:t>muziki</a:t>
            </a:r>
            <a:r>
              <a:rPr lang="sv-SE" dirty="0"/>
              <a:t> </a:t>
            </a:r>
            <a:r>
              <a:rPr lang="sv-SE" dirty="0" err="1"/>
              <a:t>pamoja</a:t>
            </a:r>
            <a:r>
              <a:rPr lang="sv-SE" dirty="0"/>
              <a:t>. </a:t>
            </a:r>
          </a:p>
          <a:p>
            <a:pPr marL="0" marR="165100" lvl="0" indent="0" algn="l" rtl="0">
              <a:lnSpc>
                <a:spcPct val="115000"/>
              </a:lnSpc>
              <a:spcBef>
                <a:spcPts val="0"/>
              </a:spcBef>
              <a:spcAft>
                <a:spcPts val="0"/>
              </a:spcAft>
              <a:buNone/>
            </a:pPr>
            <a:endParaRPr lang="sv-SE" dirty="0"/>
          </a:p>
          <a:p>
            <a:pPr marL="0" marR="165100" lvl="0" indent="0" algn="l" rtl="0">
              <a:lnSpc>
                <a:spcPct val="115000"/>
              </a:lnSpc>
              <a:spcBef>
                <a:spcPts val="0"/>
              </a:spcBef>
              <a:spcAft>
                <a:spcPts val="0"/>
              </a:spcAft>
              <a:buNone/>
            </a:pPr>
            <a:r>
              <a:rPr lang="sv-SE" dirty="0" err="1"/>
              <a:t>Waliota</a:t>
            </a:r>
            <a:r>
              <a:rPr lang="sv-SE" dirty="0"/>
              <a:t> </a:t>
            </a:r>
            <a:r>
              <a:rPr lang="sv-SE" dirty="0" err="1"/>
              <a:t>ndoto</a:t>
            </a:r>
            <a:r>
              <a:rPr lang="sv-SE" dirty="0"/>
              <a:t> – </a:t>
            </a:r>
            <a:r>
              <a:rPr lang="sv-SE" dirty="0" err="1"/>
              <a:t>ndoto</a:t>
            </a:r>
            <a:r>
              <a:rPr lang="sv-SE" dirty="0"/>
              <a:t> </a:t>
            </a:r>
            <a:r>
              <a:rPr lang="sv-SE" dirty="0" err="1"/>
              <a:t>ya</a:t>
            </a:r>
            <a:r>
              <a:rPr lang="sv-SE" dirty="0"/>
              <a:t> </a:t>
            </a:r>
            <a:r>
              <a:rPr lang="sv-SE" dirty="0" err="1"/>
              <a:t>wakati</a:t>
            </a:r>
            <a:r>
              <a:rPr lang="sv-SE" dirty="0"/>
              <a:t> </a:t>
            </a:r>
            <a:r>
              <a:rPr lang="sv-SE" dirty="0" err="1"/>
              <a:t>ambapo</a:t>
            </a:r>
            <a:r>
              <a:rPr lang="sv-SE" dirty="0"/>
              <a:t> kila </a:t>
            </a:r>
            <a:r>
              <a:rPr lang="sv-SE" dirty="0" err="1"/>
              <a:t>mtu</a:t>
            </a:r>
            <a:r>
              <a:rPr lang="sv-SE" dirty="0"/>
              <a:t> </a:t>
            </a:r>
            <a:r>
              <a:rPr lang="sv-SE" dirty="0" err="1"/>
              <a:t>atakaribishwa</a:t>
            </a:r>
            <a:r>
              <a:rPr lang="sv-SE" dirty="0"/>
              <a:t>, </a:t>
            </a:r>
            <a:r>
              <a:rPr lang="sv-SE" dirty="0" err="1"/>
              <a:t>ambapo</a:t>
            </a:r>
            <a:r>
              <a:rPr lang="sv-SE" dirty="0"/>
              <a:t> </a:t>
            </a:r>
            <a:r>
              <a:rPr lang="sv-SE" dirty="0" err="1"/>
              <a:t>ngoma</a:t>
            </a:r>
            <a:r>
              <a:rPr lang="sv-SE" dirty="0"/>
              <a:t> </a:t>
            </a:r>
            <a:r>
              <a:rPr lang="sv-SE" dirty="0" err="1"/>
              <a:t>na</a:t>
            </a:r>
            <a:r>
              <a:rPr lang="sv-SE" dirty="0"/>
              <a:t> </a:t>
            </a:r>
            <a:r>
              <a:rPr lang="sv-SE" dirty="0" err="1"/>
              <a:t>filimbi</a:t>
            </a:r>
            <a:r>
              <a:rPr lang="sv-SE" dirty="0"/>
              <a:t> </a:t>
            </a:r>
            <a:r>
              <a:rPr lang="sv-SE" dirty="0" err="1"/>
              <a:t>zingeweza</a:t>
            </a:r>
            <a:r>
              <a:rPr lang="sv-SE" dirty="0"/>
              <a:t> </a:t>
            </a:r>
            <a:r>
              <a:rPr lang="sv-SE" dirty="0" err="1"/>
              <a:t>kupigwa</a:t>
            </a:r>
            <a:r>
              <a:rPr lang="sv-SE" dirty="0"/>
              <a:t> </a:t>
            </a:r>
            <a:r>
              <a:rPr lang="sv-SE" dirty="0" err="1"/>
              <a:t>waziwazi</a:t>
            </a:r>
            <a:r>
              <a:rPr lang="sv-SE" dirty="0"/>
              <a:t>, </a:t>
            </a:r>
            <a:r>
              <a:rPr lang="sv-SE" dirty="0" err="1"/>
              <a:t>na</a:t>
            </a:r>
            <a:r>
              <a:rPr lang="sv-SE" dirty="0"/>
              <a:t> </a:t>
            </a:r>
            <a:r>
              <a:rPr lang="sv-SE" dirty="0" err="1"/>
              <a:t>ambapo</a:t>
            </a:r>
            <a:r>
              <a:rPr lang="sv-SE" dirty="0"/>
              <a:t> </a:t>
            </a:r>
            <a:r>
              <a:rPr lang="sv-SE" dirty="0" err="1"/>
              <a:t>wangeweza</a:t>
            </a:r>
            <a:r>
              <a:rPr lang="sv-SE" dirty="0"/>
              <a:t> </a:t>
            </a:r>
            <a:r>
              <a:rPr lang="sv-SE" dirty="0" err="1"/>
              <a:t>kucheza</a:t>
            </a:r>
            <a:r>
              <a:rPr lang="sv-SE" dirty="0"/>
              <a:t> </a:t>
            </a:r>
            <a:r>
              <a:rPr lang="sv-SE" dirty="0" err="1"/>
              <a:t>muziki</a:t>
            </a:r>
            <a:r>
              <a:rPr lang="sv-SE" dirty="0"/>
              <a:t> </a:t>
            </a:r>
            <a:r>
              <a:rPr lang="sv-SE" dirty="0" err="1"/>
              <a:t>wao</a:t>
            </a:r>
            <a:r>
              <a:rPr lang="sv-SE" dirty="0"/>
              <a:t> </a:t>
            </a:r>
            <a:r>
              <a:rPr lang="sv-SE" dirty="0" err="1"/>
              <a:t>mzuri</a:t>
            </a:r>
            <a:r>
              <a:rPr lang="sv-SE" dirty="0"/>
              <a:t> </a:t>
            </a:r>
            <a:r>
              <a:rPr lang="sv-SE" dirty="0" err="1"/>
              <a:t>sokoni</a:t>
            </a:r>
            <a:r>
              <a:rPr lang="sv-SE" dirty="0"/>
              <a:t> bila </a:t>
            </a:r>
            <a:r>
              <a:rPr lang="sv-SE" dirty="0" err="1"/>
              <a:t>hofu</a:t>
            </a:r>
            <a:r>
              <a:rPr lang="sv-SE" dirty="0"/>
              <a:t>.</a:t>
            </a:r>
          </a:p>
        </p:txBody>
      </p:sp>
      <p:sp>
        <p:nvSpPr>
          <p:cNvPr id="167" name="Google Shape;16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68" name="Google Shape;16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69" name="Google Shape;16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sv-SE" dirty="0"/>
              <a:t>Kila </a:t>
            </a:r>
            <a:r>
              <a:rPr lang="sv-SE" dirty="0" err="1"/>
              <a:t>wiki</a:t>
            </a:r>
            <a:r>
              <a:rPr lang="sv-SE" dirty="0"/>
              <a:t>, Ono </a:t>
            </a:r>
            <a:r>
              <a:rPr lang="sv-SE" dirty="0" err="1"/>
              <a:t>na</a:t>
            </a:r>
            <a:r>
              <a:rPr lang="sv-SE" dirty="0"/>
              <a:t> Iris </a:t>
            </a:r>
            <a:r>
              <a:rPr lang="sv-SE" dirty="0" err="1"/>
              <a:t>walimtembelea</a:t>
            </a:r>
            <a:r>
              <a:rPr lang="sv-SE" dirty="0"/>
              <a:t> </a:t>
            </a:r>
            <a:r>
              <a:rPr lang="sv-SE" dirty="0" err="1"/>
              <a:t>Ziana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katika</a:t>
            </a:r>
            <a:r>
              <a:rPr lang="sv-SE" dirty="0"/>
              <a:t> </a:t>
            </a:r>
            <a:r>
              <a:rPr lang="sv-SE" dirty="0" err="1"/>
              <a:t>kibanda</a:t>
            </a:r>
            <a:r>
              <a:rPr lang="sv-SE" dirty="0"/>
              <a:t> </a:t>
            </a:r>
            <a:r>
              <a:rPr lang="sv-SE" dirty="0" err="1"/>
              <a:t>chao</a:t>
            </a:r>
            <a:r>
              <a:rPr lang="sv-SE" dirty="0"/>
              <a:t> </a:t>
            </a:r>
            <a:r>
              <a:rPr lang="sv-SE" dirty="0" err="1"/>
              <a:t>cha</a:t>
            </a:r>
            <a:r>
              <a:rPr lang="sv-SE" dirty="0"/>
              <a:t> </a:t>
            </a:r>
            <a:r>
              <a:rPr lang="sv-SE" dirty="0" err="1"/>
              <a:t>mboga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alinunua</a:t>
            </a:r>
            <a:r>
              <a:rPr lang="sv-SE" dirty="0"/>
              <a:t> </a:t>
            </a:r>
            <a:r>
              <a:rPr lang="sv-SE" dirty="0" err="1"/>
              <a:t>matunda</a:t>
            </a:r>
            <a:r>
              <a:rPr lang="sv-SE" dirty="0"/>
              <a:t> </a:t>
            </a:r>
            <a:r>
              <a:rPr lang="sv-SE" dirty="0" err="1"/>
              <a:t>na</a:t>
            </a:r>
            <a:r>
              <a:rPr lang="sv-SE" dirty="0"/>
              <a:t> </a:t>
            </a:r>
            <a:r>
              <a:rPr lang="sv-SE" dirty="0" err="1"/>
              <a:t>karanga</a:t>
            </a:r>
            <a:r>
              <a:rPr lang="sv-SE" dirty="0"/>
              <a:t> </a:t>
            </a:r>
            <a:r>
              <a:rPr lang="sv-SE" dirty="0" err="1"/>
              <a:t>kutoka</a:t>
            </a:r>
            <a:r>
              <a:rPr lang="sv-SE" dirty="0"/>
              <a:t> </a:t>
            </a:r>
            <a:r>
              <a:rPr lang="sv-SE" dirty="0" err="1"/>
              <a:t>kwao</a:t>
            </a:r>
            <a:r>
              <a:rPr lang="sv-SE" dirty="0"/>
              <a:t>. </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Siku</a:t>
            </a:r>
            <a:r>
              <a:rPr lang="sv-SE" dirty="0"/>
              <a:t> moja, Ono </a:t>
            </a:r>
            <a:r>
              <a:rPr lang="sv-SE" dirty="0" err="1"/>
              <a:t>aliona</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akitazama</a:t>
            </a:r>
            <a:r>
              <a:rPr lang="sv-SE" dirty="0"/>
              <a:t> </a:t>
            </a:r>
            <a:r>
              <a:rPr lang="sv-SE" dirty="0" err="1"/>
              <a:t>kwa</a:t>
            </a:r>
            <a:r>
              <a:rPr lang="sv-SE" dirty="0"/>
              <a:t> </a:t>
            </a:r>
            <a:r>
              <a:rPr lang="sv-SE" dirty="0" err="1"/>
              <a:t>udadisi</a:t>
            </a:r>
            <a:r>
              <a:rPr lang="sv-SE" dirty="0"/>
              <a:t> </a:t>
            </a:r>
            <a:r>
              <a:rPr lang="sv-SE" dirty="0" err="1"/>
              <a:t>ngoma</a:t>
            </a:r>
            <a:r>
              <a:rPr lang="sv-SE" dirty="0"/>
              <a:t> </a:t>
            </a:r>
            <a:r>
              <a:rPr lang="sv-SE" dirty="0" err="1"/>
              <a:t>aliyobeba</a:t>
            </a:r>
            <a:r>
              <a:rPr lang="sv-SE" dirty="0"/>
              <a:t> </a:t>
            </a:r>
            <a:r>
              <a:rPr lang="sv-SE" dirty="0" err="1"/>
              <a:t>kiunoni</a:t>
            </a:r>
            <a:r>
              <a:rPr lang="sv-SE" dirty="0"/>
              <a:t> </a:t>
            </a:r>
            <a:r>
              <a:rPr lang="sv-SE" dirty="0" err="1"/>
              <a:t>mwake</a:t>
            </a:r>
            <a:r>
              <a:rPr lang="sv-SE" dirty="0"/>
              <a:t>.</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a:t>“</a:t>
            </a:r>
            <a:r>
              <a:rPr lang="sv-SE" dirty="0" err="1"/>
              <a:t>Hii</a:t>
            </a:r>
            <a:r>
              <a:rPr lang="sv-SE" dirty="0"/>
              <a:t> ni </a:t>
            </a:r>
            <a:r>
              <a:rPr lang="sv-SE" dirty="0" err="1"/>
              <a:t>ngoma</a:t>
            </a:r>
            <a:r>
              <a:rPr lang="sv-SE" dirty="0"/>
              <a:t> </a:t>
            </a:r>
            <a:r>
              <a:rPr lang="sv-SE" dirty="0" err="1"/>
              <a:t>ya</a:t>
            </a:r>
            <a:r>
              <a:rPr lang="sv-SE" dirty="0"/>
              <a:t> </a:t>
            </a:r>
            <a:r>
              <a:rPr lang="sv-SE" dirty="0" err="1"/>
              <a:t>kicheko</a:t>
            </a:r>
            <a:r>
              <a:rPr lang="sv-SE" dirty="0"/>
              <a:t>,” Ono </a:t>
            </a:r>
            <a:r>
              <a:rPr lang="sv-SE" dirty="0" err="1"/>
              <a:t>alisema</a:t>
            </a:r>
            <a:r>
              <a:rPr lang="sv-SE" dirty="0"/>
              <a:t>. “</a:t>
            </a:r>
            <a:r>
              <a:rPr lang="sv-SE" dirty="0" err="1"/>
              <a:t>Sauti</a:t>
            </a:r>
            <a:r>
              <a:rPr lang="sv-SE" dirty="0"/>
              <a:t> </a:t>
            </a:r>
            <a:r>
              <a:rPr lang="sv-SE" dirty="0" err="1"/>
              <a:t>yake</a:t>
            </a:r>
            <a:r>
              <a:rPr lang="sv-SE" dirty="0"/>
              <a:t> </a:t>
            </a:r>
            <a:r>
              <a:rPr lang="sv-SE" dirty="0" err="1"/>
              <a:t>huleta</a:t>
            </a:r>
            <a:r>
              <a:rPr lang="sv-SE" dirty="0"/>
              <a:t> </a:t>
            </a:r>
            <a:r>
              <a:rPr lang="sv-SE" dirty="0" err="1"/>
              <a:t>furaha</a:t>
            </a:r>
            <a:r>
              <a:rPr lang="sv-SE" dirty="0"/>
              <a:t>, </a:t>
            </a:r>
            <a:r>
              <a:rPr lang="sv-SE" dirty="0" err="1"/>
              <a:t>na</a:t>
            </a:r>
            <a:r>
              <a:rPr lang="sv-SE" dirty="0"/>
              <a:t> </a:t>
            </a:r>
            <a:r>
              <a:rPr lang="sv-SE" dirty="0" err="1"/>
              <a:t>watoto</a:t>
            </a:r>
            <a:r>
              <a:rPr lang="sv-SE" dirty="0"/>
              <a:t> </a:t>
            </a:r>
            <a:r>
              <a:rPr lang="sv-SE" dirty="0" err="1"/>
              <a:t>hucheza</a:t>
            </a:r>
            <a:r>
              <a:rPr lang="sv-SE" dirty="0"/>
              <a:t> </a:t>
            </a:r>
            <a:r>
              <a:rPr lang="sv-SE" dirty="0" err="1"/>
              <a:t>na</a:t>
            </a:r>
            <a:r>
              <a:rPr lang="sv-SE" dirty="0"/>
              <a:t> </a:t>
            </a:r>
            <a:r>
              <a:rPr lang="sv-SE" dirty="0" err="1"/>
              <a:t>kucheka</a:t>
            </a:r>
            <a:r>
              <a:rPr lang="sv-SE" dirty="0"/>
              <a:t> </a:t>
            </a:r>
            <a:r>
              <a:rPr lang="sv-SE" dirty="0" err="1"/>
              <a:t>ninapopiga</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alivutiwa</a:t>
            </a:r>
            <a:r>
              <a:rPr lang="sv-SE" dirty="0"/>
              <a:t> </a:t>
            </a:r>
            <a:r>
              <a:rPr lang="sv-SE" dirty="0" err="1"/>
              <a:t>sana</a:t>
            </a:r>
            <a:r>
              <a:rPr lang="sv-SE" dirty="0"/>
              <a:t>.</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Wapiga</a:t>
            </a:r>
            <a:r>
              <a:rPr lang="sv-SE" dirty="0"/>
              <a:t> </a:t>
            </a:r>
            <a:r>
              <a:rPr lang="sv-SE" dirty="0" err="1"/>
              <a:t>ngoma</a:t>
            </a:r>
            <a:r>
              <a:rPr lang="sv-SE" dirty="0"/>
              <a:t> </a:t>
            </a:r>
            <a:r>
              <a:rPr lang="sv-SE" dirty="0" err="1"/>
              <a:t>wengine</a:t>
            </a:r>
            <a:r>
              <a:rPr lang="sv-SE" dirty="0"/>
              <a:t> </a:t>
            </a:r>
            <a:r>
              <a:rPr lang="sv-SE" dirty="0" err="1"/>
              <a:t>walianza</a:t>
            </a:r>
            <a:r>
              <a:rPr lang="sv-SE" dirty="0"/>
              <a:t> </a:t>
            </a:r>
            <a:r>
              <a:rPr lang="sv-SE" dirty="0" err="1"/>
              <a:t>kukusanyika</a:t>
            </a:r>
            <a:r>
              <a:rPr lang="sv-SE" dirty="0"/>
              <a:t>, </a:t>
            </a:r>
            <a:r>
              <a:rPr lang="sv-SE" dirty="0" err="1"/>
              <a:t>na</a:t>
            </a:r>
            <a:r>
              <a:rPr lang="sv-SE" dirty="0"/>
              <a:t> </a:t>
            </a:r>
            <a:r>
              <a:rPr lang="sv-SE" dirty="0" err="1"/>
              <a:t>Ziana</a:t>
            </a:r>
            <a:r>
              <a:rPr lang="sv-SE" dirty="0"/>
              <a:t> </a:t>
            </a:r>
            <a:r>
              <a:rPr lang="sv-SE" dirty="0" err="1"/>
              <a:t>pamoja</a:t>
            </a:r>
            <a:r>
              <a:rPr lang="sv-SE" dirty="0"/>
              <a:t> </a:t>
            </a:r>
            <a:r>
              <a:rPr lang="sv-SE" dirty="0" err="1"/>
              <a:t>na</a:t>
            </a:r>
            <a:r>
              <a:rPr lang="sv-SE" dirty="0"/>
              <a:t> </a:t>
            </a:r>
            <a:r>
              <a:rPr lang="sv-SE" dirty="0" err="1"/>
              <a:t>mama</a:t>
            </a:r>
            <a:r>
              <a:rPr lang="sv-SE" dirty="0"/>
              <a:t> </a:t>
            </a:r>
            <a:r>
              <a:rPr lang="sv-SE" dirty="0" err="1"/>
              <a:t>yake</a:t>
            </a:r>
            <a:r>
              <a:rPr lang="sv-SE" dirty="0"/>
              <a:t> </a:t>
            </a:r>
            <a:r>
              <a:rPr lang="sv-SE" dirty="0" err="1"/>
              <a:t>wakauliza</a:t>
            </a:r>
            <a:r>
              <a:rPr lang="sv-SE" dirty="0"/>
              <a:t> </a:t>
            </a:r>
            <a:r>
              <a:rPr lang="sv-SE" dirty="0" err="1"/>
              <a:t>maswali</a:t>
            </a:r>
            <a:r>
              <a:rPr lang="sv-SE" dirty="0"/>
              <a:t> </a:t>
            </a:r>
            <a:r>
              <a:rPr lang="sv-SE" dirty="0" err="1"/>
              <a:t>kuhusu</a:t>
            </a:r>
            <a:r>
              <a:rPr lang="sv-SE" dirty="0"/>
              <a:t> </a:t>
            </a:r>
            <a:r>
              <a:rPr lang="sv-SE" dirty="0" err="1"/>
              <a:t>ngoma</a:t>
            </a:r>
            <a:r>
              <a:rPr lang="sv-SE" dirty="0"/>
              <a:t> </a:t>
            </a:r>
            <a:r>
              <a:rPr lang="sv-SE" dirty="0" err="1"/>
              <a:t>zao</a:t>
            </a:r>
            <a:r>
              <a:rPr lang="sv-SE" dirty="0"/>
              <a:t> </a:t>
            </a:r>
            <a:r>
              <a:rPr lang="sv-SE" dirty="0" err="1"/>
              <a:t>pia</a:t>
            </a:r>
            <a:r>
              <a:rPr lang="sv-SE" dirty="0"/>
              <a:t>. </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Siku</a:t>
            </a:r>
            <a:r>
              <a:rPr lang="sv-SE" dirty="0"/>
              <a:t> </a:t>
            </a:r>
            <a:r>
              <a:rPr lang="sv-SE" dirty="0" err="1"/>
              <a:t>hiyo</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aliuza</a:t>
            </a:r>
            <a:r>
              <a:rPr lang="sv-SE" dirty="0"/>
              <a:t> </a:t>
            </a:r>
            <a:r>
              <a:rPr lang="sv-SE" dirty="0" err="1"/>
              <a:t>mboga</a:t>
            </a:r>
            <a:r>
              <a:rPr lang="sv-SE" dirty="0"/>
              <a:t> </a:t>
            </a:r>
            <a:r>
              <a:rPr lang="sv-SE" dirty="0" err="1"/>
              <a:t>zake</a:t>
            </a:r>
            <a:r>
              <a:rPr lang="sv-SE" dirty="0"/>
              <a:t> </a:t>
            </a:r>
            <a:r>
              <a:rPr lang="sv-SE" dirty="0" err="1"/>
              <a:t>haraka</a:t>
            </a:r>
            <a:r>
              <a:rPr lang="sv-SE" dirty="0"/>
              <a:t> </a:t>
            </a:r>
            <a:r>
              <a:rPr lang="sv-SE" dirty="0" err="1"/>
              <a:t>sana</a:t>
            </a:r>
            <a:r>
              <a:rPr lang="sv-SE" dirty="0"/>
              <a:t>. </a:t>
            </a:r>
            <a:r>
              <a:rPr lang="sv-SE" dirty="0" err="1"/>
              <a:t>Wafanyabiashara</a:t>
            </a:r>
            <a:r>
              <a:rPr lang="sv-SE" dirty="0"/>
              <a:t> </a:t>
            </a:r>
            <a:r>
              <a:rPr lang="sv-SE" dirty="0" err="1"/>
              <a:t>jirani</a:t>
            </a:r>
            <a:r>
              <a:rPr lang="sv-SE" dirty="0"/>
              <a:t> </a:t>
            </a:r>
            <a:r>
              <a:rPr lang="sv-SE" dirty="0" err="1"/>
              <a:t>walikasirika</a:t>
            </a:r>
            <a:r>
              <a:rPr lang="sv-SE" dirty="0"/>
              <a:t> </a:t>
            </a:r>
            <a:r>
              <a:rPr lang="sv-SE" dirty="0" err="1"/>
              <a:t>kwa</a:t>
            </a:r>
            <a:r>
              <a:rPr lang="sv-SE" dirty="0"/>
              <a:t> </a:t>
            </a:r>
            <a:r>
              <a:rPr lang="sv-SE" dirty="0" err="1"/>
              <a:t>sababu</a:t>
            </a:r>
            <a:r>
              <a:rPr lang="sv-SE" dirty="0"/>
              <a:t> </a:t>
            </a:r>
            <a:r>
              <a:rPr lang="sv-SE" dirty="0" err="1"/>
              <a:t>alikuwa</a:t>
            </a:r>
            <a:r>
              <a:rPr lang="sv-SE" dirty="0"/>
              <a:t> </a:t>
            </a:r>
            <a:r>
              <a:rPr lang="sv-SE" dirty="0" err="1"/>
              <a:t>amewakaribisha</a:t>
            </a:r>
            <a:r>
              <a:rPr lang="sv-SE" dirty="0"/>
              <a:t> </a:t>
            </a:r>
            <a:r>
              <a:rPr lang="sv-SE" dirty="0" err="1"/>
              <a:t>wapiga</a:t>
            </a:r>
            <a:r>
              <a:rPr lang="sv-SE" dirty="0"/>
              <a:t> </a:t>
            </a:r>
            <a:r>
              <a:rPr lang="sv-SE" dirty="0" err="1"/>
              <a:t>ngoma</a:t>
            </a:r>
            <a:r>
              <a:rPr lang="sv-SE" dirty="0"/>
              <a:t> </a:t>
            </a:r>
            <a:r>
              <a:rPr lang="sv-SE" dirty="0" err="1"/>
              <a:t>kwenye</a:t>
            </a:r>
            <a:r>
              <a:rPr lang="sv-SE" dirty="0"/>
              <a:t> </a:t>
            </a:r>
            <a:r>
              <a:rPr lang="sv-SE" dirty="0" err="1"/>
              <a:t>sehemu</a:t>
            </a:r>
            <a:r>
              <a:rPr lang="sv-SE" dirty="0"/>
              <a:t> </a:t>
            </a:r>
            <a:r>
              <a:rPr lang="sv-SE" dirty="0" err="1"/>
              <a:t>yao</a:t>
            </a:r>
            <a:r>
              <a:rPr lang="sv-SE" dirty="0"/>
              <a:t> </a:t>
            </a:r>
            <a:r>
              <a:rPr lang="sv-SE" dirty="0" err="1"/>
              <a:t>ya</a:t>
            </a:r>
            <a:r>
              <a:rPr lang="sv-SE" dirty="0"/>
              <a:t> </a:t>
            </a:r>
            <a:r>
              <a:rPr lang="sv-SE" dirty="0" err="1"/>
              <a:t>soko</a:t>
            </a:r>
            <a:r>
              <a:rPr lang="sv-SE" dirty="0"/>
              <a:t>, </a:t>
            </a:r>
            <a:r>
              <a:rPr lang="sv-SE" dirty="0" err="1"/>
              <a:t>lakini</a:t>
            </a:r>
            <a:r>
              <a:rPr lang="sv-SE" dirty="0"/>
              <a:t> </a:t>
            </a:r>
            <a:r>
              <a:rPr lang="sv-SE" dirty="0" err="1"/>
              <a:t>mama</a:t>
            </a:r>
            <a:r>
              <a:rPr lang="sv-SE" dirty="0"/>
              <a:t> </a:t>
            </a:r>
            <a:r>
              <a:rPr lang="sv-SE" dirty="0" err="1"/>
              <a:t>yake</a:t>
            </a:r>
            <a:r>
              <a:rPr lang="sv-SE" dirty="0"/>
              <a:t> </a:t>
            </a:r>
            <a:r>
              <a:rPr lang="sv-SE" dirty="0" err="1"/>
              <a:t>Ziana</a:t>
            </a:r>
            <a:r>
              <a:rPr lang="sv-SE" dirty="0"/>
              <a:t> </a:t>
            </a:r>
            <a:r>
              <a:rPr lang="sv-SE" dirty="0" err="1"/>
              <a:t>alisisitiza</a:t>
            </a:r>
            <a:r>
              <a:rPr lang="sv-SE" dirty="0"/>
              <a:t> </a:t>
            </a:r>
            <a:r>
              <a:rPr lang="sv-SE" dirty="0" err="1"/>
              <a:t>kuwa</a:t>
            </a:r>
            <a:r>
              <a:rPr lang="sv-SE" dirty="0"/>
              <a:t> </a:t>
            </a:r>
            <a:r>
              <a:rPr lang="sv-SE" dirty="0" err="1"/>
              <a:t>ikiwa</a:t>
            </a:r>
            <a:r>
              <a:rPr lang="sv-SE" dirty="0"/>
              <a:t> kila </a:t>
            </a:r>
            <a:r>
              <a:rPr lang="sv-SE" dirty="0" err="1"/>
              <a:t>mtu</a:t>
            </a:r>
            <a:r>
              <a:rPr lang="sv-SE" dirty="0"/>
              <a:t> </a:t>
            </a:r>
            <a:r>
              <a:rPr lang="sv-SE" dirty="0" err="1"/>
              <a:t>angenunua</a:t>
            </a:r>
            <a:r>
              <a:rPr lang="sv-SE" dirty="0"/>
              <a:t> </a:t>
            </a:r>
            <a:r>
              <a:rPr lang="sv-SE" dirty="0" err="1"/>
              <a:t>kutoka</a:t>
            </a:r>
            <a:r>
              <a:rPr lang="sv-SE" dirty="0"/>
              <a:t> </a:t>
            </a:r>
            <a:r>
              <a:rPr lang="sv-SE" dirty="0" err="1"/>
              <a:t>kwa</a:t>
            </a:r>
            <a:r>
              <a:rPr lang="sv-SE" dirty="0"/>
              <a:t> kila </a:t>
            </a:r>
            <a:r>
              <a:rPr lang="sv-SE" dirty="0" err="1"/>
              <a:t>mmoja</a:t>
            </a:r>
            <a:r>
              <a:rPr lang="sv-SE" dirty="0"/>
              <a:t>, </a:t>
            </a:r>
            <a:r>
              <a:rPr lang="sv-SE" dirty="0" err="1"/>
              <a:t>basi</a:t>
            </a:r>
            <a:r>
              <a:rPr lang="sv-SE" dirty="0"/>
              <a:t> </a:t>
            </a:r>
            <a:r>
              <a:rPr lang="sv-SE" dirty="0" err="1"/>
              <a:t>wote</a:t>
            </a:r>
            <a:r>
              <a:rPr lang="sv-SE" dirty="0"/>
              <a:t> </a:t>
            </a:r>
            <a:r>
              <a:rPr lang="sv-SE" dirty="0" err="1"/>
              <a:t>wangenufaika</a:t>
            </a:r>
            <a:r>
              <a:rPr lang="sv-SE" dirty="0"/>
              <a:t>.</a:t>
            </a:r>
          </a:p>
          <a:p>
            <a:pPr marL="0" lvl="0" indent="0" algn="l" rtl="0">
              <a:spcBef>
                <a:spcPts val="1200"/>
              </a:spcBef>
              <a:spcAft>
                <a:spcPts val="0"/>
              </a:spcAft>
              <a:buNone/>
            </a:pPr>
            <a:endParaRPr dirty="0"/>
          </a:p>
        </p:txBody>
      </p:sp>
      <p:sp>
        <p:nvSpPr>
          <p:cNvPr id="175" name="Google Shape;175;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76" name="Google Shape;176;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77" name="Google Shape;17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Karibu na kibanda chao, kulikuwa na mzee aliyekuwa akiuza viungo, lakini biashara yake ilikuwa duni. Ono alipendekeza waweke bango lililosema, “Kila mtu anakaribishwa” ili kuvutia wateja zaidi. Akaichora alama hiyo kwa mkono wake, picha ya ngoma na filimbi.  </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6363"/>
              </a:lnSpc>
              <a:spcBef>
                <a:spcPts val="1200"/>
              </a:spcBef>
              <a:spcAft>
                <a:spcPts val="1200"/>
              </a:spcAft>
              <a:buSzPts val="1100"/>
              <a:buNone/>
            </a:pPr>
            <a:endParaRPr lang="sv-SE" dirty="0"/>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Mauzo ya mzee huyo yaliongezeka, na polepole wafanyabiashara wengine wakashawishika. Bango la “Kila mtu anakaribishwa” likaanza kuonekana kwenye vibanda vya wapiga ngoma na wapulizaji filimbi vilevile. Soko likastawi.</a:t>
            </a:r>
            <a:endParaRPr lang="sv-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endParaRPr lang="sv-S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Karibu na kibanda chao, kulikuwa na mzee aliyekuwa akiuza viungo, lakini biashara yake ilikuwa duni. Ono alipendekeza waweke bango lililosema, “Kila mtu anakaribishwa” ili kuvutia wateja zaidi. Akaichora alama hiyo kwa mkono wake, picha ya ngoma na filimbi.  </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6363"/>
              </a:lnSpc>
              <a:spcBef>
                <a:spcPts val="1200"/>
              </a:spcBef>
              <a:spcAft>
                <a:spcPts val="1200"/>
              </a:spcAft>
              <a:buSzPts val="1100"/>
              <a:buNone/>
            </a:pPr>
            <a:endParaRPr lang="sv-SE" dirty="0"/>
          </a:p>
          <a:p>
            <a:pPr marL="0" marR="0" lvl="0" indent="0" algn="l" defTabSz="914400" rtl="0" eaLnBrk="1" fontAlgn="auto" latinLnBrk="0" hangingPunct="1">
              <a:lnSpc>
                <a:spcPct val="116363"/>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Mauzo ya mzee huyo yaliongezeka, na polepole wafanyabiashara wengine wakashawishika. Bango la “Kila mtu anakaribishwa” likaanza kuonekana kwenye vibanda vya wapiga ngoma na wapulizaji filimbi vilevile. Soko likastawi.</a:t>
            </a:r>
            <a:endParaRPr lang="sv-SE" sz="1200" b="0" i="0" u="none" strike="noStrike" cap="none" dirty="0">
              <a:solidFill>
                <a:schemeClr val="dk1"/>
              </a:solidFill>
              <a:effectLst/>
              <a:latin typeface="Calibri"/>
              <a:ea typeface="Calibri"/>
              <a:cs typeface="Calibri"/>
              <a:sym typeface="Calibri"/>
            </a:endParaRPr>
          </a:p>
          <a:p>
            <a:pPr marL="0" lvl="0" indent="0" algn="just" rtl="0">
              <a:lnSpc>
                <a:spcPct val="116363"/>
              </a:lnSpc>
              <a:spcBef>
                <a:spcPts val="1200"/>
              </a:spcBef>
              <a:spcAft>
                <a:spcPts val="1200"/>
              </a:spcAft>
              <a:buSzPts val="1100"/>
              <a:buNone/>
            </a:pPr>
            <a:endParaRPr dirty="0"/>
          </a:p>
        </p:txBody>
      </p:sp>
      <p:sp>
        <p:nvSpPr>
          <p:cNvPr id="183" name="Google Shape;183;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4" name="Google Shape;184;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85" name="Google Shape;1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Lakini mambo hayakuwa shwari. </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Baba yake Brone alihuzunika sana kuona wapiga ngoma wakiingia sehemu yake ya soko. Aliwaona kama tishio kwa desturi za zamani, hivyo akakusanya watu waliokuwa na mawazo sawa naye ili kung'oa mabango na kuwahangaisha wapiga ngoma.</a:t>
            </a: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chemeClr val="dk1"/>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Hofu ikazidi kuongezeka sokoni, na baraza la soko likaanza kuwa na wasiwasi. </a:t>
            </a:r>
            <a:endParaRPr lang="sv-SE" sz="1200" b="0" i="0" u="none" strike="noStrike" cap="none" dirty="0">
              <a:solidFill>
                <a:schemeClr val="dk1"/>
              </a:solidFill>
              <a:effectLst/>
              <a:latin typeface="Calibri"/>
              <a:ea typeface="Calibri"/>
              <a:cs typeface="Calibri"/>
              <a:sym typeface="Calibri"/>
            </a:endParaRPr>
          </a:p>
        </p:txBody>
      </p:sp>
      <p:sp>
        <p:nvSpPr>
          <p:cNvPr id="191" name="Google Shape;191;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2" name="Google Shape;192;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93" name="Google Shape;193;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solidFill>
                  <a:schemeClr val="dk1"/>
                </a:solidFill>
              </a:rPr>
              <a:t>Brone</a:t>
            </a:r>
            <a:r>
              <a:rPr lang="sv-SE" dirty="0">
                <a:solidFill>
                  <a:schemeClr val="dk1"/>
                </a:solidFill>
              </a:rPr>
              <a:t> </a:t>
            </a:r>
            <a:r>
              <a:rPr lang="sv-SE" dirty="0" err="1">
                <a:solidFill>
                  <a:schemeClr val="dk1"/>
                </a:solidFill>
              </a:rPr>
              <a:t>alikataa</a:t>
            </a:r>
            <a:r>
              <a:rPr lang="sv-SE" dirty="0">
                <a:solidFill>
                  <a:schemeClr val="dk1"/>
                </a:solidFill>
              </a:rPr>
              <a:t> </a:t>
            </a:r>
            <a:r>
              <a:rPr lang="sv-SE" dirty="0" err="1">
                <a:solidFill>
                  <a:schemeClr val="dk1"/>
                </a:solidFill>
              </a:rPr>
              <a:t>kushiriki</a:t>
            </a:r>
            <a:r>
              <a:rPr lang="sv-SE" dirty="0">
                <a:solidFill>
                  <a:schemeClr val="dk1"/>
                </a:solidFill>
              </a:rPr>
              <a:t> </a:t>
            </a:r>
            <a:r>
              <a:rPr lang="sv-SE" dirty="0" err="1">
                <a:solidFill>
                  <a:schemeClr val="dk1"/>
                </a:solidFill>
              </a:rPr>
              <a:t>njama</a:t>
            </a:r>
            <a:r>
              <a:rPr lang="sv-SE" dirty="0">
                <a:solidFill>
                  <a:schemeClr val="dk1"/>
                </a:solidFill>
              </a:rPr>
              <a:t> </a:t>
            </a:r>
            <a:r>
              <a:rPr lang="sv-SE" dirty="0" err="1">
                <a:solidFill>
                  <a:schemeClr val="dk1"/>
                </a:solidFill>
              </a:rPr>
              <a:t>ya</a:t>
            </a:r>
            <a:r>
              <a:rPr lang="sv-SE" dirty="0">
                <a:solidFill>
                  <a:schemeClr val="dk1"/>
                </a:solidFill>
              </a:rPr>
              <a:t> </a:t>
            </a:r>
            <a:r>
              <a:rPr lang="sv-SE" dirty="0" err="1">
                <a:solidFill>
                  <a:schemeClr val="dk1"/>
                </a:solidFill>
              </a:rPr>
              <a:t>baba</a:t>
            </a:r>
            <a:r>
              <a:rPr lang="sv-SE" dirty="0">
                <a:solidFill>
                  <a:schemeClr val="dk1"/>
                </a:solidFill>
              </a:rPr>
              <a:t> </a:t>
            </a:r>
            <a:r>
              <a:rPr lang="sv-SE" dirty="0" err="1">
                <a:solidFill>
                  <a:schemeClr val="dk1"/>
                </a:solidFill>
              </a:rPr>
              <a:t>yake</a:t>
            </a:r>
            <a:r>
              <a:rPr lang="sv-SE" dirty="0">
                <a:solidFill>
                  <a:schemeClr val="dk1"/>
                </a:solidFill>
              </a:rPr>
              <a:t>. </a:t>
            </a:r>
            <a:r>
              <a:rPr lang="sv-SE" dirty="0" err="1">
                <a:solidFill>
                  <a:schemeClr val="dk1"/>
                </a:solidFill>
              </a:rPr>
              <a:t>Badala</a:t>
            </a:r>
            <a:r>
              <a:rPr lang="sv-SE" dirty="0">
                <a:solidFill>
                  <a:schemeClr val="dk1"/>
                </a:solidFill>
              </a:rPr>
              <a:t> </a:t>
            </a:r>
            <a:r>
              <a:rPr lang="sv-SE" dirty="0" err="1">
                <a:solidFill>
                  <a:schemeClr val="dk1"/>
                </a:solidFill>
              </a:rPr>
              <a:t>yake</a:t>
            </a:r>
            <a:r>
              <a:rPr lang="sv-SE" dirty="0">
                <a:solidFill>
                  <a:schemeClr val="dk1"/>
                </a:solidFill>
              </a:rPr>
              <a:t>, </a:t>
            </a:r>
            <a:r>
              <a:rPr lang="sv-SE" dirty="0" err="1">
                <a:solidFill>
                  <a:schemeClr val="dk1"/>
                </a:solidFill>
              </a:rPr>
              <a:t>yeye</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yule</a:t>
            </a:r>
            <a:r>
              <a:rPr lang="sv-SE" dirty="0">
                <a:solidFill>
                  <a:schemeClr val="dk1"/>
                </a:solidFill>
              </a:rPr>
              <a:t> </a:t>
            </a:r>
            <a:r>
              <a:rPr lang="sv-SE" dirty="0" err="1">
                <a:solidFill>
                  <a:schemeClr val="dk1"/>
                </a:solidFill>
              </a:rPr>
              <a:t>mzee</a:t>
            </a:r>
            <a:r>
              <a:rPr lang="sv-SE" dirty="0">
                <a:solidFill>
                  <a:schemeClr val="dk1"/>
                </a:solidFill>
              </a:rPr>
              <a:t> </a:t>
            </a:r>
            <a:r>
              <a:rPr lang="sv-SE" dirty="0" err="1">
                <a:solidFill>
                  <a:schemeClr val="dk1"/>
                </a:solidFill>
              </a:rPr>
              <a:t>muuzaji</a:t>
            </a:r>
            <a:r>
              <a:rPr lang="sv-SE" dirty="0">
                <a:solidFill>
                  <a:schemeClr val="dk1"/>
                </a:solidFill>
              </a:rPr>
              <a:t> wa </a:t>
            </a:r>
            <a:r>
              <a:rPr lang="sv-SE" dirty="0" err="1">
                <a:solidFill>
                  <a:schemeClr val="dk1"/>
                </a:solidFill>
              </a:rPr>
              <a:t>viungo</a:t>
            </a:r>
            <a:r>
              <a:rPr lang="sv-SE" dirty="0">
                <a:solidFill>
                  <a:schemeClr val="dk1"/>
                </a:solidFill>
              </a:rPr>
              <a:t> </a:t>
            </a:r>
            <a:r>
              <a:rPr lang="sv-SE" dirty="0" err="1">
                <a:solidFill>
                  <a:schemeClr val="dk1"/>
                </a:solidFill>
              </a:rPr>
              <a:t>walizungumza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baraza</a:t>
            </a:r>
            <a:r>
              <a:rPr lang="sv-SE" dirty="0">
                <a:solidFill>
                  <a:schemeClr val="dk1"/>
                </a:solidFill>
              </a:rPr>
              <a:t> la </a:t>
            </a:r>
            <a:r>
              <a:rPr lang="sv-SE" dirty="0" err="1">
                <a:solidFill>
                  <a:schemeClr val="dk1"/>
                </a:solidFill>
              </a:rPr>
              <a:t>soko</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kuwashawishi</a:t>
            </a:r>
            <a:r>
              <a:rPr lang="sv-SE" dirty="0">
                <a:solidFill>
                  <a:schemeClr val="dk1"/>
                </a:solidFill>
              </a:rPr>
              <a:t> </a:t>
            </a:r>
            <a:r>
              <a:rPr lang="sv-SE" dirty="0" err="1">
                <a:solidFill>
                  <a:schemeClr val="dk1"/>
                </a:solidFill>
              </a:rPr>
              <a:t>waandae</a:t>
            </a:r>
            <a:r>
              <a:rPr lang="sv-SE" dirty="0">
                <a:solidFill>
                  <a:schemeClr val="dk1"/>
                </a:solidFill>
              </a:rPr>
              <a:t> </a:t>
            </a:r>
            <a:r>
              <a:rPr lang="sv-SE" dirty="0" err="1">
                <a:solidFill>
                  <a:schemeClr val="dk1"/>
                </a:solidFill>
              </a:rPr>
              <a:t>tamasha</a:t>
            </a:r>
            <a:r>
              <a:rPr lang="sv-SE" dirty="0">
                <a:solidFill>
                  <a:schemeClr val="dk1"/>
                </a:solidFill>
              </a:rPr>
              <a:t> la </a:t>
            </a:r>
            <a:r>
              <a:rPr lang="sv-SE" dirty="0" err="1">
                <a:solidFill>
                  <a:schemeClr val="dk1"/>
                </a:solidFill>
              </a:rPr>
              <a:t>muziki</a:t>
            </a:r>
            <a:r>
              <a:rPr lang="sv-SE" dirty="0">
                <a:solidFill>
                  <a:schemeClr val="dk1"/>
                </a:solidFill>
              </a:rPr>
              <a:t> </a:t>
            </a:r>
            <a:r>
              <a:rPr lang="sv-SE" dirty="0" err="1">
                <a:solidFill>
                  <a:schemeClr val="dk1"/>
                </a:solidFill>
              </a:rPr>
              <a:t>kwa</a:t>
            </a:r>
            <a:r>
              <a:rPr lang="sv-SE" dirty="0">
                <a:solidFill>
                  <a:schemeClr val="dk1"/>
                </a:solidFill>
              </a:rPr>
              <a:t> kila </a:t>
            </a:r>
            <a:r>
              <a:rPr lang="sv-SE" dirty="0" err="1">
                <a:solidFill>
                  <a:schemeClr val="dk1"/>
                </a:solidFill>
              </a:rPr>
              <a:t>mtu</a:t>
            </a:r>
            <a:r>
              <a:rPr lang="sv-SE" dirty="0">
                <a:solidFill>
                  <a:schemeClr val="dk1"/>
                </a:solidFill>
              </a:rPr>
              <a:t> </a:t>
            </a:r>
            <a:r>
              <a:rPr lang="sv-SE" dirty="0" err="1">
                <a:solidFill>
                  <a:schemeClr val="dk1"/>
                </a:solidFill>
              </a:rPr>
              <a:t>sokoni</a:t>
            </a:r>
            <a:r>
              <a:rPr lang="sv-SE" dirty="0">
                <a:solidFill>
                  <a:schemeClr val="dk1"/>
                </a:solidFill>
              </a:rPr>
              <a:t>. </a:t>
            </a:r>
          </a:p>
          <a:p>
            <a:pPr marL="0" lvl="0" indent="0" algn="l" rtl="0">
              <a:spcBef>
                <a:spcPts val="0"/>
              </a:spcBef>
              <a:spcAft>
                <a:spcPts val="0"/>
              </a:spcAft>
              <a:buNone/>
            </a:pPr>
            <a:endParaRPr lang="sv-SE" dirty="0">
              <a:solidFill>
                <a:schemeClr val="dk1"/>
              </a:solidFill>
            </a:endParaRPr>
          </a:p>
          <a:p>
            <a:pPr marL="0" lvl="0" indent="0" algn="l" rtl="0">
              <a:spcBef>
                <a:spcPts val="0"/>
              </a:spcBef>
              <a:spcAft>
                <a:spcPts val="0"/>
              </a:spcAft>
              <a:buNone/>
            </a:pPr>
            <a:r>
              <a:rPr lang="sv-SE" dirty="0" err="1">
                <a:solidFill>
                  <a:schemeClr val="dk1"/>
                </a:solidFill>
              </a:rPr>
              <a:t>Labda</a:t>
            </a:r>
            <a:r>
              <a:rPr lang="sv-SE" dirty="0">
                <a:solidFill>
                  <a:schemeClr val="dk1"/>
                </a:solidFill>
              </a:rPr>
              <a:t> </a:t>
            </a:r>
            <a:r>
              <a:rPr lang="sv-SE" dirty="0" err="1">
                <a:solidFill>
                  <a:schemeClr val="dk1"/>
                </a:solidFill>
              </a:rPr>
              <a:t>baba</a:t>
            </a:r>
            <a:r>
              <a:rPr lang="sv-SE" dirty="0">
                <a:solidFill>
                  <a:schemeClr val="dk1"/>
                </a:solidFill>
              </a:rPr>
              <a:t> </a:t>
            </a:r>
            <a:r>
              <a:rPr lang="sv-SE" dirty="0" err="1">
                <a:solidFill>
                  <a:schemeClr val="dk1"/>
                </a:solidFill>
              </a:rPr>
              <a:t>yake</a:t>
            </a:r>
            <a:r>
              <a:rPr lang="sv-SE" dirty="0">
                <a:solidFill>
                  <a:schemeClr val="dk1"/>
                </a:solidFill>
              </a:rPr>
              <a:t> </a:t>
            </a:r>
            <a:r>
              <a:rPr lang="sv-SE" dirty="0" err="1">
                <a:solidFill>
                  <a:schemeClr val="dk1"/>
                </a:solidFill>
              </a:rPr>
              <a:t>Brone</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wengine</a:t>
            </a:r>
            <a:r>
              <a:rPr lang="sv-SE" dirty="0">
                <a:solidFill>
                  <a:schemeClr val="dk1"/>
                </a:solidFill>
              </a:rPr>
              <a:t> </a:t>
            </a:r>
            <a:r>
              <a:rPr lang="sv-SE" dirty="0" err="1">
                <a:solidFill>
                  <a:schemeClr val="dk1"/>
                </a:solidFill>
              </a:rPr>
              <a:t>wangeweza</a:t>
            </a:r>
            <a:r>
              <a:rPr lang="sv-SE" dirty="0">
                <a:solidFill>
                  <a:schemeClr val="dk1"/>
                </a:solidFill>
              </a:rPr>
              <a:t> </a:t>
            </a:r>
            <a:r>
              <a:rPr lang="sv-SE" dirty="0" err="1">
                <a:solidFill>
                  <a:schemeClr val="dk1"/>
                </a:solidFill>
              </a:rPr>
              <a:t>kujifunza</a:t>
            </a:r>
            <a:r>
              <a:rPr lang="sv-SE" dirty="0">
                <a:solidFill>
                  <a:schemeClr val="dk1"/>
                </a:solidFill>
              </a:rPr>
              <a:t> </a:t>
            </a:r>
            <a:r>
              <a:rPr lang="sv-SE" dirty="0" err="1">
                <a:solidFill>
                  <a:schemeClr val="dk1"/>
                </a:solidFill>
              </a:rPr>
              <a:t>kuwakubali</a:t>
            </a:r>
            <a:r>
              <a:rPr lang="sv-SE" dirty="0">
                <a:solidFill>
                  <a:schemeClr val="dk1"/>
                </a:solidFill>
              </a:rPr>
              <a:t> </a:t>
            </a:r>
            <a:r>
              <a:rPr lang="sv-SE" dirty="0" err="1">
                <a:solidFill>
                  <a:schemeClr val="dk1"/>
                </a:solidFill>
              </a:rPr>
              <a:t>wapiga</a:t>
            </a:r>
            <a:r>
              <a:rPr lang="sv-SE" dirty="0">
                <a:solidFill>
                  <a:schemeClr val="dk1"/>
                </a:solidFill>
              </a:rPr>
              <a:t> </a:t>
            </a:r>
            <a:r>
              <a:rPr lang="sv-SE" dirty="0" err="1">
                <a:solidFill>
                  <a:schemeClr val="dk1"/>
                </a:solidFill>
              </a:rPr>
              <a:t>ngoma</a:t>
            </a:r>
            <a:r>
              <a:rPr lang="sv-SE" dirty="0">
                <a:solidFill>
                  <a:schemeClr val="dk1"/>
                </a:solidFill>
              </a:rPr>
              <a:t> </a:t>
            </a:r>
            <a:r>
              <a:rPr lang="sv-SE" dirty="0" err="1">
                <a:solidFill>
                  <a:schemeClr val="dk1"/>
                </a:solidFill>
              </a:rPr>
              <a:t>ikiwa</a:t>
            </a:r>
            <a:r>
              <a:rPr lang="sv-SE" dirty="0">
                <a:solidFill>
                  <a:schemeClr val="dk1"/>
                </a:solidFill>
              </a:rPr>
              <a:t> </a:t>
            </a:r>
            <a:r>
              <a:rPr lang="sv-SE" dirty="0" err="1">
                <a:solidFill>
                  <a:schemeClr val="dk1"/>
                </a:solidFill>
              </a:rPr>
              <a:t>wangesikiliza</a:t>
            </a:r>
            <a:r>
              <a:rPr lang="sv-SE" dirty="0">
                <a:solidFill>
                  <a:schemeClr val="dk1"/>
                </a:solidFill>
              </a:rPr>
              <a:t> </a:t>
            </a:r>
            <a:r>
              <a:rPr lang="sv-SE" dirty="0" err="1">
                <a:solidFill>
                  <a:schemeClr val="dk1"/>
                </a:solidFill>
              </a:rPr>
              <a:t>hadithi</a:t>
            </a:r>
            <a:r>
              <a:rPr lang="sv-SE" dirty="0">
                <a:solidFill>
                  <a:schemeClr val="dk1"/>
                </a:solidFill>
              </a:rPr>
              <a:t> </a:t>
            </a:r>
            <a:r>
              <a:rPr lang="sv-SE" dirty="0" err="1">
                <a:solidFill>
                  <a:schemeClr val="dk1"/>
                </a:solidFill>
              </a:rPr>
              <a:t>zao</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nyimbo</a:t>
            </a:r>
            <a:r>
              <a:rPr lang="sv-SE" dirty="0">
                <a:solidFill>
                  <a:schemeClr val="dk1"/>
                </a:solidFill>
              </a:rPr>
              <a:t> </a:t>
            </a:r>
            <a:r>
              <a:rPr lang="sv-SE" dirty="0" err="1">
                <a:solidFill>
                  <a:schemeClr val="dk1"/>
                </a:solidFill>
              </a:rPr>
              <a:t>zao</a:t>
            </a:r>
            <a:r>
              <a:rPr lang="sv-SE" dirty="0">
                <a:solidFill>
                  <a:schemeClr val="dk1"/>
                </a:solidFill>
              </a:rPr>
              <a:t>. </a:t>
            </a:r>
            <a:endParaRPr dirty="0">
              <a:solidFill>
                <a:schemeClr val="dk1"/>
              </a:solidFill>
            </a:endParaRPr>
          </a:p>
        </p:txBody>
      </p:sp>
      <p:sp>
        <p:nvSpPr>
          <p:cNvPr id="199" name="Google Shape;199;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0" name="Google Shape;200;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01" name="Google Shape;20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5454"/>
              </a:lnSpc>
              <a:spcBef>
                <a:spcPts val="1200"/>
              </a:spcBef>
              <a:spcAft>
                <a:spcPts val="0"/>
              </a:spcAft>
              <a:buClr>
                <a:schemeClr val="dk1"/>
              </a:buClr>
              <a:buSzPts val="1100"/>
              <a:buFont typeface="Arial"/>
              <a:buNone/>
            </a:pPr>
            <a:r>
              <a:rPr lang="sv-SE" dirty="0" err="1"/>
              <a:t>Habari</a:t>
            </a:r>
            <a:r>
              <a:rPr lang="sv-SE" dirty="0"/>
              <a:t> </a:t>
            </a:r>
            <a:r>
              <a:rPr lang="sv-SE" dirty="0" err="1"/>
              <a:t>kuhusu</a:t>
            </a:r>
            <a:r>
              <a:rPr lang="sv-SE" dirty="0"/>
              <a:t> </a:t>
            </a:r>
            <a:r>
              <a:rPr lang="sv-SE" dirty="0" err="1"/>
              <a:t>tamasha</a:t>
            </a:r>
            <a:r>
              <a:rPr lang="sv-SE" dirty="0"/>
              <a:t> </a:t>
            </a:r>
            <a:r>
              <a:rPr lang="sv-SE" dirty="0" err="1"/>
              <a:t>hilo</a:t>
            </a:r>
            <a:r>
              <a:rPr lang="sv-SE" dirty="0"/>
              <a:t> </a:t>
            </a:r>
            <a:r>
              <a:rPr lang="sv-SE" dirty="0" err="1"/>
              <a:t>zilienea</a:t>
            </a:r>
            <a:r>
              <a:rPr lang="sv-SE" dirty="0"/>
              <a:t>, </a:t>
            </a:r>
            <a:r>
              <a:rPr lang="sv-SE" dirty="0" err="1"/>
              <a:t>na</a:t>
            </a:r>
            <a:r>
              <a:rPr lang="sv-SE" dirty="0"/>
              <a:t> </a:t>
            </a:r>
            <a:r>
              <a:rPr lang="sv-SE" dirty="0" err="1"/>
              <a:t>watu</a:t>
            </a:r>
            <a:r>
              <a:rPr lang="sv-SE" dirty="0"/>
              <a:t> </a:t>
            </a:r>
            <a:r>
              <a:rPr lang="sv-SE" dirty="0" err="1"/>
              <a:t>wakaja</a:t>
            </a:r>
            <a:r>
              <a:rPr lang="sv-SE" dirty="0"/>
              <a:t> </a:t>
            </a:r>
            <a:r>
              <a:rPr lang="sv-SE" dirty="0" err="1"/>
              <a:t>kutoka</a:t>
            </a:r>
            <a:r>
              <a:rPr lang="sv-SE" dirty="0"/>
              <a:t> </a:t>
            </a:r>
            <a:r>
              <a:rPr lang="sv-SE" dirty="0" err="1"/>
              <a:t>maeneo</a:t>
            </a:r>
            <a:r>
              <a:rPr lang="sv-SE" dirty="0"/>
              <a:t> </a:t>
            </a:r>
            <a:r>
              <a:rPr lang="sv-SE" dirty="0" err="1"/>
              <a:t>ya</a:t>
            </a:r>
            <a:r>
              <a:rPr lang="sv-SE" dirty="0"/>
              <a:t> </a:t>
            </a:r>
            <a:r>
              <a:rPr lang="sv-SE" dirty="0" err="1"/>
              <a:t>mbali</a:t>
            </a:r>
            <a:r>
              <a:rPr lang="sv-SE" dirty="0"/>
              <a:t>. </a:t>
            </a:r>
            <a:r>
              <a:rPr lang="sv-SE" dirty="0" err="1"/>
              <a:t>Siku</a:t>
            </a:r>
            <a:r>
              <a:rPr lang="sv-SE" dirty="0"/>
              <a:t> </a:t>
            </a:r>
            <a:r>
              <a:rPr lang="sv-SE" dirty="0" err="1"/>
              <a:t>hiyo</a:t>
            </a:r>
            <a:r>
              <a:rPr lang="sv-SE" dirty="0"/>
              <a:t>, </a:t>
            </a:r>
            <a:r>
              <a:rPr lang="sv-SE" dirty="0" err="1"/>
              <a:t>wafanyabiashara</a:t>
            </a:r>
            <a:r>
              <a:rPr lang="sv-SE" dirty="0"/>
              <a:t> </a:t>
            </a:r>
            <a:r>
              <a:rPr lang="sv-SE" dirty="0" err="1"/>
              <a:t>waliuza</a:t>
            </a:r>
            <a:r>
              <a:rPr lang="sv-SE" dirty="0"/>
              <a:t> </a:t>
            </a:r>
            <a:r>
              <a:rPr lang="sv-SE" dirty="0" err="1"/>
              <a:t>zaidi</a:t>
            </a:r>
            <a:r>
              <a:rPr lang="sv-SE" dirty="0"/>
              <a:t> </a:t>
            </a:r>
            <a:r>
              <a:rPr lang="sv-SE" dirty="0" err="1"/>
              <a:t>ya</a:t>
            </a:r>
            <a:r>
              <a:rPr lang="sv-SE" dirty="0"/>
              <a:t> </a:t>
            </a:r>
            <a:r>
              <a:rPr lang="sv-SE" dirty="0" err="1"/>
              <a:t>kawaida</a:t>
            </a:r>
            <a:r>
              <a:rPr lang="sv-SE" dirty="0"/>
              <a:t>.</a:t>
            </a:r>
          </a:p>
          <a:p>
            <a:pPr marL="0" lvl="0" indent="0" algn="l" rtl="0">
              <a:lnSpc>
                <a:spcPct val="105454"/>
              </a:lnSpc>
              <a:spcBef>
                <a:spcPts val="1200"/>
              </a:spcBef>
              <a:spcAft>
                <a:spcPts val="0"/>
              </a:spcAft>
              <a:buClr>
                <a:schemeClr val="dk1"/>
              </a:buClr>
              <a:buSzPts val="1100"/>
              <a:buFont typeface="Arial"/>
              <a:buNone/>
            </a:pPr>
            <a:endParaRPr lang="sv-SE" dirty="0"/>
          </a:p>
          <a:p>
            <a:pPr marL="0" lvl="0" indent="0" algn="l" rtl="0">
              <a:lnSpc>
                <a:spcPct val="105454"/>
              </a:lnSpc>
              <a:spcBef>
                <a:spcPts val="1200"/>
              </a:spcBef>
              <a:spcAft>
                <a:spcPts val="0"/>
              </a:spcAft>
              <a:buClr>
                <a:schemeClr val="dk1"/>
              </a:buClr>
              <a:buSzPts val="1100"/>
              <a:buFont typeface="Arial"/>
              <a:buNone/>
            </a:pPr>
            <a:r>
              <a:rPr lang="sv-SE" dirty="0" err="1"/>
              <a:t>Hatimaye</a:t>
            </a:r>
            <a:r>
              <a:rPr lang="sv-SE" dirty="0"/>
              <a:t>, </a:t>
            </a:r>
            <a:r>
              <a:rPr lang="sv-SE" dirty="0" err="1"/>
              <a:t>wakati</a:t>
            </a:r>
            <a:r>
              <a:rPr lang="sv-SE" dirty="0"/>
              <a:t> wa </a:t>
            </a:r>
            <a:r>
              <a:rPr lang="sv-SE" dirty="0" err="1"/>
              <a:t>tamasha</a:t>
            </a:r>
            <a:r>
              <a:rPr lang="sv-SE" dirty="0"/>
              <a:t> </a:t>
            </a:r>
            <a:r>
              <a:rPr lang="sv-SE" dirty="0" err="1"/>
              <a:t>ukafika</a:t>
            </a:r>
            <a:r>
              <a:rPr lang="sv-SE" dirty="0"/>
              <a:t>. </a:t>
            </a:r>
            <a:r>
              <a:rPr lang="sv-SE" dirty="0" err="1"/>
              <a:t>Mzee</a:t>
            </a:r>
            <a:r>
              <a:rPr lang="sv-SE" dirty="0"/>
              <a:t> </a:t>
            </a:r>
            <a:r>
              <a:rPr lang="sv-SE" dirty="0" err="1"/>
              <a:t>muuzaji</a:t>
            </a:r>
            <a:r>
              <a:rPr lang="sv-SE" dirty="0"/>
              <a:t> wa </a:t>
            </a:r>
            <a:r>
              <a:rPr lang="sv-SE" dirty="0" err="1"/>
              <a:t>viungo</a:t>
            </a:r>
            <a:r>
              <a:rPr lang="sv-SE" dirty="0"/>
              <a:t> </a:t>
            </a:r>
            <a:r>
              <a:rPr lang="sv-SE" dirty="0" err="1"/>
              <a:t>alipiga</a:t>
            </a:r>
            <a:r>
              <a:rPr lang="sv-SE" dirty="0"/>
              <a:t> melodi </a:t>
            </a:r>
            <a:r>
              <a:rPr lang="sv-SE" dirty="0" err="1"/>
              <a:t>maridadi</a:t>
            </a:r>
            <a:r>
              <a:rPr lang="sv-SE" dirty="0"/>
              <a:t> </a:t>
            </a:r>
            <a:r>
              <a:rPr lang="sv-SE" dirty="0" err="1"/>
              <a:t>kwenye</a:t>
            </a:r>
            <a:r>
              <a:rPr lang="sv-SE" dirty="0"/>
              <a:t> </a:t>
            </a:r>
            <a:r>
              <a:rPr lang="sv-SE" dirty="0" err="1"/>
              <a:t>filimbi</a:t>
            </a:r>
            <a:r>
              <a:rPr lang="sv-SE" dirty="0"/>
              <a:t> </a:t>
            </a:r>
            <a:r>
              <a:rPr lang="sv-SE" dirty="0" err="1"/>
              <a:t>yake</a:t>
            </a:r>
            <a:r>
              <a:rPr lang="sv-SE" dirty="0"/>
              <a:t> </a:t>
            </a:r>
            <a:r>
              <a:rPr lang="sv-SE" dirty="0" err="1"/>
              <a:t>ya</a:t>
            </a:r>
            <a:r>
              <a:rPr lang="sv-SE" dirty="0"/>
              <a:t> </a:t>
            </a:r>
            <a:r>
              <a:rPr lang="sv-SE" dirty="0" err="1"/>
              <a:t>mbao</a:t>
            </a:r>
            <a:r>
              <a:rPr lang="sv-SE" dirty="0"/>
              <a:t>, </a:t>
            </a:r>
            <a:r>
              <a:rPr lang="sv-SE" dirty="0" err="1"/>
              <a:t>huku</a:t>
            </a:r>
            <a:r>
              <a:rPr lang="sv-SE" dirty="0"/>
              <a:t> </a:t>
            </a:r>
            <a:r>
              <a:rPr lang="sv-SE" dirty="0" err="1"/>
              <a:t>binti</a:t>
            </a:r>
            <a:r>
              <a:rPr lang="sv-SE" dirty="0"/>
              <a:t> </a:t>
            </a:r>
            <a:r>
              <a:rPr lang="sv-SE" dirty="0" err="1"/>
              <a:t>yake</a:t>
            </a:r>
            <a:r>
              <a:rPr lang="sv-SE" dirty="0"/>
              <a:t> </a:t>
            </a:r>
            <a:r>
              <a:rPr lang="sv-SE" dirty="0" err="1"/>
              <a:t>akiimba</a:t>
            </a:r>
            <a:r>
              <a:rPr lang="sv-SE" dirty="0"/>
              <a:t> </a:t>
            </a:r>
            <a:r>
              <a:rPr lang="sv-SE" dirty="0" err="1"/>
              <a:t>wimbo</a:t>
            </a:r>
            <a:r>
              <a:rPr lang="sv-SE" dirty="0"/>
              <a:t> wa </a:t>
            </a:r>
            <a:r>
              <a:rPr lang="sv-SE" dirty="0" err="1"/>
              <a:t>shukrani</a:t>
            </a:r>
            <a:r>
              <a:rPr lang="sv-SE" dirty="0"/>
              <a:t> </a:t>
            </a:r>
            <a:r>
              <a:rPr lang="sv-SE" dirty="0" err="1"/>
              <a:t>kwa</a:t>
            </a:r>
            <a:r>
              <a:rPr lang="sv-SE" dirty="0"/>
              <a:t> </a:t>
            </a:r>
            <a:r>
              <a:rPr lang="sv-SE" dirty="0" err="1"/>
              <a:t>Mungu</a:t>
            </a:r>
            <a:r>
              <a:rPr lang="sv-SE" dirty="0"/>
              <a:t> wa </a:t>
            </a:r>
            <a:r>
              <a:rPr lang="sv-SE" dirty="0" err="1"/>
              <a:t>mbinguni</a:t>
            </a:r>
            <a:r>
              <a:rPr lang="sv-SE" dirty="0"/>
              <a:t> </a:t>
            </a:r>
            <a:r>
              <a:rPr lang="sv-SE" dirty="0" err="1"/>
              <a:t>kwa</a:t>
            </a:r>
            <a:r>
              <a:rPr lang="sv-SE" dirty="0"/>
              <a:t> </a:t>
            </a:r>
            <a:r>
              <a:rPr lang="sv-SE" dirty="0" err="1"/>
              <a:t>mavuno</a:t>
            </a:r>
            <a:r>
              <a:rPr lang="sv-SE" dirty="0"/>
              <a:t> </a:t>
            </a:r>
            <a:r>
              <a:rPr lang="sv-SE" dirty="0" err="1"/>
              <a:t>mazuri</a:t>
            </a:r>
            <a:r>
              <a:rPr lang="sv-SE" dirty="0"/>
              <a:t>. </a:t>
            </a:r>
          </a:p>
          <a:p>
            <a:pPr marL="0" lvl="0" indent="0" algn="l" rtl="0">
              <a:lnSpc>
                <a:spcPct val="105454"/>
              </a:lnSpc>
              <a:spcBef>
                <a:spcPts val="1200"/>
              </a:spcBef>
              <a:spcAft>
                <a:spcPts val="0"/>
              </a:spcAft>
              <a:buClr>
                <a:schemeClr val="dk1"/>
              </a:buClr>
              <a:buSzPts val="1100"/>
              <a:buFont typeface="Arial"/>
              <a:buNone/>
            </a:pPr>
            <a:endParaRPr lang="sv-SE" dirty="0"/>
          </a:p>
          <a:p>
            <a:pPr marL="0" lvl="0" indent="0" algn="l" rtl="0">
              <a:lnSpc>
                <a:spcPct val="105454"/>
              </a:lnSpc>
              <a:spcBef>
                <a:spcPts val="1200"/>
              </a:spcBef>
              <a:spcAft>
                <a:spcPts val="0"/>
              </a:spcAft>
              <a:buClr>
                <a:schemeClr val="dk1"/>
              </a:buClr>
              <a:buSzPts val="1100"/>
              <a:buFont typeface="Arial"/>
              <a:buNone/>
            </a:pPr>
            <a:r>
              <a:rPr lang="sv-SE" dirty="0" err="1"/>
              <a:t>Akasimulia</a:t>
            </a:r>
            <a:r>
              <a:rPr lang="sv-SE" dirty="0"/>
              <a:t> </a:t>
            </a:r>
            <a:r>
              <a:rPr lang="sv-SE" dirty="0" err="1"/>
              <a:t>jinsi</a:t>
            </a:r>
            <a:r>
              <a:rPr lang="sv-SE" dirty="0"/>
              <a:t> </a:t>
            </a:r>
            <a:r>
              <a:rPr lang="sv-SE" dirty="0" err="1"/>
              <a:t>wimbo</a:t>
            </a:r>
            <a:r>
              <a:rPr lang="sv-SE" dirty="0"/>
              <a:t> </a:t>
            </a:r>
            <a:r>
              <a:rPr lang="sv-SE" dirty="0" err="1"/>
              <a:t>huo</a:t>
            </a:r>
            <a:r>
              <a:rPr lang="sv-SE" dirty="0"/>
              <a:t> </a:t>
            </a:r>
            <a:r>
              <a:rPr lang="sv-SE" dirty="0" err="1"/>
              <a:t>ulivyokuwa</a:t>
            </a:r>
            <a:r>
              <a:rPr lang="sv-SE" dirty="0"/>
              <a:t> </a:t>
            </a:r>
            <a:r>
              <a:rPr lang="sv-SE" dirty="0" err="1"/>
              <a:t>na</a:t>
            </a:r>
            <a:r>
              <a:rPr lang="sv-SE" dirty="0"/>
              <a:t> </a:t>
            </a:r>
            <a:r>
              <a:rPr lang="sv-SE" dirty="0" err="1"/>
              <a:t>maana</a:t>
            </a:r>
            <a:r>
              <a:rPr lang="sv-SE" dirty="0"/>
              <a:t> </a:t>
            </a:r>
            <a:r>
              <a:rPr lang="sv-SE" dirty="0" err="1"/>
              <a:t>kubwa</a:t>
            </a:r>
            <a:r>
              <a:rPr lang="sv-SE" dirty="0"/>
              <a:t> </a:t>
            </a:r>
            <a:r>
              <a:rPr lang="sv-SE" dirty="0" err="1"/>
              <a:t>kwake</a:t>
            </a:r>
            <a:r>
              <a:rPr lang="sv-SE" dirty="0"/>
              <a:t> </a:t>
            </a:r>
            <a:r>
              <a:rPr lang="sv-SE" dirty="0" err="1"/>
              <a:t>baada</a:t>
            </a:r>
            <a:r>
              <a:rPr lang="sv-SE" dirty="0"/>
              <a:t> </a:t>
            </a:r>
            <a:r>
              <a:rPr lang="sv-SE" dirty="0" err="1"/>
              <a:t>ya</a:t>
            </a:r>
            <a:r>
              <a:rPr lang="sv-SE" dirty="0"/>
              <a:t> </a:t>
            </a:r>
            <a:r>
              <a:rPr lang="sv-SE" dirty="0" err="1"/>
              <a:t>miaka</a:t>
            </a:r>
            <a:r>
              <a:rPr lang="sv-SE" dirty="0"/>
              <a:t> </a:t>
            </a:r>
            <a:r>
              <a:rPr lang="sv-SE" dirty="0" err="1"/>
              <a:t>ya</a:t>
            </a:r>
            <a:r>
              <a:rPr lang="sv-SE" dirty="0"/>
              <a:t> </a:t>
            </a:r>
            <a:r>
              <a:rPr lang="sv-SE" dirty="0" err="1"/>
              <a:t>shida</a:t>
            </a:r>
            <a:r>
              <a:rPr lang="sv-SE" dirty="0"/>
              <a:t> </a:t>
            </a:r>
            <a:r>
              <a:rPr lang="sv-SE" dirty="0" err="1"/>
              <a:t>katika</a:t>
            </a:r>
            <a:r>
              <a:rPr lang="sv-SE" dirty="0"/>
              <a:t> </a:t>
            </a:r>
            <a:r>
              <a:rPr lang="sv-SE" dirty="0" err="1"/>
              <a:t>ujana</a:t>
            </a:r>
            <a:r>
              <a:rPr lang="sv-SE" dirty="0"/>
              <a:t> </a:t>
            </a:r>
            <a:r>
              <a:rPr lang="sv-SE" dirty="0" err="1"/>
              <a:t>wake</a:t>
            </a:r>
            <a:r>
              <a:rPr lang="sv-SE" dirty="0"/>
              <a:t>.</a:t>
            </a:r>
          </a:p>
          <a:p>
            <a:pPr marL="0" lvl="0" indent="0" algn="l" rtl="0">
              <a:lnSpc>
                <a:spcPct val="105454"/>
              </a:lnSpc>
              <a:spcBef>
                <a:spcPts val="1200"/>
              </a:spcBef>
              <a:spcAft>
                <a:spcPts val="0"/>
              </a:spcAft>
              <a:buClr>
                <a:schemeClr val="dk1"/>
              </a:buClr>
              <a:buSzPts val="1100"/>
              <a:buFont typeface="Arial"/>
              <a:buNone/>
            </a:pPr>
            <a:endParaRPr lang="sv-SE" dirty="0"/>
          </a:p>
          <a:p>
            <a:pPr marL="0" lvl="0" indent="0" algn="l" rtl="0">
              <a:lnSpc>
                <a:spcPct val="105454"/>
              </a:lnSpc>
              <a:spcBef>
                <a:spcPts val="1200"/>
              </a:spcBef>
              <a:spcAft>
                <a:spcPts val="0"/>
              </a:spcAft>
              <a:buClr>
                <a:schemeClr val="dk1"/>
              </a:buClr>
              <a:buSzPts val="1100"/>
              <a:buFont typeface="Arial"/>
              <a:buNone/>
            </a:pPr>
            <a:r>
              <a:rPr lang="sv-SE" dirty="0"/>
              <a:t>Baba </a:t>
            </a:r>
            <a:r>
              <a:rPr lang="sv-SE" dirty="0" err="1"/>
              <a:t>yake</a:t>
            </a:r>
            <a:r>
              <a:rPr lang="sv-SE" dirty="0"/>
              <a:t> </a:t>
            </a:r>
            <a:r>
              <a:rPr lang="sv-SE" dirty="0" err="1"/>
              <a:t>Brone</a:t>
            </a:r>
            <a:r>
              <a:rPr lang="sv-SE" dirty="0"/>
              <a:t> </a:t>
            </a:r>
            <a:r>
              <a:rPr lang="sv-SE" dirty="0" err="1"/>
              <a:t>alinyanyua</a:t>
            </a:r>
            <a:r>
              <a:rPr lang="sv-SE" dirty="0"/>
              <a:t> </a:t>
            </a:r>
            <a:r>
              <a:rPr lang="sv-SE" dirty="0" err="1"/>
              <a:t>nyusi</a:t>
            </a:r>
            <a:r>
              <a:rPr lang="sv-SE" dirty="0"/>
              <a:t> </a:t>
            </a:r>
            <a:r>
              <a:rPr lang="sv-SE" dirty="0" err="1"/>
              <a:t>kwa</a:t>
            </a:r>
            <a:r>
              <a:rPr lang="sv-SE" dirty="0"/>
              <a:t> </a:t>
            </a:r>
            <a:r>
              <a:rPr lang="sv-SE" dirty="0" err="1"/>
              <a:t>mshangao</a:t>
            </a:r>
            <a:r>
              <a:rPr lang="sv-SE" dirty="0"/>
              <a:t> </a:t>
            </a:r>
            <a:r>
              <a:rPr lang="sv-SE" dirty="0" err="1"/>
              <a:t>alipoona</a:t>
            </a:r>
            <a:r>
              <a:rPr lang="sv-SE" dirty="0"/>
              <a:t> </a:t>
            </a:r>
            <a:r>
              <a:rPr lang="sv-SE" dirty="0" err="1"/>
              <a:t>tabasamu</a:t>
            </a:r>
            <a:r>
              <a:rPr lang="sv-SE" dirty="0"/>
              <a:t> </a:t>
            </a:r>
            <a:r>
              <a:rPr lang="sv-SE" dirty="0" err="1"/>
              <a:t>na</a:t>
            </a:r>
            <a:r>
              <a:rPr lang="sv-SE" dirty="0"/>
              <a:t> </a:t>
            </a:r>
            <a:r>
              <a:rPr lang="sv-SE" dirty="0" err="1"/>
              <a:t>nyuso</a:t>
            </a:r>
            <a:r>
              <a:rPr lang="sv-SE" dirty="0"/>
              <a:t> </a:t>
            </a:r>
            <a:r>
              <a:rPr lang="sv-SE" dirty="0" err="1"/>
              <a:t>za</a:t>
            </a:r>
            <a:r>
              <a:rPr lang="sv-SE" dirty="0"/>
              <a:t> </a:t>
            </a:r>
            <a:r>
              <a:rPr lang="sv-SE" dirty="0" err="1"/>
              <a:t>kuridhika</a:t>
            </a:r>
            <a:r>
              <a:rPr lang="sv-SE" dirty="0"/>
              <a:t> </a:t>
            </a:r>
            <a:r>
              <a:rPr lang="sv-SE" dirty="0" err="1"/>
              <a:t>za</a:t>
            </a:r>
            <a:r>
              <a:rPr lang="sv-SE" dirty="0"/>
              <a:t> </a:t>
            </a:r>
            <a:r>
              <a:rPr lang="sv-SE" dirty="0" err="1"/>
              <a:t>baadhi</a:t>
            </a:r>
            <a:r>
              <a:rPr lang="sv-SE" dirty="0"/>
              <a:t> </a:t>
            </a:r>
            <a:r>
              <a:rPr lang="sv-SE" dirty="0" err="1"/>
              <a:t>ya</a:t>
            </a:r>
            <a:r>
              <a:rPr lang="sv-SE" dirty="0"/>
              <a:t> </a:t>
            </a:r>
            <a:r>
              <a:rPr lang="sv-SE" dirty="0" err="1"/>
              <a:t>wapiga</a:t>
            </a:r>
            <a:r>
              <a:rPr lang="sv-SE" dirty="0"/>
              <a:t> </a:t>
            </a:r>
            <a:r>
              <a:rPr lang="sv-SE" dirty="0" err="1"/>
              <a:t>ngoma</a:t>
            </a:r>
            <a:r>
              <a:rPr lang="sv-SE" dirty="0"/>
              <a:t> </a:t>
            </a:r>
            <a:r>
              <a:rPr lang="sv-SE" dirty="0" err="1"/>
              <a:t>waliokuwa</a:t>
            </a:r>
            <a:r>
              <a:rPr lang="sv-SE" dirty="0"/>
              <a:t> </a:t>
            </a:r>
            <a:r>
              <a:rPr lang="sv-SE" dirty="0" err="1"/>
              <a:t>miongoni</a:t>
            </a:r>
            <a:r>
              <a:rPr lang="sv-SE" dirty="0"/>
              <a:t> </a:t>
            </a:r>
            <a:r>
              <a:rPr lang="sv-SE" dirty="0" err="1"/>
              <a:t>mwa</a:t>
            </a:r>
            <a:r>
              <a:rPr lang="sv-SE" dirty="0"/>
              <a:t> </a:t>
            </a:r>
            <a:r>
              <a:rPr lang="sv-SE" dirty="0" err="1"/>
              <a:t>umati</a:t>
            </a:r>
            <a:r>
              <a:rPr lang="sv-SE" dirty="0"/>
              <a:t>.</a:t>
            </a:r>
          </a:p>
          <a:p>
            <a:pPr marL="0" lvl="0" indent="0" algn="l" rtl="0">
              <a:lnSpc>
                <a:spcPct val="105454"/>
              </a:lnSpc>
              <a:spcBef>
                <a:spcPts val="1200"/>
              </a:spcBef>
              <a:spcAft>
                <a:spcPts val="0"/>
              </a:spcAft>
              <a:buClr>
                <a:schemeClr val="dk1"/>
              </a:buClr>
              <a:buSzPts val="1100"/>
              <a:buFont typeface="Arial"/>
              <a:buNone/>
            </a:pPr>
            <a:endParaRPr dirty="0"/>
          </a:p>
        </p:txBody>
      </p:sp>
      <p:sp>
        <p:nvSpPr>
          <p:cNvPr id="207" name="Google Shape;207;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8" name="Google Shape;208;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09" name="Google Shape;20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69" name="Google Shape;69;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70" name="Google Shape;70;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Yule mzee alimwalika Ono na Iris jukwaani. Wakawaambia hadhira kuhusu ngoma zao, wakisimulia hekaya za sauti zao za kipekee. Walipiga midundo yenye uchangamfu kumheshimu roho mcheza dansi wa kijito cha msituni, kisha wakapiga nyimbo za radi kwa shukrani kwa roho wa dhoruba aliyelinda miti yao ya matunda. </a:t>
            </a:r>
          </a:p>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endParaRPr lang="sw-KE" sz="1200" b="0" i="0" u="none" strike="noStrike" cap="none"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15000"/>
              </a:lnSpc>
              <a:spcBef>
                <a:spcPts val="1200"/>
              </a:spcBef>
              <a:spcAft>
                <a:spcPts val="1200"/>
              </a:spcAft>
              <a:buClr>
                <a:srgbClr val="000000"/>
              </a:buClr>
              <a:buSzPts val="1100"/>
              <a:buFont typeface="Arial"/>
              <a:buNone/>
              <a:tabLst/>
              <a:defRPr/>
            </a:pPr>
            <a:r>
              <a:rPr lang="sw-KE" sz="1200" b="0" i="0" u="none" strike="noStrike" cap="none" dirty="0">
                <a:solidFill>
                  <a:schemeClr val="dk1"/>
                </a:solidFill>
                <a:effectLst/>
                <a:latin typeface="Calibri"/>
                <a:ea typeface="Calibri"/>
                <a:cs typeface="Calibri"/>
                <a:sym typeface="Calibri"/>
              </a:rPr>
              <a:t>Kwa mara ya kwanza, wanakijiji wa filimbi wakaanza kuelewa maana ya ngoma kwa wapiga ngoma. Lakini baba yake Brone alikunja uso kwa dharau.</a:t>
            </a:r>
            <a:endParaRPr lang="sv-SE" sz="1200" b="0" i="0" u="none" strike="noStrike" cap="none" dirty="0">
              <a:solidFill>
                <a:schemeClr val="dk1"/>
              </a:solidFill>
              <a:effectLst/>
              <a:latin typeface="Calibri"/>
              <a:ea typeface="Calibri"/>
              <a:cs typeface="Calibri"/>
              <a:sym typeface="Calibri"/>
            </a:endParaRPr>
          </a:p>
          <a:p>
            <a:pPr marL="0" lvl="0" indent="0" algn="l" rtl="0">
              <a:lnSpc>
                <a:spcPct val="115000"/>
              </a:lnSpc>
              <a:spcBef>
                <a:spcPts val="1200"/>
              </a:spcBef>
              <a:spcAft>
                <a:spcPts val="1200"/>
              </a:spcAft>
              <a:buSzPts val="1100"/>
              <a:buNone/>
            </a:pPr>
            <a:endParaRPr dirty="0"/>
          </a:p>
        </p:txBody>
      </p:sp>
      <p:sp>
        <p:nvSpPr>
          <p:cNvPr id="215" name="Google Shape;215;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6" name="Google Shape;216;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17" name="Google Shape;21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Hatimaye</a:t>
            </a:r>
            <a:r>
              <a:rPr lang="sv-SE" dirty="0"/>
              <a:t>, </a:t>
            </a:r>
            <a:r>
              <a:rPr lang="sv-SE" dirty="0" err="1"/>
              <a:t>Ziana</a:t>
            </a:r>
            <a:r>
              <a:rPr lang="sv-SE" dirty="0"/>
              <a:t> </a:t>
            </a:r>
            <a:r>
              <a:rPr lang="sv-SE" dirty="0" err="1"/>
              <a:t>aliungana</a:t>
            </a:r>
            <a:r>
              <a:rPr lang="sv-SE" dirty="0"/>
              <a:t> </a:t>
            </a:r>
            <a:r>
              <a:rPr lang="sv-SE" dirty="0" err="1"/>
              <a:t>na</a:t>
            </a:r>
            <a:r>
              <a:rPr lang="sv-SE" dirty="0"/>
              <a:t> Ono </a:t>
            </a:r>
            <a:r>
              <a:rPr lang="sv-SE" dirty="0" err="1"/>
              <a:t>na</a:t>
            </a:r>
            <a:r>
              <a:rPr lang="sv-SE" dirty="0"/>
              <a:t> Iris </a:t>
            </a:r>
            <a:r>
              <a:rPr lang="sv-SE" dirty="0" err="1"/>
              <a:t>jukwaani</a:t>
            </a:r>
            <a:r>
              <a:rPr lang="sv-SE" dirty="0"/>
              <a:t>. </a:t>
            </a:r>
            <a:r>
              <a:rPr lang="sv-SE" dirty="0" err="1"/>
              <a:t>Alimkumbuka</a:t>
            </a:r>
            <a:r>
              <a:rPr lang="sv-SE" dirty="0"/>
              <a:t> </a:t>
            </a:r>
            <a:r>
              <a:rPr lang="sv-SE" dirty="0" err="1"/>
              <a:t>baba</a:t>
            </a:r>
            <a:r>
              <a:rPr lang="sv-SE" dirty="0"/>
              <a:t> </a:t>
            </a:r>
            <a:r>
              <a:rPr lang="sv-SE" dirty="0" err="1"/>
              <a:t>yake</a:t>
            </a:r>
            <a:r>
              <a:rPr lang="sv-SE" dirty="0"/>
              <a:t>, </a:t>
            </a:r>
            <a:r>
              <a:rPr lang="sv-SE" dirty="0" err="1"/>
              <a:t>akashika</a:t>
            </a:r>
            <a:r>
              <a:rPr lang="sv-SE" dirty="0"/>
              <a:t> </a:t>
            </a:r>
            <a:r>
              <a:rPr lang="sv-SE" dirty="0" err="1"/>
              <a:t>filimbi</a:t>
            </a:r>
            <a:r>
              <a:rPr lang="sv-SE" dirty="0"/>
              <a:t> </a:t>
            </a:r>
            <a:r>
              <a:rPr lang="sv-SE" dirty="0" err="1"/>
              <a:t>yake</a:t>
            </a:r>
            <a:r>
              <a:rPr lang="sv-SE" dirty="0"/>
              <a:t> </a:t>
            </a:r>
            <a:r>
              <a:rPr lang="sv-SE" dirty="0" err="1"/>
              <a:t>kwa</a:t>
            </a:r>
            <a:r>
              <a:rPr lang="sv-SE" dirty="0"/>
              <a:t> </a:t>
            </a:r>
            <a:r>
              <a:rPr lang="sv-SE" dirty="0" err="1"/>
              <a:t>ujasiri</a:t>
            </a:r>
            <a:r>
              <a:rPr lang="sv-SE" dirty="0"/>
              <a:t>, </a:t>
            </a:r>
            <a:r>
              <a:rPr lang="sv-SE" dirty="0" err="1"/>
              <a:t>akaileta</a:t>
            </a:r>
            <a:r>
              <a:rPr lang="sv-SE" dirty="0"/>
              <a:t> </a:t>
            </a:r>
            <a:r>
              <a:rPr lang="sv-SE" dirty="0" err="1"/>
              <a:t>mdomoni</a:t>
            </a:r>
            <a:r>
              <a:rPr lang="sv-SE" dirty="0"/>
              <a:t>, </a:t>
            </a:r>
            <a:r>
              <a:rPr lang="sv-SE" dirty="0" err="1"/>
              <a:t>na</a:t>
            </a:r>
            <a:r>
              <a:rPr lang="sv-SE" dirty="0"/>
              <a:t> </a:t>
            </a:r>
            <a:r>
              <a:rPr lang="sv-SE" dirty="0" err="1"/>
              <a:t>wakaanza</a:t>
            </a:r>
            <a:r>
              <a:rPr lang="sv-SE" dirty="0"/>
              <a:t> kupiga </a:t>
            </a:r>
            <a:r>
              <a:rPr lang="sv-SE" dirty="0" err="1"/>
              <a:t>muziki</a:t>
            </a:r>
            <a:r>
              <a:rPr lang="sv-SE" dirty="0"/>
              <a:t> </a:t>
            </a:r>
            <a:r>
              <a:rPr lang="sv-SE" dirty="0" err="1"/>
              <a:t>pamoja</a:t>
            </a:r>
            <a:r>
              <a:rPr lang="sv-SE" dirty="0"/>
              <a:t>.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Ukimya</a:t>
            </a:r>
            <a:r>
              <a:rPr lang="sv-SE" dirty="0"/>
              <a:t> </a:t>
            </a:r>
            <a:r>
              <a:rPr lang="sv-SE" dirty="0" err="1"/>
              <a:t>mzito</a:t>
            </a:r>
            <a:r>
              <a:rPr lang="sv-SE" dirty="0"/>
              <a:t> ukashuka. </a:t>
            </a:r>
            <a:r>
              <a:rPr lang="sv-SE" dirty="0" err="1"/>
              <a:t>Hakukuwa</a:t>
            </a:r>
            <a:r>
              <a:rPr lang="sv-SE" dirty="0"/>
              <a:t> </a:t>
            </a:r>
            <a:r>
              <a:rPr lang="sv-SE" dirty="0" err="1"/>
              <a:t>kumewahi</a:t>
            </a:r>
            <a:r>
              <a:rPr lang="sv-SE" dirty="0"/>
              <a:t> </a:t>
            </a:r>
            <a:r>
              <a:rPr lang="sv-SE" dirty="0" err="1"/>
              <a:t>kusikika</a:t>
            </a:r>
            <a:r>
              <a:rPr lang="sv-SE" dirty="0"/>
              <a:t> </a:t>
            </a:r>
            <a:r>
              <a:rPr lang="sv-SE" dirty="0" err="1"/>
              <a:t>sauti</a:t>
            </a:r>
            <a:r>
              <a:rPr lang="sv-SE" dirty="0"/>
              <a:t> </a:t>
            </a:r>
            <a:r>
              <a:rPr lang="sv-SE" dirty="0" err="1"/>
              <a:t>za</a:t>
            </a:r>
            <a:r>
              <a:rPr lang="sv-SE" dirty="0"/>
              <a:t> </a:t>
            </a:r>
            <a:r>
              <a:rPr lang="sv-SE" dirty="0" err="1"/>
              <a:t>filimbi</a:t>
            </a:r>
            <a:r>
              <a:rPr lang="sv-SE" dirty="0"/>
              <a:t> </a:t>
            </a:r>
            <a:r>
              <a:rPr lang="sv-SE" dirty="0" err="1"/>
              <a:t>na</a:t>
            </a:r>
            <a:r>
              <a:rPr lang="sv-SE" dirty="0"/>
              <a:t> </a:t>
            </a:r>
            <a:r>
              <a:rPr lang="sv-SE" dirty="0" err="1"/>
              <a:t>ngoma</a:t>
            </a:r>
            <a:r>
              <a:rPr lang="sv-SE" dirty="0"/>
              <a:t> </a:t>
            </a:r>
            <a:r>
              <a:rPr lang="sv-SE" dirty="0" err="1"/>
              <a:t>pamoja</a:t>
            </a:r>
            <a:r>
              <a:rPr lang="sv-SE" dirty="0"/>
              <a:t>, </a:t>
            </a:r>
            <a:r>
              <a:rPr lang="sv-SE" dirty="0" err="1"/>
              <a:t>wala</a:t>
            </a:r>
            <a:r>
              <a:rPr lang="sv-SE" dirty="0"/>
              <a:t> </a:t>
            </a:r>
            <a:r>
              <a:rPr lang="sv-SE" dirty="0" err="1"/>
              <a:t>msichana</a:t>
            </a:r>
            <a:r>
              <a:rPr lang="sv-SE" dirty="0"/>
              <a:t> </a:t>
            </a:r>
            <a:r>
              <a:rPr lang="sv-SE" dirty="0" err="1"/>
              <a:t>hakuwa</a:t>
            </a:r>
            <a:r>
              <a:rPr lang="sv-SE" dirty="0"/>
              <a:t> </a:t>
            </a:r>
            <a:r>
              <a:rPr lang="sv-SE" dirty="0" err="1"/>
              <a:t>amewahi</a:t>
            </a:r>
            <a:r>
              <a:rPr lang="sv-SE" dirty="0"/>
              <a:t> </a:t>
            </a:r>
            <a:r>
              <a:rPr lang="sv-SE" dirty="0" err="1"/>
              <a:t>kuonekana</a:t>
            </a:r>
            <a:r>
              <a:rPr lang="sv-SE" dirty="0"/>
              <a:t> </a:t>
            </a:r>
            <a:r>
              <a:rPr lang="sv-SE" dirty="0" err="1"/>
              <a:t>akipiga</a:t>
            </a:r>
            <a:r>
              <a:rPr lang="sv-SE" dirty="0"/>
              <a:t> </a:t>
            </a:r>
            <a:r>
              <a:rPr lang="sv-SE" dirty="0" err="1"/>
              <a:t>filimbi</a:t>
            </a:r>
            <a:r>
              <a:rPr lang="sv-SE" dirty="0"/>
              <a:t>.</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Sauti</a:t>
            </a:r>
            <a:r>
              <a:rPr lang="sv-SE" dirty="0"/>
              <a:t> </a:t>
            </a:r>
            <a:r>
              <a:rPr lang="sv-SE" dirty="0" err="1"/>
              <a:t>ya</a:t>
            </a:r>
            <a:r>
              <a:rPr lang="sv-SE" dirty="0"/>
              <a:t> </a:t>
            </a:r>
            <a:r>
              <a:rPr lang="sv-SE" dirty="0" err="1"/>
              <a:t>mziki</a:t>
            </a:r>
            <a:r>
              <a:rPr lang="sv-SE" dirty="0"/>
              <a:t> wa </a:t>
            </a:r>
            <a:r>
              <a:rPr lang="sv-SE" dirty="0" err="1"/>
              <a:t>shukrani</a:t>
            </a:r>
            <a:r>
              <a:rPr lang="sv-SE" dirty="0"/>
              <a:t> </a:t>
            </a:r>
            <a:r>
              <a:rPr lang="sv-SE" dirty="0" err="1"/>
              <a:t>kwa</a:t>
            </a:r>
            <a:r>
              <a:rPr lang="sv-SE" dirty="0"/>
              <a:t> </a:t>
            </a:r>
            <a:r>
              <a:rPr lang="sv-SE" dirty="0" err="1"/>
              <a:t>jua</a:t>
            </a:r>
            <a:r>
              <a:rPr lang="sv-SE" dirty="0"/>
              <a:t> </a:t>
            </a:r>
            <a:r>
              <a:rPr lang="sv-SE" dirty="0" err="1"/>
              <a:t>na</a:t>
            </a:r>
            <a:r>
              <a:rPr lang="sv-SE" dirty="0"/>
              <a:t> </a:t>
            </a:r>
            <a:r>
              <a:rPr lang="sv-SE" dirty="0" err="1"/>
              <a:t>mvua</a:t>
            </a:r>
            <a:r>
              <a:rPr lang="sv-SE" dirty="0"/>
              <a:t> </a:t>
            </a:r>
            <a:r>
              <a:rPr lang="sv-SE" dirty="0" err="1"/>
              <a:t>kutoka</a:t>
            </a:r>
            <a:r>
              <a:rPr lang="sv-SE" dirty="0"/>
              <a:t> </a:t>
            </a:r>
            <a:r>
              <a:rPr lang="sv-SE" dirty="0" err="1"/>
              <a:t>kwa</a:t>
            </a:r>
            <a:r>
              <a:rPr lang="sv-SE" dirty="0"/>
              <a:t> </a:t>
            </a:r>
            <a:r>
              <a:rPr lang="sv-SE" dirty="0" err="1"/>
              <a:t>filimbi</a:t>
            </a:r>
            <a:r>
              <a:rPr lang="sv-SE" dirty="0"/>
              <a:t> </a:t>
            </a:r>
            <a:r>
              <a:rPr lang="sv-SE" dirty="0" err="1"/>
              <a:t>ya</a:t>
            </a:r>
            <a:r>
              <a:rPr lang="sv-SE" dirty="0"/>
              <a:t> </a:t>
            </a:r>
            <a:r>
              <a:rPr lang="sv-SE" dirty="0" err="1"/>
              <a:t>Ziana</a:t>
            </a:r>
            <a:r>
              <a:rPr lang="sv-SE" dirty="0"/>
              <a:t> </a:t>
            </a:r>
            <a:r>
              <a:rPr lang="sv-SE" dirty="0" err="1"/>
              <a:t>ilielea</a:t>
            </a:r>
            <a:r>
              <a:rPr lang="sv-SE" dirty="0"/>
              <a:t> </a:t>
            </a:r>
            <a:r>
              <a:rPr lang="sv-SE" dirty="0" err="1"/>
              <a:t>angani</a:t>
            </a:r>
            <a:r>
              <a:rPr lang="sv-SE" dirty="0"/>
              <a:t>, </a:t>
            </a:r>
            <a:r>
              <a:rPr lang="sv-SE" dirty="0" err="1"/>
              <a:t>ikilingana</a:t>
            </a:r>
            <a:r>
              <a:rPr lang="sv-SE" dirty="0"/>
              <a:t> </a:t>
            </a:r>
            <a:r>
              <a:rPr lang="sv-SE" dirty="0" err="1"/>
              <a:t>kikamilifu</a:t>
            </a:r>
            <a:r>
              <a:rPr lang="sv-SE" dirty="0"/>
              <a:t> </a:t>
            </a:r>
            <a:r>
              <a:rPr lang="sv-SE" dirty="0" err="1"/>
              <a:t>na</a:t>
            </a:r>
            <a:r>
              <a:rPr lang="sv-SE" dirty="0"/>
              <a:t> </a:t>
            </a:r>
            <a:r>
              <a:rPr lang="sv-SE" dirty="0" err="1"/>
              <a:t>midundo</a:t>
            </a:r>
            <a:r>
              <a:rPr lang="sv-SE" dirty="0"/>
              <a:t> </a:t>
            </a:r>
            <a:r>
              <a:rPr lang="sv-SE" dirty="0" err="1"/>
              <a:t>ya</a:t>
            </a:r>
            <a:r>
              <a:rPr lang="sv-SE" dirty="0"/>
              <a:t> </a:t>
            </a:r>
            <a:r>
              <a:rPr lang="sv-SE" dirty="0" err="1"/>
              <a:t>kijito</a:t>
            </a:r>
            <a:r>
              <a:rPr lang="sv-SE" dirty="0"/>
              <a:t> </a:t>
            </a:r>
            <a:r>
              <a:rPr lang="sv-SE" dirty="0" err="1"/>
              <a:t>kinachocheza</a:t>
            </a:r>
            <a:r>
              <a:rPr lang="sv-SE" dirty="0"/>
              <a:t> </a:t>
            </a:r>
            <a:r>
              <a:rPr lang="sv-SE" dirty="0" err="1"/>
              <a:t>kutoka</a:t>
            </a:r>
            <a:r>
              <a:rPr lang="sv-SE" dirty="0"/>
              <a:t> </a:t>
            </a:r>
            <a:r>
              <a:rPr lang="sv-SE" dirty="0" err="1"/>
              <a:t>kwa</a:t>
            </a:r>
            <a:r>
              <a:rPr lang="sv-SE" dirty="0"/>
              <a:t> </a:t>
            </a:r>
            <a:r>
              <a:rPr lang="sv-SE" dirty="0" err="1"/>
              <a:t>ngoma</a:t>
            </a:r>
            <a:r>
              <a:rPr lang="sv-SE" dirty="0"/>
              <a:t> </a:t>
            </a:r>
            <a:r>
              <a:rPr lang="sv-SE" dirty="0" err="1"/>
              <a:t>ya</a:t>
            </a:r>
            <a:r>
              <a:rPr lang="sv-SE" dirty="0"/>
              <a:t> Ono.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Wimbo</a:t>
            </a:r>
            <a:r>
              <a:rPr lang="sv-SE" dirty="0"/>
              <a:t> </a:t>
            </a:r>
            <a:r>
              <a:rPr lang="sv-SE" dirty="0" err="1"/>
              <a:t>ulipomalizika</a:t>
            </a:r>
            <a:r>
              <a:rPr lang="sv-SE" dirty="0"/>
              <a:t>, </a:t>
            </a:r>
            <a:r>
              <a:rPr lang="sv-SE" dirty="0" err="1"/>
              <a:t>umati</a:t>
            </a:r>
            <a:r>
              <a:rPr lang="sv-SE" dirty="0"/>
              <a:t> </a:t>
            </a:r>
            <a:r>
              <a:rPr lang="sv-SE" dirty="0" err="1"/>
              <a:t>ulitazamana</a:t>
            </a:r>
            <a:r>
              <a:rPr lang="sv-SE" dirty="0"/>
              <a:t>. </a:t>
            </a:r>
            <a:r>
              <a:rPr lang="sv-SE" dirty="0" err="1"/>
              <a:t>Wengine</a:t>
            </a:r>
            <a:r>
              <a:rPr lang="sv-SE" dirty="0"/>
              <a:t> </a:t>
            </a:r>
            <a:r>
              <a:rPr lang="sv-SE" dirty="0" err="1"/>
              <a:t>walipiga</a:t>
            </a:r>
            <a:r>
              <a:rPr lang="sv-SE" dirty="0"/>
              <a:t> </a:t>
            </a:r>
            <a:r>
              <a:rPr lang="sv-SE" dirty="0" err="1"/>
              <a:t>makofi</a:t>
            </a:r>
            <a:r>
              <a:rPr lang="sv-SE" dirty="0"/>
              <a:t> </a:t>
            </a:r>
            <a:r>
              <a:rPr lang="sv-SE" dirty="0" err="1"/>
              <a:t>kwa</a:t>
            </a:r>
            <a:r>
              <a:rPr lang="sv-SE" dirty="0"/>
              <a:t> </a:t>
            </a:r>
            <a:r>
              <a:rPr lang="sv-SE" dirty="0" err="1"/>
              <a:t>kusita</a:t>
            </a:r>
            <a:r>
              <a:rPr lang="sv-SE" dirty="0"/>
              <a:t>, </a:t>
            </a:r>
            <a:r>
              <a:rPr lang="sv-SE" dirty="0" err="1"/>
              <a:t>huku</a:t>
            </a:r>
            <a:r>
              <a:rPr lang="sv-SE" dirty="0"/>
              <a:t> </a:t>
            </a:r>
            <a:r>
              <a:rPr lang="sv-SE" dirty="0" err="1"/>
              <a:t>wengine</a:t>
            </a:r>
            <a:r>
              <a:rPr lang="sv-SE" dirty="0"/>
              <a:t> </a:t>
            </a:r>
            <a:r>
              <a:rPr lang="sv-SE" dirty="0" err="1"/>
              <a:t>wakigeuza</a:t>
            </a:r>
            <a:r>
              <a:rPr lang="sv-SE" dirty="0"/>
              <a:t> </a:t>
            </a:r>
            <a:r>
              <a:rPr lang="sv-SE" dirty="0" err="1"/>
              <a:t>nyuso</a:t>
            </a:r>
            <a:r>
              <a:rPr lang="sv-SE" dirty="0"/>
              <a:t> </a:t>
            </a:r>
            <a:r>
              <a:rPr lang="sv-SE" dirty="0" err="1"/>
              <a:t>zao</a:t>
            </a:r>
            <a:r>
              <a:rPr lang="sv-SE" dirty="0"/>
              <a:t> </a:t>
            </a:r>
            <a:r>
              <a:rPr lang="sv-SE" dirty="0" err="1"/>
              <a:t>kwa</a:t>
            </a:r>
            <a:r>
              <a:rPr lang="sv-SE" dirty="0"/>
              <a:t> </a:t>
            </a:r>
            <a:r>
              <a:rPr lang="sv-SE" dirty="0" err="1"/>
              <a:t>aibu</a:t>
            </a:r>
            <a:r>
              <a:rPr lang="sv-SE" dirty="0"/>
              <a:t>.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Ghafla</a:t>
            </a:r>
            <a:r>
              <a:rPr lang="sv-SE" dirty="0"/>
              <a:t>, </a:t>
            </a:r>
            <a:r>
              <a:rPr lang="sv-SE" dirty="0" err="1"/>
              <a:t>baba</a:t>
            </a:r>
            <a:r>
              <a:rPr lang="sv-SE" dirty="0"/>
              <a:t> </a:t>
            </a:r>
            <a:r>
              <a:rPr lang="sv-SE" dirty="0" err="1"/>
              <a:t>yake</a:t>
            </a:r>
            <a:r>
              <a:rPr lang="sv-SE" dirty="0"/>
              <a:t> </a:t>
            </a:r>
            <a:r>
              <a:rPr lang="sv-SE" dirty="0" err="1"/>
              <a:t>Brone</a:t>
            </a:r>
            <a:r>
              <a:rPr lang="sv-SE" dirty="0"/>
              <a:t> </a:t>
            </a:r>
            <a:r>
              <a:rPr lang="sv-SE" dirty="0" err="1"/>
              <a:t>aliripuka</a:t>
            </a:r>
            <a:r>
              <a:rPr lang="sv-SE" dirty="0"/>
              <a:t> </a:t>
            </a:r>
            <a:r>
              <a:rPr lang="sv-SE" dirty="0" err="1"/>
              <a:t>kwa</a:t>
            </a:r>
            <a:r>
              <a:rPr lang="sv-SE" dirty="0"/>
              <a:t> </a:t>
            </a:r>
            <a:r>
              <a:rPr lang="sv-SE" dirty="0" err="1"/>
              <a:t>hasira</a:t>
            </a:r>
            <a:r>
              <a:rPr lang="sv-SE" dirty="0"/>
              <a:t>. "</a:t>
            </a:r>
            <a:r>
              <a:rPr lang="sv-SE" dirty="0" err="1"/>
              <a:t>Msaliti</a:t>
            </a:r>
            <a:r>
              <a:rPr lang="sv-SE" dirty="0"/>
              <a:t>!" </a:t>
            </a:r>
            <a:r>
              <a:rPr lang="sv-SE" dirty="0" err="1"/>
              <a:t>alipiga</a:t>
            </a:r>
            <a:r>
              <a:rPr lang="sv-SE" dirty="0"/>
              <a:t> </a:t>
            </a:r>
            <a:r>
              <a:rPr lang="sv-SE" dirty="0" err="1"/>
              <a:t>kelele</a:t>
            </a:r>
            <a:r>
              <a:rPr lang="sv-SE" dirty="0"/>
              <a:t>, </a:t>
            </a:r>
            <a:r>
              <a:rPr lang="sv-SE" dirty="0" err="1"/>
              <a:t>kisha</a:t>
            </a:r>
            <a:r>
              <a:rPr lang="sv-SE" dirty="0"/>
              <a:t> </a:t>
            </a:r>
            <a:r>
              <a:rPr lang="sv-SE" dirty="0" err="1"/>
              <a:t>akaondoka</a:t>
            </a:r>
            <a:r>
              <a:rPr lang="sv-SE" dirty="0"/>
              <a:t> </a:t>
            </a:r>
            <a:r>
              <a:rPr lang="sv-SE" dirty="0" err="1"/>
              <a:t>kwa</a:t>
            </a:r>
            <a:r>
              <a:rPr lang="sv-SE" dirty="0"/>
              <a:t> </a:t>
            </a:r>
            <a:r>
              <a:rPr lang="sv-SE" dirty="0" err="1"/>
              <a:t>ghadhabu</a:t>
            </a:r>
            <a:r>
              <a:rPr lang="sv-SE" dirty="0"/>
              <a:t>. </a:t>
            </a:r>
          </a:p>
          <a:p>
            <a:pPr marL="0" marR="279400" lvl="0" indent="0" algn="l" rtl="0">
              <a:lnSpc>
                <a:spcPct val="98000"/>
              </a:lnSpc>
              <a:spcBef>
                <a:spcPts val="0"/>
              </a:spcBef>
              <a:spcAft>
                <a:spcPts val="0"/>
              </a:spcAft>
              <a:buClr>
                <a:schemeClr val="dk1"/>
              </a:buClr>
              <a:buSzPts val="1100"/>
              <a:buFont typeface="Arial" panose="020B0604020202020204" pitchFamily="34" charset="0"/>
              <a:buNone/>
            </a:pPr>
            <a:endParaRPr lang="sv-SE" dirty="0"/>
          </a:p>
          <a:p>
            <a:pPr marL="0" marR="279400" lvl="0" indent="0" algn="l" rtl="0">
              <a:lnSpc>
                <a:spcPct val="98000"/>
              </a:lnSpc>
              <a:spcBef>
                <a:spcPts val="0"/>
              </a:spcBef>
              <a:spcAft>
                <a:spcPts val="0"/>
              </a:spcAft>
              <a:buClr>
                <a:schemeClr val="dk1"/>
              </a:buClr>
              <a:buSzPts val="1100"/>
              <a:buFont typeface="Arial" panose="020B0604020202020204" pitchFamily="34" charset="0"/>
              <a:buNone/>
            </a:pPr>
            <a:r>
              <a:rPr lang="sv-SE" dirty="0" err="1"/>
              <a:t>Brone</a:t>
            </a:r>
            <a:r>
              <a:rPr lang="sv-SE" dirty="0"/>
              <a:t> </a:t>
            </a:r>
            <a:r>
              <a:rPr lang="sv-SE" dirty="0" err="1"/>
              <a:t>alimtazama</a:t>
            </a:r>
            <a:r>
              <a:rPr lang="sv-SE" dirty="0"/>
              <a:t> </a:t>
            </a:r>
            <a:r>
              <a:rPr lang="sv-SE" dirty="0" err="1"/>
              <a:t>baba</a:t>
            </a:r>
            <a:r>
              <a:rPr lang="sv-SE" dirty="0"/>
              <a:t> </a:t>
            </a:r>
            <a:r>
              <a:rPr lang="sv-SE" dirty="0" err="1"/>
              <a:t>yake</a:t>
            </a:r>
            <a:r>
              <a:rPr lang="sv-SE" dirty="0"/>
              <a:t> </a:t>
            </a:r>
            <a:r>
              <a:rPr lang="sv-SE" dirty="0" err="1"/>
              <a:t>kwa</a:t>
            </a:r>
            <a:r>
              <a:rPr lang="sv-SE" dirty="0"/>
              <a:t> </a:t>
            </a:r>
            <a:r>
              <a:rPr lang="sv-SE" dirty="0" err="1"/>
              <a:t>huzuni</a:t>
            </a:r>
            <a:r>
              <a:rPr lang="sv-SE" dirty="0"/>
              <a:t>. </a:t>
            </a:r>
            <a:r>
              <a:rPr lang="sv-SE" dirty="0" err="1"/>
              <a:t>Akitingisha</a:t>
            </a:r>
            <a:r>
              <a:rPr lang="sv-SE" dirty="0"/>
              <a:t> </a:t>
            </a:r>
            <a:r>
              <a:rPr lang="sv-SE" dirty="0" err="1"/>
              <a:t>kichwa</a:t>
            </a:r>
            <a:r>
              <a:rPr lang="sv-SE" dirty="0"/>
              <a:t>, </a:t>
            </a:r>
            <a:r>
              <a:rPr lang="sv-SE" dirty="0" err="1"/>
              <a:t>aliondoa</a:t>
            </a:r>
            <a:r>
              <a:rPr lang="sv-SE" dirty="0"/>
              <a:t> </a:t>
            </a:r>
            <a:r>
              <a:rPr lang="sv-SE" dirty="0" err="1"/>
              <a:t>filimbi</a:t>
            </a:r>
            <a:r>
              <a:rPr lang="sv-SE" dirty="0"/>
              <a:t> </a:t>
            </a:r>
            <a:r>
              <a:rPr lang="sv-SE" dirty="0" err="1"/>
              <a:t>aliyovaa</a:t>
            </a:r>
            <a:r>
              <a:rPr lang="sv-SE" dirty="0"/>
              <a:t> </a:t>
            </a:r>
            <a:r>
              <a:rPr lang="sv-SE" dirty="0" err="1"/>
              <a:t>shingoni</a:t>
            </a:r>
            <a:r>
              <a:rPr lang="sv-SE" dirty="0"/>
              <a:t>, </a:t>
            </a:r>
            <a:r>
              <a:rPr lang="sv-SE" dirty="0" err="1"/>
              <a:t>akaweka</a:t>
            </a:r>
            <a:r>
              <a:rPr lang="sv-SE" dirty="0"/>
              <a:t> </a:t>
            </a:r>
            <a:r>
              <a:rPr lang="sv-SE" dirty="0" err="1"/>
              <a:t>juu</a:t>
            </a:r>
            <a:r>
              <a:rPr lang="sv-SE" dirty="0"/>
              <a:t> </a:t>
            </a:r>
            <a:r>
              <a:rPr lang="sv-SE" dirty="0" err="1"/>
              <a:t>ya</a:t>
            </a:r>
            <a:r>
              <a:rPr lang="sv-SE" dirty="0"/>
              <a:t> </a:t>
            </a:r>
            <a:r>
              <a:rPr lang="sv-SE" dirty="0" err="1"/>
              <a:t>kibanda</a:t>
            </a:r>
            <a:r>
              <a:rPr lang="sv-SE" dirty="0"/>
              <a:t> </a:t>
            </a:r>
            <a:r>
              <a:rPr lang="sv-SE" dirty="0" err="1"/>
              <a:t>cha</a:t>
            </a:r>
            <a:r>
              <a:rPr lang="sv-SE" dirty="0"/>
              <a:t> </a:t>
            </a:r>
            <a:r>
              <a:rPr lang="sv-SE" dirty="0" err="1"/>
              <a:t>baba</a:t>
            </a:r>
            <a:r>
              <a:rPr lang="sv-SE" dirty="0"/>
              <a:t> </a:t>
            </a:r>
            <a:r>
              <a:rPr lang="sv-SE" dirty="0" err="1"/>
              <a:t>yake</a:t>
            </a:r>
            <a:r>
              <a:rPr lang="sv-SE" dirty="0"/>
              <a:t>, </a:t>
            </a:r>
            <a:r>
              <a:rPr lang="sv-SE" dirty="0" err="1"/>
              <a:t>na</a:t>
            </a:r>
            <a:r>
              <a:rPr lang="sv-SE" dirty="0"/>
              <a:t> </a:t>
            </a:r>
            <a:r>
              <a:rPr lang="sv-SE" dirty="0" err="1"/>
              <a:t>kuondoka</a:t>
            </a:r>
            <a:r>
              <a:rPr lang="sv-SE" dirty="0"/>
              <a:t> </a:t>
            </a:r>
            <a:r>
              <a:rPr lang="sv-SE" dirty="0" err="1"/>
              <a:t>kijijini</a:t>
            </a:r>
            <a:r>
              <a:rPr lang="sv-SE" dirty="0"/>
              <a:t> </a:t>
            </a:r>
            <a:r>
              <a:rPr lang="sv-SE" dirty="0" err="1"/>
              <a:t>milele</a:t>
            </a:r>
            <a:r>
              <a:rPr lang="sv-SE" dirty="0"/>
              <a:t>. </a:t>
            </a:r>
          </a:p>
          <a:p>
            <a:pPr marL="0" marR="279400" lvl="0" indent="177800" algn="l" rtl="0">
              <a:lnSpc>
                <a:spcPct val="98000"/>
              </a:lnSpc>
              <a:spcBef>
                <a:spcPts val="0"/>
              </a:spcBef>
              <a:spcAft>
                <a:spcPts val="0"/>
              </a:spcAft>
              <a:buClr>
                <a:schemeClr val="dk1"/>
              </a:buClr>
              <a:buSzPts val="1100"/>
              <a:buFont typeface="Arial"/>
              <a:buNone/>
            </a:pPr>
            <a:endParaRPr dirty="0"/>
          </a:p>
        </p:txBody>
      </p:sp>
      <p:sp>
        <p:nvSpPr>
          <p:cNvPr id="223" name="Google Shape;223;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4" name="Google Shape;224;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25" name="Google Shape;22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None/>
            </a:pPr>
            <a:r>
              <a:rPr lang="sv-SE" dirty="0" err="1"/>
              <a:t>Baada</a:t>
            </a:r>
            <a:r>
              <a:rPr lang="sv-SE" dirty="0"/>
              <a:t> </a:t>
            </a:r>
            <a:r>
              <a:rPr lang="sv-SE" dirty="0" err="1"/>
              <a:t>ya</a:t>
            </a:r>
            <a:r>
              <a:rPr lang="sv-SE" dirty="0"/>
              <a:t> </a:t>
            </a:r>
            <a:r>
              <a:rPr lang="sv-SE" dirty="0" err="1"/>
              <a:t>tamasha</a:t>
            </a:r>
            <a:r>
              <a:rPr lang="sv-SE" dirty="0"/>
              <a:t>, </a:t>
            </a:r>
            <a:r>
              <a:rPr lang="sv-SE" dirty="0" err="1"/>
              <a:t>mijadala</a:t>
            </a:r>
            <a:r>
              <a:rPr lang="sv-SE" dirty="0"/>
              <a:t> </a:t>
            </a:r>
            <a:r>
              <a:rPr lang="sv-SE" dirty="0" err="1"/>
              <a:t>mingi</a:t>
            </a:r>
            <a:r>
              <a:rPr lang="sv-SE" dirty="0"/>
              <a:t> </a:t>
            </a:r>
            <a:r>
              <a:rPr lang="sv-SE" dirty="0" err="1"/>
              <a:t>ilizuka</a:t>
            </a:r>
            <a:r>
              <a:rPr lang="sv-SE" dirty="0"/>
              <a:t> </a:t>
            </a:r>
            <a:r>
              <a:rPr lang="sv-SE" dirty="0" err="1"/>
              <a:t>katika</a:t>
            </a:r>
            <a:r>
              <a:rPr lang="sv-SE" dirty="0"/>
              <a:t> </a:t>
            </a:r>
            <a:r>
              <a:rPr lang="sv-SE" dirty="0" err="1"/>
              <a:t>vijiji</a:t>
            </a:r>
            <a:r>
              <a:rPr lang="sv-SE" dirty="0"/>
              <a:t> </a:t>
            </a:r>
            <a:r>
              <a:rPr lang="sv-SE" dirty="0" err="1"/>
              <a:t>vyote</a:t>
            </a:r>
            <a:r>
              <a:rPr lang="sv-SE" dirty="0"/>
              <a:t> </a:t>
            </a:r>
            <a:r>
              <a:rPr lang="sv-SE" dirty="0" err="1"/>
              <a:t>viwili</a:t>
            </a:r>
            <a:r>
              <a:rPr lang="sv-SE" dirty="0"/>
              <a:t>. Je, kila </a:t>
            </a:r>
            <a:r>
              <a:rPr lang="sv-SE" dirty="0" err="1"/>
              <a:t>mtu</a:t>
            </a:r>
            <a:r>
              <a:rPr lang="sv-SE" dirty="0"/>
              <a:t> </a:t>
            </a:r>
            <a:r>
              <a:rPr lang="sv-SE" dirty="0" err="1"/>
              <a:t>anapaswa</a:t>
            </a:r>
            <a:r>
              <a:rPr lang="sv-SE" dirty="0"/>
              <a:t> </a:t>
            </a:r>
            <a:r>
              <a:rPr lang="sv-SE" dirty="0" err="1"/>
              <a:t>kuhudumiwa</a:t>
            </a:r>
            <a:r>
              <a:rPr lang="sv-SE" dirty="0"/>
              <a:t> </a:t>
            </a:r>
            <a:r>
              <a:rPr lang="sv-SE" dirty="0" err="1"/>
              <a:t>katika</a:t>
            </a:r>
            <a:r>
              <a:rPr lang="sv-SE" dirty="0"/>
              <a:t> </a:t>
            </a:r>
            <a:r>
              <a:rPr lang="sv-SE" dirty="0" err="1"/>
              <a:t>vibanda</a:t>
            </a:r>
            <a:r>
              <a:rPr lang="sv-SE" dirty="0"/>
              <a:t> </a:t>
            </a:r>
            <a:r>
              <a:rPr lang="sv-SE" dirty="0" err="1"/>
              <a:t>vyote</a:t>
            </a:r>
            <a:r>
              <a:rPr lang="sv-SE" dirty="0"/>
              <a:t> </a:t>
            </a:r>
            <a:r>
              <a:rPr lang="sv-SE" dirty="0" err="1"/>
              <a:t>vya</a:t>
            </a:r>
            <a:r>
              <a:rPr lang="sv-SE" dirty="0"/>
              <a:t> </a:t>
            </a:r>
            <a:r>
              <a:rPr lang="sv-SE" dirty="0" err="1"/>
              <a:t>soko</a:t>
            </a:r>
            <a:r>
              <a:rPr lang="sv-SE" dirty="0"/>
              <a:t>? Je, </a:t>
            </a:r>
            <a:r>
              <a:rPr lang="sv-SE" dirty="0" err="1"/>
              <a:t>wasichana</a:t>
            </a:r>
            <a:r>
              <a:rPr lang="sv-SE" dirty="0"/>
              <a:t> </a:t>
            </a:r>
            <a:r>
              <a:rPr lang="sv-SE" dirty="0" err="1"/>
              <a:t>waruhusiwe</a:t>
            </a:r>
            <a:r>
              <a:rPr lang="sv-SE" dirty="0"/>
              <a:t> kupiga </a:t>
            </a:r>
            <a:r>
              <a:rPr lang="sv-SE" dirty="0" err="1"/>
              <a:t>filimbi</a:t>
            </a:r>
            <a:r>
              <a:rPr lang="sv-SE" dirty="0"/>
              <a:t>? Je, </a:t>
            </a:r>
            <a:r>
              <a:rPr lang="sv-SE" dirty="0" err="1"/>
              <a:t>filimbi</a:t>
            </a:r>
            <a:r>
              <a:rPr lang="sv-SE" dirty="0"/>
              <a:t> </a:t>
            </a:r>
            <a:r>
              <a:rPr lang="sv-SE" dirty="0" err="1"/>
              <a:t>na</a:t>
            </a:r>
            <a:r>
              <a:rPr lang="sv-SE" dirty="0"/>
              <a:t> </a:t>
            </a:r>
            <a:r>
              <a:rPr lang="sv-SE" dirty="0" err="1"/>
              <a:t>ngoma</a:t>
            </a:r>
            <a:r>
              <a:rPr lang="sv-SE" dirty="0"/>
              <a:t> </a:t>
            </a:r>
            <a:r>
              <a:rPr lang="sv-SE" dirty="0" err="1"/>
              <a:t>zinaweza</a:t>
            </a:r>
            <a:r>
              <a:rPr lang="sv-SE" dirty="0"/>
              <a:t> </a:t>
            </a:r>
            <a:r>
              <a:rPr lang="sv-SE" dirty="0" err="1"/>
              <a:t>kuchezwa</a:t>
            </a:r>
            <a:r>
              <a:rPr lang="sv-SE" dirty="0"/>
              <a:t> </a:t>
            </a:r>
            <a:r>
              <a:rPr lang="sv-SE" dirty="0" err="1"/>
              <a:t>pamoja</a:t>
            </a:r>
            <a:r>
              <a:rPr lang="sv-SE" dirty="0"/>
              <a:t>?</a:t>
            </a:r>
          </a:p>
          <a:p>
            <a:pPr marL="0" lvl="0" indent="0" algn="l" rtl="0">
              <a:spcBef>
                <a:spcPts val="1200"/>
              </a:spcBef>
              <a:spcAft>
                <a:spcPts val="0"/>
              </a:spcAft>
              <a:buNone/>
            </a:pPr>
            <a:endParaRPr lang="sv-SE" dirty="0"/>
          </a:p>
          <a:p>
            <a:pPr marL="0" indent="0">
              <a:spcBef>
                <a:spcPts val="1200"/>
              </a:spcBef>
            </a:pPr>
            <a:r>
              <a:rPr lang="sv-SE"/>
              <a:t>Baada ya miezi mingi, wanavijiji walikuwa bado hawakubaliani. Baada ya kusikiliza uzoefu wa wapiga ngoma na kuona uungwana wa watu wote, balaza la soko likatoa uamuzi: </a:t>
            </a:r>
          </a:p>
          <a:p>
            <a:pPr marL="0" indent="0">
              <a:spcBef>
                <a:spcPts val="1200"/>
              </a:spcBef>
            </a:pPr>
            <a:r>
              <a:rPr lang="sv-SE"/>
              <a:t>"</a:t>
            </a:r>
            <a:r>
              <a:rPr lang="sv-SE" err="1"/>
              <a:t>Watu</a:t>
            </a:r>
            <a:r>
              <a:rPr lang="sv-SE"/>
              <a:t> </a:t>
            </a:r>
            <a:r>
              <a:rPr lang="sv-SE" err="1"/>
              <a:t>wote</a:t>
            </a:r>
            <a:r>
              <a:rPr lang="sv-SE"/>
              <a:t> </a:t>
            </a:r>
            <a:r>
              <a:rPr lang="sv-SE" err="1"/>
              <a:t>watahudumiwa</a:t>
            </a:r>
            <a:r>
              <a:rPr lang="sv-SE"/>
              <a:t> vizuri sokoni!"</a:t>
            </a:r>
          </a:p>
          <a:p>
            <a:pPr marL="0" indent="0">
              <a:spcBef>
                <a:spcPts val="1200"/>
              </a:spcBef>
            </a:pPr>
            <a:endParaRPr lang="sv-SE" dirty="0"/>
          </a:p>
          <a:p>
            <a:pPr marL="0" lvl="0" indent="0" algn="l" rtl="0">
              <a:spcBef>
                <a:spcPts val="1200"/>
              </a:spcBef>
              <a:spcAft>
                <a:spcPts val="0"/>
              </a:spcAft>
              <a:buNone/>
            </a:pPr>
            <a:r>
              <a:rPr lang="sv-SE" dirty="0" err="1"/>
              <a:t>Marufuku</a:t>
            </a:r>
            <a:r>
              <a:rPr lang="sv-SE" dirty="0"/>
              <a:t> </a:t>
            </a:r>
            <a:r>
              <a:rPr lang="sv-SE" dirty="0" err="1"/>
              <a:t>ya</a:t>
            </a:r>
            <a:r>
              <a:rPr lang="sv-SE" dirty="0"/>
              <a:t> </a:t>
            </a:r>
            <a:r>
              <a:rPr lang="sv-SE" dirty="0" err="1"/>
              <a:t>ngoma</a:t>
            </a:r>
            <a:r>
              <a:rPr lang="sv-SE" dirty="0"/>
              <a:t> </a:t>
            </a:r>
            <a:r>
              <a:rPr lang="sv-SE" dirty="0" err="1"/>
              <a:t>iliondolewa</a:t>
            </a:r>
            <a:r>
              <a:rPr lang="sv-SE" dirty="0"/>
              <a:t>, </a:t>
            </a:r>
            <a:r>
              <a:rPr lang="sv-SE" dirty="0" err="1"/>
              <a:t>na</a:t>
            </a:r>
            <a:r>
              <a:rPr lang="sv-SE" dirty="0"/>
              <a:t> </a:t>
            </a:r>
            <a:r>
              <a:rPr lang="sv-SE" dirty="0" err="1"/>
              <a:t>mabango</a:t>
            </a:r>
            <a:r>
              <a:rPr lang="sv-SE" dirty="0"/>
              <a:t> </a:t>
            </a:r>
            <a:r>
              <a:rPr lang="sv-SE" dirty="0" err="1"/>
              <a:t>yote</a:t>
            </a:r>
            <a:r>
              <a:rPr lang="sv-SE" dirty="0"/>
              <a:t> </a:t>
            </a:r>
            <a:r>
              <a:rPr lang="sv-SE" dirty="0" err="1"/>
              <a:t>yaliyosema</a:t>
            </a:r>
            <a:r>
              <a:rPr lang="sv-SE" dirty="0"/>
              <a:t> "</a:t>
            </a:r>
            <a:r>
              <a:rPr lang="sv-SE" dirty="0" err="1"/>
              <a:t>Hakuna</a:t>
            </a:r>
            <a:r>
              <a:rPr lang="sv-SE" dirty="0"/>
              <a:t> </a:t>
            </a:r>
            <a:r>
              <a:rPr lang="sv-SE" dirty="0" err="1"/>
              <a:t>Wapiga</a:t>
            </a:r>
            <a:r>
              <a:rPr lang="sv-SE" dirty="0"/>
              <a:t> </a:t>
            </a:r>
            <a:r>
              <a:rPr lang="sv-SE" dirty="0" err="1"/>
              <a:t>Ngoma</a:t>
            </a:r>
            <a:r>
              <a:rPr lang="sv-SE" dirty="0"/>
              <a:t>" </a:t>
            </a:r>
            <a:r>
              <a:rPr lang="sv-SE" dirty="0" err="1"/>
              <a:t>yakatolewa</a:t>
            </a:r>
            <a:r>
              <a:rPr lang="sv-SE" dirty="0"/>
              <a:t>. </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Lakini</a:t>
            </a:r>
            <a:r>
              <a:rPr lang="sv-SE" dirty="0"/>
              <a:t> </a:t>
            </a:r>
            <a:r>
              <a:rPr lang="sv-SE" dirty="0" err="1"/>
              <a:t>kuhusu</a:t>
            </a:r>
            <a:r>
              <a:rPr lang="sv-SE" dirty="0"/>
              <a:t> </a:t>
            </a:r>
            <a:r>
              <a:rPr lang="sv-SE" dirty="0" err="1"/>
              <a:t>masuala</a:t>
            </a:r>
            <a:r>
              <a:rPr lang="sv-SE" dirty="0"/>
              <a:t> </a:t>
            </a:r>
            <a:r>
              <a:rPr lang="sv-SE" dirty="0" err="1"/>
              <a:t>ya</a:t>
            </a:r>
            <a:r>
              <a:rPr lang="sv-SE" dirty="0"/>
              <a:t> kupiga </a:t>
            </a:r>
            <a:r>
              <a:rPr lang="sv-SE" dirty="0" err="1"/>
              <a:t>ala</a:t>
            </a:r>
            <a:r>
              <a:rPr lang="sv-SE" dirty="0"/>
              <a:t> </a:t>
            </a:r>
            <a:r>
              <a:rPr lang="sv-SE" dirty="0" err="1"/>
              <a:t>za</a:t>
            </a:r>
            <a:r>
              <a:rPr lang="sv-SE" dirty="0"/>
              <a:t> </a:t>
            </a:r>
            <a:r>
              <a:rPr lang="sv-SE" dirty="0" err="1"/>
              <a:t>muziki</a:t>
            </a:r>
            <a:r>
              <a:rPr lang="sv-SE" dirty="0"/>
              <a:t>, </a:t>
            </a:r>
            <a:r>
              <a:rPr lang="sv-SE" dirty="0" err="1"/>
              <a:t>baraza</a:t>
            </a:r>
            <a:r>
              <a:rPr lang="sv-SE" dirty="0"/>
              <a:t> </a:t>
            </a:r>
            <a:r>
              <a:rPr lang="sv-SE" dirty="0" err="1"/>
              <a:t>lilikaa</a:t>
            </a:r>
            <a:r>
              <a:rPr lang="sv-SE" dirty="0"/>
              <a:t> </a:t>
            </a:r>
            <a:r>
              <a:rPr lang="sv-SE" dirty="0" err="1"/>
              <a:t>kando</a:t>
            </a:r>
            <a:r>
              <a:rPr lang="sv-SE" dirty="0"/>
              <a:t>. </a:t>
            </a:r>
            <a:r>
              <a:rPr lang="sv-SE" dirty="0" err="1"/>
              <a:t>Badala</a:t>
            </a:r>
            <a:r>
              <a:rPr lang="sv-SE" dirty="0"/>
              <a:t> </a:t>
            </a:r>
            <a:r>
              <a:rPr lang="sv-SE" dirty="0" err="1"/>
              <a:t>yake</a:t>
            </a:r>
            <a:r>
              <a:rPr lang="sv-SE" dirty="0"/>
              <a:t>, </a:t>
            </a:r>
            <a:r>
              <a:rPr lang="sv-SE" dirty="0" err="1"/>
              <a:t>waliamua</a:t>
            </a:r>
            <a:r>
              <a:rPr lang="sv-SE" dirty="0"/>
              <a:t> </a:t>
            </a:r>
            <a:r>
              <a:rPr lang="sv-SE" dirty="0" err="1"/>
              <a:t>kwamba</a:t>
            </a:r>
            <a:r>
              <a:rPr lang="sv-SE" dirty="0"/>
              <a:t> kila </a:t>
            </a:r>
            <a:r>
              <a:rPr lang="sv-SE" dirty="0" err="1"/>
              <a:t>mtu</a:t>
            </a:r>
            <a:r>
              <a:rPr lang="sv-SE" dirty="0"/>
              <a:t> </a:t>
            </a:r>
            <a:r>
              <a:rPr lang="sv-SE" dirty="0" err="1"/>
              <a:t>ataheshimiwa</a:t>
            </a:r>
            <a:r>
              <a:rPr lang="sv-SE" dirty="0"/>
              <a:t> </a:t>
            </a:r>
            <a:r>
              <a:rPr lang="sv-SE" dirty="0" err="1"/>
              <a:t>kulingana</a:t>
            </a:r>
            <a:r>
              <a:rPr lang="sv-SE" dirty="0"/>
              <a:t> </a:t>
            </a:r>
            <a:r>
              <a:rPr lang="sv-SE" dirty="0" err="1"/>
              <a:t>na</a:t>
            </a:r>
            <a:r>
              <a:rPr lang="sv-SE" dirty="0"/>
              <a:t> </a:t>
            </a:r>
            <a:r>
              <a:rPr lang="sv-SE" dirty="0" err="1"/>
              <a:t>imani</a:t>
            </a:r>
            <a:r>
              <a:rPr lang="sv-SE" dirty="0"/>
              <a:t> </a:t>
            </a:r>
            <a:r>
              <a:rPr lang="sv-SE" dirty="0" err="1"/>
              <a:t>yake</a:t>
            </a:r>
            <a:r>
              <a:rPr lang="sv-SE" dirty="0"/>
              <a:t> </a:t>
            </a:r>
            <a:r>
              <a:rPr lang="sv-SE" dirty="0" err="1"/>
              <a:t>na</a:t>
            </a:r>
            <a:r>
              <a:rPr lang="sv-SE" dirty="0"/>
              <a:t> </a:t>
            </a:r>
            <a:r>
              <a:rPr lang="sv-SE" dirty="0" err="1"/>
              <a:t>kuachwa</a:t>
            </a:r>
            <a:r>
              <a:rPr lang="sv-SE" dirty="0"/>
              <a:t> huru </a:t>
            </a:r>
            <a:r>
              <a:rPr lang="sv-SE" dirty="0" err="1"/>
              <a:t>kufuata</a:t>
            </a:r>
            <a:r>
              <a:rPr lang="sv-SE" dirty="0"/>
              <a:t> </a:t>
            </a:r>
            <a:r>
              <a:rPr lang="sv-SE" dirty="0" err="1"/>
              <a:t>njia</a:t>
            </a:r>
            <a:r>
              <a:rPr lang="sv-SE" dirty="0"/>
              <a:t> </a:t>
            </a:r>
            <a:r>
              <a:rPr lang="sv-SE" dirty="0" err="1"/>
              <a:t>yake</a:t>
            </a:r>
            <a:r>
              <a:rPr lang="sv-SE" dirty="0"/>
              <a:t>.</a:t>
            </a:r>
          </a:p>
          <a:p>
            <a:pPr marL="0" lvl="0" indent="0" algn="l" rtl="0">
              <a:spcBef>
                <a:spcPts val="1200"/>
              </a:spcBef>
              <a:spcAft>
                <a:spcPts val="0"/>
              </a:spcAft>
              <a:buNone/>
            </a:pPr>
            <a:endParaRPr dirty="0"/>
          </a:p>
        </p:txBody>
      </p:sp>
      <p:sp>
        <p:nvSpPr>
          <p:cNvPr id="231" name="Google Shape;231;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2" name="Google Shape;232;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33" name="Google Shape;233;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solidFill>
                  <a:schemeClr val="dk1"/>
                </a:solidFill>
              </a:rPr>
              <a:t>Ilichukua</a:t>
            </a:r>
            <a:r>
              <a:rPr lang="sv-SE" dirty="0">
                <a:solidFill>
                  <a:schemeClr val="dk1"/>
                </a:solidFill>
              </a:rPr>
              <a:t> </a:t>
            </a:r>
            <a:r>
              <a:rPr lang="sv-SE" dirty="0" err="1">
                <a:solidFill>
                  <a:schemeClr val="dk1"/>
                </a:solidFill>
              </a:rPr>
              <a:t>miaka</a:t>
            </a:r>
            <a:r>
              <a:rPr lang="sv-SE" dirty="0">
                <a:solidFill>
                  <a:schemeClr val="dk1"/>
                </a:solidFill>
              </a:rPr>
              <a:t> </a:t>
            </a:r>
            <a:r>
              <a:rPr lang="sv-SE" dirty="0" err="1">
                <a:solidFill>
                  <a:schemeClr val="dk1"/>
                </a:solidFill>
              </a:rPr>
              <a:t>mingi</a:t>
            </a:r>
            <a:r>
              <a:rPr lang="sv-SE" dirty="0">
                <a:solidFill>
                  <a:schemeClr val="dk1"/>
                </a:solidFill>
              </a:rPr>
              <a:t> kabla </a:t>
            </a:r>
            <a:r>
              <a:rPr lang="sv-SE" dirty="0" err="1">
                <a:solidFill>
                  <a:schemeClr val="dk1"/>
                </a:solidFill>
              </a:rPr>
              <a:t>ya</a:t>
            </a:r>
            <a:r>
              <a:rPr lang="sv-SE" dirty="0">
                <a:solidFill>
                  <a:schemeClr val="dk1"/>
                </a:solidFill>
              </a:rPr>
              <a:t> </a:t>
            </a:r>
            <a:r>
              <a:rPr lang="sv-SE" dirty="0" err="1">
                <a:solidFill>
                  <a:schemeClr val="dk1"/>
                </a:solidFill>
              </a:rPr>
              <a:t>wapiga</a:t>
            </a:r>
            <a:r>
              <a:rPr lang="sv-SE" dirty="0">
                <a:solidFill>
                  <a:schemeClr val="dk1"/>
                </a:solidFill>
              </a:rPr>
              <a:t> </a:t>
            </a:r>
            <a:r>
              <a:rPr lang="sv-SE" dirty="0" err="1">
                <a:solidFill>
                  <a:schemeClr val="dk1"/>
                </a:solidFill>
              </a:rPr>
              <a:t>ngoma</a:t>
            </a:r>
            <a:r>
              <a:rPr lang="sv-SE" dirty="0">
                <a:solidFill>
                  <a:schemeClr val="dk1"/>
                </a:solidFill>
              </a:rPr>
              <a:t> </a:t>
            </a:r>
            <a:r>
              <a:rPr lang="sv-SE" dirty="0" err="1">
                <a:solidFill>
                  <a:schemeClr val="dk1"/>
                </a:solidFill>
              </a:rPr>
              <a:t>kuhisi</a:t>
            </a:r>
            <a:r>
              <a:rPr lang="sv-SE" dirty="0">
                <a:solidFill>
                  <a:schemeClr val="dk1"/>
                </a:solidFill>
              </a:rPr>
              <a:t> </a:t>
            </a:r>
            <a:r>
              <a:rPr lang="sv-SE" dirty="0" err="1">
                <a:solidFill>
                  <a:schemeClr val="dk1"/>
                </a:solidFill>
              </a:rPr>
              <a:t>kukaribishwa</a:t>
            </a:r>
            <a:r>
              <a:rPr lang="sv-SE" dirty="0">
                <a:solidFill>
                  <a:schemeClr val="dk1"/>
                </a:solidFill>
              </a:rPr>
              <a:t> </a:t>
            </a:r>
            <a:r>
              <a:rPr lang="sv-SE" dirty="0" err="1">
                <a:solidFill>
                  <a:schemeClr val="dk1"/>
                </a:solidFill>
              </a:rPr>
              <a:t>katika</a:t>
            </a:r>
            <a:r>
              <a:rPr lang="sv-SE" dirty="0">
                <a:solidFill>
                  <a:schemeClr val="dk1"/>
                </a:solidFill>
              </a:rPr>
              <a:t> </a:t>
            </a:r>
            <a:r>
              <a:rPr lang="sv-SE" dirty="0" err="1">
                <a:solidFill>
                  <a:schemeClr val="dk1"/>
                </a:solidFill>
              </a:rPr>
              <a:t>vibanda</a:t>
            </a:r>
            <a:r>
              <a:rPr lang="sv-SE" dirty="0">
                <a:solidFill>
                  <a:schemeClr val="dk1"/>
                </a:solidFill>
              </a:rPr>
              <a:t> </a:t>
            </a:r>
            <a:r>
              <a:rPr lang="sv-SE" dirty="0" err="1">
                <a:solidFill>
                  <a:schemeClr val="dk1"/>
                </a:solidFill>
              </a:rPr>
              <a:t>vyote</a:t>
            </a:r>
            <a:r>
              <a:rPr lang="sv-SE" dirty="0">
                <a:solidFill>
                  <a:schemeClr val="dk1"/>
                </a:solidFill>
              </a:rPr>
              <a:t> </a:t>
            </a:r>
            <a:r>
              <a:rPr lang="sv-SE" dirty="0" err="1">
                <a:solidFill>
                  <a:schemeClr val="dk1"/>
                </a:solidFill>
              </a:rPr>
              <a:t>vya</a:t>
            </a:r>
            <a:r>
              <a:rPr lang="sv-SE" dirty="0">
                <a:solidFill>
                  <a:schemeClr val="dk1"/>
                </a:solidFill>
              </a:rPr>
              <a:t> </a:t>
            </a:r>
            <a:r>
              <a:rPr lang="sv-SE" dirty="0" err="1">
                <a:solidFill>
                  <a:schemeClr val="dk1"/>
                </a:solidFill>
              </a:rPr>
              <a:t>soko</a:t>
            </a:r>
            <a:r>
              <a:rPr lang="sv-SE" dirty="0">
                <a:solidFill>
                  <a:schemeClr val="dk1"/>
                </a:solidFill>
              </a:rPr>
              <a:t>. </a:t>
            </a:r>
            <a:r>
              <a:rPr lang="sv-SE" dirty="0" err="1">
                <a:solidFill>
                  <a:schemeClr val="dk1"/>
                </a:solidFill>
              </a:rPr>
              <a:t>Lakini</a:t>
            </a:r>
            <a:r>
              <a:rPr lang="sv-SE" dirty="0">
                <a:solidFill>
                  <a:schemeClr val="dk1"/>
                </a:solidFill>
              </a:rPr>
              <a:t> kila </a:t>
            </a:r>
            <a:r>
              <a:rPr lang="sv-SE" dirty="0" err="1">
                <a:solidFill>
                  <a:schemeClr val="dk1"/>
                </a:solidFill>
              </a:rPr>
              <a:t>wiki</a:t>
            </a:r>
            <a:r>
              <a:rPr lang="sv-SE" dirty="0">
                <a:solidFill>
                  <a:schemeClr val="dk1"/>
                </a:solidFill>
              </a:rPr>
              <a:t>, </a:t>
            </a:r>
            <a:r>
              <a:rPr lang="sv-SE" dirty="0" err="1">
                <a:solidFill>
                  <a:schemeClr val="dk1"/>
                </a:solidFill>
              </a:rPr>
              <a:t>Ziana</a:t>
            </a:r>
            <a:r>
              <a:rPr lang="sv-SE" dirty="0">
                <a:solidFill>
                  <a:schemeClr val="dk1"/>
                </a:solidFill>
              </a:rPr>
              <a:t>, Ono </a:t>
            </a:r>
            <a:r>
              <a:rPr lang="sv-SE" dirty="0" err="1">
                <a:solidFill>
                  <a:schemeClr val="dk1"/>
                </a:solidFill>
              </a:rPr>
              <a:t>na</a:t>
            </a:r>
            <a:r>
              <a:rPr lang="sv-SE" dirty="0">
                <a:solidFill>
                  <a:schemeClr val="dk1"/>
                </a:solidFill>
              </a:rPr>
              <a:t> Iris </a:t>
            </a:r>
            <a:r>
              <a:rPr lang="sv-SE" dirty="0" err="1">
                <a:solidFill>
                  <a:schemeClr val="dk1"/>
                </a:solidFill>
              </a:rPr>
              <a:t>walionekana</a:t>
            </a:r>
            <a:r>
              <a:rPr lang="sv-SE" dirty="0">
                <a:solidFill>
                  <a:schemeClr val="dk1"/>
                </a:solidFill>
              </a:rPr>
              <a:t> </a:t>
            </a:r>
            <a:r>
              <a:rPr lang="sv-SE" dirty="0" err="1">
                <a:solidFill>
                  <a:schemeClr val="dk1"/>
                </a:solidFill>
              </a:rPr>
              <a:t>pamoja</a:t>
            </a:r>
            <a:r>
              <a:rPr lang="sv-SE" dirty="0">
                <a:solidFill>
                  <a:schemeClr val="dk1"/>
                </a:solidFill>
              </a:rPr>
              <a:t>, </a:t>
            </a:r>
            <a:r>
              <a:rPr lang="sv-SE" dirty="0" err="1">
                <a:solidFill>
                  <a:schemeClr val="dk1"/>
                </a:solidFill>
              </a:rPr>
              <a:t>wakicheza</a:t>
            </a:r>
            <a:r>
              <a:rPr lang="sv-SE" dirty="0">
                <a:solidFill>
                  <a:schemeClr val="dk1"/>
                </a:solidFill>
              </a:rPr>
              <a:t> </a:t>
            </a:r>
            <a:r>
              <a:rPr lang="sv-SE" dirty="0" err="1">
                <a:solidFill>
                  <a:schemeClr val="dk1"/>
                </a:solidFill>
              </a:rPr>
              <a:t>nyimbo</a:t>
            </a:r>
            <a:r>
              <a:rPr lang="sv-SE" dirty="0">
                <a:solidFill>
                  <a:schemeClr val="dk1"/>
                </a:solidFill>
              </a:rPr>
              <a:t> </a:t>
            </a:r>
            <a:r>
              <a:rPr lang="sv-SE" dirty="0" err="1">
                <a:solidFill>
                  <a:schemeClr val="dk1"/>
                </a:solidFill>
              </a:rPr>
              <a:t>za</a:t>
            </a:r>
            <a:r>
              <a:rPr lang="sv-SE" dirty="0">
                <a:solidFill>
                  <a:schemeClr val="dk1"/>
                </a:solidFill>
              </a:rPr>
              <a:t> </a:t>
            </a:r>
            <a:r>
              <a:rPr lang="sv-SE" dirty="0" err="1">
                <a:solidFill>
                  <a:schemeClr val="dk1"/>
                </a:solidFill>
              </a:rPr>
              <a:t>filimbi</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ngoma</a:t>
            </a:r>
            <a:r>
              <a:rPr lang="sv-SE" dirty="0">
                <a:solidFill>
                  <a:schemeClr val="dk1"/>
                </a:solidFill>
              </a:rPr>
              <a:t>, </a:t>
            </a:r>
            <a:r>
              <a:rPr lang="sv-SE" dirty="0" err="1">
                <a:solidFill>
                  <a:schemeClr val="dk1"/>
                </a:solidFill>
              </a:rPr>
              <a:t>hadi</a:t>
            </a:r>
            <a:r>
              <a:rPr lang="sv-SE" dirty="0">
                <a:solidFill>
                  <a:schemeClr val="dk1"/>
                </a:solidFill>
              </a:rPr>
              <a:t> </a:t>
            </a:r>
            <a:r>
              <a:rPr lang="sv-SE" dirty="0" err="1">
                <a:solidFill>
                  <a:schemeClr val="dk1"/>
                </a:solidFill>
              </a:rPr>
              <a:t>vidole</a:t>
            </a:r>
            <a:r>
              <a:rPr lang="sv-SE" dirty="0">
                <a:solidFill>
                  <a:schemeClr val="dk1"/>
                </a:solidFill>
              </a:rPr>
              <a:t> </a:t>
            </a:r>
            <a:r>
              <a:rPr lang="sv-SE" dirty="0" err="1">
                <a:solidFill>
                  <a:schemeClr val="dk1"/>
                </a:solidFill>
              </a:rPr>
              <a:t>vyao</a:t>
            </a:r>
            <a:r>
              <a:rPr lang="sv-SE" dirty="0">
                <a:solidFill>
                  <a:schemeClr val="dk1"/>
                </a:solidFill>
              </a:rPr>
              <a:t> </a:t>
            </a:r>
            <a:r>
              <a:rPr lang="sv-SE" dirty="0" err="1">
                <a:solidFill>
                  <a:schemeClr val="dk1"/>
                </a:solidFill>
              </a:rPr>
              <a:t>vilipolegea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nywele</a:t>
            </a:r>
            <a:r>
              <a:rPr lang="sv-SE" dirty="0">
                <a:solidFill>
                  <a:schemeClr val="dk1"/>
                </a:solidFill>
              </a:rPr>
              <a:t> </a:t>
            </a:r>
            <a:r>
              <a:rPr lang="sv-SE" dirty="0" err="1">
                <a:solidFill>
                  <a:schemeClr val="dk1"/>
                </a:solidFill>
              </a:rPr>
              <a:t>zao</a:t>
            </a:r>
            <a:r>
              <a:rPr lang="sv-SE" dirty="0">
                <a:solidFill>
                  <a:schemeClr val="dk1"/>
                </a:solidFill>
              </a:rPr>
              <a:t> </a:t>
            </a:r>
            <a:r>
              <a:rPr lang="sv-SE" dirty="0" err="1">
                <a:solidFill>
                  <a:schemeClr val="dk1"/>
                </a:solidFill>
              </a:rPr>
              <a:t>zikawa</a:t>
            </a:r>
            <a:r>
              <a:rPr lang="sv-SE" dirty="0">
                <a:solidFill>
                  <a:schemeClr val="dk1"/>
                </a:solidFill>
              </a:rPr>
              <a:t> </a:t>
            </a:r>
            <a:r>
              <a:rPr lang="sv-SE" dirty="0" err="1">
                <a:solidFill>
                  <a:schemeClr val="dk1"/>
                </a:solidFill>
              </a:rPr>
              <a:t>nyeupe</a:t>
            </a:r>
            <a:r>
              <a:rPr lang="sv-SE" dirty="0">
                <a:solidFill>
                  <a:schemeClr val="dk1"/>
                </a:solidFill>
              </a:rPr>
              <a:t>. </a:t>
            </a:r>
            <a:endParaRPr dirty="0">
              <a:solidFill>
                <a:schemeClr val="dk1"/>
              </a:solidFill>
            </a:endParaRPr>
          </a:p>
        </p:txBody>
      </p:sp>
      <p:sp>
        <p:nvSpPr>
          <p:cNvPr id="239" name="Google Shape;239;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0" name="Google Shape;240;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41" name="Google Shape;24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1" dirty="0" err="1"/>
              <a:t>Slaidi</a:t>
            </a:r>
            <a:r>
              <a:rPr lang="en-GB" i="1" dirty="0"/>
              <a:t> </a:t>
            </a:r>
            <a:r>
              <a:rPr lang="en-GB" i="1" dirty="0" err="1"/>
              <a:t>hii</a:t>
            </a:r>
            <a:r>
              <a:rPr lang="en-GB" i="1" dirty="0"/>
              <a:t> </a:t>
            </a:r>
            <a:r>
              <a:rPr lang="en-GB" i="1" dirty="0" err="1"/>
              <a:t>inapaswa</a:t>
            </a:r>
            <a:r>
              <a:rPr lang="en-GB" i="1" dirty="0"/>
              <a:t> </a:t>
            </a:r>
            <a:r>
              <a:rPr lang="en-GB" i="1" dirty="0" err="1"/>
              <a:t>kuonyeshwa</a:t>
            </a:r>
            <a:r>
              <a:rPr lang="en-GB" i="1" dirty="0"/>
              <a:t> </a:t>
            </a:r>
            <a:r>
              <a:rPr lang="en-GB" i="1" dirty="0" err="1"/>
              <a:t>unapoanzisha</a:t>
            </a:r>
            <a:r>
              <a:rPr lang="en-GB" i="1" dirty="0"/>
              <a:t> </a:t>
            </a:r>
            <a:r>
              <a:rPr lang="en-GB" i="1" dirty="0" err="1"/>
              <a:t>mjadala</a:t>
            </a:r>
            <a:r>
              <a:rPr lang="en-GB" i="1" dirty="0"/>
              <a:t> </a:t>
            </a:r>
            <a:r>
              <a:rPr lang="en-GB" i="1" dirty="0" err="1"/>
              <a:t>wa</a:t>
            </a:r>
            <a:r>
              <a:rPr lang="en-GB" i="1" dirty="0"/>
              <a:t> </a:t>
            </a:r>
            <a:r>
              <a:rPr lang="en-GB" i="1" dirty="0" err="1"/>
              <a:t>kikundi</a:t>
            </a:r>
            <a:r>
              <a:rPr lang="en-GB" i="1" dirty="0"/>
              <a:t> </a:t>
            </a:r>
            <a:r>
              <a:rPr lang="en-GB" i="1" dirty="0" err="1"/>
              <a:t>kidogo</a:t>
            </a:r>
            <a:r>
              <a:rPr lang="en-GB" i="1" dirty="0"/>
              <a:t> </a:t>
            </a:r>
            <a:r>
              <a:rPr lang="en-GB" i="1" dirty="0" err="1"/>
              <a:t>wa</a:t>
            </a:r>
            <a:r>
              <a:rPr lang="en-GB" i="1" dirty="0"/>
              <a:t> ‘</a:t>
            </a:r>
            <a:r>
              <a:rPr lang="en-GB" i="1" dirty="0" err="1"/>
              <a:t>Hapo</a:t>
            </a:r>
            <a:r>
              <a:rPr lang="en-GB" i="1" dirty="0"/>
              <a:t> </a:t>
            </a:r>
            <a:r>
              <a:rPr lang="en-GB" i="1" dirty="0" err="1"/>
              <a:t>zamani</a:t>
            </a:r>
            <a:r>
              <a:rPr lang="en-GB" i="1" dirty="0"/>
              <a:t> za kale’. Eleza </a:t>
            </a:r>
            <a:r>
              <a:rPr lang="en-GB" i="1" dirty="0" err="1"/>
              <a:t>kuwa</a:t>
            </a:r>
            <a:r>
              <a:rPr lang="en-GB" i="1" dirty="0"/>
              <a:t> </a:t>
            </a:r>
            <a:r>
              <a:rPr lang="en-GB" i="1" dirty="0" err="1"/>
              <a:t>kila</a:t>
            </a:r>
            <a:r>
              <a:rPr lang="en-GB" i="1" dirty="0"/>
              <a:t> </a:t>
            </a:r>
            <a:r>
              <a:rPr lang="en-GB" i="1" dirty="0" err="1"/>
              <a:t>neno</a:t>
            </a:r>
            <a:r>
              <a:rPr lang="en-GB" i="1" dirty="0"/>
              <a:t> </a:t>
            </a:r>
            <a:r>
              <a:rPr lang="en-GB" i="1" dirty="0" err="1"/>
              <a:t>kwenye</a:t>
            </a:r>
            <a:r>
              <a:rPr lang="en-GB" i="1" dirty="0"/>
              <a:t> </a:t>
            </a:r>
            <a:r>
              <a:rPr lang="en-GB" i="1" dirty="0" err="1"/>
              <a:t>slaidi</a:t>
            </a:r>
            <a:r>
              <a:rPr lang="en-GB" i="1" dirty="0"/>
              <a:t> </a:t>
            </a:r>
            <a:r>
              <a:rPr lang="en-GB" i="1" dirty="0" err="1"/>
              <a:t>linahusiana</a:t>
            </a:r>
            <a:r>
              <a:rPr lang="en-GB" i="1" dirty="0"/>
              <a:t> </a:t>
            </a:r>
            <a:r>
              <a:rPr lang="en-GB" i="1" dirty="0" err="1"/>
              <a:t>na</a:t>
            </a:r>
            <a:r>
              <a:rPr lang="en-GB" i="1" dirty="0"/>
              <a:t> </a:t>
            </a:r>
            <a:r>
              <a:rPr lang="en-GB" i="1" dirty="0" err="1"/>
              <a:t>hadithi</a:t>
            </a:r>
            <a:r>
              <a:rPr lang="en-GB" i="1" dirty="0"/>
              <a:t> </a:t>
            </a:r>
            <a:r>
              <a:rPr lang="en-GB" i="1" dirty="0" err="1"/>
              <a:t>kwa</a:t>
            </a:r>
            <a:r>
              <a:rPr lang="en-GB" i="1" dirty="0"/>
              <a:t> </a:t>
            </a:r>
            <a:r>
              <a:rPr lang="en-GB" i="1" dirty="0" err="1"/>
              <a:t>namna</a:t>
            </a:r>
            <a:r>
              <a:rPr lang="en-GB" i="1" dirty="0"/>
              <a:t> </a:t>
            </a:r>
            <a:r>
              <a:rPr lang="en-GB" i="1" dirty="0" err="1"/>
              <a:t>fulani</a:t>
            </a:r>
            <a:r>
              <a:rPr lang="en-GB" i="1" dirty="0"/>
              <a:t>.</a:t>
            </a:r>
            <a:endParaRPr i="1" dirty="0">
              <a:solidFill>
                <a:schemeClr val="dk1"/>
              </a:solidFill>
            </a:endParaRPr>
          </a:p>
        </p:txBody>
      </p:sp>
      <p:sp>
        <p:nvSpPr>
          <p:cNvPr id="247" name="Google Shape;247;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8" name="Google Shape;248;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0" i="1" dirty="0" err="1"/>
              <a:t>Slaidi</a:t>
            </a:r>
            <a:r>
              <a:rPr lang="en-GB" b="0" i="1" dirty="0"/>
              <a:t> za 25-46 </a:t>
            </a:r>
            <a:r>
              <a:rPr lang="en-GB" b="0" i="1" dirty="0" err="1"/>
              <a:t>zinaonyesha</a:t>
            </a:r>
            <a:r>
              <a:rPr lang="en-GB" b="0" i="1" dirty="0"/>
              <a:t> </a:t>
            </a:r>
            <a:r>
              <a:rPr lang="en-GB" b="0" i="1" dirty="0" err="1"/>
              <a:t>wasilisho</a:t>
            </a:r>
            <a:r>
              <a:rPr lang="en-GB" b="0" i="1" dirty="0"/>
              <a:t> la </a:t>
            </a:r>
            <a:r>
              <a:rPr lang="en-GB" b="0" i="1" dirty="0" err="1"/>
              <a:t>kipindi</a:t>
            </a:r>
            <a:r>
              <a:rPr lang="en-GB" b="0" i="1" dirty="0"/>
              <a:t> cha 2.</a:t>
            </a:r>
            <a:endParaRPr lang="en-GB" sz="1200" b="0" i="1"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b="1" dirty="0" err="1"/>
              <a:t>Wasilisho</a:t>
            </a:r>
            <a:r>
              <a:rPr lang="en-GB" b="1" dirty="0"/>
              <a:t>: Uhuru </a:t>
            </a:r>
            <a:r>
              <a:rPr lang="en-GB" b="1" dirty="0" err="1"/>
              <a:t>wa</a:t>
            </a:r>
            <a:r>
              <a:rPr lang="en-GB" b="1" dirty="0"/>
              <a:t> </a:t>
            </a:r>
            <a:r>
              <a:rPr lang="en-GB" b="1" dirty="0" err="1"/>
              <a:t>Fikra</a:t>
            </a:r>
            <a:r>
              <a:rPr lang="en-GB" b="1" dirty="0"/>
              <a:t>, </a:t>
            </a:r>
            <a:r>
              <a:rPr lang="en-GB" b="1" dirty="0" err="1"/>
              <a:t>Dhamiri</a:t>
            </a:r>
            <a:r>
              <a:rPr lang="en-GB" b="1" dirty="0"/>
              <a:t>, Dini </a:t>
            </a:r>
            <a:r>
              <a:rPr lang="en-GB" b="1" dirty="0" err="1"/>
              <a:t>na</a:t>
            </a:r>
            <a:r>
              <a:rPr lang="en-GB" b="1" dirty="0"/>
              <a:t> Imani</a:t>
            </a:r>
            <a:br>
              <a:rPr lang="en-GB" b="1" dirty="0"/>
            </a:br>
            <a:br>
              <a:rPr lang="en-GB" sz="1200" b="1" dirty="0"/>
            </a:br>
            <a:r>
              <a:rPr lang="en-GB" b="1" dirty="0" err="1"/>
              <a:t>Utangulizi</a:t>
            </a:r>
            <a:br>
              <a:rPr lang="en-GB" sz="1200" b="1" dirty="0"/>
            </a:br>
            <a:r>
              <a:rPr lang="en-GB" dirty="0"/>
              <a:t>Kwa </a:t>
            </a:r>
            <a:r>
              <a:rPr lang="en-GB" dirty="0" err="1"/>
              <a:t>hiyo</a:t>
            </a:r>
            <a:r>
              <a:rPr lang="en-GB" dirty="0"/>
              <a:t>, uhuru </a:t>
            </a:r>
            <a:r>
              <a:rPr lang="en-GB" dirty="0" err="1"/>
              <a:t>wa</a:t>
            </a:r>
            <a:r>
              <a:rPr lang="en-GB" dirty="0"/>
              <a:t> </a:t>
            </a:r>
            <a:r>
              <a:rPr lang="en-GB" dirty="0" err="1"/>
              <a:t>dini</a:t>
            </a:r>
            <a:r>
              <a:rPr lang="en-GB" dirty="0"/>
              <a:t> au </a:t>
            </a:r>
            <a:r>
              <a:rPr lang="en-GB" dirty="0" err="1"/>
              <a:t>imani</a:t>
            </a:r>
            <a:r>
              <a:rPr lang="en-GB" dirty="0"/>
              <a:t> </a:t>
            </a:r>
            <a:r>
              <a:rPr lang="en-GB" dirty="0" err="1"/>
              <a:t>unamlinda</a:t>
            </a:r>
            <a:r>
              <a:rPr lang="en-GB" dirty="0"/>
              <a:t> </a:t>
            </a:r>
            <a:r>
              <a:rPr lang="en-GB" dirty="0" err="1"/>
              <a:t>nani</a:t>
            </a:r>
            <a:r>
              <a:rPr lang="en-GB" dirty="0"/>
              <a:t> au </a:t>
            </a:r>
            <a:r>
              <a:rPr lang="en-GB" dirty="0" err="1"/>
              <a:t>nini</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Huenda</a:t>
            </a:r>
            <a:r>
              <a:rPr lang="en-GB" dirty="0"/>
              <a:t> </a:t>
            </a:r>
            <a:r>
              <a:rPr lang="en-GB" dirty="0" err="1"/>
              <a:t>ukadhani</a:t>
            </a:r>
            <a:r>
              <a:rPr lang="en-GB" dirty="0"/>
              <a:t> </a:t>
            </a:r>
            <a:r>
              <a:rPr lang="en-GB" dirty="0" err="1"/>
              <a:t>jibu</a:t>
            </a:r>
            <a:r>
              <a:rPr lang="en-GB" dirty="0"/>
              <a:t> la </a:t>
            </a:r>
            <a:r>
              <a:rPr lang="en-GB" dirty="0" err="1"/>
              <a:t>moja</a:t>
            </a:r>
            <a:r>
              <a:rPr lang="en-GB" dirty="0"/>
              <a:t> </a:t>
            </a:r>
            <a:r>
              <a:rPr lang="en-GB" dirty="0" err="1"/>
              <a:t>kwa</a:t>
            </a:r>
            <a:r>
              <a:rPr lang="en-GB" dirty="0"/>
              <a:t> </a:t>
            </a:r>
            <a:r>
              <a:rPr lang="en-GB" dirty="0" err="1"/>
              <a:t>moja</a:t>
            </a:r>
            <a:r>
              <a:rPr lang="en-GB" dirty="0"/>
              <a:t> </a:t>
            </a:r>
            <a:r>
              <a:rPr lang="en-GB" dirty="0" err="1"/>
              <a:t>ni</a:t>
            </a:r>
            <a:r>
              <a:rPr lang="en-GB" dirty="0"/>
              <a:t> </a:t>
            </a:r>
            <a:r>
              <a:rPr lang="en-GB" dirty="0" err="1"/>
              <a:t>dini</a:t>
            </a:r>
            <a:r>
              <a:rPr lang="en-GB" dirty="0"/>
              <a:t> </a:t>
            </a:r>
            <a:r>
              <a:rPr lang="en-GB" dirty="0" err="1"/>
              <a:t>na</a:t>
            </a:r>
            <a:r>
              <a:rPr lang="en-GB" dirty="0"/>
              <a:t> </a:t>
            </a:r>
            <a:r>
              <a:rPr lang="en-GB" dirty="0" err="1"/>
              <a:t>imani</a:t>
            </a:r>
            <a:r>
              <a:rPr lang="en-GB" dirty="0"/>
              <a:t>. Lakini </a:t>
            </a:r>
            <a:r>
              <a:rPr lang="en-GB" dirty="0" err="1"/>
              <a:t>kwa</a:t>
            </a:r>
            <a:r>
              <a:rPr lang="en-GB" dirty="0"/>
              <a:t> </a:t>
            </a:r>
            <a:r>
              <a:rPr lang="en-GB" dirty="0" err="1"/>
              <a:t>kweli</a:t>
            </a:r>
            <a:r>
              <a:rPr lang="en-GB" dirty="0"/>
              <a:t>, uhuru </a:t>
            </a:r>
            <a:r>
              <a:rPr lang="en-GB" dirty="0" err="1"/>
              <a:t>wa</a:t>
            </a:r>
            <a:r>
              <a:rPr lang="en-GB" dirty="0"/>
              <a:t> </a:t>
            </a:r>
            <a:r>
              <a:rPr lang="en-GB" dirty="0" err="1"/>
              <a:t>dini</a:t>
            </a:r>
            <a:r>
              <a:rPr lang="en-GB" dirty="0"/>
              <a:t> au </a:t>
            </a:r>
            <a:r>
              <a:rPr lang="en-GB" dirty="0" err="1"/>
              <a:t>imani</a:t>
            </a:r>
            <a:r>
              <a:rPr lang="en-GB" dirty="0"/>
              <a:t> </a:t>
            </a:r>
            <a:r>
              <a:rPr lang="en-GB" dirty="0" err="1"/>
              <a:t>haulindi</a:t>
            </a:r>
            <a:r>
              <a:rPr lang="en-GB" dirty="0"/>
              <a:t> </a:t>
            </a:r>
            <a:r>
              <a:rPr lang="en-GB" dirty="0" err="1"/>
              <a:t>dini</a:t>
            </a:r>
            <a:r>
              <a:rPr lang="en-GB" dirty="0"/>
              <a:t> au </a:t>
            </a:r>
            <a:r>
              <a:rPr lang="en-GB" dirty="0" err="1"/>
              <a:t>imani</a:t>
            </a:r>
            <a:r>
              <a:rPr lang="en-GB" dirty="0"/>
              <a:t> </a:t>
            </a:r>
            <a:r>
              <a:rPr lang="en-GB" dirty="0" err="1"/>
              <a:t>zenyewe</a:t>
            </a:r>
            <a:r>
              <a:rPr lang="en-GB" dirty="0"/>
              <a:t>. </a:t>
            </a:r>
            <a:r>
              <a:rPr lang="en-GB" dirty="0" err="1"/>
              <a:t>Haulindi</a:t>
            </a:r>
            <a:r>
              <a:rPr lang="en-GB" dirty="0"/>
              <a:t> </a:t>
            </a:r>
            <a:r>
              <a:rPr lang="en-GB" dirty="0" err="1"/>
              <a:t>Mungu</a:t>
            </a:r>
            <a:r>
              <a:rPr lang="en-GB" dirty="0"/>
              <a:t> au </a:t>
            </a:r>
            <a:r>
              <a:rPr lang="en-GB" dirty="0" err="1"/>
              <a:t>vitu</a:t>
            </a:r>
            <a:r>
              <a:rPr lang="en-GB" dirty="0"/>
              <a:t> </a:t>
            </a:r>
            <a:r>
              <a:rPr lang="en-GB" dirty="0" err="1"/>
              <a:t>vitakatifu</a:t>
            </a:r>
            <a:r>
              <a:rPr lang="en-GB" dirty="0"/>
              <a:t>. Kama </a:t>
            </a:r>
            <a:r>
              <a:rPr lang="en-GB" dirty="0" err="1"/>
              <a:t>haki</a:t>
            </a:r>
            <a:r>
              <a:rPr lang="en-GB" dirty="0"/>
              <a:t> </a:t>
            </a:r>
            <a:r>
              <a:rPr lang="en-GB" dirty="0" err="1"/>
              <a:t>nyingine</a:t>
            </a:r>
            <a:r>
              <a:rPr lang="en-GB" dirty="0"/>
              <a:t> </a:t>
            </a:r>
            <a:r>
              <a:rPr lang="en-GB" dirty="0" err="1"/>
              <a:t>yoyote</a:t>
            </a:r>
            <a:r>
              <a:rPr lang="en-GB" dirty="0"/>
              <a:t> </a:t>
            </a:r>
            <a:r>
              <a:rPr lang="en-GB" dirty="0" err="1"/>
              <a:t>ya</a:t>
            </a:r>
            <a:r>
              <a:rPr lang="en-GB" dirty="0"/>
              <a:t> </a:t>
            </a:r>
            <a:r>
              <a:rPr lang="en-GB" dirty="0" err="1"/>
              <a:t>binadamu</a:t>
            </a:r>
            <a:r>
              <a:rPr lang="en-GB" dirty="0"/>
              <a:t>, </a:t>
            </a:r>
            <a:r>
              <a:rPr lang="en-GB" dirty="0" err="1"/>
              <a:t>unawalinda</a:t>
            </a:r>
            <a:r>
              <a:rPr lang="en-GB" dirty="0"/>
              <a:t> </a:t>
            </a:r>
            <a:r>
              <a:rPr lang="en-GB" dirty="0" err="1"/>
              <a:t>watu</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Kwa </a:t>
            </a:r>
            <a:r>
              <a:rPr lang="en-GB" dirty="0" err="1"/>
              <a:t>jina</a:t>
            </a:r>
            <a:r>
              <a:rPr lang="en-GB" dirty="0"/>
              <a:t> lake </a:t>
            </a:r>
            <a:r>
              <a:rPr lang="en-GB" dirty="0" err="1"/>
              <a:t>kamili</a:t>
            </a:r>
            <a:r>
              <a:rPr lang="en-GB" dirty="0"/>
              <a:t>, uhuru </a:t>
            </a:r>
            <a:r>
              <a:rPr lang="en-GB" dirty="0" err="1"/>
              <a:t>wa</a:t>
            </a:r>
            <a:r>
              <a:rPr lang="en-GB" dirty="0"/>
              <a:t> </a:t>
            </a:r>
            <a:r>
              <a:rPr lang="en-GB" dirty="0" err="1"/>
              <a:t>mawazo</a:t>
            </a:r>
            <a:r>
              <a:rPr lang="en-GB" dirty="0"/>
              <a:t>, </a:t>
            </a:r>
            <a:r>
              <a:rPr lang="en-GB" dirty="0" err="1"/>
              <a:t>dhamiri</a:t>
            </a:r>
            <a:r>
              <a:rPr lang="en-GB" dirty="0"/>
              <a:t>, </a:t>
            </a:r>
            <a:r>
              <a:rPr lang="en-GB" dirty="0" err="1"/>
              <a:t>dini</a:t>
            </a:r>
            <a:r>
              <a:rPr lang="en-GB" dirty="0"/>
              <a:t> </a:t>
            </a:r>
            <a:r>
              <a:rPr lang="en-GB" dirty="0" err="1"/>
              <a:t>na</a:t>
            </a:r>
            <a:r>
              <a:rPr lang="en-GB" dirty="0"/>
              <a:t> </a:t>
            </a:r>
            <a:r>
              <a:rPr lang="en-GB" dirty="0" err="1"/>
              <a:t>imani</a:t>
            </a:r>
            <a:r>
              <a:rPr lang="en-GB" dirty="0"/>
              <a:t> </a:t>
            </a:r>
            <a:r>
              <a:rPr lang="en-GB" dirty="0" err="1"/>
              <a:t>ni</a:t>
            </a:r>
            <a:r>
              <a:rPr lang="en-GB" dirty="0"/>
              <a:t> </a:t>
            </a:r>
            <a:r>
              <a:rPr lang="en-GB" dirty="0" err="1"/>
              <a:t>haki</a:t>
            </a:r>
            <a:r>
              <a:rPr lang="en-GB" dirty="0"/>
              <a:t> </a:t>
            </a:r>
            <a:r>
              <a:rPr lang="en-GB" dirty="0" err="1"/>
              <a:t>ya</a:t>
            </a:r>
            <a:r>
              <a:rPr lang="en-GB" dirty="0"/>
              <a:t> </a:t>
            </a:r>
            <a:r>
              <a:rPr lang="en-GB" dirty="0" err="1"/>
              <a:t>kila</a:t>
            </a:r>
            <a:r>
              <a:rPr lang="en-GB" dirty="0"/>
              <a:t> </a:t>
            </a:r>
            <a:r>
              <a:rPr lang="en-GB" dirty="0" err="1"/>
              <a:t>binadamu</a:t>
            </a:r>
            <a:r>
              <a:rPr lang="en-GB" dirty="0"/>
              <a:t> – </a:t>
            </a:r>
            <a:r>
              <a:rPr lang="en-GB" dirty="0" err="1"/>
              <a:t>bila</a:t>
            </a:r>
            <a:r>
              <a:rPr lang="en-GB" dirty="0"/>
              <a:t> </a:t>
            </a:r>
            <a:r>
              <a:rPr lang="en-GB" dirty="0" err="1"/>
              <a:t>kujali</a:t>
            </a:r>
            <a:r>
              <a:rPr lang="en-GB" dirty="0"/>
              <a:t> </a:t>
            </a:r>
            <a:r>
              <a:rPr lang="en-GB" dirty="0" err="1"/>
              <a:t>yeye</a:t>
            </a:r>
            <a:r>
              <a:rPr lang="en-GB" dirty="0"/>
              <a:t> </a:t>
            </a:r>
            <a:r>
              <a:rPr lang="en-GB" dirty="0" err="1"/>
              <a:t>ni</a:t>
            </a:r>
            <a:r>
              <a:rPr lang="en-GB" dirty="0"/>
              <a:t> </a:t>
            </a:r>
            <a:r>
              <a:rPr lang="en-GB" dirty="0" err="1"/>
              <a:t>nani</a:t>
            </a:r>
            <a:r>
              <a:rPr lang="en-GB" dirty="0"/>
              <a:t>, </a:t>
            </a:r>
            <a:r>
              <a:rPr lang="en-GB" dirty="0" err="1"/>
              <a:t>anaamini</a:t>
            </a:r>
            <a:r>
              <a:rPr lang="en-GB" dirty="0"/>
              <a:t> </a:t>
            </a:r>
            <a:r>
              <a:rPr lang="en-GB" dirty="0" err="1"/>
              <a:t>nini</a:t>
            </a:r>
            <a:r>
              <a:rPr lang="en-GB" dirty="0"/>
              <a:t>, au </a:t>
            </a:r>
            <a:r>
              <a:rPr lang="en-GB" dirty="0" err="1"/>
              <a:t>dini</a:t>
            </a:r>
            <a:r>
              <a:rPr lang="en-GB" dirty="0"/>
              <a:t> </a:t>
            </a:r>
            <a:r>
              <a:rPr lang="en-GB" dirty="0" err="1"/>
              <a:t>yake</a:t>
            </a:r>
            <a:r>
              <a:rPr lang="en-GB" dirty="0"/>
              <a:t> </a:t>
            </a:r>
            <a:r>
              <a:rPr lang="en-GB" dirty="0" err="1"/>
              <a:t>ni</a:t>
            </a:r>
            <a:r>
              <a:rPr lang="en-GB" dirty="0"/>
              <a:t> </a:t>
            </a:r>
            <a:r>
              <a:rPr lang="en-GB" dirty="0" err="1"/>
              <a:t>ipi</a:t>
            </a:r>
            <a:r>
              <a:rPr lang="en-GB" dirty="0"/>
              <a:t>.</a:t>
            </a:r>
          </a:p>
        </p:txBody>
      </p:sp>
      <p:sp>
        <p:nvSpPr>
          <p:cNvPr id="256" name="Google Shape;256;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57" name="Google Shape;257;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58" name="Google Shape;25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Uhuru</a:t>
            </a:r>
            <a:r>
              <a:rPr lang="sv-SE" dirty="0"/>
              <a:t> wa </a:t>
            </a:r>
            <a:r>
              <a:rPr lang="sv-SE" dirty="0" err="1"/>
              <a:t>dini</a:t>
            </a:r>
            <a:r>
              <a:rPr lang="sv-SE" dirty="0"/>
              <a:t> au </a:t>
            </a:r>
            <a:r>
              <a:rPr lang="sv-SE" dirty="0" err="1"/>
              <a:t>imani</a:t>
            </a:r>
            <a:r>
              <a:rPr lang="sv-SE" dirty="0"/>
              <a:t> </a:t>
            </a:r>
            <a:r>
              <a:rPr lang="sv-SE" dirty="0" err="1"/>
              <a:t>unategemea</a:t>
            </a:r>
            <a:r>
              <a:rPr lang="sv-SE" dirty="0"/>
              <a:t> </a:t>
            </a:r>
            <a:r>
              <a:rPr lang="sv-SE" dirty="0" err="1"/>
              <a:t>wazo</a:t>
            </a:r>
            <a:r>
              <a:rPr lang="sv-SE" dirty="0"/>
              <a:t> </a:t>
            </a:r>
            <a:r>
              <a:rPr lang="sv-SE" dirty="0" err="1"/>
              <a:t>kwamba</a:t>
            </a:r>
            <a:r>
              <a:rPr lang="sv-SE" dirty="0"/>
              <a:t> </a:t>
            </a:r>
            <a:r>
              <a:rPr lang="sv-SE" dirty="0" err="1"/>
              <a:t>binadamu</a:t>
            </a:r>
            <a:r>
              <a:rPr lang="sv-SE" dirty="0"/>
              <a:t> </a:t>
            </a:r>
            <a:r>
              <a:rPr lang="sv-SE" dirty="0" err="1"/>
              <a:t>wote</a:t>
            </a:r>
            <a:r>
              <a:rPr lang="sv-SE" dirty="0"/>
              <a:t> </a:t>
            </a:r>
            <a:r>
              <a:rPr lang="sv-SE" dirty="0" err="1"/>
              <a:t>wana</a:t>
            </a:r>
            <a:r>
              <a:rPr lang="sv-SE" dirty="0"/>
              <a:t> </a:t>
            </a:r>
            <a:r>
              <a:rPr lang="sv-SE" dirty="0" err="1"/>
              <a:t>mahitaji</a:t>
            </a:r>
            <a:r>
              <a:rPr lang="sv-SE" dirty="0"/>
              <a:t> </a:t>
            </a:r>
            <a:r>
              <a:rPr lang="sv-SE" dirty="0" err="1"/>
              <a:t>ya</a:t>
            </a:r>
            <a:r>
              <a:rPr lang="sv-SE" dirty="0"/>
              <a:t> </a:t>
            </a:r>
            <a:r>
              <a:rPr lang="sv-SE" dirty="0" err="1"/>
              <a:t>msingi</a:t>
            </a:r>
            <a:r>
              <a:rPr lang="sv-SE" dirty="0"/>
              <a:t>:</a:t>
            </a:r>
          </a:p>
          <a:p>
            <a:pPr marL="0" lvl="0" indent="0" algn="l" rtl="0">
              <a:lnSpc>
                <a:spcPct val="115000"/>
              </a:lnSpc>
              <a:spcBef>
                <a:spcPts val="1200"/>
              </a:spcBef>
              <a:spcAft>
                <a:spcPts val="1200"/>
              </a:spcAft>
              <a:buSzPts val="1100"/>
              <a:buNone/>
            </a:pPr>
            <a:endParaRPr lang="sv-SE" dirty="0"/>
          </a:p>
          <a:p>
            <a:pPr marL="171450" lvl="0" indent="-171450" algn="l" rtl="0">
              <a:lnSpc>
                <a:spcPct val="115000"/>
              </a:lnSpc>
              <a:spcBef>
                <a:spcPts val="1200"/>
              </a:spcBef>
              <a:spcAft>
                <a:spcPts val="1200"/>
              </a:spcAft>
              <a:buSzPct val="100000"/>
              <a:buFont typeface="Arial" panose="020B0604020202020204" pitchFamily="34" charset="0"/>
              <a:buChar char="•"/>
            </a:pPr>
            <a:r>
              <a:rPr lang="sv-SE" dirty="0" err="1"/>
              <a:t>Kuruhusiwa</a:t>
            </a:r>
            <a:r>
              <a:rPr lang="sv-SE" dirty="0"/>
              <a:t> </a:t>
            </a:r>
            <a:r>
              <a:rPr lang="sv-SE" dirty="0" err="1"/>
              <a:t>kufikiri</a:t>
            </a:r>
            <a:r>
              <a:rPr lang="sv-SE" dirty="0"/>
              <a:t> </a:t>
            </a:r>
            <a:r>
              <a:rPr lang="sv-SE" dirty="0" err="1"/>
              <a:t>na</a:t>
            </a:r>
            <a:r>
              <a:rPr lang="sv-SE" dirty="0"/>
              <a:t> </a:t>
            </a:r>
            <a:r>
              <a:rPr lang="sv-SE" dirty="0" err="1"/>
              <a:t>kuamua</a:t>
            </a:r>
            <a:r>
              <a:rPr lang="sv-SE" dirty="0"/>
              <a:t> </a:t>
            </a:r>
            <a:r>
              <a:rPr lang="sv-SE" dirty="0" err="1"/>
              <a:t>wenyewe</a:t>
            </a:r>
            <a:r>
              <a:rPr lang="sv-SE" dirty="0"/>
              <a:t> </a:t>
            </a:r>
            <a:r>
              <a:rPr lang="sv-SE" dirty="0" err="1"/>
              <a:t>kuhusu</a:t>
            </a:r>
            <a:r>
              <a:rPr lang="sv-SE" dirty="0"/>
              <a:t> </a:t>
            </a:r>
            <a:r>
              <a:rPr lang="sv-SE" dirty="0" err="1"/>
              <a:t>yaliyo</a:t>
            </a:r>
            <a:r>
              <a:rPr lang="sv-SE" dirty="0"/>
              <a:t> </a:t>
            </a:r>
            <a:r>
              <a:rPr lang="sv-SE" dirty="0" err="1"/>
              <a:t>mema</a:t>
            </a:r>
            <a:r>
              <a:rPr lang="sv-SE" dirty="0"/>
              <a:t> </a:t>
            </a:r>
            <a:r>
              <a:rPr lang="sv-SE" dirty="0" err="1"/>
              <a:t>na</a:t>
            </a:r>
            <a:r>
              <a:rPr lang="sv-SE" dirty="0"/>
              <a:t> </a:t>
            </a:r>
            <a:r>
              <a:rPr lang="sv-SE" dirty="0" err="1"/>
              <a:t>ya</a:t>
            </a:r>
            <a:r>
              <a:rPr lang="sv-SE" dirty="0"/>
              <a:t> </a:t>
            </a:r>
            <a:r>
              <a:rPr lang="sv-SE" dirty="0" err="1"/>
              <a:t>kweli</a:t>
            </a:r>
            <a:endParaRPr lang="sv-SE" dirty="0"/>
          </a:p>
          <a:p>
            <a:pPr marL="0" lvl="0" indent="0" algn="l" rtl="0">
              <a:lnSpc>
                <a:spcPct val="115000"/>
              </a:lnSpc>
              <a:spcBef>
                <a:spcPts val="1200"/>
              </a:spcBef>
              <a:spcAft>
                <a:spcPts val="1200"/>
              </a:spcAft>
              <a:buSzPct val="100000"/>
              <a:buFont typeface="Arial" panose="020B0604020202020204" pitchFamily="34" charset="0"/>
              <a:buNone/>
            </a:pPr>
            <a:endParaRPr lang="sv-SE" dirty="0"/>
          </a:p>
          <a:p>
            <a:pPr marL="171450" lvl="0" indent="-171450" algn="l" rtl="0">
              <a:lnSpc>
                <a:spcPct val="115000"/>
              </a:lnSpc>
              <a:spcBef>
                <a:spcPts val="1200"/>
              </a:spcBef>
              <a:spcAft>
                <a:spcPts val="1200"/>
              </a:spcAft>
              <a:buSzPct val="100000"/>
              <a:buFont typeface="Arial" panose="020B0604020202020204" pitchFamily="34" charset="0"/>
              <a:buChar char="•"/>
            </a:pPr>
            <a:r>
              <a:rPr lang="sv-SE" dirty="0" err="1"/>
              <a:t>Kustahili</a:t>
            </a:r>
            <a:r>
              <a:rPr lang="sv-SE" dirty="0"/>
              <a:t> </a:t>
            </a:r>
            <a:r>
              <a:rPr lang="sv-SE" dirty="0" err="1"/>
              <a:t>makundi</a:t>
            </a:r>
            <a:r>
              <a:rPr lang="sv-SE" dirty="0"/>
              <a:t> </a:t>
            </a:r>
            <a:r>
              <a:rPr lang="sv-SE" dirty="0" err="1"/>
              <a:t>yenye</a:t>
            </a:r>
            <a:r>
              <a:rPr lang="sv-SE" dirty="0"/>
              <a:t> </a:t>
            </a:r>
            <a:r>
              <a:rPr lang="sv-SE" dirty="0" err="1"/>
              <a:t>imani</a:t>
            </a:r>
            <a:r>
              <a:rPr lang="sv-SE" dirty="0"/>
              <a:t>, </a:t>
            </a:r>
            <a:r>
              <a:rPr lang="sv-SE" dirty="0" err="1"/>
              <a:t>desturi</a:t>
            </a:r>
            <a:r>
              <a:rPr lang="sv-SE" dirty="0"/>
              <a:t>, </a:t>
            </a:r>
            <a:r>
              <a:rPr lang="sv-SE" dirty="0" err="1"/>
              <a:t>na</a:t>
            </a:r>
            <a:r>
              <a:rPr lang="sv-SE" dirty="0"/>
              <a:t> </a:t>
            </a:r>
            <a:r>
              <a:rPr lang="sv-SE" dirty="0" err="1"/>
              <a:t>utambulisho</a:t>
            </a:r>
            <a:r>
              <a:rPr lang="sv-SE" dirty="0"/>
              <a:t> wa </a:t>
            </a:r>
            <a:r>
              <a:rPr lang="sv-SE" dirty="0" err="1"/>
              <a:t>pamoja</a:t>
            </a:r>
            <a:endParaRPr lang="sv-SE" dirty="0"/>
          </a:p>
          <a:p>
            <a:pPr marL="0" lvl="0" indent="0" algn="l" rtl="0">
              <a:lnSpc>
                <a:spcPct val="115000"/>
              </a:lnSpc>
              <a:spcBef>
                <a:spcPts val="1200"/>
              </a:spcBef>
              <a:spcAft>
                <a:spcPts val="1200"/>
              </a:spcAft>
              <a:buSzPct val="100000"/>
              <a:buFont typeface="Arial" panose="020B0604020202020204" pitchFamily="34" charset="0"/>
              <a:buNone/>
            </a:pPr>
            <a:endParaRPr lang="sv-SE" dirty="0"/>
          </a:p>
          <a:p>
            <a:pPr marL="171450" lvl="0" indent="-171450" algn="l" rtl="0">
              <a:lnSpc>
                <a:spcPct val="115000"/>
              </a:lnSpc>
              <a:spcBef>
                <a:spcPts val="1200"/>
              </a:spcBef>
              <a:spcAft>
                <a:spcPts val="1200"/>
              </a:spcAft>
              <a:buSzPct val="100000"/>
              <a:buFont typeface="Arial" panose="020B0604020202020204" pitchFamily="34" charset="0"/>
              <a:buChar char="•"/>
            </a:pPr>
            <a:r>
              <a:rPr lang="sv-SE" dirty="0" err="1"/>
              <a:t>Kuhoji</a:t>
            </a:r>
            <a:r>
              <a:rPr lang="sv-SE" dirty="0"/>
              <a:t> </a:t>
            </a:r>
            <a:r>
              <a:rPr lang="sv-SE" dirty="0" err="1"/>
              <a:t>mawazo</a:t>
            </a:r>
            <a:r>
              <a:rPr lang="sv-SE" dirty="0"/>
              <a:t> </a:t>
            </a:r>
            <a:r>
              <a:rPr lang="sv-SE" dirty="0" err="1"/>
              <a:t>na</a:t>
            </a:r>
            <a:r>
              <a:rPr lang="sv-SE" dirty="0"/>
              <a:t> </a:t>
            </a:r>
            <a:r>
              <a:rPr lang="sv-SE" dirty="0" err="1"/>
              <a:t>desturi</a:t>
            </a:r>
            <a:r>
              <a:rPr lang="sv-SE" dirty="0"/>
              <a:t>, </a:t>
            </a:r>
            <a:r>
              <a:rPr lang="sv-SE" dirty="0" err="1"/>
              <a:t>kubadilisha</a:t>
            </a:r>
            <a:r>
              <a:rPr lang="sv-SE" dirty="0"/>
              <a:t> </a:t>
            </a:r>
            <a:r>
              <a:rPr lang="sv-SE" dirty="0" err="1"/>
              <a:t>mtazamo</a:t>
            </a:r>
            <a:r>
              <a:rPr lang="sv-SE" dirty="0"/>
              <a:t> </a:t>
            </a:r>
            <a:r>
              <a:rPr lang="sv-SE" dirty="0" err="1"/>
              <a:t>wao</a:t>
            </a:r>
            <a:r>
              <a:rPr lang="sv-SE" dirty="0"/>
              <a:t> </a:t>
            </a:r>
            <a:r>
              <a:rPr lang="sv-SE" dirty="0" err="1"/>
              <a:t>kuhusu</a:t>
            </a:r>
            <a:r>
              <a:rPr lang="sv-SE" dirty="0"/>
              <a:t> </a:t>
            </a:r>
            <a:r>
              <a:rPr lang="sv-SE" dirty="0" err="1"/>
              <a:t>kile</a:t>
            </a:r>
            <a:r>
              <a:rPr lang="sv-SE" dirty="0"/>
              <a:t> </a:t>
            </a:r>
            <a:r>
              <a:rPr lang="sv-SE" dirty="0" err="1"/>
              <a:t>wanachoamini</a:t>
            </a:r>
            <a:r>
              <a:rPr lang="sv-SE" dirty="0"/>
              <a:t>, </a:t>
            </a:r>
            <a:r>
              <a:rPr lang="sv-SE" dirty="0" err="1"/>
              <a:t>na</a:t>
            </a:r>
            <a:r>
              <a:rPr lang="sv-SE" dirty="0"/>
              <a:t> </a:t>
            </a:r>
            <a:r>
              <a:rPr lang="sv-SE" dirty="0" err="1"/>
              <a:t>kukataa</a:t>
            </a:r>
            <a:r>
              <a:rPr lang="sv-SE" dirty="0"/>
              <a:t> </a:t>
            </a:r>
            <a:r>
              <a:rPr lang="sv-SE" dirty="0" err="1"/>
              <a:t>kufanya</a:t>
            </a:r>
            <a:r>
              <a:rPr lang="sv-SE" dirty="0"/>
              <a:t> mambo </a:t>
            </a:r>
            <a:r>
              <a:rPr lang="sv-SE" dirty="0" err="1"/>
              <a:t>yanayokiuka</a:t>
            </a:r>
            <a:r>
              <a:rPr lang="sv-SE" dirty="0"/>
              <a:t> </a:t>
            </a:r>
            <a:r>
              <a:rPr lang="sv-SE" dirty="0" err="1"/>
              <a:t>dhamiri</a:t>
            </a:r>
            <a:r>
              <a:rPr lang="sv-SE" dirty="0"/>
              <a:t> </a:t>
            </a:r>
            <a:r>
              <a:rPr lang="sv-SE" dirty="0" err="1"/>
              <a:t>zao</a:t>
            </a:r>
            <a:r>
              <a:rPr lang="sv-SE" dirty="0"/>
              <a:t>.</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Kwa</a:t>
            </a:r>
            <a:r>
              <a:rPr lang="sv-SE" dirty="0"/>
              <a:t> </a:t>
            </a:r>
            <a:r>
              <a:rPr lang="sv-SE" dirty="0" err="1"/>
              <a:t>hivyo</a:t>
            </a:r>
            <a:r>
              <a:rPr lang="sv-SE" dirty="0"/>
              <a:t>, </a:t>
            </a:r>
            <a:r>
              <a:rPr lang="sv-SE" dirty="0" err="1"/>
              <a:t>mtu</a:t>
            </a:r>
            <a:r>
              <a:rPr lang="sv-SE" dirty="0"/>
              <a:t> </a:t>
            </a:r>
            <a:r>
              <a:rPr lang="sv-SE" dirty="0" err="1"/>
              <a:t>anapaswa</a:t>
            </a:r>
            <a:r>
              <a:rPr lang="sv-SE" dirty="0"/>
              <a:t> </a:t>
            </a:r>
            <a:r>
              <a:rPr lang="sv-SE" dirty="0" err="1"/>
              <a:t>kuwa</a:t>
            </a:r>
            <a:r>
              <a:rPr lang="sv-SE" dirty="0"/>
              <a:t> </a:t>
            </a:r>
            <a:r>
              <a:rPr lang="sv-SE" dirty="0" err="1"/>
              <a:t>na</a:t>
            </a:r>
            <a:r>
              <a:rPr lang="sv-SE" dirty="0"/>
              <a:t> </a:t>
            </a:r>
            <a:r>
              <a:rPr lang="sv-SE" dirty="0" err="1"/>
              <a:t>uhuru</a:t>
            </a:r>
            <a:r>
              <a:rPr lang="sv-SE" dirty="0"/>
              <a:t> wa </a:t>
            </a:r>
            <a:r>
              <a:rPr lang="sv-SE" dirty="0" err="1"/>
              <a:t>Kufikiri</a:t>
            </a:r>
            <a:r>
              <a:rPr lang="sv-SE" dirty="0"/>
              <a:t>, </a:t>
            </a:r>
            <a:r>
              <a:rPr lang="sv-SE" dirty="0" err="1"/>
              <a:t>Kuamini</a:t>
            </a:r>
            <a:r>
              <a:rPr lang="sv-SE" dirty="0"/>
              <a:t>, </a:t>
            </a:r>
            <a:r>
              <a:rPr lang="sv-SE" dirty="0" err="1"/>
              <a:t>Kustahili</a:t>
            </a:r>
            <a:r>
              <a:rPr lang="sv-SE" dirty="0"/>
              <a:t>, </a:t>
            </a:r>
            <a:r>
              <a:rPr lang="sv-SE" dirty="0" err="1"/>
              <a:t>Kutenda</a:t>
            </a:r>
            <a:r>
              <a:rPr lang="sv-SE" dirty="0"/>
              <a:t>, </a:t>
            </a:r>
            <a:r>
              <a:rPr lang="sv-SE" dirty="0" err="1"/>
              <a:t>Kuhoji</a:t>
            </a:r>
            <a:r>
              <a:rPr lang="sv-SE" dirty="0"/>
              <a:t>, </a:t>
            </a:r>
            <a:r>
              <a:rPr lang="sv-SE" dirty="0" err="1"/>
              <a:t>Kubadilisha</a:t>
            </a:r>
            <a:r>
              <a:rPr lang="sv-SE" dirty="0"/>
              <a:t> </a:t>
            </a:r>
            <a:r>
              <a:rPr lang="sv-SE" dirty="0" err="1"/>
              <a:t>mawazo</a:t>
            </a:r>
            <a:r>
              <a:rPr lang="sv-SE" dirty="0"/>
              <a:t>, </a:t>
            </a:r>
            <a:r>
              <a:rPr lang="sv-SE" dirty="0" err="1"/>
              <a:t>na</a:t>
            </a:r>
            <a:r>
              <a:rPr lang="sv-SE" dirty="0"/>
              <a:t> </a:t>
            </a:r>
            <a:r>
              <a:rPr lang="sv-SE" dirty="0" err="1"/>
              <a:t>Kukataa</a:t>
            </a:r>
            <a:r>
              <a:rPr lang="sv-SE" dirty="0"/>
              <a:t>.</a:t>
            </a:r>
          </a:p>
          <a:p>
            <a:pPr marL="0" lvl="0" indent="0" algn="l" rtl="0">
              <a:lnSpc>
                <a:spcPct val="115000"/>
              </a:lnSpc>
              <a:spcBef>
                <a:spcPts val="1200"/>
              </a:spcBef>
              <a:spcAft>
                <a:spcPts val="1200"/>
              </a:spcAft>
              <a:buSzPts val="1100"/>
              <a:buNone/>
            </a:pPr>
            <a:endParaRPr dirty="0"/>
          </a:p>
        </p:txBody>
      </p:sp>
      <p:sp>
        <p:nvSpPr>
          <p:cNvPr id="266" name="Google Shape;266;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67" name="Google Shape;267;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68" name="Google Shape;268;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Tuna </a:t>
            </a:r>
            <a:r>
              <a:rPr lang="en-GB" b="1" dirty="0" err="1"/>
              <a:t>haki</a:t>
            </a:r>
            <a:r>
              <a:rPr lang="en-GB" b="1" dirty="0"/>
              <a:t> </a:t>
            </a:r>
            <a:r>
              <a:rPr lang="en-GB" b="1" dirty="0" err="1"/>
              <a:t>zipi</a:t>
            </a:r>
            <a:r>
              <a:rPr lang="en-GB" b="1" dirty="0"/>
              <a:t>?</a:t>
            </a:r>
            <a:r>
              <a:rPr lang="en-GB" sz="1200" b="1" dirty="0">
                <a:solidFill>
                  <a:schemeClr val="dk1"/>
                </a:solidFill>
                <a:latin typeface="Calibri"/>
                <a:ea typeface="Calibri"/>
                <a:cs typeface="Calibri"/>
                <a:sym typeface="Calibri"/>
              </a:rPr>
              <a:t> </a:t>
            </a:r>
            <a:br>
              <a:rPr lang="en-GB" sz="1200" b="1" dirty="0"/>
            </a:br>
            <a:r>
              <a:rPr lang="sv-SE" dirty="0" err="1">
                <a:solidFill>
                  <a:schemeClr val="dk1"/>
                </a:solidFill>
              </a:rPr>
              <a:t>Kwa</a:t>
            </a:r>
            <a:r>
              <a:rPr lang="sv-SE" dirty="0">
                <a:solidFill>
                  <a:schemeClr val="dk1"/>
                </a:solidFill>
              </a:rPr>
              <a:t> </a:t>
            </a:r>
            <a:r>
              <a:rPr lang="sv-SE" dirty="0" err="1">
                <a:solidFill>
                  <a:schemeClr val="dk1"/>
                </a:solidFill>
              </a:rPr>
              <a:t>hiyo</a:t>
            </a:r>
            <a:r>
              <a:rPr lang="sv-SE" dirty="0">
                <a:solidFill>
                  <a:schemeClr val="dk1"/>
                </a:solidFill>
              </a:rPr>
              <a:t>, </a:t>
            </a:r>
            <a:r>
              <a:rPr lang="sv-SE" dirty="0" err="1">
                <a:solidFill>
                  <a:schemeClr val="dk1"/>
                </a:solidFill>
              </a:rPr>
              <a:t>tuna</a:t>
            </a:r>
            <a:r>
              <a:rPr lang="sv-SE" dirty="0">
                <a:solidFill>
                  <a:schemeClr val="dk1"/>
                </a:solidFill>
              </a:rPr>
              <a:t> </a:t>
            </a:r>
            <a:r>
              <a:rPr lang="sv-SE" dirty="0" err="1">
                <a:solidFill>
                  <a:schemeClr val="dk1"/>
                </a:solidFill>
              </a:rPr>
              <a:t>haki</a:t>
            </a:r>
            <a:r>
              <a:rPr lang="sv-SE" dirty="0">
                <a:solidFill>
                  <a:schemeClr val="dk1"/>
                </a:solidFill>
              </a:rPr>
              <a:t> </a:t>
            </a:r>
            <a:r>
              <a:rPr lang="sv-SE" dirty="0" err="1">
                <a:solidFill>
                  <a:schemeClr val="dk1"/>
                </a:solidFill>
              </a:rPr>
              <a:t>zipi</a:t>
            </a:r>
            <a:r>
              <a:rPr lang="sv-SE" dirty="0">
                <a:solidFill>
                  <a:schemeClr val="dk1"/>
                </a:solidFill>
              </a:rPr>
              <a:t>? </a:t>
            </a:r>
            <a:r>
              <a:rPr lang="sv-SE" dirty="0" err="1">
                <a:solidFill>
                  <a:schemeClr val="dk1"/>
                </a:solidFill>
              </a:rPr>
              <a:t>Hebu</a:t>
            </a:r>
            <a:r>
              <a:rPr lang="sv-SE" dirty="0">
                <a:solidFill>
                  <a:schemeClr val="dk1"/>
                </a:solidFill>
              </a:rPr>
              <a:t> </a:t>
            </a:r>
            <a:r>
              <a:rPr lang="sv-SE" dirty="0" err="1">
                <a:solidFill>
                  <a:schemeClr val="dk1"/>
                </a:solidFill>
              </a:rPr>
              <a:t>tuangalie</a:t>
            </a:r>
            <a:r>
              <a:rPr lang="sv-SE" dirty="0">
                <a:solidFill>
                  <a:schemeClr val="dk1"/>
                </a:solidFill>
              </a:rPr>
              <a:t> </a:t>
            </a:r>
            <a:r>
              <a:rPr lang="sv-SE" dirty="0" err="1">
                <a:solidFill>
                  <a:schemeClr val="dk1"/>
                </a:solidFill>
              </a:rPr>
              <a:t>yaliyoandikwa</a:t>
            </a:r>
            <a:r>
              <a:rPr lang="sv-SE" dirty="0">
                <a:solidFill>
                  <a:schemeClr val="dk1"/>
                </a:solidFill>
              </a:rPr>
              <a:t> </a:t>
            </a:r>
            <a:r>
              <a:rPr lang="sv-SE" dirty="0" err="1">
                <a:solidFill>
                  <a:schemeClr val="dk1"/>
                </a:solidFill>
              </a:rPr>
              <a:t>katika</a:t>
            </a:r>
            <a:r>
              <a:rPr lang="sv-SE" dirty="0">
                <a:solidFill>
                  <a:schemeClr val="dk1"/>
                </a:solidFill>
              </a:rPr>
              <a:t> </a:t>
            </a:r>
            <a:r>
              <a:rPr lang="sv-SE" dirty="0" err="1">
                <a:solidFill>
                  <a:schemeClr val="dk1"/>
                </a:solidFill>
              </a:rPr>
              <a:t>mikataba</a:t>
            </a:r>
            <a:r>
              <a:rPr lang="sv-SE" dirty="0">
                <a:solidFill>
                  <a:schemeClr val="dk1"/>
                </a:solidFill>
              </a:rPr>
              <a:t> </a:t>
            </a:r>
            <a:r>
              <a:rPr lang="sv-SE" dirty="0" err="1">
                <a:solidFill>
                  <a:schemeClr val="dk1"/>
                </a:solidFill>
              </a:rPr>
              <a:t>ya</a:t>
            </a:r>
            <a:r>
              <a:rPr lang="sv-SE" dirty="0">
                <a:solidFill>
                  <a:schemeClr val="dk1"/>
                </a:solidFill>
              </a:rPr>
              <a:t> </a:t>
            </a:r>
            <a:r>
              <a:rPr lang="sv-SE" dirty="0" err="1">
                <a:solidFill>
                  <a:schemeClr val="dk1"/>
                </a:solidFill>
              </a:rPr>
              <a:t>kimataifa</a:t>
            </a:r>
            <a:r>
              <a:rPr lang="sv-SE" dirty="0">
                <a:solidFill>
                  <a:schemeClr val="dk1"/>
                </a:solidFill>
              </a:rPr>
              <a:t>. </a:t>
            </a:r>
          </a:p>
          <a:p>
            <a:pPr marL="0" lvl="0" indent="0" algn="l" rtl="0">
              <a:spcBef>
                <a:spcPts val="0"/>
              </a:spcBef>
              <a:spcAft>
                <a:spcPts val="0"/>
              </a:spcAft>
              <a:buNone/>
            </a:pPr>
            <a:endParaRPr lang="sv-SE" dirty="0">
              <a:solidFill>
                <a:schemeClr val="dk1"/>
              </a:solidFill>
            </a:endParaRPr>
          </a:p>
          <a:p>
            <a:pPr marL="0" lvl="0" indent="0" algn="l" rtl="0">
              <a:spcBef>
                <a:spcPts val="0"/>
              </a:spcBef>
              <a:spcAft>
                <a:spcPts val="0"/>
              </a:spcAft>
              <a:buNone/>
            </a:pPr>
            <a:r>
              <a:rPr lang="sv-SE" dirty="0" err="1">
                <a:solidFill>
                  <a:schemeClr val="dk1"/>
                </a:solidFill>
              </a:rPr>
              <a:t>Uhuru</a:t>
            </a:r>
            <a:r>
              <a:rPr lang="sv-SE" dirty="0">
                <a:solidFill>
                  <a:schemeClr val="dk1"/>
                </a:solidFill>
              </a:rPr>
              <a:t> wa </a:t>
            </a:r>
            <a:r>
              <a:rPr lang="sv-SE" dirty="0" err="1">
                <a:solidFill>
                  <a:schemeClr val="dk1"/>
                </a:solidFill>
              </a:rPr>
              <a:t>dini</a:t>
            </a:r>
            <a:r>
              <a:rPr lang="sv-SE" dirty="0">
                <a:solidFill>
                  <a:schemeClr val="dk1"/>
                </a:solidFill>
              </a:rPr>
              <a:t> au </a:t>
            </a:r>
            <a:r>
              <a:rPr lang="sv-SE" dirty="0" err="1">
                <a:solidFill>
                  <a:schemeClr val="dk1"/>
                </a:solidFill>
              </a:rPr>
              <a:t>imani</a:t>
            </a:r>
            <a:r>
              <a:rPr lang="sv-SE" dirty="0">
                <a:solidFill>
                  <a:schemeClr val="dk1"/>
                </a:solidFill>
              </a:rPr>
              <a:t> </a:t>
            </a:r>
            <a:r>
              <a:rPr lang="sv-SE" dirty="0" err="1">
                <a:solidFill>
                  <a:schemeClr val="dk1"/>
                </a:solidFill>
              </a:rPr>
              <a:t>unalindwa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Kifungu</a:t>
            </a:r>
            <a:r>
              <a:rPr lang="sv-SE" dirty="0">
                <a:solidFill>
                  <a:schemeClr val="dk1"/>
                </a:solidFill>
              </a:rPr>
              <a:t> </a:t>
            </a:r>
            <a:r>
              <a:rPr lang="sv-SE" dirty="0" err="1">
                <a:solidFill>
                  <a:schemeClr val="dk1"/>
                </a:solidFill>
              </a:rPr>
              <a:t>cha</a:t>
            </a:r>
            <a:r>
              <a:rPr lang="sv-SE" dirty="0">
                <a:solidFill>
                  <a:schemeClr val="dk1"/>
                </a:solidFill>
              </a:rPr>
              <a:t> 18 </a:t>
            </a:r>
            <a:r>
              <a:rPr lang="sv-SE" dirty="0" err="1">
                <a:solidFill>
                  <a:schemeClr val="dk1"/>
                </a:solidFill>
              </a:rPr>
              <a:t>cha</a:t>
            </a:r>
            <a:r>
              <a:rPr lang="sv-SE" dirty="0">
                <a:solidFill>
                  <a:schemeClr val="dk1"/>
                </a:solidFill>
              </a:rPr>
              <a:t> </a:t>
            </a:r>
            <a:r>
              <a:rPr lang="sv-SE" dirty="0" err="1">
                <a:solidFill>
                  <a:schemeClr val="dk1"/>
                </a:solidFill>
              </a:rPr>
              <a:t>Mkataba</a:t>
            </a:r>
            <a:r>
              <a:rPr lang="sv-SE" dirty="0">
                <a:solidFill>
                  <a:schemeClr val="dk1"/>
                </a:solidFill>
              </a:rPr>
              <a:t> wa </a:t>
            </a:r>
            <a:r>
              <a:rPr lang="sv-SE" dirty="0" err="1">
                <a:solidFill>
                  <a:schemeClr val="dk1"/>
                </a:solidFill>
              </a:rPr>
              <a:t>Kimataifa</a:t>
            </a:r>
            <a:r>
              <a:rPr lang="sv-SE" dirty="0">
                <a:solidFill>
                  <a:schemeClr val="dk1"/>
                </a:solidFill>
              </a:rPr>
              <a:t> wa </a:t>
            </a:r>
            <a:r>
              <a:rPr lang="sv-SE" dirty="0" err="1">
                <a:solidFill>
                  <a:schemeClr val="dk1"/>
                </a:solidFill>
              </a:rPr>
              <a:t>Haki</a:t>
            </a:r>
            <a:r>
              <a:rPr lang="sv-SE" dirty="0">
                <a:solidFill>
                  <a:schemeClr val="dk1"/>
                </a:solidFill>
              </a:rPr>
              <a:t> </a:t>
            </a:r>
            <a:r>
              <a:rPr lang="sv-SE" dirty="0" err="1">
                <a:solidFill>
                  <a:schemeClr val="dk1"/>
                </a:solidFill>
              </a:rPr>
              <a:t>za</a:t>
            </a:r>
            <a:r>
              <a:rPr lang="sv-SE" dirty="0">
                <a:solidFill>
                  <a:schemeClr val="dk1"/>
                </a:solidFill>
              </a:rPr>
              <a:t> </a:t>
            </a:r>
            <a:r>
              <a:rPr lang="sv-SE" dirty="0" err="1">
                <a:solidFill>
                  <a:schemeClr val="dk1"/>
                </a:solidFill>
              </a:rPr>
              <a:t>Kiraia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Kisiasa</a:t>
            </a:r>
            <a:r>
              <a:rPr lang="sv-SE" dirty="0">
                <a:solidFill>
                  <a:schemeClr val="dk1"/>
                </a:solidFill>
              </a:rPr>
              <a:t> (ICCPR). </a:t>
            </a:r>
          </a:p>
          <a:p>
            <a:pPr marL="0" lvl="0" indent="0" algn="l" rtl="0">
              <a:spcBef>
                <a:spcPts val="0"/>
              </a:spcBef>
              <a:spcAft>
                <a:spcPts val="0"/>
              </a:spcAft>
              <a:buNone/>
            </a:pPr>
            <a:endParaRPr lang="sv-SE" dirty="0">
              <a:solidFill>
                <a:schemeClr val="dk1"/>
              </a:solidFill>
            </a:endParaRPr>
          </a:p>
          <a:p>
            <a:pPr marL="0" lvl="0" indent="0" algn="l" rtl="0">
              <a:spcBef>
                <a:spcPts val="0"/>
              </a:spcBef>
              <a:spcAft>
                <a:spcPts val="0"/>
              </a:spcAft>
              <a:buNone/>
            </a:pPr>
            <a:r>
              <a:rPr lang="sv-SE" dirty="0">
                <a:solidFill>
                  <a:schemeClr val="dk1"/>
                </a:solidFill>
              </a:rPr>
              <a:t>Huu ni </a:t>
            </a:r>
            <a:r>
              <a:rPr lang="sv-SE" dirty="0" err="1">
                <a:solidFill>
                  <a:schemeClr val="dk1"/>
                </a:solidFill>
              </a:rPr>
              <a:t>mkataba</a:t>
            </a:r>
            <a:r>
              <a:rPr lang="sv-SE" dirty="0">
                <a:solidFill>
                  <a:schemeClr val="dk1"/>
                </a:solidFill>
              </a:rPr>
              <a:t> wa </a:t>
            </a:r>
            <a:r>
              <a:rPr lang="sv-SE" dirty="0" err="1">
                <a:solidFill>
                  <a:schemeClr val="dk1"/>
                </a:solidFill>
              </a:rPr>
              <a:t>kisheria</a:t>
            </a:r>
            <a:r>
              <a:rPr lang="sv-SE" dirty="0">
                <a:solidFill>
                  <a:schemeClr val="dk1"/>
                </a:solidFill>
              </a:rPr>
              <a:t> </a:t>
            </a:r>
            <a:r>
              <a:rPr lang="sv-SE" dirty="0" err="1">
                <a:solidFill>
                  <a:schemeClr val="dk1"/>
                </a:solidFill>
              </a:rPr>
              <a:t>unaofungamanisha</a:t>
            </a:r>
            <a:r>
              <a:rPr lang="sv-SE" dirty="0">
                <a:solidFill>
                  <a:schemeClr val="dk1"/>
                </a:solidFill>
              </a:rPr>
              <a:t> </a:t>
            </a:r>
            <a:r>
              <a:rPr lang="sv-SE" dirty="0" err="1">
                <a:solidFill>
                  <a:schemeClr val="dk1"/>
                </a:solidFill>
              </a:rPr>
              <a:t>nchi</a:t>
            </a:r>
            <a:r>
              <a:rPr lang="sv-SE" dirty="0">
                <a:solidFill>
                  <a:schemeClr val="dk1"/>
                </a:solidFill>
              </a:rPr>
              <a:t> </a:t>
            </a:r>
            <a:r>
              <a:rPr lang="sv-SE" dirty="0" err="1">
                <a:solidFill>
                  <a:schemeClr val="dk1"/>
                </a:solidFill>
              </a:rPr>
              <a:t>zilizouridhia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mataifa</a:t>
            </a:r>
            <a:r>
              <a:rPr lang="sv-SE" dirty="0">
                <a:solidFill>
                  <a:schemeClr val="dk1"/>
                </a:solidFill>
              </a:rPr>
              <a:t> 173 </a:t>
            </a:r>
            <a:r>
              <a:rPr lang="sv-SE" dirty="0" err="1">
                <a:solidFill>
                  <a:schemeClr val="dk1"/>
                </a:solidFill>
              </a:rPr>
              <a:t>yamejitolea</a:t>
            </a:r>
            <a:r>
              <a:rPr lang="sv-SE" dirty="0">
                <a:solidFill>
                  <a:schemeClr val="dk1"/>
                </a:solidFill>
              </a:rPr>
              <a:t> </a:t>
            </a:r>
            <a:r>
              <a:rPr lang="sv-SE" dirty="0" err="1">
                <a:solidFill>
                  <a:schemeClr val="dk1"/>
                </a:solidFill>
              </a:rPr>
              <a:t>kuufuata</a:t>
            </a:r>
            <a:r>
              <a:rPr lang="sv-SE" dirty="0">
                <a:solidFill>
                  <a:schemeClr val="dk1"/>
                </a:solidFill>
              </a:rPr>
              <a:t>. </a:t>
            </a:r>
          </a:p>
          <a:p>
            <a:pPr marL="0" lvl="0" indent="0" algn="l" rtl="0">
              <a:spcBef>
                <a:spcPts val="0"/>
              </a:spcBef>
              <a:spcAft>
                <a:spcPts val="0"/>
              </a:spcAft>
              <a:buNone/>
            </a:pPr>
            <a:endParaRPr lang="sv-SE" i="1" dirty="0">
              <a:solidFill>
                <a:schemeClr val="dk1"/>
              </a:solidFill>
            </a:endParaRPr>
          </a:p>
          <a:p>
            <a:pPr marL="0" lvl="0" indent="0" algn="l" rtl="0">
              <a:spcBef>
                <a:spcPts val="0"/>
              </a:spcBef>
              <a:spcAft>
                <a:spcPts val="0"/>
              </a:spcAft>
              <a:buNone/>
            </a:pPr>
            <a:r>
              <a:rPr lang="sv-SE" i="1" dirty="0">
                <a:solidFill>
                  <a:schemeClr val="dk1"/>
                </a:solidFill>
              </a:rPr>
              <a:t>[</a:t>
            </a:r>
            <a:r>
              <a:rPr lang="sv-SE" i="1" dirty="0" err="1">
                <a:solidFill>
                  <a:schemeClr val="dk1"/>
                </a:solidFill>
              </a:rPr>
              <a:t>Waambie</a:t>
            </a:r>
            <a:r>
              <a:rPr lang="sv-SE" i="1" dirty="0">
                <a:solidFill>
                  <a:schemeClr val="dk1"/>
                </a:solidFill>
              </a:rPr>
              <a:t> </a:t>
            </a:r>
            <a:r>
              <a:rPr lang="sv-SE" i="1" dirty="0" err="1">
                <a:solidFill>
                  <a:schemeClr val="dk1"/>
                </a:solidFill>
              </a:rPr>
              <a:t>washiriki</a:t>
            </a:r>
            <a:r>
              <a:rPr lang="sv-SE" i="1" dirty="0">
                <a:solidFill>
                  <a:schemeClr val="dk1"/>
                </a:solidFill>
              </a:rPr>
              <a:t> </a:t>
            </a:r>
            <a:r>
              <a:rPr lang="sv-SE" i="1" dirty="0" err="1">
                <a:solidFill>
                  <a:schemeClr val="dk1"/>
                </a:solidFill>
              </a:rPr>
              <a:t>ikiwa</a:t>
            </a:r>
            <a:r>
              <a:rPr lang="sv-SE" i="1" dirty="0">
                <a:solidFill>
                  <a:schemeClr val="dk1"/>
                </a:solidFill>
              </a:rPr>
              <a:t> </a:t>
            </a:r>
            <a:r>
              <a:rPr lang="sv-SE" i="1" dirty="0" err="1">
                <a:solidFill>
                  <a:schemeClr val="dk1"/>
                </a:solidFill>
              </a:rPr>
              <a:t>nchi</a:t>
            </a:r>
            <a:r>
              <a:rPr lang="sv-SE" i="1" dirty="0">
                <a:solidFill>
                  <a:schemeClr val="dk1"/>
                </a:solidFill>
              </a:rPr>
              <a:t> </a:t>
            </a:r>
            <a:r>
              <a:rPr lang="sv-SE" i="1" dirty="0" err="1">
                <a:solidFill>
                  <a:schemeClr val="dk1"/>
                </a:solidFill>
              </a:rPr>
              <a:t>yako</a:t>
            </a:r>
            <a:r>
              <a:rPr lang="sv-SE" i="1" dirty="0">
                <a:solidFill>
                  <a:schemeClr val="dk1"/>
                </a:solidFill>
              </a:rPr>
              <a:t> </a:t>
            </a:r>
            <a:r>
              <a:rPr lang="sv-SE" i="1" dirty="0" err="1">
                <a:solidFill>
                  <a:schemeClr val="dk1"/>
                </a:solidFill>
              </a:rPr>
              <a:t>imekubali</a:t>
            </a:r>
            <a:r>
              <a:rPr lang="sv-SE" i="1" dirty="0">
                <a:solidFill>
                  <a:schemeClr val="dk1"/>
                </a:solidFill>
              </a:rPr>
              <a:t> ICCPR.]</a:t>
            </a:r>
            <a:endParaRPr i="1" dirty="0">
              <a:solidFill>
                <a:schemeClr val="dk1"/>
              </a:solidFill>
            </a:endParaRPr>
          </a:p>
        </p:txBody>
      </p:sp>
      <p:sp>
        <p:nvSpPr>
          <p:cNvPr id="280" name="Google Shape;280;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81" name="Google Shape;281;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82" name="Google Shape;28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Sentensi</a:t>
            </a:r>
            <a:r>
              <a:rPr lang="sv-SE" dirty="0"/>
              <a:t> </a:t>
            </a:r>
            <a:r>
              <a:rPr lang="sv-SE" dirty="0" err="1"/>
              <a:t>ya</a:t>
            </a:r>
            <a:r>
              <a:rPr lang="sv-SE" dirty="0"/>
              <a:t> </a:t>
            </a:r>
            <a:r>
              <a:rPr lang="sv-SE" dirty="0" err="1"/>
              <a:t>kwanza</a:t>
            </a:r>
            <a:r>
              <a:rPr lang="sv-SE" dirty="0"/>
              <a:t> </a:t>
            </a:r>
            <a:r>
              <a:rPr lang="sv-SE" dirty="0" err="1"/>
              <a:t>ya</a:t>
            </a:r>
            <a:r>
              <a:rPr lang="sv-SE" dirty="0"/>
              <a:t> </a:t>
            </a:r>
            <a:r>
              <a:rPr lang="sv-SE" dirty="0" err="1"/>
              <a:t>Kifungu</a:t>
            </a:r>
            <a:r>
              <a:rPr lang="sv-SE" dirty="0"/>
              <a:t> </a:t>
            </a:r>
            <a:r>
              <a:rPr lang="sv-SE" dirty="0" err="1"/>
              <a:t>cha</a:t>
            </a:r>
            <a:r>
              <a:rPr lang="sv-SE" dirty="0"/>
              <a:t> 18 </a:t>
            </a:r>
            <a:r>
              <a:rPr lang="sv-SE" dirty="0" err="1"/>
              <a:t>inasema</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"Kila </a:t>
            </a:r>
            <a:r>
              <a:rPr lang="sv-SE" dirty="0" err="1"/>
              <a:t>mtu</a:t>
            </a:r>
            <a:r>
              <a:rPr lang="sv-SE" dirty="0"/>
              <a:t> </a:t>
            </a:r>
            <a:r>
              <a:rPr lang="sv-SE" dirty="0" err="1"/>
              <a:t>atakuwa</a:t>
            </a:r>
            <a:r>
              <a:rPr lang="sv-SE" dirty="0"/>
              <a:t> </a:t>
            </a:r>
            <a:r>
              <a:rPr lang="sv-SE" dirty="0" err="1"/>
              <a:t>na</a:t>
            </a:r>
            <a:r>
              <a:rPr lang="sv-SE" dirty="0"/>
              <a:t> </a:t>
            </a:r>
            <a:r>
              <a:rPr lang="sv-SE" dirty="0" err="1"/>
              <a:t>haki</a:t>
            </a:r>
            <a:r>
              <a:rPr lang="sv-SE" dirty="0"/>
              <a:t> </a:t>
            </a:r>
            <a:r>
              <a:rPr lang="sv-SE" dirty="0" err="1"/>
              <a:t>ya</a:t>
            </a:r>
            <a:r>
              <a:rPr lang="sv-SE" dirty="0"/>
              <a:t> </a:t>
            </a:r>
            <a:r>
              <a:rPr lang="sv-SE" dirty="0" err="1"/>
              <a:t>uhuru</a:t>
            </a:r>
            <a:r>
              <a:rPr lang="sv-SE" dirty="0"/>
              <a:t> wa </a:t>
            </a:r>
            <a:r>
              <a:rPr lang="sv-SE" dirty="0" err="1"/>
              <a:t>mawazo</a:t>
            </a:r>
            <a:r>
              <a:rPr lang="sv-SE" dirty="0"/>
              <a:t>, </a:t>
            </a:r>
            <a:r>
              <a:rPr lang="sv-SE" dirty="0" err="1"/>
              <a:t>dhamiri</a:t>
            </a:r>
            <a:r>
              <a:rPr lang="sv-SE" dirty="0"/>
              <a:t> </a:t>
            </a:r>
            <a:r>
              <a:rPr lang="sv-SE" dirty="0" err="1"/>
              <a:t>na</a:t>
            </a:r>
            <a:r>
              <a:rPr lang="sv-SE" dirty="0"/>
              <a:t> </a:t>
            </a:r>
            <a:r>
              <a:rPr lang="sv-SE" dirty="0" err="1"/>
              <a:t>dini</a:t>
            </a:r>
            <a:r>
              <a:rPr lang="sv-SE" dirty="0"/>
              <a:t>."</a:t>
            </a:r>
          </a:p>
          <a:p>
            <a:pPr marL="0" lvl="0" indent="0" algn="l" rtl="0">
              <a:spcBef>
                <a:spcPts val="0"/>
              </a:spcBef>
              <a:spcAft>
                <a:spcPts val="0"/>
              </a:spcAft>
              <a:buNone/>
            </a:pPr>
            <a:endParaRPr dirty="0"/>
          </a:p>
        </p:txBody>
      </p:sp>
      <p:sp>
        <p:nvSpPr>
          <p:cNvPr id="293" name="Google Shape;293;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4" name="Google Shape;294;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295" name="Google Shape;29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6363"/>
              </a:lnSpc>
              <a:spcBef>
                <a:spcPts val="1200"/>
              </a:spcBef>
              <a:spcAft>
                <a:spcPts val="0"/>
              </a:spcAft>
              <a:buNone/>
            </a:pPr>
            <a:r>
              <a:rPr lang="sv-SE" dirty="0"/>
              <a:t>Kila </a:t>
            </a:r>
            <a:r>
              <a:rPr lang="sv-SE" dirty="0" err="1"/>
              <a:t>mtu</a:t>
            </a:r>
            <a:r>
              <a:rPr lang="sv-SE" dirty="0"/>
              <a:t> ana </a:t>
            </a:r>
            <a:r>
              <a:rPr lang="sv-SE" dirty="0" err="1"/>
              <a:t>haki</a:t>
            </a:r>
            <a:r>
              <a:rPr lang="sv-SE" dirty="0"/>
              <a:t> </a:t>
            </a:r>
            <a:r>
              <a:rPr lang="sv-SE" dirty="0" err="1"/>
              <a:t>ya</a:t>
            </a:r>
            <a:r>
              <a:rPr lang="sv-SE" dirty="0"/>
              <a:t> </a:t>
            </a:r>
            <a:r>
              <a:rPr lang="sv-SE" b="0" dirty="0" err="1"/>
              <a:t>kufikiri</a:t>
            </a:r>
            <a:r>
              <a:rPr lang="sv-SE" b="0" dirty="0"/>
              <a:t> </a:t>
            </a:r>
            <a:r>
              <a:rPr lang="sv-SE" b="0" dirty="0" err="1"/>
              <a:t>kwa</a:t>
            </a:r>
            <a:r>
              <a:rPr lang="sv-SE" b="0" dirty="0"/>
              <a:t> </a:t>
            </a:r>
            <a:r>
              <a:rPr lang="sv-SE" dirty="0" err="1"/>
              <a:t>uhuru</a:t>
            </a:r>
            <a:r>
              <a:rPr lang="sv-SE" dirty="0"/>
              <a:t> – </a:t>
            </a:r>
            <a:r>
              <a:rPr lang="sv-SE" dirty="0" err="1"/>
              <a:t>kama</a:t>
            </a:r>
            <a:r>
              <a:rPr lang="sv-SE" dirty="0"/>
              <a:t> </a:t>
            </a:r>
            <a:r>
              <a:rPr lang="sv-SE" dirty="0" err="1"/>
              <a:t>Ziana</a:t>
            </a:r>
            <a:r>
              <a:rPr lang="sv-SE" dirty="0"/>
              <a:t> </a:t>
            </a:r>
            <a:r>
              <a:rPr lang="sv-SE" dirty="0" err="1"/>
              <a:t>katika</a:t>
            </a:r>
            <a:r>
              <a:rPr lang="sv-SE" dirty="0"/>
              <a:t> </a:t>
            </a:r>
            <a:r>
              <a:rPr lang="sv-SE" dirty="0" err="1"/>
              <a:t>hadithi</a:t>
            </a:r>
            <a:r>
              <a:rPr lang="sv-SE" dirty="0"/>
              <a:t>, </a:t>
            </a:r>
            <a:r>
              <a:rPr lang="sv-SE" dirty="0" err="1"/>
              <a:t>aliyefikiri</a:t>
            </a:r>
            <a:r>
              <a:rPr lang="sv-SE" dirty="0"/>
              <a:t> </a:t>
            </a:r>
            <a:r>
              <a:rPr lang="sv-SE" dirty="0" err="1"/>
              <a:t>kuwa</a:t>
            </a:r>
            <a:r>
              <a:rPr lang="sv-SE" dirty="0"/>
              <a:t> </a:t>
            </a:r>
            <a:r>
              <a:rPr lang="sv-SE" dirty="0" err="1"/>
              <a:t>alipaswa</a:t>
            </a:r>
            <a:r>
              <a:rPr lang="sv-SE" dirty="0"/>
              <a:t> </a:t>
            </a:r>
            <a:r>
              <a:rPr lang="sv-SE" dirty="0" err="1"/>
              <a:t>kuruhusiwa</a:t>
            </a:r>
            <a:r>
              <a:rPr lang="sv-SE" dirty="0"/>
              <a:t> kupiga </a:t>
            </a:r>
            <a:r>
              <a:rPr lang="sv-SE" dirty="0" err="1"/>
              <a:t>filimbi</a:t>
            </a:r>
            <a:r>
              <a:rPr lang="sv-SE" dirty="0"/>
              <a:t> hata </a:t>
            </a:r>
            <a:r>
              <a:rPr lang="sv-SE" dirty="0" err="1"/>
              <a:t>kama</a:t>
            </a:r>
            <a:r>
              <a:rPr lang="sv-SE" dirty="0"/>
              <a:t> </a:t>
            </a:r>
            <a:r>
              <a:rPr lang="sv-SE" dirty="0" err="1"/>
              <a:t>alikuwa</a:t>
            </a:r>
            <a:r>
              <a:rPr lang="sv-SE" dirty="0"/>
              <a:t> </a:t>
            </a:r>
            <a:r>
              <a:rPr lang="sv-SE" dirty="0" err="1"/>
              <a:t>msichana</a:t>
            </a:r>
            <a:r>
              <a:rPr lang="sv-SE" dirty="0"/>
              <a:t>.</a:t>
            </a:r>
            <a:endParaRPr dirty="0"/>
          </a:p>
        </p:txBody>
      </p:sp>
      <p:sp>
        <p:nvSpPr>
          <p:cNvPr id="303" name="Google Shape;303;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04" name="Google Shape;304;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05" name="Google Shape;30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a:spcBef>
                <a:spcPts val="0"/>
              </a:spcBef>
              <a:spcAft>
                <a:spcPts val="0"/>
              </a:spcAft>
              <a:buNone/>
            </a:pPr>
            <a:r>
              <a:rPr lang="sv-SE" b="0" i="1" dirty="0" err="1"/>
              <a:t>Slaidi</a:t>
            </a:r>
            <a:r>
              <a:rPr lang="sv-SE" b="0" i="1" dirty="0"/>
              <a:t> </a:t>
            </a:r>
            <a:r>
              <a:rPr lang="sv-SE" b="0" i="1" dirty="0" err="1"/>
              <a:t>ya</a:t>
            </a:r>
            <a:r>
              <a:rPr lang="sv-SE" b="0" i="1" dirty="0"/>
              <a:t> 3-23 </a:t>
            </a:r>
            <a:r>
              <a:rPr lang="sv-SE" b="0" i="1" dirty="0" err="1"/>
              <a:t>inaelezea</a:t>
            </a:r>
            <a:r>
              <a:rPr lang="sv-SE" b="0" i="1" dirty="0"/>
              <a:t> </a:t>
            </a:r>
            <a:r>
              <a:rPr lang="sv-SE" b="0" i="1" dirty="0" err="1"/>
              <a:t>hadithi</a:t>
            </a:r>
            <a:r>
              <a:rPr lang="sv-SE" b="0" i="1" dirty="0"/>
              <a:t> </a:t>
            </a:r>
            <a:r>
              <a:rPr lang="sv-SE" b="0" i="1" dirty="0" err="1"/>
              <a:t>iliyotumika</a:t>
            </a:r>
            <a:r>
              <a:rPr lang="sv-SE" b="0" i="1" dirty="0"/>
              <a:t> </a:t>
            </a:r>
            <a:r>
              <a:rPr lang="sv-SE" b="0" i="1" dirty="0" err="1"/>
              <a:t>katika</a:t>
            </a:r>
            <a:r>
              <a:rPr lang="sv-SE" b="0" i="1" dirty="0"/>
              <a:t> </a:t>
            </a:r>
            <a:r>
              <a:rPr lang="sv-SE" b="0" i="1" dirty="0" err="1"/>
              <a:t>zoezi</a:t>
            </a:r>
            <a:r>
              <a:rPr lang="sv-SE" b="0" i="1" dirty="0"/>
              <a:t> la ’</a:t>
            </a:r>
            <a:r>
              <a:rPr lang="sv-SE" b="0" i="1" dirty="0" err="1"/>
              <a:t>Hapo</a:t>
            </a:r>
            <a:r>
              <a:rPr lang="sv-SE" b="0" i="1" dirty="0"/>
              <a:t> </a:t>
            </a:r>
            <a:r>
              <a:rPr lang="sv-SE" b="0" i="1" dirty="0" err="1"/>
              <a:t>zamani</a:t>
            </a:r>
            <a:r>
              <a:rPr lang="sv-SE" b="0" i="1" dirty="0"/>
              <a:t> </a:t>
            </a:r>
            <a:r>
              <a:rPr lang="sv-SE" b="0" i="1" dirty="0" err="1"/>
              <a:t>za</a:t>
            </a:r>
            <a:r>
              <a:rPr lang="sv-SE" b="0" i="1" dirty="0"/>
              <a:t> kale’.</a:t>
            </a:r>
          </a:p>
          <a:p>
            <a:pPr marL="0" indent="0">
              <a:buClr>
                <a:schemeClr val="dk1"/>
              </a:buClr>
            </a:pPr>
            <a:endParaRPr lang="en-GB" dirty="0"/>
          </a:p>
          <a:p>
            <a:pPr marL="0" lvl="0" indent="0" algn="l" rtl="0">
              <a:lnSpc>
                <a:spcPct val="115000"/>
              </a:lnSpc>
              <a:spcBef>
                <a:spcPts val="1200"/>
              </a:spcBef>
              <a:spcAft>
                <a:spcPts val="0"/>
              </a:spcAft>
              <a:buClr>
                <a:schemeClr val="dk1"/>
              </a:buClr>
              <a:buSzPts val="1100"/>
              <a:buFont typeface="Arial"/>
              <a:buNone/>
            </a:pPr>
            <a:r>
              <a:rPr lang="en-GB" b="1" dirty="0"/>
              <a:t>Nyimbo za </a:t>
            </a:r>
            <a:r>
              <a:rPr lang="en-GB" b="1" dirty="0" err="1"/>
              <a:t>Filimbi</a:t>
            </a:r>
            <a:r>
              <a:rPr lang="en-GB" b="1" dirty="0"/>
              <a:t> </a:t>
            </a:r>
            <a:r>
              <a:rPr lang="en-GB" b="1" dirty="0" err="1"/>
              <a:t>na</a:t>
            </a:r>
            <a:r>
              <a:rPr lang="en-GB" b="1" dirty="0"/>
              <a:t> Ngoma</a:t>
            </a:r>
          </a:p>
          <a:p>
            <a:pPr marL="0" lvl="0" indent="0" algn="l" rtl="0">
              <a:lnSpc>
                <a:spcPct val="115000"/>
              </a:lnSpc>
              <a:spcBef>
                <a:spcPts val="1200"/>
              </a:spcBef>
              <a:spcAft>
                <a:spcPts val="0"/>
              </a:spcAft>
              <a:buClr>
                <a:schemeClr val="dk1"/>
              </a:buClr>
              <a:buSzPts val="1100"/>
              <a:buFont typeface="Arial"/>
              <a:buNone/>
            </a:pPr>
            <a:endParaRPr b="1" dirty="0"/>
          </a:p>
          <a:p>
            <a:pPr marL="0" lvl="0" indent="0" algn="l" rtl="0">
              <a:lnSpc>
                <a:spcPct val="115000"/>
              </a:lnSpc>
              <a:spcBef>
                <a:spcPts val="1200"/>
              </a:spcBef>
              <a:spcAft>
                <a:spcPts val="1200"/>
              </a:spcAft>
              <a:buSzPts val="1100"/>
              <a:buNone/>
            </a:pPr>
            <a:r>
              <a:rPr lang="en-GB" dirty="0" err="1"/>
              <a:t>Imeandikwa</a:t>
            </a:r>
            <a:r>
              <a:rPr lang="en-GB" dirty="0"/>
              <a:t> </a:t>
            </a:r>
            <a:r>
              <a:rPr lang="en-GB" dirty="0" err="1"/>
              <a:t>na</a:t>
            </a:r>
            <a:r>
              <a:rPr lang="en-GB" dirty="0"/>
              <a:t> Katherine Cash </a:t>
            </a:r>
            <a:r>
              <a:rPr lang="en-GB" dirty="0" err="1"/>
              <a:t>na</a:t>
            </a:r>
            <a:r>
              <a:rPr lang="en-GB" dirty="0"/>
              <a:t> Sidsel-Marie Winther Prag.</a:t>
            </a:r>
            <a:br>
              <a:rPr lang="en-GB" dirty="0"/>
            </a:br>
            <a:r>
              <a:rPr lang="en-GB" dirty="0" err="1"/>
              <a:t>Michoro</a:t>
            </a:r>
            <a:r>
              <a:rPr lang="en-GB" dirty="0"/>
              <a:t> </a:t>
            </a:r>
            <a:r>
              <a:rPr lang="en-GB" dirty="0" err="1"/>
              <a:t>na</a:t>
            </a:r>
            <a:r>
              <a:rPr lang="en-GB" dirty="0"/>
              <a:t> Toby Newsome. </a:t>
            </a:r>
          </a:p>
          <a:p>
            <a:pPr marL="0" lvl="0" indent="0" algn="l" rtl="0">
              <a:lnSpc>
                <a:spcPct val="115000"/>
              </a:lnSpc>
              <a:spcBef>
                <a:spcPts val="1200"/>
              </a:spcBef>
              <a:spcAft>
                <a:spcPts val="1200"/>
              </a:spcAft>
              <a:buSzPts val="1100"/>
              <a:buNone/>
            </a:pPr>
            <a:endParaRPr lang="en-GB" dirty="0"/>
          </a:p>
          <a:p>
            <a:pPr marL="0" lvl="0" indent="0" algn="l" rtl="0">
              <a:lnSpc>
                <a:spcPct val="115000"/>
              </a:lnSpc>
              <a:spcBef>
                <a:spcPts val="1200"/>
              </a:spcBef>
              <a:spcAft>
                <a:spcPts val="1200"/>
              </a:spcAft>
              <a:buSzPts val="1100"/>
              <a:buNone/>
            </a:pPr>
            <a:endParaRPr dirty="0"/>
          </a:p>
        </p:txBody>
      </p:sp>
      <p:sp>
        <p:nvSpPr>
          <p:cNvPr id="77" name="Google Shape;77;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8" name="Google Shape;78;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79" name="Google Shape;7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Tuna </a:t>
            </a:r>
            <a:r>
              <a:rPr lang="sv-SE" dirty="0" err="1"/>
              <a:t>haki</a:t>
            </a:r>
            <a:r>
              <a:rPr lang="sv-SE" dirty="0"/>
              <a:t> </a:t>
            </a:r>
            <a:r>
              <a:rPr lang="sv-SE" dirty="0" err="1"/>
              <a:t>ya</a:t>
            </a:r>
            <a:r>
              <a:rPr lang="sv-SE" dirty="0"/>
              <a:t> </a:t>
            </a:r>
            <a:r>
              <a:rPr lang="sv-SE" dirty="0" err="1"/>
              <a:t>kusikiliza</a:t>
            </a:r>
            <a:r>
              <a:rPr lang="sv-SE" dirty="0"/>
              <a:t> </a:t>
            </a:r>
            <a:r>
              <a:rPr lang="sv-SE" dirty="0" err="1"/>
              <a:t>dhamiri</a:t>
            </a:r>
            <a:r>
              <a:rPr lang="sv-SE" dirty="0"/>
              <a:t> </a:t>
            </a:r>
            <a:r>
              <a:rPr lang="sv-SE" dirty="0" err="1"/>
              <a:t>zetu</a:t>
            </a:r>
            <a:r>
              <a:rPr lang="sv-SE" dirty="0"/>
              <a:t> – </a:t>
            </a:r>
            <a:r>
              <a:rPr lang="sv-SE" dirty="0" err="1"/>
              <a:t>kama</a:t>
            </a:r>
            <a:r>
              <a:rPr lang="sv-SE" dirty="0"/>
              <a:t> </a:t>
            </a:r>
            <a:r>
              <a:rPr lang="sv-SE" dirty="0" err="1"/>
              <a:t>Brone</a:t>
            </a:r>
            <a:r>
              <a:rPr lang="sv-SE" dirty="0"/>
              <a:t>, </a:t>
            </a:r>
            <a:r>
              <a:rPr lang="sv-SE" b="0" dirty="0" err="1"/>
              <a:t>ambaye</a:t>
            </a:r>
            <a:r>
              <a:rPr lang="sv-SE" b="0" dirty="0"/>
              <a:t> </a:t>
            </a:r>
            <a:r>
              <a:rPr lang="sv-SE" b="0" dirty="0" err="1"/>
              <a:t>alikataa</a:t>
            </a:r>
            <a:r>
              <a:rPr lang="sv-SE" b="0" dirty="0"/>
              <a:t> </a:t>
            </a:r>
            <a:r>
              <a:rPr lang="sv-SE" b="0" dirty="0" err="1"/>
              <a:t>kumsaidia</a:t>
            </a:r>
            <a:r>
              <a:rPr lang="sv-SE" b="0" dirty="0"/>
              <a:t> </a:t>
            </a:r>
            <a:r>
              <a:rPr lang="sv-SE" dirty="0" err="1"/>
              <a:t>baba</a:t>
            </a:r>
            <a:r>
              <a:rPr lang="sv-SE" dirty="0"/>
              <a:t> </a:t>
            </a:r>
            <a:r>
              <a:rPr lang="sv-SE" dirty="0" err="1"/>
              <a:t>yake</a:t>
            </a:r>
            <a:r>
              <a:rPr lang="sv-SE" dirty="0"/>
              <a:t> </a:t>
            </a:r>
            <a:r>
              <a:rPr lang="sv-SE" dirty="0" err="1"/>
              <a:t>kwa</a:t>
            </a:r>
            <a:r>
              <a:rPr lang="sv-SE" dirty="0"/>
              <a:t> </a:t>
            </a:r>
            <a:r>
              <a:rPr lang="sv-SE" dirty="0" err="1"/>
              <a:t>sababu</a:t>
            </a:r>
            <a:r>
              <a:rPr lang="sv-SE" dirty="0"/>
              <a:t> </a:t>
            </a:r>
            <a:r>
              <a:rPr lang="sv-SE" dirty="0" err="1"/>
              <a:t>aliamini</a:t>
            </a:r>
            <a:r>
              <a:rPr lang="sv-SE" dirty="0"/>
              <a:t> </a:t>
            </a:r>
            <a:r>
              <a:rPr lang="sv-SE" dirty="0" err="1"/>
              <a:t>kuwa</a:t>
            </a:r>
            <a:r>
              <a:rPr lang="sv-SE" dirty="0"/>
              <a:t> </a:t>
            </a:r>
            <a:r>
              <a:rPr lang="sv-SE" dirty="0" err="1"/>
              <a:t>matendo</a:t>
            </a:r>
            <a:r>
              <a:rPr lang="sv-SE" dirty="0"/>
              <a:t> </a:t>
            </a:r>
            <a:r>
              <a:rPr lang="sv-SE" dirty="0" err="1"/>
              <a:t>ya</a:t>
            </a:r>
            <a:r>
              <a:rPr lang="sv-SE" dirty="0"/>
              <a:t> </a:t>
            </a:r>
            <a:r>
              <a:rPr lang="sv-SE" dirty="0" err="1"/>
              <a:t>baba</a:t>
            </a:r>
            <a:r>
              <a:rPr lang="sv-SE" dirty="0"/>
              <a:t> </a:t>
            </a:r>
            <a:r>
              <a:rPr lang="sv-SE" dirty="0" err="1"/>
              <a:t>yake</a:t>
            </a:r>
            <a:r>
              <a:rPr lang="sv-SE" dirty="0"/>
              <a:t> </a:t>
            </a:r>
            <a:r>
              <a:rPr lang="sv-SE" dirty="0" err="1"/>
              <a:t>hayakuwa</a:t>
            </a:r>
            <a:r>
              <a:rPr lang="sv-SE" dirty="0"/>
              <a:t> </a:t>
            </a:r>
            <a:r>
              <a:rPr lang="sv-SE" dirty="0" err="1"/>
              <a:t>sahihi</a:t>
            </a:r>
            <a:r>
              <a:rPr lang="sv-SE" dirty="0"/>
              <a:t>.</a:t>
            </a:r>
          </a:p>
          <a:p>
            <a:pPr marL="0" lvl="0" indent="0" algn="l" rtl="0">
              <a:spcBef>
                <a:spcPts val="0"/>
              </a:spcBef>
              <a:spcAft>
                <a:spcPts val="0"/>
              </a:spcAft>
              <a:buNone/>
            </a:pPr>
            <a:endParaRPr dirty="0"/>
          </a:p>
        </p:txBody>
      </p:sp>
      <p:sp>
        <p:nvSpPr>
          <p:cNvPr id="313" name="Google Shape;313;p3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14" name="Google Shape;314;p3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15" name="Google Shape;315;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Pia, </a:t>
            </a:r>
            <a:r>
              <a:rPr lang="sv-SE" dirty="0" err="1"/>
              <a:t>tuna</a:t>
            </a:r>
            <a:r>
              <a:rPr lang="sv-SE" dirty="0"/>
              <a:t> </a:t>
            </a:r>
            <a:r>
              <a:rPr lang="sv-SE" dirty="0" err="1"/>
              <a:t>haki</a:t>
            </a:r>
            <a:r>
              <a:rPr lang="sv-SE" dirty="0"/>
              <a:t> </a:t>
            </a:r>
            <a:r>
              <a:rPr lang="sv-SE" dirty="0" err="1"/>
              <a:t>ya</a:t>
            </a:r>
            <a:r>
              <a:rPr lang="sv-SE" dirty="0"/>
              <a:t> </a:t>
            </a:r>
            <a:r>
              <a:rPr lang="sv-SE" dirty="0" err="1"/>
              <a:t>kushikilia</a:t>
            </a:r>
            <a:r>
              <a:rPr lang="sv-SE" dirty="0"/>
              <a:t> </a:t>
            </a:r>
            <a:r>
              <a:rPr lang="sv-SE" dirty="0" err="1"/>
              <a:t>imani</a:t>
            </a:r>
            <a:r>
              <a:rPr lang="sv-SE" dirty="0"/>
              <a:t> </a:t>
            </a:r>
            <a:r>
              <a:rPr lang="sv-SE" dirty="0" err="1"/>
              <a:t>za</a:t>
            </a:r>
            <a:r>
              <a:rPr lang="sv-SE" dirty="0"/>
              <a:t> </a:t>
            </a:r>
            <a:r>
              <a:rPr lang="sv-SE" dirty="0" err="1"/>
              <a:t>kidini</a:t>
            </a:r>
            <a:r>
              <a:rPr lang="sv-SE" dirty="0"/>
              <a:t> au </a:t>
            </a:r>
            <a:r>
              <a:rPr lang="sv-SE" dirty="0" err="1"/>
              <a:t>zisizo</a:t>
            </a:r>
            <a:r>
              <a:rPr lang="sv-SE" dirty="0"/>
              <a:t> </a:t>
            </a:r>
            <a:r>
              <a:rPr lang="sv-SE" dirty="0" err="1"/>
              <a:t>za</a:t>
            </a:r>
            <a:r>
              <a:rPr lang="sv-SE" dirty="0"/>
              <a:t> </a:t>
            </a:r>
            <a:r>
              <a:rPr lang="sv-SE" dirty="0" err="1"/>
              <a:t>kidini</a:t>
            </a:r>
            <a:r>
              <a:rPr lang="sv-SE" dirty="0"/>
              <a:t> </a:t>
            </a:r>
            <a:r>
              <a:rPr lang="sv-SE" dirty="0" err="1"/>
              <a:t>na</a:t>
            </a:r>
            <a:r>
              <a:rPr lang="sv-SE" dirty="0"/>
              <a:t> </a:t>
            </a:r>
            <a:r>
              <a:rPr lang="sv-SE" dirty="0" err="1"/>
              <a:t>kuwa</a:t>
            </a:r>
            <a:r>
              <a:rPr lang="sv-SE" dirty="0"/>
              <a:t> </a:t>
            </a:r>
            <a:r>
              <a:rPr lang="sv-SE" dirty="0" err="1"/>
              <a:t>na</a:t>
            </a:r>
            <a:r>
              <a:rPr lang="sv-SE" dirty="0"/>
              <a:t> </a:t>
            </a:r>
            <a:r>
              <a:rPr lang="sv-SE" dirty="0" err="1"/>
              <a:t>utambulisho</a:t>
            </a:r>
            <a:r>
              <a:rPr lang="sv-SE" dirty="0"/>
              <a:t> wa </a:t>
            </a:r>
            <a:r>
              <a:rPr lang="sv-SE" dirty="0" err="1"/>
              <a:t>kidini</a:t>
            </a:r>
            <a:r>
              <a:rPr lang="sv-SE" dirty="0"/>
              <a:t> au wa </a:t>
            </a:r>
            <a:r>
              <a:rPr lang="sv-SE" dirty="0" err="1"/>
              <a:t>imani</a:t>
            </a:r>
            <a:r>
              <a:rPr lang="sv-SE" dirty="0"/>
              <a:t> – </a:t>
            </a:r>
            <a:r>
              <a:rPr lang="sv-SE" b="0" dirty="0" err="1"/>
              <a:t>haki</a:t>
            </a:r>
            <a:r>
              <a:rPr lang="sv-SE" b="0" dirty="0"/>
              <a:t> </a:t>
            </a:r>
            <a:r>
              <a:rPr lang="sv-SE" b="0" dirty="0" err="1"/>
              <a:t>ya</a:t>
            </a:r>
            <a:r>
              <a:rPr lang="sv-SE" b="0" dirty="0"/>
              <a:t> </a:t>
            </a:r>
            <a:r>
              <a:rPr lang="sv-SE" b="1" dirty="0" err="1"/>
              <a:t>kuamini</a:t>
            </a:r>
            <a:r>
              <a:rPr lang="sv-SE" b="1" dirty="0"/>
              <a:t> </a:t>
            </a:r>
            <a:r>
              <a:rPr lang="sv-SE" b="1" dirty="0" err="1"/>
              <a:t>na</a:t>
            </a:r>
            <a:r>
              <a:rPr lang="sv-SE" b="1" dirty="0"/>
              <a:t> </a:t>
            </a:r>
            <a:r>
              <a:rPr lang="sv-SE" b="1" dirty="0" err="1"/>
              <a:t>kuwa</a:t>
            </a:r>
            <a:r>
              <a:rPr lang="sv-SE" b="1" dirty="0"/>
              <a:t> </a:t>
            </a:r>
            <a:r>
              <a:rPr lang="sv-SE" b="1" dirty="0" err="1"/>
              <a:t>sehemu</a:t>
            </a:r>
            <a:r>
              <a:rPr lang="sv-SE" b="1" dirty="0"/>
              <a:t> </a:t>
            </a:r>
            <a:r>
              <a:rPr lang="sv-SE" b="0" dirty="0" err="1"/>
              <a:t>ya</a:t>
            </a:r>
            <a:r>
              <a:rPr lang="sv-SE" b="0" dirty="0"/>
              <a:t> </a:t>
            </a:r>
            <a:r>
              <a:rPr lang="sv-SE" dirty="0" err="1"/>
              <a:t>jamii</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Kama </a:t>
            </a:r>
            <a:r>
              <a:rPr lang="sv-SE" dirty="0" err="1"/>
              <a:t>wanakijiji</a:t>
            </a:r>
            <a:r>
              <a:rPr lang="sv-SE" dirty="0"/>
              <a:t> wa </a:t>
            </a:r>
            <a:r>
              <a:rPr lang="sv-SE" dirty="0" err="1"/>
              <a:t>filimbi</a:t>
            </a:r>
            <a:r>
              <a:rPr lang="sv-SE" dirty="0"/>
              <a:t> </a:t>
            </a:r>
            <a:r>
              <a:rPr lang="sv-SE" dirty="0" err="1"/>
              <a:t>na</a:t>
            </a:r>
            <a:r>
              <a:rPr lang="sv-SE" dirty="0"/>
              <a:t> </a:t>
            </a:r>
            <a:r>
              <a:rPr lang="sv-SE" dirty="0" err="1"/>
              <a:t>ngoma</a:t>
            </a:r>
            <a:r>
              <a:rPr lang="sv-SE" dirty="0"/>
              <a:t>, </a:t>
            </a:r>
            <a:r>
              <a:rPr lang="sv-SE" dirty="0" err="1"/>
              <a:t>wengi</a:t>
            </a:r>
            <a:r>
              <a:rPr lang="sv-SE" dirty="0"/>
              <a:t> </a:t>
            </a:r>
            <a:r>
              <a:rPr lang="sv-SE" dirty="0" err="1"/>
              <a:t>wetu</a:t>
            </a:r>
            <a:r>
              <a:rPr lang="sv-SE" dirty="0"/>
              <a:t> </a:t>
            </a:r>
            <a:r>
              <a:rPr lang="sv-SE" dirty="0" err="1"/>
              <a:t>tunashikilia</a:t>
            </a:r>
            <a:r>
              <a:rPr lang="sv-SE" dirty="0"/>
              <a:t> </a:t>
            </a:r>
            <a:r>
              <a:rPr lang="sv-SE" dirty="0" err="1"/>
              <a:t>imani</a:t>
            </a:r>
            <a:r>
              <a:rPr lang="sv-SE" dirty="0"/>
              <a:t> </a:t>
            </a:r>
            <a:r>
              <a:rPr lang="sv-SE" dirty="0" err="1"/>
              <a:t>zetu</a:t>
            </a:r>
            <a:r>
              <a:rPr lang="sv-SE" dirty="0"/>
              <a:t> </a:t>
            </a:r>
            <a:r>
              <a:rPr lang="sv-SE" dirty="0" err="1"/>
              <a:t>kwa</a:t>
            </a:r>
            <a:r>
              <a:rPr lang="sv-SE" dirty="0"/>
              <a:t> </a:t>
            </a:r>
            <a:r>
              <a:rPr lang="sv-SE" dirty="0" err="1"/>
              <a:t>dhati</a:t>
            </a:r>
            <a:r>
              <a:rPr lang="sv-SE" dirty="0"/>
              <a:t>. </a:t>
            </a:r>
            <a:r>
              <a:rPr lang="sv-SE" dirty="0" err="1"/>
              <a:t>Imani</a:t>
            </a:r>
            <a:r>
              <a:rPr lang="sv-SE" dirty="0"/>
              <a:t> </a:t>
            </a:r>
            <a:r>
              <a:rPr lang="sv-SE" dirty="0" err="1"/>
              <a:t>zetu</a:t>
            </a:r>
            <a:r>
              <a:rPr lang="sv-SE" dirty="0"/>
              <a:t> </a:t>
            </a:r>
            <a:r>
              <a:rPr lang="sv-SE" dirty="0" err="1"/>
              <a:t>na</a:t>
            </a:r>
            <a:r>
              <a:rPr lang="sv-SE" dirty="0"/>
              <a:t> </a:t>
            </a:r>
            <a:r>
              <a:rPr lang="sv-SE" dirty="0" err="1"/>
              <a:t>jumuiya</a:t>
            </a:r>
            <a:r>
              <a:rPr lang="sv-SE" dirty="0"/>
              <a:t> </a:t>
            </a:r>
            <a:r>
              <a:rPr lang="sv-SE" dirty="0" err="1"/>
              <a:t>tunazoshiriki</a:t>
            </a:r>
            <a:r>
              <a:rPr lang="sv-SE" dirty="0"/>
              <a:t> </a:t>
            </a:r>
            <a:r>
              <a:rPr lang="sv-SE" dirty="0" err="1"/>
              <a:t>nazo</a:t>
            </a:r>
            <a:r>
              <a:rPr lang="sv-SE" dirty="0"/>
              <a:t> </a:t>
            </a:r>
            <a:r>
              <a:rPr lang="sv-SE" dirty="0" err="1"/>
              <a:t>zinaweza</a:t>
            </a:r>
            <a:r>
              <a:rPr lang="sv-SE" dirty="0"/>
              <a:t> </a:t>
            </a:r>
            <a:r>
              <a:rPr lang="sv-SE" dirty="0" err="1"/>
              <a:t>kuwa</a:t>
            </a:r>
            <a:r>
              <a:rPr lang="sv-SE" dirty="0"/>
              <a:t> </a:t>
            </a:r>
            <a:r>
              <a:rPr lang="sv-SE" dirty="0" err="1"/>
              <a:t>na</a:t>
            </a:r>
            <a:r>
              <a:rPr lang="sv-SE" dirty="0"/>
              <a:t> </a:t>
            </a:r>
            <a:r>
              <a:rPr lang="sv-SE" dirty="0" err="1"/>
              <a:t>maana</a:t>
            </a:r>
            <a:r>
              <a:rPr lang="sv-SE" dirty="0"/>
              <a:t> </a:t>
            </a:r>
            <a:r>
              <a:rPr lang="sv-SE" dirty="0" err="1"/>
              <a:t>kubwa</a:t>
            </a:r>
            <a:r>
              <a:rPr lang="sv-SE" dirty="0"/>
              <a:t> </a:t>
            </a:r>
            <a:r>
              <a:rPr lang="sv-SE" dirty="0" err="1"/>
              <a:t>kwetu</a:t>
            </a:r>
            <a:r>
              <a:rPr lang="sv-SE" dirty="0"/>
              <a:t>.</a:t>
            </a:r>
            <a:endParaRPr dirty="0"/>
          </a:p>
        </p:txBody>
      </p:sp>
      <p:sp>
        <p:nvSpPr>
          <p:cNvPr id="322" name="Google Shape;322;p3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23" name="Google Shape;323;p3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24" name="Google Shape;324;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Lakini </a:t>
            </a:r>
            <a:r>
              <a:rPr lang="en-GB" dirty="0" err="1"/>
              <a:t>bila</a:t>
            </a:r>
            <a:r>
              <a:rPr lang="en-GB" dirty="0"/>
              <a:t> </a:t>
            </a:r>
            <a:r>
              <a:rPr lang="en-GB" dirty="0" err="1"/>
              <a:t>kujali</a:t>
            </a:r>
            <a:r>
              <a:rPr lang="en-GB" dirty="0"/>
              <a:t> </a:t>
            </a:r>
            <a:r>
              <a:rPr lang="en-GB" dirty="0" err="1"/>
              <a:t>jamii</a:t>
            </a:r>
            <a:r>
              <a:rPr lang="en-GB" dirty="0"/>
              <a:t> </a:t>
            </a:r>
            <a:r>
              <a:rPr lang="en-GB" dirty="0" err="1"/>
              <a:t>tunayoishi</a:t>
            </a:r>
            <a:r>
              <a:rPr lang="en-GB" dirty="0"/>
              <a:t> au </a:t>
            </a:r>
            <a:r>
              <a:rPr lang="en-GB" dirty="0" err="1"/>
              <a:t>ukweli</a:t>
            </a:r>
            <a:r>
              <a:rPr lang="en-GB" dirty="0"/>
              <a:t> </a:t>
            </a:r>
            <a:r>
              <a:rPr lang="en-GB" dirty="0" err="1"/>
              <a:t>wa</a:t>
            </a:r>
            <a:r>
              <a:rPr lang="en-GB" dirty="0"/>
              <a:t> </a:t>
            </a:r>
            <a:r>
              <a:rPr lang="en-GB" dirty="0" err="1"/>
              <a:t>imani</a:t>
            </a:r>
            <a:r>
              <a:rPr lang="en-GB" dirty="0"/>
              <a:t> </a:t>
            </a:r>
            <a:r>
              <a:rPr lang="en-GB" dirty="0" err="1"/>
              <a:t>zetu</a:t>
            </a:r>
            <a:r>
              <a:rPr lang="en-GB" dirty="0"/>
              <a:t>, </a:t>
            </a:r>
            <a:r>
              <a:rPr lang="en-GB" dirty="0" err="1"/>
              <a:t>daima</a:t>
            </a:r>
            <a:r>
              <a:rPr lang="en-GB" dirty="0"/>
              <a:t> </a:t>
            </a:r>
            <a:r>
              <a:rPr lang="en-GB" dirty="0" err="1"/>
              <a:t>kutakuwa</a:t>
            </a:r>
            <a:r>
              <a:rPr lang="en-GB" dirty="0"/>
              <a:t> </a:t>
            </a:r>
            <a:r>
              <a:rPr lang="en-GB" dirty="0" err="1"/>
              <a:t>na</a:t>
            </a:r>
            <a:r>
              <a:rPr lang="en-GB" dirty="0"/>
              <a:t> </a:t>
            </a:r>
            <a:r>
              <a:rPr lang="en-GB" dirty="0" err="1"/>
              <a:t>watu</a:t>
            </a:r>
            <a:r>
              <a:rPr lang="en-GB" dirty="0"/>
              <a:t> </a:t>
            </a:r>
            <a:r>
              <a:rPr lang="en-GB" dirty="0" err="1"/>
              <a:t>ambao</a:t>
            </a:r>
            <a:r>
              <a:rPr lang="en-GB" dirty="0"/>
              <a:t>, </a:t>
            </a:r>
            <a:r>
              <a:rPr lang="en-GB" dirty="0" err="1"/>
              <a:t>kwa</a:t>
            </a:r>
            <a:r>
              <a:rPr lang="en-GB" dirty="0"/>
              <a:t> </a:t>
            </a:r>
            <a:r>
              <a:rPr lang="en-GB" dirty="0" err="1"/>
              <a:t>sababu</a:t>
            </a:r>
            <a:r>
              <a:rPr lang="en-GB" dirty="0"/>
              <a:t> </a:t>
            </a:r>
            <a:r>
              <a:rPr lang="en-GB" dirty="0" err="1"/>
              <a:t>yoyote</a:t>
            </a:r>
            <a:r>
              <a:rPr lang="en-GB" dirty="0"/>
              <a:t> </a:t>
            </a:r>
            <a:r>
              <a:rPr lang="en-GB" dirty="0" err="1"/>
              <a:t>ile</a:t>
            </a:r>
            <a:r>
              <a:rPr lang="en-GB" dirty="0"/>
              <a:t>, </a:t>
            </a:r>
            <a:r>
              <a:rPr lang="en-GB" dirty="0" err="1"/>
              <a:t>wanapoteza</a:t>
            </a:r>
            <a:r>
              <a:rPr lang="en-GB" dirty="0"/>
              <a:t> </a:t>
            </a:r>
            <a:r>
              <a:rPr lang="en-GB" dirty="0" err="1"/>
              <a:t>imani</a:t>
            </a:r>
            <a:r>
              <a:rPr lang="en-GB" dirty="0"/>
              <a:t> </a:t>
            </a:r>
            <a:r>
              <a:rPr lang="en-GB" dirty="0" err="1"/>
              <a:t>katika</a:t>
            </a:r>
            <a:r>
              <a:rPr lang="en-GB" dirty="0"/>
              <a:t> </a:t>
            </a:r>
            <a:r>
              <a:rPr lang="en-GB" dirty="0" err="1"/>
              <a:t>imani</a:t>
            </a:r>
            <a:r>
              <a:rPr lang="en-GB" dirty="0"/>
              <a:t> </a:t>
            </a:r>
            <a:r>
              <a:rPr lang="en-GB" dirty="0" err="1"/>
              <a:t>zao</a:t>
            </a:r>
            <a:r>
              <a:rPr lang="en-GB" dirty="0"/>
              <a:t> au </a:t>
            </a:r>
            <a:r>
              <a:rPr lang="en-GB" dirty="0" err="1"/>
              <a:t>katika</a:t>
            </a:r>
            <a:r>
              <a:rPr lang="en-GB" dirty="0"/>
              <a:t> </a:t>
            </a:r>
            <a:r>
              <a:rPr lang="en-GB" dirty="0" err="1"/>
              <a:t>jumuiya</a:t>
            </a:r>
            <a:r>
              <a:rPr lang="en-GB" dirty="0"/>
              <a:t> </a:t>
            </a:r>
            <a:r>
              <a:rPr lang="en-GB" dirty="0" err="1"/>
              <a:t>zao</a:t>
            </a:r>
            <a:r>
              <a:rPr lang="en-GB" dirty="0"/>
              <a:t> – </a:t>
            </a:r>
            <a:r>
              <a:rPr lang="en-GB" dirty="0" err="1"/>
              <a:t>kama</a:t>
            </a:r>
            <a:r>
              <a:rPr lang="en-GB" dirty="0"/>
              <a:t> Brone </a:t>
            </a:r>
            <a:r>
              <a:rPr lang="en-GB" dirty="0" err="1"/>
              <a:t>aliyekataa</a:t>
            </a:r>
            <a:r>
              <a:rPr lang="en-GB" dirty="0"/>
              <a:t> </a:t>
            </a:r>
            <a:r>
              <a:rPr lang="en-GB" dirty="0" err="1"/>
              <a:t>kupiga</a:t>
            </a:r>
            <a:r>
              <a:rPr lang="en-GB" dirty="0"/>
              <a:t> </a:t>
            </a:r>
            <a:r>
              <a:rPr lang="en-GB" dirty="0" err="1"/>
              <a:t>filimbi</a:t>
            </a:r>
            <a:r>
              <a:rPr lang="en-GB" dirty="0"/>
              <a:t> </a:t>
            </a:r>
            <a:r>
              <a:rPr lang="en-GB" dirty="0" err="1"/>
              <a:t>na</a:t>
            </a:r>
            <a:r>
              <a:rPr lang="en-GB" dirty="0"/>
              <a:t> </a:t>
            </a:r>
            <a:r>
              <a:rPr lang="en-GB" dirty="0" err="1"/>
              <a:t>kuondoka</a:t>
            </a:r>
            <a:r>
              <a:rPr lang="en-GB" dirty="0"/>
              <a:t> </a:t>
            </a:r>
            <a:r>
              <a:rPr lang="en-GB" dirty="0" err="1"/>
              <a:t>katika</a:t>
            </a:r>
            <a:r>
              <a:rPr lang="en-GB" dirty="0"/>
              <a:t> </a:t>
            </a:r>
            <a:r>
              <a:rPr lang="en-GB" dirty="0" err="1"/>
              <a:t>jamii</a:t>
            </a:r>
            <a:r>
              <a:rPr lang="en-GB" dirty="0"/>
              <a:t> </a:t>
            </a:r>
            <a:r>
              <a:rPr lang="en-GB" dirty="0" err="1"/>
              <a:t>yake</a:t>
            </a:r>
            <a:r>
              <a:rPr lang="en-GB" dirty="0"/>
              <a:t>.</a:t>
            </a:r>
            <a:endParaRPr dirty="0"/>
          </a:p>
        </p:txBody>
      </p:sp>
      <p:sp>
        <p:nvSpPr>
          <p:cNvPr id="332" name="Google Shape;332;p3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33" name="Google Shape;333;p3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34" name="Google Shape;334;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dirty="0" err="1">
                <a:solidFill>
                  <a:schemeClr val="dk1"/>
                </a:solidFill>
                <a:latin typeface="Calibri"/>
                <a:ea typeface="Calibri"/>
                <a:cs typeface="Calibri"/>
                <a:sym typeface="Calibri"/>
              </a:rPr>
              <a:t>Katika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sheria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kimataifa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haki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binadamu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haki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kuacha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kubadilisha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dini</a:t>
            </a:r>
            <a:r>
              <a:rPr lang="sv-SE" sz="1200" dirty="0">
                <a:solidFill>
                  <a:schemeClr val="dk1"/>
                </a:solidFill>
                <a:latin typeface="Calibri"/>
                <a:ea typeface="Calibri"/>
                <a:cs typeface="Calibri"/>
                <a:sym typeface="Calibri"/>
              </a:rPr>
              <a:t> au </a:t>
            </a:r>
            <a:r>
              <a:rPr lang="sv-SE" sz="1200" dirty="0" err="1">
                <a:solidFill>
                  <a:schemeClr val="dk1"/>
                </a:solidFill>
                <a:latin typeface="Calibri"/>
                <a:ea typeface="Calibri"/>
                <a:cs typeface="Calibri"/>
                <a:sym typeface="Calibri"/>
              </a:rPr>
              <a:t>imani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inalindwa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kiwango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sawa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haki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dini</a:t>
            </a:r>
            <a:r>
              <a:rPr lang="sv-SE" sz="1200" dirty="0">
                <a:solidFill>
                  <a:schemeClr val="dk1"/>
                </a:solidFill>
                <a:latin typeface="Calibri"/>
                <a:ea typeface="Calibri"/>
                <a:cs typeface="Calibri"/>
                <a:sym typeface="Calibri"/>
              </a:rPr>
              <a:t> au </a:t>
            </a:r>
            <a:r>
              <a:rPr lang="sv-SE" sz="1200" dirty="0" err="1">
                <a:solidFill>
                  <a:schemeClr val="dk1"/>
                </a:solidFill>
                <a:latin typeface="Calibri"/>
                <a:ea typeface="Calibri"/>
                <a:cs typeface="Calibri"/>
                <a:sym typeface="Calibri"/>
              </a:rPr>
              <a:t>imani</a:t>
            </a:r>
            <a:r>
              <a:rPr lang="sv-SE"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p:txBody>
      </p:sp>
      <p:sp>
        <p:nvSpPr>
          <p:cNvPr id="341" name="Google Shape;341;p3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42" name="Google Shape;342;p3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43" name="Google Shape;343;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Haki</a:t>
            </a:r>
            <a:r>
              <a:rPr lang="sv-SE" dirty="0"/>
              <a:t> </a:t>
            </a:r>
            <a:r>
              <a:rPr lang="sv-SE" dirty="0" err="1"/>
              <a:t>hizi</a:t>
            </a:r>
            <a:r>
              <a:rPr lang="sv-SE" dirty="0"/>
              <a:t> </a:t>
            </a:r>
            <a:r>
              <a:rPr lang="sv-SE" dirty="0" err="1"/>
              <a:t>za</a:t>
            </a:r>
            <a:r>
              <a:rPr lang="sv-SE" dirty="0"/>
              <a:t> </a:t>
            </a:r>
            <a:r>
              <a:rPr lang="sv-SE" dirty="0" err="1"/>
              <a:t>kufikiri</a:t>
            </a:r>
            <a:r>
              <a:rPr lang="sv-SE" dirty="0"/>
              <a:t>, </a:t>
            </a:r>
            <a:r>
              <a:rPr lang="sv-SE" dirty="0" err="1"/>
              <a:t>kuamini</a:t>
            </a:r>
            <a:r>
              <a:rPr lang="sv-SE" dirty="0"/>
              <a:t>, </a:t>
            </a:r>
            <a:r>
              <a:rPr lang="sv-SE" dirty="0" err="1"/>
              <a:t>kuhoji</a:t>
            </a:r>
            <a:r>
              <a:rPr lang="sv-SE" dirty="0"/>
              <a:t> </a:t>
            </a:r>
            <a:r>
              <a:rPr lang="sv-SE" dirty="0" err="1"/>
              <a:t>na</a:t>
            </a:r>
            <a:r>
              <a:rPr lang="sv-SE" dirty="0"/>
              <a:t> </a:t>
            </a:r>
            <a:r>
              <a:rPr lang="sv-SE" dirty="0" err="1"/>
              <a:t>kubadilisha</a:t>
            </a:r>
            <a:r>
              <a:rPr lang="sv-SE" dirty="0"/>
              <a:t> </a:t>
            </a:r>
            <a:r>
              <a:rPr lang="sv-SE" dirty="0" err="1"/>
              <a:t>imani</a:t>
            </a:r>
            <a:r>
              <a:rPr lang="sv-SE" dirty="0"/>
              <a:t> mara </a:t>
            </a:r>
            <a:r>
              <a:rPr lang="sv-SE" dirty="0" err="1"/>
              <a:t>nyingi</a:t>
            </a:r>
            <a:r>
              <a:rPr lang="sv-SE" dirty="0"/>
              <a:t> </a:t>
            </a:r>
            <a:r>
              <a:rPr lang="sv-SE" dirty="0" err="1"/>
              <a:t>huitwa</a:t>
            </a:r>
            <a:r>
              <a:rPr lang="sv-SE" dirty="0"/>
              <a:t> </a:t>
            </a:r>
            <a:r>
              <a:rPr lang="sv-SE" b="1" dirty="0" err="1"/>
              <a:t>uhuru</a:t>
            </a:r>
            <a:r>
              <a:rPr lang="sv-SE" b="1" dirty="0"/>
              <a:t> wa </a:t>
            </a:r>
            <a:r>
              <a:rPr lang="sv-SE" b="1" dirty="0" err="1"/>
              <a:t>ndani</a:t>
            </a:r>
            <a:r>
              <a:rPr lang="sv-SE" dirty="0"/>
              <a:t>. </a:t>
            </a:r>
            <a:r>
              <a:rPr lang="sv-SE" dirty="0" err="1"/>
              <a:t>Zinahusiana</a:t>
            </a:r>
            <a:r>
              <a:rPr lang="sv-SE" dirty="0"/>
              <a:t> </a:t>
            </a:r>
            <a:r>
              <a:rPr lang="sv-SE" dirty="0" err="1"/>
              <a:t>na</a:t>
            </a:r>
            <a:r>
              <a:rPr lang="sv-SE" dirty="0"/>
              <a:t> </a:t>
            </a:r>
            <a:r>
              <a:rPr lang="sv-SE" dirty="0" err="1"/>
              <a:t>kinachotendeka</a:t>
            </a:r>
            <a:r>
              <a:rPr lang="sv-SE" dirty="0"/>
              <a:t> </a:t>
            </a:r>
            <a:r>
              <a:rPr lang="sv-SE" dirty="0" err="1"/>
              <a:t>katika</a:t>
            </a:r>
            <a:r>
              <a:rPr lang="sv-SE" dirty="0"/>
              <a:t> </a:t>
            </a:r>
            <a:r>
              <a:rPr lang="sv-SE" dirty="0" err="1"/>
              <a:t>akili</a:t>
            </a:r>
            <a:r>
              <a:rPr lang="sv-SE" dirty="0"/>
              <a:t> </a:t>
            </a:r>
            <a:r>
              <a:rPr lang="sv-SE" dirty="0" err="1"/>
              <a:t>na</a:t>
            </a:r>
            <a:r>
              <a:rPr lang="sv-SE" dirty="0"/>
              <a:t> </a:t>
            </a:r>
            <a:r>
              <a:rPr lang="sv-SE" dirty="0" err="1"/>
              <a:t>roho</a:t>
            </a:r>
            <a:r>
              <a:rPr lang="sv-SE" dirty="0"/>
              <a:t> </a:t>
            </a:r>
            <a:r>
              <a:rPr lang="sv-SE" dirty="0" err="1"/>
              <a:t>zetu</a:t>
            </a:r>
            <a:r>
              <a:rPr lang="sv-SE" dirty="0"/>
              <a:t>, </a:t>
            </a:r>
            <a:r>
              <a:rPr lang="sv-SE" dirty="0" err="1"/>
              <a:t>na</a:t>
            </a:r>
            <a:r>
              <a:rPr lang="sv-SE" dirty="0"/>
              <a:t> </a:t>
            </a:r>
            <a:r>
              <a:rPr lang="sv-SE" dirty="0" err="1"/>
              <a:t>hivyo</a:t>
            </a:r>
            <a:r>
              <a:rPr lang="sv-SE" dirty="0"/>
              <a:t> </a:t>
            </a:r>
            <a:r>
              <a:rPr lang="sv-SE" dirty="0" err="1"/>
              <a:t>kuathiri</a:t>
            </a:r>
            <a:r>
              <a:rPr lang="sv-SE" dirty="0"/>
              <a:t> </a:t>
            </a:r>
            <a:r>
              <a:rPr lang="sv-SE" dirty="0" err="1"/>
              <a:t>utambulisho</a:t>
            </a:r>
            <a:r>
              <a:rPr lang="sv-SE" dirty="0"/>
              <a:t> </a:t>
            </a:r>
            <a:r>
              <a:rPr lang="sv-SE" dirty="0" err="1"/>
              <a:t>wetu</a:t>
            </a:r>
            <a:r>
              <a:rPr lang="sv-SE" dirty="0"/>
              <a:t> – </a:t>
            </a:r>
            <a:r>
              <a:rPr lang="sv-SE" dirty="0" err="1"/>
              <a:t>hisia</a:t>
            </a:r>
            <a:r>
              <a:rPr lang="sv-SE" dirty="0"/>
              <a:t> </a:t>
            </a:r>
            <a:r>
              <a:rPr lang="sv-SE" dirty="0" err="1"/>
              <a:t>ya</a:t>
            </a:r>
            <a:r>
              <a:rPr lang="sv-SE" dirty="0"/>
              <a:t> </a:t>
            </a:r>
            <a:r>
              <a:rPr lang="sv-SE" dirty="0" err="1"/>
              <a:t>sisi</a:t>
            </a:r>
            <a:r>
              <a:rPr lang="sv-SE" dirty="0"/>
              <a:t> ni </a:t>
            </a:r>
            <a:r>
              <a:rPr lang="sv-SE" dirty="0" err="1"/>
              <a:t>nani</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Kwa</a:t>
            </a:r>
            <a:r>
              <a:rPr lang="sv-SE" dirty="0"/>
              <a:t> </a:t>
            </a:r>
            <a:r>
              <a:rPr lang="sv-SE" dirty="0" err="1"/>
              <a:t>sababu</a:t>
            </a:r>
            <a:r>
              <a:rPr lang="sv-SE" dirty="0"/>
              <a:t> </a:t>
            </a:r>
            <a:r>
              <a:rPr lang="sv-SE" dirty="0" err="1"/>
              <a:t>hii</a:t>
            </a:r>
            <a:r>
              <a:rPr lang="sv-SE" dirty="0"/>
              <a:t>, </a:t>
            </a:r>
            <a:r>
              <a:rPr lang="sv-SE" dirty="0" err="1"/>
              <a:t>hizi</a:t>
            </a:r>
            <a:r>
              <a:rPr lang="sv-SE" dirty="0"/>
              <a:t> ni </a:t>
            </a:r>
            <a:r>
              <a:rPr lang="sv-SE" dirty="0" err="1"/>
              <a:t>haki</a:t>
            </a:r>
            <a:r>
              <a:rPr lang="sv-SE" dirty="0"/>
              <a:t> </a:t>
            </a:r>
            <a:r>
              <a:rPr lang="sv-SE" dirty="0" err="1"/>
              <a:t>zisizoweza</a:t>
            </a:r>
            <a:r>
              <a:rPr lang="sv-SE" dirty="0"/>
              <a:t> </a:t>
            </a:r>
            <a:r>
              <a:rPr lang="sv-SE" dirty="0" err="1"/>
              <a:t>kuvunjwa</a:t>
            </a:r>
            <a:r>
              <a:rPr lang="sv-SE" dirty="0"/>
              <a:t>. Kulingana </a:t>
            </a:r>
            <a:r>
              <a:rPr lang="sv-SE" dirty="0" err="1"/>
              <a:t>na</a:t>
            </a:r>
            <a:r>
              <a:rPr lang="sv-SE" dirty="0"/>
              <a:t> </a:t>
            </a:r>
            <a:r>
              <a:rPr lang="sv-SE" dirty="0" err="1"/>
              <a:t>sheria</a:t>
            </a:r>
            <a:r>
              <a:rPr lang="sv-SE" dirty="0"/>
              <a:t> </a:t>
            </a:r>
            <a:r>
              <a:rPr lang="sv-SE" dirty="0" err="1"/>
              <a:t>za</a:t>
            </a:r>
            <a:r>
              <a:rPr lang="sv-SE" dirty="0"/>
              <a:t> </a:t>
            </a:r>
            <a:r>
              <a:rPr lang="sv-SE" dirty="0" err="1"/>
              <a:t>kimataifa</a:t>
            </a:r>
            <a:r>
              <a:rPr lang="sv-SE" dirty="0"/>
              <a:t>, </a:t>
            </a:r>
            <a:r>
              <a:rPr lang="sv-SE" dirty="0" err="1"/>
              <a:t>hakuna</a:t>
            </a:r>
            <a:r>
              <a:rPr lang="sv-SE" dirty="0"/>
              <a:t> </a:t>
            </a:r>
            <a:r>
              <a:rPr lang="sv-SE" dirty="0" err="1"/>
              <a:t>mtu</a:t>
            </a:r>
            <a:r>
              <a:rPr lang="sv-SE" dirty="0"/>
              <a:t> </a:t>
            </a:r>
            <a:r>
              <a:rPr lang="sv-SE" dirty="0" err="1"/>
              <a:t>wala</a:t>
            </a:r>
            <a:r>
              <a:rPr lang="sv-SE" dirty="0"/>
              <a:t> </a:t>
            </a:r>
            <a:r>
              <a:rPr lang="sv-SE" dirty="0" err="1"/>
              <a:t>serikali</a:t>
            </a:r>
            <a:r>
              <a:rPr lang="sv-SE" dirty="0"/>
              <a:t> </a:t>
            </a:r>
            <a:r>
              <a:rPr lang="sv-SE" dirty="0" err="1"/>
              <a:t>inayoruhusiwa</a:t>
            </a:r>
            <a:r>
              <a:rPr lang="sv-SE" dirty="0"/>
              <a:t> </a:t>
            </a:r>
            <a:r>
              <a:rPr lang="sv-SE" dirty="0" err="1"/>
              <a:t>kuweka</a:t>
            </a:r>
            <a:r>
              <a:rPr lang="sv-SE" dirty="0"/>
              <a:t> </a:t>
            </a:r>
            <a:r>
              <a:rPr lang="sv-SE" dirty="0" err="1"/>
              <a:t>mipaka</a:t>
            </a:r>
            <a:r>
              <a:rPr lang="sv-SE" dirty="0"/>
              <a:t> </a:t>
            </a:r>
            <a:r>
              <a:rPr lang="sv-SE" dirty="0" err="1"/>
              <a:t>kwenye</a:t>
            </a:r>
            <a:r>
              <a:rPr lang="sv-SE" dirty="0"/>
              <a:t> </a:t>
            </a:r>
            <a:r>
              <a:rPr lang="sv-SE" dirty="0" err="1"/>
              <a:t>haki</a:t>
            </a:r>
            <a:r>
              <a:rPr lang="sv-SE" dirty="0"/>
              <a:t> </a:t>
            </a:r>
            <a:r>
              <a:rPr lang="sv-SE" dirty="0" err="1"/>
              <a:t>hizi</a:t>
            </a:r>
            <a:r>
              <a:rPr lang="sv-SE" dirty="0"/>
              <a:t>, </a:t>
            </a:r>
            <a:r>
              <a:rPr lang="sv-SE" dirty="0" err="1"/>
              <a:t>kamwe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Lakini</a:t>
            </a:r>
            <a:r>
              <a:rPr lang="sv-SE" dirty="0"/>
              <a:t> bila shaka, </a:t>
            </a:r>
            <a:r>
              <a:rPr lang="sv-SE" dirty="0" err="1"/>
              <a:t>dini</a:t>
            </a:r>
            <a:r>
              <a:rPr lang="sv-SE" dirty="0"/>
              <a:t> </a:t>
            </a:r>
            <a:r>
              <a:rPr lang="sv-SE" dirty="0" err="1"/>
              <a:t>na</a:t>
            </a:r>
            <a:r>
              <a:rPr lang="sv-SE" dirty="0"/>
              <a:t> </a:t>
            </a:r>
            <a:r>
              <a:rPr lang="sv-SE" dirty="0" err="1"/>
              <a:t>imani</a:t>
            </a:r>
            <a:r>
              <a:rPr lang="sv-SE" dirty="0"/>
              <a:t> ni </a:t>
            </a:r>
            <a:r>
              <a:rPr lang="sv-SE" dirty="0" err="1"/>
              <a:t>zaidi</a:t>
            </a:r>
            <a:r>
              <a:rPr lang="sv-SE" dirty="0"/>
              <a:t> </a:t>
            </a:r>
            <a:r>
              <a:rPr lang="sv-SE" dirty="0" err="1"/>
              <a:t>ya</a:t>
            </a:r>
            <a:r>
              <a:rPr lang="sv-SE" dirty="0"/>
              <a:t> </a:t>
            </a:r>
            <a:r>
              <a:rPr lang="sv-SE" dirty="0" err="1"/>
              <a:t>kile</a:t>
            </a:r>
            <a:r>
              <a:rPr lang="sv-SE" dirty="0"/>
              <a:t> </a:t>
            </a:r>
            <a:r>
              <a:rPr lang="sv-SE" dirty="0" err="1"/>
              <a:t>kinachotokea</a:t>
            </a:r>
            <a:r>
              <a:rPr lang="sv-SE" dirty="0"/>
              <a:t> </a:t>
            </a:r>
            <a:r>
              <a:rPr lang="sv-SE" dirty="0" err="1"/>
              <a:t>katika</a:t>
            </a:r>
            <a:r>
              <a:rPr lang="sv-SE" dirty="0"/>
              <a:t> </a:t>
            </a:r>
            <a:r>
              <a:rPr lang="sv-SE" dirty="0" err="1"/>
              <a:t>akili</a:t>
            </a:r>
            <a:r>
              <a:rPr lang="sv-SE" dirty="0"/>
              <a:t> </a:t>
            </a:r>
            <a:r>
              <a:rPr lang="sv-SE" dirty="0" err="1"/>
              <a:t>na</a:t>
            </a:r>
            <a:r>
              <a:rPr lang="sv-SE" dirty="0"/>
              <a:t> </a:t>
            </a:r>
            <a:r>
              <a:rPr lang="sv-SE" dirty="0" err="1"/>
              <a:t>roho</a:t>
            </a:r>
            <a:r>
              <a:rPr lang="sv-SE" dirty="0"/>
              <a:t> </a:t>
            </a:r>
            <a:r>
              <a:rPr lang="sv-SE" dirty="0" err="1"/>
              <a:t>zetu</a:t>
            </a:r>
            <a:r>
              <a:rPr lang="sv-SE" dirty="0"/>
              <a:t>! </a:t>
            </a:r>
            <a:r>
              <a:rPr lang="sv-SE" dirty="0" err="1"/>
              <a:t>Zinahusu</a:t>
            </a:r>
            <a:r>
              <a:rPr lang="sv-SE" dirty="0"/>
              <a:t> </a:t>
            </a:r>
            <a:r>
              <a:rPr lang="sv-SE" dirty="0" err="1"/>
              <a:t>matendo</a:t>
            </a:r>
            <a:r>
              <a:rPr lang="sv-SE" dirty="0"/>
              <a:t> </a:t>
            </a:r>
            <a:r>
              <a:rPr lang="sv-SE" dirty="0" err="1"/>
              <a:t>yetu</a:t>
            </a:r>
            <a:r>
              <a:rPr lang="sv-SE" dirty="0"/>
              <a:t> – </a:t>
            </a:r>
            <a:r>
              <a:rPr lang="sv-SE" dirty="0" err="1"/>
              <a:t>jinsi</a:t>
            </a:r>
            <a:r>
              <a:rPr lang="sv-SE" dirty="0"/>
              <a:t> </a:t>
            </a:r>
            <a:r>
              <a:rPr lang="sv-SE" dirty="0" err="1"/>
              <a:t>tunavyoonyesha</a:t>
            </a:r>
            <a:r>
              <a:rPr lang="sv-SE" dirty="0"/>
              <a:t> </a:t>
            </a:r>
            <a:r>
              <a:rPr lang="sv-SE" dirty="0" err="1"/>
              <a:t>imani</a:t>
            </a:r>
            <a:r>
              <a:rPr lang="sv-SE" dirty="0"/>
              <a:t> </a:t>
            </a:r>
            <a:r>
              <a:rPr lang="sv-SE" dirty="0" err="1"/>
              <a:t>zetu</a:t>
            </a:r>
            <a:r>
              <a:rPr lang="sv-SE" dirty="0"/>
              <a:t> </a:t>
            </a:r>
            <a:r>
              <a:rPr lang="sv-SE" dirty="0" err="1"/>
              <a:t>kupitia</a:t>
            </a:r>
            <a:r>
              <a:rPr lang="sv-SE" dirty="0"/>
              <a:t> </a:t>
            </a:r>
            <a:r>
              <a:rPr lang="sv-SE" dirty="0" err="1"/>
              <a:t>maneno</a:t>
            </a:r>
            <a:r>
              <a:rPr lang="sv-SE" dirty="0"/>
              <a:t> </a:t>
            </a:r>
            <a:r>
              <a:rPr lang="sv-SE" dirty="0" err="1"/>
              <a:t>na</a:t>
            </a:r>
            <a:r>
              <a:rPr lang="sv-SE" dirty="0"/>
              <a:t> </a:t>
            </a:r>
            <a:r>
              <a:rPr lang="sv-SE" dirty="0" err="1"/>
              <a:t>vitendo</a:t>
            </a:r>
            <a:r>
              <a:rPr lang="sv-SE" dirty="0"/>
              <a:t>. </a:t>
            </a:r>
          </a:p>
          <a:p>
            <a:pPr marL="0" lvl="0" indent="0" algn="l" rtl="0">
              <a:spcBef>
                <a:spcPts val="0"/>
              </a:spcBef>
              <a:spcAft>
                <a:spcPts val="0"/>
              </a:spcAft>
              <a:buNone/>
            </a:pPr>
            <a:endParaRPr dirty="0"/>
          </a:p>
        </p:txBody>
      </p:sp>
      <p:sp>
        <p:nvSpPr>
          <p:cNvPr id="350" name="Google Shape;350;p3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51" name="Google Shape;351;p3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52" name="Google Shape;352;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t>Katika </a:t>
            </a:r>
            <a:r>
              <a:rPr lang="en-GB" dirty="0" err="1"/>
              <a:t>hadithi</a:t>
            </a:r>
            <a:r>
              <a:rPr lang="en-GB" dirty="0"/>
              <a:t> </a:t>
            </a:r>
            <a:r>
              <a:rPr lang="en-GB" dirty="0" err="1"/>
              <a:t>yetu</a:t>
            </a:r>
            <a:r>
              <a:rPr lang="en-GB" dirty="0"/>
              <a:t>, </a:t>
            </a:r>
            <a:r>
              <a:rPr lang="en-GB" dirty="0" err="1"/>
              <a:t>maisha</a:t>
            </a:r>
            <a:r>
              <a:rPr lang="en-GB" dirty="0"/>
              <a:t> </a:t>
            </a:r>
            <a:r>
              <a:rPr lang="en-GB" dirty="0" err="1"/>
              <a:t>ya</a:t>
            </a:r>
            <a:r>
              <a:rPr lang="en-GB" dirty="0"/>
              <a:t> </a:t>
            </a:r>
            <a:r>
              <a:rPr lang="en-GB" dirty="0" err="1"/>
              <a:t>wanakijiji</a:t>
            </a:r>
            <a:r>
              <a:rPr lang="en-GB" dirty="0"/>
              <a:t> </a:t>
            </a:r>
            <a:r>
              <a:rPr lang="en-GB" dirty="0" err="1"/>
              <a:t>yalijaa</a:t>
            </a:r>
            <a:r>
              <a:rPr lang="en-GB" dirty="0"/>
              <a:t> </a:t>
            </a:r>
            <a:r>
              <a:rPr lang="en-GB" dirty="0" err="1"/>
              <a:t>matendo</a:t>
            </a:r>
            <a:r>
              <a:rPr lang="en-GB" dirty="0"/>
              <a:t> </a:t>
            </a:r>
            <a:r>
              <a:rPr lang="en-GB" dirty="0" err="1"/>
              <a:t>yaliyoonyesha</a:t>
            </a:r>
            <a:r>
              <a:rPr lang="en-GB" dirty="0"/>
              <a:t> </a:t>
            </a:r>
            <a:r>
              <a:rPr lang="en-GB" dirty="0" err="1"/>
              <a:t>imani</a:t>
            </a:r>
            <a:r>
              <a:rPr lang="en-GB" dirty="0"/>
              <a:t> </a:t>
            </a:r>
            <a:r>
              <a:rPr lang="en-GB" dirty="0" err="1"/>
              <a:t>zao</a:t>
            </a:r>
            <a:r>
              <a:rPr lang="en-GB" dirty="0"/>
              <a:t> </a:t>
            </a:r>
            <a:r>
              <a:rPr lang="en-GB" dirty="0" err="1"/>
              <a:t>na</a:t>
            </a:r>
            <a:r>
              <a:rPr lang="en-GB" dirty="0"/>
              <a:t> </a:t>
            </a:r>
            <a:r>
              <a:rPr lang="en-GB" dirty="0" err="1"/>
              <a:t>utambulisho</a:t>
            </a:r>
            <a:r>
              <a:rPr lang="en-GB" dirty="0"/>
              <a:t> </a:t>
            </a:r>
            <a:r>
              <a:rPr lang="en-GB" dirty="0" err="1"/>
              <a:t>wao</a:t>
            </a:r>
            <a:r>
              <a:rPr lang="en-GB" dirty="0"/>
              <a:t>! </a:t>
            </a:r>
            <a:r>
              <a:rPr lang="en-GB" dirty="0" err="1"/>
              <a:t>Kuanzia</a:t>
            </a:r>
            <a:r>
              <a:rPr lang="en-GB" dirty="0"/>
              <a:t> </a:t>
            </a:r>
            <a:r>
              <a:rPr lang="en-GB" dirty="0" err="1"/>
              <a:t>uvaaji</a:t>
            </a:r>
            <a:r>
              <a:rPr lang="en-GB" dirty="0"/>
              <a:t> </a:t>
            </a:r>
            <a:r>
              <a:rPr lang="en-GB" dirty="0" err="1"/>
              <a:t>wa</a:t>
            </a:r>
            <a:r>
              <a:rPr lang="en-GB" dirty="0"/>
              <a:t> </a:t>
            </a:r>
            <a:r>
              <a:rPr lang="en-GB" dirty="0" err="1"/>
              <a:t>filimbi</a:t>
            </a:r>
            <a:r>
              <a:rPr lang="en-GB" dirty="0"/>
              <a:t> </a:t>
            </a:r>
            <a:r>
              <a:rPr lang="en-GB" dirty="0" err="1"/>
              <a:t>hadi</a:t>
            </a:r>
            <a:r>
              <a:rPr lang="en-GB" dirty="0"/>
              <a:t> </a:t>
            </a:r>
            <a:r>
              <a:rPr lang="en-GB" dirty="0" err="1"/>
              <a:t>upigaji</a:t>
            </a:r>
            <a:r>
              <a:rPr lang="en-GB" dirty="0"/>
              <a:t> </a:t>
            </a:r>
            <a:r>
              <a:rPr lang="en-GB" dirty="0" err="1"/>
              <a:t>wa</a:t>
            </a:r>
            <a:r>
              <a:rPr lang="en-GB" dirty="0"/>
              <a:t> ngoma </a:t>
            </a:r>
            <a:r>
              <a:rPr lang="en-GB" dirty="0" err="1"/>
              <a:t>katika</a:t>
            </a:r>
            <a:r>
              <a:rPr lang="en-GB" dirty="0"/>
              <a:t> </a:t>
            </a:r>
            <a:r>
              <a:rPr lang="en-GB" dirty="0" err="1"/>
              <a:t>maisha</a:t>
            </a:r>
            <a:r>
              <a:rPr lang="en-GB" dirty="0"/>
              <a:t> </a:t>
            </a:r>
            <a:r>
              <a:rPr lang="en-GB" dirty="0" err="1"/>
              <a:t>yao</a:t>
            </a:r>
            <a:r>
              <a:rPr lang="en-GB" dirty="0"/>
              <a:t> </a:t>
            </a:r>
            <a:r>
              <a:rPr lang="en-GB" dirty="0" err="1"/>
              <a:t>ya</a:t>
            </a:r>
            <a:r>
              <a:rPr lang="en-GB" dirty="0"/>
              <a:t> </a:t>
            </a:r>
            <a:r>
              <a:rPr lang="en-GB" dirty="0" err="1"/>
              <a:t>kila</a:t>
            </a:r>
            <a:r>
              <a:rPr lang="en-GB" dirty="0"/>
              <a:t> siku. </a:t>
            </a:r>
          </a:p>
          <a:p>
            <a:pPr marL="0" lvl="0" indent="0" algn="l" rtl="0">
              <a:lnSpc>
                <a:spcPct val="115000"/>
              </a:lnSpc>
              <a:spcBef>
                <a:spcPts val="1200"/>
              </a:spcBef>
              <a:spcAft>
                <a:spcPts val="0"/>
              </a:spcAft>
              <a:buClr>
                <a:schemeClr val="dk1"/>
              </a:buClr>
              <a:buSzPts val="1100"/>
              <a:buFont typeface="Arial"/>
              <a:buNone/>
            </a:pPr>
            <a:endParaRPr lang="en-GB" dirty="0"/>
          </a:p>
          <a:p>
            <a:pPr marL="0" lvl="0" indent="0" algn="l" rtl="0">
              <a:lnSpc>
                <a:spcPct val="115000"/>
              </a:lnSpc>
              <a:spcBef>
                <a:spcPts val="1200"/>
              </a:spcBef>
              <a:spcAft>
                <a:spcPts val="0"/>
              </a:spcAft>
              <a:buClr>
                <a:schemeClr val="dk1"/>
              </a:buClr>
              <a:buSzPts val="1100"/>
              <a:buFont typeface="Arial"/>
              <a:buNone/>
            </a:pPr>
            <a:r>
              <a:rPr lang="en-GB" dirty="0"/>
              <a:t>Uhuru </a:t>
            </a:r>
            <a:r>
              <a:rPr lang="en-GB" dirty="0" err="1"/>
              <a:t>wa</a:t>
            </a:r>
            <a:r>
              <a:rPr lang="en-GB" dirty="0"/>
              <a:t> </a:t>
            </a:r>
            <a:r>
              <a:rPr lang="en-GB" dirty="0" err="1"/>
              <a:t>dini</a:t>
            </a:r>
            <a:r>
              <a:rPr lang="en-GB" dirty="0"/>
              <a:t> au </a:t>
            </a:r>
            <a:r>
              <a:rPr lang="en-GB" dirty="0" err="1"/>
              <a:t>imani</a:t>
            </a:r>
            <a:r>
              <a:rPr lang="en-GB" dirty="0"/>
              <a:t> </a:t>
            </a:r>
            <a:r>
              <a:rPr lang="en-GB" dirty="0" err="1"/>
              <a:t>unalinda</a:t>
            </a:r>
            <a:r>
              <a:rPr lang="en-GB" dirty="0"/>
              <a:t> pia </a:t>
            </a:r>
            <a:r>
              <a:rPr lang="en-GB" dirty="0" err="1"/>
              <a:t>haki</a:t>
            </a:r>
            <a:r>
              <a:rPr lang="en-GB" dirty="0"/>
              <a:t> </a:t>
            </a:r>
            <a:r>
              <a:rPr lang="en-GB" dirty="0" err="1"/>
              <a:t>hizi</a:t>
            </a:r>
            <a:r>
              <a:rPr lang="en-GB" dirty="0"/>
              <a:t>. </a:t>
            </a:r>
            <a:r>
              <a:rPr lang="en-GB" dirty="0" err="1"/>
              <a:t>Hebu</a:t>
            </a:r>
            <a:r>
              <a:rPr lang="en-GB" dirty="0"/>
              <a:t> </a:t>
            </a:r>
            <a:r>
              <a:rPr lang="en-GB" dirty="0" err="1"/>
              <a:t>turejee</a:t>
            </a:r>
            <a:r>
              <a:rPr lang="en-GB" dirty="0"/>
              <a:t> </a:t>
            </a:r>
            <a:r>
              <a:rPr lang="en-GB" dirty="0" err="1"/>
              <a:t>kwenye</a:t>
            </a:r>
            <a:r>
              <a:rPr lang="en-GB" dirty="0"/>
              <a:t> </a:t>
            </a:r>
            <a:r>
              <a:rPr lang="en-GB" dirty="0" err="1"/>
              <a:t>Mkataba</a:t>
            </a:r>
            <a:r>
              <a:rPr lang="en-GB" dirty="0"/>
              <a:t> </a:t>
            </a:r>
            <a:r>
              <a:rPr lang="en-GB" dirty="0" err="1"/>
              <a:t>wa</a:t>
            </a:r>
            <a:r>
              <a:rPr lang="en-GB" dirty="0"/>
              <a:t> </a:t>
            </a:r>
            <a:r>
              <a:rPr lang="en-GB" dirty="0" err="1"/>
              <a:t>Kimataifa</a:t>
            </a:r>
            <a:r>
              <a:rPr lang="en-GB" dirty="0"/>
              <a:t> </a:t>
            </a:r>
            <a:r>
              <a:rPr lang="en-GB" dirty="0" err="1"/>
              <a:t>tena</a:t>
            </a:r>
            <a:r>
              <a:rPr lang="en-GB" dirty="0"/>
              <a:t>:</a:t>
            </a:r>
            <a:endParaRPr dirty="0"/>
          </a:p>
        </p:txBody>
      </p:sp>
      <p:sp>
        <p:nvSpPr>
          <p:cNvPr id="361" name="Google Shape;361;p3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62" name="Google Shape;362;p3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63" name="Google Shape;36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5454"/>
              </a:lnSpc>
              <a:spcBef>
                <a:spcPts val="0"/>
              </a:spcBef>
              <a:spcAft>
                <a:spcPts val="0"/>
              </a:spcAft>
              <a:buSzPts val="1100"/>
              <a:buNone/>
            </a:pPr>
            <a:r>
              <a:rPr lang="sv-SE" dirty="0" err="1"/>
              <a:t>Kifungu</a:t>
            </a:r>
            <a:r>
              <a:rPr lang="sv-SE" dirty="0"/>
              <a:t> </a:t>
            </a:r>
            <a:r>
              <a:rPr lang="sv-SE" dirty="0" err="1"/>
              <a:t>cha</a:t>
            </a:r>
            <a:r>
              <a:rPr lang="sv-SE" dirty="0"/>
              <a:t> 18 </a:t>
            </a:r>
            <a:r>
              <a:rPr lang="sv-SE" dirty="0" err="1"/>
              <a:t>kinasema</a:t>
            </a:r>
            <a:r>
              <a:rPr lang="sv-SE" dirty="0"/>
              <a:t>:</a:t>
            </a:r>
          </a:p>
          <a:p>
            <a:pPr marL="0" lvl="0" indent="0" algn="l" rtl="0">
              <a:lnSpc>
                <a:spcPct val="105454"/>
              </a:lnSpc>
              <a:spcBef>
                <a:spcPts val="0"/>
              </a:spcBef>
              <a:spcAft>
                <a:spcPts val="0"/>
              </a:spcAft>
              <a:buSzPts val="1100"/>
              <a:buNone/>
            </a:pPr>
            <a:endParaRPr lang="sv-SE" dirty="0"/>
          </a:p>
          <a:p>
            <a:pPr marL="0" lvl="0" indent="0" algn="l" rtl="0">
              <a:lnSpc>
                <a:spcPct val="105454"/>
              </a:lnSpc>
              <a:spcBef>
                <a:spcPts val="0"/>
              </a:spcBef>
              <a:spcAft>
                <a:spcPts val="0"/>
              </a:spcAft>
              <a:buSzPts val="1100"/>
              <a:buNone/>
            </a:pPr>
            <a:r>
              <a:rPr lang="sv-SE" dirty="0"/>
              <a:t>"</a:t>
            </a:r>
            <a:r>
              <a:rPr lang="sv-SE" dirty="0" err="1"/>
              <a:t>Haki</a:t>
            </a:r>
            <a:r>
              <a:rPr lang="sv-SE" dirty="0"/>
              <a:t> </a:t>
            </a:r>
            <a:r>
              <a:rPr lang="sv-SE" dirty="0" err="1"/>
              <a:t>hii</a:t>
            </a:r>
            <a:r>
              <a:rPr lang="sv-SE" dirty="0"/>
              <a:t> </a:t>
            </a:r>
            <a:r>
              <a:rPr lang="sv-SE" dirty="0" err="1"/>
              <a:t>itajumuisha</a:t>
            </a:r>
            <a:r>
              <a:rPr lang="sv-SE" dirty="0"/>
              <a:t>... </a:t>
            </a:r>
            <a:r>
              <a:rPr lang="sv-SE" dirty="0" err="1"/>
              <a:t>uhuru</a:t>
            </a:r>
            <a:r>
              <a:rPr lang="sv-SE" dirty="0"/>
              <a:t> wa </a:t>
            </a:r>
            <a:r>
              <a:rPr lang="sv-SE" dirty="0" err="1"/>
              <a:t>mtu</a:t>
            </a:r>
            <a:r>
              <a:rPr lang="sv-SE" dirty="0"/>
              <a:t> </a:t>
            </a:r>
            <a:r>
              <a:rPr lang="sv-SE" dirty="0" err="1"/>
              <a:t>binafsi</a:t>
            </a:r>
            <a:r>
              <a:rPr lang="sv-SE" dirty="0"/>
              <a:t>, au </a:t>
            </a:r>
            <a:r>
              <a:rPr lang="sv-SE" dirty="0" err="1"/>
              <a:t>akiwa</a:t>
            </a:r>
            <a:r>
              <a:rPr lang="sv-SE" dirty="0"/>
              <a:t> </a:t>
            </a:r>
            <a:r>
              <a:rPr lang="sv-SE" dirty="0" err="1"/>
              <a:t>katika</a:t>
            </a:r>
            <a:r>
              <a:rPr lang="sv-SE" dirty="0"/>
              <a:t> </a:t>
            </a:r>
            <a:r>
              <a:rPr lang="sv-SE" dirty="0" err="1"/>
              <a:t>jamii</a:t>
            </a:r>
            <a:r>
              <a:rPr lang="sv-SE" dirty="0"/>
              <a:t> </a:t>
            </a:r>
            <a:r>
              <a:rPr lang="sv-SE" dirty="0" err="1"/>
              <a:t>na</a:t>
            </a:r>
            <a:r>
              <a:rPr lang="sv-SE" dirty="0"/>
              <a:t> </a:t>
            </a:r>
            <a:r>
              <a:rPr lang="sv-SE" dirty="0" err="1"/>
              <a:t>wengine</a:t>
            </a:r>
            <a:r>
              <a:rPr lang="sv-SE" dirty="0"/>
              <a:t>, </a:t>
            </a:r>
            <a:r>
              <a:rPr lang="sv-SE" dirty="0" err="1"/>
              <a:t>hadharani</a:t>
            </a:r>
            <a:r>
              <a:rPr lang="sv-SE" dirty="0"/>
              <a:t> au </a:t>
            </a:r>
            <a:r>
              <a:rPr lang="sv-SE" dirty="0" err="1"/>
              <a:t>faraghani</a:t>
            </a:r>
            <a:r>
              <a:rPr lang="sv-SE" dirty="0"/>
              <a:t>, </a:t>
            </a:r>
            <a:r>
              <a:rPr lang="sv-SE" dirty="0" err="1"/>
              <a:t>kuonyesha</a:t>
            </a:r>
            <a:r>
              <a:rPr lang="sv-SE" dirty="0"/>
              <a:t> </a:t>
            </a:r>
            <a:r>
              <a:rPr lang="sv-SE" dirty="0" err="1"/>
              <a:t>dini</a:t>
            </a:r>
            <a:r>
              <a:rPr lang="sv-SE" dirty="0"/>
              <a:t> au </a:t>
            </a:r>
            <a:r>
              <a:rPr lang="sv-SE" dirty="0" err="1"/>
              <a:t>imani</a:t>
            </a:r>
            <a:r>
              <a:rPr lang="sv-SE" dirty="0"/>
              <a:t> </a:t>
            </a:r>
            <a:r>
              <a:rPr lang="sv-SE" dirty="0" err="1"/>
              <a:t>yake</a:t>
            </a:r>
            <a:r>
              <a:rPr lang="sv-SE" dirty="0"/>
              <a:t> </a:t>
            </a:r>
            <a:r>
              <a:rPr lang="sv-SE" dirty="0" err="1"/>
              <a:t>kwa</a:t>
            </a:r>
            <a:r>
              <a:rPr lang="sv-SE" dirty="0"/>
              <a:t> </a:t>
            </a:r>
            <a:r>
              <a:rPr lang="sv-SE" dirty="0" err="1"/>
              <a:t>ibada</a:t>
            </a:r>
            <a:r>
              <a:rPr lang="sv-SE" dirty="0"/>
              <a:t>, </a:t>
            </a:r>
            <a:r>
              <a:rPr lang="sv-SE" dirty="0" err="1"/>
              <a:t>kushika</a:t>
            </a:r>
            <a:r>
              <a:rPr lang="sv-SE" dirty="0"/>
              <a:t> </a:t>
            </a:r>
            <a:r>
              <a:rPr lang="sv-SE" dirty="0" err="1"/>
              <a:t>desturi</a:t>
            </a:r>
            <a:r>
              <a:rPr lang="sv-SE" dirty="0"/>
              <a:t>, </a:t>
            </a:r>
            <a:r>
              <a:rPr lang="sv-SE" dirty="0" err="1"/>
              <a:t>matendo</a:t>
            </a:r>
            <a:r>
              <a:rPr lang="sv-SE" dirty="0"/>
              <a:t> </a:t>
            </a:r>
            <a:r>
              <a:rPr lang="sv-SE" dirty="0" err="1"/>
              <a:t>na</a:t>
            </a:r>
            <a:r>
              <a:rPr lang="sv-SE" dirty="0"/>
              <a:t> </a:t>
            </a:r>
            <a:r>
              <a:rPr lang="sv-SE" dirty="0" err="1"/>
              <a:t>mafundisho</a:t>
            </a:r>
            <a:r>
              <a:rPr lang="sv-SE" dirty="0"/>
              <a:t>."</a:t>
            </a:r>
          </a:p>
          <a:p>
            <a:pPr marL="0" lvl="0" indent="0" algn="l" rtl="0">
              <a:lnSpc>
                <a:spcPct val="105454"/>
              </a:lnSpc>
              <a:spcBef>
                <a:spcPts val="0"/>
              </a:spcBef>
              <a:spcAft>
                <a:spcPts val="0"/>
              </a:spcAft>
              <a:buSzPts val="1100"/>
              <a:buNone/>
            </a:pPr>
            <a:endParaRPr lang="sv-SE" dirty="0"/>
          </a:p>
          <a:p>
            <a:pPr marL="0" lvl="0" indent="0" algn="l" rtl="0">
              <a:lnSpc>
                <a:spcPct val="105454"/>
              </a:lnSpc>
              <a:spcBef>
                <a:spcPts val="0"/>
              </a:spcBef>
              <a:spcAft>
                <a:spcPts val="0"/>
              </a:spcAft>
              <a:buSzPts val="1100"/>
              <a:buNone/>
            </a:pPr>
            <a:r>
              <a:rPr lang="sv-SE" dirty="0"/>
              <a:t>Tuna </a:t>
            </a:r>
            <a:r>
              <a:rPr lang="sv-SE" dirty="0" err="1"/>
              <a:t>haki</a:t>
            </a:r>
            <a:r>
              <a:rPr lang="sv-SE" dirty="0"/>
              <a:t> </a:t>
            </a:r>
            <a:r>
              <a:rPr lang="sv-SE" dirty="0" err="1"/>
              <a:t>ya</a:t>
            </a:r>
            <a:r>
              <a:rPr lang="sv-SE" dirty="0"/>
              <a:t> </a:t>
            </a:r>
            <a:r>
              <a:rPr lang="sv-SE" dirty="0" err="1"/>
              <a:t>kuomba</a:t>
            </a:r>
            <a:r>
              <a:rPr lang="sv-SE" dirty="0"/>
              <a:t> </a:t>
            </a:r>
            <a:r>
              <a:rPr lang="sv-SE" dirty="0" err="1"/>
              <a:t>kwa</a:t>
            </a:r>
            <a:r>
              <a:rPr lang="sv-SE" dirty="0"/>
              <a:t> </a:t>
            </a:r>
            <a:r>
              <a:rPr lang="sv-SE" dirty="0" err="1"/>
              <a:t>faragha</a:t>
            </a:r>
            <a:r>
              <a:rPr lang="sv-SE" dirty="0"/>
              <a:t> </a:t>
            </a:r>
            <a:r>
              <a:rPr lang="sv-SE" dirty="0" err="1"/>
              <a:t>na</a:t>
            </a:r>
            <a:r>
              <a:rPr lang="sv-SE" dirty="0"/>
              <a:t> </a:t>
            </a:r>
            <a:r>
              <a:rPr lang="sv-SE" dirty="0" err="1"/>
              <a:t>kuonyesha</a:t>
            </a:r>
            <a:r>
              <a:rPr lang="sv-SE" dirty="0"/>
              <a:t> </a:t>
            </a:r>
            <a:r>
              <a:rPr lang="sv-SE" dirty="0" err="1"/>
              <a:t>dini</a:t>
            </a:r>
            <a:r>
              <a:rPr lang="sv-SE" dirty="0"/>
              <a:t> au </a:t>
            </a:r>
            <a:r>
              <a:rPr lang="sv-SE" dirty="0" err="1"/>
              <a:t>imani</a:t>
            </a:r>
            <a:r>
              <a:rPr lang="sv-SE" dirty="0"/>
              <a:t> </a:t>
            </a:r>
            <a:r>
              <a:rPr lang="sv-SE" dirty="0" err="1"/>
              <a:t>yetu</a:t>
            </a:r>
            <a:r>
              <a:rPr lang="sv-SE" dirty="0"/>
              <a:t> </a:t>
            </a:r>
            <a:r>
              <a:rPr lang="sv-SE" dirty="0" err="1"/>
              <a:t>kama</a:t>
            </a:r>
            <a:r>
              <a:rPr lang="sv-SE" dirty="0"/>
              <a:t> </a:t>
            </a:r>
            <a:r>
              <a:rPr lang="sv-SE" dirty="0" err="1"/>
              <a:t>sehemu</a:t>
            </a:r>
            <a:r>
              <a:rPr lang="sv-SE" dirty="0"/>
              <a:t> </a:t>
            </a:r>
            <a:r>
              <a:rPr lang="sv-SE" dirty="0" err="1"/>
              <a:t>ya</a:t>
            </a:r>
            <a:r>
              <a:rPr lang="sv-SE" dirty="0"/>
              <a:t> </a:t>
            </a:r>
            <a:r>
              <a:rPr lang="sv-SE" dirty="0" err="1"/>
              <a:t>jamii</a:t>
            </a:r>
            <a:r>
              <a:rPr lang="sv-SE" dirty="0"/>
              <a:t>, </a:t>
            </a:r>
            <a:r>
              <a:rPr lang="sv-SE" dirty="0" err="1"/>
              <a:t>kupitia</a:t>
            </a:r>
            <a:r>
              <a:rPr lang="sv-SE" dirty="0"/>
              <a:t> </a:t>
            </a:r>
            <a:r>
              <a:rPr lang="sv-SE" dirty="0" err="1"/>
              <a:t>ibada</a:t>
            </a:r>
            <a:r>
              <a:rPr lang="sv-SE" dirty="0"/>
              <a:t> </a:t>
            </a:r>
            <a:r>
              <a:rPr lang="sv-SE" dirty="0" err="1"/>
              <a:t>na</a:t>
            </a:r>
            <a:r>
              <a:rPr lang="sv-SE" dirty="0"/>
              <a:t> </a:t>
            </a:r>
            <a:r>
              <a:rPr lang="sv-SE" dirty="0" err="1"/>
              <a:t>desturi</a:t>
            </a:r>
            <a:r>
              <a:rPr lang="sv-SE" dirty="0"/>
              <a:t> </a:t>
            </a:r>
            <a:r>
              <a:rPr lang="sv-SE" dirty="0" err="1"/>
              <a:t>za</a:t>
            </a:r>
            <a:r>
              <a:rPr lang="sv-SE" dirty="0"/>
              <a:t> </a:t>
            </a:r>
            <a:r>
              <a:rPr lang="sv-SE" dirty="0" err="1"/>
              <a:t>pamoja</a:t>
            </a:r>
            <a:r>
              <a:rPr lang="sv-SE" dirty="0"/>
              <a:t>. Na </a:t>
            </a:r>
            <a:r>
              <a:rPr lang="sv-SE" dirty="0" err="1"/>
              <a:t>jamii</a:t>
            </a:r>
            <a:r>
              <a:rPr lang="sv-SE" dirty="0"/>
              <a:t> </a:t>
            </a:r>
            <a:r>
              <a:rPr lang="sv-SE" dirty="0" err="1"/>
              <a:t>hiyo</a:t>
            </a:r>
            <a:r>
              <a:rPr lang="sv-SE" dirty="0"/>
              <a:t> </a:t>
            </a:r>
            <a:r>
              <a:rPr lang="sv-SE" dirty="0" err="1"/>
              <a:t>nayo</a:t>
            </a:r>
            <a:r>
              <a:rPr lang="sv-SE" dirty="0"/>
              <a:t> ina </a:t>
            </a:r>
            <a:r>
              <a:rPr lang="sv-SE" dirty="0" err="1"/>
              <a:t>haki</a:t>
            </a:r>
            <a:r>
              <a:rPr lang="sv-SE" dirty="0"/>
              <a:t> – </a:t>
            </a:r>
            <a:r>
              <a:rPr lang="sv-SE" dirty="0" err="1"/>
              <a:t>lakini</a:t>
            </a:r>
            <a:r>
              <a:rPr lang="sv-SE" dirty="0"/>
              <a:t> si </a:t>
            </a:r>
            <a:r>
              <a:rPr lang="sv-SE" dirty="0" err="1"/>
              <a:t>haki</a:t>
            </a:r>
            <a:r>
              <a:rPr lang="sv-SE" dirty="0"/>
              <a:t> </a:t>
            </a:r>
            <a:r>
              <a:rPr lang="sv-SE" dirty="0" err="1"/>
              <a:t>ya</a:t>
            </a:r>
            <a:r>
              <a:rPr lang="sv-SE" dirty="0"/>
              <a:t> </a:t>
            </a:r>
            <a:r>
              <a:rPr lang="sv-SE" dirty="0" err="1"/>
              <a:t>kuwatawala</a:t>
            </a:r>
            <a:r>
              <a:rPr lang="sv-SE" dirty="0"/>
              <a:t> </a:t>
            </a:r>
            <a:r>
              <a:rPr lang="sv-SE" dirty="0" err="1"/>
              <a:t>wanachama</a:t>
            </a:r>
            <a:r>
              <a:rPr lang="sv-SE" dirty="0"/>
              <a:t> </a:t>
            </a:r>
            <a:r>
              <a:rPr lang="sv-SE" dirty="0" err="1"/>
              <a:t>wake</a:t>
            </a:r>
            <a:r>
              <a:rPr lang="sv-SE" dirty="0"/>
              <a:t>, </a:t>
            </a:r>
            <a:r>
              <a:rPr lang="sv-SE" dirty="0" err="1"/>
              <a:t>bali</a:t>
            </a:r>
            <a:r>
              <a:rPr lang="sv-SE" dirty="0"/>
              <a:t> </a:t>
            </a:r>
            <a:r>
              <a:rPr lang="sv-SE" dirty="0" err="1"/>
              <a:t>haki</a:t>
            </a:r>
            <a:r>
              <a:rPr lang="sv-SE" dirty="0"/>
              <a:t> </a:t>
            </a:r>
            <a:r>
              <a:rPr lang="sv-SE" dirty="0" err="1"/>
              <a:t>zinazohusiana</a:t>
            </a:r>
            <a:r>
              <a:rPr lang="sv-SE" dirty="0"/>
              <a:t> </a:t>
            </a:r>
            <a:r>
              <a:rPr lang="sv-SE" dirty="0" err="1"/>
              <a:t>na</a:t>
            </a:r>
            <a:r>
              <a:rPr lang="sv-SE" dirty="0"/>
              <a:t> </a:t>
            </a:r>
            <a:r>
              <a:rPr lang="sv-SE" dirty="0" err="1"/>
              <a:t>serikali</a:t>
            </a:r>
            <a:r>
              <a:rPr lang="sv-SE" dirty="0"/>
              <a:t>. </a:t>
            </a:r>
            <a:r>
              <a:rPr lang="sv-SE" dirty="0" err="1"/>
              <a:t>Kwa</a:t>
            </a:r>
            <a:r>
              <a:rPr lang="sv-SE" dirty="0"/>
              <a:t> </a:t>
            </a:r>
            <a:r>
              <a:rPr lang="sv-SE" dirty="0" err="1"/>
              <a:t>mfano</a:t>
            </a:r>
            <a:r>
              <a:rPr lang="sv-SE" dirty="0"/>
              <a:t>, </a:t>
            </a:r>
            <a:r>
              <a:rPr lang="sv-SE" dirty="0" err="1"/>
              <a:t>serikali</a:t>
            </a:r>
            <a:r>
              <a:rPr lang="sv-SE" dirty="0"/>
              <a:t> </a:t>
            </a:r>
            <a:r>
              <a:rPr lang="sv-SE" dirty="0" err="1"/>
              <a:t>inapaswa</a:t>
            </a:r>
            <a:r>
              <a:rPr lang="sv-SE" dirty="0"/>
              <a:t> </a:t>
            </a:r>
            <a:r>
              <a:rPr lang="sv-SE" dirty="0" err="1"/>
              <a:t>kuhakikisha</a:t>
            </a:r>
            <a:r>
              <a:rPr lang="sv-SE" dirty="0"/>
              <a:t> </a:t>
            </a:r>
            <a:r>
              <a:rPr lang="sv-SE" dirty="0" err="1"/>
              <a:t>kuwa</a:t>
            </a:r>
            <a:r>
              <a:rPr lang="sv-SE" dirty="0"/>
              <a:t> </a:t>
            </a:r>
            <a:r>
              <a:rPr lang="sv-SE" dirty="0" err="1"/>
              <a:t>jumuiya</a:t>
            </a:r>
            <a:r>
              <a:rPr lang="sv-SE" dirty="0"/>
              <a:t> </a:t>
            </a:r>
            <a:r>
              <a:rPr lang="sv-SE" dirty="0" err="1"/>
              <a:t>za</a:t>
            </a:r>
            <a:r>
              <a:rPr lang="sv-SE" dirty="0"/>
              <a:t> </a:t>
            </a:r>
            <a:r>
              <a:rPr lang="sv-SE" dirty="0" err="1"/>
              <a:t>kidini</a:t>
            </a:r>
            <a:r>
              <a:rPr lang="sv-SE" dirty="0"/>
              <a:t> </a:t>
            </a:r>
            <a:r>
              <a:rPr lang="sv-SE" dirty="0" err="1"/>
              <a:t>na</a:t>
            </a:r>
            <a:r>
              <a:rPr lang="sv-SE" dirty="0"/>
              <a:t> </a:t>
            </a:r>
            <a:r>
              <a:rPr lang="sv-SE" dirty="0" err="1"/>
              <a:t>za</a:t>
            </a:r>
            <a:r>
              <a:rPr lang="sv-SE" dirty="0"/>
              <a:t> </a:t>
            </a:r>
            <a:r>
              <a:rPr lang="sv-SE" dirty="0" err="1"/>
              <a:t>imani</a:t>
            </a:r>
            <a:r>
              <a:rPr lang="sv-SE" dirty="0"/>
              <a:t> </a:t>
            </a:r>
            <a:r>
              <a:rPr lang="sv-SE" dirty="0" err="1"/>
              <a:t>zinaweza</a:t>
            </a:r>
            <a:r>
              <a:rPr lang="sv-SE" dirty="0"/>
              <a:t> </a:t>
            </a:r>
            <a:r>
              <a:rPr lang="sv-SE" dirty="0" err="1"/>
              <a:t>kupata</a:t>
            </a:r>
            <a:r>
              <a:rPr lang="sv-SE" dirty="0"/>
              <a:t> </a:t>
            </a:r>
            <a:r>
              <a:rPr lang="sv-SE" dirty="0" err="1"/>
              <a:t>utambulisho</a:t>
            </a:r>
            <a:r>
              <a:rPr lang="sv-SE" dirty="0"/>
              <a:t> wa </a:t>
            </a:r>
            <a:r>
              <a:rPr lang="sv-SE" dirty="0" err="1"/>
              <a:t>kisheria</a:t>
            </a:r>
            <a:r>
              <a:rPr lang="sv-SE" dirty="0"/>
              <a:t> </a:t>
            </a:r>
            <a:r>
              <a:rPr lang="sv-SE" dirty="0" err="1"/>
              <a:t>iwapo</a:t>
            </a:r>
            <a:r>
              <a:rPr lang="sv-SE" dirty="0"/>
              <a:t> </a:t>
            </a:r>
            <a:r>
              <a:rPr lang="sv-SE" dirty="0" err="1"/>
              <a:t>zinataka</a:t>
            </a:r>
            <a:r>
              <a:rPr lang="sv-SE" dirty="0"/>
              <a:t>, </a:t>
            </a:r>
            <a:r>
              <a:rPr lang="sv-SE" dirty="0" err="1"/>
              <a:t>ili</a:t>
            </a:r>
            <a:r>
              <a:rPr lang="sv-SE" dirty="0"/>
              <a:t> </a:t>
            </a:r>
            <a:r>
              <a:rPr lang="sv-SE" dirty="0" err="1"/>
              <a:t>ziweze</a:t>
            </a:r>
            <a:r>
              <a:rPr lang="sv-SE" dirty="0"/>
              <a:t> </a:t>
            </a:r>
            <a:r>
              <a:rPr lang="sv-SE" dirty="0" err="1"/>
              <a:t>kumiliki</a:t>
            </a:r>
            <a:r>
              <a:rPr lang="sv-SE" dirty="0"/>
              <a:t> </a:t>
            </a:r>
            <a:r>
              <a:rPr lang="sv-SE" dirty="0" err="1"/>
              <a:t>akaunti</a:t>
            </a:r>
            <a:r>
              <a:rPr lang="sv-SE" dirty="0"/>
              <a:t> </a:t>
            </a:r>
            <a:r>
              <a:rPr lang="sv-SE" dirty="0" err="1"/>
              <a:t>za</a:t>
            </a:r>
            <a:r>
              <a:rPr lang="sv-SE" dirty="0"/>
              <a:t> </a:t>
            </a:r>
            <a:r>
              <a:rPr lang="sv-SE" dirty="0" err="1"/>
              <a:t>benki</a:t>
            </a:r>
            <a:r>
              <a:rPr lang="sv-SE" dirty="0"/>
              <a:t>, </a:t>
            </a:r>
            <a:r>
              <a:rPr lang="sv-SE" dirty="0" err="1"/>
              <a:t>kuajiri</a:t>
            </a:r>
            <a:r>
              <a:rPr lang="sv-SE" dirty="0"/>
              <a:t> </a:t>
            </a:r>
            <a:r>
              <a:rPr lang="sv-SE" dirty="0" err="1"/>
              <a:t>watu</a:t>
            </a:r>
            <a:r>
              <a:rPr lang="sv-SE" dirty="0"/>
              <a:t> </a:t>
            </a:r>
            <a:r>
              <a:rPr lang="sv-SE" dirty="0" err="1"/>
              <a:t>na</a:t>
            </a:r>
            <a:r>
              <a:rPr lang="sv-SE" dirty="0"/>
              <a:t> </a:t>
            </a:r>
            <a:r>
              <a:rPr lang="sv-SE" dirty="0" err="1"/>
              <a:t>kumiliki</a:t>
            </a:r>
            <a:r>
              <a:rPr lang="sv-SE" dirty="0"/>
              <a:t> </a:t>
            </a:r>
            <a:r>
              <a:rPr lang="sv-SE" dirty="0" err="1"/>
              <a:t>majengo</a:t>
            </a:r>
            <a:r>
              <a:rPr lang="sv-SE" dirty="0"/>
              <a:t>. </a:t>
            </a:r>
          </a:p>
          <a:p>
            <a:pPr marL="0" lvl="0" indent="0" algn="l" rtl="0">
              <a:lnSpc>
                <a:spcPct val="105454"/>
              </a:lnSpc>
              <a:spcBef>
                <a:spcPts val="0"/>
              </a:spcBef>
              <a:spcAft>
                <a:spcPts val="0"/>
              </a:spcAft>
              <a:buSzPts val="1100"/>
              <a:buNone/>
            </a:pPr>
            <a:endParaRPr lang="sv-SE" dirty="0"/>
          </a:p>
          <a:p>
            <a:pPr marL="0" lvl="0" indent="0" algn="l" rtl="0">
              <a:lnSpc>
                <a:spcPct val="105454"/>
              </a:lnSpc>
              <a:spcBef>
                <a:spcPts val="0"/>
              </a:spcBef>
              <a:spcAft>
                <a:spcPts val="0"/>
              </a:spcAft>
              <a:buSzPts val="1100"/>
              <a:buNone/>
            </a:pPr>
            <a:r>
              <a:rPr lang="sv-SE" dirty="0" err="1"/>
              <a:t>Kuna</a:t>
            </a:r>
            <a:r>
              <a:rPr lang="sv-SE" dirty="0"/>
              <a:t> </a:t>
            </a:r>
            <a:r>
              <a:rPr lang="sv-SE" dirty="0" err="1"/>
              <a:t>njia</a:t>
            </a:r>
            <a:r>
              <a:rPr lang="sv-SE" dirty="0"/>
              <a:t> </a:t>
            </a:r>
            <a:r>
              <a:rPr lang="sv-SE" dirty="0" err="1"/>
              <a:t>nyingi</a:t>
            </a:r>
            <a:r>
              <a:rPr lang="sv-SE" dirty="0"/>
              <a:t> </a:t>
            </a:r>
            <a:r>
              <a:rPr lang="sv-SE" dirty="0" err="1"/>
              <a:t>tofauti</a:t>
            </a:r>
            <a:r>
              <a:rPr lang="sv-SE" dirty="0"/>
              <a:t> </a:t>
            </a:r>
            <a:r>
              <a:rPr lang="sv-SE" dirty="0" err="1"/>
              <a:t>kwa</a:t>
            </a:r>
            <a:r>
              <a:rPr lang="sv-SE" dirty="0"/>
              <a:t> </a:t>
            </a:r>
            <a:r>
              <a:rPr lang="sv-SE" dirty="0" err="1"/>
              <a:t>watu</a:t>
            </a:r>
            <a:r>
              <a:rPr lang="sv-SE" dirty="0"/>
              <a:t> </a:t>
            </a:r>
            <a:r>
              <a:rPr lang="sv-SE" dirty="0" err="1"/>
              <a:t>binafsi</a:t>
            </a:r>
            <a:r>
              <a:rPr lang="sv-SE" dirty="0"/>
              <a:t> </a:t>
            </a:r>
            <a:r>
              <a:rPr lang="sv-SE" dirty="0" err="1"/>
              <a:t>na</a:t>
            </a:r>
            <a:r>
              <a:rPr lang="sv-SE" dirty="0"/>
              <a:t> </a:t>
            </a:r>
            <a:r>
              <a:rPr lang="sv-SE" dirty="0" err="1"/>
              <a:t>vikundi</a:t>
            </a:r>
            <a:r>
              <a:rPr lang="sv-SE" dirty="0"/>
              <a:t> </a:t>
            </a:r>
            <a:r>
              <a:rPr lang="sv-SE" dirty="0" err="1"/>
              <a:t>kutekeleza</a:t>
            </a:r>
            <a:r>
              <a:rPr lang="sv-SE" dirty="0"/>
              <a:t> </a:t>
            </a:r>
            <a:r>
              <a:rPr lang="sv-SE" dirty="0" err="1"/>
              <a:t>dini</a:t>
            </a:r>
            <a:r>
              <a:rPr lang="sv-SE" dirty="0"/>
              <a:t> au </a:t>
            </a:r>
            <a:r>
              <a:rPr lang="sv-SE" dirty="0" err="1"/>
              <a:t>imani</a:t>
            </a:r>
            <a:r>
              <a:rPr lang="sv-SE" dirty="0"/>
              <a:t>, </a:t>
            </a:r>
            <a:r>
              <a:rPr lang="sv-SE" dirty="0" err="1"/>
              <a:t>na</a:t>
            </a:r>
            <a:r>
              <a:rPr lang="sv-SE" dirty="0"/>
              <a:t> </a:t>
            </a:r>
            <a:r>
              <a:rPr lang="sv-SE" dirty="0" err="1"/>
              <a:t>wataalamu</a:t>
            </a:r>
            <a:r>
              <a:rPr lang="sv-SE" dirty="0"/>
              <a:t> wa </a:t>
            </a:r>
            <a:r>
              <a:rPr lang="sv-SE" dirty="0" err="1"/>
              <a:t>Umoja</a:t>
            </a:r>
            <a:r>
              <a:rPr lang="sv-SE" dirty="0"/>
              <a:t> wa </a:t>
            </a:r>
            <a:r>
              <a:rPr lang="sv-SE" dirty="0" err="1"/>
              <a:t>Mataifa</a:t>
            </a:r>
            <a:r>
              <a:rPr lang="sv-SE" dirty="0"/>
              <a:t> </a:t>
            </a:r>
            <a:r>
              <a:rPr lang="sv-SE" dirty="0" err="1"/>
              <a:t>wameelezea</a:t>
            </a:r>
            <a:r>
              <a:rPr lang="sv-SE" dirty="0"/>
              <a:t> </a:t>
            </a:r>
            <a:r>
              <a:rPr lang="sv-SE" dirty="0" err="1"/>
              <a:t>mifano</a:t>
            </a:r>
            <a:r>
              <a:rPr lang="sv-SE" dirty="0"/>
              <a:t> </a:t>
            </a:r>
            <a:r>
              <a:rPr lang="sv-SE" dirty="0" err="1"/>
              <a:t>mingi</a:t>
            </a:r>
            <a:r>
              <a:rPr lang="sv-SE" dirty="0"/>
              <a:t> </a:t>
            </a:r>
            <a:r>
              <a:rPr lang="sv-SE" dirty="0" err="1"/>
              <a:t>ya</a:t>
            </a:r>
            <a:r>
              <a:rPr lang="sv-SE" dirty="0"/>
              <a:t> </a:t>
            </a:r>
            <a:r>
              <a:rPr lang="sv-SE" dirty="0" err="1"/>
              <a:t>shughuli</a:t>
            </a:r>
            <a:r>
              <a:rPr lang="sv-SE" dirty="0"/>
              <a:t> </a:t>
            </a:r>
            <a:r>
              <a:rPr lang="sv-SE" dirty="0" err="1"/>
              <a:t>zinazolindwa</a:t>
            </a:r>
            <a:r>
              <a:rPr lang="sv-SE" dirty="0"/>
              <a:t>. </a:t>
            </a:r>
          </a:p>
          <a:p>
            <a:pPr marL="0" lvl="0" indent="0" algn="l" rtl="0">
              <a:lnSpc>
                <a:spcPct val="105454"/>
              </a:lnSpc>
              <a:spcBef>
                <a:spcPts val="0"/>
              </a:spcBef>
              <a:spcAft>
                <a:spcPts val="0"/>
              </a:spcAft>
              <a:buSzPts val="1100"/>
              <a:buNone/>
            </a:pPr>
            <a:endParaRPr lang="sv-SE" dirty="0"/>
          </a:p>
          <a:p>
            <a:pPr marL="0" lvl="0" indent="0" algn="l" rtl="0">
              <a:lnSpc>
                <a:spcPct val="105454"/>
              </a:lnSpc>
              <a:spcBef>
                <a:spcPts val="0"/>
              </a:spcBef>
              <a:spcAft>
                <a:spcPts val="0"/>
              </a:spcAft>
              <a:buSzPts val="1100"/>
              <a:buNone/>
            </a:pPr>
            <a:r>
              <a:rPr lang="sv-SE" dirty="0" err="1"/>
              <a:t>Kwa</a:t>
            </a:r>
            <a:r>
              <a:rPr lang="sv-SE" dirty="0"/>
              <a:t> </a:t>
            </a:r>
            <a:r>
              <a:rPr lang="sv-SE" dirty="0" err="1"/>
              <a:t>mfano</a:t>
            </a:r>
            <a:r>
              <a:rPr lang="sv-SE" dirty="0"/>
              <a:t>, </a:t>
            </a:r>
            <a:r>
              <a:rPr lang="sv-SE" dirty="0" err="1"/>
              <a:t>tuna</a:t>
            </a:r>
            <a:r>
              <a:rPr lang="sv-SE" dirty="0"/>
              <a:t> </a:t>
            </a:r>
            <a:r>
              <a:rPr lang="sv-SE" dirty="0" err="1"/>
              <a:t>haki</a:t>
            </a:r>
            <a:r>
              <a:rPr lang="sv-SE" dirty="0"/>
              <a:t> </a:t>
            </a:r>
            <a:r>
              <a:rPr lang="sv-SE" dirty="0" err="1"/>
              <a:t>zifuatazo</a:t>
            </a:r>
            <a:r>
              <a:rPr lang="sv-SE" dirty="0"/>
              <a:t>:</a:t>
            </a:r>
          </a:p>
          <a:p>
            <a:pPr marL="0" lvl="0" indent="0" algn="l" rtl="0">
              <a:lnSpc>
                <a:spcPct val="105454"/>
              </a:lnSpc>
              <a:spcBef>
                <a:spcPts val="0"/>
              </a:spcBef>
              <a:spcAft>
                <a:spcPts val="0"/>
              </a:spcAft>
              <a:buSzPts val="1100"/>
              <a:buNone/>
            </a:pPr>
            <a:endParaRPr dirty="0"/>
          </a:p>
        </p:txBody>
      </p:sp>
      <p:sp>
        <p:nvSpPr>
          <p:cNvPr id="370" name="Google Shape;370;p3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71" name="Google Shape;371;p3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72" name="Google Shape;372;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8" name="Google Shape;378;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Font typeface="Arial" panose="020B0604020202020204" pitchFamily="34" charset="0"/>
              <a:buChar char="•"/>
            </a:pPr>
            <a:r>
              <a:rPr lang="sv-SE" dirty="0" err="1"/>
              <a:t>Kukusanyika</a:t>
            </a:r>
            <a:r>
              <a:rPr lang="sv-SE" dirty="0"/>
              <a:t> </a:t>
            </a:r>
            <a:r>
              <a:rPr lang="sv-SE" dirty="0" err="1"/>
              <a:t>kwa</a:t>
            </a:r>
            <a:r>
              <a:rPr lang="sv-SE" dirty="0"/>
              <a:t> </a:t>
            </a:r>
            <a:r>
              <a:rPr lang="sv-SE" dirty="0" err="1"/>
              <a:t>ajili</a:t>
            </a:r>
            <a:r>
              <a:rPr lang="sv-SE" dirty="0"/>
              <a:t> </a:t>
            </a:r>
            <a:r>
              <a:rPr lang="sv-SE" dirty="0" err="1"/>
              <a:t>ya</a:t>
            </a:r>
            <a:r>
              <a:rPr lang="sv-SE" dirty="0"/>
              <a:t> </a:t>
            </a:r>
            <a:r>
              <a:rPr lang="sv-SE" dirty="0" err="1"/>
              <a:t>ibada</a:t>
            </a:r>
            <a:r>
              <a:rPr lang="sv-SE" dirty="0"/>
              <a:t>, </a:t>
            </a:r>
            <a:r>
              <a:rPr lang="sv-SE" dirty="0" err="1"/>
              <a:t>kusherehekea</a:t>
            </a:r>
            <a:r>
              <a:rPr lang="sv-SE" dirty="0"/>
              <a:t> </a:t>
            </a:r>
            <a:r>
              <a:rPr lang="sv-SE" dirty="0" err="1"/>
              <a:t>sikukuu</a:t>
            </a:r>
            <a:r>
              <a:rPr lang="sv-SE" dirty="0"/>
              <a:t> </a:t>
            </a:r>
            <a:r>
              <a:rPr lang="sv-SE" dirty="0" err="1"/>
              <a:t>za</a:t>
            </a:r>
            <a:r>
              <a:rPr lang="sv-SE" dirty="0"/>
              <a:t> </a:t>
            </a:r>
            <a:r>
              <a:rPr lang="sv-SE" dirty="0" err="1"/>
              <a:t>kidini</a:t>
            </a:r>
            <a:r>
              <a:rPr lang="sv-SE" dirty="0"/>
              <a:t> </a:t>
            </a:r>
            <a:r>
              <a:rPr lang="sv-SE" dirty="0" err="1"/>
              <a:t>na</a:t>
            </a:r>
            <a:r>
              <a:rPr lang="sv-SE" dirty="0"/>
              <a:t> </a:t>
            </a:r>
            <a:r>
              <a:rPr lang="sv-SE" dirty="0" err="1"/>
              <a:t>kuheshimu</a:t>
            </a:r>
            <a:r>
              <a:rPr lang="sv-SE" dirty="0"/>
              <a:t> </a:t>
            </a:r>
            <a:r>
              <a:rPr lang="sv-SE" dirty="0" err="1"/>
              <a:t>siku</a:t>
            </a:r>
            <a:r>
              <a:rPr lang="sv-SE" dirty="0"/>
              <a:t> </a:t>
            </a:r>
            <a:r>
              <a:rPr lang="sv-SE" dirty="0" err="1"/>
              <a:t>za</a:t>
            </a:r>
            <a:r>
              <a:rPr lang="sv-SE" dirty="0"/>
              <a:t> </a:t>
            </a:r>
            <a:r>
              <a:rPr lang="sv-SE" dirty="0" err="1"/>
              <a:t>mapumziko</a:t>
            </a:r>
            <a:r>
              <a:rPr lang="sv-SE" dirty="0"/>
              <a:t>.</a:t>
            </a:r>
          </a:p>
          <a:p>
            <a:pPr marL="0" lvl="0" indent="0" algn="l" rtl="0">
              <a:spcBef>
                <a:spcPts val="0"/>
              </a:spcBef>
              <a:spcAft>
                <a:spcPts val="0"/>
              </a:spcAft>
              <a:buFont typeface="Arial" panose="020B0604020202020204" pitchFamily="34" charset="0"/>
              <a:buNone/>
            </a:pPr>
            <a:endParaRPr lang="sv-SE" dirty="0"/>
          </a:p>
          <a:p>
            <a:pPr marL="171450" lvl="0" indent="-171450" algn="l" rtl="0">
              <a:spcBef>
                <a:spcPts val="0"/>
              </a:spcBef>
              <a:spcAft>
                <a:spcPts val="0"/>
              </a:spcAft>
              <a:buFont typeface="Arial" panose="020B0604020202020204" pitchFamily="34" charset="0"/>
              <a:buChar char="•"/>
            </a:pPr>
            <a:r>
              <a:rPr lang="sv-SE" dirty="0" err="1"/>
              <a:t>Kuvaa</a:t>
            </a:r>
            <a:r>
              <a:rPr lang="sv-SE" dirty="0"/>
              <a:t> </a:t>
            </a:r>
            <a:r>
              <a:rPr lang="sv-SE" dirty="0" err="1"/>
              <a:t>mavazi</a:t>
            </a:r>
            <a:r>
              <a:rPr lang="sv-SE" dirty="0"/>
              <a:t> </a:t>
            </a:r>
            <a:r>
              <a:rPr lang="sv-SE" dirty="0" err="1"/>
              <a:t>ya</a:t>
            </a:r>
            <a:r>
              <a:rPr lang="sv-SE" dirty="0"/>
              <a:t> </a:t>
            </a:r>
            <a:r>
              <a:rPr lang="sv-SE" dirty="0" err="1"/>
              <a:t>kidini</a:t>
            </a:r>
            <a:r>
              <a:rPr lang="sv-SE" dirty="0"/>
              <a:t> </a:t>
            </a:r>
            <a:r>
              <a:rPr lang="sv-SE" dirty="0" err="1"/>
              <a:t>na</a:t>
            </a:r>
            <a:r>
              <a:rPr lang="sv-SE" dirty="0"/>
              <a:t> </a:t>
            </a:r>
            <a:r>
              <a:rPr lang="sv-SE" dirty="0" err="1"/>
              <a:t>kufuata</a:t>
            </a:r>
            <a:r>
              <a:rPr lang="sv-SE" dirty="0"/>
              <a:t> </a:t>
            </a:r>
            <a:r>
              <a:rPr lang="sv-SE" dirty="0" err="1"/>
              <a:t>taratibu</a:t>
            </a:r>
            <a:r>
              <a:rPr lang="sv-SE" dirty="0"/>
              <a:t> </a:t>
            </a:r>
            <a:r>
              <a:rPr lang="sv-SE" dirty="0" err="1"/>
              <a:t>maalum</a:t>
            </a:r>
            <a:r>
              <a:rPr lang="sv-SE" dirty="0"/>
              <a:t> </a:t>
            </a:r>
            <a:r>
              <a:rPr lang="sv-SE" dirty="0" err="1"/>
              <a:t>za</a:t>
            </a:r>
            <a:r>
              <a:rPr lang="sv-SE" dirty="0"/>
              <a:t> </a:t>
            </a:r>
            <a:r>
              <a:rPr lang="sv-SE" dirty="0" err="1"/>
              <a:t>chakula</a:t>
            </a:r>
            <a:r>
              <a:rPr lang="sv-SE" dirty="0"/>
              <a:t>.</a:t>
            </a:r>
          </a:p>
          <a:p>
            <a:pPr marL="0" lvl="0" indent="0" algn="l" rtl="0">
              <a:spcBef>
                <a:spcPts val="0"/>
              </a:spcBef>
              <a:spcAft>
                <a:spcPts val="0"/>
              </a:spcAft>
              <a:buFont typeface="Arial" panose="020B0604020202020204" pitchFamily="34" charset="0"/>
              <a:buNone/>
            </a:pPr>
            <a:endParaRPr lang="sv-SE" dirty="0"/>
          </a:p>
          <a:p>
            <a:pPr marL="171450" lvl="0" indent="-171450" algn="l" rtl="0">
              <a:spcBef>
                <a:spcPts val="0"/>
              </a:spcBef>
              <a:spcAft>
                <a:spcPts val="0"/>
              </a:spcAft>
              <a:buFont typeface="Arial" panose="020B0604020202020204" pitchFamily="34" charset="0"/>
              <a:buChar char="•"/>
            </a:pPr>
            <a:r>
              <a:rPr lang="sv-SE" dirty="0" err="1"/>
              <a:t>Kuwa</a:t>
            </a:r>
            <a:r>
              <a:rPr lang="sv-SE" dirty="0"/>
              <a:t> </a:t>
            </a:r>
            <a:r>
              <a:rPr lang="sv-SE" dirty="0" err="1"/>
              <a:t>na</a:t>
            </a:r>
            <a:r>
              <a:rPr lang="sv-SE" dirty="0"/>
              <a:t> </a:t>
            </a:r>
            <a:r>
              <a:rPr lang="sv-SE" dirty="0" err="1"/>
              <a:t>maeneo</a:t>
            </a:r>
            <a:r>
              <a:rPr lang="sv-SE" dirty="0"/>
              <a:t> </a:t>
            </a:r>
            <a:r>
              <a:rPr lang="sv-SE" dirty="0" err="1"/>
              <a:t>ya</a:t>
            </a:r>
            <a:r>
              <a:rPr lang="sv-SE" dirty="0"/>
              <a:t> </a:t>
            </a:r>
            <a:r>
              <a:rPr lang="sv-SE" dirty="0" err="1"/>
              <a:t>ibada</a:t>
            </a:r>
            <a:r>
              <a:rPr lang="sv-SE" dirty="0"/>
              <a:t>, </a:t>
            </a:r>
            <a:r>
              <a:rPr lang="sv-SE" dirty="0" err="1"/>
              <a:t>makaburi</a:t>
            </a:r>
            <a:r>
              <a:rPr lang="sv-SE" dirty="0"/>
              <a:t> </a:t>
            </a:r>
            <a:r>
              <a:rPr lang="sv-SE" dirty="0" err="1"/>
              <a:t>na</a:t>
            </a:r>
            <a:r>
              <a:rPr lang="sv-SE" dirty="0"/>
              <a:t> </a:t>
            </a:r>
            <a:r>
              <a:rPr lang="sv-SE" dirty="0" err="1"/>
              <a:t>kuonyesha</a:t>
            </a:r>
            <a:r>
              <a:rPr lang="sv-SE" dirty="0"/>
              <a:t> </a:t>
            </a:r>
            <a:r>
              <a:rPr lang="sv-SE" dirty="0" err="1"/>
              <a:t>alama</a:t>
            </a:r>
            <a:r>
              <a:rPr lang="sv-SE" dirty="0"/>
              <a:t> </a:t>
            </a:r>
            <a:r>
              <a:rPr lang="sv-SE" dirty="0" err="1"/>
              <a:t>za</a:t>
            </a:r>
            <a:r>
              <a:rPr lang="sv-SE" dirty="0"/>
              <a:t> </a:t>
            </a:r>
            <a:r>
              <a:rPr lang="sv-SE" dirty="0" err="1"/>
              <a:t>kidini</a:t>
            </a:r>
            <a:r>
              <a:rPr lang="sv-SE" dirty="0"/>
              <a:t>.</a:t>
            </a:r>
          </a:p>
          <a:p>
            <a:pPr marL="0" lvl="0" indent="0" algn="l" rtl="0">
              <a:spcBef>
                <a:spcPts val="0"/>
              </a:spcBef>
              <a:spcAft>
                <a:spcPts val="0"/>
              </a:spcAft>
              <a:buFont typeface="Arial" panose="020B0604020202020204" pitchFamily="34" charset="0"/>
              <a:buNone/>
            </a:pPr>
            <a:endParaRPr lang="sv-SE" dirty="0"/>
          </a:p>
          <a:p>
            <a:pPr marL="171450" lvl="0" indent="-171450" algn="l" rtl="0">
              <a:spcBef>
                <a:spcPts val="0"/>
              </a:spcBef>
              <a:spcAft>
                <a:spcPts val="0"/>
              </a:spcAft>
              <a:buFont typeface="Arial" panose="020B0604020202020204" pitchFamily="34" charset="0"/>
              <a:buChar char="•"/>
            </a:pPr>
            <a:r>
              <a:rPr lang="sv-SE" dirty="0" err="1"/>
              <a:t>Kushiriki</a:t>
            </a:r>
            <a:r>
              <a:rPr lang="sv-SE" dirty="0"/>
              <a:t> </a:t>
            </a:r>
            <a:r>
              <a:rPr lang="sv-SE" dirty="0" err="1"/>
              <a:t>katika</a:t>
            </a:r>
            <a:r>
              <a:rPr lang="sv-SE" dirty="0"/>
              <a:t> </a:t>
            </a:r>
            <a:r>
              <a:rPr lang="sv-SE" dirty="0" err="1"/>
              <a:t>jamii</a:t>
            </a:r>
            <a:r>
              <a:rPr lang="sv-SE" dirty="0"/>
              <a:t>, </a:t>
            </a:r>
            <a:r>
              <a:rPr lang="sv-SE" dirty="0" err="1"/>
              <a:t>kwa</a:t>
            </a:r>
            <a:r>
              <a:rPr lang="sv-SE" dirty="0"/>
              <a:t> </a:t>
            </a:r>
            <a:r>
              <a:rPr lang="sv-SE" dirty="0" err="1"/>
              <a:t>mfano</a:t>
            </a:r>
            <a:r>
              <a:rPr lang="sv-SE" dirty="0"/>
              <a:t> </a:t>
            </a:r>
            <a:r>
              <a:rPr lang="sv-SE" dirty="0" err="1"/>
              <a:t>kwa</a:t>
            </a:r>
            <a:r>
              <a:rPr lang="sv-SE" dirty="0"/>
              <a:t> </a:t>
            </a:r>
            <a:r>
              <a:rPr lang="sv-SE" dirty="0" err="1"/>
              <a:t>kuanzisha</a:t>
            </a:r>
            <a:r>
              <a:rPr lang="sv-SE" dirty="0"/>
              <a:t> </a:t>
            </a:r>
            <a:r>
              <a:rPr lang="sv-SE" dirty="0" err="1"/>
              <a:t>mashirika</a:t>
            </a:r>
            <a:r>
              <a:rPr lang="sv-SE" dirty="0"/>
              <a:t> </a:t>
            </a:r>
            <a:r>
              <a:rPr lang="sv-SE" dirty="0" err="1"/>
              <a:t>ya</a:t>
            </a:r>
            <a:r>
              <a:rPr lang="sv-SE" dirty="0"/>
              <a:t> </a:t>
            </a:r>
            <a:r>
              <a:rPr lang="sv-SE" dirty="0" err="1"/>
              <a:t>hisani</a:t>
            </a:r>
            <a:r>
              <a:rPr lang="sv-SE" dirty="0"/>
              <a:t>.</a:t>
            </a:r>
          </a:p>
          <a:p>
            <a:pPr marL="0" lvl="0" indent="0" algn="l" rtl="0">
              <a:spcBef>
                <a:spcPts val="0"/>
              </a:spcBef>
              <a:spcAft>
                <a:spcPts val="0"/>
              </a:spcAft>
              <a:buFont typeface="Arial" panose="020B0604020202020204" pitchFamily="34" charset="0"/>
              <a:buNone/>
            </a:pPr>
            <a:endParaRPr lang="sv-SE" dirty="0"/>
          </a:p>
          <a:p>
            <a:pPr marL="171450" lvl="0" indent="-171450" algn="l" rtl="0">
              <a:spcBef>
                <a:spcPts val="0"/>
              </a:spcBef>
              <a:spcAft>
                <a:spcPts val="0"/>
              </a:spcAft>
              <a:buFont typeface="Arial" panose="020B0604020202020204" pitchFamily="34" charset="0"/>
              <a:buChar char="•"/>
            </a:pPr>
            <a:r>
              <a:rPr lang="sv-SE" dirty="0" err="1"/>
              <a:t>Kuzungumza</a:t>
            </a:r>
            <a:r>
              <a:rPr lang="sv-SE" dirty="0"/>
              <a:t> </a:t>
            </a:r>
            <a:r>
              <a:rPr lang="sv-SE" dirty="0" err="1"/>
              <a:t>kuhusu</a:t>
            </a:r>
            <a:r>
              <a:rPr lang="sv-SE" dirty="0"/>
              <a:t> </a:t>
            </a:r>
            <a:r>
              <a:rPr lang="sv-SE" dirty="0" err="1"/>
              <a:t>na</a:t>
            </a:r>
            <a:r>
              <a:rPr lang="sv-SE" dirty="0"/>
              <a:t> </a:t>
            </a:r>
            <a:r>
              <a:rPr lang="sv-SE" dirty="0" err="1"/>
              <a:t>kufundisha</a:t>
            </a:r>
            <a:r>
              <a:rPr lang="sv-SE" dirty="0"/>
              <a:t> </a:t>
            </a:r>
            <a:r>
              <a:rPr lang="sv-SE" dirty="0" err="1"/>
              <a:t>dini</a:t>
            </a:r>
            <a:r>
              <a:rPr lang="sv-SE" dirty="0"/>
              <a:t> au </a:t>
            </a:r>
            <a:r>
              <a:rPr lang="sv-SE" dirty="0" err="1"/>
              <a:t>imani</a:t>
            </a:r>
            <a:r>
              <a:rPr lang="sv-SE" dirty="0"/>
              <a:t>, </a:t>
            </a:r>
            <a:r>
              <a:rPr lang="sv-SE" dirty="0" err="1"/>
              <a:t>na</a:t>
            </a:r>
            <a:r>
              <a:rPr lang="sv-SE" dirty="0"/>
              <a:t> </a:t>
            </a:r>
            <a:r>
              <a:rPr lang="sv-SE" dirty="0" err="1"/>
              <a:t>pia</a:t>
            </a:r>
            <a:r>
              <a:rPr lang="sv-SE" dirty="0"/>
              <a:t> </a:t>
            </a:r>
            <a:r>
              <a:rPr lang="sv-SE" dirty="0" err="1"/>
              <a:t>kufunza</a:t>
            </a:r>
            <a:r>
              <a:rPr lang="sv-SE" dirty="0"/>
              <a:t> au </a:t>
            </a:r>
            <a:r>
              <a:rPr lang="sv-SE" dirty="0" err="1"/>
              <a:t>kuteua</a:t>
            </a:r>
            <a:r>
              <a:rPr lang="sv-SE" dirty="0"/>
              <a:t> </a:t>
            </a:r>
            <a:r>
              <a:rPr lang="sv-SE" dirty="0" err="1"/>
              <a:t>viongozi</a:t>
            </a:r>
            <a:r>
              <a:rPr lang="sv-SE" dirty="0"/>
              <a:t> wa </a:t>
            </a:r>
            <a:r>
              <a:rPr lang="sv-SE" dirty="0" err="1"/>
              <a:t>kidini</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Kwa</a:t>
            </a:r>
            <a:r>
              <a:rPr lang="sv-SE" dirty="0"/>
              <a:t> </a:t>
            </a:r>
            <a:r>
              <a:rPr lang="sv-SE" dirty="0" err="1"/>
              <a:t>wakati</a:t>
            </a:r>
            <a:r>
              <a:rPr lang="sv-SE" dirty="0"/>
              <a:t> huu, </a:t>
            </a:r>
            <a:r>
              <a:rPr lang="sv-SE" dirty="0" err="1"/>
              <a:t>huenda</a:t>
            </a:r>
            <a:r>
              <a:rPr lang="sv-SE" dirty="0"/>
              <a:t> </a:t>
            </a:r>
            <a:r>
              <a:rPr lang="sv-SE" dirty="0" err="1"/>
              <a:t>unawaza</a:t>
            </a:r>
            <a:r>
              <a:rPr lang="sv-SE" dirty="0"/>
              <a:t>, “</a:t>
            </a:r>
            <a:r>
              <a:rPr lang="sv-SE" dirty="0" err="1"/>
              <a:t>Vizuri</a:t>
            </a:r>
            <a:r>
              <a:rPr lang="sv-SE" dirty="0"/>
              <a:t> – </a:t>
            </a:r>
            <a:r>
              <a:rPr lang="sv-SE" dirty="0" err="1"/>
              <a:t>hizi</a:t>
            </a:r>
            <a:r>
              <a:rPr lang="sv-SE" dirty="0"/>
              <a:t> ni </a:t>
            </a:r>
            <a:r>
              <a:rPr lang="sv-SE" dirty="0" err="1"/>
              <a:t>haki</a:t>
            </a:r>
            <a:r>
              <a:rPr lang="sv-SE" dirty="0"/>
              <a:t> </a:t>
            </a:r>
            <a:r>
              <a:rPr lang="sv-SE" dirty="0" err="1"/>
              <a:t>ninazotaka</a:t>
            </a:r>
            <a:r>
              <a:rPr lang="sv-SE" dirty="0"/>
              <a:t> </a:t>
            </a:r>
            <a:r>
              <a:rPr lang="sv-SE" dirty="0" err="1"/>
              <a:t>kwa</a:t>
            </a:r>
            <a:r>
              <a:rPr lang="sv-SE" dirty="0"/>
              <a:t> </a:t>
            </a:r>
            <a:r>
              <a:rPr lang="sv-SE" dirty="0" err="1"/>
              <a:t>jamii</a:t>
            </a:r>
            <a:r>
              <a:rPr lang="sv-SE" dirty="0"/>
              <a:t> </a:t>
            </a:r>
            <a:r>
              <a:rPr lang="sv-SE" dirty="0" err="1"/>
              <a:t>yangu</a:t>
            </a:r>
            <a:r>
              <a:rPr lang="sv-SE" dirty="0"/>
              <a:t>!” Au </a:t>
            </a:r>
            <a:r>
              <a:rPr lang="sv-SE" dirty="0" err="1"/>
              <a:t>pengine</a:t>
            </a:r>
            <a:r>
              <a:rPr lang="sv-SE" dirty="0"/>
              <a:t> </a:t>
            </a:r>
            <a:r>
              <a:rPr lang="sv-SE" dirty="0" err="1"/>
              <a:t>unaanza</a:t>
            </a:r>
            <a:r>
              <a:rPr lang="sv-SE" dirty="0"/>
              <a:t> </a:t>
            </a:r>
            <a:r>
              <a:rPr lang="sv-SE" dirty="0" err="1"/>
              <a:t>kuwa</a:t>
            </a:r>
            <a:r>
              <a:rPr lang="sv-SE" dirty="0"/>
              <a:t> </a:t>
            </a:r>
            <a:r>
              <a:rPr lang="sv-SE" dirty="0" err="1"/>
              <a:t>na</a:t>
            </a:r>
            <a:r>
              <a:rPr lang="sv-SE" dirty="0"/>
              <a:t> </a:t>
            </a:r>
            <a:r>
              <a:rPr lang="sv-SE" dirty="0" err="1"/>
              <a:t>wasiwasi</a:t>
            </a:r>
            <a:r>
              <a:rPr lang="sv-SE" dirty="0"/>
              <a:t>!</a:t>
            </a:r>
          </a:p>
          <a:p>
            <a:pPr marL="0" lvl="0" indent="0" algn="l" rtl="0">
              <a:spcBef>
                <a:spcPts val="0"/>
              </a:spcBef>
              <a:spcAft>
                <a:spcPts val="0"/>
              </a:spcAft>
              <a:buNone/>
            </a:pPr>
            <a:endParaRPr dirty="0"/>
          </a:p>
        </p:txBody>
      </p:sp>
      <p:sp>
        <p:nvSpPr>
          <p:cNvPr id="379" name="Google Shape;379;p3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80" name="Google Shape;380;p3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81" name="Google Shape;3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t>Kujitolea</a:t>
            </a:r>
            <a:r>
              <a:rPr lang="en-GB" b="1" dirty="0"/>
              <a:t> </a:t>
            </a:r>
            <a:r>
              <a:rPr lang="en-GB" b="1" dirty="0" err="1"/>
              <a:t>na</a:t>
            </a:r>
            <a:r>
              <a:rPr lang="en-GB" b="1" dirty="0"/>
              <a:t> </a:t>
            </a:r>
            <a:r>
              <a:rPr lang="en-GB" b="1" dirty="0" err="1"/>
              <a:t>Usawa</a:t>
            </a:r>
            <a:r>
              <a:rPr lang="en-GB" sz="1200" b="1" dirty="0">
                <a:solidFill>
                  <a:schemeClr val="dk1"/>
                </a:solidFill>
                <a:latin typeface="Calibri"/>
                <a:ea typeface="Calibri"/>
                <a:cs typeface="Calibri"/>
                <a:sym typeface="Calibri"/>
              </a:rPr>
              <a:t> – </a:t>
            </a:r>
            <a:r>
              <a:rPr lang="en-GB" sz="1200" b="1" dirty="0" err="1">
                <a:solidFill>
                  <a:schemeClr val="dk1"/>
                </a:solidFill>
                <a:latin typeface="Calibri"/>
                <a:ea typeface="Calibri"/>
                <a:cs typeface="Calibri"/>
                <a:sym typeface="Calibri"/>
              </a:rPr>
              <a:t>Usiwadhuru</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w</a:t>
            </a:r>
            <a:r>
              <a:rPr lang="en-GB" b="1" dirty="0" err="1"/>
              <a:t>engine</a:t>
            </a:r>
            <a:r>
              <a:rPr lang="en-GB" b="1" dirty="0"/>
              <a:t>!</a:t>
            </a:r>
            <a:endParaRPr b="1" dirty="0"/>
          </a:p>
          <a:p>
            <a:pPr marL="0" marR="76200" lvl="0" indent="0" algn="l" rtl="0">
              <a:lnSpc>
                <a:spcPct val="115000"/>
              </a:lnSpc>
              <a:spcBef>
                <a:spcPts val="1300"/>
              </a:spcBef>
              <a:spcAft>
                <a:spcPts val="0"/>
              </a:spcAft>
              <a:buNone/>
            </a:pPr>
            <a:r>
              <a:rPr lang="sv-SE" dirty="0" err="1">
                <a:solidFill>
                  <a:schemeClr val="dk1"/>
                </a:solidFill>
              </a:rPr>
              <a:t>Vipi</a:t>
            </a:r>
            <a:r>
              <a:rPr lang="sv-SE" dirty="0">
                <a:solidFill>
                  <a:schemeClr val="dk1"/>
                </a:solidFill>
              </a:rPr>
              <a:t> </a:t>
            </a:r>
            <a:r>
              <a:rPr lang="sv-SE" dirty="0" err="1">
                <a:solidFill>
                  <a:schemeClr val="dk1"/>
                </a:solidFill>
              </a:rPr>
              <a:t>kuhusu</a:t>
            </a:r>
            <a:r>
              <a:rPr lang="sv-SE" dirty="0">
                <a:solidFill>
                  <a:schemeClr val="dk1"/>
                </a:solidFill>
              </a:rPr>
              <a:t> </a:t>
            </a:r>
            <a:r>
              <a:rPr lang="sv-SE" dirty="0" err="1">
                <a:solidFill>
                  <a:schemeClr val="dk1"/>
                </a:solidFill>
              </a:rPr>
              <a:t>watu</a:t>
            </a:r>
            <a:r>
              <a:rPr lang="sv-SE" dirty="0">
                <a:solidFill>
                  <a:schemeClr val="dk1"/>
                </a:solidFill>
              </a:rPr>
              <a:t> au </a:t>
            </a:r>
            <a:r>
              <a:rPr lang="sv-SE" dirty="0" err="1">
                <a:solidFill>
                  <a:schemeClr val="dk1"/>
                </a:solidFill>
              </a:rPr>
              <a:t>vikundi</a:t>
            </a:r>
            <a:r>
              <a:rPr lang="sv-SE" dirty="0">
                <a:solidFill>
                  <a:schemeClr val="dk1"/>
                </a:solidFill>
              </a:rPr>
              <a:t> </a:t>
            </a:r>
            <a:r>
              <a:rPr lang="sv-SE" dirty="0" err="1">
                <a:solidFill>
                  <a:schemeClr val="dk1"/>
                </a:solidFill>
              </a:rPr>
              <a:t>vinavyotumia</a:t>
            </a:r>
            <a:r>
              <a:rPr lang="sv-SE" dirty="0">
                <a:solidFill>
                  <a:schemeClr val="dk1"/>
                </a:solidFill>
              </a:rPr>
              <a:t> </a:t>
            </a:r>
            <a:r>
              <a:rPr lang="sv-SE" dirty="0" err="1">
                <a:solidFill>
                  <a:schemeClr val="dk1"/>
                </a:solidFill>
              </a:rPr>
              <a:t>dini</a:t>
            </a:r>
            <a:r>
              <a:rPr lang="sv-SE" dirty="0">
                <a:solidFill>
                  <a:schemeClr val="dk1"/>
                </a:solidFill>
              </a:rPr>
              <a:t> au </a:t>
            </a:r>
            <a:r>
              <a:rPr lang="sv-SE" dirty="0" err="1">
                <a:solidFill>
                  <a:schemeClr val="dk1"/>
                </a:solidFill>
              </a:rPr>
              <a:t>imani</a:t>
            </a:r>
            <a:r>
              <a:rPr lang="sv-SE" dirty="0">
                <a:solidFill>
                  <a:schemeClr val="dk1"/>
                </a:solidFill>
              </a:rPr>
              <a:t> </a:t>
            </a:r>
            <a:r>
              <a:rPr lang="sv-SE" dirty="0" err="1">
                <a:solidFill>
                  <a:schemeClr val="dk1"/>
                </a:solidFill>
              </a:rPr>
              <a:t>yao</a:t>
            </a:r>
            <a:r>
              <a:rPr lang="sv-SE" dirty="0">
                <a:solidFill>
                  <a:schemeClr val="dk1"/>
                </a:solidFill>
              </a:rPr>
              <a:t> </a:t>
            </a:r>
            <a:r>
              <a:rPr lang="sv-SE" dirty="0" err="1">
                <a:solidFill>
                  <a:schemeClr val="dk1"/>
                </a:solidFill>
              </a:rPr>
              <a:t>kueneza</a:t>
            </a:r>
            <a:r>
              <a:rPr lang="sv-SE" dirty="0">
                <a:solidFill>
                  <a:schemeClr val="dk1"/>
                </a:solidFill>
              </a:rPr>
              <a:t> </a:t>
            </a:r>
            <a:r>
              <a:rPr lang="sv-SE" dirty="0" err="1">
                <a:solidFill>
                  <a:schemeClr val="dk1"/>
                </a:solidFill>
              </a:rPr>
              <a:t>chuki</a:t>
            </a:r>
            <a:r>
              <a:rPr lang="sv-SE" dirty="0">
                <a:solidFill>
                  <a:schemeClr val="dk1"/>
                </a:solidFill>
              </a:rPr>
              <a:t> au </a:t>
            </a:r>
            <a:r>
              <a:rPr lang="sv-SE" dirty="0" err="1">
                <a:solidFill>
                  <a:schemeClr val="dk1"/>
                </a:solidFill>
              </a:rPr>
              <a:t>vurugu</a:t>
            </a:r>
            <a:r>
              <a:rPr lang="sv-SE" dirty="0">
                <a:solidFill>
                  <a:schemeClr val="dk1"/>
                </a:solidFill>
              </a:rPr>
              <a:t> </a:t>
            </a:r>
            <a:r>
              <a:rPr lang="sv-SE" dirty="0" err="1">
                <a:solidFill>
                  <a:schemeClr val="dk1"/>
                </a:solidFill>
              </a:rPr>
              <a:t>dhidi</a:t>
            </a:r>
            <a:r>
              <a:rPr lang="sv-SE" dirty="0">
                <a:solidFill>
                  <a:schemeClr val="dk1"/>
                </a:solidFill>
              </a:rPr>
              <a:t> </a:t>
            </a:r>
            <a:r>
              <a:rPr lang="sv-SE" dirty="0" err="1">
                <a:solidFill>
                  <a:schemeClr val="dk1"/>
                </a:solidFill>
              </a:rPr>
              <a:t>ya</a:t>
            </a:r>
            <a:r>
              <a:rPr lang="sv-SE" dirty="0">
                <a:solidFill>
                  <a:schemeClr val="dk1"/>
                </a:solidFill>
              </a:rPr>
              <a:t> </a:t>
            </a:r>
            <a:r>
              <a:rPr lang="sv-SE" dirty="0" err="1">
                <a:solidFill>
                  <a:schemeClr val="dk1"/>
                </a:solidFill>
              </a:rPr>
              <a:t>wengine</a:t>
            </a:r>
            <a:r>
              <a:rPr lang="sv-SE" dirty="0">
                <a:solidFill>
                  <a:schemeClr val="dk1"/>
                </a:solidFill>
              </a:rPr>
              <a:t>, </a:t>
            </a:r>
            <a:r>
              <a:rPr lang="sv-SE" dirty="0" err="1">
                <a:solidFill>
                  <a:schemeClr val="dk1"/>
                </a:solidFill>
              </a:rPr>
              <a:t>kubagua</a:t>
            </a:r>
            <a:r>
              <a:rPr lang="sv-SE" dirty="0">
                <a:solidFill>
                  <a:schemeClr val="dk1"/>
                </a:solidFill>
              </a:rPr>
              <a:t> </a:t>
            </a:r>
            <a:r>
              <a:rPr lang="sv-SE" dirty="0" err="1">
                <a:solidFill>
                  <a:schemeClr val="dk1"/>
                </a:solidFill>
              </a:rPr>
              <a:t>wengine</a:t>
            </a:r>
            <a:r>
              <a:rPr lang="sv-SE" dirty="0">
                <a:solidFill>
                  <a:schemeClr val="dk1"/>
                </a:solidFill>
              </a:rPr>
              <a:t>, au </a:t>
            </a:r>
            <a:r>
              <a:rPr lang="sv-SE" dirty="0" err="1">
                <a:solidFill>
                  <a:schemeClr val="dk1"/>
                </a:solidFill>
              </a:rPr>
              <a:t>kuwanyanyasa</a:t>
            </a:r>
            <a:r>
              <a:rPr lang="sv-SE" dirty="0">
                <a:solidFill>
                  <a:schemeClr val="dk1"/>
                </a:solidFill>
              </a:rPr>
              <a:t> </a:t>
            </a:r>
            <a:r>
              <a:rPr lang="sv-SE" dirty="0" err="1">
                <a:solidFill>
                  <a:schemeClr val="dk1"/>
                </a:solidFill>
              </a:rPr>
              <a:t>na</a:t>
            </a:r>
            <a:r>
              <a:rPr lang="sv-SE" dirty="0">
                <a:solidFill>
                  <a:schemeClr val="dk1"/>
                </a:solidFill>
              </a:rPr>
              <a:t> </a:t>
            </a:r>
            <a:r>
              <a:rPr lang="sv-SE" dirty="0" err="1">
                <a:solidFill>
                  <a:schemeClr val="dk1"/>
                </a:solidFill>
              </a:rPr>
              <a:t>kuwatawala</a:t>
            </a:r>
            <a:r>
              <a:rPr lang="sv-SE" dirty="0">
                <a:solidFill>
                  <a:schemeClr val="dk1"/>
                </a:solidFill>
              </a:rPr>
              <a:t> </a:t>
            </a:r>
            <a:r>
              <a:rPr lang="sv-SE" dirty="0" err="1">
                <a:solidFill>
                  <a:schemeClr val="dk1"/>
                </a:solidFill>
              </a:rPr>
              <a:t>watu</a:t>
            </a:r>
            <a:r>
              <a:rPr lang="sv-SE" dirty="0">
                <a:solidFill>
                  <a:schemeClr val="dk1"/>
                </a:solidFill>
              </a:rPr>
              <a:t> </a:t>
            </a:r>
            <a:r>
              <a:rPr lang="sv-SE" dirty="0" err="1">
                <a:solidFill>
                  <a:schemeClr val="dk1"/>
                </a:solidFill>
              </a:rPr>
              <a:t>ndani</a:t>
            </a:r>
            <a:r>
              <a:rPr lang="sv-SE" dirty="0">
                <a:solidFill>
                  <a:schemeClr val="dk1"/>
                </a:solidFill>
              </a:rPr>
              <a:t> </a:t>
            </a:r>
            <a:r>
              <a:rPr lang="sv-SE" dirty="0" err="1">
                <a:solidFill>
                  <a:schemeClr val="dk1"/>
                </a:solidFill>
              </a:rPr>
              <a:t>ya</a:t>
            </a:r>
            <a:r>
              <a:rPr lang="sv-SE" dirty="0">
                <a:solidFill>
                  <a:schemeClr val="dk1"/>
                </a:solidFill>
              </a:rPr>
              <a:t> </a:t>
            </a:r>
            <a:r>
              <a:rPr lang="sv-SE" dirty="0" err="1">
                <a:solidFill>
                  <a:schemeClr val="dk1"/>
                </a:solidFill>
              </a:rPr>
              <a:t>kundi</a:t>
            </a:r>
            <a:r>
              <a:rPr lang="sv-SE" dirty="0">
                <a:solidFill>
                  <a:schemeClr val="dk1"/>
                </a:solidFill>
              </a:rPr>
              <a:t> </a:t>
            </a:r>
            <a:r>
              <a:rPr lang="sv-SE" dirty="0" err="1">
                <a:solidFill>
                  <a:schemeClr val="dk1"/>
                </a:solidFill>
              </a:rPr>
              <a:t>lao</a:t>
            </a:r>
            <a:r>
              <a:rPr lang="sv-SE" dirty="0">
                <a:solidFill>
                  <a:schemeClr val="dk1"/>
                </a:solidFill>
              </a:rPr>
              <a:t>? </a:t>
            </a:r>
          </a:p>
          <a:p>
            <a:pPr marL="0" marR="76200" lvl="0" indent="0" algn="l" rtl="0">
              <a:lnSpc>
                <a:spcPct val="115000"/>
              </a:lnSpc>
              <a:spcBef>
                <a:spcPts val="1300"/>
              </a:spcBef>
              <a:spcAft>
                <a:spcPts val="0"/>
              </a:spcAft>
              <a:buNone/>
            </a:pPr>
            <a:endParaRPr lang="sv-SE" dirty="0">
              <a:solidFill>
                <a:schemeClr val="dk1"/>
              </a:solidFill>
            </a:endParaRPr>
          </a:p>
          <a:p>
            <a:pPr marL="0" marR="76200" lvl="0" indent="0" algn="l" rtl="0">
              <a:lnSpc>
                <a:spcPct val="115000"/>
              </a:lnSpc>
              <a:spcBef>
                <a:spcPts val="1300"/>
              </a:spcBef>
              <a:spcAft>
                <a:spcPts val="0"/>
              </a:spcAft>
              <a:buNone/>
            </a:pPr>
            <a:r>
              <a:rPr lang="sv-SE" dirty="0">
                <a:solidFill>
                  <a:schemeClr val="dk1"/>
                </a:solidFill>
              </a:rPr>
              <a:t>Je, </a:t>
            </a:r>
            <a:r>
              <a:rPr lang="sv-SE" dirty="0" err="1">
                <a:solidFill>
                  <a:schemeClr val="dk1"/>
                </a:solidFill>
              </a:rPr>
              <a:t>uhuru</a:t>
            </a:r>
            <a:r>
              <a:rPr lang="sv-SE" dirty="0">
                <a:solidFill>
                  <a:schemeClr val="dk1"/>
                </a:solidFill>
              </a:rPr>
              <a:t> wa </a:t>
            </a:r>
            <a:r>
              <a:rPr lang="sv-SE" dirty="0" err="1">
                <a:solidFill>
                  <a:schemeClr val="dk1"/>
                </a:solidFill>
              </a:rPr>
              <a:t>dini</a:t>
            </a:r>
            <a:r>
              <a:rPr lang="sv-SE" dirty="0">
                <a:solidFill>
                  <a:schemeClr val="dk1"/>
                </a:solidFill>
              </a:rPr>
              <a:t> au </a:t>
            </a:r>
            <a:r>
              <a:rPr lang="sv-SE" dirty="0" err="1">
                <a:solidFill>
                  <a:schemeClr val="dk1"/>
                </a:solidFill>
              </a:rPr>
              <a:t>imani</a:t>
            </a:r>
            <a:r>
              <a:rPr lang="sv-SE" dirty="0">
                <a:solidFill>
                  <a:schemeClr val="dk1"/>
                </a:solidFill>
              </a:rPr>
              <a:t> </a:t>
            </a:r>
            <a:r>
              <a:rPr lang="sv-SE" dirty="0" err="1">
                <a:solidFill>
                  <a:schemeClr val="dk1"/>
                </a:solidFill>
              </a:rPr>
              <a:t>unamaanisha</a:t>
            </a:r>
            <a:r>
              <a:rPr lang="sv-SE" dirty="0">
                <a:solidFill>
                  <a:schemeClr val="dk1"/>
                </a:solidFill>
              </a:rPr>
              <a:t> </a:t>
            </a:r>
            <a:r>
              <a:rPr lang="sv-SE" dirty="0" err="1">
                <a:solidFill>
                  <a:schemeClr val="dk1"/>
                </a:solidFill>
              </a:rPr>
              <a:t>kwamba</a:t>
            </a:r>
            <a:r>
              <a:rPr lang="sv-SE" dirty="0">
                <a:solidFill>
                  <a:schemeClr val="dk1"/>
                </a:solidFill>
              </a:rPr>
              <a:t> </a:t>
            </a:r>
            <a:r>
              <a:rPr lang="sv-SE" dirty="0" err="1">
                <a:solidFill>
                  <a:schemeClr val="dk1"/>
                </a:solidFill>
              </a:rPr>
              <a:t>wanaweza</a:t>
            </a:r>
            <a:r>
              <a:rPr lang="sv-SE" dirty="0">
                <a:solidFill>
                  <a:schemeClr val="dk1"/>
                </a:solidFill>
              </a:rPr>
              <a:t> </a:t>
            </a:r>
            <a:r>
              <a:rPr lang="sv-SE" dirty="0" err="1">
                <a:solidFill>
                  <a:schemeClr val="dk1"/>
                </a:solidFill>
              </a:rPr>
              <a:t>kufanya</a:t>
            </a:r>
            <a:r>
              <a:rPr lang="sv-SE" dirty="0">
                <a:solidFill>
                  <a:schemeClr val="dk1"/>
                </a:solidFill>
              </a:rPr>
              <a:t> </a:t>
            </a:r>
            <a:r>
              <a:rPr lang="sv-SE" dirty="0" err="1">
                <a:solidFill>
                  <a:schemeClr val="dk1"/>
                </a:solidFill>
              </a:rPr>
              <a:t>haya</a:t>
            </a:r>
            <a:r>
              <a:rPr lang="sv-SE" dirty="0">
                <a:solidFill>
                  <a:schemeClr val="dk1"/>
                </a:solidFill>
              </a:rPr>
              <a:t> </a:t>
            </a:r>
            <a:r>
              <a:rPr lang="sv-SE" dirty="0" err="1">
                <a:solidFill>
                  <a:schemeClr val="dk1"/>
                </a:solidFill>
              </a:rPr>
              <a:t>yote</a:t>
            </a:r>
            <a:r>
              <a:rPr lang="sv-SE" dirty="0">
                <a:solidFill>
                  <a:schemeClr val="dk1"/>
                </a:solidFill>
              </a:rPr>
              <a:t> – bila </a:t>
            </a:r>
            <a:r>
              <a:rPr lang="sv-SE" dirty="0" err="1">
                <a:solidFill>
                  <a:schemeClr val="dk1"/>
                </a:solidFill>
              </a:rPr>
              <a:t>kujali</a:t>
            </a:r>
            <a:r>
              <a:rPr lang="sv-SE" dirty="0">
                <a:solidFill>
                  <a:schemeClr val="dk1"/>
                </a:solidFill>
              </a:rPr>
              <a:t> </a:t>
            </a:r>
            <a:r>
              <a:rPr lang="sv-SE" dirty="0" err="1">
                <a:solidFill>
                  <a:schemeClr val="dk1"/>
                </a:solidFill>
              </a:rPr>
              <a:t>athari</a:t>
            </a:r>
            <a:r>
              <a:rPr lang="sv-SE" dirty="0">
                <a:solidFill>
                  <a:schemeClr val="dk1"/>
                </a:solidFill>
              </a:rPr>
              <a:t> </a:t>
            </a:r>
            <a:r>
              <a:rPr lang="sv-SE" dirty="0" err="1">
                <a:solidFill>
                  <a:schemeClr val="dk1"/>
                </a:solidFill>
              </a:rPr>
              <a:t>kwa</a:t>
            </a:r>
            <a:r>
              <a:rPr lang="sv-SE" dirty="0">
                <a:solidFill>
                  <a:schemeClr val="dk1"/>
                </a:solidFill>
              </a:rPr>
              <a:t> </a:t>
            </a:r>
            <a:r>
              <a:rPr lang="sv-SE" dirty="0" err="1">
                <a:solidFill>
                  <a:schemeClr val="dk1"/>
                </a:solidFill>
              </a:rPr>
              <a:t>watu</a:t>
            </a:r>
            <a:r>
              <a:rPr lang="sv-SE" dirty="0">
                <a:solidFill>
                  <a:schemeClr val="dk1"/>
                </a:solidFill>
              </a:rPr>
              <a:t> </a:t>
            </a:r>
            <a:r>
              <a:rPr lang="sv-SE" dirty="0" err="1">
                <a:solidFill>
                  <a:schemeClr val="dk1"/>
                </a:solidFill>
              </a:rPr>
              <a:t>wengine</a:t>
            </a:r>
            <a:r>
              <a:rPr lang="sv-SE" dirty="0">
                <a:solidFill>
                  <a:schemeClr val="dk1"/>
                </a:solidFill>
              </a:rPr>
              <a:t>?</a:t>
            </a:r>
          </a:p>
          <a:p>
            <a:pPr marL="0" marR="76200" lvl="0" indent="0" algn="l" rtl="0">
              <a:lnSpc>
                <a:spcPct val="115000"/>
              </a:lnSpc>
              <a:spcBef>
                <a:spcPts val="1300"/>
              </a:spcBef>
              <a:spcAft>
                <a:spcPts val="0"/>
              </a:spcAft>
              <a:buNone/>
            </a:pPr>
            <a:endParaRPr lang="sv-SE" dirty="0">
              <a:solidFill>
                <a:schemeClr val="dk1"/>
              </a:solidFill>
            </a:endParaRPr>
          </a:p>
          <a:p>
            <a:pPr marL="0" marR="76200" lvl="0" indent="0" algn="l" rtl="0">
              <a:lnSpc>
                <a:spcPct val="115000"/>
              </a:lnSpc>
              <a:spcBef>
                <a:spcPts val="1300"/>
              </a:spcBef>
              <a:spcAft>
                <a:spcPts val="0"/>
              </a:spcAft>
              <a:buNone/>
            </a:pPr>
            <a:r>
              <a:rPr lang="sv-SE" dirty="0" err="1">
                <a:solidFill>
                  <a:schemeClr val="dk1"/>
                </a:solidFill>
              </a:rPr>
              <a:t>Kwa</a:t>
            </a:r>
            <a:r>
              <a:rPr lang="sv-SE" dirty="0">
                <a:solidFill>
                  <a:schemeClr val="dk1"/>
                </a:solidFill>
              </a:rPr>
              <a:t> </a:t>
            </a:r>
            <a:r>
              <a:rPr lang="sv-SE" dirty="0" err="1">
                <a:solidFill>
                  <a:schemeClr val="dk1"/>
                </a:solidFill>
              </a:rPr>
              <a:t>bahati</a:t>
            </a:r>
            <a:r>
              <a:rPr lang="sv-SE" dirty="0">
                <a:solidFill>
                  <a:schemeClr val="dk1"/>
                </a:solidFill>
              </a:rPr>
              <a:t> </a:t>
            </a:r>
            <a:r>
              <a:rPr lang="sv-SE" dirty="0" err="1">
                <a:solidFill>
                  <a:schemeClr val="dk1"/>
                </a:solidFill>
              </a:rPr>
              <a:t>nzuri</a:t>
            </a:r>
            <a:r>
              <a:rPr lang="sv-SE" dirty="0">
                <a:solidFill>
                  <a:schemeClr val="dk1"/>
                </a:solidFill>
              </a:rPr>
              <a:t>, </a:t>
            </a:r>
            <a:r>
              <a:rPr lang="sv-SE" dirty="0" err="1">
                <a:solidFill>
                  <a:schemeClr val="dk1"/>
                </a:solidFill>
              </a:rPr>
              <a:t>sivyo</a:t>
            </a:r>
            <a:r>
              <a:rPr lang="sv-SE" dirty="0">
                <a:solidFill>
                  <a:schemeClr val="dk1"/>
                </a:solidFill>
              </a:rPr>
              <a:t>!</a:t>
            </a:r>
          </a:p>
          <a:p>
            <a:pPr marL="0" marR="76200" lvl="0" indent="0" algn="l" rtl="0">
              <a:lnSpc>
                <a:spcPct val="115000"/>
              </a:lnSpc>
              <a:spcBef>
                <a:spcPts val="1300"/>
              </a:spcBef>
              <a:spcAft>
                <a:spcPts val="0"/>
              </a:spcAft>
              <a:buNone/>
            </a:pPr>
            <a:endParaRPr dirty="0">
              <a:solidFill>
                <a:schemeClr val="dk1"/>
              </a:solidFill>
            </a:endParaRPr>
          </a:p>
        </p:txBody>
      </p:sp>
      <p:sp>
        <p:nvSpPr>
          <p:cNvPr id="393" name="Google Shape;393;p3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94" name="Google Shape;394;p3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395" name="Google Shape;395;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76200" lvl="0" indent="0" algn="l" rtl="0">
              <a:lnSpc>
                <a:spcPct val="115000"/>
              </a:lnSpc>
              <a:spcBef>
                <a:spcPts val="1300"/>
              </a:spcBef>
              <a:spcAft>
                <a:spcPts val="0"/>
              </a:spcAft>
              <a:buSzPts val="1100"/>
              <a:buNone/>
            </a:pPr>
            <a:r>
              <a:rPr lang="sv-SE" dirty="0" err="1"/>
              <a:t>Mikataba</a:t>
            </a:r>
            <a:r>
              <a:rPr lang="sv-SE" dirty="0"/>
              <a:t> </a:t>
            </a:r>
            <a:r>
              <a:rPr lang="sv-SE" dirty="0" err="1"/>
              <a:t>ya</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inatuambia</a:t>
            </a:r>
            <a:r>
              <a:rPr lang="sv-SE" dirty="0"/>
              <a:t> </a:t>
            </a:r>
            <a:r>
              <a:rPr lang="sv-SE" dirty="0" err="1"/>
              <a:t>siyo</a:t>
            </a:r>
            <a:r>
              <a:rPr lang="sv-SE" dirty="0"/>
              <a:t> tu </a:t>
            </a:r>
            <a:r>
              <a:rPr lang="sv-SE" dirty="0" err="1"/>
              <a:t>haki</a:t>
            </a:r>
            <a:r>
              <a:rPr lang="sv-SE" dirty="0"/>
              <a:t> </a:t>
            </a:r>
            <a:r>
              <a:rPr lang="sv-SE" dirty="0" err="1"/>
              <a:t>zetu</a:t>
            </a:r>
            <a:r>
              <a:rPr lang="sv-SE" dirty="0"/>
              <a:t> ni </a:t>
            </a:r>
            <a:r>
              <a:rPr lang="sv-SE" dirty="0" err="1"/>
              <a:t>zipi</a:t>
            </a:r>
            <a:r>
              <a:rPr lang="sv-SE" dirty="0"/>
              <a:t>, </a:t>
            </a:r>
            <a:r>
              <a:rPr lang="sv-SE" dirty="0" err="1"/>
              <a:t>bali</a:t>
            </a:r>
            <a:r>
              <a:rPr lang="sv-SE" dirty="0"/>
              <a:t> </a:t>
            </a:r>
            <a:r>
              <a:rPr lang="sv-SE" dirty="0" err="1"/>
              <a:t>pia</a:t>
            </a:r>
            <a:r>
              <a:rPr lang="sv-SE" dirty="0"/>
              <a:t> </a:t>
            </a:r>
            <a:r>
              <a:rPr lang="sv-SE" dirty="0" err="1"/>
              <a:t>mipaka</a:t>
            </a:r>
            <a:r>
              <a:rPr lang="sv-SE" dirty="0"/>
              <a:t> </a:t>
            </a:r>
            <a:r>
              <a:rPr lang="sv-SE" dirty="0" err="1"/>
              <a:t>ya</a:t>
            </a:r>
            <a:r>
              <a:rPr lang="sv-SE" dirty="0"/>
              <a:t> </a:t>
            </a:r>
            <a:r>
              <a:rPr lang="sv-SE" dirty="0" err="1"/>
              <a:t>haki</a:t>
            </a:r>
            <a:r>
              <a:rPr lang="sv-SE" dirty="0"/>
              <a:t> </a:t>
            </a:r>
            <a:r>
              <a:rPr lang="sv-SE" dirty="0" err="1"/>
              <a:t>zetu</a:t>
            </a:r>
            <a:r>
              <a:rPr lang="sv-SE" dirty="0"/>
              <a:t> ni </a:t>
            </a:r>
            <a:r>
              <a:rPr lang="sv-SE" dirty="0" err="1"/>
              <a:t>ipi</a:t>
            </a:r>
            <a:r>
              <a:rPr lang="sv-SE" dirty="0"/>
              <a:t>. </a:t>
            </a:r>
            <a:r>
              <a:rPr lang="sv-SE" dirty="0" err="1"/>
              <a:t>Kwa</a:t>
            </a:r>
            <a:r>
              <a:rPr lang="sv-SE" dirty="0"/>
              <a:t> </a:t>
            </a:r>
            <a:r>
              <a:rPr lang="sv-SE" dirty="0" err="1"/>
              <a:t>maneno</a:t>
            </a:r>
            <a:r>
              <a:rPr lang="sv-SE" dirty="0"/>
              <a:t> </a:t>
            </a:r>
            <a:r>
              <a:rPr lang="sv-SE" dirty="0" err="1"/>
              <a:t>mengine</a:t>
            </a:r>
            <a:r>
              <a:rPr lang="sv-SE" dirty="0"/>
              <a:t> – </a:t>
            </a:r>
            <a:r>
              <a:rPr lang="sv-SE" dirty="0" err="1"/>
              <a:t>inatuonyesha</a:t>
            </a:r>
            <a:r>
              <a:rPr lang="sv-SE" dirty="0"/>
              <a:t> </a:t>
            </a:r>
            <a:r>
              <a:rPr lang="sv-SE" dirty="0" err="1"/>
              <a:t>wajibu</a:t>
            </a:r>
            <a:r>
              <a:rPr lang="sv-SE" dirty="0"/>
              <a:t> </a:t>
            </a:r>
            <a:r>
              <a:rPr lang="sv-SE" dirty="0" err="1"/>
              <a:t>wetu</a:t>
            </a:r>
            <a:r>
              <a:rPr lang="sv-SE" dirty="0"/>
              <a:t> </a:t>
            </a:r>
            <a:r>
              <a:rPr lang="sv-SE" dirty="0" err="1"/>
              <a:t>tunapotekeleza</a:t>
            </a:r>
            <a:r>
              <a:rPr lang="sv-SE" dirty="0"/>
              <a:t> </a:t>
            </a:r>
            <a:r>
              <a:rPr lang="sv-SE" dirty="0" err="1"/>
              <a:t>haki</a:t>
            </a:r>
            <a:r>
              <a:rPr lang="sv-SE" dirty="0"/>
              <a:t> </a:t>
            </a:r>
            <a:r>
              <a:rPr lang="sv-SE" dirty="0" err="1"/>
              <a:t>zetu</a:t>
            </a:r>
            <a:r>
              <a:rPr lang="sv-SE" dirty="0"/>
              <a:t>. </a:t>
            </a:r>
          </a:p>
          <a:p>
            <a:pPr marL="0" marR="76200" lvl="0" indent="0" algn="l" rtl="0">
              <a:lnSpc>
                <a:spcPct val="115000"/>
              </a:lnSpc>
              <a:spcBef>
                <a:spcPts val="1300"/>
              </a:spcBef>
              <a:spcAft>
                <a:spcPts val="0"/>
              </a:spcAft>
              <a:buSzPts val="1100"/>
              <a:buNone/>
            </a:pPr>
            <a:endParaRPr lang="sv-SE" dirty="0"/>
          </a:p>
          <a:p>
            <a:pPr marL="0" marR="76200" lvl="0" indent="0" algn="l" rtl="0">
              <a:lnSpc>
                <a:spcPct val="115000"/>
              </a:lnSpc>
              <a:spcBef>
                <a:spcPts val="1300"/>
              </a:spcBef>
              <a:spcAft>
                <a:spcPts val="0"/>
              </a:spcAft>
              <a:buSzPts val="1100"/>
              <a:buNone/>
            </a:pPr>
            <a:r>
              <a:rPr lang="sv-SE" dirty="0" err="1"/>
              <a:t>Tunaweza</a:t>
            </a:r>
            <a:r>
              <a:rPr lang="sv-SE" dirty="0"/>
              <a:t> </a:t>
            </a:r>
            <a:r>
              <a:rPr lang="sv-SE" dirty="0" err="1"/>
              <a:t>kusema</a:t>
            </a:r>
            <a:r>
              <a:rPr lang="sv-SE" dirty="0"/>
              <a:t> </a:t>
            </a:r>
            <a:r>
              <a:rPr lang="sv-SE" dirty="0" err="1"/>
              <a:t>kwa</a:t>
            </a:r>
            <a:r>
              <a:rPr lang="sv-SE" dirty="0"/>
              <a:t> </a:t>
            </a:r>
            <a:r>
              <a:rPr lang="sv-SE" dirty="0" err="1"/>
              <a:t>kifupi</a:t>
            </a:r>
            <a:r>
              <a:rPr lang="sv-SE" dirty="0"/>
              <a:t> </a:t>
            </a:r>
            <a:r>
              <a:rPr lang="sv-SE" dirty="0" err="1"/>
              <a:t>kuwa</a:t>
            </a:r>
            <a:r>
              <a:rPr lang="sv-SE" dirty="0"/>
              <a:t> </a:t>
            </a:r>
            <a:r>
              <a:rPr lang="sv-SE" dirty="0" err="1"/>
              <a:t>hakuna</a:t>
            </a:r>
            <a:r>
              <a:rPr lang="sv-SE" dirty="0"/>
              <a:t> </a:t>
            </a:r>
            <a:r>
              <a:rPr lang="sv-SE" dirty="0" err="1"/>
              <a:t>mtu</a:t>
            </a:r>
            <a:r>
              <a:rPr lang="sv-SE" dirty="0"/>
              <a:t> </a:t>
            </a:r>
            <a:r>
              <a:rPr lang="sv-SE" dirty="0" err="1"/>
              <a:t>anayepaswa</a:t>
            </a:r>
            <a:r>
              <a:rPr lang="sv-SE" dirty="0"/>
              <a:t> </a:t>
            </a:r>
            <a:r>
              <a:rPr lang="sv-SE" dirty="0" err="1"/>
              <a:t>kutumia</a:t>
            </a:r>
            <a:r>
              <a:rPr lang="sv-SE" dirty="0"/>
              <a:t> </a:t>
            </a:r>
            <a:r>
              <a:rPr lang="sv-SE" dirty="0" err="1"/>
              <a:t>haki</a:t>
            </a:r>
            <a:r>
              <a:rPr lang="sv-SE" dirty="0"/>
              <a:t> </a:t>
            </a:r>
            <a:r>
              <a:rPr lang="sv-SE" dirty="0" err="1"/>
              <a:t>na</a:t>
            </a:r>
            <a:r>
              <a:rPr lang="sv-SE" dirty="0"/>
              <a:t> </a:t>
            </a:r>
            <a:r>
              <a:rPr lang="sv-SE" dirty="0" err="1"/>
              <a:t>uhuru</a:t>
            </a:r>
            <a:r>
              <a:rPr lang="sv-SE" dirty="0"/>
              <a:t> </a:t>
            </a:r>
            <a:r>
              <a:rPr lang="sv-SE" dirty="0" err="1"/>
              <a:t>wake</a:t>
            </a:r>
            <a:r>
              <a:rPr lang="sv-SE" dirty="0"/>
              <a:t> </a:t>
            </a:r>
            <a:r>
              <a:rPr lang="sv-SE" dirty="0" err="1"/>
              <a:t>kwa</a:t>
            </a:r>
            <a:r>
              <a:rPr lang="sv-SE" dirty="0"/>
              <a:t> namna </a:t>
            </a:r>
            <a:r>
              <a:rPr lang="sv-SE" dirty="0" err="1"/>
              <a:t>inayowadhuru</a:t>
            </a:r>
            <a:r>
              <a:rPr lang="sv-SE" dirty="0"/>
              <a:t> </a:t>
            </a:r>
            <a:r>
              <a:rPr lang="sv-SE" dirty="0" err="1"/>
              <a:t>wengine</a:t>
            </a:r>
            <a:r>
              <a:rPr lang="sv-SE" dirty="0"/>
              <a:t>. </a:t>
            </a:r>
            <a:r>
              <a:rPr lang="sv-SE" dirty="0" err="1"/>
              <a:t>Hili</a:t>
            </a:r>
            <a:r>
              <a:rPr lang="sv-SE" dirty="0"/>
              <a:t> ni </a:t>
            </a:r>
            <a:r>
              <a:rPr lang="sv-SE" dirty="0" err="1"/>
              <a:t>jukumu</a:t>
            </a:r>
            <a:r>
              <a:rPr lang="sv-SE" dirty="0"/>
              <a:t> la </a:t>
            </a:r>
            <a:r>
              <a:rPr lang="sv-SE" dirty="0" err="1"/>
              <a:t>kimaadili</a:t>
            </a:r>
            <a:r>
              <a:rPr lang="sv-SE" dirty="0"/>
              <a:t> </a:t>
            </a:r>
            <a:r>
              <a:rPr lang="sv-SE" dirty="0" err="1"/>
              <a:t>kwa</a:t>
            </a:r>
            <a:r>
              <a:rPr lang="sv-SE" dirty="0"/>
              <a:t> kila </a:t>
            </a:r>
            <a:r>
              <a:rPr lang="sv-SE" dirty="0" err="1"/>
              <a:t>mtu</a:t>
            </a:r>
            <a:r>
              <a:rPr lang="sv-SE" dirty="0"/>
              <a:t> </a:t>
            </a:r>
            <a:r>
              <a:rPr lang="sv-SE" dirty="0" err="1"/>
              <a:t>kulingana</a:t>
            </a:r>
            <a:r>
              <a:rPr lang="sv-SE" dirty="0"/>
              <a:t> </a:t>
            </a:r>
            <a:r>
              <a:rPr lang="sv-SE" dirty="0" err="1"/>
              <a:t>na</a:t>
            </a:r>
            <a:r>
              <a:rPr lang="sv-SE" dirty="0"/>
              <a:t> </a:t>
            </a:r>
            <a:r>
              <a:rPr lang="sv-SE" dirty="0" err="1"/>
              <a:t>mikataba</a:t>
            </a:r>
            <a:r>
              <a:rPr lang="sv-SE" dirty="0"/>
              <a:t> </a:t>
            </a:r>
            <a:r>
              <a:rPr lang="sv-SE" dirty="0" err="1"/>
              <a:t>ya</a:t>
            </a:r>
            <a:r>
              <a:rPr lang="sv-SE" dirty="0"/>
              <a:t> </a:t>
            </a:r>
            <a:r>
              <a:rPr lang="sv-SE" dirty="0" err="1"/>
              <a:t>haki</a:t>
            </a:r>
            <a:r>
              <a:rPr lang="sv-SE" dirty="0"/>
              <a:t> </a:t>
            </a:r>
            <a:r>
              <a:rPr lang="sv-SE" dirty="0" err="1"/>
              <a:t>za</a:t>
            </a:r>
            <a:r>
              <a:rPr lang="sv-SE" dirty="0"/>
              <a:t> </a:t>
            </a:r>
            <a:r>
              <a:rPr lang="sv-SE" dirty="0" err="1"/>
              <a:t>binadamu</a:t>
            </a:r>
            <a:r>
              <a:rPr lang="sv-SE" dirty="0"/>
              <a:t>. </a:t>
            </a:r>
          </a:p>
          <a:p>
            <a:pPr marL="0" marR="76200" lvl="0" indent="0" algn="l" rtl="0">
              <a:lnSpc>
                <a:spcPct val="115000"/>
              </a:lnSpc>
              <a:spcBef>
                <a:spcPts val="1300"/>
              </a:spcBef>
              <a:spcAft>
                <a:spcPts val="0"/>
              </a:spcAft>
              <a:buSzPts val="1100"/>
              <a:buNone/>
            </a:pPr>
            <a:endParaRPr lang="sv-SE" dirty="0"/>
          </a:p>
          <a:p>
            <a:pPr marL="0" marR="76200" lvl="0" indent="0" algn="l" rtl="0">
              <a:lnSpc>
                <a:spcPct val="115000"/>
              </a:lnSpc>
              <a:spcBef>
                <a:spcPts val="1300"/>
              </a:spcBef>
              <a:spcAft>
                <a:spcPts val="0"/>
              </a:spcAft>
              <a:buSzPts val="1100"/>
              <a:buNone/>
            </a:pPr>
            <a:r>
              <a:rPr lang="sv-SE" dirty="0"/>
              <a:t>Na </a:t>
            </a:r>
            <a:r>
              <a:rPr lang="sv-SE" dirty="0" err="1"/>
              <a:t>serikali</a:t>
            </a:r>
            <a:r>
              <a:rPr lang="sv-SE" dirty="0"/>
              <a:t> ina </a:t>
            </a:r>
            <a:r>
              <a:rPr lang="sv-SE" dirty="0" err="1"/>
              <a:t>jukumu</a:t>
            </a:r>
            <a:r>
              <a:rPr lang="sv-SE" dirty="0"/>
              <a:t> la </a:t>
            </a:r>
            <a:r>
              <a:rPr lang="sv-SE" dirty="0" err="1"/>
              <a:t>kisheria</a:t>
            </a:r>
            <a:r>
              <a:rPr lang="sv-SE" dirty="0"/>
              <a:t> la </a:t>
            </a:r>
            <a:r>
              <a:rPr lang="sv-SE" dirty="0" err="1"/>
              <a:t>kuheshimu</a:t>
            </a:r>
            <a:r>
              <a:rPr lang="sv-SE" dirty="0"/>
              <a:t> </a:t>
            </a:r>
            <a:r>
              <a:rPr lang="sv-SE" dirty="0" err="1"/>
              <a:t>haki</a:t>
            </a:r>
            <a:r>
              <a:rPr lang="sv-SE" dirty="0"/>
              <a:t> </a:t>
            </a:r>
            <a:r>
              <a:rPr lang="sv-SE" dirty="0" err="1"/>
              <a:t>za</a:t>
            </a:r>
            <a:r>
              <a:rPr lang="sv-SE" dirty="0"/>
              <a:t> kila </a:t>
            </a:r>
            <a:r>
              <a:rPr lang="sv-SE" dirty="0" err="1"/>
              <a:t>mtu</a:t>
            </a:r>
            <a:r>
              <a:rPr lang="sv-SE" dirty="0"/>
              <a:t> </a:t>
            </a:r>
            <a:r>
              <a:rPr lang="sv-SE" dirty="0" err="1"/>
              <a:t>na</a:t>
            </a:r>
            <a:r>
              <a:rPr lang="sv-SE" dirty="0"/>
              <a:t> </a:t>
            </a:r>
            <a:r>
              <a:rPr lang="sv-SE" dirty="0" err="1"/>
              <a:t>kuwalinda</a:t>
            </a:r>
            <a:r>
              <a:rPr lang="sv-SE" dirty="0"/>
              <a:t> </a:t>
            </a:r>
            <a:r>
              <a:rPr lang="sv-SE" dirty="0" err="1"/>
              <a:t>wote</a:t>
            </a:r>
            <a:r>
              <a:rPr lang="sv-SE" dirty="0"/>
              <a:t> </a:t>
            </a:r>
            <a:r>
              <a:rPr lang="sv-SE" dirty="0" err="1"/>
              <a:t>dhidi</a:t>
            </a:r>
            <a:r>
              <a:rPr lang="sv-SE" dirty="0"/>
              <a:t> </a:t>
            </a:r>
            <a:r>
              <a:rPr lang="sv-SE" dirty="0" err="1"/>
              <a:t>ya</a:t>
            </a:r>
            <a:r>
              <a:rPr lang="sv-SE" dirty="0"/>
              <a:t> </a:t>
            </a:r>
            <a:r>
              <a:rPr lang="sv-SE" dirty="0" err="1"/>
              <a:t>madhara</a:t>
            </a:r>
            <a:r>
              <a:rPr lang="sv-SE" dirty="0"/>
              <a:t>. </a:t>
            </a:r>
            <a:r>
              <a:rPr lang="sv-SE" dirty="0" err="1"/>
              <a:t>Hebu</a:t>
            </a:r>
            <a:r>
              <a:rPr lang="sv-SE" dirty="0"/>
              <a:t> </a:t>
            </a:r>
            <a:r>
              <a:rPr lang="sv-SE" dirty="0" err="1"/>
              <a:t>tuangalie</a:t>
            </a:r>
            <a:r>
              <a:rPr lang="sv-SE" dirty="0"/>
              <a:t> </a:t>
            </a:r>
            <a:r>
              <a:rPr lang="sv-SE" dirty="0" err="1"/>
              <a:t>kwa</a:t>
            </a:r>
            <a:r>
              <a:rPr lang="sv-SE" dirty="0"/>
              <a:t> </a:t>
            </a:r>
            <a:r>
              <a:rPr lang="sv-SE" dirty="0" err="1"/>
              <a:t>undani</a:t>
            </a:r>
            <a:r>
              <a:rPr lang="sv-SE" dirty="0"/>
              <a:t> </a:t>
            </a:r>
            <a:r>
              <a:rPr lang="sv-SE" dirty="0" err="1"/>
              <a:t>zaidi</a:t>
            </a:r>
            <a:r>
              <a:rPr lang="sv-SE" dirty="0"/>
              <a:t> JINSI </a:t>
            </a:r>
            <a:r>
              <a:rPr lang="sv-SE" dirty="0" err="1"/>
              <a:t>tunavyopaswa</a:t>
            </a:r>
            <a:r>
              <a:rPr lang="sv-SE" dirty="0"/>
              <a:t> </a:t>
            </a:r>
            <a:r>
              <a:rPr lang="sv-SE" dirty="0" err="1"/>
              <a:t>kulindwa</a:t>
            </a:r>
            <a:r>
              <a:rPr lang="sv-SE" dirty="0"/>
              <a:t> </a:t>
            </a:r>
            <a:r>
              <a:rPr lang="sv-SE" dirty="0" err="1"/>
              <a:t>dhidi</a:t>
            </a:r>
            <a:r>
              <a:rPr lang="sv-SE" dirty="0"/>
              <a:t> </a:t>
            </a:r>
            <a:r>
              <a:rPr lang="sv-SE" dirty="0" err="1"/>
              <a:t>ya</a:t>
            </a:r>
            <a:r>
              <a:rPr lang="sv-SE" dirty="0"/>
              <a:t> </a:t>
            </a:r>
            <a:r>
              <a:rPr lang="sv-SE" dirty="0" err="1"/>
              <a:t>madhara</a:t>
            </a:r>
            <a:r>
              <a:rPr lang="sv-SE" dirty="0"/>
              <a:t>.</a:t>
            </a:r>
          </a:p>
          <a:p>
            <a:pPr marL="0" marR="76200" lvl="0" indent="0" algn="l" rtl="0">
              <a:lnSpc>
                <a:spcPct val="115000"/>
              </a:lnSpc>
              <a:spcBef>
                <a:spcPts val="1300"/>
              </a:spcBef>
              <a:spcAft>
                <a:spcPts val="0"/>
              </a:spcAft>
              <a:buSzPts val="1100"/>
              <a:buNone/>
            </a:pPr>
            <a:endParaRPr dirty="0"/>
          </a:p>
        </p:txBody>
      </p:sp>
      <p:sp>
        <p:nvSpPr>
          <p:cNvPr id="402" name="Google Shape;402;p3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03" name="Google Shape;403;p3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04" name="Google Shape;404;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en-GB" dirty="0" err="1"/>
              <a:t>Hapo</a:t>
            </a:r>
            <a:r>
              <a:rPr lang="en-GB" dirty="0"/>
              <a:t> </a:t>
            </a:r>
            <a:r>
              <a:rPr lang="en-GB" dirty="0" err="1"/>
              <a:t>zamani</a:t>
            </a:r>
            <a:r>
              <a:rPr lang="en-GB" dirty="0"/>
              <a:t> za kale, </a:t>
            </a:r>
            <a:r>
              <a:rPr lang="en-GB" dirty="0" err="1"/>
              <a:t>kulikuwa</a:t>
            </a:r>
            <a:r>
              <a:rPr lang="en-GB" dirty="0"/>
              <a:t> </a:t>
            </a:r>
            <a:r>
              <a:rPr lang="en-GB" dirty="0" err="1"/>
              <a:t>na</a:t>
            </a:r>
            <a:r>
              <a:rPr lang="en-GB" dirty="0"/>
              <a:t> </a:t>
            </a:r>
            <a:r>
              <a:rPr lang="en-GB" dirty="0" err="1"/>
              <a:t>vijiji</a:t>
            </a:r>
            <a:r>
              <a:rPr lang="en-GB" dirty="0"/>
              <a:t> </a:t>
            </a:r>
            <a:r>
              <a:rPr lang="en-GB" dirty="0" err="1"/>
              <a:t>viwili</a:t>
            </a:r>
            <a:r>
              <a:rPr lang="en-GB" dirty="0"/>
              <a:t>.</a:t>
            </a:r>
            <a:endParaRPr dirty="0"/>
          </a:p>
        </p:txBody>
      </p:sp>
      <p:sp>
        <p:nvSpPr>
          <p:cNvPr id="87" name="Google Shape;87;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8" name="Google Shape;88;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89" name="Google Shape;8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Kwanza</a:t>
            </a:r>
            <a:r>
              <a:rPr lang="sv-SE" dirty="0"/>
              <a:t>: </a:t>
            </a:r>
            <a:r>
              <a:rPr lang="sv-SE" dirty="0" err="1"/>
              <a:t>Hakuna</a:t>
            </a:r>
            <a:r>
              <a:rPr lang="sv-SE" dirty="0"/>
              <a:t> </a:t>
            </a:r>
            <a:r>
              <a:rPr lang="sv-SE" dirty="0" err="1"/>
              <a:t>Kulazimishwa</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Kulazimishwa</a:t>
            </a:r>
            <a:r>
              <a:rPr lang="sv-SE" dirty="0"/>
              <a:t> </a:t>
            </a:r>
            <a:r>
              <a:rPr lang="sv-SE" dirty="0" err="1"/>
              <a:t>hakuruhusiwi</a:t>
            </a:r>
            <a:r>
              <a:rPr lang="sv-SE" dirty="0"/>
              <a:t> </a:t>
            </a:r>
            <a:r>
              <a:rPr lang="sv-SE" dirty="0" err="1"/>
              <a:t>katika</a:t>
            </a:r>
            <a:r>
              <a:rPr lang="sv-SE" dirty="0"/>
              <a:t> </a:t>
            </a:r>
            <a:r>
              <a:rPr lang="sv-SE" dirty="0" err="1"/>
              <a:t>masuala</a:t>
            </a:r>
            <a:r>
              <a:rPr lang="sv-SE" dirty="0"/>
              <a:t> </a:t>
            </a:r>
            <a:r>
              <a:rPr lang="sv-SE" dirty="0" err="1"/>
              <a:t>ya</a:t>
            </a:r>
            <a:r>
              <a:rPr lang="sv-SE" dirty="0"/>
              <a:t> </a:t>
            </a:r>
            <a:r>
              <a:rPr lang="sv-SE" dirty="0" err="1"/>
              <a:t>dini</a:t>
            </a:r>
            <a:r>
              <a:rPr lang="sv-SE" dirty="0"/>
              <a:t> au </a:t>
            </a:r>
            <a:r>
              <a:rPr lang="sv-SE" dirty="0" err="1"/>
              <a:t>imani</a:t>
            </a:r>
            <a:r>
              <a:rPr lang="sv-SE" dirty="0"/>
              <a:t>. </a:t>
            </a:r>
            <a:r>
              <a:rPr lang="sv-SE" dirty="0" err="1"/>
              <a:t>Kuamini</a:t>
            </a:r>
            <a:r>
              <a:rPr lang="sv-SE" dirty="0"/>
              <a:t> </a:t>
            </a:r>
            <a:r>
              <a:rPr lang="sv-SE" dirty="0" err="1"/>
              <a:t>na</a:t>
            </a:r>
            <a:r>
              <a:rPr lang="sv-SE" dirty="0"/>
              <a:t> </a:t>
            </a:r>
            <a:r>
              <a:rPr lang="sv-SE" dirty="0" err="1"/>
              <a:t>kuwa</a:t>
            </a:r>
            <a:r>
              <a:rPr lang="sv-SE" dirty="0"/>
              <a:t> </a:t>
            </a:r>
            <a:r>
              <a:rPr lang="sv-SE" dirty="0" err="1"/>
              <a:t>sehemu</a:t>
            </a:r>
            <a:r>
              <a:rPr lang="sv-SE" dirty="0"/>
              <a:t> </a:t>
            </a:r>
            <a:r>
              <a:rPr lang="sv-SE" dirty="0" err="1"/>
              <a:t>ya</a:t>
            </a:r>
            <a:r>
              <a:rPr lang="sv-SE" dirty="0"/>
              <a:t> </a:t>
            </a:r>
            <a:r>
              <a:rPr lang="sv-SE" dirty="0" err="1"/>
              <a:t>dini</a:t>
            </a:r>
            <a:r>
              <a:rPr lang="sv-SE" dirty="0"/>
              <a:t> ni </a:t>
            </a:r>
            <a:r>
              <a:rPr lang="sv-SE" dirty="0" err="1"/>
              <a:t>jambo</a:t>
            </a:r>
            <a:r>
              <a:rPr lang="sv-SE" dirty="0"/>
              <a:t> la </a:t>
            </a:r>
            <a:r>
              <a:rPr lang="sv-SE" dirty="0" err="1"/>
              <a:t>hiari</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Mamlaka</a:t>
            </a:r>
            <a:r>
              <a:rPr lang="sv-SE" dirty="0"/>
              <a:t>, </a:t>
            </a:r>
            <a:r>
              <a:rPr lang="sv-SE" dirty="0" err="1"/>
              <a:t>jumuiya</a:t>
            </a:r>
            <a:r>
              <a:rPr lang="sv-SE" dirty="0"/>
              <a:t> </a:t>
            </a:r>
            <a:r>
              <a:rPr lang="sv-SE" dirty="0" err="1"/>
              <a:t>za</a:t>
            </a:r>
            <a:r>
              <a:rPr lang="sv-SE" dirty="0"/>
              <a:t> </a:t>
            </a:r>
            <a:r>
              <a:rPr lang="sv-SE" dirty="0" err="1"/>
              <a:t>kidini</a:t>
            </a:r>
            <a:r>
              <a:rPr lang="sv-SE" dirty="0"/>
              <a:t> </a:t>
            </a:r>
            <a:r>
              <a:rPr lang="sv-SE" dirty="0" err="1"/>
              <a:t>na</a:t>
            </a:r>
            <a:r>
              <a:rPr lang="sv-SE" dirty="0"/>
              <a:t> hata </a:t>
            </a:r>
            <a:r>
              <a:rPr lang="sv-SE" dirty="0" err="1"/>
              <a:t>familia</a:t>
            </a:r>
            <a:r>
              <a:rPr lang="sv-SE" dirty="0"/>
              <a:t> HAZIRUHUSIWI </a:t>
            </a:r>
            <a:r>
              <a:rPr lang="sv-SE" dirty="0" err="1"/>
              <a:t>kutumia</a:t>
            </a:r>
            <a:r>
              <a:rPr lang="sv-SE" dirty="0"/>
              <a:t> </a:t>
            </a:r>
            <a:r>
              <a:rPr lang="sv-SE" dirty="0" err="1"/>
              <a:t>vitisho</a:t>
            </a:r>
            <a:r>
              <a:rPr lang="sv-SE" dirty="0"/>
              <a:t>, </a:t>
            </a:r>
            <a:r>
              <a:rPr lang="sv-SE" dirty="0" err="1"/>
              <a:t>vitisho</a:t>
            </a:r>
            <a:r>
              <a:rPr lang="sv-SE" dirty="0"/>
              <a:t> </a:t>
            </a:r>
            <a:r>
              <a:rPr lang="sv-SE" dirty="0" err="1"/>
              <a:t>vya</a:t>
            </a:r>
            <a:r>
              <a:rPr lang="sv-SE" dirty="0"/>
              <a:t> </a:t>
            </a:r>
            <a:r>
              <a:rPr lang="sv-SE" dirty="0" err="1"/>
              <a:t>adhabu</a:t>
            </a:r>
            <a:r>
              <a:rPr lang="sv-SE" dirty="0"/>
              <a:t> au </a:t>
            </a:r>
            <a:r>
              <a:rPr lang="sv-SE" dirty="0" err="1"/>
              <a:t>vurugu</a:t>
            </a:r>
            <a:r>
              <a:rPr lang="sv-SE" dirty="0"/>
              <a:t> </a:t>
            </a:r>
            <a:r>
              <a:rPr lang="sv-SE" dirty="0" err="1"/>
              <a:t>ili</a:t>
            </a:r>
            <a:r>
              <a:rPr lang="sv-SE" dirty="0"/>
              <a:t> </a:t>
            </a:r>
            <a:r>
              <a:rPr lang="sv-SE" dirty="0" err="1"/>
              <a:t>kumlazimisha</a:t>
            </a:r>
            <a:r>
              <a:rPr lang="sv-SE" dirty="0"/>
              <a:t> </a:t>
            </a:r>
            <a:r>
              <a:rPr lang="sv-SE" dirty="0" err="1"/>
              <a:t>mtu</a:t>
            </a:r>
            <a:r>
              <a:rPr lang="sv-SE" dirty="0"/>
              <a:t> </a:t>
            </a:r>
            <a:r>
              <a:rPr lang="sv-SE" dirty="0" err="1"/>
              <a:t>yeyote</a:t>
            </a:r>
            <a:r>
              <a:rPr lang="sv-SE" dirty="0"/>
              <a:t> </a:t>
            </a:r>
            <a:r>
              <a:rPr lang="sv-SE" dirty="0" err="1"/>
              <a:t>kuamini</a:t>
            </a:r>
            <a:r>
              <a:rPr lang="sv-SE" dirty="0"/>
              <a:t> au </a:t>
            </a:r>
            <a:r>
              <a:rPr lang="sv-SE" dirty="0" err="1"/>
              <a:t>kutokuamini</a:t>
            </a:r>
            <a:r>
              <a:rPr lang="sv-SE" dirty="0"/>
              <a:t>, </a:t>
            </a:r>
            <a:r>
              <a:rPr lang="sv-SE" dirty="0" err="1"/>
              <a:t>kufuata</a:t>
            </a:r>
            <a:r>
              <a:rPr lang="sv-SE" dirty="0"/>
              <a:t> au </a:t>
            </a:r>
            <a:r>
              <a:rPr lang="sv-SE" dirty="0" err="1"/>
              <a:t>kutofuatilia</a:t>
            </a:r>
            <a:r>
              <a:rPr lang="sv-SE" dirty="0"/>
              <a:t> </a:t>
            </a:r>
            <a:r>
              <a:rPr lang="sv-SE" dirty="0" err="1"/>
              <a:t>dini</a:t>
            </a:r>
            <a:r>
              <a:rPr lang="sv-SE" dirty="0"/>
              <a:t>, </a:t>
            </a:r>
            <a:r>
              <a:rPr lang="sv-SE" dirty="0" err="1"/>
              <a:t>kuwa</a:t>
            </a:r>
            <a:r>
              <a:rPr lang="sv-SE" dirty="0"/>
              <a:t> </a:t>
            </a:r>
            <a:r>
              <a:rPr lang="sv-SE" dirty="0" err="1"/>
              <a:t>sehemu</a:t>
            </a:r>
            <a:r>
              <a:rPr lang="sv-SE" dirty="0"/>
              <a:t> </a:t>
            </a:r>
            <a:r>
              <a:rPr lang="sv-SE" dirty="0" err="1"/>
              <a:t>ya</a:t>
            </a:r>
            <a:r>
              <a:rPr lang="sv-SE" dirty="0"/>
              <a:t> </a:t>
            </a:r>
            <a:r>
              <a:rPr lang="sv-SE" dirty="0" err="1"/>
              <a:t>dini</a:t>
            </a:r>
            <a:r>
              <a:rPr lang="sv-SE" dirty="0"/>
              <a:t> </a:t>
            </a:r>
            <a:r>
              <a:rPr lang="sv-SE" dirty="0" err="1"/>
              <a:t>fulani</a:t>
            </a:r>
            <a:r>
              <a:rPr lang="sv-SE" dirty="0"/>
              <a:t> au </a:t>
            </a:r>
            <a:r>
              <a:rPr lang="sv-SE" dirty="0" err="1"/>
              <a:t>kutokuwa</a:t>
            </a:r>
            <a:r>
              <a:rPr lang="sv-SE" dirty="0"/>
              <a:t> </a:t>
            </a:r>
            <a:r>
              <a:rPr lang="sv-SE" dirty="0" err="1"/>
              <a:t>sehemu</a:t>
            </a:r>
            <a:r>
              <a:rPr lang="sv-SE" dirty="0"/>
              <a:t> </a:t>
            </a:r>
            <a:r>
              <a:rPr lang="sv-SE" dirty="0" err="1"/>
              <a:t>ya</a:t>
            </a:r>
            <a:r>
              <a:rPr lang="sv-SE" dirty="0"/>
              <a:t> </a:t>
            </a:r>
            <a:r>
              <a:rPr lang="sv-SE" dirty="0" err="1"/>
              <a:t>dini</a:t>
            </a:r>
            <a:r>
              <a:rPr lang="sv-SE" dirty="0"/>
              <a:t>.</a:t>
            </a:r>
          </a:p>
          <a:p>
            <a:pPr marL="0" lvl="0" indent="0" algn="l" rtl="0">
              <a:spcBef>
                <a:spcPts val="0"/>
              </a:spcBef>
              <a:spcAft>
                <a:spcPts val="0"/>
              </a:spcAft>
              <a:buNone/>
            </a:pPr>
            <a:endParaRPr dirty="0"/>
          </a:p>
        </p:txBody>
      </p:sp>
      <p:sp>
        <p:nvSpPr>
          <p:cNvPr id="414" name="Google Shape;414;p4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15" name="Google Shape;415;p4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16" name="Google Shape;416;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err="1"/>
              <a:t>Pili</a:t>
            </a:r>
            <a:r>
              <a:rPr lang="sv-SE" dirty="0"/>
              <a:t>: </a:t>
            </a:r>
            <a:r>
              <a:rPr lang="sv-SE" dirty="0" err="1"/>
              <a:t>Hakuna</a:t>
            </a:r>
            <a:r>
              <a:rPr lang="sv-SE" dirty="0"/>
              <a:t> </a:t>
            </a:r>
            <a:r>
              <a:rPr lang="sv-SE" dirty="0" err="1"/>
              <a:t>Ubaguzi</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Kifungu</a:t>
            </a:r>
            <a:r>
              <a:rPr lang="sv-SE" dirty="0"/>
              <a:t> </a:t>
            </a:r>
            <a:r>
              <a:rPr lang="sv-SE" dirty="0" err="1"/>
              <a:t>cha</a:t>
            </a:r>
            <a:r>
              <a:rPr lang="sv-SE" dirty="0"/>
              <a:t> 2 </a:t>
            </a:r>
            <a:r>
              <a:rPr lang="sv-SE" dirty="0" err="1"/>
              <a:t>cha</a:t>
            </a:r>
            <a:r>
              <a:rPr lang="sv-SE" dirty="0"/>
              <a:t> </a:t>
            </a:r>
            <a:r>
              <a:rPr lang="sv-SE" dirty="0" err="1"/>
              <a:t>Mkataba</a:t>
            </a:r>
            <a:r>
              <a:rPr lang="sv-SE" dirty="0"/>
              <a:t> </a:t>
            </a:r>
            <a:r>
              <a:rPr lang="sv-SE" dirty="0" err="1"/>
              <a:t>kimepiga</a:t>
            </a:r>
            <a:r>
              <a:rPr lang="sv-SE" dirty="0"/>
              <a:t> </a:t>
            </a:r>
            <a:r>
              <a:rPr lang="sv-SE" dirty="0" err="1"/>
              <a:t>marufuku</a:t>
            </a:r>
            <a:r>
              <a:rPr lang="sv-SE" dirty="0"/>
              <a:t> </a:t>
            </a:r>
            <a:r>
              <a:rPr lang="sv-SE" dirty="0" err="1"/>
              <a:t>ubaguzi</a:t>
            </a:r>
            <a:r>
              <a:rPr lang="sv-SE" dirty="0"/>
              <a:t> wa </a:t>
            </a:r>
            <a:r>
              <a:rPr lang="sv-SE" dirty="0" err="1"/>
              <a:t>aina</a:t>
            </a:r>
            <a:r>
              <a:rPr lang="sv-SE" dirty="0"/>
              <a:t> </a:t>
            </a:r>
            <a:r>
              <a:rPr lang="sv-SE" dirty="0" err="1"/>
              <a:t>yoyote</a:t>
            </a:r>
            <a:r>
              <a:rPr lang="sv-SE" dirty="0"/>
              <a:t> – </a:t>
            </a:r>
            <a:r>
              <a:rPr lang="sv-SE" dirty="0" err="1"/>
              <a:t>iwe</a:t>
            </a:r>
            <a:r>
              <a:rPr lang="sv-SE" dirty="0"/>
              <a:t> ni </a:t>
            </a:r>
            <a:r>
              <a:rPr lang="sv-SE" dirty="0" err="1"/>
              <a:t>kwa</a:t>
            </a:r>
            <a:r>
              <a:rPr lang="sv-SE" dirty="0"/>
              <a:t> </a:t>
            </a:r>
            <a:r>
              <a:rPr lang="sv-SE" dirty="0" err="1"/>
              <a:t>misingi</a:t>
            </a:r>
            <a:r>
              <a:rPr lang="sv-SE" dirty="0"/>
              <a:t> </a:t>
            </a:r>
            <a:r>
              <a:rPr lang="sv-SE" dirty="0" err="1"/>
              <a:t>ya</a:t>
            </a:r>
            <a:r>
              <a:rPr lang="sv-SE" dirty="0"/>
              <a:t> </a:t>
            </a:r>
            <a:r>
              <a:rPr lang="sv-SE" dirty="0" err="1"/>
              <a:t>dini</a:t>
            </a:r>
            <a:r>
              <a:rPr lang="sv-SE" dirty="0"/>
              <a:t>, </a:t>
            </a:r>
            <a:r>
              <a:rPr lang="sv-SE" dirty="0" err="1"/>
              <a:t>rangi</a:t>
            </a:r>
            <a:r>
              <a:rPr lang="sv-SE" dirty="0"/>
              <a:t>, </a:t>
            </a:r>
            <a:r>
              <a:rPr lang="sv-SE" dirty="0" err="1"/>
              <a:t>jinsia</a:t>
            </a:r>
            <a:r>
              <a:rPr lang="sv-SE" dirty="0"/>
              <a:t> au </a:t>
            </a:r>
            <a:r>
              <a:rPr lang="sv-SE" dirty="0" err="1"/>
              <a:t>lugha</a:t>
            </a:r>
            <a:r>
              <a:rPr lang="sv-SE" dirty="0"/>
              <a:t>, </a:t>
            </a:r>
            <a:r>
              <a:rPr lang="sv-SE" dirty="0" err="1"/>
              <a:t>kwa</a:t>
            </a:r>
            <a:r>
              <a:rPr lang="sv-SE" dirty="0"/>
              <a:t> </a:t>
            </a:r>
            <a:r>
              <a:rPr lang="sv-SE" dirty="0" err="1"/>
              <a:t>mfano</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Mataifa</a:t>
            </a:r>
            <a:r>
              <a:rPr lang="sv-SE" dirty="0"/>
              <a:t> </a:t>
            </a:r>
            <a:r>
              <a:rPr lang="sv-SE" dirty="0" err="1"/>
              <a:t>yaliyotia</a:t>
            </a:r>
            <a:r>
              <a:rPr lang="sv-SE" dirty="0"/>
              <a:t> </a:t>
            </a:r>
            <a:r>
              <a:rPr lang="sv-SE" dirty="0" err="1"/>
              <a:t>saini</a:t>
            </a:r>
            <a:r>
              <a:rPr lang="sv-SE" dirty="0"/>
              <a:t> </a:t>
            </a:r>
            <a:r>
              <a:rPr lang="sv-SE" dirty="0" err="1"/>
              <a:t>mikataba</a:t>
            </a:r>
            <a:r>
              <a:rPr lang="sv-SE" dirty="0"/>
              <a:t> </a:t>
            </a:r>
            <a:r>
              <a:rPr lang="sv-SE" dirty="0" err="1"/>
              <a:t>ya</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yamekubali</a:t>
            </a:r>
            <a:r>
              <a:rPr lang="sv-SE" dirty="0"/>
              <a:t> </a:t>
            </a:r>
            <a:r>
              <a:rPr lang="sv-SE" dirty="0" err="1"/>
              <a:t>kuwatendea</a:t>
            </a:r>
            <a:r>
              <a:rPr lang="sv-SE" dirty="0"/>
              <a:t> </a:t>
            </a:r>
            <a:r>
              <a:rPr lang="sv-SE" dirty="0" err="1"/>
              <a:t>watu</a:t>
            </a:r>
            <a:r>
              <a:rPr lang="sv-SE" dirty="0"/>
              <a:t> </a:t>
            </a:r>
            <a:r>
              <a:rPr lang="sv-SE" dirty="0" err="1"/>
              <a:t>wote</a:t>
            </a:r>
            <a:r>
              <a:rPr lang="sv-SE" dirty="0"/>
              <a:t> </a:t>
            </a:r>
            <a:r>
              <a:rPr lang="sv-SE" dirty="0" err="1"/>
              <a:t>kwa</a:t>
            </a:r>
            <a:r>
              <a:rPr lang="sv-SE" dirty="0"/>
              <a:t> </a:t>
            </a:r>
            <a:r>
              <a:rPr lang="sv-SE" dirty="0" err="1"/>
              <a:t>usawa</a:t>
            </a:r>
            <a:r>
              <a:rPr lang="sv-SE" dirty="0"/>
              <a:t> </a:t>
            </a:r>
            <a:r>
              <a:rPr lang="sv-SE" dirty="0" err="1"/>
              <a:t>na</a:t>
            </a:r>
            <a:r>
              <a:rPr lang="sv-SE" dirty="0"/>
              <a:t> </a:t>
            </a:r>
            <a:r>
              <a:rPr lang="sv-SE" dirty="0" err="1"/>
              <a:t>kufanya</a:t>
            </a:r>
            <a:r>
              <a:rPr lang="sv-SE" dirty="0"/>
              <a:t> </a:t>
            </a:r>
            <a:r>
              <a:rPr lang="sv-SE" dirty="0" err="1"/>
              <a:t>kazi</a:t>
            </a:r>
            <a:r>
              <a:rPr lang="sv-SE" dirty="0"/>
              <a:t> </a:t>
            </a:r>
            <a:r>
              <a:rPr lang="sv-SE" dirty="0" err="1"/>
              <a:t>kwa</a:t>
            </a:r>
            <a:r>
              <a:rPr lang="sv-SE" dirty="0"/>
              <a:t> </a:t>
            </a:r>
            <a:r>
              <a:rPr lang="sv-SE" dirty="0" err="1"/>
              <a:t>bidii</a:t>
            </a:r>
            <a:r>
              <a:rPr lang="sv-SE" dirty="0"/>
              <a:t> </a:t>
            </a:r>
            <a:r>
              <a:rPr lang="sv-SE" dirty="0" err="1"/>
              <a:t>ili</a:t>
            </a:r>
            <a:r>
              <a:rPr lang="sv-SE" dirty="0"/>
              <a:t> </a:t>
            </a:r>
            <a:r>
              <a:rPr lang="sv-SE" dirty="0" err="1"/>
              <a:t>kumaliza</a:t>
            </a:r>
            <a:r>
              <a:rPr lang="sv-SE" dirty="0"/>
              <a:t> </a:t>
            </a:r>
            <a:r>
              <a:rPr lang="sv-SE" dirty="0" err="1"/>
              <a:t>ubaguzi</a:t>
            </a:r>
            <a:r>
              <a:rPr lang="sv-SE" dirty="0"/>
              <a:t> </a:t>
            </a:r>
            <a:r>
              <a:rPr lang="sv-SE" dirty="0" err="1"/>
              <a:t>katika</a:t>
            </a:r>
            <a:r>
              <a:rPr lang="sv-SE" dirty="0"/>
              <a:t> </a:t>
            </a:r>
            <a:r>
              <a:rPr lang="sv-SE" dirty="0" err="1"/>
              <a:t>jamii</a:t>
            </a:r>
            <a:r>
              <a:rPr lang="sv-SE" dirty="0"/>
              <a:t> – </a:t>
            </a:r>
            <a:r>
              <a:rPr lang="sv-SE" dirty="0" err="1"/>
              <a:t>kama</a:t>
            </a:r>
            <a:r>
              <a:rPr lang="sv-SE" dirty="0"/>
              <a:t> vile </a:t>
            </a:r>
            <a:r>
              <a:rPr lang="sv-SE" dirty="0" err="1"/>
              <a:t>baraza</a:t>
            </a:r>
            <a:r>
              <a:rPr lang="sv-SE" dirty="0"/>
              <a:t> la </a:t>
            </a:r>
            <a:r>
              <a:rPr lang="sv-SE" dirty="0" err="1"/>
              <a:t>soko</a:t>
            </a:r>
            <a:r>
              <a:rPr lang="sv-SE" dirty="0"/>
              <a:t> </a:t>
            </a:r>
            <a:r>
              <a:rPr lang="sv-SE" dirty="0" err="1"/>
              <a:t>lilivyofanyaka</a:t>
            </a:r>
            <a:r>
              <a:rPr lang="sv-SE" dirty="0"/>
              <a:t>. </a:t>
            </a:r>
            <a:endParaRPr dirty="0"/>
          </a:p>
        </p:txBody>
      </p:sp>
      <p:sp>
        <p:nvSpPr>
          <p:cNvPr id="425" name="Google Shape;425;p4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26" name="Google Shape;426;p4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27" name="Google Shape;427;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5" name="Google Shape;43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dirty="0"/>
              <a:t>Tatu: </a:t>
            </a:r>
            <a:r>
              <a:rPr lang="sv-SE" dirty="0" err="1"/>
              <a:t>Hakuna</a:t>
            </a:r>
            <a:r>
              <a:rPr lang="sv-SE" dirty="0"/>
              <a:t> </a:t>
            </a:r>
            <a:r>
              <a:rPr lang="sv-SE" dirty="0" err="1"/>
              <a:t>Kuangamiza</a:t>
            </a:r>
            <a:r>
              <a:rPr lang="sv-SE" dirty="0"/>
              <a:t> </a:t>
            </a:r>
            <a:r>
              <a:rPr lang="sv-SE" dirty="0" err="1"/>
              <a:t>Haki</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Kifungu</a:t>
            </a:r>
            <a:r>
              <a:rPr lang="sv-SE" dirty="0"/>
              <a:t> </a:t>
            </a:r>
            <a:r>
              <a:rPr lang="sv-SE" dirty="0" err="1"/>
              <a:t>cha</a:t>
            </a:r>
            <a:r>
              <a:rPr lang="sv-SE" dirty="0"/>
              <a:t> 5 </a:t>
            </a:r>
            <a:r>
              <a:rPr lang="sv-SE" dirty="0" err="1"/>
              <a:t>kinasema</a:t>
            </a:r>
            <a:r>
              <a:rPr lang="sv-SE" dirty="0"/>
              <a:t> </a:t>
            </a:r>
            <a:r>
              <a:rPr lang="sv-SE" dirty="0" err="1"/>
              <a:t>kuwa</a:t>
            </a:r>
            <a:r>
              <a:rPr lang="sv-SE" dirty="0"/>
              <a:t> </a:t>
            </a:r>
            <a:r>
              <a:rPr lang="sv-SE" dirty="0" err="1"/>
              <a:t>hakuna</a:t>
            </a:r>
            <a:r>
              <a:rPr lang="sv-SE" dirty="0"/>
              <a:t> </a:t>
            </a:r>
            <a:r>
              <a:rPr lang="sv-SE" dirty="0" err="1"/>
              <a:t>serikali</a:t>
            </a:r>
            <a:r>
              <a:rPr lang="sv-SE" dirty="0"/>
              <a:t>, </a:t>
            </a:r>
            <a:r>
              <a:rPr lang="sv-SE" dirty="0" err="1"/>
              <a:t>kikundi</a:t>
            </a:r>
            <a:r>
              <a:rPr lang="sv-SE" dirty="0"/>
              <a:t> au </a:t>
            </a:r>
            <a:r>
              <a:rPr lang="sv-SE" dirty="0" err="1"/>
              <a:t>mtu</a:t>
            </a:r>
            <a:r>
              <a:rPr lang="sv-SE" dirty="0"/>
              <a:t> </a:t>
            </a:r>
            <a:r>
              <a:rPr lang="sv-SE" dirty="0" err="1"/>
              <a:t>anayepaswa</a:t>
            </a:r>
            <a:r>
              <a:rPr lang="sv-SE" dirty="0"/>
              <a:t> </a:t>
            </a:r>
            <a:r>
              <a:rPr lang="sv-SE" dirty="0" err="1"/>
              <a:t>kufasiri</a:t>
            </a:r>
            <a:r>
              <a:rPr lang="sv-SE" dirty="0"/>
              <a:t> </a:t>
            </a:r>
            <a:r>
              <a:rPr lang="sv-SE" dirty="0" err="1"/>
              <a:t>haki</a:t>
            </a:r>
            <a:r>
              <a:rPr lang="sv-SE" dirty="0"/>
              <a:t> moja </a:t>
            </a:r>
            <a:r>
              <a:rPr lang="sv-SE" dirty="0" err="1"/>
              <a:t>ya</a:t>
            </a:r>
            <a:r>
              <a:rPr lang="sv-SE" dirty="0"/>
              <a:t> </a:t>
            </a:r>
            <a:r>
              <a:rPr lang="sv-SE" dirty="0" err="1"/>
              <a:t>binadamu</a:t>
            </a:r>
            <a:r>
              <a:rPr lang="sv-SE" dirty="0"/>
              <a:t> </a:t>
            </a:r>
            <a:r>
              <a:rPr lang="sv-SE" dirty="0" err="1"/>
              <a:t>kwa</a:t>
            </a:r>
            <a:r>
              <a:rPr lang="sv-SE" dirty="0"/>
              <a:t> namna </a:t>
            </a:r>
            <a:r>
              <a:rPr lang="sv-SE" dirty="0" err="1"/>
              <a:t>inayompa</a:t>
            </a:r>
            <a:r>
              <a:rPr lang="sv-SE" dirty="0"/>
              <a:t> </a:t>
            </a:r>
            <a:r>
              <a:rPr lang="sv-SE" dirty="0" err="1"/>
              <a:t>ruhusa</a:t>
            </a:r>
            <a:r>
              <a:rPr lang="sv-SE" dirty="0"/>
              <a:t> </a:t>
            </a:r>
            <a:r>
              <a:rPr lang="sv-SE" dirty="0" err="1"/>
              <a:t>ya</a:t>
            </a:r>
            <a:r>
              <a:rPr lang="sv-SE" dirty="0"/>
              <a:t> </a:t>
            </a:r>
            <a:r>
              <a:rPr lang="sv-SE" dirty="0" err="1"/>
              <a:t>kuvuruga</a:t>
            </a:r>
            <a:r>
              <a:rPr lang="sv-SE" dirty="0"/>
              <a:t> </a:t>
            </a:r>
            <a:r>
              <a:rPr lang="sv-SE" dirty="0" err="1"/>
              <a:t>haki</a:t>
            </a:r>
            <a:r>
              <a:rPr lang="sv-SE" dirty="0"/>
              <a:t> </a:t>
            </a:r>
            <a:r>
              <a:rPr lang="sv-SE" dirty="0" err="1"/>
              <a:t>nyingine</a:t>
            </a:r>
            <a:r>
              <a:rPr lang="sv-SE" dirty="0"/>
              <a:t> </a:t>
            </a:r>
            <a:r>
              <a:rPr lang="sv-SE" dirty="0" err="1"/>
              <a:t>za</a:t>
            </a:r>
            <a:r>
              <a:rPr lang="sv-SE" dirty="0"/>
              <a:t> </a:t>
            </a:r>
            <a:r>
              <a:rPr lang="sv-SE" dirty="0" err="1"/>
              <a:t>binadamu</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Na </a:t>
            </a:r>
            <a:r>
              <a:rPr lang="sv-SE" dirty="0" err="1"/>
              <a:t>Kifungu</a:t>
            </a:r>
            <a:r>
              <a:rPr lang="sv-SE" dirty="0"/>
              <a:t> </a:t>
            </a:r>
            <a:r>
              <a:rPr lang="sv-SE" dirty="0" err="1"/>
              <a:t>cha</a:t>
            </a:r>
            <a:r>
              <a:rPr lang="sv-SE" dirty="0"/>
              <a:t> 20 kinapiga </a:t>
            </a:r>
            <a:r>
              <a:rPr lang="sv-SE" dirty="0" err="1"/>
              <a:t>marufuku</a:t>
            </a:r>
            <a:r>
              <a:rPr lang="sv-SE" dirty="0"/>
              <a:t> </a:t>
            </a:r>
            <a:r>
              <a:rPr lang="sv-SE" dirty="0" err="1"/>
              <a:t>uchochezi</a:t>
            </a:r>
            <a:r>
              <a:rPr lang="sv-SE" dirty="0"/>
              <a:t> wa </a:t>
            </a:r>
            <a:r>
              <a:rPr lang="sv-SE" dirty="0" err="1"/>
              <a:t>chuki</a:t>
            </a:r>
            <a:r>
              <a:rPr lang="sv-SE" dirty="0"/>
              <a:t> </a:t>
            </a:r>
            <a:r>
              <a:rPr lang="sv-SE" dirty="0" err="1"/>
              <a:t>za</a:t>
            </a:r>
            <a:r>
              <a:rPr lang="sv-SE" dirty="0"/>
              <a:t> </a:t>
            </a:r>
            <a:r>
              <a:rPr lang="sv-SE" dirty="0" err="1"/>
              <a:t>kidini</a:t>
            </a:r>
            <a:r>
              <a:rPr lang="sv-SE" dirty="0"/>
              <a:t> </a:t>
            </a:r>
            <a:r>
              <a:rPr lang="sv-SE" dirty="0" err="1"/>
              <a:t>kupitia</a:t>
            </a:r>
            <a:r>
              <a:rPr lang="sv-SE" dirty="0"/>
              <a:t> </a:t>
            </a:r>
            <a:r>
              <a:rPr lang="sv-SE" dirty="0" err="1"/>
              <a:t>uchochezi</a:t>
            </a:r>
            <a:r>
              <a:rPr lang="sv-SE" dirty="0"/>
              <a:t> wa </a:t>
            </a:r>
            <a:r>
              <a:rPr lang="sv-SE" dirty="0" err="1"/>
              <a:t>ubaguzi</a:t>
            </a:r>
            <a:r>
              <a:rPr lang="sv-SE" dirty="0"/>
              <a:t>, </a:t>
            </a:r>
            <a:r>
              <a:rPr lang="sv-SE" dirty="0" err="1"/>
              <a:t>uhasama</a:t>
            </a:r>
            <a:r>
              <a:rPr lang="sv-SE" dirty="0"/>
              <a:t> au </a:t>
            </a:r>
            <a:r>
              <a:rPr lang="sv-SE" dirty="0" err="1"/>
              <a:t>vurugu</a:t>
            </a:r>
            <a:r>
              <a:rPr lang="sv-SE" dirty="0"/>
              <a:t>.</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Haijalishi</a:t>
            </a:r>
            <a:r>
              <a:rPr lang="sv-SE" dirty="0"/>
              <a:t> </a:t>
            </a:r>
            <a:r>
              <a:rPr lang="sv-SE" dirty="0" err="1"/>
              <a:t>serikali</a:t>
            </a:r>
            <a:r>
              <a:rPr lang="sv-SE" dirty="0"/>
              <a:t> au </a:t>
            </a:r>
            <a:r>
              <a:rPr lang="sv-SE" dirty="0" err="1"/>
              <a:t>mtu</a:t>
            </a:r>
            <a:r>
              <a:rPr lang="sv-SE" dirty="0"/>
              <a:t> </a:t>
            </a:r>
            <a:r>
              <a:rPr lang="sv-SE" dirty="0" err="1"/>
              <a:t>binafsi</a:t>
            </a:r>
            <a:r>
              <a:rPr lang="sv-SE" dirty="0"/>
              <a:t> </a:t>
            </a:r>
            <a:r>
              <a:rPr lang="sv-SE" dirty="0" err="1"/>
              <a:t>anafikiria</a:t>
            </a:r>
            <a:r>
              <a:rPr lang="sv-SE" dirty="0"/>
              <a:t> </a:t>
            </a:r>
            <a:r>
              <a:rPr lang="sv-SE" dirty="0" err="1"/>
              <a:t>dini</a:t>
            </a:r>
            <a:r>
              <a:rPr lang="sv-SE" dirty="0"/>
              <a:t> </a:t>
            </a:r>
            <a:r>
              <a:rPr lang="sv-SE" dirty="0" err="1"/>
              <a:t>inamtaka</a:t>
            </a:r>
            <a:r>
              <a:rPr lang="sv-SE" dirty="0"/>
              <a:t> </a:t>
            </a:r>
            <a:r>
              <a:rPr lang="sv-SE" dirty="0" err="1"/>
              <a:t>afanye</a:t>
            </a:r>
            <a:r>
              <a:rPr lang="sv-SE" dirty="0"/>
              <a:t> </a:t>
            </a:r>
            <a:r>
              <a:rPr lang="sv-SE" dirty="0" err="1"/>
              <a:t>nini</a:t>
            </a:r>
            <a:r>
              <a:rPr lang="sv-SE" dirty="0"/>
              <a:t>, </a:t>
            </a:r>
            <a:r>
              <a:rPr lang="sv-SE" dirty="0" err="1"/>
              <a:t>hakuna</a:t>
            </a:r>
            <a:r>
              <a:rPr lang="sv-SE" dirty="0"/>
              <a:t> </a:t>
            </a:r>
            <a:r>
              <a:rPr lang="sv-SE" dirty="0" err="1"/>
              <a:t>anayeweza</a:t>
            </a:r>
            <a:r>
              <a:rPr lang="sv-SE" dirty="0"/>
              <a:t> </a:t>
            </a:r>
            <a:r>
              <a:rPr lang="sv-SE" dirty="0" err="1"/>
              <a:t>kusema</a:t>
            </a:r>
            <a:r>
              <a:rPr lang="sv-SE" dirty="0"/>
              <a:t> </a:t>
            </a:r>
            <a:r>
              <a:rPr lang="sv-SE" dirty="0" err="1"/>
              <a:t>kwamba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unampa</a:t>
            </a:r>
            <a:r>
              <a:rPr lang="sv-SE" dirty="0"/>
              <a:t> </a:t>
            </a:r>
            <a:r>
              <a:rPr lang="sv-SE" dirty="0" err="1"/>
              <a:t>haki</a:t>
            </a:r>
            <a:r>
              <a:rPr lang="sv-SE" dirty="0"/>
              <a:t> </a:t>
            </a:r>
            <a:r>
              <a:rPr lang="sv-SE" dirty="0" err="1"/>
              <a:t>ya</a:t>
            </a:r>
            <a:r>
              <a:rPr lang="sv-SE" dirty="0"/>
              <a:t> </a:t>
            </a:r>
            <a:r>
              <a:rPr lang="sv-SE" dirty="0" err="1"/>
              <a:t>kukiuka</a:t>
            </a:r>
            <a:r>
              <a:rPr lang="sv-SE" dirty="0"/>
              <a:t> </a:t>
            </a:r>
            <a:r>
              <a:rPr lang="sv-SE" dirty="0" err="1"/>
              <a:t>haki</a:t>
            </a:r>
            <a:r>
              <a:rPr lang="sv-SE" dirty="0"/>
              <a:t> </a:t>
            </a:r>
            <a:r>
              <a:rPr lang="sv-SE" dirty="0" err="1"/>
              <a:t>za</a:t>
            </a:r>
            <a:r>
              <a:rPr lang="sv-SE" dirty="0"/>
              <a:t> </a:t>
            </a:r>
            <a:r>
              <a:rPr lang="sv-SE" dirty="0" err="1"/>
              <a:t>wengine</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err="1"/>
              <a:t>Hivyo</a:t>
            </a:r>
            <a:r>
              <a:rPr lang="sv-SE" dirty="0"/>
              <a:t> </a:t>
            </a:r>
            <a:r>
              <a:rPr lang="sv-SE" dirty="0" err="1"/>
              <a:t>basi</a:t>
            </a:r>
            <a:r>
              <a:rPr lang="sv-SE" dirty="0"/>
              <a:t>, </a:t>
            </a:r>
            <a:r>
              <a:rPr lang="sv-SE" dirty="0" err="1"/>
              <a:t>baba</a:t>
            </a:r>
            <a:r>
              <a:rPr lang="sv-SE" dirty="0"/>
              <a:t> </a:t>
            </a:r>
            <a:r>
              <a:rPr lang="sv-SE" dirty="0" err="1"/>
              <a:t>yake</a:t>
            </a:r>
            <a:r>
              <a:rPr lang="sv-SE" dirty="0"/>
              <a:t> </a:t>
            </a:r>
            <a:r>
              <a:rPr lang="sv-SE" dirty="0" err="1"/>
              <a:t>Brone</a:t>
            </a:r>
            <a:r>
              <a:rPr lang="sv-SE" dirty="0"/>
              <a:t> </a:t>
            </a:r>
            <a:r>
              <a:rPr lang="sv-SE" dirty="0" err="1"/>
              <a:t>hakuwa</a:t>
            </a:r>
            <a:r>
              <a:rPr lang="sv-SE" dirty="0"/>
              <a:t> </a:t>
            </a:r>
            <a:r>
              <a:rPr lang="sv-SE" dirty="0" err="1"/>
              <a:t>na</a:t>
            </a:r>
            <a:r>
              <a:rPr lang="sv-SE" dirty="0"/>
              <a:t> </a:t>
            </a:r>
            <a:r>
              <a:rPr lang="sv-SE" dirty="0" err="1"/>
              <a:t>haki</a:t>
            </a:r>
            <a:r>
              <a:rPr lang="sv-SE" dirty="0"/>
              <a:t> </a:t>
            </a:r>
            <a:r>
              <a:rPr lang="sv-SE" dirty="0" err="1"/>
              <a:t>ya</a:t>
            </a:r>
            <a:r>
              <a:rPr lang="sv-SE" dirty="0"/>
              <a:t> </a:t>
            </a:r>
            <a:r>
              <a:rPr lang="sv-SE" dirty="0" err="1"/>
              <a:t>kuwanyanyasa</a:t>
            </a:r>
            <a:r>
              <a:rPr lang="sv-SE" dirty="0"/>
              <a:t> </a:t>
            </a:r>
            <a:r>
              <a:rPr lang="sv-SE" dirty="0" err="1"/>
              <a:t>wapigaji</a:t>
            </a:r>
            <a:r>
              <a:rPr lang="sv-SE" dirty="0"/>
              <a:t> </a:t>
            </a:r>
            <a:r>
              <a:rPr lang="sv-SE" dirty="0" err="1"/>
              <a:t>ngoma</a:t>
            </a:r>
            <a:r>
              <a:rPr lang="sv-SE" dirty="0"/>
              <a:t>, hata </a:t>
            </a:r>
            <a:r>
              <a:rPr lang="sv-SE" dirty="0" err="1"/>
              <a:t>kama</a:t>
            </a:r>
            <a:r>
              <a:rPr lang="sv-SE" dirty="0"/>
              <a:t> </a:t>
            </a:r>
            <a:r>
              <a:rPr lang="sv-SE" dirty="0" err="1"/>
              <a:t>alidhani</a:t>
            </a:r>
            <a:r>
              <a:rPr lang="sv-SE" dirty="0"/>
              <a:t> </a:t>
            </a:r>
            <a:r>
              <a:rPr lang="sv-SE" dirty="0" err="1"/>
              <a:t>anafanya</a:t>
            </a:r>
            <a:r>
              <a:rPr lang="sv-SE" dirty="0"/>
              <a:t> </a:t>
            </a:r>
            <a:r>
              <a:rPr lang="sv-SE" dirty="0" err="1"/>
              <a:t>jambo</a:t>
            </a:r>
            <a:r>
              <a:rPr lang="sv-SE" dirty="0"/>
              <a:t> </a:t>
            </a:r>
            <a:r>
              <a:rPr lang="sv-SE" dirty="0" err="1"/>
              <a:t>sahihi.tika</a:t>
            </a:r>
            <a:r>
              <a:rPr lang="sv-SE" dirty="0"/>
              <a:t> </a:t>
            </a:r>
            <a:r>
              <a:rPr lang="sv-SE" dirty="0" err="1"/>
              <a:t>hadithi</a:t>
            </a:r>
            <a:r>
              <a:rPr lang="sv-SE" dirty="0"/>
              <a:t> </a:t>
            </a:r>
            <a:r>
              <a:rPr lang="sv-SE" dirty="0" err="1"/>
              <a:t>yetu</a:t>
            </a:r>
            <a:r>
              <a:rPr lang="sv-SE" dirty="0"/>
              <a:t>. </a:t>
            </a:r>
          </a:p>
          <a:p>
            <a:pPr marL="0" lvl="0" indent="0" algn="l" rtl="0">
              <a:spcBef>
                <a:spcPts val="0"/>
              </a:spcBef>
              <a:spcAft>
                <a:spcPts val="0"/>
              </a:spcAft>
              <a:buNone/>
            </a:pPr>
            <a:endParaRPr lang="sv-SE" dirty="0"/>
          </a:p>
          <a:p>
            <a:pPr marL="0" lvl="0" indent="0" algn="l" rtl="0">
              <a:spcBef>
                <a:spcPts val="0"/>
              </a:spcBef>
              <a:spcAft>
                <a:spcPts val="0"/>
              </a:spcAft>
              <a:buNone/>
            </a:pPr>
            <a:r>
              <a:rPr lang="sv-SE" dirty="0"/>
              <a:t>Nina </a:t>
            </a:r>
            <a:r>
              <a:rPr lang="sv-SE" dirty="0" err="1"/>
              <a:t>uhakika</a:t>
            </a:r>
            <a:r>
              <a:rPr lang="sv-SE" dirty="0"/>
              <a:t> </a:t>
            </a:r>
            <a:r>
              <a:rPr lang="sv-SE" dirty="0" err="1"/>
              <a:t>kwamba</a:t>
            </a:r>
            <a:r>
              <a:rPr lang="sv-SE" dirty="0"/>
              <a:t> </a:t>
            </a:r>
            <a:r>
              <a:rPr lang="sv-SE" dirty="0" err="1"/>
              <a:t>unaweza</a:t>
            </a:r>
            <a:r>
              <a:rPr lang="sv-SE" dirty="0"/>
              <a:t> </a:t>
            </a:r>
            <a:r>
              <a:rPr lang="sv-SE" dirty="0" err="1"/>
              <a:t>kufikiria</a:t>
            </a:r>
            <a:r>
              <a:rPr lang="sv-SE" dirty="0"/>
              <a:t> </a:t>
            </a:r>
            <a:r>
              <a:rPr lang="sv-SE" dirty="0" err="1"/>
              <a:t>mifano</a:t>
            </a:r>
            <a:r>
              <a:rPr lang="sv-SE" dirty="0"/>
              <a:t> </a:t>
            </a:r>
            <a:r>
              <a:rPr lang="sv-SE" dirty="0" err="1"/>
              <a:t>mingi</a:t>
            </a:r>
            <a:r>
              <a:rPr lang="sv-SE" dirty="0"/>
              <a:t> </a:t>
            </a:r>
            <a:r>
              <a:rPr lang="sv-SE" dirty="0" err="1"/>
              <a:t>ambapo</a:t>
            </a:r>
            <a:r>
              <a:rPr lang="sv-SE" dirty="0"/>
              <a:t> </a:t>
            </a:r>
            <a:r>
              <a:rPr lang="sv-SE" dirty="0" err="1"/>
              <a:t>dini</a:t>
            </a:r>
            <a:r>
              <a:rPr lang="sv-SE" dirty="0"/>
              <a:t> </a:t>
            </a:r>
            <a:r>
              <a:rPr lang="sv-SE" dirty="0" err="1"/>
              <a:t>imetumika</a:t>
            </a:r>
            <a:r>
              <a:rPr lang="sv-SE" dirty="0"/>
              <a:t> </a:t>
            </a:r>
            <a:r>
              <a:rPr lang="sv-SE" dirty="0" err="1"/>
              <a:t>kuhalalisha</a:t>
            </a:r>
            <a:r>
              <a:rPr lang="sv-SE" dirty="0"/>
              <a:t> au </a:t>
            </a:r>
            <a:r>
              <a:rPr lang="sv-SE" dirty="0" err="1"/>
              <a:t>kuchochea</a:t>
            </a:r>
            <a:r>
              <a:rPr lang="sv-SE" dirty="0"/>
              <a:t> </a:t>
            </a:r>
            <a:r>
              <a:rPr lang="sv-SE" dirty="0" err="1"/>
              <a:t>vurugu</a:t>
            </a:r>
            <a:r>
              <a:rPr lang="sv-SE" dirty="0"/>
              <a:t>, au </a:t>
            </a:r>
            <a:r>
              <a:rPr lang="sv-SE" dirty="0" err="1"/>
              <a:t>ambapo</a:t>
            </a:r>
            <a:r>
              <a:rPr lang="sv-SE" dirty="0"/>
              <a:t> </a:t>
            </a:r>
            <a:r>
              <a:rPr lang="sv-SE" dirty="0" err="1"/>
              <a:t>matendo</a:t>
            </a:r>
            <a:r>
              <a:rPr lang="sv-SE" dirty="0"/>
              <a:t> </a:t>
            </a:r>
            <a:r>
              <a:rPr lang="sv-SE" dirty="0" err="1"/>
              <a:t>ya</a:t>
            </a:r>
            <a:r>
              <a:rPr lang="sv-SE" dirty="0"/>
              <a:t> </a:t>
            </a:r>
            <a:r>
              <a:rPr lang="sv-SE" dirty="0" err="1"/>
              <a:t>kidini</a:t>
            </a:r>
            <a:r>
              <a:rPr lang="sv-SE" dirty="0"/>
              <a:t> </a:t>
            </a:r>
            <a:r>
              <a:rPr lang="sv-SE" dirty="0" err="1"/>
              <a:t>yameleta</a:t>
            </a:r>
            <a:r>
              <a:rPr lang="sv-SE" dirty="0"/>
              <a:t> </a:t>
            </a:r>
            <a:r>
              <a:rPr lang="sv-SE" dirty="0" err="1"/>
              <a:t>madhara</a:t>
            </a:r>
            <a:r>
              <a:rPr lang="sv-SE" dirty="0"/>
              <a:t> </a:t>
            </a:r>
            <a:r>
              <a:rPr lang="sv-SE" dirty="0" err="1"/>
              <a:t>kwa</a:t>
            </a:r>
            <a:r>
              <a:rPr lang="sv-SE" dirty="0"/>
              <a:t> </a:t>
            </a:r>
            <a:r>
              <a:rPr lang="sv-SE" dirty="0" err="1"/>
              <a:t>watu</a:t>
            </a:r>
            <a:r>
              <a:rPr lang="sv-SE" dirty="0"/>
              <a:t>. Pia, </a:t>
            </a:r>
            <a:r>
              <a:rPr lang="sv-SE" dirty="0" err="1"/>
              <a:t>unaweza</a:t>
            </a:r>
            <a:r>
              <a:rPr lang="sv-SE" dirty="0"/>
              <a:t> </a:t>
            </a:r>
            <a:r>
              <a:rPr lang="sv-SE" dirty="0" err="1"/>
              <a:t>kufikiria</a:t>
            </a:r>
            <a:r>
              <a:rPr lang="sv-SE" dirty="0"/>
              <a:t> </a:t>
            </a:r>
            <a:r>
              <a:rPr lang="sv-SE" dirty="0" err="1"/>
              <a:t>nyakati</a:t>
            </a:r>
            <a:r>
              <a:rPr lang="sv-SE" dirty="0"/>
              <a:t> </a:t>
            </a:r>
            <a:r>
              <a:rPr lang="sv-SE" dirty="0" err="1"/>
              <a:t>ambapo</a:t>
            </a:r>
            <a:r>
              <a:rPr lang="sv-SE" dirty="0"/>
              <a:t> </a:t>
            </a:r>
            <a:r>
              <a:rPr lang="sv-SE" dirty="0" err="1"/>
              <a:t>watu</a:t>
            </a:r>
            <a:r>
              <a:rPr lang="sv-SE" dirty="0"/>
              <a:t> </a:t>
            </a:r>
            <a:r>
              <a:rPr lang="sv-SE" dirty="0" err="1"/>
              <a:t>wamezuiwa</a:t>
            </a:r>
            <a:r>
              <a:rPr lang="sv-SE" dirty="0"/>
              <a:t> </a:t>
            </a:r>
            <a:r>
              <a:rPr lang="sv-SE" dirty="0" err="1"/>
              <a:t>isivyo</a:t>
            </a:r>
            <a:r>
              <a:rPr lang="sv-SE" dirty="0"/>
              <a:t> </a:t>
            </a:r>
            <a:r>
              <a:rPr lang="sv-SE" dirty="0" err="1"/>
              <a:t>haki</a:t>
            </a:r>
            <a:r>
              <a:rPr lang="sv-SE" dirty="0"/>
              <a:t> </a:t>
            </a:r>
            <a:r>
              <a:rPr lang="sv-SE" dirty="0" err="1"/>
              <a:t>kutekeleza</a:t>
            </a:r>
            <a:r>
              <a:rPr lang="sv-SE" dirty="0"/>
              <a:t> </a:t>
            </a:r>
            <a:r>
              <a:rPr lang="sv-SE" dirty="0" err="1"/>
              <a:t>dini</a:t>
            </a:r>
            <a:r>
              <a:rPr lang="sv-SE" dirty="0"/>
              <a:t> au </a:t>
            </a:r>
            <a:r>
              <a:rPr lang="sv-SE" dirty="0" err="1"/>
              <a:t>imani</a:t>
            </a:r>
            <a:r>
              <a:rPr lang="sv-SE" dirty="0"/>
              <a:t> </a:t>
            </a:r>
            <a:r>
              <a:rPr lang="sv-SE" dirty="0" err="1"/>
              <a:t>yao</a:t>
            </a:r>
            <a:r>
              <a:rPr lang="sv-SE" dirty="0"/>
              <a:t> </a:t>
            </a:r>
            <a:r>
              <a:rPr lang="sv-SE" dirty="0" err="1"/>
              <a:t>kwa</a:t>
            </a:r>
            <a:r>
              <a:rPr lang="sv-SE" dirty="0"/>
              <a:t> </a:t>
            </a:r>
            <a:r>
              <a:rPr lang="sv-SE" dirty="0" err="1"/>
              <a:t>amani</a:t>
            </a:r>
            <a:r>
              <a:rPr lang="sv-SE" dirty="0"/>
              <a:t>.</a:t>
            </a:r>
          </a:p>
          <a:p>
            <a:pPr marL="0" lvl="0" indent="0" algn="l" rtl="0">
              <a:spcBef>
                <a:spcPts val="0"/>
              </a:spcBef>
              <a:spcAft>
                <a:spcPts val="0"/>
              </a:spcAft>
              <a:buNone/>
            </a:pPr>
            <a:endParaRPr dirty="0"/>
          </a:p>
          <a:p>
            <a:pPr marL="0" lvl="0" indent="0" algn="l" rtl="0">
              <a:spcBef>
                <a:spcPts val="0"/>
              </a:spcBef>
              <a:spcAft>
                <a:spcPts val="0"/>
              </a:spcAft>
              <a:buNone/>
            </a:pPr>
            <a:endParaRPr dirty="0">
              <a:solidFill>
                <a:schemeClr val="dk1"/>
              </a:solidFill>
            </a:endParaRPr>
          </a:p>
        </p:txBody>
      </p:sp>
      <p:sp>
        <p:nvSpPr>
          <p:cNvPr id="436" name="Google Shape;436;p4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37" name="Google Shape;437;p4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38" name="Google Shape;438;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t>Mipaka</a:t>
            </a:r>
            <a:r>
              <a:rPr lang="en-GB" b="1" dirty="0"/>
              <a:t> </a:t>
            </a:r>
            <a:r>
              <a:rPr lang="en-GB" b="1" dirty="0" err="1"/>
              <a:t>ya</a:t>
            </a:r>
            <a:r>
              <a:rPr lang="en-GB" b="1" dirty="0"/>
              <a:t> uhuru </a:t>
            </a:r>
            <a:r>
              <a:rPr lang="en-GB" b="1" dirty="0" err="1"/>
              <a:t>wa</a:t>
            </a:r>
            <a:r>
              <a:rPr lang="en-GB" b="1" dirty="0"/>
              <a:t> </a:t>
            </a:r>
            <a:r>
              <a:rPr lang="en-GB" b="1" dirty="0" err="1"/>
              <a:t>dini</a:t>
            </a:r>
            <a:r>
              <a:rPr lang="en-GB" b="1" dirty="0"/>
              <a:t> au </a:t>
            </a:r>
            <a:r>
              <a:rPr lang="en-GB" b="1" dirty="0" err="1"/>
              <a:t>imani</a:t>
            </a:r>
            <a:r>
              <a:rPr lang="en-GB" b="1" dirty="0"/>
              <a:t> </a:t>
            </a:r>
            <a:endParaRPr b="1" dirty="0">
              <a:solidFill>
                <a:schemeClr val="dk1"/>
              </a:solidFill>
            </a:endParaRPr>
          </a:p>
          <a:p>
            <a:pPr marL="0" lvl="0" indent="0" algn="l" rtl="0">
              <a:spcBef>
                <a:spcPts val="1200"/>
              </a:spcBef>
              <a:spcAft>
                <a:spcPts val="0"/>
              </a:spcAft>
              <a:buNone/>
            </a:pPr>
            <a:r>
              <a:rPr lang="sv-SE" dirty="0" err="1"/>
              <a:t>Basi</a:t>
            </a:r>
            <a:r>
              <a:rPr lang="sv-SE" dirty="0"/>
              <a:t>, ni </a:t>
            </a:r>
            <a:r>
              <a:rPr lang="sv-SE" dirty="0" err="1"/>
              <a:t>sheria</a:t>
            </a:r>
            <a:r>
              <a:rPr lang="sv-SE" dirty="0"/>
              <a:t> </a:t>
            </a:r>
            <a:r>
              <a:rPr lang="sv-SE" dirty="0" err="1"/>
              <a:t>zipi</a:t>
            </a:r>
            <a:r>
              <a:rPr lang="sv-SE" dirty="0"/>
              <a:t> </a:t>
            </a:r>
            <a:r>
              <a:rPr lang="sv-SE" dirty="0" err="1"/>
              <a:t>zinahusika</a:t>
            </a:r>
            <a:r>
              <a:rPr lang="sv-SE" dirty="0"/>
              <a:t>? Ni </a:t>
            </a:r>
            <a:r>
              <a:rPr lang="sv-SE" dirty="0" err="1"/>
              <a:t>lini</a:t>
            </a:r>
            <a:r>
              <a:rPr lang="sv-SE" dirty="0"/>
              <a:t> </a:t>
            </a:r>
            <a:r>
              <a:rPr lang="sv-SE" dirty="0" err="1"/>
              <a:t>serikali</a:t>
            </a:r>
            <a:r>
              <a:rPr lang="sv-SE" dirty="0"/>
              <a:t> </a:t>
            </a:r>
            <a:r>
              <a:rPr lang="sv-SE" dirty="0" err="1"/>
              <a:t>inaruhusiwa</a:t>
            </a:r>
            <a:r>
              <a:rPr lang="sv-SE" dirty="0"/>
              <a:t> </a:t>
            </a:r>
            <a:r>
              <a:rPr lang="sv-SE" dirty="0" err="1"/>
              <a:t>kuweka</a:t>
            </a:r>
            <a:r>
              <a:rPr lang="sv-SE" dirty="0"/>
              <a:t> </a:t>
            </a:r>
            <a:r>
              <a:rPr lang="sv-SE" dirty="0" err="1"/>
              <a:t>mipaka</a:t>
            </a:r>
            <a:r>
              <a:rPr lang="sv-SE" dirty="0"/>
              <a:t> </a:t>
            </a:r>
            <a:r>
              <a:rPr lang="sv-SE" dirty="0" err="1"/>
              <a:t>kwa</a:t>
            </a:r>
            <a:r>
              <a:rPr lang="sv-SE" dirty="0"/>
              <a:t> </a:t>
            </a:r>
            <a:r>
              <a:rPr lang="sv-SE" dirty="0" err="1"/>
              <a:t>uhuru</a:t>
            </a:r>
            <a:r>
              <a:rPr lang="sv-SE" dirty="0"/>
              <a:t> wa </a:t>
            </a:r>
            <a:r>
              <a:rPr lang="sv-SE" dirty="0" err="1"/>
              <a:t>dini</a:t>
            </a:r>
            <a:r>
              <a:rPr lang="sv-SE" dirty="0"/>
              <a:t> au </a:t>
            </a:r>
            <a:r>
              <a:rPr lang="sv-SE" dirty="0" err="1"/>
              <a:t>imani</a:t>
            </a:r>
            <a:r>
              <a:rPr lang="sv-SE" dirty="0"/>
              <a:t>? </a:t>
            </a:r>
            <a:r>
              <a:rPr lang="sv-SE" dirty="0" err="1"/>
              <a:t>Hebu</a:t>
            </a:r>
            <a:r>
              <a:rPr lang="sv-SE" dirty="0"/>
              <a:t> </a:t>
            </a:r>
            <a:r>
              <a:rPr lang="sv-SE" dirty="0" err="1"/>
              <a:t>tuangalie</a:t>
            </a:r>
            <a:r>
              <a:rPr lang="sv-SE" dirty="0"/>
              <a:t> </a:t>
            </a:r>
            <a:r>
              <a:rPr lang="sv-SE" dirty="0" err="1"/>
              <a:t>kanuni</a:t>
            </a:r>
            <a:r>
              <a:rPr lang="sv-SE" dirty="0"/>
              <a:t> </a:t>
            </a:r>
            <a:r>
              <a:rPr lang="sv-SE" dirty="0" err="1"/>
              <a:t>hizo</a:t>
            </a:r>
            <a:r>
              <a:rPr lang="sv-SE" dirty="0"/>
              <a:t> </a:t>
            </a:r>
            <a:r>
              <a:rPr lang="sv-SE" dirty="0" err="1"/>
              <a:t>kwa</a:t>
            </a:r>
            <a:r>
              <a:rPr lang="sv-SE" dirty="0"/>
              <a:t> </a:t>
            </a:r>
            <a:r>
              <a:rPr lang="sv-SE" dirty="0" err="1"/>
              <a:t>ufupi</a:t>
            </a:r>
            <a:r>
              <a:rPr lang="sv-SE" dirty="0"/>
              <a:t>.</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Kwanza</a:t>
            </a:r>
            <a:r>
              <a:rPr lang="sv-SE" dirty="0"/>
              <a:t> </a:t>
            </a:r>
            <a:r>
              <a:rPr lang="sv-SE" dirty="0" err="1"/>
              <a:t>kabisa</a:t>
            </a:r>
            <a:r>
              <a:rPr lang="sv-SE" dirty="0"/>
              <a:t>, </a:t>
            </a:r>
            <a:r>
              <a:rPr lang="sv-SE" dirty="0" err="1"/>
              <a:t>haki</a:t>
            </a:r>
            <a:r>
              <a:rPr lang="sv-SE" dirty="0"/>
              <a:t> </a:t>
            </a:r>
            <a:r>
              <a:rPr lang="sv-SE" dirty="0" err="1"/>
              <a:t>ya</a:t>
            </a:r>
            <a:r>
              <a:rPr lang="sv-SE" dirty="0"/>
              <a:t> </a:t>
            </a:r>
            <a:r>
              <a:rPr lang="sv-SE" dirty="0" err="1"/>
              <a:t>kufikiri</a:t>
            </a:r>
            <a:r>
              <a:rPr lang="sv-SE" dirty="0"/>
              <a:t> </a:t>
            </a:r>
            <a:r>
              <a:rPr lang="sv-SE" dirty="0" err="1"/>
              <a:t>na</a:t>
            </a:r>
            <a:r>
              <a:rPr lang="sv-SE" dirty="0"/>
              <a:t> </a:t>
            </a:r>
            <a:r>
              <a:rPr lang="sv-SE" dirty="0" err="1"/>
              <a:t>kuamini</a:t>
            </a:r>
            <a:r>
              <a:rPr lang="sv-SE" dirty="0"/>
              <a:t> (</a:t>
            </a:r>
            <a:r>
              <a:rPr lang="sv-SE" dirty="0" err="1"/>
              <a:t>uhuru</a:t>
            </a:r>
            <a:r>
              <a:rPr lang="sv-SE" dirty="0"/>
              <a:t> wa </a:t>
            </a:r>
            <a:r>
              <a:rPr lang="sv-SE" dirty="0" err="1"/>
              <a:t>ndani</a:t>
            </a:r>
            <a:r>
              <a:rPr lang="sv-SE" dirty="0"/>
              <a:t>) </a:t>
            </a:r>
            <a:r>
              <a:rPr lang="sv-SE" dirty="0" err="1"/>
              <a:t>haiwezi</a:t>
            </a:r>
            <a:r>
              <a:rPr lang="sv-SE" dirty="0"/>
              <a:t> </a:t>
            </a:r>
            <a:r>
              <a:rPr lang="sv-SE" dirty="0" err="1"/>
              <a:t>kamwe</a:t>
            </a:r>
            <a:r>
              <a:rPr lang="sv-SE" dirty="0"/>
              <a:t> </a:t>
            </a:r>
            <a:r>
              <a:rPr lang="sv-SE" dirty="0" err="1"/>
              <a:t>kuwekwa</a:t>
            </a:r>
            <a:r>
              <a:rPr lang="sv-SE" dirty="0"/>
              <a:t> </a:t>
            </a:r>
            <a:r>
              <a:rPr lang="sv-SE" dirty="0" err="1"/>
              <a:t>mipaka</a:t>
            </a:r>
            <a:r>
              <a:rPr lang="sv-SE" dirty="0"/>
              <a:t>.</a:t>
            </a:r>
          </a:p>
          <a:p>
            <a:pPr marL="0" lvl="0" indent="0" algn="l" rtl="0">
              <a:spcBef>
                <a:spcPts val="1200"/>
              </a:spcBef>
              <a:spcAft>
                <a:spcPts val="0"/>
              </a:spcAft>
              <a:buNone/>
            </a:pPr>
            <a:endParaRPr lang="sv-SE" dirty="0"/>
          </a:p>
          <a:p>
            <a:pPr marL="0" lvl="0" indent="0" algn="l" rtl="0">
              <a:spcBef>
                <a:spcPts val="1200"/>
              </a:spcBef>
              <a:spcAft>
                <a:spcPts val="0"/>
              </a:spcAft>
              <a:buNone/>
            </a:pPr>
            <a:r>
              <a:rPr lang="sv-SE" dirty="0" err="1"/>
              <a:t>Pili</a:t>
            </a:r>
            <a:r>
              <a:rPr lang="sv-SE" dirty="0"/>
              <a:t>, </a:t>
            </a:r>
            <a:r>
              <a:rPr lang="sv-SE" dirty="0" err="1"/>
              <a:t>matendo</a:t>
            </a:r>
            <a:r>
              <a:rPr lang="sv-SE" dirty="0"/>
              <a:t> </a:t>
            </a:r>
            <a:r>
              <a:rPr lang="sv-SE" dirty="0" err="1"/>
              <a:t>ya</a:t>
            </a:r>
            <a:r>
              <a:rPr lang="sv-SE" dirty="0"/>
              <a:t> </a:t>
            </a:r>
            <a:r>
              <a:rPr lang="sv-SE" dirty="0" err="1"/>
              <a:t>kidini</a:t>
            </a:r>
            <a:r>
              <a:rPr lang="sv-SE" dirty="0"/>
              <a:t> au </a:t>
            </a:r>
            <a:r>
              <a:rPr lang="sv-SE" dirty="0" err="1"/>
              <a:t>imani</a:t>
            </a:r>
            <a:r>
              <a:rPr lang="sv-SE" dirty="0"/>
              <a:t> </a:t>
            </a:r>
            <a:r>
              <a:rPr lang="sv-SE" dirty="0" err="1"/>
              <a:t>yanaweza</a:t>
            </a:r>
            <a:r>
              <a:rPr lang="sv-SE" dirty="0"/>
              <a:t> </a:t>
            </a:r>
            <a:r>
              <a:rPr lang="sv-SE" dirty="0" err="1"/>
              <a:t>kuwekwa</a:t>
            </a:r>
            <a:r>
              <a:rPr lang="sv-SE" dirty="0"/>
              <a:t> </a:t>
            </a:r>
            <a:r>
              <a:rPr lang="sv-SE" dirty="0" err="1"/>
              <a:t>mipaka</a:t>
            </a:r>
            <a:r>
              <a:rPr lang="sv-SE" dirty="0"/>
              <a:t> – </a:t>
            </a:r>
            <a:r>
              <a:rPr lang="sv-SE" dirty="0" err="1"/>
              <a:t>lakini</a:t>
            </a:r>
            <a:r>
              <a:rPr lang="sv-SE" dirty="0"/>
              <a:t> NI PALE TU </a:t>
            </a:r>
            <a:r>
              <a:rPr lang="sv-SE" dirty="0" err="1"/>
              <a:t>masharti</a:t>
            </a:r>
            <a:r>
              <a:rPr lang="sv-SE" dirty="0"/>
              <a:t> </a:t>
            </a:r>
            <a:r>
              <a:rPr lang="sv-SE" dirty="0" err="1"/>
              <a:t>manne</a:t>
            </a:r>
            <a:r>
              <a:rPr lang="sv-SE" dirty="0"/>
              <a:t> </a:t>
            </a:r>
            <a:r>
              <a:rPr lang="sv-SE" dirty="0" err="1"/>
              <a:t>yafuatayo</a:t>
            </a:r>
            <a:r>
              <a:rPr lang="sv-SE" dirty="0"/>
              <a:t> </a:t>
            </a:r>
            <a:r>
              <a:rPr lang="sv-SE" dirty="0" err="1"/>
              <a:t>yanapofuatwa</a:t>
            </a:r>
            <a:r>
              <a:rPr lang="sv-SE" dirty="0"/>
              <a:t>:</a:t>
            </a:r>
          </a:p>
          <a:p>
            <a:pPr marL="0" lvl="0" indent="0" algn="l" rtl="0">
              <a:spcBef>
                <a:spcPts val="1200"/>
              </a:spcBef>
              <a:spcAft>
                <a:spcPts val="0"/>
              </a:spcAft>
              <a:buNone/>
            </a:pPr>
            <a:endParaRPr dirty="0"/>
          </a:p>
        </p:txBody>
      </p:sp>
      <p:sp>
        <p:nvSpPr>
          <p:cNvPr id="447" name="Google Shape;447;p4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48" name="Google Shape;448;p4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49" name="Google Shape;449;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16363"/>
              </a:lnSpc>
              <a:spcBef>
                <a:spcPts val="1200"/>
              </a:spcBef>
              <a:spcAft>
                <a:spcPts val="1200"/>
              </a:spcAft>
              <a:buFont typeface="+mj-lt"/>
              <a:buAutoNum type="arabicPeriod"/>
            </a:pPr>
            <a:r>
              <a:rPr lang="sv-SE" dirty="0" err="1"/>
              <a:t>Lazima</a:t>
            </a:r>
            <a:r>
              <a:rPr lang="sv-SE" dirty="0"/>
              <a:t> </a:t>
            </a:r>
            <a:r>
              <a:rPr lang="sv-SE" dirty="0" err="1"/>
              <a:t>kuwe</a:t>
            </a:r>
            <a:r>
              <a:rPr lang="sv-SE" dirty="0"/>
              <a:t> </a:t>
            </a:r>
            <a:r>
              <a:rPr lang="sv-SE" dirty="0" err="1"/>
              <a:t>na</a:t>
            </a:r>
            <a:r>
              <a:rPr lang="sv-SE" dirty="0"/>
              <a:t> SHERIA </a:t>
            </a:r>
            <a:r>
              <a:rPr lang="sv-SE" dirty="0" err="1"/>
              <a:t>inayofafanua</a:t>
            </a:r>
            <a:r>
              <a:rPr lang="sv-SE" dirty="0"/>
              <a:t> </a:t>
            </a:r>
            <a:r>
              <a:rPr lang="sv-SE" dirty="0" err="1"/>
              <a:t>kikomo</a:t>
            </a:r>
            <a:r>
              <a:rPr lang="sv-SE" dirty="0"/>
              <a:t> </a:t>
            </a:r>
            <a:r>
              <a:rPr lang="sv-SE" dirty="0" err="1"/>
              <a:t>hicho</a:t>
            </a:r>
            <a:r>
              <a:rPr lang="sv-SE" dirty="0"/>
              <a:t>. </a:t>
            </a:r>
            <a:r>
              <a:rPr lang="sv-SE" dirty="0" err="1"/>
              <a:t>Kwa</a:t>
            </a:r>
            <a:r>
              <a:rPr lang="sv-SE" dirty="0"/>
              <a:t> </a:t>
            </a:r>
            <a:r>
              <a:rPr lang="sv-SE" dirty="0" err="1"/>
              <a:t>maneno</a:t>
            </a:r>
            <a:r>
              <a:rPr lang="sv-SE" dirty="0"/>
              <a:t> </a:t>
            </a:r>
            <a:r>
              <a:rPr lang="sv-SE" dirty="0" err="1"/>
              <a:t>mengine</a:t>
            </a:r>
            <a:r>
              <a:rPr lang="sv-SE" dirty="0"/>
              <a:t>, </a:t>
            </a:r>
            <a:r>
              <a:rPr lang="sv-SE" dirty="0" err="1"/>
              <a:t>polisi</a:t>
            </a:r>
            <a:r>
              <a:rPr lang="sv-SE" dirty="0"/>
              <a:t> </a:t>
            </a:r>
            <a:r>
              <a:rPr lang="sv-SE" dirty="0" err="1"/>
              <a:t>hawawezi</a:t>
            </a:r>
            <a:r>
              <a:rPr lang="sv-SE" dirty="0"/>
              <a:t> </a:t>
            </a:r>
            <a:r>
              <a:rPr lang="sv-SE" dirty="0" err="1"/>
              <a:t>kufanya</a:t>
            </a:r>
            <a:r>
              <a:rPr lang="sv-SE" dirty="0"/>
              <a:t> </a:t>
            </a:r>
            <a:r>
              <a:rPr lang="sv-SE" dirty="0" err="1"/>
              <a:t>watakavyo</a:t>
            </a:r>
            <a:r>
              <a:rPr lang="sv-SE" dirty="0"/>
              <a:t> bila </a:t>
            </a:r>
            <a:r>
              <a:rPr lang="sv-SE" dirty="0" err="1"/>
              <a:t>msingi</a:t>
            </a:r>
            <a:r>
              <a:rPr lang="sv-SE" dirty="0"/>
              <a:t> wa </a:t>
            </a:r>
            <a:r>
              <a:rPr lang="sv-SE" dirty="0" err="1"/>
              <a:t>kisheria</a:t>
            </a:r>
            <a:r>
              <a:rPr lang="sv-SE" dirty="0"/>
              <a:t>.</a:t>
            </a:r>
          </a:p>
          <a:p>
            <a:pPr marL="228600" lvl="0" indent="-228600" algn="l" rtl="0">
              <a:lnSpc>
                <a:spcPct val="116363"/>
              </a:lnSpc>
              <a:spcBef>
                <a:spcPts val="1200"/>
              </a:spcBef>
              <a:spcAft>
                <a:spcPts val="1200"/>
              </a:spcAft>
              <a:buFont typeface="+mj-lt"/>
              <a:buAutoNum type="arabicPeriod"/>
            </a:pPr>
            <a:endParaRPr lang="sv-SE" dirty="0"/>
          </a:p>
          <a:p>
            <a:pPr marL="228600" lvl="0" indent="-228600" algn="l" rtl="0">
              <a:lnSpc>
                <a:spcPct val="116363"/>
              </a:lnSpc>
              <a:spcBef>
                <a:spcPts val="1200"/>
              </a:spcBef>
              <a:spcAft>
                <a:spcPts val="1200"/>
              </a:spcAft>
              <a:buFont typeface="+mj-lt"/>
              <a:buAutoNum type="arabicPeriod"/>
            </a:pPr>
            <a:r>
              <a:rPr lang="sv-SE" dirty="0" err="1"/>
              <a:t>Kikomo</a:t>
            </a:r>
            <a:r>
              <a:rPr lang="sv-SE" dirty="0"/>
              <a:t> </a:t>
            </a:r>
            <a:r>
              <a:rPr lang="sv-SE" dirty="0" err="1"/>
              <a:t>kinapaswa</a:t>
            </a:r>
            <a:r>
              <a:rPr lang="sv-SE" dirty="0"/>
              <a:t> </a:t>
            </a:r>
            <a:r>
              <a:rPr lang="sv-SE" dirty="0" err="1"/>
              <a:t>kuwa</a:t>
            </a:r>
            <a:r>
              <a:rPr lang="sv-SE" dirty="0"/>
              <a:t> SAWA KULINGANA NA SHIDA </a:t>
            </a:r>
            <a:r>
              <a:rPr lang="sv-SE" dirty="0" err="1"/>
              <a:t>inayoshughulikiwa</a:t>
            </a:r>
            <a:r>
              <a:rPr lang="sv-SE" dirty="0"/>
              <a:t>. </a:t>
            </a:r>
            <a:r>
              <a:rPr lang="sv-SE" dirty="0" err="1"/>
              <a:t>Kwa</a:t>
            </a:r>
            <a:r>
              <a:rPr lang="sv-SE" dirty="0"/>
              <a:t> </a:t>
            </a:r>
            <a:r>
              <a:rPr lang="sv-SE" dirty="0" err="1"/>
              <a:t>mfano</a:t>
            </a:r>
            <a:r>
              <a:rPr lang="sv-SE" dirty="0"/>
              <a:t>, </a:t>
            </a:r>
            <a:r>
              <a:rPr lang="sv-SE" dirty="0" err="1"/>
              <a:t>ikiwa</a:t>
            </a:r>
            <a:r>
              <a:rPr lang="sv-SE" dirty="0"/>
              <a:t> </a:t>
            </a:r>
            <a:r>
              <a:rPr lang="sv-SE" dirty="0" err="1"/>
              <a:t>mfumo</a:t>
            </a:r>
            <a:r>
              <a:rPr lang="sv-SE" dirty="0"/>
              <a:t> wa </a:t>
            </a:r>
            <a:r>
              <a:rPr lang="sv-SE" dirty="0" err="1"/>
              <a:t>sauti</a:t>
            </a:r>
            <a:r>
              <a:rPr lang="sv-SE" dirty="0"/>
              <a:t> wa </a:t>
            </a:r>
            <a:r>
              <a:rPr lang="sv-SE" dirty="0" err="1"/>
              <a:t>jumuiya</a:t>
            </a:r>
            <a:r>
              <a:rPr lang="sv-SE" dirty="0"/>
              <a:t> </a:t>
            </a:r>
            <a:r>
              <a:rPr lang="sv-SE" dirty="0" err="1"/>
              <a:t>ya</a:t>
            </a:r>
            <a:r>
              <a:rPr lang="sv-SE" dirty="0"/>
              <a:t> </a:t>
            </a:r>
            <a:r>
              <a:rPr lang="sv-SE" dirty="0" err="1"/>
              <a:t>kidini</a:t>
            </a:r>
            <a:r>
              <a:rPr lang="sv-SE" dirty="0"/>
              <a:t> ni wa </a:t>
            </a:r>
            <a:r>
              <a:rPr lang="sv-SE" dirty="0" err="1"/>
              <a:t>sauti</a:t>
            </a:r>
            <a:r>
              <a:rPr lang="sv-SE" dirty="0"/>
              <a:t> </a:t>
            </a:r>
            <a:r>
              <a:rPr lang="sv-SE" dirty="0" err="1"/>
              <a:t>kubwa</a:t>
            </a:r>
            <a:r>
              <a:rPr lang="sv-SE" dirty="0"/>
              <a:t> </a:t>
            </a:r>
            <a:r>
              <a:rPr lang="sv-SE" dirty="0" err="1"/>
              <a:t>kupita</a:t>
            </a:r>
            <a:r>
              <a:rPr lang="sv-SE" dirty="0"/>
              <a:t> </a:t>
            </a:r>
            <a:r>
              <a:rPr lang="sv-SE" dirty="0" err="1"/>
              <a:t>kiasi</a:t>
            </a:r>
            <a:r>
              <a:rPr lang="sv-SE" dirty="0"/>
              <a:t>, </a:t>
            </a:r>
            <a:r>
              <a:rPr lang="sv-SE" dirty="0" err="1"/>
              <a:t>wanaweza</a:t>
            </a:r>
            <a:r>
              <a:rPr lang="sv-SE" dirty="0"/>
              <a:t> </a:t>
            </a:r>
            <a:r>
              <a:rPr lang="sv-SE" dirty="0" err="1"/>
              <a:t>kuamriwa</a:t>
            </a:r>
            <a:r>
              <a:rPr lang="sv-SE" dirty="0"/>
              <a:t> </a:t>
            </a:r>
            <a:r>
              <a:rPr lang="sv-SE" dirty="0" err="1"/>
              <a:t>kuupunguza</a:t>
            </a:r>
            <a:r>
              <a:rPr lang="sv-SE" dirty="0"/>
              <a:t> au </a:t>
            </a:r>
            <a:r>
              <a:rPr lang="sv-SE" dirty="0" err="1"/>
              <a:t>kulipa</a:t>
            </a:r>
            <a:r>
              <a:rPr lang="sv-SE" dirty="0"/>
              <a:t> </a:t>
            </a:r>
            <a:r>
              <a:rPr lang="sv-SE" dirty="0" err="1"/>
              <a:t>faini</a:t>
            </a:r>
            <a:r>
              <a:rPr lang="sv-SE" dirty="0"/>
              <a:t>. </a:t>
            </a:r>
            <a:r>
              <a:rPr lang="sv-SE" dirty="0" err="1"/>
              <a:t>Lakini</a:t>
            </a:r>
            <a:r>
              <a:rPr lang="sv-SE" dirty="0"/>
              <a:t> </a:t>
            </a:r>
            <a:r>
              <a:rPr lang="sv-SE" dirty="0" err="1"/>
              <a:t>kuwapiga</a:t>
            </a:r>
            <a:r>
              <a:rPr lang="sv-SE" dirty="0"/>
              <a:t> </a:t>
            </a:r>
            <a:r>
              <a:rPr lang="sv-SE" dirty="0" err="1"/>
              <a:t>marufuku</a:t>
            </a:r>
            <a:r>
              <a:rPr lang="sv-SE" dirty="0"/>
              <a:t> </a:t>
            </a:r>
            <a:r>
              <a:rPr lang="sv-SE" dirty="0" err="1"/>
              <a:t>kukutana</a:t>
            </a:r>
            <a:r>
              <a:rPr lang="sv-SE" dirty="0"/>
              <a:t> </a:t>
            </a:r>
            <a:r>
              <a:rPr lang="sv-SE" dirty="0" err="1"/>
              <a:t>kabisa</a:t>
            </a:r>
            <a:r>
              <a:rPr lang="sv-SE" dirty="0"/>
              <a:t> </a:t>
            </a:r>
            <a:r>
              <a:rPr lang="sv-SE" dirty="0" err="1"/>
              <a:t>haitakuwa</a:t>
            </a:r>
            <a:r>
              <a:rPr lang="sv-SE" dirty="0"/>
              <a:t> </a:t>
            </a:r>
            <a:r>
              <a:rPr lang="sv-SE" dirty="0" err="1"/>
              <a:t>sawa</a:t>
            </a:r>
            <a:r>
              <a:rPr lang="sv-SE" dirty="0"/>
              <a:t> </a:t>
            </a:r>
            <a:r>
              <a:rPr lang="sv-SE" dirty="0" err="1"/>
              <a:t>na</a:t>
            </a:r>
            <a:r>
              <a:rPr lang="sv-SE" dirty="0"/>
              <a:t> </a:t>
            </a:r>
            <a:r>
              <a:rPr lang="sv-SE" dirty="0" err="1"/>
              <a:t>tatizo</a:t>
            </a:r>
            <a:r>
              <a:rPr lang="sv-SE" dirty="0"/>
              <a:t> </a:t>
            </a:r>
            <a:r>
              <a:rPr lang="sv-SE" dirty="0" err="1"/>
              <a:t>hilo</a:t>
            </a:r>
            <a:r>
              <a:rPr lang="sv-SE" dirty="0"/>
              <a:t>.</a:t>
            </a:r>
          </a:p>
          <a:p>
            <a:pPr marL="228600" lvl="0" indent="-228600" algn="l" rtl="0">
              <a:lnSpc>
                <a:spcPct val="116363"/>
              </a:lnSpc>
              <a:spcBef>
                <a:spcPts val="1200"/>
              </a:spcBef>
              <a:spcAft>
                <a:spcPts val="1200"/>
              </a:spcAft>
              <a:buFont typeface="+mj-lt"/>
              <a:buAutoNum type="arabicPeriod"/>
            </a:pPr>
            <a:endParaRPr lang="sv-SE" dirty="0"/>
          </a:p>
          <a:p>
            <a:pPr marL="228600" lvl="0" indent="-228600" algn="l" rtl="0">
              <a:lnSpc>
                <a:spcPct val="116363"/>
              </a:lnSpc>
              <a:spcBef>
                <a:spcPts val="1200"/>
              </a:spcBef>
              <a:spcAft>
                <a:spcPts val="1200"/>
              </a:spcAft>
              <a:buFont typeface="+mj-lt"/>
              <a:buAutoNum type="arabicPeriod"/>
            </a:pPr>
            <a:r>
              <a:rPr lang="sv-SE" dirty="0" err="1"/>
              <a:t>Kikomo</a:t>
            </a:r>
            <a:r>
              <a:rPr lang="sv-SE" dirty="0"/>
              <a:t> </a:t>
            </a:r>
            <a:r>
              <a:rPr lang="sv-SE" dirty="0" err="1"/>
              <a:t>lazima</a:t>
            </a:r>
            <a:r>
              <a:rPr lang="sv-SE" dirty="0"/>
              <a:t> </a:t>
            </a:r>
            <a:r>
              <a:rPr lang="sv-SE" dirty="0" err="1"/>
              <a:t>kisiwe</a:t>
            </a:r>
            <a:r>
              <a:rPr lang="sv-SE" dirty="0"/>
              <a:t> CHA UBAGUZI – </a:t>
            </a:r>
            <a:r>
              <a:rPr lang="sv-SE" dirty="0" err="1"/>
              <a:t>lazima</a:t>
            </a:r>
            <a:r>
              <a:rPr lang="sv-SE" dirty="0"/>
              <a:t> </a:t>
            </a:r>
            <a:r>
              <a:rPr lang="sv-SE" dirty="0" err="1"/>
              <a:t>kitumike</a:t>
            </a:r>
            <a:r>
              <a:rPr lang="sv-SE" dirty="0"/>
              <a:t> </a:t>
            </a:r>
            <a:r>
              <a:rPr lang="sv-SE" dirty="0" err="1"/>
              <a:t>kwa</a:t>
            </a:r>
            <a:r>
              <a:rPr lang="sv-SE" dirty="0"/>
              <a:t> kila </a:t>
            </a:r>
            <a:r>
              <a:rPr lang="sv-SE" dirty="0" err="1"/>
              <a:t>mtu</a:t>
            </a:r>
            <a:r>
              <a:rPr lang="sv-SE" dirty="0"/>
              <a:t> </a:t>
            </a:r>
            <a:r>
              <a:rPr lang="sv-SE" dirty="0" err="1"/>
              <a:t>sawa</a:t>
            </a:r>
            <a:r>
              <a:rPr lang="sv-SE" dirty="0"/>
              <a:t>.</a:t>
            </a:r>
          </a:p>
          <a:p>
            <a:pPr marL="228600" lvl="0" indent="-228600" algn="l" rtl="0">
              <a:lnSpc>
                <a:spcPct val="116363"/>
              </a:lnSpc>
              <a:spcBef>
                <a:spcPts val="1200"/>
              </a:spcBef>
              <a:spcAft>
                <a:spcPts val="1200"/>
              </a:spcAft>
              <a:buFont typeface="+mj-lt"/>
              <a:buAutoNum type="arabicPeriod"/>
            </a:pPr>
            <a:endParaRPr lang="sv-SE" dirty="0"/>
          </a:p>
          <a:p>
            <a:pPr marL="228600" lvl="0" indent="-228600" algn="l" rtl="0">
              <a:lnSpc>
                <a:spcPct val="116363"/>
              </a:lnSpc>
              <a:spcBef>
                <a:spcPts val="1200"/>
              </a:spcBef>
              <a:spcAft>
                <a:spcPts val="1200"/>
              </a:spcAft>
              <a:buFont typeface="+mj-lt"/>
              <a:buAutoNum type="arabicPeriod"/>
            </a:pPr>
            <a:r>
              <a:rPr lang="sv-SE" dirty="0" err="1"/>
              <a:t>Kikomo</a:t>
            </a:r>
            <a:r>
              <a:rPr lang="sv-SE" dirty="0"/>
              <a:t> </a:t>
            </a:r>
            <a:r>
              <a:rPr lang="sv-SE" dirty="0" err="1"/>
              <a:t>lazima</a:t>
            </a:r>
            <a:r>
              <a:rPr lang="sv-SE" dirty="0"/>
              <a:t> </a:t>
            </a:r>
            <a:r>
              <a:rPr lang="sv-SE" dirty="0" err="1"/>
              <a:t>kiwe</a:t>
            </a:r>
            <a:r>
              <a:rPr lang="sv-SE" dirty="0"/>
              <a:t> CHA LAZIMA </a:t>
            </a:r>
            <a:r>
              <a:rPr lang="sv-SE" dirty="0" err="1"/>
              <a:t>kwa</a:t>
            </a:r>
            <a:r>
              <a:rPr lang="sv-SE" dirty="0"/>
              <a:t> </a:t>
            </a:r>
            <a:r>
              <a:rPr lang="sv-SE" dirty="0" err="1"/>
              <a:t>ajili</a:t>
            </a:r>
            <a:r>
              <a:rPr lang="sv-SE" dirty="0"/>
              <a:t> </a:t>
            </a:r>
            <a:r>
              <a:rPr lang="sv-SE" dirty="0" err="1"/>
              <a:t>ya</a:t>
            </a:r>
            <a:r>
              <a:rPr lang="sv-SE" dirty="0"/>
              <a:t> </a:t>
            </a:r>
            <a:r>
              <a:rPr lang="sv-SE" dirty="0" err="1"/>
              <a:t>kulinda</a:t>
            </a:r>
            <a:r>
              <a:rPr lang="sv-SE" dirty="0"/>
              <a:t> moja </a:t>
            </a:r>
            <a:r>
              <a:rPr lang="sv-SE" dirty="0" err="1"/>
              <a:t>ya</a:t>
            </a:r>
            <a:r>
              <a:rPr lang="sv-SE" dirty="0"/>
              <a:t> mambo </a:t>
            </a:r>
            <a:r>
              <a:rPr lang="sv-SE" dirty="0" err="1"/>
              <a:t>haya</a:t>
            </a:r>
            <a:r>
              <a:rPr lang="sv-SE" dirty="0"/>
              <a:t>: </a:t>
            </a:r>
            <a:r>
              <a:rPr lang="sv-SE" dirty="0" err="1"/>
              <a:t>usalama</a:t>
            </a:r>
            <a:r>
              <a:rPr lang="sv-SE" dirty="0"/>
              <a:t> wa </a:t>
            </a:r>
            <a:r>
              <a:rPr lang="sv-SE" dirty="0" err="1"/>
              <a:t>umma</a:t>
            </a:r>
            <a:r>
              <a:rPr lang="sv-SE" dirty="0"/>
              <a:t>, </a:t>
            </a:r>
            <a:r>
              <a:rPr lang="sv-SE" dirty="0" err="1"/>
              <a:t>utulivu</a:t>
            </a:r>
            <a:r>
              <a:rPr lang="sv-SE" dirty="0"/>
              <a:t> wa </a:t>
            </a:r>
            <a:r>
              <a:rPr lang="sv-SE" dirty="0" err="1"/>
              <a:t>jamii</a:t>
            </a:r>
            <a:r>
              <a:rPr lang="sv-SE" dirty="0"/>
              <a:t>, </a:t>
            </a:r>
            <a:r>
              <a:rPr lang="sv-SE" dirty="0" err="1"/>
              <a:t>afya</a:t>
            </a:r>
            <a:r>
              <a:rPr lang="sv-SE" dirty="0"/>
              <a:t> </a:t>
            </a:r>
            <a:r>
              <a:rPr lang="sv-SE" dirty="0" err="1"/>
              <a:t>ya</a:t>
            </a:r>
            <a:r>
              <a:rPr lang="sv-SE" dirty="0"/>
              <a:t> </a:t>
            </a:r>
            <a:r>
              <a:rPr lang="sv-SE" dirty="0" err="1"/>
              <a:t>umma</a:t>
            </a:r>
            <a:r>
              <a:rPr lang="sv-SE" dirty="0"/>
              <a:t>, </a:t>
            </a:r>
            <a:r>
              <a:rPr lang="sv-SE" dirty="0" err="1"/>
              <a:t>maadili</a:t>
            </a:r>
            <a:r>
              <a:rPr lang="sv-SE" dirty="0"/>
              <a:t> </a:t>
            </a:r>
            <a:r>
              <a:rPr lang="sv-SE" dirty="0" err="1"/>
              <a:t>ya</a:t>
            </a:r>
            <a:r>
              <a:rPr lang="sv-SE" dirty="0"/>
              <a:t> </a:t>
            </a:r>
            <a:r>
              <a:rPr lang="sv-SE" dirty="0" err="1"/>
              <a:t>umma</a:t>
            </a:r>
            <a:r>
              <a:rPr lang="sv-SE" dirty="0"/>
              <a:t>, au </a:t>
            </a:r>
            <a:r>
              <a:rPr lang="sv-SE" dirty="0" err="1"/>
              <a:t>haki</a:t>
            </a:r>
            <a:r>
              <a:rPr lang="sv-SE" dirty="0"/>
              <a:t> </a:t>
            </a:r>
            <a:r>
              <a:rPr lang="sv-SE" dirty="0" err="1"/>
              <a:t>na</a:t>
            </a:r>
            <a:r>
              <a:rPr lang="sv-SE" dirty="0"/>
              <a:t> </a:t>
            </a:r>
            <a:r>
              <a:rPr lang="sv-SE" dirty="0" err="1"/>
              <a:t>uhuru</a:t>
            </a:r>
            <a:r>
              <a:rPr lang="sv-SE" dirty="0"/>
              <a:t> wa </a:t>
            </a:r>
            <a:r>
              <a:rPr lang="sv-SE" dirty="0" err="1"/>
              <a:t>watu</a:t>
            </a:r>
            <a:r>
              <a:rPr lang="sv-SE" dirty="0"/>
              <a:t> </a:t>
            </a:r>
            <a:r>
              <a:rPr lang="sv-SE" dirty="0" err="1"/>
              <a:t>wengine</a:t>
            </a:r>
            <a:r>
              <a:rPr lang="sv-SE" dirty="0"/>
              <a:t>.</a:t>
            </a:r>
          </a:p>
          <a:p>
            <a:pPr marL="0" lvl="0" indent="0" algn="l" rtl="0">
              <a:lnSpc>
                <a:spcPct val="116363"/>
              </a:lnSpc>
              <a:spcBef>
                <a:spcPts val="1200"/>
              </a:spcBef>
              <a:spcAft>
                <a:spcPts val="1200"/>
              </a:spcAft>
              <a:buNone/>
            </a:pPr>
            <a:endParaRPr lang="sv-SE" dirty="0"/>
          </a:p>
          <a:p>
            <a:pPr marL="0" lvl="0" indent="0" algn="l" rtl="0">
              <a:lnSpc>
                <a:spcPct val="116363"/>
              </a:lnSpc>
              <a:spcBef>
                <a:spcPts val="1200"/>
              </a:spcBef>
              <a:spcAft>
                <a:spcPts val="1200"/>
              </a:spcAft>
              <a:buNone/>
            </a:pPr>
            <a:r>
              <a:rPr lang="sv-SE" dirty="0" err="1"/>
              <a:t>Neno</a:t>
            </a:r>
            <a:r>
              <a:rPr lang="sv-SE" dirty="0"/>
              <a:t> </a:t>
            </a:r>
            <a:r>
              <a:rPr lang="sv-SE" dirty="0" err="1"/>
              <a:t>lazima</a:t>
            </a:r>
            <a:r>
              <a:rPr lang="sv-SE" dirty="0"/>
              <a:t> ni </a:t>
            </a:r>
            <a:r>
              <a:rPr lang="sv-SE" dirty="0" err="1"/>
              <a:t>muhimu</a:t>
            </a:r>
            <a:r>
              <a:rPr lang="sv-SE" dirty="0"/>
              <a:t> </a:t>
            </a:r>
            <a:r>
              <a:rPr lang="sv-SE" dirty="0" err="1"/>
              <a:t>sana</a:t>
            </a:r>
            <a:r>
              <a:rPr lang="sv-SE" dirty="0"/>
              <a:t> </a:t>
            </a:r>
            <a:r>
              <a:rPr lang="sv-SE" dirty="0" err="1"/>
              <a:t>hapa</a:t>
            </a:r>
            <a:r>
              <a:rPr lang="sv-SE" dirty="0"/>
              <a:t>. </a:t>
            </a:r>
            <a:r>
              <a:rPr lang="sv-SE" dirty="0" err="1"/>
              <a:t>Haitoshi</a:t>
            </a:r>
            <a:r>
              <a:rPr lang="sv-SE" dirty="0"/>
              <a:t> </a:t>
            </a:r>
            <a:r>
              <a:rPr lang="sv-SE" dirty="0" err="1"/>
              <a:t>kwa</a:t>
            </a:r>
            <a:r>
              <a:rPr lang="sv-SE" dirty="0"/>
              <a:t> </a:t>
            </a:r>
            <a:r>
              <a:rPr lang="sv-SE" dirty="0" err="1"/>
              <a:t>serikali</a:t>
            </a:r>
            <a:r>
              <a:rPr lang="sv-SE" dirty="0"/>
              <a:t> au </a:t>
            </a:r>
            <a:r>
              <a:rPr lang="sv-SE" dirty="0" err="1"/>
              <a:t>idadi</a:t>
            </a:r>
            <a:r>
              <a:rPr lang="sv-SE" dirty="0"/>
              <a:t> </a:t>
            </a:r>
            <a:r>
              <a:rPr lang="sv-SE" dirty="0" err="1"/>
              <a:t>kubwa</a:t>
            </a:r>
            <a:r>
              <a:rPr lang="sv-SE" dirty="0"/>
              <a:t> </a:t>
            </a:r>
            <a:r>
              <a:rPr lang="sv-SE" dirty="0" err="1"/>
              <a:t>ya</a:t>
            </a:r>
            <a:r>
              <a:rPr lang="sv-SE" dirty="0"/>
              <a:t> </a:t>
            </a:r>
            <a:r>
              <a:rPr lang="sv-SE" dirty="0" err="1"/>
              <a:t>watu</a:t>
            </a:r>
            <a:r>
              <a:rPr lang="sv-SE" dirty="0"/>
              <a:t> </a:t>
            </a:r>
            <a:r>
              <a:rPr lang="sv-SE" dirty="0" err="1"/>
              <a:t>kuamini</a:t>
            </a:r>
            <a:r>
              <a:rPr lang="sv-SE" dirty="0"/>
              <a:t> </a:t>
            </a:r>
            <a:r>
              <a:rPr lang="sv-SE" dirty="0" err="1"/>
              <a:t>kwamba</a:t>
            </a:r>
            <a:r>
              <a:rPr lang="sv-SE" dirty="0"/>
              <a:t> </a:t>
            </a:r>
            <a:r>
              <a:rPr lang="sv-SE" dirty="0" err="1"/>
              <a:t>kikomo</a:t>
            </a:r>
            <a:r>
              <a:rPr lang="sv-SE" dirty="0"/>
              <a:t> </a:t>
            </a:r>
            <a:r>
              <a:rPr lang="sv-SE" dirty="0" err="1"/>
              <a:t>fulani</a:t>
            </a:r>
            <a:r>
              <a:rPr lang="sv-SE" dirty="0"/>
              <a:t> </a:t>
            </a:r>
            <a:r>
              <a:rPr lang="sv-SE" dirty="0" err="1"/>
              <a:t>kinapendelewa</a:t>
            </a:r>
            <a:r>
              <a:rPr lang="sv-SE" dirty="0"/>
              <a:t> </a:t>
            </a:r>
            <a:r>
              <a:rPr lang="sv-SE" dirty="0" err="1"/>
              <a:t>kwa</a:t>
            </a:r>
            <a:r>
              <a:rPr lang="sv-SE" dirty="0"/>
              <a:t> </a:t>
            </a:r>
            <a:r>
              <a:rPr lang="sv-SE" dirty="0" err="1"/>
              <a:t>ajili</a:t>
            </a:r>
            <a:r>
              <a:rPr lang="sv-SE" dirty="0"/>
              <a:t> </a:t>
            </a:r>
            <a:r>
              <a:rPr lang="sv-SE" dirty="0" err="1"/>
              <a:t>ya</a:t>
            </a:r>
            <a:r>
              <a:rPr lang="sv-SE" dirty="0"/>
              <a:t> </a:t>
            </a:r>
            <a:r>
              <a:rPr lang="sv-SE" dirty="0" err="1"/>
              <a:t>kufanikisha</a:t>
            </a:r>
            <a:r>
              <a:rPr lang="sv-SE" dirty="0"/>
              <a:t> </a:t>
            </a:r>
            <a:r>
              <a:rPr lang="sv-SE" dirty="0" err="1"/>
              <a:t>malengo</a:t>
            </a:r>
            <a:r>
              <a:rPr lang="sv-SE" dirty="0"/>
              <a:t> </a:t>
            </a:r>
            <a:r>
              <a:rPr lang="sv-SE" dirty="0" err="1"/>
              <a:t>haya</a:t>
            </a:r>
            <a:r>
              <a:rPr lang="sv-SE" dirty="0"/>
              <a:t>. </a:t>
            </a:r>
            <a:r>
              <a:rPr lang="sv-SE" dirty="0" err="1"/>
              <a:t>Lazima</a:t>
            </a:r>
            <a:r>
              <a:rPr lang="sv-SE" dirty="0"/>
              <a:t> </a:t>
            </a:r>
            <a:r>
              <a:rPr lang="sv-SE" dirty="0" err="1"/>
              <a:t>kiwe</a:t>
            </a:r>
            <a:r>
              <a:rPr lang="sv-SE" dirty="0"/>
              <a:t> </a:t>
            </a:r>
            <a:r>
              <a:rPr lang="sv-SE" dirty="0" err="1"/>
              <a:t>cha</a:t>
            </a:r>
            <a:r>
              <a:rPr lang="sv-SE" dirty="0"/>
              <a:t> </a:t>
            </a:r>
            <a:r>
              <a:rPr lang="sv-SE" dirty="0" err="1"/>
              <a:t>lazima</a:t>
            </a:r>
            <a:r>
              <a:rPr lang="sv-SE" dirty="0"/>
              <a:t>. </a:t>
            </a:r>
          </a:p>
          <a:p>
            <a:pPr marL="0" lvl="0" indent="0" algn="l" rtl="0">
              <a:lnSpc>
                <a:spcPct val="116363"/>
              </a:lnSpc>
              <a:spcBef>
                <a:spcPts val="1200"/>
              </a:spcBef>
              <a:spcAft>
                <a:spcPts val="1200"/>
              </a:spcAft>
              <a:buNone/>
            </a:pPr>
            <a:endParaRPr lang="sv-SE" dirty="0"/>
          </a:p>
          <a:p>
            <a:pPr marL="0" lvl="0" indent="0" algn="l" rtl="0">
              <a:lnSpc>
                <a:spcPct val="116363"/>
              </a:lnSpc>
              <a:spcBef>
                <a:spcPts val="1200"/>
              </a:spcBef>
              <a:spcAft>
                <a:spcPts val="1200"/>
              </a:spcAft>
              <a:buNone/>
            </a:pPr>
            <a:r>
              <a:rPr lang="sv-SE" dirty="0" err="1"/>
              <a:t>Kwa</a:t>
            </a:r>
            <a:r>
              <a:rPr lang="sv-SE" dirty="0"/>
              <a:t> </a:t>
            </a:r>
            <a:r>
              <a:rPr lang="sv-SE" dirty="0" err="1"/>
              <a:t>maneno</a:t>
            </a:r>
            <a:r>
              <a:rPr lang="sv-SE" dirty="0"/>
              <a:t> </a:t>
            </a:r>
            <a:r>
              <a:rPr lang="sv-SE" dirty="0" err="1"/>
              <a:t>mengine</a:t>
            </a:r>
            <a:r>
              <a:rPr lang="sv-SE" dirty="0"/>
              <a:t>, </a:t>
            </a:r>
            <a:r>
              <a:rPr lang="sv-SE" dirty="0" err="1"/>
              <a:t>hakuna</a:t>
            </a:r>
            <a:r>
              <a:rPr lang="sv-SE" dirty="0"/>
              <a:t> </a:t>
            </a:r>
            <a:r>
              <a:rPr lang="sv-SE" dirty="0" err="1"/>
              <a:t>njia</a:t>
            </a:r>
            <a:r>
              <a:rPr lang="sv-SE" dirty="0"/>
              <a:t> </a:t>
            </a:r>
            <a:r>
              <a:rPr lang="sv-SE" dirty="0" err="1"/>
              <a:t>nyingine</a:t>
            </a:r>
            <a:r>
              <a:rPr lang="sv-SE" dirty="0"/>
              <a:t> </a:t>
            </a:r>
            <a:r>
              <a:rPr lang="sv-SE" dirty="0" err="1"/>
              <a:t>ya</a:t>
            </a:r>
            <a:r>
              <a:rPr lang="sv-SE" dirty="0"/>
              <a:t> </a:t>
            </a:r>
            <a:r>
              <a:rPr lang="sv-SE" dirty="0" err="1"/>
              <a:t>kutatua</a:t>
            </a:r>
            <a:r>
              <a:rPr lang="sv-SE" dirty="0"/>
              <a:t> </a:t>
            </a:r>
            <a:r>
              <a:rPr lang="sv-SE" dirty="0" err="1"/>
              <a:t>tatizo</a:t>
            </a:r>
            <a:r>
              <a:rPr lang="sv-SE" dirty="0"/>
              <a:t> </a:t>
            </a:r>
            <a:r>
              <a:rPr lang="sv-SE" dirty="0" err="1"/>
              <a:t>hilo</a:t>
            </a:r>
            <a:r>
              <a:rPr lang="sv-SE" dirty="0"/>
              <a:t> bila </a:t>
            </a:r>
            <a:r>
              <a:rPr lang="sv-SE" dirty="0" err="1"/>
              <a:t>kuweka</a:t>
            </a:r>
            <a:r>
              <a:rPr lang="sv-SE" dirty="0"/>
              <a:t> </a:t>
            </a:r>
            <a:r>
              <a:rPr lang="sv-SE" dirty="0" err="1"/>
              <a:t>kikomo</a:t>
            </a:r>
            <a:r>
              <a:rPr lang="sv-SE" dirty="0"/>
              <a:t> </a:t>
            </a:r>
            <a:r>
              <a:rPr lang="sv-SE" dirty="0" err="1"/>
              <a:t>kwa</a:t>
            </a:r>
            <a:r>
              <a:rPr lang="sv-SE" dirty="0"/>
              <a:t> </a:t>
            </a:r>
            <a:r>
              <a:rPr lang="sv-SE" dirty="0" err="1"/>
              <a:t>haki</a:t>
            </a:r>
            <a:r>
              <a:rPr lang="sv-SE" dirty="0"/>
              <a:t> </a:t>
            </a:r>
            <a:r>
              <a:rPr lang="sv-SE" dirty="0" err="1"/>
              <a:t>hiyo</a:t>
            </a:r>
            <a:r>
              <a:rPr lang="sv-SE" dirty="0"/>
              <a:t>. </a:t>
            </a:r>
            <a:r>
              <a:rPr lang="sv-SE" dirty="0" err="1"/>
              <a:t>Kuweka</a:t>
            </a:r>
            <a:r>
              <a:rPr lang="sv-SE" dirty="0"/>
              <a:t> </a:t>
            </a:r>
            <a:r>
              <a:rPr lang="sv-SE" dirty="0" err="1"/>
              <a:t>mipaka</a:t>
            </a:r>
            <a:r>
              <a:rPr lang="sv-SE" dirty="0"/>
              <a:t> </a:t>
            </a:r>
            <a:r>
              <a:rPr lang="sv-SE" dirty="0" err="1"/>
              <a:t>kwa</a:t>
            </a:r>
            <a:r>
              <a:rPr lang="sv-SE" dirty="0"/>
              <a:t> </a:t>
            </a:r>
            <a:r>
              <a:rPr lang="sv-SE" dirty="0" err="1"/>
              <a:t>haki</a:t>
            </a:r>
            <a:r>
              <a:rPr lang="sv-SE" dirty="0"/>
              <a:t> </a:t>
            </a:r>
            <a:r>
              <a:rPr lang="sv-SE" dirty="0" err="1"/>
              <a:t>kunapaswa</a:t>
            </a:r>
            <a:r>
              <a:rPr lang="sv-SE" dirty="0"/>
              <a:t> </a:t>
            </a:r>
            <a:r>
              <a:rPr lang="sv-SE" dirty="0" err="1"/>
              <a:t>kuwa</a:t>
            </a:r>
            <a:r>
              <a:rPr lang="sv-SE" dirty="0"/>
              <a:t> </a:t>
            </a:r>
            <a:r>
              <a:rPr lang="sv-SE" dirty="0" err="1"/>
              <a:t>hatua</a:t>
            </a:r>
            <a:r>
              <a:rPr lang="sv-SE" dirty="0"/>
              <a:t> </a:t>
            </a:r>
            <a:r>
              <a:rPr lang="sv-SE" dirty="0" err="1"/>
              <a:t>ya</a:t>
            </a:r>
            <a:r>
              <a:rPr lang="sv-SE" dirty="0"/>
              <a:t> </a:t>
            </a:r>
            <a:r>
              <a:rPr lang="sv-SE" dirty="0" err="1"/>
              <a:t>mwisho</a:t>
            </a:r>
            <a:r>
              <a:rPr lang="sv-SE" dirty="0"/>
              <a:t> </a:t>
            </a:r>
            <a:r>
              <a:rPr lang="sv-SE" dirty="0" err="1"/>
              <a:t>kabisa</a:t>
            </a:r>
            <a:r>
              <a:rPr lang="sv-SE" dirty="0"/>
              <a:t>. Hata </a:t>
            </a:r>
            <a:r>
              <a:rPr lang="sv-SE" dirty="0" err="1"/>
              <a:t>hivyo</a:t>
            </a:r>
            <a:r>
              <a:rPr lang="sv-SE" dirty="0"/>
              <a:t>, </a:t>
            </a:r>
            <a:r>
              <a:rPr lang="sv-SE" dirty="0" err="1"/>
              <a:t>wakati</a:t>
            </a:r>
            <a:r>
              <a:rPr lang="sv-SE" dirty="0"/>
              <a:t> </a:t>
            </a:r>
            <a:r>
              <a:rPr lang="sv-SE" dirty="0" err="1"/>
              <a:t>mwingine</a:t>
            </a:r>
            <a:r>
              <a:rPr lang="sv-SE" dirty="0"/>
              <a:t> ni </a:t>
            </a:r>
            <a:r>
              <a:rPr lang="sv-SE" dirty="0" err="1"/>
              <a:t>jambo</a:t>
            </a:r>
            <a:r>
              <a:rPr lang="sv-SE" dirty="0"/>
              <a:t> </a:t>
            </a:r>
            <a:r>
              <a:rPr lang="sv-SE" dirty="0" err="1"/>
              <a:t>lisiloepukika</a:t>
            </a:r>
            <a:r>
              <a:rPr lang="sv-SE" dirty="0"/>
              <a:t>.</a:t>
            </a:r>
          </a:p>
          <a:p>
            <a:pPr marL="0" lvl="0" indent="0" algn="l" rtl="0">
              <a:lnSpc>
                <a:spcPct val="116363"/>
              </a:lnSpc>
              <a:spcBef>
                <a:spcPts val="1200"/>
              </a:spcBef>
              <a:spcAft>
                <a:spcPts val="1200"/>
              </a:spcAft>
              <a:buNone/>
            </a:pPr>
            <a:endParaRPr dirty="0"/>
          </a:p>
        </p:txBody>
      </p:sp>
      <p:sp>
        <p:nvSpPr>
          <p:cNvPr id="459" name="Google Shape;459;p4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60" name="Google Shape;460;p4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61" name="Google Shape;461;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Kwa</a:t>
            </a:r>
            <a:r>
              <a:rPr lang="sv-SE" dirty="0"/>
              <a:t> </a:t>
            </a:r>
            <a:r>
              <a:rPr lang="sv-SE" dirty="0" err="1"/>
              <a:t>mfano</a:t>
            </a:r>
            <a:r>
              <a:rPr lang="sv-SE" dirty="0"/>
              <a:t>, </a:t>
            </a:r>
            <a:r>
              <a:rPr lang="sv-SE" dirty="0" err="1"/>
              <a:t>inaweza</a:t>
            </a:r>
            <a:r>
              <a:rPr lang="sv-SE" dirty="0"/>
              <a:t> </a:t>
            </a:r>
            <a:r>
              <a:rPr lang="sv-SE" dirty="0" err="1"/>
              <a:t>kuwa</a:t>
            </a:r>
            <a:r>
              <a:rPr lang="sv-SE" dirty="0"/>
              <a:t> </a:t>
            </a:r>
            <a:r>
              <a:rPr lang="sv-SE" dirty="0" err="1"/>
              <a:t>hatari</a:t>
            </a:r>
            <a:r>
              <a:rPr lang="sv-SE" dirty="0"/>
              <a:t> </a:t>
            </a:r>
            <a:r>
              <a:rPr lang="sv-SE" dirty="0" err="1"/>
              <a:t>kujaa</a:t>
            </a:r>
            <a:r>
              <a:rPr lang="sv-SE" dirty="0"/>
              <a:t> </a:t>
            </a:r>
            <a:r>
              <a:rPr lang="sv-SE" dirty="0" err="1"/>
              <a:t>watu</a:t>
            </a:r>
            <a:r>
              <a:rPr lang="sv-SE" dirty="0"/>
              <a:t> </a:t>
            </a:r>
            <a:r>
              <a:rPr lang="sv-SE" dirty="0" err="1"/>
              <a:t>kupita</a:t>
            </a:r>
            <a:r>
              <a:rPr lang="sv-SE" dirty="0"/>
              <a:t> </a:t>
            </a:r>
            <a:r>
              <a:rPr lang="sv-SE" dirty="0" err="1"/>
              <a:t>kiasi</a:t>
            </a:r>
            <a:r>
              <a:rPr lang="sv-SE" dirty="0"/>
              <a:t> </a:t>
            </a:r>
            <a:r>
              <a:rPr lang="sv-SE" dirty="0" err="1"/>
              <a:t>ndani</a:t>
            </a:r>
            <a:r>
              <a:rPr lang="sv-SE" dirty="0"/>
              <a:t> </a:t>
            </a:r>
            <a:r>
              <a:rPr lang="sv-SE" dirty="0" err="1"/>
              <a:t>ya</a:t>
            </a:r>
            <a:r>
              <a:rPr lang="sv-SE" dirty="0"/>
              <a:t> </a:t>
            </a:r>
            <a:r>
              <a:rPr lang="sv-SE" dirty="0" err="1"/>
              <a:t>sehemu</a:t>
            </a:r>
            <a:r>
              <a:rPr lang="sv-SE" dirty="0"/>
              <a:t> </a:t>
            </a:r>
            <a:r>
              <a:rPr lang="sv-SE" dirty="0" err="1"/>
              <a:t>ya</a:t>
            </a:r>
            <a:r>
              <a:rPr lang="sv-SE" dirty="0"/>
              <a:t> </a:t>
            </a:r>
            <a:r>
              <a:rPr lang="sv-SE" dirty="0" err="1"/>
              <a:t>ibada</a:t>
            </a:r>
            <a:r>
              <a:rPr lang="sv-SE" dirty="0"/>
              <a:t>. </a:t>
            </a:r>
            <a:r>
              <a:rPr lang="sv-SE" dirty="0" err="1"/>
              <a:t>Kwa</a:t>
            </a:r>
            <a:r>
              <a:rPr lang="sv-SE" dirty="0"/>
              <a:t> </a:t>
            </a:r>
            <a:r>
              <a:rPr lang="sv-SE" dirty="0" err="1"/>
              <a:t>hivyo</a:t>
            </a:r>
            <a:r>
              <a:rPr lang="sv-SE" dirty="0"/>
              <a:t>, </a:t>
            </a:r>
            <a:r>
              <a:rPr lang="sv-SE" dirty="0" err="1"/>
              <a:t>inaweza</a:t>
            </a:r>
            <a:r>
              <a:rPr lang="sv-SE" dirty="0"/>
              <a:t> </a:t>
            </a:r>
            <a:r>
              <a:rPr lang="sv-SE" dirty="0" err="1"/>
              <a:t>kuwa</a:t>
            </a:r>
            <a:r>
              <a:rPr lang="sv-SE" dirty="0"/>
              <a:t> </a:t>
            </a:r>
            <a:r>
              <a:rPr lang="sv-SE" dirty="0" err="1"/>
              <a:t>lazima</a:t>
            </a:r>
            <a:r>
              <a:rPr lang="sv-SE" dirty="0"/>
              <a:t> </a:t>
            </a:r>
            <a:r>
              <a:rPr lang="sv-SE" dirty="0" err="1"/>
              <a:t>kwa</a:t>
            </a:r>
            <a:r>
              <a:rPr lang="sv-SE" dirty="0"/>
              <a:t> </a:t>
            </a:r>
            <a:r>
              <a:rPr lang="sv-SE" dirty="0" err="1"/>
              <a:t>mamlaka</a:t>
            </a:r>
            <a:r>
              <a:rPr lang="sv-SE" dirty="0"/>
              <a:t> </a:t>
            </a:r>
            <a:r>
              <a:rPr lang="sv-SE" dirty="0" err="1"/>
              <a:t>kupunguza</a:t>
            </a:r>
            <a:r>
              <a:rPr lang="sv-SE" dirty="0"/>
              <a:t> </a:t>
            </a:r>
            <a:r>
              <a:rPr lang="sv-SE" dirty="0" err="1"/>
              <a:t>idadi</a:t>
            </a:r>
            <a:r>
              <a:rPr lang="sv-SE" dirty="0"/>
              <a:t> </a:t>
            </a:r>
            <a:r>
              <a:rPr lang="sv-SE" dirty="0" err="1"/>
              <a:t>ya</a:t>
            </a:r>
            <a:r>
              <a:rPr lang="sv-SE" dirty="0"/>
              <a:t> </a:t>
            </a:r>
            <a:r>
              <a:rPr lang="sv-SE" dirty="0" err="1"/>
              <a:t>watu</a:t>
            </a:r>
            <a:r>
              <a:rPr lang="sv-SE" dirty="0"/>
              <a:t> </a:t>
            </a:r>
            <a:r>
              <a:rPr lang="sv-SE" dirty="0" err="1"/>
              <a:t>wanaoruhusiwa</a:t>
            </a:r>
            <a:r>
              <a:rPr lang="sv-SE" dirty="0"/>
              <a:t> </a:t>
            </a:r>
            <a:r>
              <a:rPr lang="sv-SE" dirty="0" err="1"/>
              <a:t>kuingia</a:t>
            </a:r>
            <a:r>
              <a:rPr lang="sv-SE" dirty="0"/>
              <a:t> </a:t>
            </a:r>
            <a:r>
              <a:rPr lang="sv-SE" dirty="0" err="1"/>
              <a:t>kwa</a:t>
            </a:r>
            <a:r>
              <a:rPr lang="sv-SE" dirty="0"/>
              <a:t> </a:t>
            </a:r>
            <a:r>
              <a:rPr lang="sv-SE" dirty="0" err="1"/>
              <a:t>sababu</a:t>
            </a:r>
            <a:r>
              <a:rPr lang="sv-SE" dirty="0"/>
              <a:t> </a:t>
            </a:r>
            <a:r>
              <a:rPr lang="sv-SE" dirty="0" err="1"/>
              <a:t>za</a:t>
            </a:r>
            <a:r>
              <a:rPr lang="sv-SE" dirty="0"/>
              <a:t> </a:t>
            </a:r>
            <a:r>
              <a:rPr lang="sv-SE" dirty="0" err="1"/>
              <a:t>usalama</a:t>
            </a:r>
            <a:r>
              <a:rPr lang="sv-SE" dirty="0"/>
              <a:t> wa </a:t>
            </a:r>
            <a:r>
              <a:rPr lang="sv-SE" dirty="0" err="1"/>
              <a:t>umma</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a:t>Pia, </a:t>
            </a:r>
            <a:r>
              <a:rPr lang="sv-SE" dirty="0" err="1"/>
              <a:t>vizuizi</a:t>
            </a:r>
            <a:r>
              <a:rPr lang="sv-SE" dirty="0"/>
              <a:t> </a:t>
            </a:r>
            <a:r>
              <a:rPr lang="sv-SE" dirty="0" err="1"/>
              <a:t>vya</a:t>
            </a:r>
            <a:r>
              <a:rPr lang="sv-SE" dirty="0"/>
              <a:t> </a:t>
            </a:r>
            <a:r>
              <a:rPr lang="sv-SE" dirty="0" err="1"/>
              <a:t>kiafya</a:t>
            </a:r>
            <a:r>
              <a:rPr lang="sv-SE" dirty="0"/>
              <a:t> </a:t>
            </a:r>
            <a:r>
              <a:rPr lang="sv-SE" dirty="0" err="1"/>
              <a:t>kuhusu</a:t>
            </a:r>
            <a:r>
              <a:rPr lang="sv-SE" dirty="0"/>
              <a:t> </a:t>
            </a:r>
            <a:r>
              <a:rPr lang="sv-SE" dirty="0" err="1"/>
              <a:t>mikusanyiko</a:t>
            </a:r>
            <a:r>
              <a:rPr lang="sv-SE" dirty="0"/>
              <a:t> </a:t>
            </a:r>
            <a:r>
              <a:rPr lang="sv-SE" dirty="0" err="1"/>
              <a:t>ya</a:t>
            </a:r>
            <a:r>
              <a:rPr lang="sv-SE" dirty="0"/>
              <a:t> </a:t>
            </a:r>
            <a:r>
              <a:rPr lang="sv-SE" dirty="0" err="1"/>
              <a:t>ibada</a:t>
            </a:r>
            <a:r>
              <a:rPr lang="sv-SE" dirty="0"/>
              <a:t> </a:t>
            </a:r>
            <a:r>
              <a:rPr lang="sv-SE" dirty="0" err="1"/>
              <a:t>vilikuwa</a:t>
            </a:r>
            <a:r>
              <a:rPr lang="sv-SE" dirty="0"/>
              <a:t> </a:t>
            </a:r>
            <a:r>
              <a:rPr lang="sv-SE" dirty="0" err="1"/>
              <a:t>vya</a:t>
            </a:r>
            <a:r>
              <a:rPr lang="sv-SE" dirty="0"/>
              <a:t> </a:t>
            </a:r>
            <a:r>
              <a:rPr lang="sv-SE" dirty="0" err="1"/>
              <a:t>kawaida</a:t>
            </a:r>
            <a:r>
              <a:rPr lang="sv-SE" dirty="0"/>
              <a:t> </a:t>
            </a:r>
            <a:r>
              <a:rPr lang="sv-SE" dirty="0" err="1"/>
              <a:t>wakati</a:t>
            </a:r>
            <a:r>
              <a:rPr lang="sv-SE" dirty="0"/>
              <a:t> wa </a:t>
            </a:r>
            <a:r>
              <a:rPr lang="sv-SE" dirty="0" err="1"/>
              <a:t>janga</a:t>
            </a:r>
            <a:r>
              <a:rPr lang="sv-SE" dirty="0"/>
              <a:t> la </a:t>
            </a:r>
            <a:r>
              <a:rPr lang="sv-SE" dirty="0" err="1"/>
              <a:t>virusi</a:t>
            </a:r>
            <a:r>
              <a:rPr lang="sv-SE" dirty="0"/>
              <a:t> </a:t>
            </a:r>
            <a:r>
              <a:rPr lang="sv-SE" dirty="0" err="1"/>
              <a:t>vya</a:t>
            </a:r>
            <a:r>
              <a:rPr lang="sv-SE" dirty="0"/>
              <a:t> Korona – </a:t>
            </a:r>
            <a:r>
              <a:rPr lang="sv-SE" dirty="0" err="1"/>
              <a:t>wakati</a:t>
            </a:r>
            <a:r>
              <a:rPr lang="sv-SE" dirty="0"/>
              <a:t> </a:t>
            </a:r>
            <a:r>
              <a:rPr lang="sv-SE" dirty="0" err="1"/>
              <a:t>mwingine</a:t>
            </a:r>
            <a:r>
              <a:rPr lang="sv-SE" dirty="0"/>
              <a:t> </a:t>
            </a:r>
            <a:r>
              <a:rPr lang="sv-SE" dirty="0" err="1"/>
              <a:t>vizuizi</a:t>
            </a:r>
            <a:r>
              <a:rPr lang="sv-SE" dirty="0"/>
              <a:t> </a:t>
            </a:r>
            <a:r>
              <a:rPr lang="sv-SE" dirty="0" err="1"/>
              <a:t>hivyo</a:t>
            </a:r>
            <a:r>
              <a:rPr lang="sv-SE" dirty="0"/>
              <a:t> </a:t>
            </a:r>
            <a:r>
              <a:rPr lang="sv-SE" dirty="0" err="1"/>
              <a:t>vilikuwa</a:t>
            </a:r>
            <a:r>
              <a:rPr lang="sv-SE" dirty="0"/>
              <a:t> </a:t>
            </a:r>
            <a:r>
              <a:rPr lang="sv-SE" dirty="0" err="1"/>
              <a:t>vya</a:t>
            </a:r>
            <a:r>
              <a:rPr lang="sv-SE" dirty="0"/>
              <a:t> </a:t>
            </a:r>
            <a:r>
              <a:rPr lang="sv-SE" dirty="0" err="1"/>
              <a:t>lazima</a:t>
            </a:r>
            <a:r>
              <a:rPr lang="sv-SE" dirty="0"/>
              <a:t>, </a:t>
            </a:r>
            <a:r>
              <a:rPr lang="sv-SE" dirty="0" err="1"/>
              <a:t>sawa</a:t>
            </a:r>
            <a:r>
              <a:rPr lang="sv-SE" dirty="0"/>
              <a:t> </a:t>
            </a:r>
            <a:r>
              <a:rPr lang="sv-SE" dirty="0" err="1"/>
              <a:t>na</a:t>
            </a:r>
            <a:r>
              <a:rPr lang="sv-SE" dirty="0"/>
              <a:t> </a:t>
            </a:r>
            <a:r>
              <a:rPr lang="sv-SE" dirty="0" err="1"/>
              <a:t>visivyo</a:t>
            </a:r>
            <a:r>
              <a:rPr lang="sv-SE" dirty="0"/>
              <a:t> </a:t>
            </a:r>
            <a:r>
              <a:rPr lang="sv-SE" dirty="0" err="1"/>
              <a:t>vya</a:t>
            </a:r>
            <a:r>
              <a:rPr lang="sv-SE" dirty="0"/>
              <a:t> </a:t>
            </a:r>
            <a:r>
              <a:rPr lang="sv-SE" dirty="0" err="1"/>
              <a:t>kibaguzi</a:t>
            </a:r>
            <a:r>
              <a:rPr lang="sv-SE" dirty="0"/>
              <a:t>. </a:t>
            </a:r>
            <a:r>
              <a:rPr lang="sv-SE" dirty="0" err="1"/>
              <a:t>Lakini</a:t>
            </a:r>
            <a:r>
              <a:rPr lang="sv-SE" dirty="0"/>
              <a:t> mara </a:t>
            </a:r>
            <a:r>
              <a:rPr lang="sv-SE" dirty="0" err="1"/>
              <a:t>nyingine</a:t>
            </a:r>
            <a:r>
              <a:rPr lang="sv-SE" dirty="0"/>
              <a:t> </a:t>
            </a:r>
            <a:r>
              <a:rPr lang="sv-SE" dirty="0" err="1"/>
              <a:t>vilikuwa</a:t>
            </a:r>
            <a:r>
              <a:rPr lang="sv-SE" dirty="0"/>
              <a:t> </a:t>
            </a:r>
            <a:r>
              <a:rPr lang="sv-SE" dirty="0" err="1"/>
              <a:t>vya</a:t>
            </a:r>
            <a:r>
              <a:rPr lang="sv-SE" dirty="0"/>
              <a:t> </a:t>
            </a:r>
            <a:r>
              <a:rPr lang="sv-SE" dirty="0" err="1"/>
              <a:t>kibaguzi</a:t>
            </a:r>
            <a:r>
              <a:rPr lang="sv-SE" dirty="0"/>
              <a:t> </a:t>
            </a:r>
            <a:r>
              <a:rPr lang="sv-SE" dirty="0" err="1"/>
              <a:t>na</a:t>
            </a:r>
            <a:r>
              <a:rPr lang="sv-SE" dirty="0"/>
              <a:t> </a:t>
            </a:r>
            <a:r>
              <a:rPr lang="sv-SE" dirty="0" err="1"/>
              <a:t>visivyo</a:t>
            </a:r>
            <a:r>
              <a:rPr lang="sv-SE" dirty="0"/>
              <a:t> </a:t>
            </a:r>
            <a:r>
              <a:rPr lang="sv-SE" dirty="0" err="1"/>
              <a:t>vya</a:t>
            </a:r>
            <a:r>
              <a:rPr lang="sv-SE" dirty="0"/>
              <a:t> </a:t>
            </a:r>
            <a:r>
              <a:rPr lang="sv-SE" dirty="0" err="1"/>
              <a:t>haki</a:t>
            </a:r>
            <a:r>
              <a:rPr lang="sv-SE" dirty="0"/>
              <a:t>.</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Marufuku</a:t>
            </a:r>
            <a:r>
              <a:rPr lang="sv-SE" dirty="0"/>
              <a:t> </a:t>
            </a:r>
            <a:r>
              <a:rPr lang="sv-SE" dirty="0" err="1"/>
              <a:t>dhidi</a:t>
            </a:r>
            <a:r>
              <a:rPr lang="sv-SE" dirty="0"/>
              <a:t> </a:t>
            </a:r>
            <a:r>
              <a:rPr lang="sv-SE" dirty="0" err="1"/>
              <a:t>ya</a:t>
            </a:r>
            <a:r>
              <a:rPr lang="sv-SE" dirty="0"/>
              <a:t> </a:t>
            </a:r>
            <a:r>
              <a:rPr lang="sv-SE" dirty="0" err="1"/>
              <a:t>ukeketaji</a:t>
            </a:r>
            <a:r>
              <a:rPr lang="sv-SE" dirty="0"/>
              <a:t> wa </a:t>
            </a:r>
            <a:r>
              <a:rPr lang="sv-SE" dirty="0" err="1"/>
              <a:t>wasichana</a:t>
            </a:r>
            <a:r>
              <a:rPr lang="sv-SE" dirty="0"/>
              <a:t> ni </a:t>
            </a:r>
            <a:r>
              <a:rPr lang="sv-SE" dirty="0" err="1"/>
              <a:t>mfano</a:t>
            </a:r>
            <a:r>
              <a:rPr lang="sv-SE" dirty="0"/>
              <a:t> wa </a:t>
            </a:r>
            <a:r>
              <a:rPr lang="sv-SE" dirty="0" err="1"/>
              <a:t>kikomo</a:t>
            </a:r>
            <a:r>
              <a:rPr lang="sv-SE" dirty="0"/>
              <a:t> </a:t>
            </a:r>
            <a:r>
              <a:rPr lang="sv-SE" dirty="0" err="1"/>
              <a:t>kinacholinda</a:t>
            </a:r>
            <a:r>
              <a:rPr lang="sv-SE" dirty="0"/>
              <a:t> </a:t>
            </a:r>
            <a:r>
              <a:rPr lang="sv-SE" dirty="0" err="1"/>
              <a:t>haki</a:t>
            </a:r>
            <a:r>
              <a:rPr lang="sv-SE" dirty="0"/>
              <a:t> </a:t>
            </a:r>
            <a:r>
              <a:rPr lang="sv-SE" dirty="0" err="1"/>
              <a:t>na</a:t>
            </a:r>
            <a:r>
              <a:rPr lang="sv-SE" dirty="0"/>
              <a:t> </a:t>
            </a:r>
            <a:r>
              <a:rPr lang="sv-SE" dirty="0" err="1"/>
              <a:t>uhuru</a:t>
            </a:r>
            <a:r>
              <a:rPr lang="sv-SE" dirty="0"/>
              <a:t> wa </a:t>
            </a:r>
            <a:r>
              <a:rPr lang="sv-SE" dirty="0" err="1"/>
              <a:t>wengine</a:t>
            </a:r>
            <a:r>
              <a:rPr lang="sv-SE" dirty="0"/>
              <a:t> – </a:t>
            </a:r>
            <a:r>
              <a:rPr lang="sv-SE" dirty="0" err="1"/>
              <a:t>katika</a:t>
            </a:r>
            <a:r>
              <a:rPr lang="sv-SE" dirty="0"/>
              <a:t> </a:t>
            </a:r>
            <a:r>
              <a:rPr lang="sv-SE" dirty="0" err="1"/>
              <a:t>hali</a:t>
            </a:r>
            <a:r>
              <a:rPr lang="sv-SE" dirty="0"/>
              <a:t> </a:t>
            </a:r>
            <a:r>
              <a:rPr lang="sv-SE" dirty="0" err="1"/>
              <a:t>hii</a:t>
            </a:r>
            <a:r>
              <a:rPr lang="sv-SE" dirty="0"/>
              <a:t>, </a:t>
            </a:r>
            <a:r>
              <a:rPr lang="sv-SE" dirty="0" err="1"/>
              <a:t>haki</a:t>
            </a:r>
            <a:r>
              <a:rPr lang="sv-SE" dirty="0"/>
              <a:t> </a:t>
            </a:r>
            <a:r>
              <a:rPr lang="sv-SE" dirty="0" err="1"/>
              <a:t>za</a:t>
            </a:r>
            <a:r>
              <a:rPr lang="sv-SE" dirty="0"/>
              <a:t> </a:t>
            </a:r>
            <a:r>
              <a:rPr lang="sv-SE" dirty="0" err="1"/>
              <a:t>wasichana</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err="1"/>
              <a:t>Haijalishi</a:t>
            </a:r>
            <a:r>
              <a:rPr lang="sv-SE" dirty="0"/>
              <a:t> </a:t>
            </a:r>
            <a:r>
              <a:rPr lang="sv-SE" dirty="0" err="1"/>
              <a:t>ikiwa</a:t>
            </a:r>
            <a:r>
              <a:rPr lang="sv-SE" dirty="0"/>
              <a:t> </a:t>
            </a:r>
            <a:r>
              <a:rPr lang="sv-SE" dirty="0" err="1"/>
              <a:t>jambo</a:t>
            </a:r>
            <a:r>
              <a:rPr lang="sv-SE" dirty="0"/>
              <a:t> </a:t>
            </a:r>
            <a:r>
              <a:rPr lang="sv-SE" dirty="0" err="1"/>
              <a:t>hili</a:t>
            </a:r>
            <a:r>
              <a:rPr lang="sv-SE" dirty="0"/>
              <a:t> </a:t>
            </a:r>
            <a:r>
              <a:rPr lang="sv-SE" dirty="0" err="1"/>
              <a:t>linachukuliwa</a:t>
            </a:r>
            <a:r>
              <a:rPr lang="sv-SE" dirty="0"/>
              <a:t> </a:t>
            </a:r>
            <a:r>
              <a:rPr lang="sv-SE" dirty="0" err="1"/>
              <a:t>kama</a:t>
            </a:r>
            <a:r>
              <a:rPr lang="sv-SE" dirty="0"/>
              <a:t> </a:t>
            </a:r>
            <a:r>
              <a:rPr lang="sv-SE" dirty="0" err="1"/>
              <a:t>desturi</a:t>
            </a:r>
            <a:r>
              <a:rPr lang="sv-SE" dirty="0"/>
              <a:t> </a:t>
            </a:r>
            <a:r>
              <a:rPr lang="sv-SE" dirty="0" err="1"/>
              <a:t>ya</a:t>
            </a:r>
            <a:r>
              <a:rPr lang="sv-SE" dirty="0"/>
              <a:t> </a:t>
            </a:r>
            <a:r>
              <a:rPr lang="sv-SE" dirty="0" err="1"/>
              <a:t>kitamaduni</a:t>
            </a:r>
            <a:r>
              <a:rPr lang="sv-SE" dirty="0"/>
              <a:t> au </a:t>
            </a:r>
            <a:r>
              <a:rPr lang="sv-SE" dirty="0" err="1"/>
              <a:t>ya</a:t>
            </a:r>
            <a:r>
              <a:rPr lang="sv-SE" dirty="0"/>
              <a:t> </a:t>
            </a:r>
            <a:r>
              <a:rPr lang="sv-SE" dirty="0" err="1"/>
              <a:t>kidini</a:t>
            </a:r>
            <a:r>
              <a:rPr lang="sv-SE" dirty="0"/>
              <a:t>, </a:t>
            </a:r>
            <a:r>
              <a:rPr lang="sv-SE" dirty="0" err="1"/>
              <a:t>ukweli</a:t>
            </a:r>
            <a:r>
              <a:rPr lang="sv-SE" dirty="0"/>
              <a:t> ni </a:t>
            </a:r>
            <a:r>
              <a:rPr lang="sv-SE" dirty="0" err="1"/>
              <a:t>kwamba</a:t>
            </a:r>
            <a:r>
              <a:rPr lang="sv-SE" dirty="0"/>
              <a:t> </a:t>
            </a:r>
            <a:r>
              <a:rPr lang="sv-SE" dirty="0" err="1"/>
              <a:t>linahatarisha</a:t>
            </a:r>
            <a:r>
              <a:rPr lang="sv-SE" dirty="0"/>
              <a:t> </a:t>
            </a:r>
            <a:r>
              <a:rPr lang="sv-SE" dirty="0" err="1"/>
              <a:t>afya</a:t>
            </a:r>
            <a:r>
              <a:rPr lang="sv-SE" dirty="0"/>
              <a:t> </a:t>
            </a:r>
            <a:r>
              <a:rPr lang="sv-SE" dirty="0" err="1"/>
              <a:t>ya</a:t>
            </a:r>
            <a:r>
              <a:rPr lang="sv-SE" dirty="0"/>
              <a:t> </a:t>
            </a:r>
            <a:r>
              <a:rPr lang="sv-SE" dirty="0" err="1"/>
              <a:t>wasichana</a:t>
            </a:r>
            <a:r>
              <a:rPr lang="sv-SE" dirty="0"/>
              <a:t> </a:t>
            </a:r>
            <a:r>
              <a:rPr lang="sv-SE" dirty="0" err="1"/>
              <a:t>na</a:t>
            </a:r>
            <a:r>
              <a:rPr lang="sv-SE" dirty="0"/>
              <a:t> </a:t>
            </a:r>
            <a:r>
              <a:rPr lang="sv-SE" dirty="0" err="1"/>
              <a:t>haliwezi</a:t>
            </a:r>
            <a:r>
              <a:rPr lang="sv-SE" dirty="0"/>
              <a:t> </a:t>
            </a:r>
            <a:r>
              <a:rPr lang="sv-SE" dirty="0" err="1"/>
              <a:t>kuhalalishwa</a:t>
            </a:r>
            <a:r>
              <a:rPr lang="sv-SE" dirty="0"/>
              <a:t> </a:t>
            </a:r>
            <a:r>
              <a:rPr lang="sv-SE" dirty="0" err="1"/>
              <a:t>kwa</a:t>
            </a:r>
            <a:r>
              <a:rPr lang="sv-SE" dirty="0"/>
              <a:t> </a:t>
            </a:r>
            <a:r>
              <a:rPr lang="sv-SE" dirty="0" err="1"/>
              <a:t>kutumia</a:t>
            </a:r>
            <a:r>
              <a:rPr lang="sv-SE" dirty="0"/>
              <a:t> hoja </a:t>
            </a:r>
            <a:r>
              <a:rPr lang="sv-SE" dirty="0" err="1"/>
              <a:t>ya</a:t>
            </a:r>
            <a:r>
              <a:rPr lang="sv-SE" dirty="0"/>
              <a:t> </a:t>
            </a:r>
            <a:r>
              <a:rPr lang="sv-SE" dirty="0" err="1"/>
              <a:t>uhuru</a:t>
            </a:r>
            <a:r>
              <a:rPr lang="sv-SE" dirty="0"/>
              <a:t> wa </a:t>
            </a:r>
            <a:r>
              <a:rPr lang="sv-SE" dirty="0" err="1"/>
              <a:t>dini</a:t>
            </a:r>
            <a:r>
              <a:rPr lang="sv-SE" dirty="0"/>
              <a:t> au </a:t>
            </a:r>
            <a:r>
              <a:rPr lang="sv-SE" dirty="0" err="1"/>
              <a:t>imani</a:t>
            </a:r>
            <a:r>
              <a:rPr lang="sv-SE" dirty="0"/>
              <a:t>.</a:t>
            </a:r>
          </a:p>
          <a:p>
            <a:pPr marL="0" lvl="0" indent="0" algn="l" rtl="0">
              <a:lnSpc>
                <a:spcPct val="115000"/>
              </a:lnSpc>
              <a:spcBef>
                <a:spcPts val="1200"/>
              </a:spcBef>
              <a:spcAft>
                <a:spcPts val="1200"/>
              </a:spcAft>
              <a:buSzPts val="1100"/>
              <a:buNone/>
            </a:pPr>
            <a:endParaRPr dirty="0"/>
          </a:p>
        </p:txBody>
      </p:sp>
      <p:sp>
        <p:nvSpPr>
          <p:cNvPr id="468" name="Google Shape;468;p4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69" name="Google Shape;469;p4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70" name="Google Shape;470;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76200" lvl="0" indent="0" algn="l" rtl="0">
              <a:lnSpc>
                <a:spcPct val="115000"/>
              </a:lnSpc>
              <a:spcBef>
                <a:spcPts val="1300"/>
              </a:spcBef>
              <a:spcAft>
                <a:spcPts val="0"/>
              </a:spcAft>
              <a:buSzPts val="1100"/>
              <a:buNone/>
            </a:pPr>
            <a:r>
              <a:rPr lang="en-GB" dirty="0" err="1">
                <a:highlight>
                  <a:srgbClr val="FFFF00"/>
                </a:highlight>
              </a:rPr>
              <a:t>Kanuni</a:t>
            </a:r>
            <a:r>
              <a:rPr lang="en-GB" dirty="0">
                <a:highlight>
                  <a:srgbClr val="FFFF00"/>
                </a:highlight>
              </a:rPr>
              <a:t> </a:t>
            </a:r>
            <a:r>
              <a:rPr lang="en-GB" dirty="0" err="1">
                <a:highlight>
                  <a:srgbClr val="FFFF00"/>
                </a:highlight>
              </a:rPr>
              <a:t>hizi</a:t>
            </a:r>
            <a:r>
              <a:rPr lang="en-GB" dirty="0">
                <a:highlight>
                  <a:srgbClr val="FFFF00"/>
                </a:highlight>
              </a:rPr>
              <a:t> </a:t>
            </a:r>
            <a:r>
              <a:rPr lang="en-GB" dirty="0" err="1">
                <a:highlight>
                  <a:srgbClr val="FFFF00"/>
                </a:highlight>
              </a:rPr>
              <a:t>ni</a:t>
            </a:r>
            <a:r>
              <a:rPr lang="en-GB" dirty="0">
                <a:highlight>
                  <a:srgbClr val="FFFF00"/>
                </a:highlight>
              </a:rPr>
              <a:t> </a:t>
            </a:r>
            <a:r>
              <a:rPr lang="en-GB" dirty="0" err="1">
                <a:highlight>
                  <a:srgbClr val="FFFF00"/>
                </a:highlight>
              </a:rPr>
              <a:t>muhimu</a:t>
            </a:r>
            <a:r>
              <a:rPr lang="en-GB" dirty="0">
                <a:highlight>
                  <a:srgbClr val="FFFF00"/>
                </a:highlight>
              </a:rPr>
              <a:t> sana. Bila </a:t>
            </a:r>
            <a:r>
              <a:rPr lang="en-GB" dirty="0" err="1">
                <a:highlight>
                  <a:srgbClr val="FFFF00"/>
                </a:highlight>
              </a:rPr>
              <a:t>kuzifuata</a:t>
            </a:r>
            <a:r>
              <a:rPr lang="en-GB" dirty="0">
                <a:highlight>
                  <a:srgbClr val="FFFF00"/>
                </a:highlight>
              </a:rPr>
              <a:t>, </a:t>
            </a:r>
            <a:r>
              <a:rPr lang="en-GB" dirty="0" err="1">
                <a:highlight>
                  <a:srgbClr val="FFFF00"/>
                </a:highlight>
              </a:rPr>
              <a:t>serikali</a:t>
            </a:r>
            <a:r>
              <a:rPr lang="en-GB" dirty="0">
                <a:highlight>
                  <a:srgbClr val="FFFF00"/>
                </a:highlight>
              </a:rPr>
              <a:t> </a:t>
            </a:r>
            <a:r>
              <a:rPr lang="en-GB" dirty="0" err="1">
                <a:highlight>
                  <a:srgbClr val="FFFF00"/>
                </a:highlight>
              </a:rPr>
              <a:t>zinaweza</a:t>
            </a:r>
            <a:r>
              <a:rPr lang="en-GB" dirty="0">
                <a:highlight>
                  <a:srgbClr val="FFFF00"/>
                </a:highlight>
              </a:rPr>
              <a:t> </a:t>
            </a:r>
            <a:r>
              <a:rPr lang="en-GB" dirty="0" err="1">
                <a:highlight>
                  <a:srgbClr val="FFFF00"/>
                </a:highlight>
              </a:rPr>
              <a:t>kuweka</a:t>
            </a:r>
            <a:r>
              <a:rPr lang="en-GB" dirty="0">
                <a:highlight>
                  <a:srgbClr val="FFFF00"/>
                </a:highlight>
              </a:rPr>
              <a:t> </a:t>
            </a:r>
            <a:r>
              <a:rPr lang="en-GB" dirty="0" err="1">
                <a:highlight>
                  <a:srgbClr val="FFFF00"/>
                </a:highlight>
              </a:rPr>
              <a:t>mipaka</a:t>
            </a:r>
            <a:r>
              <a:rPr lang="en-GB" dirty="0">
                <a:highlight>
                  <a:srgbClr val="FFFF00"/>
                </a:highlight>
              </a:rPr>
              <a:t> </a:t>
            </a:r>
            <a:r>
              <a:rPr lang="en-GB" dirty="0" err="1">
                <a:highlight>
                  <a:srgbClr val="FFFF00"/>
                </a:highlight>
              </a:rPr>
              <a:t>kwa</a:t>
            </a:r>
            <a:r>
              <a:rPr lang="en-GB" dirty="0">
                <a:highlight>
                  <a:srgbClr val="FFFF00"/>
                </a:highlight>
              </a:rPr>
              <a:t> </a:t>
            </a:r>
            <a:r>
              <a:rPr lang="en-GB" dirty="0" err="1">
                <a:highlight>
                  <a:srgbClr val="FFFF00"/>
                </a:highlight>
              </a:rPr>
              <a:t>kundi</a:t>
            </a:r>
            <a:r>
              <a:rPr lang="en-GB" dirty="0">
                <a:highlight>
                  <a:srgbClr val="FFFF00"/>
                </a:highlight>
              </a:rPr>
              <a:t> </a:t>
            </a:r>
            <a:r>
              <a:rPr lang="en-GB" dirty="0" err="1">
                <a:highlight>
                  <a:srgbClr val="FFFF00"/>
                </a:highlight>
              </a:rPr>
              <a:t>lolote</a:t>
            </a:r>
            <a:r>
              <a:rPr lang="en-GB" dirty="0">
                <a:highlight>
                  <a:srgbClr val="FFFF00"/>
                </a:highlight>
              </a:rPr>
              <a:t> au </a:t>
            </a:r>
            <a:r>
              <a:rPr lang="en-GB" dirty="0" err="1">
                <a:highlight>
                  <a:srgbClr val="FFFF00"/>
                </a:highlight>
              </a:rPr>
              <a:t>desturi</a:t>
            </a:r>
            <a:r>
              <a:rPr lang="en-GB" dirty="0">
                <a:highlight>
                  <a:srgbClr val="FFFF00"/>
                </a:highlight>
              </a:rPr>
              <a:t> </a:t>
            </a:r>
            <a:r>
              <a:rPr lang="en-GB" dirty="0" err="1">
                <a:highlight>
                  <a:srgbClr val="FFFF00"/>
                </a:highlight>
              </a:rPr>
              <a:t>yoyote</a:t>
            </a:r>
            <a:r>
              <a:rPr lang="en-GB" dirty="0">
                <a:highlight>
                  <a:srgbClr val="FFFF00"/>
                </a:highlight>
              </a:rPr>
              <a:t> </a:t>
            </a:r>
            <a:r>
              <a:rPr lang="en-GB" dirty="0" err="1">
                <a:highlight>
                  <a:srgbClr val="FFFF00"/>
                </a:highlight>
              </a:rPr>
              <a:t>zisizopenda</a:t>
            </a:r>
            <a:r>
              <a:rPr lang="en-GB" dirty="0">
                <a:highlight>
                  <a:srgbClr val="FFFF00"/>
                </a:highlight>
              </a:rPr>
              <a:t> </a:t>
            </a:r>
            <a:r>
              <a:rPr lang="en-GB" dirty="0" err="1">
                <a:highlight>
                  <a:srgbClr val="FFFF00"/>
                </a:highlight>
              </a:rPr>
              <a:t>tu.</a:t>
            </a:r>
            <a:r>
              <a:rPr lang="en-GB" dirty="0">
                <a:highlight>
                  <a:srgbClr val="FFFF00"/>
                </a:highlight>
              </a:rPr>
              <a:t> </a:t>
            </a:r>
            <a:r>
              <a:rPr lang="en-GB" dirty="0" err="1">
                <a:highlight>
                  <a:srgbClr val="FFFF00"/>
                </a:highlight>
              </a:rPr>
              <a:t>Mipaka</a:t>
            </a:r>
            <a:r>
              <a:rPr lang="en-GB" dirty="0">
                <a:highlight>
                  <a:srgbClr val="FFFF00"/>
                </a:highlight>
              </a:rPr>
              <a:t> </a:t>
            </a:r>
            <a:r>
              <a:rPr lang="en-GB" dirty="0" err="1">
                <a:highlight>
                  <a:srgbClr val="FFFF00"/>
                </a:highlight>
              </a:rPr>
              <a:t>ya</a:t>
            </a:r>
            <a:r>
              <a:rPr lang="en-GB" dirty="0">
                <a:highlight>
                  <a:srgbClr val="FFFF00"/>
                </a:highlight>
              </a:rPr>
              <a:t> </a:t>
            </a:r>
            <a:r>
              <a:rPr lang="en-GB" dirty="0" err="1">
                <a:highlight>
                  <a:srgbClr val="FFFF00"/>
                </a:highlight>
              </a:rPr>
              <a:t>haki</a:t>
            </a:r>
            <a:r>
              <a:rPr lang="en-GB" dirty="0">
                <a:highlight>
                  <a:srgbClr val="FFFF00"/>
                </a:highlight>
              </a:rPr>
              <a:t> </a:t>
            </a:r>
            <a:r>
              <a:rPr lang="en-GB" dirty="0" err="1">
                <a:highlight>
                  <a:srgbClr val="FFFF00"/>
                </a:highlight>
              </a:rPr>
              <a:t>inapaswa</a:t>
            </a:r>
            <a:r>
              <a:rPr lang="en-GB" dirty="0">
                <a:highlight>
                  <a:srgbClr val="FFFF00"/>
                </a:highlight>
              </a:rPr>
              <a:t> </a:t>
            </a:r>
            <a:r>
              <a:rPr lang="en-GB" dirty="0" err="1">
                <a:highlight>
                  <a:srgbClr val="FFFF00"/>
                </a:highlight>
              </a:rPr>
              <a:t>kuwa</a:t>
            </a:r>
            <a:r>
              <a:rPr lang="en-GB" dirty="0">
                <a:highlight>
                  <a:srgbClr val="FFFF00"/>
                </a:highlight>
              </a:rPr>
              <a:t> </a:t>
            </a:r>
            <a:r>
              <a:rPr lang="en-GB" dirty="0" err="1">
                <a:highlight>
                  <a:srgbClr val="FFFF00"/>
                </a:highlight>
              </a:rPr>
              <a:t>suluhisho</a:t>
            </a:r>
            <a:r>
              <a:rPr lang="en-GB" dirty="0">
                <a:highlight>
                  <a:srgbClr val="FFFF00"/>
                </a:highlight>
              </a:rPr>
              <a:t> la </a:t>
            </a:r>
            <a:r>
              <a:rPr lang="en-GB" dirty="0" err="1">
                <a:highlight>
                  <a:srgbClr val="FFFF00"/>
                </a:highlight>
              </a:rPr>
              <a:t>mwisho</a:t>
            </a:r>
            <a:r>
              <a:rPr lang="en-GB" dirty="0">
                <a:highlight>
                  <a:srgbClr val="FFFF00"/>
                </a:highlight>
              </a:rPr>
              <a:t>, </a:t>
            </a:r>
            <a:r>
              <a:rPr lang="en-GB" dirty="0" err="1">
                <a:highlight>
                  <a:srgbClr val="FFFF00"/>
                </a:highlight>
              </a:rPr>
              <a:t>siyo</a:t>
            </a:r>
            <a:r>
              <a:rPr lang="en-GB" dirty="0">
                <a:highlight>
                  <a:srgbClr val="FFFF00"/>
                </a:highlight>
              </a:rPr>
              <a:t> </a:t>
            </a:r>
            <a:r>
              <a:rPr lang="en-GB" dirty="0" err="1">
                <a:highlight>
                  <a:srgbClr val="FFFF00"/>
                </a:highlight>
              </a:rPr>
              <a:t>chombo</a:t>
            </a:r>
            <a:r>
              <a:rPr lang="en-GB" dirty="0">
                <a:highlight>
                  <a:srgbClr val="FFFF00"/>
                </a:highlight>
              </a:rPr>
              <a:t> cha </a:t>
            </a:r>
            <a:r>
              <a:rPr lang="en-GB" dirty="0" err="1">
                <a:highlight>
                  <a:srgbClr val="FFFF00"/>
                </a:highlight>
              </a:rPr>
              <a:t>serikali</a:t>
            </a:r>
            <a:r>
              <a:rPr lang="en-GB" dirty="0">
                <a:highlight>
                  <a:srgbClr val="FFFF00"/>
                </a:highlight>
              </a:rPr>
              <a:t> cha </a:t>
            </a:r>
            <a:r>
              <a:rPr lang="en-GB" dirty="0" err="1">
                <a:highlight>
                  <a:srgbClr val="FFFF00"/>
                </a:highlight>
              </a:rPr>
              <a:t>kudhibiti</a:t>
            </a:r>
            <a:r>
              <a:rPr lang="en-GB" dirty="0">
                <a:highlight>
                  <a:srgbClr val="FFFF00"/>
                </a:highlight>
              </a:rPr>
              <a:t> </a:t>
            </a:r>
            <a:r>
              <a:rPr lang="en-GB" dirty="0" err="1">
                <a:highlight>
                  <a:srgbClr val="FFFF00"/>
                </a:highlight>
              </a:rPr>
              <a:t>watu</a:t>
            </a:r>
            <a:r>
              <a:rPr lang="en-GB" dirty="0">
                <a:highlight>
                  <a:srgbClr val="FFFF00"/>
                </a:highlight>
              </a:rPr>
              <a:t>. </a:t>
            </a:r>
          </a:p>
          <a:p>
            <a:pPr marL="0" marR="76200" lvl="0" indent="0" algn="l" rtl="0">
              <a:lnSpc>
                <a:spcPct val="115000"/>
              </a:lnSpc>
              <a:spcBef>
                <a:spcPts val="1300"/>
              </a:spcBef>
              <a:spcAft>
                <a:spcPts val="0"/>
              </a:spcAft>
              <a:buSzPts val="1100"/>
              <a:buNone/>
            </a:pPr>
            <a:endParaRPr lang="en-GB" dirty="0">
              <a:highlight>
                <a:srgbClr val="FFFF00"/>
              </a:highlight>
            </a:endParaRPr>
          </a:p>
          <a:p>
            <a:pPr marL="0" marR="76200" lvl="0" indent="0" algn="l" rtl="0">
              <a:lnSpc>
                <a:spcPct val="115000"/>
              </a:lnSpc>
              <a:spcBef>
                <a:spcPts val="1300"/>
              </a:spcBef>
              <a:spcAft>
                <a:spcPts val="0"/>
              </a:spcAft>
              <a:buSzPts val="1100"/>
              <a:buNone/>
            </a:pPr>
            <a:r>
              <a:rPr lang="en-GB" dirty="0">
                <a:highlight>
                  <a:srgbClr val="FFFF00"/>
                </a:highlight>
              </a:rPr>
              <a:t>Katika </a:t>
            </a:r>
            <a:r>
              <a:rPr lang="en-GB" dirty="0" err="1">
                <a:highlight>
                  <a:srgbClr val="FFFF00"/>
                </a:highlight>
              </a:rPr>
              <a:t>vipindi</a:t>
            </a:r>
            <a:r>
              <a:rPr lang="en-GB" dirty="0">
                <a:highlight>
                  <a:srgbClr val="FFFF00"/>
                </a:highlight>
              </a:rPr>
              <a:t> </a:t>
            </a:r>
            <a:r>
              <a:rPr lang="en-GB" dirty="0" err="1">
                <a:highlight>
                  <a:srgbClr val="FFFF00"/>
                </a:highlight>
              </a:rPr>
              <a:t>vijavyo</a:t>
            </a:r>
            <a:r>
              <a:rPr lang="en-GB" dirty="0">
                <a:highlight>
                  <a:srgbClr val="FFFF00"/>
                </a:highlight>
              </a:rPr>
              <a:t>, </a:t>
            </a:r>
            <a:r>
              <a:rPr lang="en-GB" dirty="0" err="1">
                <a:highlight>
                  <a:srgbClr val="FFFF00"/>
                </a:highlight>
              </a:rPr>
              <a:t>tutachunguza</a:t>
            </a:r>
            <a:r>
              <a:rPr lang="en-GB" dirty="0">
                <a:highlight>
                  <a:srgbClr val="FFFF00"/>
                </a:highlight>
              </a:rPr>
              <a:t> </a:t>
            </a:r>
            <a:r>
              <a:rPr lang="en-GB" dirty="0" err="1">
                <a:highlight>
                  <a:srgbClr val="FFFF00"/>
                </a:highlight>
              </a:rPr>
              <a:t>kwa</a:t>
            </a:r>
            <a:r>
              <a:rPr lang="en-GB" dirty="0">
                <a:highlight>
                  <a:srgbClr val="FFFF00"/>
                </a:highlight>
              </a:rPr>
              <a:t> kina </a:t>
            </a:r>
            <a:r>
              <a:rPr lang="en-GB" dirty="0" err="1">
                <a:highlight>
                  <a:srgbClr val="FFFF00"/>
                </a:highlight>
              </a:rPr>
              <a:t>ukiukwaji</a:t>
            </a:r>
            <a:r>
              <a:rPr lang="en-GB" dirty="0">
                <a:highlight>
                  <a:srgbClr val="FFFF00"/>
                </a:highlight>
              </a:rPr>
              <a:t> </a:t>
            </a:r>
            <a:r>
              <a:rPr lang="en-GB" dirty="0" err="1">
                <a:highlight>
                  <a:srgbClr val="FFFF00"/>
                </a:highlight>
              </a:rPr>
              <a:t>wa</a:t>
            </a:r>
            <a:r>
              <a:rPr lang="en-GB" dirty="0">
                <a:highlight>
                  <a:srgbClr val="FFFF00"/>
                </a:highlight>
              </a:rPr>
              <a:t> uhuru </a:t>
            </a:r>
            <a:r>
              <a:rPr lang="en-GB" dirty="0" err="1">
                <a:highlight>
                  <a:srgbClr val="FFFF00"/>
                </a:highlight>
              </a:rPr>
              <a:t>wa</a:t>
            </a:r>
            <a:r>
              <a:rPr lang="en-GB" dirty="0">
                <a:highlight>
                  <a:srgbClr val="FFFF00"/>
                </a:highlight>
              </a:rPr>
              <a:t> </a:t>
            </a:r>
            <a:r>
              <a:rPr lang="en-GB" dirty="0" err="1">
                <a:highlight>
                  <a:srgbClr val="FFFF00"/>
                </a:highlight>
              </a:rPr>
              <a:t>dini</a:t>
            </a:r>
            <a:r>
              <a:rPr lang="en-GB" dirty="0">
                <a:highlight>
                  <a:srgbClr val="FFFF00"/>
                </a:highlight>
              </a:rPr>
              <a:t> au </a:t>
            </a:r>
            <a:r>
              <a:rPr lang="en-GB" dirty="0" err="1">
                <a:highlight>
                  <a:srgbClr val="FFFF00"/>
                </a:highlight>
              </a:rPr>
              <a:t>imani</a:t>
            </a:r>
            <a:r>
              <a:rPr lang="en-GB" dirty="0">
                <a:highlight>
                  <a:srgbClr val="FFFF00"/>
                </a:highlight>
              </a:rPr>
              <a:t> </a:t>
            </a:r>
            <a:r>
              <a:rPr lang="en-GB" dirty="0" err="1">
                <a:highlight>
                  <a:srgbClr val="FFFF00"/>
                </a:highlight>
              </a:rPr>
              <a:t>unaotokea</a:t>
            </a:r>
            <a:r>
              <a:rPr lang="en-GB" dirty="0">
                <a:highlight>
                  <a:srgbClr val="FFFF00"/>
                </a:highlight>
              </a:rPr>
              <a:t> </a:t>
            </a:r>
            <a:r>
              <a:rPr lang="en-GB" dirty="0" err="1">
                <a:highlight>
                  <a:srgbClr val="FFFF00"/>
                </a:highlight>
              </a:rPr>
              <a:t>sehemu</a:t>
            </a:r>
            <a:r>
              <a:rPr lang="en-GB" dirty="0">
                <a:highlight>
                  <a:srgbClr val="FFFF00"/>
                </a:highlight>
              </a:rPr>
              <a:t> </a:t>
            </a:r>
            <a:r>
              <a:rPr lang="en-GB" dirty="0" err="1">
                <a:highlight>
                  <a:srgbClr val="FFFF00"/>
                </a:highlight>
              </a:rPr>
              <a:t>mbalimbali</a:t>
            </a:r>
            <a:r>
              <a:rPr lang="en-GB" dirty="0">
                <a:highlight>
                  <a:srgbClr val="FFFF00"/>
                </a:highlight>
              </a:rPr>
              <a:t> </a:t>
            </a:r>
            <a:r>
              <a:rPr lang="en-GB" dirty="0" err="1">
                <a:highlight>
                  <a:srgbClr val="FFFF00"/>
                </a:highlight>
              </a:rPr>
              <a:t>duniani</a:t>
            </a:r>
            <a:r>
              <a:rPr lang="en-GB" dirty="0">
                <a:highlight>
                  <a:srgbClr val="FFFF00"/>
                </a:highlight>
              </a:rPr>
              <a:t>.</a:t>
            </a:r>
            <a:endParaRPr dirty="0"/>
          </a:p>
        </p:txBody>
      </p:sp>
      <p:sp>
        <p:nvSpPr>
          <p:cNvPr id="481" name="Google Shape;481;p4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82" name="Google Shape;482;p4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83" name="Google Shape;483;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a:t>Zingatia:</a:t>
            </a:r>
            <a:r>
              <a:rPr lang="en-GB"/>
              <a:t> Unaweza kutaka kuongeza slaidi moja au zaidi hapa kuhusu kile ambacho sheria ya nchi yako inasema kuhusu FORB.</a:t>
            </a:r>
            <a:endParaRPr>
              <a:solidFill>
                <a:schemeClr val="dk1"/>
              </a:solidFill>
            </a:endParaRPr>
          </a:p>
        </p:txBody>
      </p:sp>
      <p:sp>
        <p:nvSpPr>
          <p:cNvPr id="491" name="Google Shape;491;p4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492" name="Google Shape;492;p4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493" name="Google Shape;493;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i="1" dirty="0" err="1"/>
              <a:t>Slaidi</a:t>
            </a:r>
            <a:r>
              <a:rPr lang="en-GB" i="1" dirty="0"/>
              <a:t> za 48-60 </a:t>
            </a:r>
            <a:r>
              <a:rPr lang="en-GB" i="1" dirty="0" err="1"/>
              <a:t>zinahusiana</a:t>
            </a:r>
            <a:r>
              <a:rPr lang="en-GB" i="1" dirty="0"/>
              <a:t> </a:t>
            </a:r>
            <a:r>
              <a:rPr lang="en-GB" i="1" dirty="0" err="1"/>
              <a:t>na</a:t>
            </a:r>
            <a:r>
              <a:rPr lang="en-GB" i="1" dirty="0"/>
              <a:t> </a:t>
            </a:r>
            <a:r>
              <a:rPr lang="en-GB" i="1" dirty="0" err="1"/>
              <a:t>zoezi</a:t>
            </a:r>
            <a:r>
              <a:rPr lang="en-GB" i="1" dirty="0"/>
              <a:t> la FORB </a:t>
            </a:r>
            <a:r>
              <a:rPr lang="en-GB" i="1" dirty="0" err="1"/>
              <a:t>katika</a:t>
            </a:r>
            <a:r>
              <a:rPr lang="en-GB" i="1" dirty="0"/>
              <a:t> </a:t>
            </a:r>
            <a:r>
              <a:rPr lang="en-GB" i="1" dirty="0" err="1"/>
              <a:t>maisha</a:t>
            </a:r>
            <a:r>
              <a:rPr lang="en-GB" i="1" dirty="0"/>
              <a:t> </a:t>
            </a:r>
            <a:r>
              <a:rPr lang="en-GB" i="1" dirty="0" err="1"/>
              <a:t>yetu</a:t>
            </a:r>
            <a:r>
              <a:rPr lang="en-GB" i="1" dirty="0"/>
              <a:t> </a:t>
            </a:r>
            <a:r>
              <a:rPr lang="en-GB" i="1" dirty="0" err="1"/>
              <a:t>ya</a:t>
            </a:r>
            <a:r>
              <a:rPr lang="en-GB" i="1" dirty="0"/>
              <a:t> </a:t>
            </a:r>
            <a:r>
              <a:rPr lang="en-GB" i="1" dirty="0" err="1"/>
              <a:t>kila</a:t>
            </a:r>
            <a:r>
              <a:rPr lang="en-GB" i="1" dirty="0"/>
              <a:t> siku. </a:t>
            </a:r>
            <a:r>
              <a:rPr lang="en-GB" i="1" dirty="0" err="1"/>
              <a:t>Tumieni</a:t>
            </a:r>
            <a:r>
              <a:rPr lang="en-GB" i="1" dirty="0"/>
              <a:t> </a:t>
            </a:r>
            <a:r>
              <a:rPr lang="en-GB" i="1" dirty="0" err="1"/>
              <a:t>slaidi</a:t>
            </a:r>
            <a:r>
              <a:rPr lang="en-GB" i="1" dirty="0"/>
              <a:t> </a:t>
            </a:r>
            <a:r>
              <a:rPr lang="en-GB" i="1" dirty="0" err="1"/>
              <a:t>hizi</a:t>
            </a:r>
            <a:r>
              <a:rPr lang="en-GB" i="1" dirty="0"/>
              <a:t> </a:t>
            </a:r>
            <a:r>
              <a:rPr lang="en-GB" i="1" dirty="0" err="1"/>
              <a:t>wakati</a:t>
            </a:r>
            <a:r>
              <a:rPr lang="en-GB" i="1" dirty="0"/>
              <a:t> </a:t>
            </a:r>
            <a:r>
              <a:rPr lang="en-GB" i="1" dirty="0" err="1"/>
              <a:t>mnasoma</a:t>
            </a:r>
            <a:r>
              <a:rPr lang="en-GB" i="1" dirty="0"/>
              <a:t> </a:t>
            </a:r>
            <a:r>
              <a:rPr lang="en-GB" i="1" dirty="0" err="1"/>
              <a:t>maandishi</a:t>
            </a:r>
            <a:r>
              <a:rPr lang="en-GB" i="1" dirty="0"/>
              <a:t> </a:t>
            </a:r>
            <a:r>
              <a:rPr lang="en-GB" i="1" dirty="0" err="1"/>
              <a:t>katika</a:t>
            </a:r>
            <a:r>
              <a:rPr lang="en-GB" i="1" dirty="0"/>
              <a:t> </a:t>
            </a:r>
            <a:r>
              <a:rPr lang="en-GB" i="1" dirty="0" err="1"/>
              <a:t>vidokezo</a:t>
            </a:r>
            <a:r>
              <a:rPr lang="en-GB" i="1" dirty="0"/>
              <a:t> </a:t>
            </a:r>
            <a:r>
              <a:rPr lang="en-GB" i="1" dirty="0" err="1"/>
              <a:t>vya</a:t>
            </a:r>
            <a:r>
              <a:rPr lang="en-GB" i="1" dirty="0"/>
              <a:t> </a:t>
            </a:r>
            <a:r>
              <a:rPr lang="en-GB" i="1" dirty="0" err="1"/>
              <a:t>mzungumzaji</a:t>
            </a:r>
            <a:r>
              <a:rPr lang="en-GB" i="1" dirty="0"/>
              <a:t> au </a:t>
            </a:r>
            <a:r>
              <a:rPr lang="en-GB" i="1" dirty="0" err="1"/>
              <a:t>mkisema</a:t>
            </a:r>
            <a:r>
              <a:rPr lang="en-GB" i="1" dirty="0"/>
              <a:t> </a:t>
            </a:r>
            <a:r>
              <a:rPr lang="en-GB" i="1" dirty="0" err="1"/>
              <a:t>jambo</a:t>
            </a:r>
            <a:r>
              <a:rPr lang="en-GB" i="1" dirty="0"/>
              <a:t> </a:t>
            </a:r>
            <a:r>
              <a:rPr lang="en-GB" i="1" dirty="0" err="1"/>
              <a:t>linalofanana</a:t>
            </a:r>
            <a:r>
              <a:rPr lang="en-GB" i="1"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0"/>
              </a:spcAft>
              <a:buClr>
                <a:schemeClr val="dk1"/>
              </a:buClr>
              <a:buSzPts val="1100"/>
              <a:buFont typeface="Arial"/>
              <a:buNone/>
            </a:pPr>
            <a:r>
              <a:rPr lang="en-GB" dirty="0" err="1"/>
              <a:t>Fikiria</a:t>
            </a:r>
            <a:r>
              <a:rPr lang="en-GB" dirty="0"/>
              <a:t> </a:t>
            </a:r>
            <a:r>
              <a:rPr lang="en-GB" dirty="0" err="1"/>
              <a:t>kuhusu</a:t>
            </a:r>
            <a:r>
              <a:rPr lang="en-GB" dirty="0"/>
              <a:t> siku </a:t>
            </a:r>
            <a:r>
              <a:rPr lang="en-GB" dirty="0" err="1"/>
              <a:t>ya</a:t>
            </a:r>
            <a:r>
              <a:rPr lang="en-GB" dirty="0"/>
              <a:t> </a:t>
            </a:r>
            <a:r>
              <a:rPr lang="en-GB" dirty="0" err="1"/>
              <a:t>kawaida</a:t>
            </a:r>
            <a:r>
              <a:rPr lang="en-GB" dirty="0"/>
              <a:t> </a:t>
            </a:r>
            <a:r>
              <a:rPr lang="en-GB" dirty="0" err="1"/>
              <a:t>katika</a:t>
            </a:r>
            <a:r>
              <a:rPr lang="en-GB" dirty="0"/>
              <a:t> </a:t>
            </a:r>
            <a:r>
              <a:rPr lang="en-GB" dirty="0" err="1"/>
              <a:t>maisha</a:t>
            </a:r>
            <a:r>
              <a:rPr lang="en-GB" dirty="0"/>
              <a:t> </a:t>
            </a:r>
            <a:r>
              <a:rPr lang="en-GB" dirty="0" err="1"/>
              <a:t>yako</a:t>
            </a:r>
            <a:r>
              <a:rPr lang="en-GB"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Mwanaume</a:t>
            </a:r>
            <a:r>
              <a:rPr lang="en-GB" i="1" dirty="0"/>
              <a:t> </a:t>
            </a:r>
            <a:r>
              <a:rPr lang="en-GB" i="1" dirty="0" err="1"/>
              <a:t>Mwislamu</a:t>
            </a:r>
            <a:r>
              <a:rPr lang="en-GB" i="1" dirty="0"/>
              <a:t> </a:t>
            </a:r>
            <a:r>
              <a:rPr lang="en-GB" i="1" dirty="0" err="1"/>
              <a:t>akishika</a:t>
            </a:r>
            <a:r>
              <a:rPr lang="en-GB" i="1" dirty="0"/>
              <a:t> </a:t>
            </a:r>
            <a:r>
              <a:rPr lang="en-GB" i="1" dirty="0" err="1"/>
              <a:t>udhu</a:t>
            </a:r>
            <a:r>
              <a:rPr lang="en-GB" i="1" dirty="0"/>
              <a:t> </a:t>
            </a:r>
            <a:r>
              <a:rPr lang="en-GB" i="1" dirty="0" err="1"/>
              <a:t>kabla</a:t>
            </a:r>
            <a:r>
              <a:rPr lang="en-GB" i="1" dirty="0"/>
              <a:t> </a:t>
            </a:r>
            <a:r>
              <a:rPr lang="en-GB" i="1" dirty="0" err="1"/>
              <a:t>ya</a:t>
            </a:r>
            <a:r>
              <a:rPr lang="en-GB" i="1" dirty="0"/>
              <a:t> </a:t>
            </a:r>
            <a:r>
              <a:rPr lang="en-GB" i="1" dirty="0" err="1"/>
              <a:t>swala</a:t>
            </a:r>
            <a:r>
              <a:rPr lang="en-GB" i="1" dirty="0"/>
              <a:t>, Indonesia).</a:t>
            </a:r>
            <a:endParaRPr i="1" dirty="0"/>
          </a:p>
        </p:txBody>
      </p:sp>
      <p:sp>
        <p:nvSpPr>
          <p:cNvPr id="500" name="Google Shape;500;p4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01" name="Google Shape;501;p4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02" name="Google Shape;50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cap="none" baseline="0" dirty="0">
                <a:solidFill>
                  <a:schemeClr val="dk1"/>
                </a:solidFill>
                <a:latin typeface="Calibri"/>
                <a:ea typeface="Calibri"/>
                <a:cs typeface="Calibri"/>
                <a:sym typeface="Calibri"/>
              </a:rPr>
              <a:t>Ni </a:t>
            </a:r>
            <a:r>
              <a:rPr lang="en-GB" sz="1200" b="0" i="0" u="none" strike="noStrike" cap="none" baseline="0" dirty="0" err="1">
                <a:solidFill>
                  <a:schemeClr val="dk1"/>
                </a:solidFill>
                <a:latin typeface="Calibri"/>
                <a:ea typeface="Calibri"/>
                <a:cs typeface="Calibri"/>
                <a:sym typeface="Calibri"/>
              </a:rPr>
              <a:t>lini</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na</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vipi</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unaonyesha</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mawazo</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yako</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imani</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zako</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maswali</a:t>
            </a:r>
            <a:r>
              <a:rPr lang="en-GB" sz="1200" b="0" i="0" u="none" strike="noStrike" cap="none" baseline="0" dirty="0">
                <a:solidFill>
                  <a:schemeClr val="dk1"/>
                </a:solidFill>
                <a:latin typeface="Calibri"/>
                <a:ea typeface="Calibri"/>
                <a:cs typeface="Calibri"/>
                <a:sym typeface="Calibri"/>
              </a:rPr>
              <a:t> </a:t>
            </a:r>
            <a:r>
              <a:rPr lang="en-GB" sz="1200" b="0" i="0" u="none" strike="noStrike" cap="none" baseline="0" dirty="0" err="1">
                <a:solidFill>
                  <a:schemeClr val="dk1"/>
                </a:solidFill>
                <a:latin typeface="Calibri"/>
                <a:ea typeface="Calibri"/>
                <a:cs typeface="Calibri"/>
                <a:sym typeface="Calibri"/>
              </a:rPr>
              <a:t>yako</a:t>
            </a:r>
            <a:r>
              <a:rPr lang="en-GB" sz="1200" b="0" i="0" u="none" strike="noStrike" cap="none" baseline="0" dirty="0">
                <a:solidFill>
                  <a:schemeClr val="dk1"/>
                </a:solidFill>
                <a:latin typeface="Calibri"/>
                <a:ea typeface="Calibri"/>
                <a:cs typeface="Calibri"/>
                <a:sym typeface="Calibri"/>
              </a:rPr>
              <a:t>…</a:t>
            </a:r>
            <a:endParaRPr lang="en-GB" sz="1200" i="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i="1" dirty="0"/>
              <a:t>(Familia </a:t>
            </a:r>
            <a:r>
              <a:rPr lang="en-GB" i="1" dirty="0" err="1"/>
              <a:t>ya</a:t>
            </a:r>
            <a:r>
              <a:rPr lang="en-GB" i="1" dirty="0"/>
              <a:t> </a:t>
            </a:r>
            <a:r>
              <a:rPr lang="en-GB" i="1" dirty="0" err="1"/>
              <a:t>Kikristo</a:t>
            </a:r>
            <a:r>
              <a:rPr lang="en-GB" i="1" dirty="0"/>
              <a:t> </a:t>
            </a:r>
            <a:r>
              <a:rPr lang="en-GB" i="1" dirty="0" err="1"/>
              <a:t>ikisali</a:t>
            </a:r>
            <a:r>
              <a:rPr lang="en-GB" i="1" dirty="0"/>
              <a:t> </a:t>
            </a:r>
            <a:r>
              <a:rPr lang="en-GB" i="1" dirty="0" err="1"/>
              <a:t>kabla</a:t>
            </a:r>
            <a:r>
              <a:rPr lang="en-GB" i="1" dirty="0"/>
              <a:t> </a:t>
            </a:r>
            <a:r>
              <a:rPr lang="en-GB" i="1" dirty="0" err="1"/>
              <a:t>ya</a:t>
            </a:r>
            <a:r>
              <a:rPr lang="en-GB" i="1" dirty="0"/>
              <a:t> kula, </a:t>
            </a:r>
            <a:r>
              <a:rPr lang="en-GB" i="1" dirty="0" err="1"/>
              <a:t>Marekani</a:t>
            </a:r>
            <a:r>
              <a:rPr lang="en-GB" i="1" dirty="0"/>
              <a:t>)</a:t>
            </a:r>
            <a:endParaRPr sz="1200" dirty="0">
              <a:solidFill>
                <a:schemeClr val="dk1"/>
              </a:solidFill>
              <a:latin typeface="Calibri"/>
              <a:ea typeface="Calibri"/>
              <a:cs typeface="Calibri"/>
              <a:sym typeface="Calibri"/>
            </a:endParaRPr>
          </a:p>
        </p:txBody>
      </p:sp>
      <p:sp>
        <p:nvSpPr>
          <p:cNvPr id="510" name="Google Shape;510;p4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11" name="Google Shape;511;p4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12" name="Google Shape;512;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err="1"/>
              <a:t>Watu</a:t>
            </a:r>
            <a:r>
              <a:rPr lang="en-GB" dirty="0"/>
              <a:t> </a:t>
            </a:r>
            <a:r>
              <a:rPr lang="en-GB" dirty="0" err="1"/>
              <a:t>wa</a:t>
            </a:r>
            <a:r>
              <a:rPr lang="en-GB" dirty="0"/>
              <a:t> </a:t>
            </a:r>
            <a:r>
              <a:rPr lang="en-GB" dirty="0" err="1"/>
              <a:t>kijiji</a:t>
            </a:r>
            <a:r>
              <a:rPr lang="en-GB" dirty="0"/>
              <a:t> </a:t>
            </a:r>
            <a:r>
              <a:rPr lang="en-GB" dirty="0" err="1"/>
              <a:t>kilichokuwa</a:t>
            </a:r>
            <a:r>
              <a:rPr lang="en-GB" dirty="0"/>
              <a:t> </a:t>
            </a:r>
            <a:r>
              <a:rPr lang="en-GB" dirty="0" err="1"/>
              <a:t>msituni</a:t>
            </a:r>
            <a:r>
              <a:rPr lang="en-GB" dirty="0"/>
              <a:t> </a:t>
            </a:r>
            <a:r>
              <a:rPr lang="en-GB" dirty="0" err="1"/>
              <a:t>walijulikana</a:t>
            </a:r>
            <a:r>
              <a:rPr lang="en-GB" dirty="0"/>
              <a:t> </a:t>
            </a:r>
            <a:r>
              <a:rPr lang="en-GB" dirty="0" err="1"/>
              <a:t>kwa</a:t>
            </a:r>
            <a:r>
              <a:rPr lang="en-GB" dirty="0"/>
              <a:t> </a:t>
            </a:r>
            <a:r>
              <a:rPr lang="en-GB" dirty="0" err="1"/>
              <a:t>umahiri</a:t>
            </a:r>
            <a:r>
              <a:rPr lang="en-GB" dirty="0"/>
              <a:t> </a:t>
            </a:r>
            <a:r>
              <a:rPr lang="en-GB" dirty="0" err="1"/>
              <a:t>wao</a:t>
            </a:r>
            <a:r>
              <a:rPr lang="en-GB" dirty="0"/>
              <a:t> </a:t>
            </a:r>
            <a:r>
              <a:rPr lang="en-GB" dirty="0" err="1"/>
              <a:t>wa</a:t>
            </a:r>
            <a:r>
              <a:rPr lang="en-GB" dirty="0"/>
              <a:t> </a:t>
            </a:r>
            <a:r>
              <a:rPr lang="en-GB" dirty="0" err="1"/>
              <a:t>kupiga</a:t>
            </a:r>
            <a:r>
              <a:rPr lang="en-GB" dirty="0"/>
              <a:t> ngoma </a:t>
            </a:r>
            <a:r>
              <a:rPr lang="en-GB" dirty="0" err="1"/>
              <a:t>na</a:t>
            </a:r>
            <a:r>
              <a:rPr lang="en-GB" dirty="0"/>
              <a:t> </a:t>
            </a:r>
            <a:r>
              <a:rPr lang="en-GB" dirty="0" err="1"/>
              <a:t>kucheza</a:t>
            </a: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Mara </a:t>
            </a:r>
            <a:r>
              <a:rPr lang="en-GB" dirty="0" err="1"/>
              <a:t>tu</a:t>
            </a:r>
            <a:r>
              <a:rPr lang="en-GB" dirty="0"/>
              <a:t> </a:t>
            </a:r>
            <a:r>
              <a:rPr lang="en-GB" dirty="0" err="1"/>
              <a:t>mtoto</a:t>
            </a:r>
            <a:r>
              <a:rPr lang="en-GB" dirty="0"/>
              <a:t> </a:t>
            </a:r>
            <a:r>
              <a:rPr lang="en-GB" dirty="0" err="1"/>
              <a:t>alipoanza</a:t>
            </a:r>
            <a:r>
              <a:rPr lang="en-GB" dirty="0"/>
              <a:t> </a:t>
            </a:r>
            <a:r>
              <a:rPr lang="en-GB" dirty="0" err="1"/>
              <a:t>kukaa</a:t>
            </a:r>
            <a:r>
              <a:rPr lang="en-GB" dirty="0"/>
              <a:t> </a:t>
            </a:r>
            <a:r>
              <a:rPr lang="en-GB" dirty="0" err="1"/>
              <a:t>wima</a:t>
            </a:r>
            <a:r>
              <a:rPr lang="en-GB" dirty="0"/>
              <a:t>, </a:t>
            </a:r>
            <a:r>
              <a:rPr lang="en-GB" dirty="0" err="1"/>
              <a:t>alipewa</a:t>
            </a:r>
            <a:r>
              <a:rPr lang="en-GB" dirty="0"/>
              <a:t> ngoma.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Kulikuwa</a:t>
            </a:r>
            <a:r>
              <a:rPr lang="en-GB" dirty="0"/>
              <a:t> </a:t>
            </a:r>
            <a:r>
              <a:rPr lang="en-GB" dirty="0" err="1"/>
              <a:t>na</a:t>
            </a:r>
            <a:r>
              <a:rPr lang="en-GB" dirty="0"/>
              <a:t> ngoma </a:t>
            </a:r>
            <a:r>
              <a:rPr lang="en-GB" dirty="0" err="1"/>
              <a:t>ndogo</a:t>
            </a:r>
            <a:r>
              <a:rPr lang="en-GB" dirty="0"/>
              <a:t> </a:t>
            </a:r>
            <a:r>
              <a:rPr lang="en-GB" dirty="0" err="1"/>
              <a:t>zilizosikika</a:t>
            </a:r>
            <a:r>
              <a:rPr lang="en-GB" dirty="0"/>
              <a:t> </a:t>
            </a:r>
            <a:r>
              <a:rPr lang="en-GB" dirty="0" err="1"/>
              <a:t>kama</a:t>
            </a:r>
            <a:r>
              <a:rPr lang="en-GB" dirty="0"/>
              <a:t> </a:t>
            </a:r>
            <a:r>
              <a:rPr lang="en-GB" dirty="0" err="1"/>
              <a:t>manyunyu</a:t>
            </a:r>
            <a:r>
              <a:rPr lang="en-GB" dirty="0"/>
              <a:t> </a:t>
            </a:r>
            <a:r>
              <a:rPr lang="en-GB" dirty="0" err="1"/>
              <a:t>ya</a:t>
            </a:r>
            <a:r>
              <a:rPr lang="en-GB" dirty="0"/>
              <a:t> </a:t>
            </a:r>
            <a:r>
              <a:rPr lang="en-GB" dirty="0" err="1"/>
              <a:t>mvua</a:t>
            </a:r>
            <a:r>
              <a:rPr lang="en-GB" dirty="0"/>
              <a:t> </a:t>
            </a:r>
            <a:r>
              <a:rPr lang="en-GB" dirty="0" err="1"/>
              <a:t>tulivu</a:t>
            </a:r>
            <a:r>
              <a:rPr lang="en-GB" dirty="0"/>
              <a:t> </a:t>
            </a:r>
            <a:r>
              <a:rPr lang="en-GB" dirty="0" err="1"/>
              <a:t>na</a:t>
            </a:r>
            <a:r>
              <a:rPr lang="en-GB" dirty="0"/>
              <a:t> ngoma </a:t>
            </a:r>
            <a:r>
              <a:rPr lang="en-GB" dirty="0" err="1"/>
              <a:t>kubwa</a:t>
            </a:r>
            <a:r>
              <a:rPr lang="en-GB" dirty="0"/>
              <a:t> </a:t>
            </a:r>
            <a:r>
              <a:rPr lang="en-GB" dirty="0" err="1"/>
              <a:t>zenye</a:t>
            </a:r>
            <a:r>
              <a:rPr lang="en-GB" dirty="0"/>
              <a:t> </a:t>
            </a:r>
            <a:r>
              <a:rPr lang="en-GB" dirty="0" err="1"/>
              <a:t>mtikisiko</a:t>
            </a:r>
            <a:r>
              <a:rPr lang="en-GB" dirty="0"/>
              <a:t> </a:t>
            </a:r>
            <a:r>
              <a:rPr lang="en-GB" dirty="0" err="1"/>
              <a:t>mkali</a:t>
            </a:r>
            <a:r>
              <a:rPr lang="en-GB" dirty="0"/>
              <a:t> </a:t>
            </a:r>
            <a:r>
              <a:rPr lang="en-GB" dirty="0" err="1"/>
              <a:t>zilizohitaji</a:t>
            </a:r>
            <a:r>
              <a:rPr lang="en-GB" dirty="0"/>
              <a:t> </a:t>
            </a:r>
            <a:r>
              <a:rPr lang="en-GB" dirty="0" err="1"/>
              <a:t>watu</a:t>
            </a:r>
            <a:r>
              <a:rPr lang="en-GB" dirty="0"/>
              <a:t> </a:t>
            </a:r>
            <a:r>
              <a:rPr lang="en-GB" dirty="0" err="1"/>
              <a:t>wawili</a:t>
            </a:r>
            <a:r>
              <a:rPr lang="en-GB" dirty="0"/>
              <a:t> </a:t>
            </a:r>
            <a:r>
              <a:rPr lang="en-GB" dirty="0" err="1"/>
              <a:t>kubeba</a:t>
            </a:r>
            <a:r>
              <a:rPr lang="en-GB" dirty="0"/>
              <a: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err="1"/>
              <a:t>Kupiga</a:t>
            </a:r>
            <a:r>
              <a:rPr lang="en-GB" dirty="0"/>
              <a:t> ngoma </a:t>
            </a:r>
            <a:r>
              <a:rPr lang="en-GB" dirty="0" err="1"/>
              <a:t>kulifuatana</a:t>
            </a:r>
            <a:r>
              <a:rPr lang="en-GB" dirty="0"/>
              <a:t> </a:t>
            </a:r>
            <a:r>
              <a:rPr lang="en-GB" dirty="0" err="1"/>
              <a:t>na</a:t>
            </a:r>
            <a:r>
              <a:rPr lang="en-GB" dirty="0"/>
              <a:t> </a:t>
            </a:r>
            <a:r>
              <a:rPr lang="en-GB" dirty="0" err="1"/>
              <a:t>maisha</a:t>
            </a:r>
            <a:r>
              <a:rPr lang="en-GB" dirty="0"/>
              <a:t> </a:t>
            </a:r>
            <a:r>
              <a:rPr lang="en-GB" dirty="0" err="1"/>
              <a:t>yao</a:t>
            </a:r>
            <a:r>
              <a:rPr lang="en-GB" dirty="0"/>
              <a:t> – </a:t>
            </a:r>
            <a:r>
              <a:rPr lang="en-GB" dirty="0" err="1"/>
              <a:t>kusherehekea</a:t>
            </a:r>
            <a:r>
              <a:rPr lang="en-GB" dirty="0"/>
              <a:t>, </a:t>
            </a:r>
            <a:r>
              <a:rPr lang="en-GB" dirty="0" err="1"/>
              <a:t>kuomboleza</a:t>
            </a:r>
            <a:r>
              <a:rPr lang="en-GB" dirty="0"/>
              <a:t>, </a:t>
            </a:r>
            <a:r>
              <a:rPr lang="en-GB" dirty="0" err="1"/>
              <a:t>na</a:t>
            </a:r>
            <a:r>
              <a:rPr lang="en-GB" dirty="0"/>
              <a:t> </a:t>
            </a:r>
            <a:r>
              <a:rPr lang="en-GB" dirty="0" err="1"/>
              <a:t>kila</a:t>
            </a:r>
            <a:r>
              <a:rPr lang="en-GB" dirty="0"/>
              <a:t> </a:t>
            </a:r>
            <a:r>
              <a:rPr lang="en-GB" dirty="0" err="1"/>
              <a:t>jambo</a:t>
            </a:r>
            <a:r>
              <a:rPr lang="en-GB" dirty="0"/>
              <a:t> </a:t>
            </a:r>
            <a:r>
              <a:rPr lang="en-GB" dirty="0" err="1"/>
              <a:t>kati</a:t>
            </a:r>
            <a:r>
              <a:rPr lang="en-GB" dirty="0"/>
              <a:t> </a:t>
            </a:r>
            <a:r>
              <a:rPr lang="en-GB" dirty="0" err="1"/>
              <a:t>ya</a:t>
            </a:r>
            <a:r>
              <a:rPr lang="en-GB" dirty="0"/>
              <a:t> </a:t>
            </a:r>
            <a:r>
              <a:rPr lang="en-GB" dirty="0" err="1"/>
              <a:t>hayo</a:t>
            </a:r>
            <a:r>
              <a:rPr lang="en-GB" dirty="0"/>
              <a:t> – </a:t>
            </a:r>
            <a:r>
              <a:rPr lang="en-GB" dirty="0" err="1"/>
              <a:t>na</a:t>
            </a:r>
            <a:r>
              <a:rPr lang="en-GB" dirty="0"/>
              <a:t> </a:t>
            </a:r>
            <a:r>
              <a:rPr lang="en-GB" dirty="0" err="1"/>
              <a:t>waliamini</a:t>
            </a:r>
            <a:r>
              <a:rPr lang="en-GB" dirty="0"/>
              <a:t> </a:t>
            </a:r>
            <a:r>
              <a:rPr lang="en-GB" dirty="0" err="1"/>
              <a:t>kuwa</a:t>
            </a:r>
            <a:r>
              <a:rPr lang="en-GB" dirty="0"/>
              <a:t> ngoma </a:t>
            </a:r>
            <a:r>
              <a:rPr lang="en-GB" dirty="0" err="1"/>
              <a:t>zilihifadhi</a:t>
            </a:r>
            <a:r>
              <a:rPr lang="en-GB" dirty="0"/>
              <a:t> </a:t>
            </a:r>
            <a:r>
              <a:rPr lang="en-GB" dirty="0" err="1"/>
              <a:t>maisha</a:t>
            </a:r>
            <a:r>
              <a:rPr lang="en-GB" dirty="0"/>
              <a:t> </a:t>
            </a:r>
            <a:r>
              <a:rPr lang="en-GB" dirty="0" err="1"/>
              <a:t>yao</a:t>
            </a:r>
            <a:r>
              <a:rPr lang="en-GB" dirty="0"/>
              <a:t> </a:t>
            </a:r>
            <a:r>
              <a:rPr lang="en-GB" dirty="0" err="1"/>
              <a:t>katika</a:t>
            </a:r>
            <a:r>
              <a:rPr lang="en-GB" dirty="0"/>
              <a:t> </a:t>
            </a:r>
            <a:r>
              <a:rPr lang="en-GB" dirty="0" err="1"/>
              <a:t>mwafaka</a:t>
            </a:r>
            <a:r>
              <a:rPr lang="en-GB" dirty="0"/>
              <a:t> </a:t>
            </a:r>
            <a:r>
              <a:rPr lang="en-GB" dirty="0" err="1"/>
              <a:t>na</a:t>
            </a:r>
            <a:r>
              <a:rPr lang="en-GB" dirty="0"/>
              <a:t> </a:t>
            </a:r>
            <a:r>
              <a:rPr lang="en-GB" dirty="0" err="1"/>
              <a:t>roho</a:t>
            </a:r>
            <a:r>
              <a:rPr lang="en-GB" dirty="0"/>
              <a:t> za </a:t>
            </a:r>
            <a:r>
              <a:rPr lang="en-GB" dirty="0" err="1"/>
              <a:t>msitu</a:t>
            </a:r>
            <a:r>
              <a:rPr lang="en-GB" dirty="0"/>
              <a:t>.</a:t>
            </a:r>
          </a:p>
          <a:p>
            <a:pPr marL="0" lvl="0" indent="0" algn="l" rtl="0">
              <a:spcBef>
                <a:spcPts val="0"/>
              </a:spcBef>
              <a:spcAft>
                <a:spcPts val="0"/>
              </a:spcAft>
              <a:buNone/>
            </a:pPr>
            <a:endParaRPr lang="en-GB" dirty="0"/>
          </a:p>
          <a:p>
            <a:pPr marL="0" lvl="0" indent="0" algn="l" rtl="0">
              <a:spcBef>
                <a:spcPts val="0"/>
              </a:spcBef>
              <a:spcAft>
                <a:spcPts val="0"/>
              </a:spcAft>
              <a:buNone/>
            </a:pPr>
            <a:endParaRPr lang="en-GB"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95" name="Google Shape;95;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6" name="Google Shape;96;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1" u="none" strike="noStrike" cap="none" baseline="0" dirty="0">
                <a:solidFill>
                  <a:schemeClr val="dk1"/>
                </a:solidFill>
                <a:latin typeface="Calibri"/>
                <a:ea typeface="Calibri"/>
                <a:cs typeface="Calibri"/>
                <a:sym typeface="Calibri"/>
              </a:rPr>
              <a:t>…</a:t>
            </a:r>
            <a:r>
              <a:rPr lang="sv-SE" sz="1200" b="0" i="0" u="none" strike="noStrike" cap="none" baseline="0" dirty="0" err="1">
                <a:solidFill>
                  <a:schemeClr val="dk1"/>
                </a:solidFill>
                <a:latin typeface="Calibri"/>
                <a:ea typeface="Calibri"/>
                <a:cs typeface="Calibri"/>
                <a:sym typeface="Calibri"/>
              </a:rPr>
              <a:t>na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utambulisho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wako</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kidini</a:t>
            </a:r>
            <a:r>
              <a:rPr lang="sv-SE" sz="1200" b="0" i="0" u="none" strike="noStrike" cap="none" baseline="0" dirty="0">
                <a:solidFill>
                  <a:schemeClr val="dk1"/>
                </a:solidFill>
                <a:latin typeface="Calibri"/>
                <a:ea typeface="Calibri"/>
                <a:cs typeface="Calibri"/>
                <a:sym typeface="Calibri"/>
              </a:rPr>
              <a:t> au </a:t>
            </a:r>
            <a:r>
              <a:rPr lang="sv-SE" sz="1200" b="0" i="0" u="none" strike="noStrike" cap="none" baseline="0" dirty="0" err="1">
                <a:solidFill>
                  <a:schemeClr val="dk1"/>
                </a:solidFill>
                <a:latin typeface="Calibri"/>
                <a:ea typeface="Calibri"/>
                <a:cs typeface="Calibri"/>
                <a:sym typeface="Calibri"/>
              </a:rPr>
              <a:t>usio</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kidini</a:t>
            </a:r>
            <a:r>
              <a:rPr lang="sv-SE" sz="1200" b="0" i="0" u="none" strike="noStrike" cap="none" baseline="0" dirty="0">
                <a:solidFill>
                  <a:schemeClr val="dk1"/>
                </a:solidFill>
                <a:latin typeface="Calibri"/>
                <a:ea typeface="Calibri"/>
                <a:cs typeface="Calibri"/>
                <a:sym typeface="Calibri"/>
              </a:rPr>
              <a:t>?</a:t>
            </a:r>
            <a:endParaRPr sz="1200" i="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i="1" dirty="0"/>
              <a:t>(</a:t>
            </a:r>
            <a:r>
              <a:rPr lang="en-GB" i="1" dirty="0" err="1"/>
              <a:t>Mwanamke</a:t>
            </a:r>
            <a:r>
              <a:rPr lang="en-GB" i="1" dirty="0"/>
              <a:t> </a:t>
            </a:r>
            <a:r>
              <a:rPr lang="en-GB" i="1" dirty="0" err="1"/>
              <a:t>wa</a:t>
            </a:r>
            <a:r>
              <a:rPr lang="en-GB" i="1" dirty="0"/>
              <a:t> </a:t>
            </a:r>
            <a:r>
              <a:rPr lang="en-GB" i="1" dirty="0" err="1"/>
              <a:t>Kihindu</a:t>
            </a:r>
            <a:r>
              <a:rPr lang="en-GB" i="1" dirty="0"/>
              <a:t> </a:t>
            </a:r>
            <a:r>
              <a:rPr lang="en-GB" i="1" dirty="0" err="1"/>
              <a:t>akisali</a:t>
            </a:r>
            <a:r>
              <a:rPr lang="en-GB" i="1" dirty="0"/>
              <a:t> </a:t>
            </a:r>
            <a:r>
              <a:rPr lang="en-GB" i="1" dirty="0" err="1"/>
              <a:t>katika</a:t>
            </a:r>
            <a:r>
              <a:rPr lang="en-GB" i="1" dirty="0"/>
              <a:t> </a:t>
            </a:r>
            <a:r>
              <a:rPr lang="en-GB" i="1" dirty="0" err="1"/>
              <a:t>madhabahu</a:t>
            </a:r>
            <a:r>
              <a:rPr lang="en-GB" i="1" dirty="0"/>
              <a:t> </a:t>
            </a:r>
            <a:r>
              <a:rPr lang="en-GB" i="1" dirty="0" err="1"/>
              <a:t>ya</a:t>
            </a:r>
            <a:r>
              <a:rPr lang="en-GB" i="1" dirty="0"/>
              <a:t> </a:t>
            </a:r>
            <a:r>
              <a:rPr lang="en-GB" i="1" dirty="0" err="1"/>
              <a:t>nyumbani</a:t>
            </a:r>
            <a:r>
              <a:rPr lang="en-GB" i="1" dirty="0"/>
              <a:t> </a:t>
            </a:r>
            <a:r>
              <a:rPr lang="en-GB" i="1" dirty="0" err="1"/>
              <a:t>kwake</a:t>
            </a:r>
            <a:r>
              <a:rPr lang="en-GB" i="1" dirty="0"/>
              <a:t>, India)</a:t>
            </a:r>
            <a:r>
              <a:rPr lang="en-GB" dirty="0"/>
              <a:t> </a:t>
            </a:r>
            <a:endParaRPr sz="1200" dirty="0">
              <a:solidFill>
                <a:schemeClr val="dk1"/>
              </a:solidFill>
              <a:latin typeface="Calibri"/>
              <a:ea typeface="Calibri"/>
              <a:cs typeface="Calibri"/>
              <a:sym typeface="Calibri"/>
            </a:endParaRPr>
          </a:p>
        </p:txBody>
      </p:sp>
      <p:sp>
        <p:nvSpPr>
          <p:cNvPr id="520" name="Google Shape;520;p5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21" name="Google Shape;521;p5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22" name="Google Shape;522;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err="1"/>
              <a:t>Inaweza</a:t>
            </a:r>
            <a:r>
              <a:rPr lang="en-GB" dirty="0"/>
              <a:t> </a:t>
            </a:r>
            <a:r>
              <a:rPr lang="en-GB" dirty="0" err="1"/>
              <a:t>kuwa</a:t>
            </a:r>
            <a:r>
              <a:rPr lang="en-GB" dirty="0"/>
              <a:t> </a:t>
            </a:r>
            <a:r>
              <a:rPr lang="en-GB" dirty="0" err="1"/>
              <a:t>katika</a:t>
            </a:r>
            <a:r>
              <a:rPr lang="en-GB" dirty="0"/>
              <a:t> </a:t>
            </a:r>
            <a:r>
              <a:rPr lang="en-GB" dirty="0" err="1"/>
              <a:t>vyakula</a:t>
            </a:r>
            <a:r>
              <a:rPr lang="en-GB" dirty="0"/>
              <a:t> </a:t>
            </a:r>
            <a:r>
              <a:rPr lang="en-GB" dirty="0" err="1"/>
              <a:t>unavyokula</a:t>
            </a:r>
            <a:r>
              <a:rPr lang="en-GB"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(Familia </a:t>
            </a:r>
            <a:r>
              <a:rPr lang="en-GB" i="1" dirty="0" err="1"/>
              <a:t>ya</a:t>
            </a:r>
            <a:r>
              <a:rPr lang="en-GB" i="1" dirty="0"/>
              <a:t> </a:t>
            </a:r>
            <a:r>
              <a:rPr lang="en-GB" i="1" dirty="0" err="1"/>
              <a:t>Kiyahudi</a:t>
            </a:r>
            <a:r>
              <a:rPr lang="en-GB" i="1" dirty="0"/>
              <a:t> </a:t>
            </a:r>
            <a:r>
              <a:rPr lang="en-GB" i="1" dirty="0" err="1"/>
              <a:t>ikila</a:t>
            </a:r>
            <a:r>
              <a:rPr lang="en-GB" i="1" dirty="0"/>
              <a:t> </a:t>
            </a:r>
            <a:r>
              <a:rPr lang="en-GB" i="1" dirty="0" err="1"/>
              <a:t>mlo</a:t>
            </a:r>
            <a:r>
              <a:rPr lang="en-GB" i="1" dirty="0"/>
              <a:t> </a:t>
            </a:r>
            <a:r>
              <a:rPr lang="en-GB" i="1" dirty="0" err="1"/>
              <a:t>wa</a:t>
            </a:r>
            <a:r>
              <a:rPr lang="en-GB" i="1" dirty="0"/>
              <a:t> </a:t>
            </a:r>
            <a:r>
              <a:rPr lang="en-GB" i="1" dirty="0" err="1"/>
              <a:t>Pasaka</a:t>
            </a:r>
            <a:r>
              <a:rPr lang="en-GB" i="1" dirty="0"/>
              <a:t>, Australia)</a:t>
            </a:r>
            <a:endParaRPr dirty="0"/>
          </a:p>
        </p:txBody>
      </p:sp>
      <p:sp>
        <p:nvSpPr>
          <p:cNvPr id="529" name="Google Shape;529;p5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30" name="Google Shape;530;p5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31" name="Google Shape;531;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8" name="Google Shape;538;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solidFill>
                  <a:schemeClr val="dk1"/>
                </a:solidFill>
                <a:latin typeface="Calibri"/>
                <a:ea typeface="Calibri"/>
                <a:cs typeface="Calibri"/>
                <a:sym typeface="Calibri"/>
              </a:rPr>
              <a:t>...au </a:t>
            </a:r>
            <a:r>
              <a:rPr lang="en-GB" sz="1200" dirty="0" err="1">
                <a:solidFill>
                  <a:schemeClr val="dk1"/>
                </a:solidFill>
                <a:latin typeface="Calibri"/>
                <a:ea typeface="Calibri"/>
                <a:cs typeface="Calibri"/>
                <a:sym typeface="Calibri"/>
              </a:rPr>
              <a:t>unavyokataa</a:t>
            </a:r>
            <a:r>
              <a:rPr lang="en-GB" sz="1200" dirty="0">
                <a:solidFill>
                  <a:schemeClr val="dk1"/>
                </a:solidFill>
                <a:latin typeface="Calibri"/>
                <a:ea typeface="Calibri"/>
                <a:cs typeface="Calibri"/>
                <a:sym typeface="Calibri"/>
              </a:rPr>
              <a:t> kula</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i="1" dirty="0">
                <a:solidFill>
                  <a:schemeClr val="dk1"/>
                </a:solidFill>
                <a:latin typeface="Calibri"/>
                <a:ea typeface="Calibri"/>
                <a:cs typeface="Calibri"/>
                <a:sym typeface="Calibri"/>
              </a:rPr>
              <a:t>(</a:t>
            </a:r>
            <a:r>
              <a:rPr lang="en-GB" i="1" dirty="0"/>
              <a:t>Bucha za Halal</a:t>
            </a:r>
            <a:r>
              <a:rPr lang="en-GB" sz="1200" i="1" dirty="0">
                <a:solidFill>
                  <a:schemeClr val="dk1"/>
                </a:solidFill>
                <a:latin typeface="Calibri"/>
                <a:ea typeface="Calibri"/>
                <a:cs typeface="Calibri"/>
                <a:sym typeface="Calibri"/>
              </a:rPr>
              <a:t>, London) </a:t>
            </a:r>
            <a:endParaRPr sz="1200" dirty="0">
              <a:solidFill>
                <a:schemeClr val="dk1"/>
              </a:solidFill>
              <a:latin typeface="Calibri"/>
              <a:ea typeface="Calibri"/>
              <a:cs typeface="Calibri"/>
              <a:sym typeface="Calibri"/>
            </a:endParaRPr>
          </a:p>
        </p:txBody>
      </p:sp>
      <p:sp>
        <p:nvSpPr>
          <p:cNvPr id="539" name="Google Shape;539;p5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40" name="Google Shape;540;p5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41" name="Google Shape;541;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8" name="Google Shape;548;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t>Katika </a:t>
            </a:r>
            <a:r>
              <a:rPr lang="en-GB" dirty="0" err="1"/>
              <a:t>mavazi</a:t>
            </a:r>
            <a:r>
              <a:rPr lang="en-GB" dirty="0"/>
              <a:t> </a:t>
            </a:r>
            <a:r>
              <a:rPr lang="en-GB" dirty="0" err="1"/>
              <a:t>unayovaa</a:t>
            </a:r>
            <a:r>
              <a:rPr lang="en-GB" dirty="0"/>
              <a:t>, au </a:t>
            </a:r>
            <a:r>
              <a:rPr lang="en-GB" dirty="0" err="1"/>
              <a:t>usiyovaa</a:t>
            </a:r>
            <a:r>
              <a:rPr lang="en-GB" dirty="0"/>
              <a:t>,</a:t>
            </a:r>
            <a:r>
              <a:rPr lang="sv-SE" dirty="0"/>
              <a:t> </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Wamonaki</a:t>
            </a:r>
            <a:r>
              <a:rPr lang="en-GB" i="1" dirty="0"/>
              <a:t> </a:t>
            </a:r>
            <a:r>
              <a:rPr lang="en-GB" i="1" dirty="0" err="1"/>
              <a:t>wa</a:t>
            </a:r>
            <a:r>
              <a:rPr lang="en-GB" i="1" dirty="0"/>
              <a:t> </a:t>
            </a:r>
            <a:r>
              <a:rPr lang="en-GB" i="1" dirty="0" err="1"/>
              <a:t>Kibudha</a:t>
            </a:r>
            <a:r>
              <a:rPr lang="en-GB" i="1" dirty="0"/>
              <a:t> </a:t>
            </a:r>
            <a:r>
              <a:rPr lang="en-GB" i="1" dirty="0" err="1"/>
              <a:t>wakinunua</a:t>
            </a:r>
            <a:r>
              <a:rPr lang="en-GB" i="1" dirty="0"/>
              <a:t> </a:t>
            </a:r>
            <a:r>
              <a:rPr lang="en-GB" i="1" dirty="0" err="1"/>
              <a:t>bidhaa</a:t>
            </a:r>
            <a:r>
              <a:rPr lang="en-GB" i="1" dirty="0"/>
              <a:t>, Singapore)</a:t>
            </a:r>
            <a:endParaRPr i="1" dirty="0"/>
          </a:p>
        </p:txBody>
      </p:sp>
      <p:sp>
        <p:nvSpPr>
          <p:cNvPr id="549" name="Google Shape;549;p5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50" name="Google Shape;550;p5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51" name="Google Shape;551;p5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7" name="Google Shape;557;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200" b="0" i="0" u="none" strike="noStrike" cap="none" baseline="0" dirty="0" err="1">
                <a:solidFill>
                  <a:schemeClr val="dk1"/>
                </a:solidFill>
                <a:latin typeface="Calibri"/>
                <a:ea typeface="Calibri"/>
                <a:cs typeface="Calibri"/>
                <a:sym typeface="Calibri"/>
              </a:rPr>
              <a:t>Katika</a:t>
            </a:r>
            <a:r>
              <a:rPr lang="sv-SE" sz="1200" b="0" i="0" u="none" strike="noStrike" cap="none" baseline="0" dirty="0">
                <a:solidFill>
                  <a:schemeClr val="dk1"/>
                </a:solidFill>
                <a:latin typeface="Calibri"/>
                <a:ea typeface="Calibri"/>
                <a:cs typeface="Calibri"/>
                <a:sym typeface="Calibri"/>
              </a:rPr>
              <a:t> sala au </a:t>
            </a:r>
            <a:r>
              <a:rPr lang="sv-SE" sz="1200" b="0" i="0" u="none" strike="noStrike" cap="none" baseline="0">
                <a:solidFill>
                  <a:schemeClr val="dk1"/>
                </a:solidFill>
                <a:latin typeface="Calibri"/>
                <a:ea typeface="Calibri"/>
                <a:cs typeface="Calibri"/>
                <a:sym typeface="Calibri"/>
              </a:rPr>
              <a:t>matambiko…</a:t>
            </a:r>
            <a:endParaRPr lang="en-GB" i="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Mazishi</a:t>
            </a:r>
            <a:r>
              <a:rPr lang="en-GB" i="1" dirty="0"/>
              <a:t> </a:t>
            </a:r>
            <a:r>
              <a:rPr lang="en-GB" i="1" dirty="0" err="1"/>
              <a:t>ya</a:t>
            </a:r>
            <a:r>
              <a:rPr lang="en-GB" i="1" dirty="0"/>
              <a:t> </a:t>
            </a:r>
            <a:r>
              <a:rPr lang="en-GB" i="1" dirty="0" err="1"/>
              <a:t>mwathiriwa</a:t>
            </a:r>
            <a:r>
              <a:rPr lang="en-GB" i="1" dirty="0"/>
              <a:t> </a:t>
            </a:r>
            <a:r>
              <a:rPr lang="en-GB" i="1" dirty="0" err="1"/>
              <a:t>wa</a:t>
            </a:r>
            <a:r>
              <a:rPr lang="en-GB" i="1" dirty="0"/>
              <a:t> COVID </a:t>
            </a:r>
            <a:r>
              <a:rPr lang="en-GB" i="1" dirty="0" err="1"/>
              <a:t>na</a:t>
            </a:r>
            <a:r>
              <a:rPr lang="en-GB" i="1" dirty="0"/>
              <a:t> UKIMWI, Kenya)</a:t>
            </a:r>
            <a:endParaRPr dirty="0"/>
          </a:p>
        </p:txBody>
      </p:sp>
      <p:sp>
        <p:nvSpPr>
          <p:cNvPr id="558" name="Google Shape;558;p5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59" name="Google Shape;559;p5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60" name="Google Shape;56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t>…au </a:t>
            </a:r>
            <a:r>
              <a:rPr lang="en-GB" dirty="0" err="1"/>
              <a:t>sherehe</a:t>
            </a:r>
            <a:r>
              <a:rPr lang="en-GB" dirty="0"/>
              <a:t> za </a:t>
            </a:r>
            <a:r>
              <a:rPr lang="en-GB" dirty="0" err="1"/>
              <a:t>nyakati</a:t>
            </a:r>
            <a:r>
              <a:rPr lang="en-GB" dirty="0"/>
              <a:t> </a:t>
            </a:r>
            <a:r>
              <a:rPr lang="en-GB" dirty="0" err="1"/>
              <a:t>muhimu</a:t>
            </a:r>
            <a:r>
              <a:rPr lang="en-GB" dirty="0"/>
              <a:t> za </a:t>
            </a:r>
            <a:r>
              <a:rPr lang="en-GB" dirty="0" err="1"/>
              <a:t>maisha</a:t>
            </a:r>
            <a:r>
              <a:rPr lang="en-GB"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Harusi</a:t>
            </a:r>
            <a:r>
              <a:rPr lang="en-GB" i="1" dirty="0"/>
              <a:t> </a:t>
            </a:r>
            <a:r>
              <a:rPr lang="en-GB" i="1" dirty="0" err="1"/>
              <a:t>ya</a:t>
            </a:r>
            <a:r>
              <a:rPr lang="en-GB" i="1" dirty="0"/>
              <a:t> </a:t>
            </a:r>
            <a:r>
              <a:rPr lang="en-GB" i="1" dirty="0" err="1"/>
              <a:t>Mkristo</a:t>
            </a:r>
            <a:r>
              <a:rPr lang="en-GB" i="1" dirty="0"/>
              <a:t> </a:t>
            </a:r>
            <a:r>
              <a:rPr lang="en-GB" i="1" dirty="0" err="1"/>
              <a:t>wa</a:t>
            </a:r>
            <a:r>
              <a:rPr lang="en-GB" i="1" dirty="0"/>
              <a:t> </a:t>
            </a:r>
            <a:r>
              <a:rPr lang="en-GB" i="1" dirty="0" err="1"/>
              <a:t>Othodoksi</a:t>
            </a:r>
            <a:r>
              <a:rPr lang="en-GB" i="1" dirty="0"/>
              <a:t>, Poland)</a:t>
            </a:r>
            <a:endParaRPr dirty="0"/>
          </a:p>
        </p:txBody>
      </p:sp>
      <p:sp>
        <p:nvSpPr>
          <p:cNvPr id="568" name="Google Shape;568;p5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69" name="Google Shape;569;p5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70" name="Google Shape;570;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7" name="Google Shape;57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t>Katika mambo </a:t>
            </a:r>
            <a:r>
              <a:rPr lang="en-GB" dirty="0" err="1"/>
              <a:t>unayosoma</a:t>
            </a:r>
            <a:r>
              <a:rPr lang="en-GB"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(Familia </a:t>
            </a:r>
            <a:r>
              <a:rPr lang="en-GB" i="1" dirty="0" err="1"/>
              <a:t>ya</a:t>
            </a:r>
            <a:r>
              <a:rPr lang="en-GB" i="1" dirty="0"/>
              <a:t> </a:t>
            </a:r>
            <a:r>
              <a:rPr lang="en-GB" i="1" dirty="0" err="1"/>
              <a:t>Kiislamu</a:t>
            </a:r>
            <a:r>
              <a:rPr lang="en-GB" i="1" dirty="0"/>
              <a:t> </a:t>
            </a:r>
            <a:r>
              <a:rPr lang="en-GB" i="1" dirty="0" err="1"/>
              <a:t>ikijadili</a:t>
            </a:r>
            <a:r>
              <a:rPr lang="en-GB" i="1" dirty="0"/>
              <a:t> </a:t>
            </a:r>
            <a:r>
              <a:rPr lang="en-GB" i="1" dirty="0" err="1"/>
              <a:t>vitabu</a:t>
            </a:r>
            <a:r>
              <a:rPr lang="en-GB" i="1" dirty="0"/>
              <a:t>)</a:t>
            </a:r>
            <a:endParaRPr dirty="0"/>
          </a:p>
        </p:txBody>
      </p:sp>
      <p:sp>
        <p:nvSpPr>
          <p:cNvPr id="578" name="Google Shape;578;p5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79" name="Google Shape;579;p5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80" name="Google Shape;580;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6" name="Google Shape;586;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t>Katika </a:t>
            </a:r>
            <a:r>
              <a:rPr lang="en-GB" dirty="0" err="1"/>
              <a:t>mazungumzo</a:t>
            </a:r>
            <a:r>
              <a:rPr lang="en-GB" dirty="0"/>
              <a:t> </a:t>
            </a:r>
            <a:r>
              <a:rPr lang="en-GB" dirty="0" err="1"/>
              <a:t>unayofanya</a:t>
            </a:r>
            <a:r>
              <a:rPr lang="en-GB" dirty="0"/>
              <a:t> </a:t>
            </a:r>
            <a:r>
              <a:rPr lang="en-GB" dirty="0" err="1"/>
              <a:t>na</a:t>
            </a:r>
            <a:r>
              <a:rPr lang="en-GB" dirty="0"/>
              <a:t> familia, </a:t>
            </a:r>
            <a:r>
              <a:rPr lang="en-GB" dirty="0" err="1"/>
              <a:t>marafiki</a:t>
            </a:r>
            <a:r>
              <a:rPr lang="en-GB" dirty="0"/>
              <a:t> au </a:t>
            </a:r>
            <a:r>
              <a:rPr lang="en-GB" dirty="0" err="1"/>
              <a:t>wenzako</a:t>
            </a:r>
            <a:r>
              <a:rPr lang="en-GB"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Wafanyakazi</a:t>
            </a:r>
            <a:r>
              <a:rPr lang="en-GB" i="1" dirty="0"/>
              <a:t> </a:t>
            </a:r>
            <a:r>
              <a:rPr lang="en-GB" i="1" dirty="0" err="1"/>
              <a:t>wakibishana</a:t>
            </a:r>
            <a:r>
              <a:rPr lang="en-GB" i="1" dirty="0"/>
              <a:t>)</a:t>
            </a:r>
            <a:endParaRPr dirty="0"/>
          </a:p>
        </p:txBody>
      </p:sp>
      <p:sp>
        <p:nvSpPr>
          <p:cNvPr id="587" name="Google Shape;587;p5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88" name="Google Shape;588;p5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89" name="Google Shape;589;p5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dirty="0"/>
              <a:t>…</a:t>
            </a:r>
            <a:r>
              <a:rPr lang="en-GB" dirty="0" err="1"/>
              <a:t>na</a:t>
            </a:r>
            <a:r>
              <a:rPr lang="en-GB" dirty="0"/>
              <a:t> </a:t>
            </a:r>
            <a:r>
              <a:rPr lang="en-GB" dirty="0" err="1"/>
              <a:t>jinsi</a:t>
            </a:r>
            <a:r>
              <a:rPr lang="en-GB" dirty="0"/>
              <a:t> </a:t>
            </a:r>
            <a:r>
              <a:rPr lang="en-GB" dirty="0" err="1"/>
              <a:t>unavyowalea</a:t>
            </a:r>
            <a:r>
              <a:rPr lang="en-GB" dirty="0"/>
              <a:t> </a:t>
            </a:r>
            <a:r>
              <a:rPr lang="en-GB" dirty="0" err="1"/>
              <a:t>watoto</a:t>
            </a:r>
            <a:r>
              <a:rPr lang="en-GB" dirty="0"/>
              <a:t> </a:t>
            </a:r>
            <a:r>
              <a:rPr lang="en-GB" dirty="0" err="1"/>
              <a:t>wako</a:t>
            </a:r>
            <a:r>
              <a:rPr lang="en-GB" dirty="0"/>
              <a:t>.</a:t>
            </a:r>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(Mama </a:t>
            </a:r>
            <a:r>
              <a:rPr lang="en-GB" i="1" dirty="0" err="1"/>
              <a:t>akimkosoa</a:t>
            </a:r>
            <a:r>
              <a:rPr lang="en-GB" i="1" dirty="0"/>
              <a:t> </a:t>
            </a:r>
            <a:r>
              <a:rPr lang="en-GB" i="1" dirty="0" err="1"/>
              <a:t>mtoto</a:t>
            </a:r>
            <a:r>
              <a:rPr lang="en-GB" i="1" dirty="0"/>
              <a:t>)</a:t>
            </a:r>
            <a:endParaRPr dirty="0"/>
          </a:p>
        </p:txBody>
      </p:sp>
      <p:sp>
        <p:nvSpPr>
          <p:cNvPr id="597" name="Google Shape;597;p5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598" name="Google Shape;598;p5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599" name="Google Shape;599;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Google Shape;605;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6" name="Google Shape;606;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i-FI" dirty="0" err="1"/>
              <a:t>Katika</a:t>
            </a:r>
            <a:r>
              <a:rPr lang="fi-FI" dirty="0"/>
              <a:t> </a:t>
            </a:r>
            <a:r>
              <a:rPr lang="fi-FI" dirty="0" err="1"/>
              <a:t>huduma</a:t>
            </a:r>
            <a:r>
              <a:rPr lang="fi-FI" dirty="0"/>
              <a:t> </a:t>
            </a:r>
            <a:r>
              <a:rPr lang="fi-FI" dirty="0" err="1"/>
              <a:t>unayotoa</a:t>
            </a:r>
            <a:r>
              <a:rPr lang="fi-FI" dirty="0"/>
              <a:t> </a:t>
            </a:r>
            <a:r>
              <a:rPr lang="fi-FI" dirty="0" err="1"/>
              <a:t>kwa</a:t>
            </a:r>
            <a:r>
              <a:rPr lang="fi-FI" dirty="0"/>
              <a:t> </a:t>
            </a:r>
            <a:r>
              <a:rPr lang="fi-FI" dirty="0" err="1"/>
              <a:t>jamii</a:t>
            </a:r>
            <a:r>
              <a:rPr lang="fi-FI" dirty="0"/>
              <a:t>…</a:t>
            </a:r>
            <a:endParaRPr lang="en-GB"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Jikoni</a:t>
            </a:r>
            <a:r>
              <a:rPr lang="en-GB" i="1" dirty="0"/>
              <a:t> </a:t>
            </a:r>
            <a:r>
              <a:rPr lang="en-GB" i="1" dirty="0" err="1"/>
              <a:t>ya</a:t>
            </a:r>
            <a:r>
              <a:rPr lang="en-GB" i="1" dirty="0"/>
              <a:t> </a:t>
            </a:r>
            <a:r>
              <a:rPr lang="en-GB" i="1" dirty="0" err="1"/>
              <a:t>jamii</a:t>
            </a:r>
            <a:r>
              <a:rPr lang="en-GB" i="1" dirty="0"/>
              <a:t> </a:t>
            </a:r>
            <a:r>
              <a:rPr lang="en-GB" i="1" dirty="0" err="1"/>
              <a:t>ya</a:t>
            </a:r>
            <a:r>
              <a:rPr lang="en-GB" i="1" dirty="0"/>
              <a:t> </a:t>
            </a:r>
            <a:r>
              <a:rPr lang="en-GB" i="1" dirty="0" err="1"/>
              <a:t>Wasikh</a:t>
            </a:r>
            <a:r>
              <a:rPr lang="en-GB" i="1" dirty="0"/>
              <a:t>, India)</a:t>
            </a:r>
            <a:endParaRPr dirty="0"/>
          </a:p>
        </p:txBody>
      </p:sp>
      <p:sp>
        <p:nvSpPr>
          <p:cNvPr id="607" name="Google Shape;607;p5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08" name="Google Shape;608;p5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09" name="Google Shape;609;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sv-SE" sz="1200" dirty="0" err="1">
                <a:solidFill>
                  <a:schemeClr val="dk1"/>
                </a:solidFill>
                <a:latin typeface="Calibri"/>
                <a:ea typeface="Calibri"/>
                <a:cs typeface="Calibri"/>
                <a:sym typeface="Calibri"/>
              </a:rPr>
              <a:t>Watu</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kijiji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kilichokuwa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bondeni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hawakuwahi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kuelewa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wapigaji</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ngoma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Waliona</a:t>
            </a:r>
            <a:r>
              <a:rPr lang="sv-SE" sz="1200" dirty="0">
                <a:solidFill>
                  <a:schemeClr val="dk1"/>
                </a:solidFill>
                <a:latin typeface="Calibri"/>
                <a:ea typeface="Calibri"/>
                <a:cs typeface="Calibri"/>
                <a:sym typeface="Calibri"/>
              </a:rPr>
              <a:t> kupiga </a:t>
            </a:r>
            <a:r>
              <a:rPr lang="sv-SE" sz="1200" dirty="0" err="1">
                <a:solidFill>
                  <a:schemeClr val="dk1"/>
                </a:solidFill>
                <a:latin typeface="Calibri"/>
                <a:ea typeface="Calibri"/>
                <a:cs typeface="Calibri"/>
                <a:sym typeface="Calibri"/>
              </a:rPr>
              <a:t>ngoma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kelele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zisizovutia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wakadharau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midundo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hiyo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kuiona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vurugu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kawaida</a:t>
            </a:r>
            <a:r>
              <a:rPr lang="sv-SE" sz="12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endParaRPr lang="sv-SE"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dirty="0">
                <a:solidFill>
                  <a:schemeClr val="dk1"/>
                </a:solidFill>
                <a:latin typeface="Calibri"/>
                <a:ea typeface="Calibri"/>
                <a:cs typeface="Calibri"/>
                <a:sym typeface="Calibri"/>
              </a:rPr>
              <a:t>Kila </a:t>
            </a:r>
            <a:r>
              <a:rPr lang="sv-SE" sz="1200" dirty="0" err="1">
                <a:solidFill>
                  <a:schemeClr val="dk1"/>
                </a:solidFill>
                <a:latin typeface="Calibri"/>
                <a:ea typeface="Calibri"/>
                <a:cs typeface="Calibri"/>
                <a:sym typeface="Calibri"/>
              </a:rPr>
              <a:t>mvulana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alipozaliwa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katika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kijiji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hiki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baba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yake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alimchongea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filimbi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kutumia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kuni</a:t>
            </a:r>
            <a:r>
              <a:rPr lang="sv-SE" sz="1200" dirty="0">
                <a:solidFill>
                  <a:schemeClr val="dk1"/>
                </a:solidFill>
                <a:latin typeface="Calibri"/>
                <a:ea typeface="Calibri"/>
                <a:cs typeface="Calibri"/>
                <a:sym typeface="Calibri"/>
              </a:rPr>
              <a:t> au </a:t>
            </a:r>
            <a:r>
              <a:rPr lang="sv-SE" sz="1200" dirty="0" err="1">
                <a:solidFill>
                  <a:schemeClr val="dk1"/>
                </a:solidFill>
                <a:latin typeface="Calibri"/>
                <a:ea typeface="Calibri"/>
                <a:cs typeface="Calibri"/>
                <a:sym typeface="Calibri"/>
              </a:rPr>
              <a:t>mfupa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mvulana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huyo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aliivaa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shingoni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kamba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hadi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mwisho</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maisha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yake</a:t>
            </a:r>
            <a:r>
              <a:rPr lang="sv-SE" sz="1200" dirty="0">
                <a:solidFill>
                  <a:schemeClr val="dk1"/>
                </a:solidFill>
                <a:latin typeface="Calibri"/>
                <a:ea typeface="Calibri"/>
                <a:cs typeface="Calibri"/>
                <a:sym typeface="Calibri"/>
              </a:rPr>
              <a:t>. </a:t>
            </a:r>
          </a:p>
          <a:p>
            <a:pPr marL="0" marR="0" lvl="0" indent="0" algn="l" rtl="0">
              <a:lnSpc>
                <a:spcPct val="100000"/>
              </a:lnSpc>
              <a:spcBef>
                <a:spcPts val="0"/>
              </a:spcBef>
              <a:spcAft>
                <a:spcPts val="0"/>
              </a:spcAft>
              <a:buClr>
                <a:schemeClr val="dk1"/>
              </a:buClr>
              <a:buSzPts val="1200"/>
              <a:buFont typeface="Calibri"/>
              <a:buNone/>
            </a:pPr>
            <a:endParaRPr lang="sv-SE"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sv-SE" sz="1200" dirty="0" err="1">
                <a:solidFill>
                  <a:schemeClr val="dk1"/>
                </a:solidFill>
                <a:latin typeface="Calibri"/>
                <a:ea typeface="Calibri"/>
                <a:cs typeface="Calibri"/>
                <a:sym typeface="Calibri"/>
              </a:rPr>
              <a:t>Ilihitaji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miaka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mingi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kuweza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kumudu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sauti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muziki</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kitamaduni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heshima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kubwa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kabisa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ilitolewa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wanaume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walioweza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kupuliza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filimbi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ustadi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mkubwa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kiasi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kwamba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Mungu</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mbinguni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alivutiwa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kuwapa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mvua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jua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ajili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mashamba</a:t>
            </a:r>
            <a:r>
              <a:rPr lang="sv-SE" sz="1200" dirty="0">
                <a:solidFill>
                  <a:schemeClr val="dk1"/>
                </a:solidFill>
                <a:latin typeface="Calibri"/>
                <a:ea typeface="Calibri"/>
                <a:cs typeface="Calibri"/>
                <a:sym typeface="Calibri"/>
              </a:rPr>
              <a:t>.</a:t>
            </a:r>
          </a:p>
        </p:txBody>
      </p:sp>
      <p:sp>
        <p:nvSpPr>
          <p:cNvPr id="103" name="Google Shape;103;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4" name="Google Shape;104;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5" name="Google Shape;615;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fi-FI" dirty="0"/>
              <a:t>…au </a:t>
            </a:r>
            <a:r>
              <a:rPr lang="fi-FI" dirty="0" err="1"/>
              <a:t>kushiriki</a:t>
            </a:r>
            <a:r>
              <a:rPr lang="fi-FI" dirty="0"/>
              <a:t> </a:t>
            </a:r>
            <a:r>
              <a:rPr lang="fi-FI" dirty="0" err="1"/>
              <a:t>katika</a:t>
            </a:r>
            <a:r>
              <a:rPr lang="fi-FI" dirty="0"/>
              <a:t> masuala </a:t>
            </a:r>
            <a:r>
              <a:rPr lang="fi-FI" dirty="0" err="1"/>
              <a:t>yanayokuhusu</a:t>
            </a:r>
            <a:r>
              <a:rPr lang="fi-FI" dirty="0"/>
              <a:t> </a:t>
            </a:r>
            <a:r>
              <a:rPr lang="fi-FI" dirty="0" err="1"/>
              <a:t>katika</a:t>
            </a:r>
            <a:r>
              <a:rPr lang="fi-FI" dirty="0"/>
              <a:t> </a:t>
            </a:r>
            <a:r>
              <a:rPr lang="fi-FI" dirty="0" err="1"/>
              <a:t>jamii</a:t>
            </a:r>
            <a:r>
              <a:rPr lang="fi-FI" dirty="0"/>
              <a:t>.</a:t>
            </a:r>
            <a:endParaRPr lang="en-GB" dirty="0"/>
          </a:p>
          <a:p>
            <a:pPr marL="0" lvl="0" indent="0" algn="l" rtl="0">
              <a:lnSpc>
                <a:spcPct val="115000"/>
              </a:lnSpc>
              <a:spcBef>
                <a:spcPts val="1200"/>
              </a:spcBef>
              <a:spcAft>
                <a:spcPts val="0"/>
              </a:spcAft>
              <a:buClr>
                <a:schemeClr val="dk1"/>
              </a:buClr>
              <a:buSzPts val="1100"/>
              <a:buFont typeface="Arial"/>
              <a:buNone/>
            </a:pPr>
            <a:endParaRPr dirty="0"/>
          </a:p>
          <a:p>
            <a:pPr marL="0" lvl="0" indent="0" algn="l" rtl="0">
              <a:lnSpc>
                <a:spcPct val="115000"/>
              </a:lnSpc>
              <a:spcBef>
                <a:spcPts val="1200"/>
              </a:spcBef>
              <a:spcAft>
                <a:spcPts val="1200"/>
              </a:spcAft>
              <a:buSzPts val="1100"/>
              <a:buNone/>
            </a:pPr>
            <a:r>
              <a:rPr lang="en-GB" i="1" dirty="0"/>
              <a:t>(</a:t>
            </a:r>
            <a:r>
              <a:rPr lang="en-GB" i="1" dirty="0" err="1"/>
              <a:t>Maandamano</a:t>
            </a:r>
            <a:r>
              <a:rPr lang="en-GB" i="1" dirty="0"/>
              <a:t> </a:t>
            </a:r>
            <a:r>
              <a:rPr lang="en-GB" i="1" dirty="0" err="1"/>
              <a:t>ya</a:t>
            </a:r>
            <a:r>
              <a:rPr lang="en-GB" i="1" dirty="0"/>
              <a:t> </a:t>
            </a:r>
            <a:r>
              <a:rPr lang="en-GB" i="1" dirty="0" err="1"/>
              <a:t>kutetea</a:t>
            </a:r>
            <a:r>
              <a:rPr lang="en-GB" i="1" dirty="0"/>
              <a:t> </a:t>
            </a:r>
            <a:r>
              <a:rPr lang="en-GB" i="1" dirty="0" err="1"/>
              <a:t>haki</a:t>
            </a:r>
            <a:r>
              <a:rPr lang="en-GB" i="1" dirty="0"/>
              <a:t> za </a:t>
            </a:r>
            <a:r>
              <a:rPr lang="en-GB" i="1" dirty="0" err="1"/>
              <a:t>wanawake</a:t>
            </a:r>
            <a:r>
              <a:rPr lang="en-GB" i="1" dirty="0"/>
              <a:t>, Indonesia)</a:t>
            </a:r>
            <a:endParaRPr dirty="0"/>
          </a:p>
        </p:txBody>
      </p:sp>
      <p:sp>
        <p:nvSpPr>
          <p:cNvPr id="616" name="Google Shape;616;p6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17" name="Google Shape;617;p6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18" name="Google Shape;618;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i="1" dirty="0" err="1"/>
              <a:t>Slaidi</a:t>
            </a:r>
            <a:r>
              <a:rPr lang="en-GB" i="1" dirty="0"/>
              <a:t> za 61-63 </a:t>
            </a:r>
            <a:r>
              <a:rPr lang="en-GB" i="1" dirty="0" err="1"/>
              <a:t>zinaonyesha</a:t>
            </a:r>
            <a:r>
              <a:rPr lang="en-GB" i="1" dirty="0"/>
              <a:t> </a:t>
            </a:r>
            <a:r>
              <a:rPr lang="en-GB" i="1" dirty="0" err="1"/>
              <a:t>hadithi</a:t>
            </a:r>
            <a:r>
              <a:rPr lang="en-GB" i="1" dirty="0"/>
              <a:t> </a:t>
            </a:r>
            <a:r>
              <a:rPr lang="en-GB" i="1" dirty="0" err="1"/>
              <a:t>ya</a:t>
            </a:r>
            <a:r>
              <a:rPr lang="en-GB" i="1" dirty="0"/>
              <a:t> Peter, </a:t>
            </a:r>
            <a:r>
              <a:rPr lang="en-GB" i="1" dirty="0" err="1"/>
              <a:t>inayotumiwa</a:t>
            </a:r>
            <a:r>
              <a:rPr lang="en-GB" i="1" dirty="0"/>
              <a:t> </a:t>
            </a:r>
            <a:r>
              <a:rPr lang="en-GB" i="1" dirty="0" err="1"/>
              <a:t>kwa</a:t>
            </a:r>
            <a:r>
              <a:rPr lang="en-GB" i="1" dirty="0"/>
              <a:t> </a:t>
            </a:r>
            <a:r>
              <a:rPr lang="en-GB" i="1" dirty="0" err="1"/>
              <a:t>maoni</a:t>
            </a:r>
            <a:r>
              <a:rPr lang="en-GB" i="1" dirty="0"/>
              <a:t> </a:t>
            </a:r>
            <a:r>
              <a:rPr lang="en-GB" i="1" dirty="0" err="1"/>
              <a:t>ya</a:t>
            </a:r>
            <a:r>
              <a:rPr lang="en-GB" i="1" dirty="0"/>
              <a:t> </a:t>
            </a:r>
            <a:r>
              <a:rPr lang="en-GB" i="1" dirty="0" err="1"/>
              <a:t>hitimisho</a:t>
            </a:r>
            <a:r>
              <a:rPr lang="en-GB" i="1" dirty="0"/>
              <a:t> </a:t>
            </a:r>
            <a:r>
              <a:rPr lang="en-GB" i="1" dirty="0" err="1"/>
              <a:t>ya</a:t>
            </a:r>
            <a:r>
              <a:rPr lang="en-GB" i="1" dirty="0"/>
              <a:t> </a:t>
            </a:r>
            <a:r>
              <a:rPr lang="en-GB" i="1" dirty="0" err="1"/>
              <a:t>kipindi</a:t>
            </a:r>
            <a:r>
              <a:rPr lang="en-GB" i="1" dirty="0"/>
              <a:t>.</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b="1" dirty="0" err="1"/>
              <a:t>Hadithi</a:t>
            </a:r>
            <a:r>
              <a:rPr lang="en-GB" b="1" dirty="0"/>
              <a:t> </a:t>
            </a:r>
            <a:r>
              <a:rPr lang="en-GB" b="1" dirty="0" err="1"/>
              <a:t>ya</a:t>
            </a:r>
            <a:r>
              <a:rPr lang="en-GB" b="1" dirty="0"/>
              <a:t> Peter</a:t>
            </a:r>
            <a:r>
              <a:rPr lang="en-GB" sz="1200" b="1" dirty="0">
                <a:solidFill>
                  <a:schemeClr val="dk1"/>
                </a:solidFill>
                <a:latin typeface="Calibri"/>
                <a:ea typeface="Calibri"/>
                <a:cs typeface="Calibri"/>
                <a:sym typeface="Calibri"/>
              </a:rPr>
              <a:t>, Pakistan</a:t>
            </a:r>
            <a:r>
              <a:rPr lang="en-GB" b="1" dirty="0"/>
              <a:t> </a:t>
            </a:r>
            <a:endParaRPr sz="1200"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SzPts val="1100"/>
              <a:buNone/>
            </a:pPr>
            <a:r>
              <a:rPr lang="sv-SE" sz="1200" dirty="0">
                <a:solidFill>
                  <a:schemeClr val="dk1"/>
                </a:solidFill>
                <a:latin typeface="Calibri"/>
                <a:ea typeface="Calibri"/>
                <a:cs typeface="Calibri"/>
                <a:sym typeface="Calibri"/>
              </a:rPr>
              <a:t>Peter ni </a:t>
            </a:r>
            <a:r>
              <a:rPr lang="sv-SE" sz="1200" dirty="0" err="1">
                <a:solidFill>
                  <a:schemeClr val="dk1"/>
                </a:solidFill>
                <a:latin typeface="Calibri"/>
                <a:ea typeface="Calibri"/>
                <a:cs typeface="Calibri"/>
                <a:sym typeface="Calibri"/>
              </a:rPr>
              <a:t>kijana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aliyesaidia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kuleta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mabadiliko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jamii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Wakristo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katika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eneo</a:t>
            </a:r>
            <a:r>
              <a:rPr lang="sv-SE" sz="1200" dirty="0">
                <a:solidFill>
                  <a:schemeClr val="dk1"/>
                </a:solidFill>
                <a:latin typeface="Calibri"/>
                <a:ea typeface="Calibri"/>
                <a:cs typeface="Calibri"/>
                <a:sym typeface="Calibri"/>
              </a:rPr>
              <a:t> la </a:t>
            </a:r>
            <a:r>
              <a:rPr lang="sv-SE" sz="1200" dirty="0" err="1">
                <a:solidFill>
                  <a:schemeClr val="dk1"/>
                </a:solidFill>
                <a:latin typeface="Calibri"/>
                <a:ea typeface="Calibri"/>
                <a:cs typeface="Calibri"/>
                <a:sym typeface="Calibri"/>
              </a:rPr>
              <a:t>Kot</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Lakhpat</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eneo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lenye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Waislamu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wengi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katika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jiji</a:t>
            </a:r>
            <a:r>
              <a:rPr lang="sv-SE" sz="1200" dirty="0">
                <a:solidFill>
                  <a:schemeClr val="dk1"/>
                </a:solidFill>
                <a:latin typeface="Calibri"/>
                <a:ea typeface="Calibri"/>
                <a:cs typeface="Calibri"/>
                <a:sym typeface="Calibri"/>
              </a:rPr>
              <a:t> la Lahore, Pakistan.</a:t>
            </a:r>
          </a:p>
          <a:p>
            <a:pPr marL="0" lvl="0" indent="0" algn="l" rtl="0">
              <a:lnSpc>
                <a:spcPct val="115000"/>
              </a:lnSpc>
              <a:spcBef>
                <a:spcPts val="1200"/>
              </a:spcBef>
              <a:spcAft>
                <a:spcPts val="1200"/>
              </a:spcAft>
              <a:buSzPts val="1100"/>
              <a:buNone/>
            </a:pPr>
            <a:endParaRPr lang="sv-SE" sz="1200"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SzPts val="1100"/>
              <a:buNone/>
            </a:pPr>
            <a:r>
              <a:rPr lang="sv-SE" sz="1200" dirty="0">
                <a:solidFill>
                  <a:schemeClr val="dk1"/>
                </a:solidFill>
                <a:latin typeface="Calibri"/>
                <a:ea typeface="Calibri"/>
                <a:cs typeface="Calibri"/>
                <a:sym typeface="Calibri"/>
              </a:rPr>
              <a:t>Kila </a:t>
            </a:r>
            <a:r>
              <a:rPr lang="sv-SE" sz="1200" dirty="0" err="1">
                <a:solidFill>
                  <a:schemeClr val="dk1"/>
                </a:solidFill>
                <a:latin typeface="Calibri"/>
                <a:ea typeface="Calibri"/>
                <a:cs typeface="Calibri"/>
                <a:sym typeface="Calibri"/>
              </a:rPr>
              <a:t>asubuhi</a:t>
            </a:r>
            <a:r>
              <a:rPr lang="sv-SE" sz="1200" dirty="0">
                <a:solidFill>
                  <a:schemeClr val="dk1"/>
                </a:solidFill>
                <a:latin typeface="Calibri"/>
                <a:ea typeface="Calibri"/>
                <a:cs typeface="Calibri"/>
                <a:sym typeface="Calibri"/>
              </a:rPr>
              <a:t>, Peter </a:t>
            </a:r>
            <a:r>
              <a:rPr lang="sv-SE" sz="1200" dirty="0" err="1">
                <a:solidFill>
                  <a:schemeClr val="dk1"/>
                </a:solidFill>
                <a:latin typeface="Calibri"/>
                <a:ea typeface="Calibri"/>
                <a:cs typeface="Calibri"/>
                <a:sym typeface="Calibri"/>
              </a:rPr>
              <a:t>huanza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siku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yake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kutazama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ibada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inayowasilishwa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mchungaji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kwenye</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kituo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luninga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Kikristo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cha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eneo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hilo</a:t>
            </a:r>
            <a:r>
              <a:rPr lang="sv-SE" sz="1200" dirty="0">
                <a:solidFill>
                  <a:schemeClr val="dk1"/>
                </a:solidFill>
                <a:latin typeface="Calibri"/>
                <a:ea typeface="Calibri"/>
                <a:cs typeface="Calibri"/>
                <a:sym typeface="Calibri"/>
              </a:rPr>
              <a:t>. </a:t>
            </a:r>
          </a:p>
          <a:p>
            <a:pPr marL="0" lvl="0" indent="0" algn="l" rtl="0">
              <a:lnSpc>
                <a:spcPct val="115000"/>
              </a:lnSpc>
              <a:spcBef>
                <a:spcPts val="1200"/>
              </a:spcBef>
              <a:spcAft>
                <a:spcPts val="1200"/>
              </a:spcAft>
              <a:buSzPts val="1100"/>
              <a:buNone/>
            </a:pPr>
            <a:endParaRPr lang="sv-SE" sz="1200" dirty="0">
              <a:solidFill>
                <a:schemeClr val="dk1"/>
              </a:solidFill>
              <a:latin typeface="Calibri"/>
              <a:ea typeface="Calibri"/>
              <a:cs typeface="Calibri"/>
              <a:sym typeface="Calibri"/>
            </a:endParaRPr>
          </a:p>
          <a:p>
            <a:pPr marL="0" lvl="0" indent="0" algn="l" rtl="0">
              <a:lnSpc>
                <a:spcPct val="115000"/>
              </a:lnSpc>
              <a:spcBef>
                <a:spcPts val="1200"/>
              </a:spcBef>
              <a:spcAft>
                <a:spcPts val="1200"/>
              </a:spcAft>
              <a:buSzPts val="1100"/>
              <a:buNone/>
            </a:pPr>
            <a:r>
              <a:rPr lang="sv-SE" sz="1200" dirty="0">
                <a:solidFill>
                  <a:schemeClr val="dk1"/>
                </a:solidFill>
                <a:latin typeface="Calibri"/>
                <a:ea typeface="Calibri"/>
                <a:cs typeface="Calibri"/>
                <a:sym typeface="Calibri"/>
              </a:rPr>
              <a:t>"Sina </a:t>
            </a:r>
            <a:r>
              <a:rPr lang="sv-SE" sz="1200" dirty="0" err="1">
                <a:solidFill>
                  <a:schemeClr val="dk1"/>
                </a:solidFill>
                <a:latin typeface="Calibri"/>
                <a:ea typeface="Calibri"/>
                <a:cs typeface="Calibri"/>
                <a:sym typeface="Calibri"/>
              </a:rPr>
              <a:t>muda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mwingi</a:t>
            </a:r>
            <a:r>
              <a:rPr lang="sv-SE" sz="1200" dirty="0">
                <a:solidFill>
                  <a:schemeClr val="dk1"/>
                </a:solidFill>
                <a:latin typeface="Calibri"/>
                <a:ea typeface="Calibri"/>
                <a:cs typeface="Calibri"/>
                <a:sym typeface="Calibri"/>
              </a:rPr>
              <a:t> wa </a:t>
            </a:r>
            <a:r>
              <a:rPr lang="sv-SE" sz="1200" dirty="0" err="1">
                <a:solidFill>
                  <a:schemeClr val="dk1"/>
                </a:solidFill>
                <a:latin typeface="Calibri"/>
                <a:ea typeface="Calibri"/>
                <a:cs typeface="Calibri"/>
                <a:sym typeface="Calibri"/>
              </a:rPr>
              <a:t>kusoma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maandiko</a:t>
            </a:r>
            <a:r>
              <a:rPr lang="sv-SE" sz="1200" dirty="0">
                <a:solidFill>
                  <a:schemeClr val="dk1"/>
                </a:solidFill>
                <a:latin typeface="Calibri"/>
                <a:ea typeface="Calibri"/>
                <a:cs typeface="Calibri"/>
                <a:sym typeface="Calibri"/>
              </a:rPr>
              <a:t> au </a:t>
            </a:r>
            <a:r>
              <a:rPr lang="sv-SE" sz="1200" dirty="0" err="1">
                <a:solidFill>
                  <a:schemeClr val="dk1"/>
                </a:solidFill>
                <a:latin typeface="Calibri"/>
                <a:ea typeface="Calibri"/>
                <a:cs typeface="Calibri"/>
                <a:sym typeface="Calibri"/>
              </a:rPr>
              <a:t>kushiriki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katika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vikundi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vya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masomo</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Biblia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lakini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kutazama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ibada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hii</a:t>
            </a:r>
            <a:r>
              <a:rPr lang="sv-SE" sz="1200" dirty="0">
                <a:solidFill>
                  <a:schemeClr val="dk1"/>
                </a:solidFill>
                <a:latin typeface="Calibri"/>
                <a:ea typeface="Calibri"/>
                <a:cs typeface="Calibri"/>
                <a:sym typeface="Calibri"/>
              </a:rPr>
              <a:t> ni </a:t>
            </a:r>
            <a:r>
              <a:rPr lang="sv-SE" sz="1200" dirty="0" err="1">
                <a:solidFill>
                  <a:schemeClr val="dk1"/>
                </a:solidFill>
                <a:latin typeface="Calibri"/>
                <a:ea typeface="Calibri"/>
                <a:cs typeface="Calibri"/>
                <a:sym typeface="Calibri"/>
              </a:rPr>
              <a:t>njia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nzuri</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sana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kwangu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kuanza</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siku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yangu</a:t>
            </a:r>
            <a:r>
              <a:rPr lang="sv-SE" sz="1200" dirty="0">
                <a:solidFill>
                  <a:schemeClr val="dk1"/>
                </a:solidFill>
                <a:latin typeface="Calibri"/>
                <a:ea typeface="Calibri"/>
                <a:cs typeface="Calibri"/>
                <a:sym typeface="Calibri"/>
              </a:rPr>
              <a:t>," </a:t>
            </a:r>
            <a:r>
              <a:rPr lang="sv-SE" sz="1200" dirty="0" err="1">
                <a:solidFill>
                  <a:schemeClr val="dk1"/>
                </a:solidFill>
                <a:latin typeface="Calibri"/>
                <a:ea typeface="Calibri"/>
                <a:cs typeface="Calibri"/>
                <a:sym typeface="Calibri"/>
              </a:rPr>
              <a:t>anasema</a:t>
            </a:r>
            <a:r>
              <a:rPr lang="sv-SE" sz="1200" dirty="0">
                <a:solidFill>
                  <a:schemeClr val="dk1"/>
                </a:solidFill>
                <a:latin typeface="Calibri"/>
                <a:ea typeface="Calibri"/>
                <a:cs typeface="Calibri"/>
                <a:sym typeface="Calibri"/>
              </a:rPr>
              <a:t>.</a:t>
            </a:r>
          </a:p>
        </p:txBody>
      </p:sp>
      <p:sp>
        <p:nvSpPr>
          <p:cNvPr id="626" name="Google Shape;626;p6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27" name="Google Shape;627;p6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28" name="Google Shape;628;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5" name="Google Shape;635;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sv-SE" sz="1200" b="0" i="0" u="none" strike="noStrike" cap="none" baseline="0" dirty="0" err="1">
                <a:solidFill>
                  <a:schemeClr val="dk1"/>
                </a:solidFill>
                <a:latin typeface="Calibri"/>
                <a:ea typeface="Calibri"/>
                <a:cs typeface="Calibri"/>
                <a:sym typeface="Calibri"/>
              </a:rPr>
              <a:t>Siku</a:t>
            </a:r>
            <a:r>
              <a:rPr lang="sv-SE" sz="1200" b="0" i="0" u="none" strike="noStrike" cap="none" baseline="0" dirty="0">
                <a:solidFill>
                  <a:schemeClr val="dk1"/>
                </a:solidFill>
                <a:latin typeface="Calibri"/>
                <a:ea typeface="Calibri"/>
                <a:cs typeface="Calibri"/>
                <a:sym typeface="Calibri"/>
              </a:rPr>
              <a:t> moja, </a:t>
            </a:r>
            <a:r>
              <a:rPr lang="sv-SE" sz="1200" b="0" i="0" u="none" strike="noStrike" cap="none" baseline="0" dirty="0" err="1">
                <a:solidFill>
                  <a:schemeClr val="dk1"/>
                </a:solidFill>
                <a:latin typeface="Calibri"/>
                <a:ea typeface="Calibri"/>
                <a:cs typeface="Calibri"/>
                <a:sym typeface="Calibri"/>
              </a:rPr>
              <a:t>kituo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cha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luninga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cha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Kikristo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kilikatika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hewani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Kwa</a:t>
            </a:r>
            <a:r>
              <a:rPr lang="sv-SE" sz="1200" b="0" i="0" u="none" strike="noStrike" cap="none" baseline="0" dirty="0">
                <a:solidFill>
                  <a:schemeClr val="dk1"/>
                </a:solidFill>
                <a:latin typeface="Calibri"/>
                <a:ea typeface="Calibri"/>
                <a:cs typeface="Calibri"/>
                <a:sym typeface="Calibri"/>
              </a:rPr>
              <a:t> mara </a:t>
            </a:r>
            <a:r>
              <a:rPr lang="sv-SE" sz="1200" b="0" i="0" u="none" strike="noStrike" cap="none" baseline="0" dirty="0" err="1">
                <a:solidFill>
                  <a:schemeClr val="dk1"/>
                </a:solidFill>
                <a:latin typeface="Calibri"/>
                <a:ea typeface="Calibri"/>
                <a:cs typeface="Calibri"/>
                <a:sym typeface="Calibri"/>
              </a:rPr>
              <a:t>ya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kwanza</a:t>
            </a:r>
            <a:r>
              <a:rPr lang="sv-SE" sz="1200" b="0" i="0" u="none" strike="noStrike" cap="none" baseline="0" dirty="0">
                <a:solidFill>
                  <a:schemeClr val="dk1"/>
                </a:solidFill>
                <a:latin typeface="Calibri"/>
                <a:ea typeface="Calibri"/>
                <a:cs typeface="Calibri"/>
                <a:sym typeface="Calibri"/>
              </a:rPr>
              <a:t>, Peter </a:t>
            </a:r>
            <a:r>
              <a:rPr lang="sv-SE" sz="1200" b="0" i="0" u="none" strike="noStrike" cap="none" baseline="0" dirty="0" err="1">
                <a:solidFill>
                  <a:schemeClr val="dk1"/>
                </a:solidFill>
                <a:latin typeface="Calibri"/>
                <a:ea typeface="Calibri"/>
                <a:cs typeface="Calibri"/>
                <a:sym typeface="Calibri"/>
              </a:rPr>
              <a:t>alidhani</a:t>
            </a:r>
            <a:r>
              <a:rPr lang="sv-SE" sz="1200" b="0" i="0" u="none" strike="noStrike" cap="none" baseline="0" dirty="0">
                <a:solidFill>
                  <a:schemeClr val="dk1"/>
                </a:solidFill>
                <a:latin typeface="Calibri"/>
                <a:ea typeface="Calibri"/>
                <a:cs typeface="Calibri"/>
                <a:sym typeface="Calibri"/>
              </a:rPr>
              <a:t> ni </a:t>
            </a:r>
            <a:r>
              <a:rPr lang="sv-SE" sz="1200" b="0" i="0" u="none" strike="noStrike" cap="none" baseline="0" dirty="0" err="1">
                <a:solidFill>
                  <a:schemeClr val="dk1"/>
                </a:solidFill>
                <a:latin typeface="Calibri"/>
                <a:ea typeface="Calibri"/>
                <a:cs typeface="Calibri"/>
                <a:sym typeface="Calibri"/>
              </a:rPr>
              <a:t>tatizo</a:t>
            </a:r>
            <a:r>
              <a:rPr lang="sv-SE" sz="1200" b="0" i="0" u="none" strike="noStrike" cap="none" baseline="0" dirty="0">
                <a:solidFill>
                  <a:schemeClr val="dk1"/>
                </a:solidFill>
                <a:latin typeface="Calibri"/>
                <a:ea typeface="Calibri"/>
                <a:cs typeface="Calibri"/>
                <a:sym typeface="Calibri"/>
              </a:rPr>
              <a:t> la </a:t>
            </a:r>
            <a:r>
              <a:rPr lang="sv-SE" sz="1200" b="0" i="0" u="none" strike="noStrike" cap="none" baseline="0" dirty="0" err="1">
                <a:solidFill>
                  <a:schemeClr val="dk1"/>
                </a:solidFill>
                <a:latin typeface="Calibri"/>
                <a:ea typeface="Calibri"/>
                <a:cs typeface="Calibri"/>
                <a:sym typeface="Calibri"/>
              </a:rPr>
              <a:t>kiufundi</a:t>
            </a:r>
            <a:r>
              <a:rPr lang="sv-SE" sz="1200" b="0" i="0" u="none" strike="noStrike" cap="none" baseline="0" dirty="0">
                <a:solidFill>
                  <a:schemeClr val="dk1"/>
                </a:solidFill>
                <a:latin typeface="Calibri"/>
                <a:ea typeface="Calibri"/>
                <a:cs typeface="Calibri"/>
                <a:sym typeface="Calibri"/>
              </a:rPr>
              <a:t>. </a:t>
            </a:r>
          </a:p>
          <a:p>
            <a:pPr marL="0" lvl="0" indent="0" algn="l" rtl="0">
              <a:spcBef>
                <a:spcPts val="0"/>
              </a:spcBef>
              <a:spcAft>
                <a:spcPts val="0"/>
              </a:spcAft>
              <a:buNone/>
            </a:pPr>
            <a:endParaRPr lang="sv-SE"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b="0" i="0" u="none" strike="noStrike" cap="none" baseline="0" dirty="0" err="1">
                <a:solidFill>
                  <a:schemeClr val="dk1"/>
                </a:solidFill>
                <a:latin typeface="Calibri"/>
                <a:ea typeface="Calibri"/>
                <a:cs typeface="Calibri"/>
                <a:sym typeface="Calibri"/>
              </a:rPr>
              <a:t>Lakini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baada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ya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wiki</a:t>
            </a:r>
            <a:r>
              <a:rPr lang="sv-SE" sz="1200" b="0" i="0" u="none" strike="noStrike" cap="none" baseline="0" dirty="0">
                <a:solidFill>
                  <a:schemeClr val="dk1"/>
                </a:solidFill>
                <a:latin typeface="Calibri"/>
                <a:ea typeface="Calibri"/>
                <a:cs typeface="Calibri"/>
                <a:sym typeface="Calibri"/>
              </a:rPr>
              <a:t> moja bila </a:t>
            </a:r>
            <a:r>
              <a:rPr lang="sv-SE" sz="1200" b="0" i="0" u="none" strike="noStrike" cap="none" baseline="0" dirty="0" err="1">
                <a:solidFill>
                  <a:schemeClr val="dk1"/>
                </a:solidFill>
                <a:latin typeface="Calibri"/>
                <a:ea typeface="Calibri"/>
                <a:cs typeface="Calibri"/>
                <a:sym typeface="Calibri"/>
              </a:rPr>
              <a:t>matangazo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yeye</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na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kundi</a:t>
            </a:r>
            <a:r>
              <a:rPr lang="sv-SE" sz="1200" b="0" i="0" u="none" strike="noStrike" cap="none" baseline="0" dirty="0">
                <a:solidFill>
                  <a:schemeClr val="dk1"/>
                </a:solidFill>
                <a:latin typeface="Calibri"/>
                <a:ea typeface="Calibri"/>
                <a:cs typeface="Calibri"/>
                <a:sym typeface="Calibri"/>
              </a:rPr>
              <a:t> la </a:t>
            </a:r>
            <a:r>
              <a:rPr lang="sv-SE" sz="1200" b="0" i="0" u="none" strike="noStrike" cap="none" baseline="0" dirty="0" err="1">
                <a:solidFill>
                  <a:schemeClr val="dk1"/>
                </a:solidFill>
                <a:latin typeface="Calibri"/>
                <a:ea typeface="Calibri"/>
                <a:cs typeface="Calibri"/>
                <a:sym typeface="Calibri"/>
              </a:rPr>
              <a:t>watazamaji</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kawaida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walimfuata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mchungaji</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kituo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hicho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ili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kuuliza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kilichotokea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Mchungaji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aliwaambia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kwamba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kituo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kilikuwa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kinafanya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kazi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vizuri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katika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maeneo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mengine</a:t>
            </a:r>
            <a:r>
              <a:rPr lang="sv-SE" sz="1200" b="0" i="0" u="none" strike="noStrike" cap="none" baseline="0" dirty="0">
                <a:solidFill>
                  <a:schemeClr val="dk1"/>
                </a:solidFill>
                <a:latin typeface="Calibri"/>
                <a:ea typeface="Calibri"/>
                <a:cs typeface="Calibri"/>
                <a:sym typeface="Calibri"/>
              </a:rPr>
              <a:t>. </a:t>
            </a:r>
          </a:p>
          <a:p>
            <a:pPr marL="0" lvl="0" indent="0" algn="l" rtl="0">
              <a:spcBef>
                <a:spcPts val="0"/>
              </a:spcBef>
              <a:spcAft>
                <a:spcPts val="0"/>
              </a:spcAft>
              <a:buNone/>
            </a:pPr>
            <a:endParaRPr lang="sv-SE"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b="0" i="0" u="none" strike="noStrike" cap="none" baseline="0" dirty="0" err="1">
                <a:solidFill>
                  <a:schemeClr val="dk1"/>
                </a:solidFill>
                <a:latin typeface="Calibri"/>
                <a:ea typeface="Calibri"/>
                <a:cs typeface="Calibri"/>
                <a:sym typeface="Calibri"/>
              </a:rPr>
              <a:t>Baada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ya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kuchunguza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waligundua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kuwa</a:t>
            </a:r>
            <a:r>
              <a:rPr lang="sv-SE" sz="1200" b="0" i="0" u="none" strike="noStrike" cap="none" baseline="0" dirty="0">
                <a:solidFill>
                  <a:schemeClr val="dk1"/>
                </a:solidFill>
                <a:latin typeface="Calibri"/>
                <a:ea typeface="Calibri"/>
                <a:cs typeface="Calibri"/>
                <a:sym typeface="Calibri"/>
              </a:rPr>
              <a:t> imam wa </a:t>
            </a:r>
            <a:r>
              <a:rPr lang="sv-SE" sz="1200" b="0" i="0" u="none" strike="noStrike" cap="none" baseline="0" dirty="0" err="1">
                <a:solidFill>
                  <a:schemeClr val="dk1"/>
                </a:solidFill>
                <a:latin typeface="Calibri"/>
                <a:ea typeface="Calibri"/>
                <a:cs typeface="Calibri"/>
                <a:sym typeface="Calibri"/>
              </a:rPr>
              <a:t>msikiti</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eneo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hilo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aliomba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fundi</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nyaya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za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televisheni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kukata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matangazo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ya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kituo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hicho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kwa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sababu</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mwanazuoni</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Kiislamu</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eneo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hilo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aliona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kuwa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matangazo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hayo</a:t>
            </a:r>
            <a:r>
              <a:rPr lang="sv-SE" sz="1200" b="0" i="0" u="none" strike="noStrike" cap="none" baseline="0" dirty="0">
                <a:solidFill>
                  <a:schemeClr val="dk1"/>
                </a:solidFill>
                <a:latin typeface="Calibri"/>
                <a:ea typeface="Calibri"/>
                <a:cs typeface="Calibri"/>
                <a:sym typeface="Calibri"/>
              </a:rPr>
              <a:t> ni </a:t>
            </a:r>
            <a:r>
              <a:rPr lang="sv-SE" sz="1200" b="0" i="0" u="none" strike="noStrike" cap="none" baseline="0" dirty="0" err="1">
                <a:solidFill>
                  <a:schemeClr val="dk1"/>
                </a:solidFill>
                <a:latin typeface="Calibri"/>
                <a:ea typeface="Calibri"/>
                <a:cs typeface="Calibri"/>
                <a:sym typeface="Calibri"/>
              </a:rPr>
              <a:t>uinjilisti</a:t>
            </a:r>
            <a:r>
              <a:rPr lang="sv-SE" sz="1200" b="0" i="0" u="none" strike="noStrike" cap="none" baseline="0" dirty="0">
                <a:solidFill>
                  <a:schemeClr val="dk1"/>
                </a:solidFill>
                <a:latin typeface="Calibri"/>
                <a:ea typeface="Calibri"/>
                <a:cs typeface="Calibri"/>
                <a:sym typeface="Calibri"/>
              </a:rPr>
              <a:t> wa </a:t>
            </a:r>
            <a:r>
              <a:rPr lang="sv-SE" sz="1200" b="0" i="0" u="none" strike="noStrike" cap="none" baseline="0" dirty="0" err="1">
                <a:solidFill>
                  <a:schemeClr val="dk1"/>
                </a:solidFill>
                <a:latin typeface="Calibri"/>
                <a:ea typeface="Calibri"/>
                <a:cs typeface="Calibri"/>
                <a:sym typeface="Calibri"/>
              </a:rPr>
              <a:t>Kikristo</a:t>
            </a:r>
            <a:r>
              <a:rPr lang="sv-SE" sz="1200" b="0" i="0" u="none" strike="noStrike" cap="none" baseline="0" dirty="0">
                <a:solidFill>
                  <a:schemeClr val="dk1"/>
                </a:solidFill>
                <a:latin typeface="Calibri"/>
                <a:ea typeface="Calibri"/>
                <a:cs typeface="Calibri"/>
                <a:sym typeface="Calibri"/>
              </a:rPr>
              <a:t>.</a:t>
            </a:r>
          </a:p>
          <a:p>
            <a:pPr marL="0" lvl="0" indent="0" algn="l" rtl="0">
              <a:spcBef>
                <a:spcPts val="0"/>
              </a:spcBef>
              <a:spcAft>
                <a:spcPts val="0"/>
              </a:spcAft>
              <a:buNone/>
            </a:pPr>
            <a:endParaRPr lang="sv-SE" sz="1200" b="0" i="0" u="none" strike="noStrike" cap="none" baseline="0" dirty="0">
              <a:solidFill>
                <a:schemeClr val="dk1"/>
              </a:solidFill>
              <a:latin typeface="Calibri"/>
              <a:ea typeface="Calibri"/>
              <a:cs typeface="Calibri"/>
              <a:sym typeface="Calibri"/>
            </a:endParaRPr>
          </a:p>
          <a:p>
            <a:pPr marL="0" lvl="0" indent="0" algn="l" rtl="0">
              <a:spcBef>
                <a:spcPts val="0"/>
              </a:spcBef>
              <a:spcAft>
                <a:spcPts val="0"/>
              </a:spcAft>
              <a:buNone/>
            </a:pPr>
            <a:r>
              <a:rPr lang="sv-SE" sz="1200" b="0" i="0" u="none" strike="noStrike" cap="none" baseline="0" dirty="0">
                <a:solidFill>
                  <a:schemeClr val="dk1"/>
                </a:solidFill>
                <a:latin typeface="Calibri"/>
                <a:ea typeface="Calibri"/>
                <a:cs typeface="Calibri"/>
                <a:sym typeface="Calibri"/>
              </a:rPr>
              <a:t>"</a:t>
            </a:r>
            <a:r>
              <a:rPr lang="sv-SE" sz="1200" b="0" i="0" u="none" strike="noStrike" cap="none" baseline="0" dirty="0" err="1">
                <a:solidFill>
                  <a:schemeClr val="dk1"/>
                </a:solidFill>
                <a:latin typeface="Calibri"/>
                <a:ea typeface="Calibri"/>
                <a:cs typeface="Calibri"/>
                <a:sym typeface="Calibri"/>
              </a:rPr>
              <a:t>Unaweza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kufikiria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jinsi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tulivyoshangaa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Tunaishi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kwa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ushirikiano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mzuri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na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majirani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zetu</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Waislamu</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na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hatujawahi</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kuwa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na</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matatizo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nao</a:t>
            </a:r>
            <a:r>
              <a:rPr lang="sv-SE" sz="1200" b="0" i="0" u="none" strike="noStrike" cap="none" baseline="0" dirty="0">
                <a:solidFill>
                  <a:schemeClr val="dk1"/>
                </a:solidFill>
                <a:latin typeface="Calibri"/>
                <a:ea typeface="Calibri"/>
                <a:cs typeface="Calibri"/>
                <a:sym typeface="Calibri"/>
              </a:rPr>
              <a:t>," </a:t>
            </a:r>
            <a:r>
              <a:rPr lang="sv-SE" sz="1200" b="0" i="0" u="none" strike="noStrike" cap="none" baseline="0" dirty="0" err="1">
                <a:solidFill>
                  <a:schemeClr val="dk1"/>
                </a:solidFill>
                <a:latin typeface="Calibri"/>
                <a:ea typeface="Calibri"/>
                <a:cs typeface="Calibri"/>
                <a:sym typeface="Calibri"/>
              </a:rPr>
              <a:t>alisema</a:t>
            </a:r>
            <a:r>
              <a:rPr lang="sv-SE" sz="1200" b="0" i="0" u="none" strike="noStrike" cap="none" baseline="0" dirty="0">
                <a:solidFill>
                  <a:schemeClr val="dk1"/>
                </a:solidFill>
                <a:latin typeface="Calibri"/>
                <a:ea typeface="Calibri"/>
                <a:cs typeface="Calibri"/>
                <a:sym typeface="Calibri"/>
              </a:rPr>
              <a:t> Peter.</a:t>
            </a:r>
            <a:endParaRPr dirty="0"/>
          </a:p>
        </p:txBody>
      </p:sp>
      <p:sp>
        <p:nvSpPr>
          <p:cNvPr id="636" name="Google Shape;636;p6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37" name="Google Shape;637;p6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38" name="Google Shape;638;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4" name="Google Shape;644;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500"/>
              </a:spcBef>
              <a:spcAft>
                <a:spcPts val="0"/>
              </a:spcAft>
              <a:buSzPts val="1100"/>
              <a:buNone/>
            </a:pPr>
            <a:r>
              <a:rPr lang="sv-SE" dirty="0" err="1"/>
              <a:t>Kundi</a:t>
            </a:r>
            <a:r>
              <a:rPr lang="sv-SE" dirty="0"/>
              <a:t> </a:t>
            </a:r>
            <a:r>
              <a:rPr lang="sv-SE" dirty="0" err="1"/>
              <a:t>lilijua</a:t>
            </a:r>
            <a:r>
              <a:rPr lang="sv-SE" dirty="0"/>
              <a:t> </a:t>
            </a:r>
            <a:r>
              <a:rPr lang="sv-SE" dirty="0" err="1"/>
              <a:t>kwamba</a:t>
            </a:r>
            <a:r>
              <a:rPr lang="sv-SE" dirty="0"/>
              <a:t> </a:t>
            </a:r>
            <a:r>
              <a:rPr lang="sv-SE" dirty="0" err="1"/>
              <a:t>hali</a:t>
            </a:r>
            <a:r>
              <a:rPr lang="sv-SE" dirty="0"/>
              <a:t> </a:t>
            </a:r>
            <a:r>
              <a:rPr lang="sv-SE" dirty="0" err="1"/>
              <a:t>hiyo</a:t>
            </a:r>
            <a:r>
              <a:rPr lang="sv-SE" dirty="0"/>
              <a:t> </a:t>
            </a:r>
            <a:r>
              <a:rPr lang="sv-SE" dirty="0" err="1"/>
              <a:t>ilikuwa</a:t>
            </a:r>
            <a:r>
              <a:rPr lang="sv-SE" dirty="0"/>
              <a:t> </a:t>
            </a:r>
            <a:r>
              <a:rPr lang="sv-SE" dirty="0" err="1"/>
              <a:t>nyeti</a:t>
            </a:r>
            <a:r>
              <a:rPr lang="sv-SE" dirty="0"/>
              <a:t>, </a:t>
            </a:r>
            <a:r>
              <a:rPr lang="sv-SE" dirty="0" err="1"/>
              <a:t>hivyo</a:t>
            </a:r>
            <a:r>
              <a:rPr lang="sv-SE" dirty="0"/>
              <a:t> </a:t>
            </a:r>
            <a:r>
              <a:rPr lang="sv-SE" dirty="0" err="1"/>
              <a:t>walitafuta</a:t>
            </a:r>
            <a:r>
              <a:rPr lang="sv-SE" dirty="0"/>
              <a:t> </a:t>
            </a:r>
            <a:r>
              <a:rPr lang="sv-SE" dirty="0" err="1"/>
              <a:t>ushauri</a:t>
            </a:r>
            <a:r>
              <a:rPr lang="sv-SE" dirty="0"/>
              <a:t> </a:t>
            </a:r>
            <a:r>
              <a:rPr lang="sv-SE" dirty="0" err="1"/>
              <a:t>na</a:t>
            </a:r>
            <a:r>
              <a:rPr lang="sv-SE" dirty="0"/>
              <a:t> </a:t>
            </a:r>
            <a:r>
              <a:rPr lang="sv-SE" dirty="0" err="1"/>
              <a:t>maelezo</a:t>
            </a:r>
            <a:r>
              <a:rPr lang="sv-SE" dirty="0"/>
              <a:t> </a:t>
            </a:r>
            <a:r>
              <a:rPr lang="sv-SE" dirty="0" err="1"/>
              <a:t>kutoka</a:t>
            </a:r>
            <a:r>
              <a:rPr lang="sv-SE" dirty="0"/>
              <a:t> </a:t>
            </a:r>
            <a:r>
              <a:rPr lang="sv-SE" dirty="0" err="1"/>
              <a:t>kwa</a:t>
            </a:r>
            <a:r>
              <a:rPr lang="sv-SE" dirty="0"/>
              <a:t> </a:t>
            </a:r>
            <a:r>
              <a:rPr lang="sv-SE" dirty="0" err="1"/>
              <a:t>shirika</a:t>
            </a:r>
            <a:r>
              <a:rPr lang="sv-SE" dirty="0"/>
              <a:t> la </a:t>
            </a:r>
            <a:r>
              <a:rPr lang="sv-SE" dirty="0" err="1"/>
              <a:t>kiekumeni</a:t>
            </a:r>
            <a:r>
              <a:rPr lang="sv-SE" dirty="0"/>
              <a:t> la </a:t>
            </a:r>
            <a:r>
              <a:rPr lang="sv-SE" dirty="0" err="1"/>
              <a:t>kitaifa</a:t>
            </a:r>
            <a:r>
              <a:rPr lang="sv-SE" dirty="0"/>
              <a:t>. </a:t>
            </a:r>
            <a:r>
              <a:rPr lang="sv-SE" dirty="0" err="1"/>
              <a:t>Kwa</a:t>
            </a:r>
            <a:r>
              <a:rPr lang="sv-SE" dirty="0"/>
              <a:t> </a:t>
            </a:r>
            <a:r>
              <a:rPr lang="sv-SE" dirty="0" err="1"/>
              <a:t>kufuata</a:t>
            </a:r>
            <a:r>
              <a:rPr lang="sv-SE" dirty="0"/>
              <a:t> </a:t>
            </a:r>
            <a:r>
              <a:rPr lang="sv-SE" dirty="0" err="1"/>
              <a:t>ushauri</a:t>
            </a:r>
            <a:r>
              <a:rPr lang="sv-SE" dirty="0"/>
              <a:t> </a:t>
            </a:r>
            <a:r>
              <a:rPr lang="sv-SE" dirty="0" err="1"/>
              <a:t>huo</a:t>
            </a:r>
            <a:r>
              <a:rPr lang="sv-SE" dirty="0"/>
              <a:t>, </a:t>
            </a:r>
            <a:r>
              <a:rPr lang="sv-SE" dirty="0" err="1"/>
              <a:t>walikutana</a:t>
            </a:r>
            <a:r>
              <a:rPr lang="sv-SE" dirty="0"/>
              <a:t> </a:t>
            </a:r>
            <a:r>
              <a:rPr lang="sv-SE" dirty="0" err="1"/>
              <a:t>kwanza</a:t>
            </a:r>
            <a:r>
              <a:rPr lang="sv-SE" dirty="0"/>
              <a:t> </a:t>
            </a:r>
            <a:r>
              <a:rPr lang="sv-SE" dirty="0" err="1"/>
              <a:t>na</a:t>
            </a:r>
            <a:r>
              <a:rPr lang="sv-SE" dirty="0"/>
              <a:t> </a:t>
            </a:r>
            <a:r>
              <a:rPr lang="sv-SE" dirty="0" err="1"/>
              <a:t>fundi</a:t>
            </a:r>
            <a:r>
              <a:rPr lang="sv-SE" dirty="0"/>
              <a:t> wa </a:t>
            </a:r>
            <a:r>
              <a:rPr lang="sv-SE" dirty="0" err="1"/>
              <a:t>nyaya</a:t>
            </a:r>
            <a:r>
              <a:rPr lang="sv-SE" dirty="0"/>
              <a:t> </a:t>
            </a:r>
            <a:r>
              <a:rPr lang="sv-SE" dirty="0" err="1"/>
              <a:t>za</a:t>
            </a:r>
            <a:r>
              <a:rPr lang="sv-SE" dirty="0"/>
              <a:t> </a:t>
            </a:r>
            <a:r>
              <a:rPr lang="sv-SE" dirty="0" err="1"/>
              <a:t>televisheni</a:t>
            </a:r>
            <a:r>
              <a:rPr lang="sv-SE" dirty="0"/>
              <a:t>. </a:t>
            </a:r>
          </a:p>
          <a:p>
            <a:pPr marL="0" lvl="0" indent="0" algn="l" rtl="0">
              <a:spcBef>
                <a:spcPts val="500"/>
              </a:spcBef>
              <a:spcAft>
                <a:spcPts val="0"/>
              </a:spcAft>
              <a:buSzPts val="1100"/>
              <a:buNone/>
            </a:pPr>
            <a:endParaRPr lang="sv-SE" dirty="0"/>
          </a:p>
          <a:p>
            <a:pPr marL="0" lvl="0" indent="0" algn="l" rtl="0">
              <a:spcBef>
                <a:spcPts val="500"/>
              </a:spcBef>
              <a:spcAft>
                <a:spcPts val="0"/>
              </a:spcAft>
              <a:buSzPts val="1100"/>
              <a:buNone/>
            </a:pPr>
            <a:r>
              <a:rPr lang="sv-SE" dirty="0" err="1"/>
              <a:t>Fundi</a:t>
            </a:r>
            <a:r>
              <a:rPr lang="sv-SE" dirty="0"/>
              <a:t> </a:t>
            </a:r>
            <a:r>
              <a:rPr lang="sv-SE" dirty="0" err="1"/>
              <a:t>huyo</a:t>
            </a:r>
            <a:r>
              <a:rPr lang="sv-SE" dirty="0"/>
              <a:t> </a:t>
            </a:r>
            <a:r>
              <a:rPr lang="sv-SE" dirty="0" err="1"/>
              <a:t>hakuwa</a:t>
            </a:r>
            <a:r>
              <a:rPr lang="sv-SE" dirty="0"/>
              <a:t> </a:t>
            </a:r>
            <a:r>
              <a:rPr lang="sv-SE" dirty="0" err="1"/>
              <a:t>na</a:t>
            </a:r>
            <a:r>
              <a:rPr lang="sv-SE" dirty="0"/>
              <a:t> </a:t>
            </a:r>
            <a:r>
              <a:rPr lang="sv-SE" dirty="0" err="1"/>
              <a:t>tatizo</a:t>
            </a:r>
            <a:r>
              <a:rPr lang="sv-SE" dirty="0"/>
              <a:t> </a:t>
            </a:r>
            <a:r>
              <a:rPr lang="sv-SE" dirty="0" err="1"/>
              <a:t>kurejesha</a:t>
            </a:r>
            <a:r>
              <a:rPr lang="sv-SE" dirty="0"/>
              <a:t> </a:t>
            </a:r>
            <a:r>
              <a:rPr lang="sv-SE" dirty="0" err="1"/>
              <a:t>matangazo</a:t>
            </a:r>
            <a:r>
              <a:rPr lang="sv-SE" dirty="0"/>
              <a:t>, </a:t>
            </a:r>
            <a:r>
              <a:rPr lang="sv-SE" dirty="0" err="1"/>
              <a:t>lakini</a:t>
            </a:r>
            <a:r>
              <a:rPr lang="sv-SE" dirty="0"/>
              <a:t> </a:t>
            </a:r>
            <a:r>
              <a:rPr lang="sv-SE" dirty="0" err="1"/>
              <a:t>alisema</a:t>
            </a:r>
            <a:r>
              <a:rPr lang="sv-SE" dirty="0"/>
              <a:t> </a:t>
            </a:r>
            <a:r>
              <a:rPr lang="sv-SE" dirty="0" err="1"/>
              <a:t>hawezi</a:t>
            </a:r>
            <a:r>
              <a:rPr lang="sv-SE" dirty="0"/>
              <a:t> </a:t>
            </a:r>
            <a:r>
              <a:rPr lang="sv-SE" dirty="0" err="1"/>
              <a:t>kwenda</a:t>
            </a:r>
            <a:r>
              <a:rPr lang="sv-SE" dirty="0"/>
              <a:t> </a:t>
            </a:r>
            <a:r>
              <a:rPr lang="sv-SE" dirty="0" err="1"/>
              <a:t>kinyume</a:t>
            </a:r>
            <a:r>
              <a:rPr lang="sv-SE" dirty="0"/>
              <a:t> </a:t>
            </a:r>
            <a:r>
              <a:rPr lang="sv-SE" dirty="0" err="1"/>
              <a:t>na</a:t>
            </a:r>
            <a:r>
              <a:rPr lang="sv-SE" dirty="0"/>
              <a:t> imam. </a:t>
            </a:r>
            <a:r>
              <a:rPr lang="sv-SE" dirty="0" err="1"/>
              <a:t>Kundi</a:t>
            </a:r>
            <a:r>
              <a:rPr lang="sv-SE" dirty="0"/>
              <a:t> </a:t>
            </a:r>
            <a:r>
              <a:rPr lang="sv-SE" dirty="0" err="1"/>
              <a:t>liliamua</a:t>
            </a:r>
            <a:r>
              <a:rPr lang="sv-SE" dirty="0"/>
              <a:t> </a:t>
            </a:r>
            <a:r>
              <a:rPr lang="sv-SE" dirty="0" err="1"/>
              <a:t>kwamba</a:t>
            </a:r>
            <a:r>
              <a:rPr lang="sv-SE" dirty="0"/>
              <a:t> </a:t>
            </a:r>
            <a:r>
              <a:rPr lang="sv-SE" dirty="0" err="1"/>
              <a:t>lilipaswa</a:t>
            </a:r>
            <a:r>
              <a:rPr lang="sv-SE" dirty="0"/>
              <a:t> </a:t>
            </a:r>
            <a:r>
              <a:rPr lang="sv-SE" dirty="0" err="1"/>
              <a:t>kuwa</a:t>
            </a:r>
            <a:r>
              <a:rPr lang="sv-SE" dirty="0"/>
              <a:t> </a:t>
            </a:r>
            <a:r>
              <a:rPr lang="sv-SE" dirty="0" err="1"/>
              <a:t>na</a:t>
            </a:r>
            <a:r>
              <a:rPr lang="sv-SE" dirty="0"/>
              <a:t> </a:t>
            </a:r>
            <a:r>
              <a:rPr lang="sv-SE" dirty="0" err="1"/>
              <a:t>mazungumzo</a:t>
            </a:r>
            <a:r>
              <a:rPr lang="sv-SE" dirty="0"/>
              <a:t> </a:t>
            </a:r>
            <a:r>
              <a:rPr lang="sv-SE" dirty="0" err="1"/>
              <a:t>na</a:t>
            </a:r>
            <a:r>
              <a:rPr lang="sv-SE" dirty="0"/>
              <a:t> </a:t>
            </a:r>
            <a:r>
              <a:rPr lang="sv-SE" dirty="0" err="1"/>
              <a:t>mwanazuoni</a:t>
            </a:r>
            <a:r>
              <a:rPr lang="sv-SE" dirty="0"/>
              <a:t> </a:t>
            </a:r>
            <a:r>
              <a:rPr lang="sv-SE" dirty="0" err="1"/>
              <a:t>huyo</a:t>
            </a:r>
            <a:r>
              <a:rPr lang="sv-SE" dirty="0"/>
              <a:t> wa </a:t>
            </a:r>
            <a:r>
              <a:rPr lang="sv-SE" dirty="0" err="1"/>
              <a:t>Kiislamu</a:t>
            </a:r>
            <a:r>
              <a:rPr lang="sv-SE" dirty="0"/>
              <a:t>. </a:t>
            </a:r>
          </a:p>
          <a:p>
            <a:pPr marL="0" lvl="0" indent="0" algn="l" rtl="0">
              <a:spcBef>
                <a:spcPts val="500"/>
              </a:spcBef>
              <a:spcAft>
                <a:spcPts val="0"/>
              </a:spcAft>
              <a:buSzPts val="1100"/>
              <a:buNone/>
            </a:pPr>
            <a:endParaRPr lang="sv-SE" dirty="0"/>
          </a:p>
          <a:p>
            <a:pPr marL="0" lvl="0" indent="0" algn="l" rtl="0">
              <a:spcBef>
                <a:spcPts val="500"/>
              </a:spcBef>
              <a:spcAft>
                <a:spcPts val="0"/>
              </a:spcAft>
              <a:buSzPts val="1100"/>
              <a:buNone/>
            </a:pPr>
            <a:r>
              <a:rPr lang="sv-SE" dirty="0" err="1"/>
              <a:t>Mwakilishi</a:t>
            </a:r>
            <a:r>
              <a:rPr lang="sv-SE" dirty="0"/>
              <a:t> wa </a:t>
            </a:r>
            <a:r>
              <a:rPr lang="sv-SE" dirty="0" err="1"/>
              <a:t>kundi</a:t>
            </a:r>
            <a:r>
              <a:rPr lang="sv-SE" dirty="0"/>
              <a:t> </a:t>
            </a:r>
            <a:r>
              <a:rPr lang="sv-SE" dirty="0" err="1"/>
              <a:t>hilo</a:t>
            </a:r>
            <a:r>
              <a:rPr lang="sv-SE" dirty="0"/>
              <a:t> </a:t>
            </a:r>
            <a:r>
              <a:rPr lang="sv-SE" dirty="0" err="1"/>
              <a:t>alitumia</a:t>
            </a:r>
            <a:r>
              <a:rPr lang="sv-SE" dirty="0"/>
              <a:t> </a:t>
            </a:r>
            <a:r>
              <a:rPr lang="sv-SE" dirty="0" err="1"/>
              <a:t>zaidi</a:t>
            </a:r>
            <a:r>
              <a:rPr lang="sv-SE" dirty="0"/>
              <a:t> </a:t>
            </a:r>
            <a:r>
              <a:rPr lang="sv-SE" dirty="0" err="1"/>
              <a:t>ya</a:t>
            </a:r>
            <a:r>
              <a:rPr lang="sv-SE" dirty="0"/>
              <a:t> </a:t>
            </a:r>
            <a:r>
              <a:rPr lang="sv-SE" dirty="0" err="1"/>
              <a:t>saa</a:t>
            </a:r>
            <a:r>
              <a:rPr lang="sv-SE" dirty="0"/>
              <a:t> </a:t>
            </a:r>
            <a:r>
              <a:rPr lang="sv-SE" dirty="0" err="1"/>
              <a:t>tatu</a:t>
            </a:r>
            <a:r>
              <a:rPr lang="sv-SE" dirty="0"/>
              <a:t> </a:t>
            </a:r>
            <a:r>
              <a:rPr lang="sv-SE" dirty="0" err="1"/>
              <a:t>kumshawishi</a:t>
            </a:r>
            <a:r>
              <a:rPr lang="sv-SE" dirty="0"/>
              <a:t> </a:t>
            </a:r>
            <a:r>
              <a:rPr lang="sv-SE" dirty="0" err="1"/>
              <a:t>mwanazuoni</a:t>
            </a:r>
            <a:r>
              <a:rPr lang="sv-SE" dirty="0"/>
              <a:t> </a:t>
            </a:r>
            <a:r>
              <a:rPr lang="sv-SE" dirty="0" err="1"/>
              <a:t>huyo</a:t>
            </a:r>
            <a:r>
              <a:rPr lang="sv-SE" dirty="0"/>
              <a:t> </a:t>
            </a:r>
            <a:r>
              <a:rPr lang="sv-SE" dirty="0" err="1"/>
              <a:t>kuwaruhusu</a:t>
            </a:r>
            <a:r>
              <a:rPr lang="sv-SE" dirty="0"/>
              <a:t> </a:t>
            </a:r>
            <a:r>
              <a:rPr lang="sv-SE" dirty="0" err="1"/>
              <a:t>kurusha</a:t>
            </a:r>
            <a:r>
              <a:rPr lang="sv-SE" dirty="0"/>
              <a:t> </a:t>
            </a:r>
            <a:r>
              <a:rPr lang="sv-SE" dirty="0" err="1"/>
              <a:t>matangazo</a:t>
            </a:r>
            <a:r>
              <a:rPr lang="sv-SE" dirty="0"/>
              <a:t> </a:t>
            </a:r>
            <a:r>
              <a:rPr lang="sv-SE" dirty="0" err="1"/>
              <a:t>hayo</a:t>
            </a:r>
            <a:r>
              <a:rPr lang="sv-SE" dirty="0"/>
              <a:t> </a:t>
            </a:r>
            <a:r>
              <a:rPr lang="sv-SE" dirty="0" err="1"/>
              <a:t>tena</a:t>
            </a:r>
            <a:r>
              <a:rPr lang="sv-SE" dirty="0"/>
              <a:t>, </a:t>
            </a:r>
            <a:r>
              <a:rPr lang="sv-SE" dirty="0" err="1"/>
              <a:t>lakini</a:t>
            </a:r>
            <a:r>
              <a:rPr lang="sv-SE" dirty="0"/>
              <a:t> </a:t>
            </a:r>
            <a:r>
              <a:rPr lang="sv-SE" dirty="0" err="1"/>
              <a:t>hakufanikiwa</a:t>
            </a:r>
            <a:r>
              <a:rPr lang="sv-SE" dirty="0"/>
              <a:t>. </a:t>
            </a:r>
            <a:r>
              <a:rPr lang="sv-SE" dirty="0" err="1"/>
              <a:t>Siku</a:t>
            </a:r>
            <a:r>
              <a:rPr lang="sv-SE" dirty="0"/>
              <a:t> </a:t>
            </a:r>
            <a:r>
              <a:rPr lang="sv-SE" dirty="0" err="1"/>
              <a:t>iliyofuata</a:t>
            </a:r>
            <a:r>
              <a:rPr lang="sv-SE" dirty="0"/>
              <a:t>, </a:t>
            </a:r>
            <a:r>
              <a:rPr lang="sv-SE" dirty="0" err="1"/>
              <a:t>mwakilishi</a:t>
            </a:r>
            <a:r>
              <a:rPr lang="sv-SE" dirty="0"/>
              <a:t> </a:t>
            </a:r>
            <a:r>
              <a:rPr lang="sv-SE" dirty="0" err="1"/>
              <a:t>alijaribu</a:t>
            </a:r>
            <a:r>
              <a:rPr lang="sv-SE" dirty="0"/>
              <a:t> </a:t>
            </a:r>
            <a:r>
              <a:rPr lang="sv-SE" dirty="0" err="1"/>
              <a:t>tena</a:t>
            </a:r>
            <a:r>
              <a:rPr lang="sv-SE" dirty="0"/>
              <a:t>, </a:t>
            </a:r>
            <a:r>
              <a:rPr lang="sv-SE" dirty="0" err="1"/>
              <a:t>akimweleza</a:t>
            </a:r>
            <a:r>
              <a:rPr lang="sv-SE" dirty="0"/>
              <a:t> </a:t>
            </a:r>
            <a:r>
              <a:rPr lang="sv-SE" dirty="0" err="1"/>
              <a:t>kuhusu</a:t>
            </a:r>
            <a:r>
              <a:rPr lang="sv-SE" dirty="0"/>
              <a:t> </a:t>
            </a:r>
            <a:r>
              <a:rPr lang="sv-SE" dirty="0" err="1"/>
              <a:t>haki</a:t>
            </a:r>
            <a:r>
              <a:rPr lang="sv-SE" dirty="0"/>
              <a:t> </a:t>
            </a:r>
            <a:r>
              <a:rPr lang="sv-SE" dirty="0" err="1"/>
              <a:t>za</a:t>
            </a:r>
            <a:r>
              <a:rPr lang="sv-SE" dirty="0"/>
              <a:t> </a:t>
            </a:r>
            <a:r>
              <a:rPr lang="sv-SE" dirty="0" err="1"/>
              <a:t>binadamu</a:t>
            </a:r>
            <a:r>
              <a:rPr lang="sv-SE" dirty="0"/>
              <a:t>, </a:t>
            </a:r>
            <a:r>
              <a:rPr lang="sv-SE" dirty="0" err="1"/>
              <a:t>uhuru</a:t>
            </a:r>
            <a:r>
              <a:rPr lang="sv-SE" dirty="0"/>
              <a:t> wa </a:t>
            </a:r>
            <a:r>
              <a:rPr lang="sv-SE" dirty="0" err="1"/>
              <a:t>dini</a:t>
            </a:r>
            <a:r>
              <a:rPr lang="sv-SE" dirty="0"/>
              <a:t> </a:t>
            </a:r>
            <a:r>
              <a:rPr lang="sv-SE" dirty="0" err="1"/>
              <a:t>na</a:t>
            </a:r>
            <a:r>
              <a:rPr lang="sv-SE" dirty="0"/>
              <a:t> </a:t>
            </a:r>
            <a:r>
              <a:rPr lang="sv-SE" dirty="0" err="1"/>
              <a:t>imani</a:t>
            </a:r>
            <a:r>
              <a:rPr lang="sv-SE" dirty="0"/>
              <a:t>, </a:t>
            </a:r>
            <a:r>
              <a:rPr lang="sv-SE" dirty="0" err="1"/>
              <a:t>na</a:t>
            </a:r>
            <a:r>
              <a:rPr lang="sv-SE" dirty="0"/>
              <a:t> </a:t>
            </a:r>
            <a:r>
              <a:rPr lang="sv-SE" dirty="0" err="1"/>
              <a:t>haki</a:t>
            </a:r>
            <a:r>
              <a:rPr lang="sv-SE" dirty="0"/>
              <a:t> </a:t>
            </a:r>
            <a:r>
              <a:rPr lang="sv-SE" dirty="0" err="1"/>
              <a:t>zinazotolewa</a:t>
            </a:r>
            <a:r>
              <a:rPr lang="sv-SE" dirty="0"/>
              <a:t> </a:t>
            </a:r>
            <a:r>
              <a:rPr lang="sv-SE" dirty="0" err="1"/>
              <a:t>kwa</a:t>
            </a:r>
            <a:r>
              <a:rPr lang="sv-SE" dirty="0"/>
              <a:t> kila </a:t>
            </a:r>
            <a:r>
              <a:rPr lang="sv-SE" dirty="0" err="1"/>
              <a:t>raia</a:t>
            </a:r>
            <a:r>
              <a:rPr lang="sv-SE" dirty="0"/>
              <a:t> </a:t>
            </a:r>
            <a:r>
              <a:rPr lang="sv-SE" dirty="0" err="1"/>
              <a:t>katika</a:t>
            </a:r>
            <a:r>
              <a:rPr lang="sv-SE" dirty="0"/>
              <a:t> </a:t>
            </a:r>
            <a:r>
              <a:rPr lang="sv-SE" dirty="0" err="1"/>
              <a:t>Katiba</a:t>
            </a:r>
            <a:r>
              <a:rPr lang="sv-SE" dirty="0"/>
              <a:t> </a:t>
            </a:r>
            <a:r>
              <a:rPr lang="sv-SE" dirty="0" err="1"/>
              <a:t>ya</a:t>
            </a:r>
            <a:r>
              <a:rPr lang="sv-SE" dirty="0"/>
              <a:t> Pakistan. </a:t>
            </a:r>
          </a:p>
          <a:p>
            <a:pPr marL="0" lvl="0" indent="0" algn="l" rtl="0">
              <a:spcBef>
                <a:spcPts val="500"/>
              </a:spcBef>
              <a:spcAft>
                <a:spcPts val="0"/>
              </a:spcAft>
              <a:buSzPts val="1100"/>
              <a:buNone/>
            </a:pPr>
            <a:endParaRPr lang="sv-SE" dirty="0"/>
          </a:p>
          <a:p>
            <a:pPr marL="0" lvl="0" indent="0" algn="l" rtl="0">
              <a:spcBef>
                <a:spcPts val="500"/>
              </a:spcBef>
              <a:spcAft>
                <a:spcPts val="0"/>
              </a:spcAft>
              <a:buSzPts val="1100"/>
              <a:buNone/>
            </a:pPr>
            <a:r>
              <a:rPr lang="sv-SE" dirty="0" err="1"/>
              <a:t>Baada</a:t>
            </a:r>
            <a:r>
              <a:rPr lang="sv-SE" dirty="0"/>
              <a:t> </a:t>
            </a:r>
            <a:r>
              <a:rPr lang="sv-SE" dirty="0" err="1"/>
              <a:t>ya</a:t>
            </a:r>
            <a:r>
              <a:rPr lang="sv-SE" dirty="0"/>
              <a:t> </a:t>
            </a:r>
            <a:r>
              <a:rPr lang="sv-SE" dirty="0" err="1"/>
              <a:t>siku</a:t>
            </a:r>
            <a:r>
              <a:rPr lang="sv-SE" dirty="0"/>
              <a:t> </a:t>
            </a:r>
            <a:r>
              <a:rPr lang="sv-SE" dirty="0" err="1"/>
              <a:t>nzima</a:t>
            </a:r>
            <a:r>
              <a:rPr lang="sv-SE" dirty="0"/>
              <a:t> </a:t>
            </a:r>
            <a:r>
              <a:rPr lang="sv-SE" dirty="0" err="1"/>
              <a:t>ya</a:t>
            </a:r>
            <a:r>
              <a:rPr lang="sv-SE" dirty="0"/>
              <a:t> </a:t>
            </a:r>
            <a:r>
              <a:rPr lang="sv-SE" dirty="0" err="1"/>
              <a:t>kujadiliana</a:t>
            </a:r>
            <a:r>
              <a:rPr lang="sv-SE" dirty="0"/>
              <a:t>, </a:t>
            </a:r>
            <a:r>
              <a:rPr lang="sv-SE" dirty="0" err="1"/>
              <a:t>mwanazuoni</a:t>
            </a:r>
            <a:r>
              <a:rPr lang="sv-SE" dirty="0"/>
              <a:t> </a:t>
            </a:r>
            <a:r>
              <a:rPr lang="sv-SE" dirty="0" err="1"/>
              <a:t>huyo</a:t>
            </a:r>
            <a:r>
              <a:rPr lang="sv-SE" dirty="0"/>
              <a:t> </a:t>
            </a:r>
            <a:r>
              <a:rPr lang="sv-SE" dirty="0" err="1"/>
              <a:t>alikubali</a:t>
            </a:r>
            <a:r>
              <a:rPr lang="sv-SE" dirty="0"/>
              <a:t> </a:t>
            </a:r>
            <a:r>
              <a:rPr lang="sv-SE" dirty="0" err="1"/>
              <a:t>kuruhusu</a:t>
            </a:r>
            <a:r>
              <a:rPr lang="sv-SE" dirty="0"/>
              <a:t> </a:t>
            </a:r>
            <a:r>
              <a:rPr lang="sv-SE" dirty="0" err="1"/>
              <a:t>kituo</a:t>
            </a:r>
            <a:r>
              <a:rPr lang="sv-SE" dirty="0"/>
              <a:t> </a:t>
            </a:r>
            <a:r>
              <a:rPr lang="sv-SE" dirty="0" err="1"/>
              <a:t>cha</a:t>
            </a:r>
            <a:r>
              <a:rPr lang="sv-SE" dirty="0"/>
              <a:t> </a:t>
            </a:r>
            <a:r>
              <a:rPr lang="sv-SE" dirty="0" err="1"/>
              <a:t>Kikristo</a:t>
            </a:r>
            <a:r>
              <a:rPr lang="sv-SE" dirty="0"/>
              <a:t> </a:t>
            </a:r>
            <a:r>
              <a:rPr lang="sv-SE" dirty="0" err="1"/>
              <a:t>kurudi</a:t>
            </a:r>
            <a:r>
              <a:rPr lang="sv-SE" dirty="0"/>
              <a:t> </a:t>
            </a:r>
            <a:r>
              <a:rPr lang="sv-SE" dirty="0" err="1"/>
              <a:t>hewani</a:t>
            </a:r>
            <a:r>
              <a:rPr lang="sv-SE" dirty="0"/>
              <a:t>, </a:t>
            </a:r>
            <a:r>
              <a:rPr lang="sv-SE" dirty="0" err="1"/>
              <a:t>lakini</a:t>
            </a:r>
            <a:r>
              <a:rPr lang="sv-SE" dirty="0"/>
              <a:t> </a:t>
            </a:r>
            <a:r>
              <a:rPr lang="sv-SE" dirty="0" err="1"/>
              <a:t>aliomba</a:t>
            </a:r>
            <a:r>
              <a:rPr lang="sv-SE" dirty="0"/>
              <a:t> </a:t>
            </a:r>
            <a:r>
              <a:rPr lang="sv-SE" dirty="0" err="1"/>
              <a:t>Wakristo</a:t>
            </a:r>
            <a:r>
              <a:rPr lang="sv-SE" dirty="0"/>
              <a:t> wa </a:t>
            </a:r>
            <a:r>
              <a:rPr lang="sv-SE" dirty="0" err="1"/>
              <a:t>eneo</a:t>
            </a:r>
            <a:r>
              <a:rPr lang="sv-SE" dirty="0"/>
              <a:t> </a:t>
            </a:r>
            <a:r>
              <a:rPr lang="sv-SE" dirty="0" err="1"/>
              <a:t>hilo</a:t>
            </a:r>
            <a:r>
              <a:rPr lang="sv-SE" dirty="0"/>
              <a:t> </a:t>
            </a:r>
            <a:r>
              <a:rPr lang="sv-SE" dirty="0" err="1"/>
              <a:t>wapunguze</a:t>
            </a:r>
            <a:r>
              <a:rPr lang="sv-SE" dirty="0"/>
              <a:t> </a:t>
            </a:r>
            <a:r>
              <a:rPr lang="sv-SE" dirty="0" err="1"/>
              <a:t>sauti</a:t>
            </a:r>
            <a:r>
              <a:rPr lang="sv-SE" dirty="0"/>
              <a:t> </a:t>
            </a:r>
            <a:r>
              <a:rPr lang="sv-SE" dirty="0" err="1"/>
              <a:t>ya</a:t>
            </a:r>
            <a:r>
              <a:rPr lang="sv-SE" dirty="0"/>
              <a:t> </a:t>
            </a:r>
            <a:r>
              <a:rPr lang="sv-SE" dirty="0" err="1"/>
              <a:t>televisheni</a:t>
            </a:r>
            <a:r>
              <a:rPr lang="sv-SE" dirty="0"/>
              <a:t> </a:t>
            </a:r>
            <a:r>
              <a:rPr lang="sv-SE" dirty="0" err="1"/>
              <a:t>wakati</a:t>
            </a:r>
            <a:r>
              <a:rPr lang="sv-SE" dirty="0"/>
              <a:t> wa sala </a:t>
            </a:r>
            <a:r>
              <a:rPr lang="sv-SE" dirty="0" err="1"/>
              <a:t>za</a:t>
            </a:r>
            <a:r>
              <a:rPr lang="sv-SE" dirty="0"/>
              <a:t> </a:t>
            </a:r>
            <a:r>
              <a:rPr lang="sv-SE" dirty="0" err="1"/>
              <a:t>Waislamu</a:t>
            </a:r>
            <a:r>
              <a:rPr lang="sv-SE" dirty="0"/>
              <a:t> </a:t>
            </a:r>
            <a:r>
              <a:rPr lang="sv-SE" dirty="0" err="1"/>
              <a:t>ili</a:t>
            </a:r>
            <a:r>
              <a:rPr lang="sv-SE" dirty="0"/>
              <a:t> </a:t>
            </a:r>
            <a:r>
              <a:rPr lang="sv-SE" dirty="0" err="1"/>
              <a:t>wasiwakere</a:t>
            </a:r>
            <a:r>
              <a:rPr lang="sv-SE" dirty="0"/>
              <a:t> </a:t>
            </a:r>
            <a:r>
              <a:rPr lang="sv-SE" dirty="0" err="1"/>
              <a:t>majirani</a:t>
            </a:r>
            <a:r>
              <a:rPr lang="sv-SE" dirty="0"/>
              <a:t> </a:t>
            </a:r>
            <a:r>
              <a:rPr lang="sv-SE" dirty="0" err="1"/>
              <a:t>zao</a:t>
            </a:r>
            <a:r>
              <a:rPr lang="sv-SE" dirty="0"/>
              <a:t>.</a:t>
            </a:r>
          </a:p>
          <a:p>
            <a:pPr marL="0" lvl="0" indent="0" algn="l" rtl="0">
              <a:spcBef>
                <a:spcPts val="500"/>
              </a:spcBef>
              <a:spcAft>
                <a:spcPts val="0"/>
              </a:spcAft>
              <a:buSzPts val="1100"/>
              <a:buNone/>
            </a:pPr>
            <a:endParaRPr lang="sv-SE" dirty="0"/>
          </a:p>
          <a:p>
            <a:pPr marL="0" lvl="0" indent="0" algn="l" rtl="0">
              <a:spcBef>
                <a:spcPts val="500"/>
              </a:spcBef>
              <a:spcAft>
                <a:spcPts val="0"/>
              </a:spcAft>
              <a:buSzPts val="1100"/>
              <a:buNone/>
            </a:pPr>
            <a:r>
              <a:rPr lang="sv-SE" dirty="0"/>
              <a:t>"</a:t>
            </a:r>
            <a:r>
              <a:rPr lang="sv-SE" dirty="0" err="1"/>
              <a:t>Tulifurahi</a:t>
            </a:r>
            <a:r>
              <a:rPr lang="sv-SE" dirty="0"/>
              <a:t> </a:t>
            </a:r>
            <a:r>
              <a:rPr lang="sv-SE" dirty="0" err="1"/>
              <a:t>sana</a:t>
            </a:r>
            <a:r>
              <a:rPr lang="sv-SE" dirty="0"/>
              <a:t>!" </a:t>
            </a:r>
            <a:r>
              <a:rPr lang="sv-SE" dirty="0" err="1"/>
              <a:t>anasema</a:t>
            </a:r>
            <a:r>
              <a:rPr lang="sv-SE" dirty="0"/>
              <a:t> Peter. "Hata </a:t>
            </a:r>
            <a:r>
              <a:rPr lang="sv-SE" dirty="0" err="1"/>
              <a:t>kama</a:t>
            </a:r>
            <a:r>
              <a:rPr lang="sv-SE" dirty="0"/>
              <a:t> </a:t>
            </a:r>
            <a:r>
              <a:rPr lang="sv-SE" dirty="0" err="1"/>
              <a:t>kwa</a:t>
            </a:r>
            <a:r>
              <a:rPr lang="sv-SE" dirty="0"/>
              <a:t> </a:t>
            </a:r>
            <a:r>
              <a:rPr lang="sv-SE" dirty="0" err="1"/>
              <a:t>wengine</a:t>
            </a:r>
            <a:r>
              <a:rPr lang="sv-SE" dirty="0"/>
              <a:t> ni </a:t>
            </a:r>
            <a:r>
              <a:rPr lang="sv-SE" dirty="0" err="1"/>
              <a:t>matangazo</a:t>
            </a:r>
            <a:r>
              <a:rPr lang="sv-SE" dirty="0"/>
              <a:t> </a:t>
            </a:r>
            <a:r>
              <a:rPr lang="sv-SE" dirty="0" err="1"/>
              <a:t>ya</a:t>
            </a:r>
            <a:r>
              <a:rPr lang="sv-SE" dirty="0"/>
              <a:t> </a:t>
            </a:r>
            <a:r>
              <a:rPr lang="sv-SE" dirty="0" err="1"/>
              <a:t>televisheni</a:t>
            </a:r>
            <a:r>
              <a:rPr lang="sv-SE" dirty="0"/>
              <a:t> tu, </a:t>
            </a:r>
            <a:r>
              <a:rPr lang="sv-SE" dirty="0" err="1"/>
              <a:t>kwetu</a:t>
            </a:r>
            <a:r>
              <a:rPr lang="sv-SE" dirty="0"/>
              <a:t> </a:t>
            </a:r>
            <a:r>
              <a:rPr lang="sv-SE" dirty="0" err="1"/>
              <a:t>sisi</a:t>
            </a:r>
            <a:r>
              <a:rPr lang="sv-SE" dirty="0"/>
              <a:t> ni </a:t>
            </a:r>
            <a:r>
              <a:rPr lang="sv-SE" dirty="0" err="1"/>
              <a:t>sehemu</a:t>
            </a:r>
            <a:r>
              <a:rPr lang="sv-SE" dirty="0"/>
              <a:t> </a:t>
            </a:r>
            <a:r>
              <a:rPr lang="sv-SE" dirty="0" err="1"/>
              <a:t>muhimu</a:t>
            </a:r>
            <a:r>
              <a:rPr lang="sv-SE" dirty="0"/>
              <a:t> </a:t>
            </a:r>
            <a:r>
              <a:rPr lang="sv-SE" dirty="0" err="1"/>
              <a:t>sana</a:t>
            </a:r>
            <a:r>
              <a:rPr lang="sv-SE" dirty="0"/>
              <a:t> </a:t>
            </a:r>
            <a:r>
              <a:rPr lang="sv-SE" dirty="0" err="1"/>
              <a:t>ya</a:t>
            </a:r>
            <a:r>
              <a:rPr lang="sv-SE" dirty="0"/>
              <a:t> </a:t>
            </a:r>
            <a:r>
              <a:rPr lang="sv-SE" dirty="0" err="1"/>
              <a:t>maisha</a:t>
            </a:r>
            <a:r>
              <a:rPr lang="sv-SE" dirty="0"/>
              <a:t> </a:t>
            </a:r>
            <a:r>
              <a:rPr lang="sv-SE" dirty="0" err="1"/>
              <a:t>yetu</a:t>
            </a:r>
            <a:r>
              <a:rPr lang="sv-SE" dirty="0"/>
              <a:t> </a:t>
            </a:r>
            <a:r>
              <a:rPr lang="sv-SE" dirty="0" err="1"/>
              <a:t>kama</a:t>
            </a:r>
            <a:r>
              <a:rPr lang="sv-SE" dirty="0"/>
              <a:t> </a:t>
            </a:r>
            <a:r>
              <a:rPr lang="sv-SE" dirty="0" err="1"/>
              <a:t>Wakristo</a:t>
            </a:r>
            <a:r>
              <a:rPr lang="sv-SE" dirty="0"/>
              <a:t>."</a:t>
            </a:r>
            <a:endParaRPr dirty="0"/>
          </a:p>
        </p:txBody>
      </p:sp>
      <p:sp>
        <p:nvSpPr>
          <p:cNvPr id="645" name="Google Shape;645;p6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46" name="Google Shape;646;p6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47" name="Google Shape;647;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4" name="Google Shape;654;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5" name="Google Shape;655;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64</a:t>
            </a:fld>
            <a:endParaRPr/>
          </a:p>
        </p:txBody>
      </p:sp>
      <p:sp>
        <p:nvSpPr>
          <p:cNvPr id="656" name="Google Shape;656;p6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657" name="Google Shape;657;p6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r>
              <a:rPr lang="sv-SE" dirty="0" err="1"/>
              <a:t>Ingawa</a:t>
            </a:r>
            <a:r>
              <a:rPr lang="sv-SE" dirty="0"/>
              <a:t> </a:t>
            </a:r>
            <a:r>
              <a:rPr lang="sv-SE" dirty="0" err="1"/>
              <a:t>wakazi</a:t>
            </a:r>
            <a:r>
              <a:rPr lang="sv-SE" dirty="0"/>
              <a:t> wa </a:t>
            </a:r>
            <a:r>
              <a:rPr lang="sv-SE" dirty="0" err="1"/>
              <a:t>Kijiji</a:t>
            </a:r>
            <a:r>
              <a:rPr lang="sv-SE" dirty="0"/>
              <a:t> </a:t>
            </a:r>
            <a:r>
              <a:rPr lang="sv-SE" dirty="0" err="1"/>
              <a:t>cha</a:t>
            </a:r>
            <a:r>
              <a:rPr lang="sv-SE" dirty="0"/>
              <a:t> </a:t>
            </a:r>
            <a:r>
              <a:rPr lang="sv-SE" dirty="0" err="1"/>
              <a:t>Ngoma</a:t>
            </a:r>
            <a:r>
              <a:rPr lang="sv-SE" dirty="0"/>
              <a:t> </a:t>
            </a:r>
            <a:r>
              <a:rPr lang="sv-SE" dirty="0" err="1"/>
              <a:t>walikwenda</a:t>
            </a:r>
            <a:r>
              <a:rPr lang="sv-SE" dirty="0"/>
              <a:t> </a:t>
            </a:r>
            <a:r>
              <a:rPr lang="sv-SE" dirty="0" err="1"/>
              <a:t>sokoni</a:t>
            </a:r>
            <a:r>
              <a:rPr lang="sv-SE" dirty="0"/>
              <a:t> kila </a:t>
            </a:r>
            <a:r>
              <a:rPr lang="sv-SE" dirty="0" err="1"/>
              <a:t>wiki</a:t>
            </a:r>
            <a:r>
              <a:rPr lang="sv-SE" dirty="0"/>
              <a:t> </a:t>
            </a:r>
            <a:r>
              <a:rPr lang="sv-SE" dirty="0" err="1"/>
              <a:t>katika</a:t>
            </a:r>
            <a:r>
              <a:rPr lang="sv-SE" dirty="0"/>
              <a:t> </a:t>
            </a:r>
            <a:r>
              <a:rPr lang="sv-SE" dirty="0" err="1"/>
              <a:t>Kijiji</a:t>
            </a:r>
            <a:r>
              <a:rPr lang="sv-SE" dirty="0"/>
              <a:t> </a:t>
            </a:r>
            <a:r>
              <a:rPr lang="sv-SE" dirty="0" err="1"/>
              <a:t>cha</a:t>
            </a:r>
            <a:r>
              <a:rPr lang="sv-SE" dirty="0"/>
              <a:t> </a:t>
            </a:r>
            <a:r>
              <a:rPr lang="sv-SE" dirty="0" err="1"/>
              <a:t>Filimbi</a:t>
            </a:r>
            <a:r>
              <a:rPr lang="sv-SE" dirty="0"/>
              <a:t> </a:t>
            </a:r>
            <a:r>
              <a:rPr lang="sv-SE" dirty="0" err="1"/>
              <a:t>kuuza</a:t>
            </a:r>
            <a:r>
              <a:rPr lang="sv-SE" dirty="0"/>
              <a:t> </a:t>
            </a:r>
            <a:r>
              <a:rPr lang="sv-SE" dirty="0" err="1"/>
              <a:t>bidhaa</a:t>
            </a:r>
            <a:r>
              <a:rPr lang="sv-SE" dirty="0"/>
              <a:t> </a:t>
            </a:r>
            <a:r>
              <a:rPr lang="sv-SE" dirty="0" err="1"/>
              <a:t>zao</a:t>
            </a:r>
            <a:r>
              <a:rPr lang="sv-SE" dirty="0"/>
              <a:t>, </a:t>
            </a:r>
            <a:r>
              <a:rPr lang="sv-SE" dirty="0" err="1"/>
              <a:t>watu</a:t>
            </a:r>
            <a:r>
              <a:rPr lang="sv-SE" dirty="0"/>
              <a:t> wa </a:t>
            </a:r>
            <a:r>
              <a:rPr lang="sv-SE" dirty="0" err="1"/>
              <a:t>vijiji</a:t>
            </a:r>
            <a:r>
              <a:rPr lang="sv-SE" dirty="0"/>
              <a:t> </a:t>
            </a:r>
            <a:r>
              <a:rPr lang="sv-SE" dirty="0" err="1"/>
              <a:t>hivyo</a:t>
            </a:r>
            <a:r>
              <a:rPr lang="sv-SE" dirty="0"/>
              <a:t> </a:t>
            </a:r>
            <a:r>
              <a:rPr lang="sv-SE" dirty="0" err="1"/>
              <a:t>viwili</a:t>
            </a:r>
            <a:r>
              <a:rPr lang="sv-SE" dirty="0"/>
              <a:t> </a:t>
            </a:r>
            <a:r>
              <a:rPr lang="sv-SE" dirty="0" err="1"/>
              <a:t>hawakuchangamana</a:t>
            </a:r>
            <a:r>
              <a:rPr lang="sv-SE" dirty="0"/>
              <a:t>. </a:t>
            </a:r>
          </a:p>
          <a:p>
            <a:pPr marL="0" lvl="0" indent="0" algn="l" rtl="0">
              <a:lnSpc>
                <a:spcPct val="115000"/>
              </a:lnSpc>
              <a:spcBef>
                <a:spcPts val="1200"/>
              </a:spcBef>
              <a:spcAft>
                <a:spcPts val="1200"/>
              </a:spcAft>
              <a:buSzPts val="1100"/>
              <a:buNone/>
            </a:pPr>
            <a:endParaRPr lang="sv-SE" dirty="0"/>
          </a:p>
          <a:p>
            <a:pPr marL="0" lvl="0" indent="0" algn="l" rtl="0">
              <a:lnSpc>
                <a:spcPct val="115000"/>
              </a:lnSpc>
              <a:spcBef>
                <a:spcPts val="1200"/>
              </a:spcBef>
              <a:spcAft>
                <a:spcPts val="1200"/>
              </a:spcAft>
              <a:buSzPts val="1100"/>
              <a:buNone/>
            </a:pPr>
            <a:r>
              <a:rPr lang="sv-SE" dirty="0"/>
              <a:t>Kupiga </a:t>
            </a:r>
            <a:r>
              <a:rPr lang="sv-SE" dirty="0" err="1"/>
              <a:t>ngoma</a:t>
            </a:r>
            <a:r>
              <a:rPr lang="sv-SE" dirty="0"/>
              <a:t> </a:t>
            </a:r>
            <a:r>
              <a:rPr lang="sv-SE" dirty="0" err="1"/>
              <a:t>kulikatazwa</a:t>
            </a:r>
            <a:r>
              <a:rPr lang="sv-SE" dirty="0"/>
              <a:t> </a:t>
            </a:r>
            <a:r>
              <a:rPr lang="sv-SE" dirty="0" err="1"/>
              <a:t>sokoni</a:t>
            </a:r>
            <a:r>
              <a:rPr lang="sv-SE" dirty="0"/>
              <a:t>. </a:t>
            </a:r>
            <a:r>
              <a:rPr lang="sv-SE" dirty="0" err="1"/>
              <a:t>Wauzaji</a:t>
            </a:r>
            <a:r>
              <a:rPr lang="sv-SE" dirty="0"/>
              <a:t> </a:t>
            </a:r>
            <a:r>
              <a:rPr lang="sv-SE" dirty="0" err="1"/>
              <a:t>wengi</a:t>
            </a:r>
            <a:r>
              <a:rPr lang="sv-SE" dirty="0"/>
              <a:t> wa </a:t>
            </a:r>
            <a:r>
              <a:rPr lang="sv-SE" dirty="0" err="1"/>
              <a:t>Kijiji</a:t>
            </a:r>
            <a:r>
              <a:rPr lang="sv-SE" dirty="0"/>
              <a:t> </a:t>
            </a:r>
            <a:r>
              <a:rPr lang="sv-SE" dirty="0" err="1"/>
              <a:t>cha</a:t>
            </a:r>
            <a:r>
              <a:rPr lang="sv-SE" dirty="0"/>
              <a:t> </a:t>
            </a:r>
            <a:r>
              <a:rPr lang="sv-SE" dirty="0" err="1"/>
              <a:t>Filimbi</a:t>
            </a:r>
            <a:r>
              <a:rPr lang="sv-SE" dirty="0"/>
              <a:t> </a:t>
            </a:r>
            <a:r>
              <a:rPr lang="sv-SE" dirty="0" err="1"/>
              <a:t>walikataa</a:t>
            </a:r>
            <a:r>
              <a:rPr lang="sv-SE" dirty="0"/>
              <a:t> </a:t>
            </a:r>
            <a:r>
              <a:rPr lang="sv-SE" dirty="0" err="1"/>
              <a:t>kuwauzia</a:t>
            </a:r>
            <a:r>
              <a:rPr lang="sv-SE" dirty="0"/>
              <a:t> </a:t>
            </a:r>
            <a:r>
              <a:rPr lang="sv-SE" dirty="0" err="1"/>
              <a:t>wapiga</a:t>
            </a:r>
            <a:r>
              <a:rPr lang="sv-SE" dirty="0"/>
              <a:t> </a:t>
            </a:r>
            <a:r>
              <a:rPr lang="sv-SE" dirty="0" err="1"/>
              <a:t>ngoma</a:t>
            </a:r>
            <a:r>
              <a:rPr lang="sv-SE" dirty="0"/>
              <a:t>, </a:t>
            </a:r>
            <a:r>
              <a:rPr lang="sv-SE" dirty="0" err="1"/>
              <a:t>nao</a:t>
            </a:r>
            <a:r>
              <a:rPr lang="sv-SE" dirty="0"/>
              <a:t> </a:t>
            </a:r>
            <a:r>
              <a:rPr lang="sv-SE" dirty="0" err="1"/>
              <a:t>wapiga</a:t>
            </a:r>
            <a:r>
              <a:rPr lang="sv-SE" dirty="0"/>
              <a:t> </a:t>
            </a:r>
            <a:r>
              <a:rPr lang="sv-SE" dirty="0" err="1"/>
              <a:t>ngoma</a:t>
            </a:r>
            <a:r>
              <a:rPr lang="sv-SE" dirty="0"/>
              <a:t> </a:t>
            </a:r>
            <a:r>
              <a:rPr lang="sv-SE" dirty="0" err="1"/>
              <a:t>walikuwa</a:t>
            </a:r>
            <a:r>
              <a:rPr lang="sv-SE" dirty="0"/>
              <a:t> </a:t>
            </a:r>
            <a:r>
              <a:rPr lang="sv-SE" dirty="0" err="1"/>
              <a:t>na</a:t>
            </a:r>
            <a:r>
              <a:rPr lang="sv-SE" dirty="0"/>
              <a:t> </a:t>
            </a:r>
            <a:r>
              <a:rPr lang="sv-SE" dirty="0" err="1"/>
              <a:t>kinyongo</a:t>
            </a:r>
            <a:r>
              <a:rPr lang="sv-SE" dirty="0"/>
              <a:t> </a:t>
            </a:r>
            <a:r>
              <a:rPr lang="sv-SE" dirty="0" err="1"/>
              <a:t>dhidi</a:t>
            </a:r>
            <a:r>
              <a:rPr lang="sv-SE" dirty="0"/>
              <a:t> </a:t>
            </a:r>
            <a:r>
              <a:rPr lang="sv-SE" dirty="0" err="1"/>
              <a:t>ya</a:t>
            </a:r>
            <a:r>
              <a:rPr lang="sv-SE" dirty="0"/>
              <a:t> </a:t>
            </a:r>
            <a:r>
              <a:rPr lang="sv-SE" dirty="0" err="1"/>
              <a:t>wenyeji</a:t>
            </a:r>
            <a:r>
              <a:rPr lang="sv-SE" dirty="0"/>
              <a:t> wa </a:t>
            </a:r>
            <a:r>
              <a:rPr lang="sv-SE" dirty="0" err="1"/>
              <a:t>Kijiji</a:t>
            </a:r>
            <a:r>
              <a:rPr lang="sv-SE" dirty="0"/>
              <a:t> </a:t>
            </a:r>
            <a:r>
              <a:rPr lang="sv-SE" dirty="0" err="1"/>
              <a:t>cha</a:t>
            </a:r>
            <a:r>
              <a:rPr lang="sv-SE" dirty="0"/>
              <a:t> </a:t>
            </a:r>
            <a:r>
              <a:rPr lang="sv-SE" dirty="0" err="1"/>
              <a:t>Filimbi</a:t>
            </a:r>
            <a:r>
              <a:rPr lang="sv-SE" dirty="0"/>
              <a:t>.</a:t>
            </a:r>
          </a:p>
        </p:txBody>
      </p:sp>
      <p:sp>
        <p:nvSpPr>
          <p:cNvPr id="111" name="Google Shape;111;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12" name="Google Shape;112;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13" name="Google Shape;11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err="1"/>
              <a:t>Msichana</a:t>
            </a:r>
            <a:r>
              <a:rPr lang="sv-SE" dirty="0"/>
              <a:t> </a:t>
            </a:r>
            <a:r>
              <a:rPr lang="sv-SE" dirty="0" err="1"/>
              <a:t>mmoja</a:t>
            </a:r>
            <a:r>
              <a:rPr lang="sv-SE" dirty="0"/>
              <a:t> </a:t>
            </a:r>
            <a:r>
              <a:rPr lang="sv-SE" dirty="0" err="1"/>
              <a:t>mdogo</a:t>
            </a:r>
            <a:r>
              <a:rPr lang="sv-SE" dirty="0"/>
              <a:t>, </a:t>
            </a:r>
            <a:r>
              <a:rPr lang="sv-SE" dirty="0" err="1"/>
              <a:t>mtoto</a:t>
            </a:r>
            <a:r>
              <a:rPr lang="sv-SE" dirty="0"/>
              <a:t> wa </a:t>
            </a:r>
            <a:r>
              <a:rPr lang="sv-SE" dirty="0" err="1"/>
              <a:t>pekee</a:t>
            </a:r>
            <a:r>
              <a:rPr lang="sv-SE" dirty="0"/>
              <a:t> </a:t>
            </a:r>
            <a:r>
              <a:rPr lang="sv-SE" dirty="0" err="1"/>
              <a:t>aitwaye</a:t>
            </a:r>
            <a:r>
              <a:rPr lang="sv-SE" dirty="0"/>
              <a:t> </a:t>
            </a:r>
            <a:r>
              <a:rPr lang="sv-SE" dirty="0" err="1"/>
              <a:t>Ziana</a:t>
            </a:r>
            <a:r>
              <a:rPr lang="sv-SE" dirty="0"/>
              <a:t>, </a:t>
            </a:r>
            <a:r>
              <a:rPr lang="sv-SE" dirty="0" err="1"/>
              <a:t>aliishi</a:t>
            </a:r>
            <a:r>
              <a:rPr lang="sv-SE" dirty="0"/>
              <a:t> </a:t>
            </a:r>
            <a:r>
              <a:rPr lang="sv-SE" dirty="0" err="1"/>
              <a:t>katika</a:t>
            </a:r>
            <a:r>
              <a:rPr lang="sv-SE" dirty="0"/>
              <a:t> </a:t>
            </a:r>
            <a:r>
              <a:rPr lang="sv-SE" dirty="0" err="1"/>
              <a:t>Kijiji</a:t>
            </a:r>
            <a:r>
              <a:rPr lang="sv-SE" dirty="0"/>
              <a:t> </a:t>
            </a:r>
            <a:r>
              <a:rPr lang="sv-SE" dirty="0" err="1"/>
              <a:t>cha</a:t>
            </a:r>
            <a:r>
              <a:rPr lang="sv-SE" dirty="0"/>
              <a:t> </a:t>
            </a:r>
            <a:r>
              <a:rPr lang="sv-SE" dirty="0" err="1"/>
              <a:t>Filimbi</a:t>
            </a:r>
            <a:r>
              <a:rPr lang="sv-SE" dirty="0"/>
              <a:t>. </a:t>
            </a:r>
            <a:r>
              <a:rPr lang="sv-SE" dirty="0" err="1"/>
              <a:t>Alipendwa</a:t>
            </a:r>
            <a:r>
              <a:rPr lang="sv-SE" dirty="0"/>
              <a:t> </a:t>
            </a:r>
            <a:r>
              <a:rPr lang="sv-SE" dirty="0" err="1"/>
              <a:t>na</a:t>
            </a:r>
            <a:r>
              <a:rPr lang="sv-SE" dirty="0"/>
              <a:t> </a:t>
            </a:r>
            <a:r>
              <a:rPr lang="sv-SE" dirty="0" err="1"/>
              <a:t>wote</a:t>
            </a:r>
            <a:r>
              <a:rPr lang="sv-SE" dirty="0"/>
              <a:t> </a:t>
            </a:r>
            <a:r>
              <a:rPr lang="sv-SE" dirty="0" err="1"/>
              <a:t>kwa</a:t>
            </a:r>
            <a:r>
              <a:rPr lang="sv-SE" dirty="0"/>
              <a:t> </a:t>
            </a:r>
            <a:r>
              <a:rPr lang="sv-SE" dirty="0" err="1"/>
              <a:t>sababu</a:t>
            </a:r>
            <a:r>
              <a:rPr lang="sv-SE" dirty="0"/>
              <a:t> </a:t>
            </a:r>
            <a:r>
              <a:rPr lang="sv-SE" dirty="0" err="1"/>
              <a:t>ya</a:t>
            </a:r>
            <a:r>
              <a:rPr lang="sv-SE" dirty="0"/>
              <a:t> </a:t>
            </a:r>
            <a:r>
              <a:rPr lang="sv-SE" dirty="0" err="1"/>
              <a:t>udadisi</a:t>
            </a:r>
            <a:r>
              <a:rPr lang="sv-SE" dirty="0"/>
              <a:t> </a:t>
            </a:r>
            <a:r>
              <a:rPr lang="sv-SE" dirty="0" err="1"/>
              <a:t>wake</a:t>
            </a:r>
            <a:r>
              <a:rPr lang="sv-SE" dirty="0"/>
              <a:t> </a:t>
            </a:r>
            <a:r>
              <a:rPr lang="sv-SE" dirty="0" err="1"/>
              <a:t>na</a:t>
            </a:r>
            <a:r>
              <a:rPr lang="sv-SE" dirty="0"/>
              <a:t> </a:t>
            </a:r>
            <a:r>
              <a:rPr lang="sv-SE" dirty="0" err="1"/>
              <a:t>wema</a:t>
            </a:r>
            <a:r>
              <a:rPr lang="sv-SE" dirty="0"/>
              <a:t> </a:t>
            </a:r>
            <a:r>
              <a:rPr lang="sv-SE" dirty="0" err="1"/>
              <a:t>wake</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Alipofikisha</a:t>
            </a:r>
            <a:r>
              <a:rPr lang="sv-SE" dirty="0"/>
              <a:t> </a:t>
            </a:r>
            <a:r>
              <a:rPr lang="sv-SE" dirty="0" err="1"/>
              <a:t>umri</a:t>
            </a:r>
            <a:r>
              <a:rPr lang="sv-SE" dirty="0"/>
              <a:t> wa </a:t>
            </a:r>
            <a:r>
              <a:rPr lang="sv-SE" dirty="0" err="1"/>
              <a:t>miaka</a:t>
            </a:r>
            <a:r>
              <a:rPr lang="sv-SE" dirty="0"/>
              <a:t> </a:t>
            </a:r>
            <a:r>
              <a:rPr lang="sv-SE" dirty="0" err="1"/>
              <a:t>kumi</a:t>
            </a:r>
            <a:r>
              <a:rPr lang="sv-SE" dirty="0"/>
              <a:t>, </a:t>
            </a:r>
            <a:r>
              <a:rPr lang="sv-SE" dirty="0" err="1"/>
              <a:t>baba</a:t>
            </a:r>
            <a:r>
              <a:rPr lang="sv-SE" dirty="0"/>
              <a:t> </a:t>
            </a:r>
            <a:r>
              <a:rPr lang="sv-SE" dirty="0" err="1"/>
              <a:t>yake</a:t>
            </a:r>
            <a:r>
              <a:rPr lang="sv-SE" dirty="0"/>
              <a:t> </a:t>
            </a:r>
            <a:r>
              <a:rPr lang="sv-SE" dirty="0" err="1"/>
              <a:t>aliugua</a:t>
            </a:r>
            <a:r>
              <a:rPr lang="sv-SE" dirty="0"/>
              <a:t> </a:t>
            </a:r>
            <a:r>
              <a:rPr lang="sv-SE" dirty="0" err="1"/>
              <a:t>sana</a:t>
            </a:r>
            <a:r>
              <a:rPr lang="sv-SE" dirty="0"/>
              <a:t>. </a:t>
            </a:r>
            <a:r>
              <a:rPr lang="sv-SE" dirty="0" err="1"/>
              <a:t>Siku</a:t>
            </a:r>
            <a:r>
              <a:rPr lang="sv-SE" dirty="0"/>
              <a:t> moja, </a:t>
            </a:r>
            <a:r>
              <a:rPr lang="sv-SE" dirty="0" err="1"/>
              <a:t>alimwita</a:t>
            </a:r>
            <a:r>
              <a:rPr lang="sv-SE" dirty="0"/>
              <a:t> </a:t>
            </a:r>
            <a:r>
              <a:rPr lang="sv-SE" dirty="0" err="1"/>
              <a:t>na</a:t>
            </a:r>
            <a:r>
              <a:rPr lang="sv-SE" dirty="0"/>
              <a:t> </a:t>
            </a:r>
            <a:r>
              <a:rPr lang="sv-SE" dirty="0" err="1"/>
              <a:t>kumwambia</a:t>
            </a:r>
            <a:r>
              <a:rPr lang="sv-SE" dirty="0"/>
              <a:t>, “</a:t>
            </a:r>
            <a:r>
              <a:rPr lang="sv-SE" dirty="0" err="1"/>
              <a:t>Binti</a:t>
            </a:r>
            <a:r>
              <a:rPr lang="sv-SE" dirty="0"/>
              <a:t> </a:t>
            </a:r>
            <a:r>
              <a:rPr lang="sv-SE" dirty="0" err="1"/>
              <a:t>yangu</a:t>
            </a:r>
            <a:r>
              <a:rPr lang="sv-SE" dirty="0"/>
              <a:t> </a:t>
            </a:r>
            <a:r>
              <a:rPr lang="sv-SE" dirty="0" err="1"/>
              <a:t>mpenzi</a:t>
            </a:r>
            <a:r>
              <a:rPr lang="sv-SE" dirty="0"/>
              <a:t>, </a:t>
            </a:r>
            <a:r>
              <a:rPr lang="sv-SE" dirty="0" err="1"/>
              <a:t>sitadumu</a:t>
            </a:r>
            <a:r>
              <a:rPr lang="sv-SE" dirty="0"/>
              <a:t> </a:t>
            </a:r>
            <a:r>
              <a:rPr lang="sv-SE" dirty="0" err="1"/>
              <a:t>kwa</a:t>
            </a:r>
            <a:r>
              <a:rPr lang="sv-SE" dirty="0"/>
              <a:t> </a:t>
            </a:r>
            <a:r>
              <a:rPr lang="sv-SE" dirty="0" err="1"/>
              <a:t>muda</a:t>
            </a:r>
            <a:r>
              <a:rPr lang="sv-SE" dirty="0"/>
              <a:t> </a:t>
            </a:r>
            <a:r>
              <a:rPr lang="sv-SE" dirty="0" err="1"/>
              <a:t>mrefu</a:t>
            </a:r>
            <a:r>
              <a:rPr lang="sv-SE" dirty="0"/>
              <a:t>. </a:t>
            </a:r>
            <a:r>
              <a:rPr lang="sv-SE" dirty="0" err="1"/>
              <a:t>Chukua</a:t>
            </a:r>
            <a:r>
              <a:rPr lang="sv-SE" dirty="0"/>
              <a:t> </a:t>
            </a:r>
            <a:r>
              <a:rPr lang="sv-SE" dirty="0" err="1"/>
              <a:t>filimbi</a:t>
            </a:r>
            <a:r>
              <a:rPr lang="sv-SE" dirty="0"/>
              <a:t> </a:t>
            </a:r>
            <a:r>
              <a:rPr lang="sv-SE" dirty="0" err="1"/>
              <a:t>yangu</a:t>
            </a:r>
            <a:r>
              <a:rPr lang="sv-SE" dirty="0"/>
              <a:t> </a:t>
            </a:r>
            <a:r>
              <a:rPr lang="sv-SE" dirty="0" err="1"/>
              <a:t>na</a:t>
            </a:r>
            <a:r>
              <a:rPr lang="sv-SE" dirty="0"/>
              <a:t> </a:t>
            </a:r>
            <a:r>
              <a:rPr lang="sv-SE" dirty="0" err="1"/>
              <a:t>uivae</a:t>
            </a:r>
            <a:r>
              <a:rPr lang="sv-SE" dirty="0"/>
              <a:t> </a:t>
            </a:r>
            <a:r>
              <a:rPr lang="sv-SE" dirty="0" err="1"/>
              <a:t>ili</a:t>
            </a:r>
            <a:r>
              <a:rPr lang="sv-SE" dirty="0"/>
              <a:t> </a:t>
            </a:r>
            <a:r>
              <a:rPr lang="sv-SE" dirty="0" err="1"/>
              <a:t>tuwe</a:t>
            </a:r>
            <a:r>
              <a:rPr lang="sv-SE" dirty="0"/>
              <a:t> </a:t>
            </a:r>
            <a:r>
              <a:rPr lang="sv-SE" dirty="0" err="1"/>
              <a:t>pamoja</a:t>
            </a:r>
            <a:r>
              <a:rPr lang="sv-SE" dirty="0"/>
              <a:t> </a:t>
            </a:r>
            <a:r>
              <a:rPr lang="sv-SE" dirty="0" err="1"/>
              <a:t>daima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Ziana</a:t>
            </a:r>
            <a:r>
              <a:rPr lang="sv-SE" dirty="0"/>
              <a:t> </a:t>
            </a:r>
            <a:r>
              <a:rPr lang="sv-SE" dirty="0" err="1"/>
              <a:t>alihisi</a:t>
            </a:r>
            <a:r>
              <a:rPr lang="sv-SE" dirty="0"/>
              <a:t> </a:t>
            </a:r>
            <a:r>
              <a:rPr lang="sv-SE" dirty="0" err="1"/>
              <a:t>uchungu</a:t>
            </a:r>
            <a:r>
              <a:rPr lang="sv-SE" dirty="0"/>
              <a:t> </a:t>
            </a:r>
            <a:r>
              <a:rPr lang="sv-SE" dirty="0" err="1"/>
              <a:t>mkubwa</a:t>
            </a:r>
            <a:r>
              <a:rPr lang="sv-SE" dirty="0"/>
              <a:t>; </a:t>
            </a:r>
            <a:r>
              <a:rPr lang="sv-SE" dirty="0" err="1"/>
              <a:t>haikuwa</a:t>
            </a:r>
            <a:r>
              <a:rPr lang="sv-SE" dirty="0"/>
              <a:t> </a:t>
            </a:r>
            <a:r>
              <a:rPr lang="sv-SE" dirty="0" err="1"/>
              <a:t>desturi</a:t>
            </a:r>
            <a:r>
              <a:rPr lang="sv-SE" dirty="0"/>
              <a:t> </a:t>
            </a:r>
            <a:r>
              <a:rPr lang="sv-SE" dirty="0" err="1"/>
              <a:t>kwa</a:t>
            </a:r>
            <a:r>
              <a:rPr lang="sv-SE" dirty="0"/>
              <a:t> </a:t>
            </a:r>
            <a:r>
              <a:rPr lang="sv-SE" dirty="0" err="1"/>
              <a:t>wasichana</a:t>
            </a:r>
            <a:r>
              <a:rPr lang="sv-SE" dirty="0"/>
              <a:t> </a:t>
            </a:r>
            <a:r>
              <a:rPr lang="sv-SE" dirty="0" err="1"/>
              <a:t>kubeba</a:t>
            </a:r>
            <a:r>
              <a:rPr lang="sv-SE" dirty="0"/>
              <a:t> </a:t>
            </a:r>
            <a:r>
              <a:rPr lang="sv-SE" dirty="0" err="1"/>
              <a:t>filimbi</a:t>
            </a:r>
            <a:r>
              <a:rPr lang="sv-SE" dirty="0"/>
              <a:t>, </a:t>
            </a:r>
            <a:r>
              <a:rPr lang="sv-SE" dirty="0" err="1"/>
              <a:t>lakini</a:t>
            </a:r>
            <a:r>
              <a:rPr lang="sv-SE" dirty="0"/>
              <a:t> </a:t>
            </a:r>
            <a:r>
              <a:rPr lang="sv-SE" dirty="0" err="1"/>
              <a:t>baadaye</a:t>
            </a:r>
            <a:r>
              <a:rPr lang="sv-SE" dirty="0"/>
              <a:t> </a:t>
            </a:r>
            <a:r>
              <a:rPr lang="sv-SE" dirty="0" err="1"/>
              <a:t>akajiuliza</a:t>
            </a:r>
            <a:r>
              <a:rPr lang="sv-SE" dirty="0"/>
              <a:t>, “</a:t>
            </a:r>
            <a:r>
              <a:rPr lang="sv-SE" dirty="0" err="1"/>
              <a:t>Kwa</a:t>
            </a:r>
            <a:r>
              <a:rPr lang="sv-SE" dirty="0"/>
              <a:t> </a:t>
            </a:r>
            <a:r>
              <a:rPr lang="sv-SE" dirty="0" err="1"/>
              <a:t>nini</a:t>
            </a:r>
            <a:r>
              <a:rPr lang="sv-SE" dirty="0"/>
              <a:t> </a:t>
            </a:r>
            <a:r>
              <a:rPr lang="sv-SE" dirty="0" err="1"/>
              <a:t>nisiruhusiwe</a:t>
            </a:r>
            <a:r>
              <a:rPr lang="sv-SE" dirty="0"/>
              <a:t> </a:t>
            </a:r>
            <a:r>
              <a:rPr lang="sv-SE" dirty="0" err="1"/>
              <a:t>kuipiga</a:t>
            </a:r>
            <a:r>
              <a:rPr lang="sv-SE" dirty="0"/>
              <a:t>?” </a:t>
            </a:r>
            <a:r>
              <a:rPr lang="sv-SE" dirty="0" err="1"/>
              <a:t>Usiku</a:t>
            </a:r>
            <a:r>
              <a:rPr lang="sv-SE" dirty="0"/>
              <a:t> </a:t>
            </a:r>
            <a:r>
              <a:rPr lang="sv-SE" dirty="0" err="1"/>
              <a:t>ule</a:t>
            </a:r>
            <a:r>
              <a:rPr lang="sv-SE" dirty="0"/>
              <a:t> </a:t>
            </a:r>
            <a:r>
              <a:rPr lang="sv-SE" dirty="0" err="1"/>
              <a:t>baba</a:t>
            </a:r>
            <a:r>
              <a:rPr lang="sv-SE" dirty="0"/>
              <a:t> </a:t>
            </a:r>
            <a:r>
              <a:rPr lang="sv-SE" dirty="0" err="1"/>
              <a:t>yake</a:t>
            </a:r>
            <a:r>
              <a:rPr lang="sv-SE" dirty="0"/>
              <a:t> </a:t>
            </a:r>
            <a:r>
              <a:rPr lang="sv-SE" dirty="0" err="1"/>
              <a:t>alipofariki</a:t>
            </a:r>
            <a:r>
              <a:rPr lang="sv-SE" dirty="0"/>
              <a:t>, </a:t>
            </a:r>
            <a:r>
              <a:rPr lang="sv-SE" dirty="0" err="1"/>
              <a:t>Ziana</a:t>
            </a:r>
            <a:r>
              <a:rPr lang="sv-SE" dirty="0"/>
              <a:t> </a:t>
            </a:r>
            <a:r>
              <a:rPr lang="sv-SE" dirty="0" err="1"/>
              <a:t>alichukua</a:t>
            </a:r>
            <a:r>
              <a:rPr lang="sv-SE" dirty="0"/>
              <a:t> </a:t>
            </a:r>
            <a:r>
              <a:rPr lang="sv-SE" dirty="0" err="1"/>
              <a:t>filimbi</a:t>
            </a:r>
            <a:r>
              <a:rPr lang="sv-SE" dirty="0"/>
              <a:t> </a:t>
            </a:r>
            <a:r>
              <a:rPr lang="sv-SE" dirty="0" err="1"/>
              <a:t>na</a:t>
            </a:r>
            <a:r>
              <a:rPr lang="sv-SE" dirty="0"/>
              <a:t> </a:t>
            </a:r>
            <a:r>
              <a:rPr lang="sv-SE" dirty="0" err="1"/>
              <a:t>kujivika</a:t>
            </a:r>
            <a:r>
              <a:rPr lang="sv-SE" dirty="0"/>
              <a:t> </a:t>
            </a:r>
            <a:r>
              <a:rPr lang="sv-SE" dirty="0" err="1"/>
              <a:t>shingoni</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p:txBody>
      </p:sp>
      <p:sp>
        <p:nvSpPr>
          <p:cNvPr id="119" name="Google Shape;119;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0" name="Google Shape;120;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21" name="Google Shape;12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dirty="0"/>
              <a:t>Kadiri </a:t>
            </a:r>
            <a:r>
              <a:rPr lang="sv-SE" dirty="0" err="1"/>
              <a:t>Ziana</a:t>
            </a:r>
            <a:r>
              <a:rPr lang="sv-SE" dirty="0"/>
              <a:t> </a:t>
            </a:r>
            <a:r>
              <a:rPr lang="sv-SE" dirty="0" err="1"/>
              <a:t>alivyokua</a:t>
            </a:r>
            <a:r>
              <a:rPr lang="sv-SE" dirty="0"/>
              <a:t>, </a:t>
            </a:r>
            <a:r>
              <a:rPr lang="sv-SE" dirty="0" err="1"/>
              <a:t>alifanya</a:t>
            </a:r>
            <a:r>
              <a:rPr lang="sv-SE" dirty="0"/>
              <a:t> </a:t>
            </a:r>
            <a:r>
              <a:rPr lang="sv-SE" dirty="0" err="1"/>
              <a:t>kazi</a:t>
            </a:r>
            <a:r>
              <a:rPr lang="sv-SE" dirty="0"/>
              <a:t> </a:t>
            </a:r>
            <a:r>
              <a:rPr lang="sv-SE" dirty="0" err="1"/>
              <a:t>kwa</a:t>
            </a:r>
            <a:r>
              <a:rPr lang="sv-SE" dirty="0"/>
              <a:t> </a:t>
            </a:r>
            <a:r>
              <a:rPr lang="sv-SE" dirty="0" err="1"/>
              <a:t>bidii</a:t>
            </a:r>
            <a:r>
              <a:rPr lang="sv-SE" dirty="0"/>
              <a:t> </a:t>
            </a:r>
            <a:r>
              <a:rPr lang="sv-SE" dirty="0" err="1"/>
              <a:t>akimsaidia</a:t>
            </a:r>
            <a:r>
              <a:rPr lang="sv-SE" dirty="0"/>
              <a:t> </a:t>
            </a:r>
            <a:r>
              <a:rPr lang="sv-SE" dirty="0" err="1"/>
              <a:t>mama</a:t>
            </a:r>
            <a:r>
              <a:rPr lang="sv-SE" dirty="0"/>
              <a:t> </a:t>
            </a:r>
            <a:r>
              <a:rPr lang="sv-SE" dirty="0" err="1"/>
              <a:t>yake</a:t>
            </a:r>
            <a:r>
              <a:rPr lang="sv-SE" dirty="0"/>
              <a:t> </a:t>
            </a:r>
            <a:r>
              <a:rPr lang="sv-SE" dirty="0" err="1"/>
              <a:t>kulima</a:t>
            </a:r>
            <a:r>
              <a:rPr lang="sv-SE" dirty="0"/>
              <a:t> </a:t>
            </a:r>
            <a:r>
              <a:rPr lang="sv-SE" dirty="0" err="1"/>
              <a:t>mboga</a:t>
            </a:r>
            <a:r>
              <a:rPr lang="sv-SE" dirty="0"/>
              <a:t> </a:t>
            </a:r>
            <a:r>
              <a:rPr lang="sv-SE" dirty="0" err="1"/>
              <a:t>za</a:t>
            </a:r>
            <a:r>
              <a:rPr lang="sv-SE" dirty="0"/>
              <a:t> </a:t>
            </a:r>
            <a:r>
              <a:rPr lang="sv-SE" dirty="0" err="1"/>
              <a:t>kuuza</a:t>
            </a:r>
            <a:r>
              <a:rPr lang="sv-SE" dirty="0"/>
              <a:t> </a:t>
            </a:r>
            <a:r>
              <a:rPr lang="sv-SE" dirty="0" err="1"/>
              <a:t>katika</a:t>
            </a:r>
            <a:r>
              <a:rPr lang="sv-SE" dirty="0"/>
              <a:t> </a:t>
            </a:r>
            <a:r>
              <a:rPr lang="sv-SE" dirty="0" err="1"/>
              <a:t>kibanda</a:t>
            </a:r>
            <a:r>
              <a:rPr lang="sv-SE" dirty="0"/>
              <a:t> </a:t>
            </a:r>
            <a:r>
              <a:rPr lang="sv-SE" dirty="0" err="1"/>
              <a:t>chao</a:t>
            </a:r>
            <a:r>
              <a:rPr lang="sv-SE" dirty="0"/>
              <a:t> </a:t>
            </a:r>
            <a:r>
              <a:rPr lang="sv-SE" dirty="0" err="1"/>
              <a:t>sokoni</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err="1"/>
              <a:t>Ingawa</a:t>
            </a:r>
            <a:r>
              <a:rPr lang="sv-SE" dirty="0"/>
              <a:t> </a:t>
            </a:r>
            <a:r>
              <a:rPr lang="sv-SE" dirty="0" err="1"/>
              <a:t>alikuwa</a:t>
            </a:r>
            <a:r>
              <a:rPr lang="sv-SE" dirty="0"/>
              <a:t> </a:t>
            </a:r>
            <a:r>
              <a:rPr lang="sv-SE" dirty="0" err="1"/>
              <a:t>mchapakazi</a:t>
            </a:r>
            <a:r>
              <a:rPr lang="sv-SE" dirty="0"/>
              <a:t> </a:t>
            </a:r>
            <a:r>
              <a:rPr lang="sv-SE" dirty="0" err="1"/>
              <a:t>na</a:t>
            </a:r>
            <a:r>
              <a:rPr lang="sv-SE" dirty="0"/>
              <a:t> </a:t>
            </a:r>
            <a:r>
              <a:rPr lang="sv-SE" dirty="0" err="1"/>
              <a:t>mwenye</a:t>
            </a:r>
            <a:r>
              <a:rPr lang="sv-SE" dirty="0"/>
              <a:t> </a:t>
            </a:r>
            <a:r>
              <a:rPr lang="sv-SE" dirty="0" err="1"/>
              <a:t>upole</a:t>
            </a:r>
            <a:r>
              <a:rPr lang="sv-SE" dirty="0"/>
              <a:t>, mara </a:t>
            </a:r>
            <a:r>
              <a:rPr lang="sv-SE" dirty="0" err="1"/>
              <a:t>nyingi</a:t>
            </a:r>
            <a:r>
              <a:rPr lang="sv-SE" dirty="0"/>
              <a:t> </a:t>
            </a:r>
            <a:r>
              <a:rPr lang="sv-SE" dirty="0" err="1"/>
              <a:t>watu</a:t>
            </a:r>
            <a:r>
              <a:rPr lang="sv-SE" dirty="0"/>
              <a:t> wa </a:t>
            </a:r>
            <a:r>
              <a:rPr lang="sv-SE" dirty="0" err="1"/>
              <a:t>kijiji</a:t>
            </a:r>
            <a:r>
              <a:rPr lang="sv-SE" dirty="0"/>
              <a:t> </a:t>
            </a:r>
            <a:r>
              <a:rPr lang="sv-SE" dirty="0" err="1"/>
              <a:t>cha</a:t>
            </a:r>
            <a:r>
              <a:rPr lang="sv-SE" dirty="0"/>
              <a:t> </a:t>
            </a:r>
            <a:r>
              <a:rPr lang="sv-SE" dirty="0" err="1"/>
              <a:t>Ziana</a:t>
            </a:r>
            <a:r>
              <a:rPr lang="sv-SE" dirty="0"/>
              <a:t> </a:t>
            </a:r>
            <a:r>
              <a:rPr lang="sv-SE" dirty="0" err="1"/>
              <a:t>walimdhihaki</a:t>
            </a:r>
            <a:r>
              <a:rPr lang="sv-SE" dirty="0"/>
              <a:t> </a:t>
            </a:r>
            <a:r>
              <a:rPr lang="sv-SE" dirty="0" err="1"/>
              <a:t>kwa</a:t>
            </a:r>
            <a:r>
              <a:rPr lang="sv-SE" dirty="0"/>
              <a:t> </a:t>
            </a:r>
            <a:r>
              <a:rPr lang="sv-SE" dirty="0" err="1"/>
              <a:t>sababu</a:t>
            </a:r>
            <a:r>
              <a:rPr lang="sv-SE" dirty="0"/>
              <a:t> </a:t>
            </a:r>
            <a:r>
              <a:rPr lang="sv-SE" dirty="0" err="1"/>
              <a:t>ya</a:t>
            </a:r>
            <a:r>
              <a:rPr lang="sv-SE" dirty="0"/>
              <a:t> </a:t>
            </a:r>
            <a:r>
              <a:rPr lang="sv-SE" dirty="0" err="1"/>
              <a:t>kuvaa</a:t>
            </a:r>
            <a:r>
              <a:rPr lang="sv-SE" dirty="0"/>
              <a:t> </a:t>
            </a:r>
            <a:r>
              <a:rPr lang="sv-SE" dirty="0" err="1"/>
              <a:t>filimbi</a:t>
            </a:r>
            <a:r>
              <a:rPr lang="sv-SE" dirty="0"/>
              <a:t>. </a:t>
            </a:r>
            <a:r>
              <a:rPr lang="sv-SE" dirty="0" err="1"/>
              <a:t>Wakati</a:t>
            </a:r>
            <a:r>
              <a:rPr lang="sv-SE" dirty="0"/>
              <a:t> </a:t>
            </a:r>
            <a:r>
              <a:rPr lang="sv-SE" dirty="0" err="1"/>
              <a:t>mwingine</a:t>
            </a:r>
            <a:r>
              <a:rPr lang="sv-SE" dirty="0"/>
              <a:t> </a:t>
            </a:r>
            <a:r>
              <a:rPr lang="sv-SE" dirty="0" err="1"/>
              <a:t>walijaribu</a:t>
            </a:r>
            <a:r>
              <a:rPr lang="sv-SE" dirty="0"/>
              <a:t> </a:t>
            </a:r>
            <a:r>
              <a:rPr lang="sv-SE" dirty="0" err="1"/>
              <a:t>kumshawishi</a:t>
            </a:r>
            <a:r>
              <a:rPr lang="sv-SE" dirty="0"/>
              <a:t> </a:t>
            </a:r>
            <a:r>
              <a:rPr lang="sv-SE" dirty="0" err="1"/>
              <a:t>aivue</a:t>
            </a:r>
            <a:r>
              <a:rPr lang="sv-SE" dirty="0"/>
              <a:t>, </a:t>
            </a:r>
            <a:r>
              <a:rPr lang="sv-SE" dirty="0" err="1"/>
              <a:t>lakini</a:t>
            </a:r>
            <a:r>
              <a:rPr lang="sv-SE" dirty="0"/>
              <a:t> </a:t>
            </a:r>
            <a:r>
              <a:rPr lang="sv-SE" dirty="0" err="1"/>
              <a:t>alikataa</a:t>
            </a:r>
            <a:r>
              <a:rPr lang="sv-SE" dirty="0"/>
              <a:t>. </a:t>
            </a:r>
          </a:p>
          <a:p>
            <a:pPr marL="0" lvl="0" indent="0" algn="l" rtl="0">
              <a:lnSpc>
                <a:spcPct val="115000"/>
              </a:lnSpc>
              <a:spcBef>
                <a:spcPts val="1200"/>
              </a:spcBef>
              <a:spcAft>
                <a:spcPts val="0"/>
              </a:spcAft>
              <a:buClr>
                <a:schemeClr val="dk1"/>
              </a:buClr>
              <a:buSzPts val="1100"/>
              <a:buFont typeface="Arial"/>
              <a:buNone/>
            </a:pPr>
            <a:endParaRPr lang="sv-SE" dirty="0"/>
          </a:p>
          <a:p>
            <a:pPr marL="0" lvl="0" indent="0" algn="l" rtl="0">
              <a:lnSpc>
                <a:spcPct val="115000"/>
              </a:lnSpc>
              <a:spcBef>
                <a:spcPts val="1200"/>
              </a:spcBef>
              <a:spcAft>
                <a:spcPts val="0"/>
              </a:spcAft>
              <a:buClr>
                <a:schemeClr val="dk1"/>
              </a:buClr>
              <a:buSzPts val="1100"/>
              <a:buFont typeface="Arial"/>
              <a:buNone/>
            </a:pPr>
            <a:r>
              <a:rPr lang="sv-SE" dirty="0"/>
              <a:t>Kila </a:t>
            </a:r>
            <a:r>
              <a:rPr lang="sv-SE" dirty="0" err="1"/>
              <a:t>alipopata</a:t>
            </a:r>
            <a:r>
              <a:rPr lang="sv-SE" dirty="0"/>
              <a:t> </a:t>
            </a:r>
            <a:r>
              <a:rPr lang="sv-SE" dirty="0" err="1"/>
              <a:t>nafasi</a:t>
            </a:r>
            <a:r>
              <a:rPr lang="sv-SE" dirty="0"/>
              <a:t>, </a:t>
            </a:r>
            <a:r>
              <a:rPr lang="sv-SE" dirty="0" err="1"/>
              <a:t>Ziana</a:t>
            </a:r>
            <a:r>
              <a:rPr lang="sv-SE" dirty="0"/>
              <a:t> </a:t>
            </a:r>
            <a:r>
              <a:rPr lang="sv-SE" dirty="0" err="1"/>
              <a:t>alitorokea</a:t>
            </a:r>
            <a:r>
              <a:rPr lang="sv-SE" dirty="0"/>
              <a:t> </a:t>
            </a:r>
            <a:r>
              <a:rPr lang="sv-SE" dirty="0" err="1"/>
              <a:t>msituni</a:t>
            </a:r>
            <a:r>
              <a:rPr lang="sv-SE" dirty="0"/>
              <a:t> </a:t>
            </a:r>
            <a:r>
              <a:rPr lang="sv-SE" dirty="0" err="1"/>
              <a:t>na</a:t>
            </a:r>
            <a:r>
              <a:rPr lang="sv-SE" dirty="0"/>
              <a:t> kupiga </a:t>
            </a:r>
            <a:r>
              <a:rPr lang="sv-SE" dirty="0" err="1"/>
              <a:t>filimbi</a:t>
            </a:r>
            <a:r>
              <a:rPr lang="sv-SE" dirty="0"/>
              <a:t> </a:t>
            </a:r>
            <a:r>
              <a:rPr lang="sv-SE" dirty="0" err="1"/>
              <a:t>ya</a:t>
            </a:r>
            <a:r>
              <a:rPr lang="sv-SE" dirty="0"/>
              <a:t> </a:t>
            </a:r>
            <a:r>
              <a:rPr lang="sv-SE" dirty="0" err="1"/>
              <a:t>baba</a:t>
            </a:r>
            <a:r>
              <a:rPr lang="sv-SE" dirty="0"/>
              <a:t> </a:t>
            </a:r>
            <a:r>
              <a:rPr lang="sv-SE" dirty="0" err="1"/>
              <a:t>yake</a:t>
            </a:r>
            <a:r>
              <a:rPr lang="sv-SE" dirty="0"/>
              <a:t>.</a:t>
            </a:r>
          </a:p>
          <a:p>
            <a:pPr marL="0" lvl="0" indent="0" algn="l" rtl="0">
              <a:lnSpc>
                <a:spcPct val="115000"/>
              </a:lnSpc>
              <a:spcBef>
                <a:spcPts val="1200"/>
              </a:spcBef>
              <a:spcAft>
                <a:spcPts val="0"/>
              </a:spcAft>
              <a:buClr>
                <a:schemeClr val="dk1"/>
              </a:buClr>
              <a:buSzPts val="1100"/>
              <a:buFont typeface="Arial"/>
              <a:buNone/>
            </a:pPr>
            <a:endParaRPr lang="sv-SE" dirty="0"/>
          </a:p>
        </p:txBody>
      </p:sp>
      <p:sp>
        <p:nvSpPr>
          <p:cNvPr id="127" name="Google Shape;127;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8" name="Google Shape;128;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2022-04-23</a:t>
            </a:r>
            <a:endParaRPr/>
          </a:p>
        </p:txBody>
      </p:sp>
      <p:sp>
        <p:nvSpPr>
          <p:cNvPr id="129" name="Google Shape;12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7"/>
        <p:cNvGrpSpPr/>
        <p:nvPr/>
      </p:nvGrpSpPr>
      <p:grpSpPr>
        <a:xfrm>
          <a:off x="0" y="0"/>
          <a:ext cx="0" cy="0"/>
          <a:chOff x="0" y="0"/>
          <a:chExt cx="0" cy="0"/>
        </a:xfrm>
      </p:grpSpPr>
      <p:sp>
        <p:nvSpPr>
          <p:cNvPr id="18" name="Google Shape;18;p67"/>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9"/>
        <p:cNvGrpSpPr/>
        <p:nvPr/>
      </p:nvGrpSpPr>
      <p:grpSpPr>
        <a:xfrm>
          <a:off x="0" y="0"/>
          <a:ext cx="0" cy="0"/>
          <a:chOff x="0" y="0"/>
          <a:chExt cx="0" cy="0"/>
        </a:xfrm>
      </p:grpSpPr>
      <p:sp>
        <p:nvSpPr>
          <p:cNvPr id="20" name="Google Shape;20;p68"/>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68"/>
          <p:cNvSpPr txBox="1">
            <a:spLocks noGrp="1"/>
          </p:cNvSpPr>
          <p:nvPr>
            <p:ph type="body" idx="1"/>
          </p:nvPr>
        </p:nvSpPr>
        <p:spPr>
          <a:xfrm>
            <a:off x="838200" y="2266949"/>
            <a:ext cx="10515600" cy="39100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om">
  <p:cSld name="Tom">
    <p:spTree>
      <p:nvGrpSpPr>
        <p:cNvPr id="1" name="Shape 28"/>
        <p:cNvGrpSpPr/>
        <p:nvPr/>
      </p:nvGrpSpPr>
      <p:grpSpPr>
        <a:xfrm>
          <a:off x="0" y="0"/>
          <a:ext cx="0" cy="0"/>
          <a:chOff x="0" y="0"/>
          <a:chExt cx="0" cy="0"/>
        </a:xfrm>
      </p:grpSpPr>
      <p:sp>
        <p:nvSpPr>
          <p:cNvPr id="29" name="Google Shape;29;p70"/>
          <p:cNvSpPr txBox="1">
            <a:spLocks noGrp="1"/>
          </p:cNvSpPr>
          <p:nvPr>
            <p:ph type="title"/>
          </p:nvPr>
        </p:nvSpPr>
        <p:spPr>
          <a:xfrm>
            <a:off x="838200" y="81638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95959"/>
              </a:buClr>
              <a:buSzPts val="4400"/>
              <a:buFont typeface="Calibri"/>
              <a:buNone/>
              <a:defRPr b="0" i="0">
                <a:solidFill>
                  <a:srgbClr val="59595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3_Rubrik och lodrät text">
  <p:cSld name="13_Rubrik och lodrät text">
    <p:spTree>
      <p:nvGrpSpPr>
        <p:cNvPr id="1" name="Shape 3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15" name="Google Shape;15;p65"/>
          <p:cNvPicPr preferRelativeResize="0"/>
          <p:nvPr/>
        </p:nvPicPr>
        <p:blipFill rotWithShape="1">
          <a:blip r:embed="rId5">
            <a:alphaModFix/>
          </a:blip>
          <a:srcRect/>
          <a:stretch/>
        </p:blipFill>
        <p:spPr>
          <a:xfrm>
            <a:off x="-1810"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
        <p:cNvGrpSpPr/>
        <p:nvPr/>
      </p:nvGrpSpPr>
      <p:grpSpPr>
        <a:xfrm>
          <a:off x="0" y="0"/>
          <a:ext cx="0" cy="0"/>
          <a:chOff x="0" y="0"/>
          <a:chExt cx="0" cy="0"/>
        </a:xfrm>
      </p:grpSpPr>
      <p:sp>
        <p:nvSpPr>
          <p:cNvPr id="23" name="Google Shape;23;p6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26" name="Google Shape;26;p69"/>
          <p:cNvPicPr preferRelativeResize="0"/>
          <p:nvPr/>
        </p:nvPicPr>
        <p:blipFill rotWithShape="1">
          <a:blip r:embed="rId4">
            <a:alphaModFix/>
          </a:blip>
          <a:srcRect/>
          <a:stretch/>
        </p:blipFill>
        <p:spPr>
          <a:xfrm>
            <a:off x="-1810" y="0"/>
            <a:ext cx="12192000" cy="228600"/>
          </a:xfrm>
          <a:prstGeom prst="rect">
            <a:avLst/>
          </a:prstGeom>
          <a:noFill/>
          <a:ln>
            <a:noFill/>
          </a:ln>
        </p:spPr>
      </p:pic>
      <p:sp>
        <p:nvSpPr>
          <p:cNvPr id="27" name="Google Shape;27;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png"/><Relationship Id="rId9"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4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2.jp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56.jpg"/></Relationships>
</file>

<file path=ppt/slides/_rels/slide5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58.jp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59.jpg"/></Relationships>
</file>

<file path=ppt/slides/_rels/slide56.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61.jp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62.jpg"/></Relationships>
</file>

<file path=ppt/slides/_rels/slide5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64.jp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3.xml"/><Relationship Id="rId4" Type="http://schemas.openxmlformats.org/officeDocument/2006/relationships/image" Target="../media/image65.jpg"/></Relationships>
</file>

<file path=ppt/slides/_rels/slide62.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67.jp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61"/>
        <p:cNvGrpSpPr/>
        <p:nvPr/>
      </p:nvGrpSpPr>
      <p:grpSpPr>
        <a:xfrm>
          <a:off x="0" y="0"/>
          <a:ext cx="0" cy="0"/>
          <a:chOff x="0" y="0"/>
          <a:chExt cx="0" cy="0"/>
        </a:xfrm>
      </p:grpSpPr>
      <p:pic>
        <p:nvPicPr>
          <p:cNvPr id="62" name="Google Shape;62;p1"/>
          <p:cNvPicPr preferRelativeResize="0"/>
          <p:nvPr/>
        </p:nvPicPr>
        <p:blipFill rotWithShape="1">
          <a:blip r:embed="rId3">
            <a:alphaModFix/>
          </a:blip>
          <a:srcRect/>
          <a:stretch/>
        </p:blipFill>
        <p:spPr>
          <a:xfrm>
            <a:off x="5109028" y="5282109"/>
            <a:ext cx="1973944" cy="1307738"/>
          </a:xfrm>
          <a:prstGeom prst="rect">
            <a:avLst/>
          </a:prstGeom>
          <a:noFill/>
          <a:ln>
            <a:noFill/>
          </a:ln>
        </p:spPr>
      </p:pic>
      <p:sp>
        <p:nvSpPr>
          <p:cNvPr id="63" name="Google Shape;63;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5400" dirty="0" err="1">
                <a:solidFill>
                  <a:srgbClr val="595959"/>
                </a:solidFill>
                <a:latin typeface="Calibri"/>
                <a:ea typeface="Calibri"/>
                <a:cs typeface="Calibri"/>
                <a:sym typeface="Calibri"/>
              </a:rPr>
              <a:t>Kozi</a:t>
            </a:r>
            <a:r>
              <a:rPr lang="en-GB" sz="5400" dirty="0">
                <a:solidFill>
                  <a:srgbClr val="595959"/>
                </a:solidFill>
                <a:latin typeface="Calibri"/>
                <a:ea typeface="Calibri"/>
                <a:cs typeface="Calibri"/>
                <a:sym typeface="Calibri"/>
              </a:rPr>
              <a:t> </a:t>
            </a:r>
            <a:r>
              <a:rPr lang="en-GB" sz="5400" dirty="0" err="1">
                <a:solidFill>
                  <a:srgbClr val="595959"/>
                </a:solidFill>
                <a:latin typeface="Calibri"/>
                <a:ea typeface="Calibri"/>
                <a:cs typeface="Calibri"/>
                <a:sym typeface="Calibri"/>
              </a:rPr>
              <a:t>ya</a:t>
            </a:r>
            <a:r>
              <a:rPr lang="en-GB" sz="5400" dirty="0">
                <a:solidFill>
                  <a:srgbClr val="595959"/>
                </a:solidFill>
                <a:latin typeface="Calibri"/>
                <a:ea typeface="Calibri"/>
                <a:cs typeface="Calibri"/>
                <a:sym typeface="Calibri"/>
              </a:rPr>
              <a:t> </a:t>
            </a:r>
            <a:r>
              <a:rPr lang="en-GB" sz="5400" b="1" dirty="0" err="1">
                <a:solidFill>
                  <a:srgbClr val="595959"/>
                </a:solidFill>
                <a:latin typeface="Calibri"/>
                <a:ea typeface="Calibri"/>
                <a:cs typeface="Calibri"/>
                <a:sym typeface="Calibri"/>
              </a:rPr>
              <a:t>Wanamabadiliko</a:t>
            </a:r>
            <a:r>
              <a:rPr lang="en-GB" sz="5400" b="0" i="0" u="none" strike="noStrike" cap="none" dirty="0">
                <a:solidFill>
                  <a:srgbClr val="595959"/>
                </a:solidFill>
                <a:latin typeface="Calibri"/>
                <a:ea typeface="Calibri"/>
                <a:cs typeface="Calibri"/>
                <a:sym typeface="Calibri"/>
              </a:rPr>
              <a:t> </a:t>
            </a:r>
            <a:r>
              <a:rPr lang="en-GB" sz="5400" dirty="0" err="1">
                <a:solidFill>
                  <a:srgbClr val="595959"/>
                </a:solidFill>
                <a:latin typeface="Calibri"/>
                <a:ea typeface="Calibri"/>
                <a:cs typeface="Calibri"/>
                <a:sym typeface="Calibri"/>
              </a:rPr>
              <a:t>wa</a:t>
            </a:r>
            <a:r>
              <a:rPr lang="en-GB" sz="5400" dirty="0">
                <a:solidFill>
                  <a:srgbClr val="595959"/>
                </a:solidFill>
                <a:latin typeface="Calibri"/>
                <a:ea typeface="Calibri"/>
                <a:cs typeface="Calibri"/>
                <a:sym typeface="Calibri"/>
              </a:rPr>
              <a:t> </a:t>
            </a:r>
            <a:r>
              <a:rPr lang="en-GB" sz="5400" dirty="0" err="1">
                <a:solidFill>
                  <a:srgbClr val="595959"/>
                </a:solidFill>
                <a:latin typeface="Calibri"/>
                <a:ea typeface="Calibri"/>
                <a:cs typeface="Calibri"/>
                <a:sym typeface="Calibri"/>
              </a:rPr>
              <a:t>Jamii</a:t>
            </a:r>
            <a:endParaRPr sz="5400" dirty="0"/>
          </a:p>
        </p:txBody>
      </p:sp>
      <p:pic>
        <p:nvPicPr>
          <p:cNvPr id="64" name="Google Shape;64;p1" descr="En bild som visar text, clipart&#10;&#10;Automatiskt genererad beskrivning"/>
          <p:cNvPicPr preferRelativeResize="0"/>
          <p:nvPr/>
        </p:nvPicPr>
        <p:blipFill rotWithShape="1">
          <a:blip r:embed="rId4">
            <a:alphaModFix/>
          </a:blip>
          <a:srcRect/>
          <a:stretch/>
        </p:blipFill>
        <p:spPr>
          <a:xfrm>
            <a:off x="3144976" y="3192435"/>
            <a:ext cx="5905500" cy="134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10"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46"/>
        <p:cNvGrpSpPr/>
        <p:nvPr/>
      </p:nvGrpSpPr>
      <p:grpSpPr>
        <a:xfrm>
          <a:off x="0" y="0"/>
          <a:ext cx="0" cy="0"/>
          <a:chOff x="0" y="0"/>
          <a:chExt cx="0" cy="0"/>
        </a:xfrm>
      </p:grpSpPr>
      <p:pic>
        <p:nvPicPr>
          <p:cNvPr id="147" name="Google Shape;147;p11"/>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54"/>
        <p:cNvGrpSpPr/>
        <p:nvPr/>
      </p:nvGrpSpPr>
      <p:grpSpPr>
        <a:xfrm>
          <a:off x="0" y="0"/>
          <a:ext cx="0" cy="0"/>
          <a:chOff x="0" y="0"/>
          <a:chExt cx="0" cy="0"/>
        </a:xfrm>
      </p:grpSpPr>
      <p:pic>
        <p:nvPicPr>
          <p:cNvPr id="155" name="Google Shape;155;p12"/>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62"/>
        <p:cNvGrpSpPr/>
        <p:nvPr/>
      </p:nvGrpSpPr>
      <p:grpSpPr>
        <a:xfrm>
          <a:off x="0" y="0"/>
          <a:ext cx="0" cy="0"/>
          <a:chOff x="0" y="0"/>
          <a:chExt cx="0" cy="0"/>
        </a:xfrm>
      </p:grpSpPr>
      <p:pic>
        <p:nvPicPr>
          <p:cNvPr id="163" name="Google Shape;163;p13" descr="En bild som visar text, person&#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0"/>
        <p:cNvGrpSpPr/>
        <p:nvPr/>
      </p:nvGrpSpPr>
      <p:grpSpPr>
        <a:xfrm>
          <a:off x="0" y="0"/>
          <a:ext cx="0" cy="0"/>
          <a:chOff x="0" y="0"/>
          <a:chExt cx="0" cy="0"/>
        </a:xfrm>
      </p:grpSpPr>
      <p:pic>
        <p:nvPicPr>
          <p:cNvPr id="171" name="Google Shape;171;p14"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78"/>
        <p:cNvGrpSpPr/>
        <p:nvPr/>
      </p:nvGrpSpPr>
      <p:grpSpPr>
        <a:xfrm>
          <a:off x="0" y="0"/>
          <a:ext cx="0" cy="0"/>
          <a:chOff x="0" y="0"/>
          <a:chExt cx="0" cy="0"/>
        </a:xfrm>
      </p:grpSpPr>
      <p:pic>
        <p:nvPicPr>
          <p:cNvPr id="179" name="Google Shape;179;p1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86"/>
        <p:cNvGrpSpPr/>
        <p:nvPr/>
      </p:nvGrpSpPr>
      <p:grpSpPr>
        <a:xfrm>
          <a:off x="0" y="0"/>
          <a:ext cx="0" cy="0"/>
          <a:chOff x="0" y="0"/>
          <a:chExt cx="0" cy="0"/>
        </a:xfrm>
      </p:grpSpPr>
      <p:pic>
        <p:nvPicPr>
          <p:cNvPr id="187" name="Google Shape;187;p16"/>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94"/>
        <p:cNvGrpSpPr/>
        <p:nvPr/>
      </p:nvGrpSpPr>
      <p:grpSpPr>
        <a:xfrm>
          <a:off x="0" y="0"/>
          <a:ext cx="0" cy="0"/>
          <a:chOff x="0" y="0"/>
          <a:chExt cx="0" cy="0"/>
        </a:xfrm>
      </p:grpSpPr>
      <p:pic>
        <p:nvPicPr>
          <p:cNvPr id="195" name="Google Shape;195;p17"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8"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0"/>
        <p:cNvGrpSpPr/>
        <p:nvPr/>
      </p:nvGrpSpPr>
      <p:grpSpPr>
        <a:xfrm>
          <a:off x="0" y="0"/>
          <a:ext cx="0" cy="0"/>
          <a:chOff x="0" y="0"/>
          <a:chExt cx="0" cy="0"/>
        </a:xfrm>
      </p:grpSpPr>
      <p:pic>
        <p:nvPicPr>
          <p:cNvPr id="211" name="Google Shape;211;p1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71"/>
        <p:cNvGrpSpPr/>
        <p:nvPr/>
      </p:nvGrpSpPr>
      <p:grpSpPr>
        <a:xfrm>
          <a:off x="0" y="0"/>
          <a:ext cx="0" cy="0"/>
          <a:chOff x="0" y="0"/>
          <a:chExt cx="0" cy="0"/>
        </a:xfrm>
      </p:grpSpPr>
      <p:sp>
        <p:nvSpPr>
          <p:cNvPr id="72" name="Google Shape;72;p2"/>
          <p:cNvSpPr txBox="1"/>
          <p:nvPr/>
        </p:nvSpPr>
        <p:spPr>
          <a:xfrm>
            <a:off x="-1860" y="800556"/>
            <a:ext cx="12192000" cy="3940500"/>
          </a:xfrm>
          <a:prstGeom prst="rect">
            <a:avLst/>
          </a:prstGeom>
          <a:noFill/>
          <a:ln>
            <a:noFill/>
          </a:ln>
        </p:spPr>
        <p:txBody>
          <a:bodyPr spcFirstLastPara="1" wrap="square" lIns="91425" tIns="45700" rIns="91425" bIns="45700" anchor="t" anchorCtr="0">
            <a:spAutoFit/>
          </a:bodyPr>
          <a:lstStyle/>
          <a:p>
            <a:pPr algn="ctr">
              <a:lnSpc>
                <a:spcPct val="150000"/>
              </a:lnSpc>
            </a:pPr>
            <a:r>
              <a:rPr lang="en-GB" sz="3600" kern="1200" spc="600" dirty="0">
                <a:solidFill>
                  <a:schemeClr val="bg1"/>
                </a:solidFill>
                <a:latin typeface="Calibri" panose="020F0502020204030204" pitchFamily="34" charset="0"/>
                <a:ea typeface="+mn-ea"/>
                <a:cs typeface="+mn-cs"/>
                <a:sym typeface="Calibri"/>
              </a:rPr>
              <a:t>KIPINDI CHA </a:t>
            </a:r>
            <a:r>
              <a:rPr lang="en-GB" sz="3600" kern="1200" spc="600" dirty="0">
                <a:solidFill>
                  <a:schemeClr val="lt1"/>
                </a:solidFill>
                <a:latin typeface="Calibri"/>
                <a:ea typeface="+mn-ea"/>
                <a:cs typeface="Calibri"/>
                <a:sym typeface="Calibri"/>
              </a:rPr>
              <a:t>2</a:t>
            </a:r>
            <a:endParaRPr lang="en-GB" sz="3600" dirty="0"/>
          </a:p>
          <a:p>
            <a:pPr marL="0" marR="0" lvl="0" indent="0" algn="ctr" rtl="0">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5400" dirty="0" err="1">
                <a:solidFill>
                  <a:schemeClr val="lt1"/>
                </a:solidFill>
                <a:latin typeface="Calibri"/>
                <a:ea typeface="Calibri"/>
                <a:cs typeface="Calibri"/>
                <a:sym typeface="Calibri"/>
              </a:rPr>
              <a:t>Utangulizi</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kuhusu</a:t>
            </a:r>
            <a:r>
              <a:rPr lang="en-GB" sz="5400" dirty="0">
                <a:solidFill>
                  <a:schemeClr val="lt1"/>
                </a:solidFill>
                <a:latin typeface="Calibri"/>
                <a:ea typeface="Calibri"/>
                <a:cs typeface="Calibri"/>
                <a:sym typeface="Calibri"/>
              </a:rPr>
              <a:t> uhuru </a:t>
            </a:r>
            <a:r>
              <a:rPr lang="en-GB" sz="5400" dirty="0" err="1">
                <a:solidFill>
                  <a:schemeClr val="lt1"/>
                </a:solidFill>
                <a:latin typeface="Calibri"/>
                <a:ea typeface="Calibri"/>
                <a:cs typeface="Calibri"/>
                <a:sym typeface="Calibri"/>
              </a:rPr>
              <a:t>wa</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mawazo</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dhamiri</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dini</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na</a:t>
            </a:r>
            <a:r>
              <a:rPr lang="en-GB" sz="5400" dirty="0">
                <a:solidFill>
                  <a:schemeClr val="lt1"/>
                </a:solidFill>
                <a:latin typeface="Calibri"/>
                <a:ea typeface="Calibri"/>
                <a:cs typeface="Calibri"/>
                <a:sym typeface="Calibri"/>
              </a:rPr>
              <a:t> </a:t>
            </a:r>
            <a:r>
              <a:rPr lang="en-GB" sz="5400" dirty="0" err="1">
                <a:solidFill>
                  <a:schemeClr val="lt1"/>
                </a:solidFill>
                <a:latin typeface="Calibri"/>
                <a:ea typeface="Calibri"/>
                <a:cs typeface="Calibri"/>
                <a:sym typeface="Calibri"/>
              </a:rPr>
              <a:t>imani</a:t>
            </a:r>
            <a:r>
              <a:rPr lang="en-GB" sz="5400" b="0" i="0" u="none" strike="noStrike" cap="none" dirty="0">
                <a:solidFill>
                  <a:schemeClr val="lt1"/>
                </a:solidFill>
                <a:latin typeface="Calibri"/>
                <a:ea typeface="Calibri"/>
                <a:cs typeface="Calibri"/>
                <a:sym typeface="Calibri"/>
              </a:rPr>
              <a:t>  </a:t>
            </a:r>
            <a:r>
              <a:rPr lang="en-GB" sz="6000" b="0" i="0" u="none" strike="noStrike" cap="none" dirty="0">
                <a:solidFill>
                  <a:schemeClr val="lt1"/>
                </a:solidFill>
                <a:latin typeface="Calibri"/>
                <a:ea typeface="Calibri"/>
                <a:cs typeface="Calibri"/>
                <a:sym typeface="Calibri"/>
              </a:rPr>
              <a:t>  </a:t>
            </a:r>
            <a:endParaRPr sz="60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endParaRPr sz="6000" b="0" i="0" u="none" strike="noStrike" cap="none" dirty="0">
              <a:solidFill>
                <a:schemeClr val="lt1"/>
              </a:solidFill>
              <a:latin typeface="Calibri"/>
              <a:ea typeface="Calibri"/>
              <a:cs typeface="Calibri"/>
              <a:sym typeface="Calibri"/>
            </a:endParaRPr>
          </a:p>
        </p:txBody>
      </p:sp>
      <p:pic>
        <p:nvPicPr>
          <p:cNvPr id="73" name="Google Shape;73;p2"/>
          <p:cNvPicPr preferRelativeResize="0"/>
          <p:nvPr/>
        </p:nvPicPr>
        <p:blipFill rotWithShape="1">
          <a:blip r:embed="rId3">
            <a:alphaModFix/>
          </a:blip>
          <a:srcRect/>
          <a:stretch/>
        </p:blipFill>
        <p:spPr>
          <a:xfrm>
            <a:off x="5205621" y="4262274"/>
            <a:ext cx="1777036" cy="179516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18"/>
        <p:cNvGrpSpPr/>
        <p:nvPr/>
      </p:nvGrpSpPr>
      <p:grpSpPr>
        <a:xfrm>
          <a:off x="0" y="0"/>
          <a:ext cx="0" cy="0"/>
          <a:chOff x="0" y="0"/>
          <a:chExt cx="0" cy="0"/>
        </a:xfrm>
      </p:grpSpPr>
      <p:pic>
        <p:nvPicPr>
          <p:cNvPr id="219" name="Google Shape;219;p20" descr="En bild som visar text, leksak, docka&#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26"/>
        <p:cNvGrpSpPr/>
        <p:nvPr/>
      </p:nvGrpSpPr>
      <p:grpSpPr>
        <a:xfrm>
          <a:off x="0" y="0"/>
          <a:ext cx="0" cy="0"/>
          <a:chOff x="0" y="0"/>
          <a:chExt cx="0" cy="0"/>
        </a:xfrm>
      </p:grpSpPr>
      <p:pic>
        <p:nvPicPr>
          <p:cNvPr id="227" name="Google Shape;227;p21" descr="En bild som visar person, grupp, persone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34"/>
        <p:cNvGrpSpPr/>
        <p:nvPr/>
      </p:nvGrpSpPr>
      <p:grpSpPr>
        <a:xfrm>
          <a:off x="0" y="0"/>
          <a:ext cx="0" cy="0"/>
          <a:chOff x="0" y="0"/>
          <a:chExt cx="0" cy="0"/>
        </a:xfrm>
      </p:grpSpPr>
      <p:pic>
        <p:nvPicPr>
          <p:cNvPr id="235" name="Google Shape;235;p22" descr="En bild som visar text, står&#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242"/>
        <p:cNvGrpSpPr/>
        <p:nvPr/>
      </p:nvGrpSpPr>
      <p:grpSpPr>
        <a:xfrm>
          <a:off x="0" y="0"/>
          <a:ext cx="0" cy="0"/>
          <a:chOff x="0" y="0"/>
          <a:chExt cx="0" cy="0"/>
        </a:xfrm>
      </p:grpSpPr>
      <p:pic>
        <p:nvPicPr>
          <p:cNvPr id="243" name="Google Shape;243;p23"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50"/>
        <p:cNvGrpSpPr/>
        <p:nvPr/>
      </p:nvGrpSpPr>
      <p:grpSpPr>
        <a:xfrm>
          <a:off x="0" y="0"/>
          <a:ext cx="0" cy="0"/>
          <a:chOff x="0" y="0"/>
          <a:chExt cx="0" cy="0"/>
        </a:xfrm>
      </p:grpSpPr>
      <p:pic>
        <p:nvPicPr>
          <p:cNvPr id="251" name="Google Shape;251;p24"/>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52" name="Google Shape;252;p24"/>
          <p:cNvSpPr/>
          <p:nvPr/>
        </p:nvSpPr>
        <p:spPr>
          <a:xfrm>
            <a:off x="1145666" y="1206363"/>
            <a:ext cx="10338578" cy="2585283"/>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4000" b="1" dirty="0">
                <a:solidFill>
                  <a:schemeClr val="dk1"/>
                </a:solidFill>
                <a:latin typeface="Calibri"/>
                <a:ea typeface="Calibri"/>
                <a:cs typeface="Calibri"/>
                <a:sym typeface="Calibri"/>
              </a:rPr>
              <a:t>Fikiri, Amini, Kuwa </a:t>
            </a:r>
            <a:r>
              <a:rPr lang="en-GB" sz="4000" b="1" dirty="0" err="1">
                <a:solidFill>
                  <a:schemeClr val="dk1"/>
                </a:solidFill>
                <a:latin typeface="Calibri"/>
                <a:ea typeface="Calibri"/>
                <a:cs typeface="Calibri"/>
                <a:sym typeface="Calibri"/>
              </a:rPr>
              <a:t>sehemu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ya</a:t>
            </a:r>
            <a:r>
              <a:rPr lang="en-GB" sz="4000" b="1" dirty="0">
                <a:solidFill>
                  <a:schemeClr val="dk1"/>
                </a:solidFill>
                <a:latin typeface="Calibri"/>
                <a:ea typeface="Calibri"/>
                <a:cs typeface="Calibri"/>
                <a:sym typeface="Calibri"/>
              </a:rPr>
              <a:t>, </a:t>
            </a:r>
          </a:p>
          <a:p>
            <a:pPr marL="0" lvl="0" indent="0" algn="l" rtl="0">
              <a:lnSpc>
                <a:spcPct val="115000"/>
              </a:lnSpc>
              <a:spcBef>
                <a:spcPts val="1200"/>
              </a:spcBef>
              <a:spcAft>
                <a:spcPts val="0"/>
              </a:spcAft>
              <a:buClr>
                <a:schemeClr val="dk1"/>
              </a:buClr>
              <a:buSzPts val="1100"/>
              <a:buFont typeface="Arial"/>
              <a:buNone/>
            </a:pPr>
            <a:r>
              <a:rPr lang="en-GB" sz="4000" b="1" dirty="0">
                <a:solidFill>
                  <a:schemeClr val="dk1"/>
                </a:solidFill>
                <a:latin typeface="Calibri"/>
                <a:ea typeface="Calibri"/>
                <a:cs typeface="Calibri"/>
                <a:sym typeface="Calibri"/>
              </a:rPr>
              <a:t>Tenda, Hoji, </a:t>
            </a:r>
            <a:r>
              <a:rPr lang="en-GB" sz="4000" b="1" dirty="0" err="1">
                <a:solidFill>
                  <a:schemeClr val="dk1"/>
                </a:solidFill>
                <a:latin typeface="Calibri"/>
                <a:ea typeface="Calibri"/>
                <a:cs typeface="Calibri"/>
                <a:sym typeface="Calibri"/>
              </a:rPr>
              <a:t>Badili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Kataa</a:t>
            </a:r>
            <a:r>
              <a:rPr lang="en-GB"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a:p>
            <a:pPr marL="0" marR="0" lvl="0" indent="0" algn="l" rtl="0">
              <a:spcBef>
                <a:spcPts val="1200"/>
              </a:spcBef>
              <a:spcAft>
                <a:spcPts val="0"/>
              </a:spcAft>
              <a:buNone/>
            </a:pPr>
            <a:endParaRPr sz="4000" b="1" dirty="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59"/>
        <p:cNvGrpSpPr/>
        <p:nvPr/>
      </p:nvGrpSpPr>
      <p:grpSpPr>
        <a:xfrm>
          <a:off x="0" y="0"/>
          <a:ext cx="0" cy="0"/>
          <a:chOff x="0" y="0"/>
          <a:chExt cx="0" cy="0"/>
        </a:xfrm>
      </p:grpSpPr>
      <p:pic>
        <p:nvPicPr>
          <p:cNvPr id="260" name="Google Shape;260;p25"/>
          <p:cNvPicPr preferRelativeResize="0"/>
          <p:nvPr/>
        </p:nvPicPr>
        <p:blipFill rotWithShape="1">
          <a:blip r:embed="rId3">
            <a:alphaModFix/>
          </a:blip>
          <a:srcRect/>
          <a:stretch/>
        </p:blipFill>
        <p:spPr>
          <a:xfrm>
            <a:off x="4034790" y="3003652"/>
            <a:ext cx="4722786" cy="3259388"/>
          </a:xfrm>
          <a:prstGeom prst="rect">
            <a:avLst/>
          </a:prstGeom>
          <a:noFill/>
          <a:ln>
            <a:noFill/>
          </a:ln>
        </p:spPr>
      </p:pic>
      <p:pic>
        <p:nvPicPr>
          <p:cNvPr id="261" name="Google Shape;261;p25"/>
          <p:cNvPicPr preferRelativeResize="0"/>
          <p:nvPr/>
        </p:nvPicPr>
        <p:blipFill rotWithShape="1">
          <a:blip r:embed="rId4">
            <a:alphaModFix/>
          </a:blip>
          <a:srcRect/>
          <a:stretch/>
        </p:blipFill>
        <p:spPr>
          <a:xfrm>
            <a:off x="7501" y="0"/>
            <a:ext cx="12192000" cy="228600"/>
          </a:xfrm>
          <a:prstGeom prst="rect">
            <a:avLst/>
          </a:prstGeom>
          <a:noFill/>
          <a:ln>
            <a:noFill/>
          </a:ln>
        </p:spPr>
      </p:pic>
      <p:sp>
        <p:nvSpPr>
          <p:cNvPr id="262" name="Google Shape;262;p25"/>
          <p:cNvSpPr/>
          <p:nvPr/>
        </p:nvSpPr>
        <p:spPr>
          <a:xfrm>
            <a:off x="1145666" y="1157121"/>
            <a:ext cx="10338578" cy="2674533"/>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4000" b="1" dirty="0">
                <a:solidFill>
                  <a:schemeClr val="dk1"/>
                </a:solidFill>
                <a:latin typeface="Calibri"/>
                <a:ea typeface="Calibri"/>
                <a:cs typeface="Calibri"/>
                <a:sym typeface="Calibri"/>
              </a:rPr>
              <a:t>Uhuru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dini</a:t>
            </a:r>
            <a:r>
              <a:rPr lang="en-GB" sz="4000" b="1" dirty="0">
                <a:solidFill>
                  <a:schemeClr val="dk1"/>
                </a:solidFill>
                <a:latin typeface="Calibri"/>
                <a:ea typeface="Calibri"/>
                <a:cs typeface="Calibri"/>
                <a:sym typeface="Calibri"/>
              </a:rPr>
              <a:t> au </a:t>
            </a:r>
            <a:r>
              <a:rPr lang="en-GB" sz="4000" b="1" dirty="0" err="1">
                <a:solidFill>
                  <a:schemeClr val="dk1"/>
                </a:solidFill>
                <a:latin typeface="Calibri"/>
                <a:ea typeface="Calibri"/>
                <a:cs typeface="Calibri"/>
                <a:sym typeface="Calibri"/>
              </a:rPr>
              <a:t>imani</a:t>
            </a:r>
            <a:r>
              <a:rPr lang="en-GB" sz="4000" b="1" dirty="0">
                <a:solidFill>
                  <a:schemeClr val="dk1"/>
                </a:solidFill>
                <a:latin typeface="Calibri"/>
                <a:ea typeface="Calibri"/>
                <a:cs typeface="Calibri"/>
                <a:sym typeface="Calibri"/>
              </a:rPr>
              <a:t>:</a:t>
            </a:r>
            <a:br>
              <a:rPr lang="en-GB" sz="4000" b="1" dirty="0">
                <a:solidFill>
                  <a:schemeClr val="dk1"/>
                </a:solidFill>
                <a:latin typeface="Calibri"/>
                <a:ea typeface="Calibri"/>
                <a:cs typeface="Calibri"/>
                <a:sym typeface="Calibri"/>
              </a:rPr>
            </a:br>
            <a:r>
              <a:rPr lang="en-GB" sz="4000" b="1" dirty="0">
                <a:solidFill>
                  <a:schemeClr val="dk1"/>
                </a:solidFill>
                <a:latin typeface="Calibri"/>
                <a:ea typeface="Calibri"/>
                <a:cs typeface="Calibri"/>
                <a:sym typeface="Calibri"/>
              </a:rPr>
              <a:t>Nani au </a:t>
            </a:r>
            <a:r>
              <a:rPr lang="en-GB" sz="4000" b="1" dirty="0" err="1">
                <a:solidFill>
                  <a:schemeClr val="dk1"/>
                </a:solidFill>
                <a:latin typeface="Calibri"/>
                <a:ea typeface="Calibri"/>
                <a:cs typeface="Calibri"/>
                <a:sym typeface="Calibri"/>
              </a:rPr>
              <a:t>nini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kinalindwa</a:t>
            </a:r>
            <a:r>
              <a:rPr lang="en-GB"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a:p>
            <a:pPr marL="0" marR="0" lvl="0" indent="0" algn="l" rtl="0">
              <a:spcBef>
                <a:spcPts val="1200"/>
              </a:spcBef>
              <a:spcAft>
                <a:spcPts val="0"/>
              </a:spcAft>
              <a:buNone/>
            </a:pPr>
            <a:endParaRPr sz="4000" b="1" dirty="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6"/>
          <p:cNvSpPr/>
          <p:nvPr/>
        </p:nvSpPr>
        <p:spPr>
          <a:xfrm>
            <a:off x="1145666" y="1157121"/>
            <a:ext cx="7824786" cy="2674533"/>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4000" b="1" dirty="0" err="1">
                <a:solidFill>
                  <a:schemeClr val="dk1"/>
                </a:solidFill>
                <a:latin typeface="Calibri"/>
                <a:ea typeface="Calibri"/>
                <a:cs typeface="Calibri"/>
                <a:sym typeface="Calibri"/>
              </a:rPr>
              <a:t>Mahitaji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ya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binadamu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br>
              <a:rPr lang="en-GB" sz="4000" b="1" dirty="0">
                <a:solidFill>
                  <a:schemeClr val="dk1"/>
                </a:solidFill>
                <a:latin typeface="Calibri"/>
                <a:ea typeface="Calibri"/>
                <a:cs typeface="Calibri"/>
                <a:sym typeface="Calibri"/>
              </a:rPr>
            </a:br>
            <a:r>
              <a:rPr lang="en-GB" sz="4000" b="1" dirty="0">
                <a:solidFill>
                  <a:schemeClr val="dk1"/>
                </a:solidFill>
                <a:latin typeface="Calibri"/>
                <a:ea typeface="Calibri"/>
                <a:cs typeface="Calibri"/>
                <a:sym typeface="Calibri"/>
              </a:rPr>
              <a:t>Haki za </a:t>
            </a:r>
            <a:r>
              <a:rPr lang="en-GB" sz="4000" b="1" dirty="0" err="1">
                <a:solidFill>
                  <a:schemeClr val="dk1"/>
                </a:solidFill>
                <a:latin typeface="Calibri"/>
                <a:ea typeface="Calibri"/>
                <a:cs typeface="Calibri"/>
                <a:sym typeface="Calibri"/>
              </a:rPr>
              <a:t>binadamu</a:t>
            </a:r>
            <a:endParaRPr sz="4000" b="1" dirty="0">
              <a:solidFill>
                <a:schemeClr val="dk1"/>
              </a:solidFill>
              <a:latin typeface="Calibri"/>
              <a:ea typeface="Calibri"/>
              <a:cs typeface="Calibri"/>
              <a:sym typeface="Calibri"/>
            </a:endParaRPr>
          </a:p>
          <a:p>
            <a:pPr marL="0" marR="0" lvl="0" indent="0" algn="l" rtl="0">
              <a:spcBef>
                <a:spcPts val="1200"/>
              </a:spcBef>
              <a:spcAft>
                <a:spcPts val="0"/>
              </a:spcAft>
              <a:buNone/>
            </a:pPr>
            <a:endParaRPr sz="4000" b="1" dirty="0">
              <a:solidFill>
                <a:schemeClr val="dk1"/>
              </a:solidFill>
              <a:latin typeface="Calibri"/>
              <a:ea typeface="Calibri"/>
              <a:cs typeface="Calibri"/>
              <a:sym typeface="Calibri"/>
            </a:endParaRPr>
          </a:p>
        </p:txBody>
      </p:sp>
      <p:grpSp>
        <p:nvGrpSpPr>
          <p:cNvPr id="271" name="Google Shape;271;p26"/>
          <p:cNvGrpSpPr/>
          <p:nvPr/>
        </p:nvGrpSpPr>
        <p:grpSpPr>
          <a:xfrm>
            <a:off x="5719276" y="1600200"/>
            <a:ext cx="4158087" cy="4500613"/>
            <a:chOff x="6198477" y="1135764"/>
            <a:chExt cx="4246623" cy="4596443"/>
          </a:xfrm>
        </p:grpSpPr>
        <p:pic>
          <p:nvPicPr>
            <p:cNvPr id="272" name="Google Shape;272;p26"/>
            <p:cNvPicPr preferRelativeResize="0"/>
            <p:nvPr/>
          </p:nvPicPr>
          <p:blipFill rotWithShape="1">
            <a:blip r:embed="rId3">
              <a:alphaModFix/>
            </a:blip>
            <a:srcRect/>
            <a:stretch/>
          </p:blipFill>
          <p:spPr>
            <a:xfrm>
              <a:off x="6198477" y="1485584"/>
              <a:ext cx="4246623" cy="4246623"/>
            </a:xfrm>
            <a:prstGeom prst="rect">
              <a:avLst/>
            </a:prstGeom>
            <a:noFill/>
            <a:ln>
              <a:noFill/>
            </a:ln>
          </p:spPr>
        </p:pic>
        <p:pic>
          <p:nvPicPr>
            <p:cNvPr id="273" name="Google Shape;273;p26"/>
            <p:cNvPicPr preferRelativeResize="0"/>
            <p:nvPr/>
          </p:nvPicPr>
          <p:blipFill rotWithShape="1">
            <a:blip r:embed="rId4">
              <a:alphaModFix/>
            </a:blip>
            <a:srcRect/>
            <a:stretch/>
          </p:blipFill>
          <p:spPr>
            <a:xfrm>
              <a:off x="6901801" y="1135764"/>
              <a:ext cx="3048000" cy="3035300"/>
            </a:xfrm>
            <a:prstGeom prst="rect">
              <a:avLst/>
            </a:prstGeom>
            <a:noFill/>
            <a:ln>
              <a:noFill/>
            </a:ln>
          </p:spPr>
        </p:pic>
        <p:pic>
          <p:nvPicPr>
            <p:cNvPr id="274" name="Google Shape;274;p26"/>
            <p:cNvPicPr preferRelativeResize="0"/>
            <p:nvPr/>
          </p:nvPicPr>
          <p:blipFill rotWithShape="1">
            <a:blip r:embed="rId5">
              <a:alphaModFix/>
            </a:blip>
            <a:srcRect/>
            <a:stretch/>
          </p:blipFill>
          <p:spPr>
            <a:xfrm>
              <a:off x="6929981" y="2276031"/>
              <a:ext cx="1243882" cy="1243882"/>
            </a:xfrm>
            <a:prstGeom prst="rect">
              <a:avLst/>
            </a:prstGeom>
            <a:noFill/>
            <a:ln>
              <a:noFill/>
            </a:ln>
          </p:spPr>
        </p:pic>
        <p:pic>
          <p:nvPicPr>
            <p:cNvPr id="275" name="Google Shape;275;p26"/>
            <p:cNvPicPr preferRelativeResize="0"/>
            <p:nvPr/>
          </p:nvPicPr>
          <p:blipFill rotWithShape="1">
            <a:blip r:embed="rId6">
              <a:alphaModFix/>
            </a:blip>
            <a:srcRect/>
            <a:stretch/>
          </p:blipFill>
          <p:spPr>
            <a:xfrm>
              <a:off x="7731396" y="3519913"/>
              <a:ext cx="970372" cy="1142883"/>
            </a:xfrm>
            <a:prstGeom prst="rect">
              <a:avLst/>
            </a:prstGeom>
            <a:noFill/>
            <a:ln>
              <a:noFill/>
            </a:ln>
          </p:spPr>
        </p:pic>
        <p:pic>
          <p:nvPicPr>
            <p:cNvPr id="276" name="Google Shape;276;p26"/>
            <p:cNvPicPr preferRelativeResize="0"/>
            <p:nvPr/>
          </p:nvPicPr>
          <p:blipFill rotWithShape="1">
            <a:blip r:embed="rId7">
              <a:alphaModFix/>
            </a:blip>
            <a:srcRect/>
            <a:stretch/>
          </p:blipFill>
          <p:spPr>
            <a:xfrm>
              <a:off x="8673313" y="2416447"/>
              <a:ext cx="1128053" cy="1211612"/>
            </a:xfrm>
            <a:prstGeom prst="rect">
              <a:avLst/>
            </a:prstGeom>
            <a:noFill/>
            <a:ln>
              <a:noFill/>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3"/>
        <p:cNvGrpSpPr/>
        <p:nvPr/>
      </p:nvGrpSpPr>
      <p:grpSpPr>
        <a:xfrm>
          <a:off x="0" y="0"/>
          <a:ext cx="0" cy="0"/>
          <a:chOff x="0" y="0"/>
          <a:chExt cx="0" cy="0"/>
        </a:xfrm>
      </p:grpSpPr>
      <p:pic>
        <p:nvPicPr>
          <p:cNvPr id="284" name="Google Shape;284;p27"/>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85" name="Google Shape;285;p27"/>
          <p:cNvSpPr/>
          <p:nvPr/>
        </p:nvSpPr>
        <p:spPr>
          <a:xfrm>
            <a:off x="1145666" y="1155600"/>
            <a:ext cx="10338578" cy="243139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SzPts val="1100"/>
              <a:buNone/>
            </a:pPr>
            <a:r>
              <a:rPr lang="en-GB" sz="4000" b="1" dirty="0" err="1">
                <a:solidFill>
                  <a:schemeClr val="dk1"/>
                </a:solidFill>
                <a:latin typeface="Calibri"/>
                <a:ea typeface="Calibri"/>
                <a:cs typeface="Calibri"/>
                <a:sym typeface="Calibri"/>
              </a:rPr>
              <a:t>Mkataba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Kimataifa</a:t>
            </a:r>
            <a:br>
              <a:rPr lang="en-GB" sz="4000" b="1" dirty="0">
                <a:solidFill>
                  <a:schemeClr val="dk1"/>
                </a:solidFill>
                <a:latin typeface="Calibri"/>
                <a:ea typeface="Calibri"/>
                <a:cs typeface="Calibri"/>
                <a:sym typeface="Calibri"/>
              </a:rPr>
            </a:b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Haki za </a:t>
            </a:r>
            <a:r>
              <a:rPr lang="en-GB" sz="4000" b="1" dirty="0" err="1">
                <a:solidFill>
                  <a:schemeClr val="dk1"/>
                </a:solidFill>
                <a:latin typeface="Calibri"/>
                <a:ea typeface="Calibri"/>
                <a:cs typeface="Calibri"/>
                <a:sym typeface="Calibri"/>
              </a:rPr>
              <a:t>Kiraia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Kisiasa</a:t>
            </a:r>
            <a:endParaRPr sz="4000" b="1" dirty="0">
              <a:solidFill>
                <a:schemeClr val="dk1"/>
              </a:solidFill>
              <a:latin typeface="Calibri"/>
              <a:ea typeface="Calibri"/>
              <a:cs typeface="Calibri"/>
              <a:sym typeface="Calibri"/>
            </a:endParaRPr>
          </a:p>
          <a:p>
            <a:pPr marL="0" marR="0" lvl="0" indent="0" algn="l" rtl="0">
              <a:spcBef>
                <a:spcPts val="1200"/>
              </a:spcBef>
              <a:spcAft>
                <a:spcPts val="0"/>
              </a:spcAft>
              <a:buNone/>
            </a:pPr>
            <a:endParaRPr sz="4000" b="1" dirty="0">
              <a:solidFill>
                <a:schemeClr val="dk1"/>
              </a:solidFill>
              <a:latin typeface="Calibri"/>
              <a:ea typeface="Calibri"/>
              <a:cs typeface="Calibri"/>
              <a:sym typeface="Calibri"/>
            </a:endParaRPr>
          </a:p>
        </p:txBody>
      </p:sp>
      <p:grpSp>
        <p:nvGrpSpPr>
          <p:cNvPr id="286" name="Google Shape;286;p27"/>
          <p:cNvGrpSpPr/>
          <p:nvPr/>
        </p:nvGrpSpPr>
        <p:grpSpPr>
          <a:xfrm>
            <a:off x="7261023" y="1054781"/>
            <a:ext cx="4148481" cy="4971432"/>
            <a:chOff x="7263575" y="943284"/>
            <a:chExt cx="4148481" cy="4971432"/>
          </a:xfrm>
        </p:grpSpPr>
        <p:pic>
          <p:nvPicPr>
            <p:cNvPr id="287" name="Google Shape;287;p27" descr="En bild som visar text&#10;&#10;Automatiskt genererad beskrivning"/>
            <p:cNvPicPr preferRelativeResize="0"/>
            <p:nvPr/>
          </p:nvPicPr>
          <p:blipFill rotWithShape="1">
            <a:blip r:embed="rId4">
              <a:alphaModFix/>
            </a:blip>
            <a:srcRect/>
            <a:stretch/>
          </p:blipFill>
          <p:spPr>
            <a:xfrm rot="606753">
              <a:off x="7626745" y="1209233"/>
              <a:ext cx="3422141" cy="4439534"/>
            </a:xfrm>
            <a:prstGeom prst="rect">
              <a:avLst/>
            </a:prstGeom>
            <a:noFill/>
            <a:ln>
              <a:noFill/>
            </a:ln>
          </p:spPr>
        </p:pic>
        <p:sp>
          <p:nvSpPr>
            <p:cNvPr id="288" name="Google Shape;288;p27"/>
            <p:cNvSpPr txBox="1"/>
            <p:nvPr/>
          </p:nvSpPr>
          <p:spPr>
            <a:xfrm rot="569321">
              <a:off x="8501688" y="2351781"/>
              <a:ext cx="167225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800" b="1">
                  <a:solidFill>
                    <a:schemeClr val="dk1"/>
                  </a:solidFill>
                  <a:latin typeface="Calibri"/>
                  <a:ea typeface="Calibri"/>
                  <a:cs typeface="Calibri"/>
                  <a:sym typeface="Calibri"/>
                </a:rPr>
                <a:t>ICCPR</a:t>
              </a:r>
              <a:endParaRPr/>
            </a:p>
          </p:txBody>
        </p:sp>
        <p:pic>
          <p:nvPicPr>
            <p:cNvPr id="289" name="Google Shape;289;p27"/>
            <p:cNvPicPr preferRelativeResize="0"/>
            <p:nvPr/>
          </p:nvPicPr>
          <p:blipFill rotWithShape="1">
            <a:blip r:embed="rId5">
              <a:alphaModFix/>
            </a:blip>
            <a:srcRect/>
            <a:stretch/>
          </p:blipFill>
          <p:spPr>
            <a:xfrm rot="555583">
              <a:off x="9194115" y="1747740"/>
              <a:ext cx="579059" cy="471887"/>
            </a:xfrm>
            <a:prstGeom prst="rect">
              <a:avLst/>
            </a:prstGeom>
            <a:noFill/>
            <a:ln>
              <a:noFill/>
            </a:ln>
          </p:spPr>
        </p:pic>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6"/>
        <p:cNvGrpSpPr/>
        <p:nvPr/>
      </p:nvGrpSpPr>
      <p:grpSpPr>
        <a:xfrm>
          <a:off x="0" y="0"/>
          <a:ext cx="0" cy="0"/>
          <a:chOff x="0" y="0"/>
          <a:chExt cx="0" cy="0"/>
        </a:xfrm>
      </p:grpSpPr>
      <p:pic>
        <p:nvPicPr>
          <p:cNvPr id="297" name="Google Shape;297;p28"/>
          <p:cNvPicPr preferRelativeResize="0"/>
          <p:nvPr/>
        </p:nvPicPr>
        <p:blipFill rotWithShape="1">
          <a:blip r:embed="rId3">
            <a:alphaModFix/>
          </a:blip>
          <a:srcRect/>
          <a:stretch/>
        </p:blipFill>
        <p:spPr>
          <a:xfrm>
            <a:off x="7501" y="0"/>
            <a:ext cx="12192000" cy="228600"/>
          </a:xfrm>
          <a:prstGeom prst="rect">
            <a:avLst/>
          </a:prstGeom>
          <a:noFill/>
          <a:ln>
            <a:noFill/>
          </a:ln>
        </p:spPr>
      </p:pic>
      <p:sp>
        <p:nvSpPr>
          <p:cNvPr id="298" name="Google Shape;298;p28"/>
          <p:cNvSpPr/>
          <p:nvPr/>
        </p:nvSpPr>
        <p:spPr>
          <a:xfrm>
            <a:off x="1145666" y="1320730"/>
            <a:ext cx="10338578" cy="267761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dirty="0">
                <a:solidFill>
                  <a:schemeClr val="dk1"/>
                </a:solidFill>
                <a:latin typeface="Calibri"/>
                <a:ea typeface="Calibri"/>
                <a:cs typeface="Calibri"/>
                <a:sym typeface="Calibri"/>
              </a:rPr>
              <a:t>Kila </a:t>
            </a:r>
            <a:r>
              <a:rPr lang="en-GB" sz="4000" b="1" dirty="0" err="1">
                <a:solidFill>
                  <a:schemeClr val="dk1"/>
                </a:solidFill>
                <a:latin typeface="Calibri"/>
                <a:ea typeface="Calibri"/>
                <a:cs typeface="Calibri"/>
                <a:sym typeface="Calibri"/>
              </a:rPr>
              <a:t>mtu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atakuwa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haki</a:t>
            </a:r>
            <a:endParaRPr sz="40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4000" b="1" dirty="0" err="1">
                <a:solidFill>
                  <a:schemeClr val="dk1"/>
                </a:solidFill>
                <a:latin typeface="Calibri"/>
                <a:ea typeface="Calibri"/>
                <a:cs typeface="Calibri"/>
                <a:sym typeface="Calibri"/>
              </a:rPr>
              <a:t>ya</a:t>
            </a:r>
            <a:r>
              <a:rPr lang="en-GB" sz="4000" b="1" dirty="0">
                <a:solidFill>
                  <a:schemeClr val="dk1"/>
                </a:solidFill>
                <a:latin typeface="Calibri"/>
                <a:ea typeface="Calibri"/>
                <a:cs typeface="Calibri"/>
                <a:sym typeface="Calibri"/>
              </a:rPr>
              <a:t> uhuru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mawazo</a:t>
            </a:r>
            <a:r>
              <a:rPr lang="en-GB"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dhamiri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dini</a:t>
            </a:r>
            <a:r>
              <a:rPr lang="en-GB" sz="4000" b="1"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Kifungu</a:t>
            </a:r>
            <a:r>
              <a:rPr lang="en-GB" sz="2400" dirty="0">
                <a:solidFill>
                  <a:schemeClr val="dk1"/>
                </a:solidFill>
                <a:latin typeface="Calibri"/>
                <a:ea typeface="Calibri"/>
                <a:cs typeface="Calibri"/>
                <a:sym typeface="Calibri"/>
              </a:rPr>
              <a:t> cha 18 </a:t>
            </a:r>
            <a:endParaRPr sz="2400" dirty="0"/>
          </a:p>
        </p:txBody>
      </p:sp>
      <p:pic>
        <p:nvPicPr>
          <p:cNvPr id="299" name="Google Shape;299;p28"/>
          <p:cNvPicPr preferRelativeResize="0"/>
          <p:nvPr/>
        </p:nvPicPr>
        <p:blipFill rotWithShape="1">
          <a:blip r:embed="rId4">
            <a:alphaModFix/>
          </a:blip>
          <a:srcRect/>
          <a:stretch/>
        </p:blipFill>
        <p:spPr>
          <a:xfrm>
            <a:off x="7230326" y="3349591"/>
            <a:ext cx="4156150" cy="286832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8" name="Google Shape;308;p29" descr="En bild som visar text&#10;&#10;Automatiskt genererad beskrivning"/>
          <p:cNvPicPr preferRelativeResize="0"/>
          <p:nvPr/>
        </p:nvPicPr>
        <p:blipFill rotWithShape="1">
          <a:blip r:embed="rId3">
            <a:alphaModFix/>
          </a:blip>
          <a:srcRect/>
          <a:stretch/>
        </p:blipFill>
        <p:spPr>
          <a:xfrm>
            <a:off x="3253339" y="568808"/>
            <a:ext cx="8332269" cy="5892694"/>
          </a:xfrm>
          <a:prstGeom prst="rect">
            <a:avLst/>
          </a:prstGeom>
          <a:noFill/>
          <a:ln>
            <a:noFill/>
          </a:ln>
        </p:spPr>
      </p:pic>
      <p:sp>
        <p:nvSpPr>
          <p:cNvPr id="309" name="Google Shape;309;p29"/>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Fikiri</a:t>
            </a:r>
            <a:endParaRPr sz="4000"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80"/>
        <p:cNvGrpSpPr/>
        <p:nvPr/>
      </p:nvGrpSpPr>
      <p:grpSpPr>
        <a:xfrm>
          <a:off x="0" y="0"/>
          <a:ext cx="0" cy="0"/>
          <a:chOff x="0" y="0"/>
          <a:chExt cx="0" cy="0"/>
        </a:xfrm>
      </p:grpSpPr>
      <p:pic>
        <p:nvPicPr>
          <p:cNvPr id="81" name="Google Shape;81;p3"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
        <p:nvSpPr>
          <p:cNvPr id="82" name="Google Shape;82;p3"/>
          <p:cNvSpPr/>
          <p:nvPr/>
        </p:nvSpPr>
        <p:spPr>
          <a:xfrm>
            <a:off x="0" y="653466"/>
            <a:ext cx="121920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accent6"/>
                </a:solidFill>
                <a:latin typeface="Comic Sans MS"/>
                <a:ea typeface="Comic Sans MS"/>
                <a:cs typeface="Comic Sans MS"/>
                <a:sym typeface="Comic Sans MS"/>
              </a:rPr>
              <a:t>Nyimbo</a:t>
            </a:r>
            <a:r>
              <a:rPr lang="en-GB" sz="4000" b="1" dirty="0">
                <a:solidFill>
                  <a:schemeClr val="accent6"/>
                </a:solidFill>
                <a:latin typeface="Comic Sans MS"/>
                <a:ea typeface="Comic Sans MS"/>
                <a:cs typeface="Comic Sans MS"/>
                <a:sym typeface="Comic Sans MS"/>
              </a:rPr>
              <a:t> za </a:t>
            </a:r>
            <a:br>
              <a:rPr lang="en-GB" sz="4000" b="1" dirty="0">
                <a:solidFill>
                  <a:schemeClr val="accent6"/>
                </a:solidFill>
                <a:latin typeface="Comic Sans MS"/>
                <a:ea typeface="Comic Sans MS"/>
                <a:cs typeface="Comic Sans MS"/>
                <a:sym typeface="Comic Sans MS"/>
              </a:rPr>
            </a:br>
            <a:r>
              <a:rPr lang="en-GB" sz="4000" b="1" dirty="0" err="1">
                <a:solidFill>
                  <a:schemeClr val="accent6"/>
                </a:solidFill>
                <a:latin typeface="Comic Sans MS"/>
                <a:ea typeface="Comic Sans MS"/>
                <a:cs typeface="Comic Sans MS"/>
                <a:sym typeface="Comic Sans MS"/>
              </a:rPr>
              <a:t>Filimbi</a:t>
            </a:r>
            <a:r>
              <a:rPr lang="en-GB" sz="4000" b="1" dirty="0">
                <a:solidFill>
                  <a:schemeClr val="accent6"/>
                </a:solidFill>
                <a:latin typeface="Comic Sans MS"/>
                <a:ea typeface="Comic Sans MS"/>
                <a:cs typeface="Comic Sans MS"/>
                <a:sym typeface="Comic Sans MS"/>
              </a:rPr>
              <a:t> </a:t>
            </a:r>
            <a:r>
              <a:rPr lang="en-GB" sz="4000" b="1" dirty="0" err="1">
                <a:solidFill>
                  <a:schemeClr val="accent6"/>
                </a:solidFill>
                <a:latin typeface="Comic Sans MS"/>
                <a:ea typeface="Comic Sans MS"/>
                <a:cs typeface="Comic Sans MS"/>
                <a:sym typeface="Comic Sans MS"/>
              </a:rPr>
              <a:t>na</a:t>
            </a:r>
            <a:r>
              <a:rPr lang="en-GB" sz="4000" b="1" dirty="0">
                <a:solidFill>
                  <a:schemeClr val="accent6"/>
                </a:solidFill>
                <a:latin typeface="Comic Sans MS"/>
                <a:ea typeface="Comic Sans MS"/>
                <a:cs typeface="Comic Sans MS"/>
                <a:sym typeface="Comic Sans MS"/>
              </a:rPr>
              <a:t> Ngoma</a:t>
            </a:r>
            <a:endParaRPr sz="4000" b="0" i="0" u="none" strike="noStrike" cap="none" dirty="0">
              <a:solidFill>
                <a:schemeClr val="accent6"/>
              </a:solidFill>
              <a:latin typeface="Comic Sans MS"/>
              <a:ea typeface="Comic Sans MS"/>
              <a:cs typeface="Comic Sans MS"/>
              <a:sym typeface="Comic Sans MS"/>
            </a:endParaRPr>
          </a:p>
        </p:txBody>
      </p:sp>
      <p:sp>
        <p:nvSpPr>
          <p:cNvPr id="83" name="Google Shape;83;p3"/>
          <p:cNvSpPr txBox="1"/>
          <p:nvPr/>
        </p:nvSpPr>
        <p:spPr>
          <a:xfrm>
            <a:off x="2722814" y="6198534"/>
            <a:ext cx="1965603" cy="24618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000" b="0" i="0" u="none" strike="noStrike" cap="none" dirty="0" err="1">
                <a:solidFill>
                  <a:schemeClr val="accent6"/>
                </a:solidFill>
                <a:latin typeface="Comic Sans MS"/>
                <a:ea typeface="Comic Sans MS"/>
                <a:cs typeface="Comic Sans MS"/>
                <a:sym typeface="Comic Sans MS"/>
              </a:rPr>
              <a:t>Michoro</a:t>
            </a:r>
            <a:r>
              <a:rPr lang="en-GB" sz="1000" b="0" i="0" u="none" strike="noStrike" cap="none" dirty="0">
                <a:solidFill>
                  <a:schemeClr val="accent6"/>
                </a:solidFill>
                <a:latin typeface="Comic Sans MS"/>
                <a:ea typeface="Comic Sans MS"/>
                <a:cs typeface="Comic Sans MS"/>
                <a:sym typeface="Comic Sans MS"/>
              </a:rPr>
              <a:t> </a:t>
            </a:r>
            <a:r>
              <a:rPr lang="en-GB" sz="1000" b="0" i="0" u="none" strike="noStrike" cap="none" dirty="0" err="1">
                <a:solidFill>
                  <a:schemeClr val="accent6"/>
                </a:solidFill>
                <a:latin typeface="Comic Sans MS"/>
                <a:ea typeface="Comic Sans MS"/>
                <a:cs typeface="Comic Sans MS"/>
                <a:sym typeface="Comic Sans MS"/>
              </a:rPr>
              <a:t>na</a:t>
            </a:r>
            <a:r>
              <a:rPr lang="en-GB" sz="1000" dirty="0">
                <a:solidFill>
                  <a:schemeClr val="accent6"/>
                </a:solidFill>
                <a:latin typeface="Comic Sans MS"/>
                <a:ea typeface="Comic Sans MS"/>
                <a:cs typeface="Comic Sans MS"/>
                <a:sym typeface="Comic Sans MS"/>
              </a:rPr>
              <a:t> </a:t>
            </a:r>
            <a:r>
              <a:rPr lang="en-GB" sz="1000" b="0" i="0" u="none" strike="noStrike" cap="none" dirty="0">
                <a:solidFill>
                  <a:schemeClr val="accent6"/>
                </a:solidFill>
                <a:latin typeface="Comic Sans MS"/>
                <a:ea typeface="Comic Sans MS"/>
                <a:cs typeface="Comic Sans MS"/>
                <a:sym typeface="Comic Sans MS"/>
              </a:rPr>
              <a:t>Toby Newsome</a:t>
            </a:r>
            <a:endParaRPr sz="1000" dirty="0">
              <a:solidFill>
                <a:schemeClr val="accent6"/>
              </a:solidFill>
              <a:latin typeface="Comic Sans MS"/>
              <a:ea typeface="Comic Sans MS"/>
              <a:cs typeface="Comic Sans MS"/>
              <a:sym typeface="Comic Sans M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0" descr="En bild som visar text, person&#10;&#10;Automatiskt genererad beskrivning"/>
          <p:cNvPicPr preferRelativeResize="0"/>
          <p:nvPr/>
        </p:nvPicPr>
        <p:blipFill rotWithShape="1">
          <a:blip r:embed="rId3">
            <a:alphaModFix/>
          </a:blip>
          <a:srcRect/>
          <a:stretch/>
        </p:blipFill>
        <p:spPr>
          <a:xfrm>
            <a:off x="3253340" y="568816"/>
            <a:ext cx="8332986" cy="5893200"/>
          </a:xfrm>
          <a:prstGeom prst="rect">
            <a:avLst/>
          </a:prstGeom>
          <a:noFill/>
          <a:ln>
            <a:noFill/>
          </a:ln>
        </p:spPr>
      </p:pic>
      <p:sp>
        <p:nvSpPr>
          <p:cNvPr id="318" name="Google Shape;318;p30"/>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Kataa</a:t>
            </a:r>
            <a:endParaRPr sz="4000" dirty="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31" descr="En bild som visar text&#10;&#10;Automatiskt genererad beskrivning"/>
          <p:cNvPicPr preferRelativeResize="0"/>
          <p:nvPr/>
        </p:nvPicPr>
        <p:blipFill rotWithShape="1">
          <a:blip r:embed="rId3">
            <a:alphaModFix/>
          </a:blip>
          <a:srcRect/>
          <a:stretch/>
        </p:blipFill>
        <p:spPr>
          <a:xfrm>
            <a:off x="3243000" y="571627"/>
            <a:ext cx="8332985" cy="5893200"/>
          </a:xfrm>
          <a:prstGeom prst="rect">
            <a:avLst/>
          </a:prstGeom>
          <a:noFill/>
          <a:ln>
            <a:noFill/>
          </a:ln>
        </p:spPr>
      </p:pic>
      <p:sp>
        <p:nvSpPr>
          <p:cNvPr id="328" name="Google Shape;328;p31"/>
          <p:cNvSpPr/>
          <p:nvPr/>
        </p:nvSpPr>
        <p:spPr>
          <a:xfrm>
            <a:off x="1145666" y="1320730"/>
            <a:ext cx="1033857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Amini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kuwa</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sehemu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ya</a:t>
            </a:r>
            <a:endParaRPr sz="4000"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2"/>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Badilika</a:t>
            </a:r>
            <a:endParaRPr sz="4000" dirty="0">
              <a:solidFill>
                <a:schemeClr val="dk1"/>
              </a:solidFill>
              <a:latin typeface="Calibri"/>
              <a:ea typeface="Calibri"/>
              <a:cs typeface="Calibri"/>
              <a:sym typeface="Calibri"/>
            </a:endParaRPr>
          </a:p>
        </p:txBody>
      </p:sp>
      <p:pic>
        <p:nvPicPr>
          <p:cNvPr id="337" name="Google Shape;337;p32" descr="En bild som visar text&#10;&#10;Automatiskt genererad beskrivning"/>
          <p:cNvPicPr preferRelativeResize="0"/>
          <p:nvPr/>
        </p:nvPicPr>
        <p:blipFill rotWithShape="1">
          <a:blip r:embed="rId3">
            <a:alphaModFix/>
          </a:blip>
          <a:srcRect/>
          <a:stretch/>
        </p:blipFill>
        <p:spPr>
          <a:xfrm>
            <a:off x="5189670" y="571627"/>
            <a:ext cx="3383231" cy="590581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44"/>
        <p:cNvGrpSpPr/>
        <p:nvPr/>
      </p:nvGrpSpPr>
      <p:grpSpPr>
        <a:xfrm>
          <a:off x="0" y="0"/>
          <a:ext cx="0" cy="0"/>
          <a:chOff x="0" y="0"/>
          <a:chExt cx="0" cy="0"/>
        </a:xfrm>
      </p:grpSpPr>
      <p:pic>
        <p:nvPicPr>
          <p:cNvPr id="345" name="Google Shape;345;p33"/>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46" name="Google Shape;346;p33"/>
          <p:cNvSpPr/>
          <p:nvPr/>
        </p:nvSpPr>
        <p:spPr>
          <a:xfrm>
            <a:off x="1145666" y="1320730"/>
            <a:ext cx="10338578" cy="43396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a:solidFill>
                  <a:schemeClr val="dk1"/>
                </a:solidFill>
                <a:latin typeface="Calibri"/>
                <a:ea typeface="Calibri"/>
                <a:cs typeface="Calibri"/>
                <a:sym typeface="Calibri"/>
              </a:rPr>
              <a:t>ICCPR Kifungu cha 18 </a:t>
            </a:r>
            <a:endParaRPr/>
          </a:p>
          <a:p>
            <a:pPr marL="0" lvl="0" indent="0" algn="l" rtl="0">
              <a:spcBef>
                <a:spcPts val="0"/>
              </a:spcBef>
              <a:spcAft>
                <a:spcPts val="0"/>
              </a:spcAft>
              <a:buClr>
                <a:schemeClr val="dk1"/>
              </a:buClr>
              <a:buSzPts val="1100"/>
              <a:buFont typeface="Arial"/>
              <a:buNone/>
            </a:pPr>
            <a:r>
              <a:rPr lang="en-GB" sz="4400" b="1">
                <a:solidFill>
                  <a:schemeClr val="dk1"/>
                </a:solidFill>
                <a:latin typeface="Calibri"/>
                <a:ea typeface="Calibri"/>
                <a:cs typeface="Calibri"/>
                <a:sym typeface="Calibri"/>
              </a:rPr>
              <a:t>Haki hii itajumuisha uhuru wa kuwa na</a:t>
            </a:r>
            <a:endParaRPr sz="4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4400" b="1">
                <a:solidFill>
                  <a:schemeClr val="dk1"/>
                </a:solidFill>
                <a:latin typeface="Calibri"/>
                <a:ea typeface="Calibri"/>
                <a:cs typeface="Calibri"/>
                <a:sym typeface="Calibri"/>
              </a:rPr>
              <a:t>au kukubali dini au imani anayochagua.</a:t>
            </a:r>
            <a:br>
              <a:rPr lang="en-GB" sz="4400" b="1">
                <a:solidFill>
                  <a:schemeClr val="dk1"/>
                </a:solidFill>
                <a:latin typeface="Calibri"/>
                <a:ea typeface="Calibri"/>
                <a:cs typeface="Calibri"/>
                <a:sym typeface="Calibri"/>
              </a:rPr>
            </a:br>
            <a:endParaRPr sz="4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2800">
                <a:solidFill>
                  <a:schemeClr val="dk1"/>
                </a:solidFill>
                <a:latin typeface="Calibri"/>
                <a:ea typeface="Calibri"/>
                <a:cs typeface="Calibri"/>
                <a:sym typeface="Calibri"/>
              </a:rPr>
              <a:t>UDHR Kifungu cha 18 </a:t>
            </a:r>
            <a:endParaRPr/>
          </a:p>
          <a:p>
            <a:pPr marL="0" marR="0" lvl="0" indent="0" algn="l" rtl="0">
              <a:spcBef>
                <a:spcPts val="0"/>
              </a:spcBef>
              <a:spcAft>
                <a:spcPts val="0"/>
              </a:spcAft>
              <a:buNone/>
            </a:pPr>
            <a:r>
              <a:rPr lang="en-GB" sz="4400" b="1">
                <a:solidFill>
                  <a:schemeClr val="dk1"/>
                </a:solidFill>
                <a:latin typeface="Calibri"/>
                <a:ea typeface="Calibri"/>
                <a:cs typeface="Calibri"/>
                <a:sym typeface="Calibri"/>
              </a:rPr>
              <a:t>Haki hii itajumuisha uhuru wa kuwa na</a:t>
            </a:r>
            <a:endParaRPr sz="4400" b="1">
              <a:solidFill>
                <a:schemeClr val="dk1"/>
              </a:solidFill>
              <a:latin typeface="Calibri"/>
              <a:ea typeface="Calibri"/>
              <a:cs typeface="Calibri"/>
              <a:sym typeface="Calibri"/>
            </a:endParaRPr>
          </a:p>
          <a:p>
            <a:pPr marL="0" marR="0" lvl="0" indent="0" algn="l" rtl="0">
              <a:spcBef>
                <a:spcPts val="0"/>
              </a:spcBef>
              <a:spcAft>
                <a:spcPts val="0"/>
              </a:spcAft>
              <a:buNone/>
            </a:pPr>
            <a:r>
              <a:rPr lang="en-GB" sz="4400" b="1">
                <a:solidFill>
                  <a:schemeClr val="dk1"/>
                </a:solidFill>
                <a:latin typeface="Calibri"/>
                <a:ea typeface="Calibri"/>
                <a:cs typeface="Calibri"/>
                <a:sym typeface="Calibri"/>
              </a:rPr>
              <a:t>au kubadili dini au imani yake. </a:t>
            </a:r>
            <a:endParaRPr sz="4400" b="1">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53"/>
        <p:cNvGrpSpPr/>
        <p:nvPr/>
      </p:nvGrpSpPr>
      <p:grpSpPr>
        <a:xfrm>
          <a:off x="0" y="0"/>
          <a:ext cx="0" cy="0"/>
          <a:chOff x="0" y="0"/>
          <a:chExt cx="0" cy="0"/>
        </a:xfrm>
      </p:grpSpPr>
      <p:pic>
        <p:nvPicPr>
          <p:cNvPr id="354" name="Google Shape;354;p3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55" name="Google Shape;355;p34"/>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Uhuru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ndani</a:t>
            </a:r>
            <a:endParaRPr sz="4000" b="1" dirty="0">
              <a:solidFill>
                <a:schemeClr val="dk1"/>
              </a:solidFill>
              <a:latin typeface="Calibri"/>
              <a:ea typeface="Calibri"/>
              <a:cs typeface="Calibri"/>
              <a:sym typeface="Calibri"/>
            </a:endParaRPr>
          </a:p>
        </p:txBody>
      </p:sp>
      <p:pic>
        <p:nvPicPr>
          <p:cNvPr id="356" name="Google Shape;356;p34"/>
          <p:cNvPicPr preferRelativeResize="0"/>
          <p:nvPr/>
        </p:nvPicPr>
        <p:blipFill rotWithShape="1">
          <a:blip r:embed="rId4">
            <a:alphaModFix/>
          </a:blip>
          <a:srcRect/>
          <a:stretch/>
        </p:blipFill>
        <p:spPr>
          <a:xfrm>
            <a:off x="6468932" y="751300"/>
            <a:ext cx="3914273" cy="3190245"/>
          </a:xfrm>
          <a:prstGeom prst="rect">
            <a:avLst/>
          </a:prstGeom>
          <a:noFill/>
          <a:ln>
            <a:noFill/>
          </a:ln>
        </p:spPr>
      </p:pic>
      <p:pic>
        <p:nvPicPr>
          <p:cNvPr id="357" name="Google Shape;357;p34"/>
          <p:cNvPicPr preferRelativeResize="0"/>
          <p:nvPr/>
        </p:nvPicPr>
        <p:blipFill rotWithShape="1">
          <a:blip r:embed="rId5">
            <a:alphaModFix/>
          </a:blip>
          <a:srcRect/>
          <a:stretch/>
        </p:blipFill>
        <p:spPr>
          <a:xfrm>
            <a:off x="3539170" y="3238371"/>
            <a:ext cx="4156150" cy="286832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35" descr="En bild som visar text, docka, tyg&#10;&#10;Automatiskt genererad beskrivning"/>
          <p:cNvPicPr preferRelativeResize="0"/>
          <p:nvPr/>
        </p:nvPicPr>
        <p:blipFill rotWithShape="1">
          <a:blip r:embed="rId3">
            <a:alphaModFix/>
          </a:blip>
          <a:srcRect l="5509" t="1051" r="5808"/>
          <a:stretch/>
        </p:blipFill>
        <p:spPr>
          <a:xfrm>
            <a:off x="3253341" y="568816"/>
            <a:ext cx="8332986" cy="5893200"/>
          </a:xfrm>
          <a:prstGeom prst="rect">
            <a:avLst/>
          </a:prstGeom>
          <a:noFill/>
          <a:ln>
            <a:noFill/>
          </a:ln>
        </p:spPr>
      </p:pic>
      <p:sp>
        <p:nvSpPr>
          <p:cNvPr id="366" name="Google Shape;366;p35"/>
          <p:cNvSpPr/>
          <p:nvPr/>
        </p:nvSpPr>
        <p:spPr>
          <a:xfrm>
            <a:off x="1145666" y="1320730"/>
            <a:ext cx="10338578"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Tenda</a:t>
            </a:r>
            <a:endParaRPr sz="4000" dirty="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73"/>
        <p:cNvGrpSpPr/>
        <p:nvPr/>
      </p:nvGrpSpPr>
      <p:grpSpPr>
        <a:xfrm>
          <a:off x="0" y="0"/>
          <a:ext cx="0" cy="0"/>
          <a:chOff x="0" y="0"/>
          <a:chExt cx="0" cy="0"/>
        </a:xfrm>
      </p:grpSpPr>
      <p:pic>
        <p:nvPicPr>
          <p:cNvPr id="374" name="Google Shape;374;p3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375" name="Google Shape;375;p36"/>
          <p:cNvSpPr/>
          <p:nvPr/>
        </p:nvSpPr>
        <p:spPr>
          <a:xfrm>
            <a:off x="1145666" y="1320730"/>
            <a:ext cx="9343658" cy="40318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Haki </a:t>
            </a:r>
            <a:r>
              <a:rPr lang="en-GB" sz="4000" b="1" dirty="0" err="1">
                <a:solidFill>
                  <a:schemeClr val="dk1"/>
                </a:solidFill>
                <a:latin typeface="Calibri"/>
                <a:ea typeface="Calibri"/>
                <a:cs typeface="Calibri"/>
                <a:sym typeface="Calibri"/>
              </a:rPr>
              <a:t>hii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itajumuisha</a:t>
            </a:r>
            <a:r>
              <a:rPr lang="en-GB" sz="4000" b="1" dirty="0">
                <a:solidFill>
                  <a:schemeClr val="dk1"/>
                </a:solidFill>
                <a:latin typeface="Calibri"/>
                <a:ea typeface="Calibri"/>
                <a:cs typeface="Calibri"/>
                <a:sym typeface="Calibri"/>
              </a:rPr>
              <a:t>... uhuru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mtu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binafsi</a:t>
            </a:r>
            <a:r>
              <a:rPr lang="en-GB" sz="4000" b="1" dirty="0">
                <a:solidFill>
                  <a:schemeClr val="dk1"/>
                </a:solidFill>
                <a:latin typeface="Calibri"/>
                <a:ea typeface="Calibri"/>
                <a:cs typeface="Calibri"/>
                <a:sym typeface="Calibri"/>
              </a:rPr>
              <a:t>, au </a:t>
            </a:r>
            <a:r>
              <a:rPr lang="en-GB" sz="4000" b="1" dirty="0" err="1">
                <a:solidFill>
                  <a:schemeClr val="dk1"/>
                </a:solidFill>
                <a:latin typeface="Calibri"/>
                <a:ea typeface="Calibri"/>
                <a:cs typeface="Calibri"/>
                <a:sym typeface="Calibri"/>
              </a:rPr>
              <a:t>akiwa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katika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jamii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wengine</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hadharani</a:t>
            </a:r>
            <a:r>
              <a:rPr lang="en-GB" sz="4000" b="1" dirty="0">
                <a:solidFill>
                  <a:schemeClr val="dk1"/>
                </a:solidFill>
                <a:latin typeface="Calibri"/>
                <a:ea typeface="Calibri"/>
                <a:cs typeface="Calibri"/>
                <a:sym typeface="Calibri"/>
              </a:rPr>
              <a:t> au </a:t>
            </a:r>
            <a:r>
              <a:rPr lang="en-GB" sz="4000" b="1" dirty="0" err="1">
                <a:solidFill>
                  <a:schemeClr val="dk1"/>
                </a:solidFill>
                <a:latin typeface="Calibri"/>
                <a:ea typeface="Calibri"/>
                <a:cs typeface="Calibri"/>
                <a:sym typeface="Calibri"/>
              </a:rPr>
              <a:t>faraghani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kuonyesha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dini</a:t>
            </a:r>
            <a:r>
              <a:rPr lang="en-GB" sz="4000" b="1" dirty="0">
                <a:solidFill>
                  <a:schemeClr val="dk1"/>
                </a:solidFill>
                <a:latin typeface="Calibri"/>
                <a:ea typeface="Calibri"/>
                <a:cs typeface="Calibri"/>
                <a:sym typeface="Calibri"/>
              </a:rPr>
              <a:t> au </a:t>
            </a:r>
            <a:r>
              <a:rPr lang="en-GB" sz="4000" b="1" dirty="0" err="1">
                <a:solidFill>
                  <a:schemeClr val="dk1"/>
                </a:solidFill>
                <a:latin typeface="Calibri"/>
                <a:ea typeface="Calibri"/>
                <a:cs typeface="Calibri"/>
                <a:sym typeface="Calibri"/>
              </a:rPr>
              <a:t>imani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yake</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kupitia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ibada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kushika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desturi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matendo</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mafundisho</a:t>
            </a:r>
            <a:r>
              <a:rPr lang="en-GB" sz="4000" b="1" dirty="0">
                <a:solidFill>
                  <a:schemeClr val="dk1"/>
                </a:solidFill>
                <a:latin typeface="Calibri"/>
                <a:ea typeface="Calibri"/>
                <a:cs typeface="Calibri"/>
                <a:sym typeface="Calibri"/>
              </a:rPr>
              <a:t>.</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Kifungu</a:t>
            </a:r>
            <a:r>
              <a:rPr lang="en-GB" sz="2400" dirty="0">
                <a:solidFill>
                  <a:schemeClr val="dk1"/>
                </a:solidFill>
                <a:latin typeface="Calibri"/>
                <a:ea typeface="Calibri"/>
                <a:cs typeface="Calibri"/>
                <a:sym typeface="Calibri"/>
              </a:rPr>
              <a:t> cha 18 </a:t>
            </a:r>
            <a:endParaRPr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37"/>
          <p:cNvPicPr preferRelativeResize="0"/>
          <p:nvPr/>
        </p:nvPicPr>
        <p:blipFill rotWithShape="1">
          <a:blip r:embed="rId3">
            <a:alphaModFix/>
          </a:blip>
          <a:srcRect/>
          <a:stretch/>
        </p:blipFill>
        <p:spPr>
          <a:xfrm>
            <a:off x="4486210" y="1475548"/>
            <a:ext cx="3414754" cy="2356661"/>
          </a:xfrm>
          <a:prstGeom prst="rect">
            <a:avLst/>
          </a:prstGeom>
          <a:noFill/>
          <a:ln>
            <a:noFill/>
          </a:ln>
        </p:spPr>
      </p:pic>
      <p:pic>
        <p:nvPicPr>
          <p:cNvPr id="384" name="Google Shape;384;p37"/>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385" name="Google Shape;385;p37"/>
          <p:cNvPicPr preferRelativeResize="0"/>
          <p:nvPr/>
        </p:nvPicPr>
        <p:blipFill rotWithShape="1">
          <a:blip r:embed="rId5">
            <a:alphaModFix/>
          </a:blip>
          <a:srcRect/>
          <a:stretch/>
        </p:blipFill>
        <p:spPr>
          <a:xfrm>
            <a:off x="851925" y="1088666"/>
            <a:ext cx="2860557" cy="1839910"/>
          </a:xfrm>
          <a:prstGeom prst="rect">
            <a:avLst/>
          </a:prstGeom>
          <a:noFill/>
          <a:ln>
            <a:noFill/>
          </a:ln>
        </p:spPr>
      </p:pic>
      <p:pic>
        <p:nvPicPr>
          <p:cNvPr id="386" name="Google Shape;386;p37"/>
          <p:cNvPicPr preferRelativeResize="0"/>
          <p:nvPr/>
        </p:nvPicPr>
        <p:blipFill rotWithShape="1">
          <a:blip r:embed="rId6">
            <a:alphaModFix/>
          </a:blip>
          <a:srcRect/>
          <a:stretch/>
        </p:blipFill>
        <p:spPr>
          <a:xfrm>
            <a:off x="8719483" y="3464637"/>
            <a:ext cx="2555259" cy="2292507"/>
          </a:xfrm>
          <a:prstGeom prst="rect">
            <a:avLst/>
          </a:prstGeom>
          <a:noFill/>
          <a:ln>
            <a:noFill/>
          </a:ln>
        </p:spPr>
      </p:pic>
      <p:pic>
        <p:nvPicPr>
          <p:cNvPr id="387" name="Google Shape;387;p37"/>
          <p:cNvPicPr preferRelativeResize="0"/>
          <p:nvPr/>
        </p:nvPicPr>
        <p:blipFill rotWithShape="1">
          <a:blip r:embed="rId7">
            <a:alphaModFix/>
          </a:blip>
          <a:srcRect/>
          <a:stretch/>
        </p:blipFill>
        <p:spPr>
          <a:xfrm>
            <a:off x="4806621" y="4610501"/>
            <a:ext cx="2766173" cy="1808238"/>
          </a:xfrm>
          <a:prstGeom prst="rect">
            <a:avLst/>
          </a:prstGeom>
          <a:noFill/>
          <a:ln>
            <a:noFill/>
          </a:ln>
        </p:spPr>
      </p:pic>
      <p:pic>
        <p:nvPicPr>
          <p:cNvPr id="388" name="Google Shape;388;p37"/>
          <p:cNvPicPr preferRelativeResize="0"/>
          <p:nvPr/>
        </p:nvPicPr>
        <p:blipFill rotWithShape="1">
          <a:blip r:embed="rId8">
            <a:alphaModFix/>
          </a:blip>
          <a:srcRect/>
          <a:stretch/>
        </p:blipFill>
        <p:spPr>
          <a:xfrm>
            <a:off x="1491086" y="3476827"/>
            <a:ext cx="1828127" cy="2292507"/>
          </a:xfrm>
          <a:prstGeom prst="rect">
            <a:avLst/>
          </a:prstGeom>
          <a:noFill/>
          <a:ln>
            <a:noFill/>
          </a:ln>
        </p:spPr>
      </p:pic>
      <p:pic>
        <p:nvPicPr>
          <p:cNvPr id="389" name="Google Shape;389;p37" descr="En bild som visar text&#10;&#10;Automatiskt genererad beskrivning"/>
          <p:cNvPicPr preferRelativeResize="0"/>
          <p:nvPr/>
        </p:nvPicPr>
        <p:blipFill rotWithShape="1">
          <a:blip r:embed="rId9">
            <a:alphaModFix/>
          </a:blip>
          <a:srcRect/>
          <a:stretch/>
        </p:blipFill>
        <p:spPr>
          <a:xfrm>
            <a:off x="8922683" y="1100856"/>
            <a:ext cx="1517457" cy="19556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96"/>
        <p:cNvGrpSpPr/>
        <p:nvPr/>
      </p:nvGrpSpPr>
      <p:grpSpPr>
        <a:xfrm>
          <a:off x="0" y="0"/>
          <a:ext cx="0" cy="0"/>
          <a:chOff x="0" y="0"/>
          <a:chExt cx="0" cy="0"/>
        </a:xfrm>
      </p:grpSpPr>
      <p:pic>
        <p:nvPicPr>
          <p:cNvPr id="397" name="Google Shape;397;p38"/>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398" name="Google Shape;398;p38" descr="En bild som visar text, yxa, visitkort, vektorgrafik&#10;&#10;Automatiskt genererad beskrivning"/>
          <p:cNvPicPr preferRelativeResize="0"/>
          <p:nvPr/>
        </p:nvPicPr>
        <p:blipFill rotWithShape="1">
          <a:blip r:embed="rId4">
            <a:alphaModFix/>
          </a:blip>
          <a:srcRect/>
          <a:stretch/>
        </p:blipFill>
        <p:spPr>
          <a:xfrm rot="1285175">
            <a:off x="4983721" y="1507017"/>
            <a:ext cx="1839551" cy="384396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05"/>
        <p:cNvGrpSpPr/>
        <p:nvPr/>
      </p:nvGrpSpPr>
      <p:grpSpPr>
        <a:xfrm>
          <a:off x="0" y="0"/>
          <a:ext cx="0" cy="0"/>
          <a:chOff x="0" y="0"/>
          <a:chExt cx="0" cy="0"/>
        </a:xfrm>
      </p:grpSpPr>
      <p:pic>
        <p:nvPicPr>
          <p:cNvPr id="406" name="Google Shape;406;p39"/>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07" name="Google Shape;407;p39"/>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08" name="Google Shape;408;p39"/>
          <p:cNvSpPr/>
          <p:nvPr/>
        </p:nvSpPr>
        <p:spPr>
          <a:xfrm>
            <a:off x="1145666" y="1320730"/>
            <a:ext cx="5328000"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Wajibu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wa</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binadamu</a:t>
            </a:r>
            <a:endParaRPr sz="4000" dirty="0"/>
          </a:p>
        </p:txBody>
      </p:sp>
      <p:pic>
        <p:nvPicPr>
          <p:cNvPr id="409" name="Google Shape;409;p39" descr="En bild som visar text, yxa, visitkort, vektorgrafik&#10;&#10;Automatiskt genererad beskrivning"/>
          <p:cNvPicPr preferRelativeResize="0"/>
          <p:nvPr/>
        </p:nvPicPr>
        <p:blipFill rotWithShape="1">
          <a:blip r:embed="rId5">
            <a:alphaModFix/>
          </a:blip>
          <a:srcRect/>
          <a:stretch/>
        </p:blipFill>
        <p:spPr>
          <a:xfrm rot="1328155">
            <a:off x="7575352" y="2969510"/>
            <a:ext cx="1111746" cy="2323131"/>
          </a:xfrm>
          <a:prstGeom prst="rect">
            <a:avLst/>
          </a:prstGeom>
          <a:noFill/>
          <a:ln>
            <a:noFill/>
          </a:ln>
        </p:spPr>
      </p:pic>
      <p:pic>
        <p:nvPicPr>
          <p:cNvPr id="410" name="Google Shape;410;p39"/>
          <p:cNvPicPr preferRelativeResize="0"/>
          <p:nvPr/>
        </p:nvPicPr>
        <p:blipFill rotWithShape="1">
          <a:blip r:embed="rId6">
            <a:alphaModFix/>
          </a:blip>
          <a:srcRect/>
          <a:stretch/>
        </p:blipFill>
        <p:spPr>
          <a:xfrm>
            <a:off x="1303751" y="3263749"/>
            <a:ext cx="3437764" cy="23725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0"/>
        <p:cNvGrpSpPr/>
        <p:nvPr/>
      </p:nvGrpSpPr>
      <p:grpSpPr>
        <a:xfrm>
          <a:off x="0" y="0"/>
          <a:ext cx="0" cy="0"/>
          <a:chOff x="0" y="0"/>
          <a:chExt cx="0" cy="0"/>
        </a:xfrm>
      </p:grpSpPr>
      <p:pic>
        <p:nvPicPr>
          <p:cNvPr id="91" name="Google Shape;91;p4"/>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pic>
        <p:nvPicPr>
          <p:cNvPr id="418" name="Google Shape;418;p40"/>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19" name="Google Shape;419;p40"/>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20" name="Google Shape;420;p40"/>
          <p:cNvSpPr/>
          <p:nvPr/>
        </p:nvSpPr>
        <p:spPr>
          <a:xfrm>
            <a:off x="1145666" y="1320730"/>
            <a:ext cx="5328000"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Hakuna </a:t>
            </a:r>
            <a:br>
              <a:rPr lang="en-GB" sz="4000" b="1" dirty="0">
                <a:solidFill>
                  <a:schemeClr val="dk1"/>
                </a:solidFill>
                <a:latin typeface="Calibri"/>
                <a:ea typeface="Calibri"/>
                <a:cs typeface="Calibri"/>
                <a:sym typeface="Calibri"/>
              </a:rPr>
            </a:br>
            <a:r>
              <a:rPr lang="en-GB" sz="4000" b="1" dirty="0" err="1">
                <a:solidFill>
                  <a:schemeClr val="dk1"/>
                </a:solidFill>
                <a:latin typeface="Calibri"/>
                <a:ea typeface="Calibri"/>
                <a:cs typeface="Calibri"/>
                <a:sym typeface="Calibri"/>
              </a:rPr>
              <a:t>kulazimishwa</a:t>
            </a:r>
            <a:r>
              <a:rPr lang="en-GB" sz="4000" b="1" dirty="0">
                <a:solidFill>
                  <a:schemeClr val="dk1"/>
                </a:solidFill>
                <a:latin typeface="Calibri"/>
                <a:ea typeface="Calibri"/>
                <a:cs typeface="Calibri"/>
                <a:sym typeface="Calibri"/>
              </a:rPr>
              <a:t>.</a:t>
            </a:r>
            <a:endParaRPr sz="4000" dirty="0"/>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Kifungu</a:t>
            </a:r>
            <a:r>
              <a:rPr lang="en-GB" sz="2400" dirty="0">
                <a:solidFill>
                  <a:schemeClr val="dk1"/>
                </a:solidFill>
                <a:latin typeface="Calibri"/>
                <a:ea typeface="Calibri"/>
                <a:cs typeface="Calibri"/>
                <a:sym typeface="Calibri"/>
              </a:rPr>
              <a:t> cha 18 </a:t>
            </a:r>
            <a:r>
              <a:rPr lang="en-GB" sz="2400" b="1" dirty="0">
                <a:solidFill>
                  <a:schemeClr val="dk1"/>
                </a:solidFill>
                <a:latin typeface="Calibri"/>
                <a:ea typeface="Calibri"/>
                <a:cs typeface="Calibri"/>
                <a:sym typeface="Calibri"/>
              </a:rPr>
              <a:t> </a:t>
            </a:r>
            <a:endParaRPr sz="2400" dirty="0"/>
          </a:p>
        </p:txBody>
      </p:sp>
      <p:pic>
        <p:nvPicPr>
          <p:cNvPr id="421" name="Google Shape;421;p40"/>
          <p:cNvPicPr preferRelativeResize="0"/>
          <p:nvPr/>
        </p:nvPicPr>
        <p:blipFill rotWithShape="1">
          <a:blip r:embed="rId5">
            <a:alphaModFix/>
          </a:blip>
          <a:srcRect/>
          <a:stretch/>
        </p:blipFill>
        <p:spPr>
          <a:xfrm>
            <a:off x="7374221" y="3571904"/>
            <a:ext cx="2226979" cy="163701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28"/>
        <p:cNvGrpSpPr/>
        <p:nvPr/>
      </p:nvGrpSpPr>
      <p:grpSpPr>
        <a:xfrm>
          <a:off x="0" y="0"/>
          <a:ext cx="0" cy="0"/>
          <a:chOff x="0" y="0"/>
          <a:chExt cx="0" cy="0"/>
        </a:xfrm>
      </p:grpSpPr>
      <p:pic>
        <p:nvPicPr>
          <p:cNvPr id="429" name="Google Shape;429;p41"/>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30" name="Google Shape;430;p41"/>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31" name="Google Shape;431;p41"/>
          <p:cNvSpPr/>
          <p:nvPr/>
        </p:nvSpPr>
        <p:spPr>
          <a:xfrm>
            <a:off x="1145666" y="1320730"/>
            <a:ext cx="5328000"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Hakuna </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ubaguzi</a:t>
            </a:r>
            <a:r>
              <a:rPr lang="en-GB" sz="4000" b="1" dirty="0">
                <a:solidFill>
                  <a:schemeClr val="dk1"/>
                </a:solidFill>
                <a:latin typeface="Calibri"/>
                <a:ea typeface="Calibri"/>
                <a:cs typeface="Calibri"/>
                <a:sym typeface="Calibri"/>
              </a:rPr>
              <a:t>. </a:t>
            </a:r>
            <a:endParaRPr sz="4000"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Kifungu</a:t>
            </a:r>
            <a:r>
              <a:rPr lang="en-GB" sz="2400" dirty="0">
                <a:solidFill>
                  <a:schemeClr val="dk1"/>
                </a:solidFill>
                <a:latin typeface="Calibri"/>
                <a:ea typeface="Calibri"/>
                <a:cs typeface="Calibri"/>
                <a:sym typeface="Calibri"/>
              </a:rPr>
              <a:t> cha 2 </a:t>
            </a:r>
            <a:r>
              <a:rPr lang="en-GB" sz="2400" b="1" dirty="0">
                <a:solidFill>
                  <a:schemeClr val="dk1"/>
                </a:solidFill>
                <a:latin typeface="Calibri"/>
                <a:ea typeface="Calibri"/>
                <a:cs typeface="Calibri"/>
                <a:sym typeface="Calibri"/>
              </a:rPr>
              <a:t> </a:t>
            </a:r>
            <a:endParaRPr sz="2400" dirty="0"/>
          </a:p>
        </p:txBody>
      </p:sp>
      <p:pic>
        <p:nvPicPr>
          <p:cNvPr id="432" name="Google Shape;432;p41"/>
          <p:cNvPicPr preferRelativeResize="0"/>
          <p:nvPr/>
        </p:nvPicPr>
        <p:blipFill rotWithShape="1">
          <a:blip r:embed="rId5">
            <a:alphaModFix/>
          </a:blip>
          <a:srcRect/>
          <a:stretch/>
        </p:blipFill>
        <p:spPr>
          <a:xfrm>
            <a:off x="6940551" y="3531869"/>
            <a:ext cx="2480104" cy="168039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39"/>
        <p:cNvGrpSpPr/>
        <p:nvPr/>
      </p:nvGrpSpPr>
      <p:grpSpPr>
        <a:xfrm>
          <a:off x="0" y="0"/>
          <a:ext cx="0" cy="0"/>
          <a:chOff x="0" y="0"/>
          <a:chExt cx="0" cy="0"/>
        </a:xfrm>
      </p:grpSpPr>
      <p:pic>
        <p:nvPicPr>
          <p:cNvPr id="440" name="Google Shape;440;p42"/>
          <p:cNvPicPr preferRelativeResize="0"/>
          <p:nvPr/>
        </p:nvPicPr>
        <p:blipFill rotWithShape="1">
          <a:blip r:embed="rId3">
            <a:alphaModFix/>
          </a:blip>
          <a:srcRect/>
          <a:stretch/>
        </p:blipFill>
        <p:spPr>
          <a:xfrm>
            <a:off x="5298187" y="982979"/>
            <a:ext cx="6279898" cy="5166361"/>
          </a:xfrm>
          <a:prstGeom prst="rect">
            <a:avLst/>
          </a:prstGeom>
          <a:noFill/>
          <a:ln>
            <a:noFill/>
          </a:ln>
        </p:spPr>
      </p:pic>
      <p:pic>
        <p:nvPicPr>
          <p:cNvPr id="441" name="Google Shape;441;p42"/>
          <p:cNvPicPr preferRelativeResize="0"/>
          <p:nvPr/>
        </p:nvPicPr>
        <p:blipFill rotWithShape="1">
          <a:blip r:embed="rId4">
            <a:alphaModFix/>
          </a:blip>
          <a:srcRect/>
          <a:stretch/>
        </p:blipFill>
        <p:spPr>
          <a:xfrm>
            <a:off x="-11749" y="0"/>
            <a:ext cx="12192000" cy="228600"/>
          </a:xfrm>
          <a:prstGeom prst="rect">
            <a:avLst/>
          </a:prstGeom>
          <a:noFill/>
          <a:ln>
            <a:noFill/>
          </a:ln>
        </p:spPr>
      </p:pic>
      <p:sp>
        <p:nvSpPr>
          <p:cNvPr id="442" name="Google Shape;442;p42"/>
          <p:cNvSpPr/>
          <p:nvPr/>
        </p:nvSpPr>
        <p:spPr>
          <a:xfrm>
            <a:off x="1145666" y="1320730"/>
            <a:ext cx="5328000" cy="341627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Hakuna </a:t>
            </a:r>
            <a:r>
              <a:rPr lang="en-GB" sz="4000" b="1" dirty="0" err="1">
                <a:solidFill>
                  <a:schemeClr val="dk1"/>
                </a:solidFill>
                <a:latin typeface="Calibri"/>
                <a:ea typeface="Calibri"/>
                <a:cs typeface="Calibri"/>
                <a:sym typeface="Calibri"/>
              </a:rPr>
              <a:t>anayepaswa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kutumia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moja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kuharibu</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haki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nyingine</a:t>
            </a:r>
            <a:r>
              <a:rPr lang="en-GB" sz="4000" b="1" dirty="0">
                <a:solidFill>
                  <a:schemeClr val="dk1"/>
                </a:solidFill>
                <a:latin typeface="Calibri"/>
                <a:ea typeface="Calibri"/>
                <a:cs typeface="Calibri"/>
                <a:sym typeface="Calibri"/>
              </a:rPr>
              <a:t> za </a:t>
            </a:r>
            <a:r>
              <a:rPr lang="en-GB" sz="4000" b="1" dirty="0" err="1">
                <a:solidFill>
                  <a:schemeClr val="dk1"/>
                </a:solidFill>
                <a:latin typeface="Calibri"/>
                <a:ea typeface="Calibri"/>
                <a:cs typeface="Calibri"/>
                <a:sym typeface="Calibri"/>
              </a:rPr>
              <a:t>binadamu</a:t>
            </a:r>
            <a:r>
              <a:rPr lang="en-GB" sz="4000" b="1" dirty="0">
                <a:solidFill>
                  <a:schemeClr val="dk1"/>
                </a:solidFill>
                <a:latin typeface="Calibri"/>
                <a:ea typeface="Calibri"/>
                <a:cs typeface="Calibri"/>
                <a:sym typeface="Calibri"/>
              </a:rPr>
              <a:t>.</a:t>
            </a:r>
            <a:endParaRPr sz="40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24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400" dirty="0" err="1">
                <a:solidFill>
                  <a:schemeClr val="dk1"/>
                </a:solidFill>
                <a:latin typeface="Calibri"/>
                <a:ea typeface="Calibri"/>
                <a:cs typeface="Calibri"/>
                <a:sym typeface="Calibri"/>
              </a:rPr>
              <a:t>Kifungu</a:t>
            </a:r>
            <a:r>
              <a:rPr lang="en-GB" sz="2400" dirty="0">
                <a:solidFill>
                  <a:schemeClr val="dk1"/>
                </a:solidFill>
                <a:latin typeface="Calibri"/>
                <a:ea typeface="Calibri"/>
                <a:cs typeface="Calibri"/>
                <a:sym typeface="Calibri"/>
              </a:rPr>
              <a:t> cha 5 </a:t>
            </a:r>
            <a:endParaRPr sz="2400" dirty="0"/>
          </a:p>
        </p:txBody>
      </p:sp>
      <p:pic>
        <p:nvPicPr>
          <p:cNvPr id="443" name="Google Shape;443;p42" descr="En bild som visar hjälm&#10;&#10;Automatiskt genererad beskrivning"/>
          <p:cNvPicPr preferRelativeResize="0"/>
          <p:nvPr/>
        </p:nvPicPr>
        <p:blipFill rotWithShape="1">
          <a:blip r:embed="rId5">
            <a:alphaModFix/>
          </a:blip>
          <a:srcRect/>
          <a:stretch/>
        </p:blipFill>
        <p:spPr>
          <a:xfrm rot="991013">
            <a:off x="7342822" y="3357557"/>
            <a:ext cx="1941984" cy="175477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pic>
        <p:nvPicPr>
          <p:cNvPr id="451" name="Google Shape;451;p43"/>
          <p:cNvPicPr preferRelativeResize="0"/>
          <p:nvPr/>
        </p:nvPicPr>
        <p:blipFill rotWithShape="1">
          <a:blip r:embed="rId3">
            <a:alphaModFix/>
          </a:blip>
          <a:srcRect/>
          <a:stretch/>
        </p:blipFill>
        <p:spPr>
          <a:xfrm>
            <a:off x="6728059" y="891823"/>
            <a:ext cx="4128657" cy="4111455"/>
          </a:xfrm>
          <a:prstGeom prst="rect">
            <a:avLst/>
          </a:prstGeom>
          <a:noFill/>
          <a:ln>
            <a:noFill/>
          </a:ln>
        </p:spPr>
      </p:pic>
      <p:pic>
        <p:nvPicPr>
          <p:cNvPr id="452" name="Google Shape;452;p43"/>
          <p:cNvPicPr preferRelativeResize="0"/>
          <p:nvPr/>
        </p:nvPicPr>
        <p:blipFill rotWithShape="1">
          <a:blip r:embed="rId4">
            <a:alphaModFix/>
          </a:blip>
          <a:srcRect/>
          <a:stretch/>
        </p:blipFill>
        <p:spPr>
          <a:xfrm>
            <a:off x="-11749" y="0"/>
            <a:ext cx="12192000" cy="228600"/>
          </a:xfrm>
          <a:prstGeom prst="rect">
            <a:avLst/>
          </a:prstGeom>
          <a:noFill/>
          <a:ln>
            <a:noFill/>
          </a:ln>
        </p:spPr>
      </p:pic>
      <p:pic>
        <p:nvPicPr>
          <p:cNvPr id="453" name="Google Shape;453;p43"/>
          <p:cNvPicPr preferRelativeResize="0"/>
          <p:nvPr/>
        </p:nvPicPr>
        <p:blipFill rotWithShape="1">
          <a:blip r:embed="rId5">
            <a:alphaModFix/>
          </a:blip>
          <a:srcRect/>
          <a:stretch/>
        </p:blipFill>
        <p:spPr>
          <a:xfrm>
            <a:off x="1479663" y="1681040"/>
            <a:ext cx="3603901" cy="2937283"/>
          </a:xfrm>
          <a:prstGeom prst="rect">
            <a:avLst/>
          </a:prstGeom>
          <a:noFill/>
          <a:ln>
            <a:noFill/>
          </a:ln>
        </p:spPr>
      </p:pic>
      <p:sp>
        <p:nvSpPr>
          <p:cNvPr id="454" name="Google Shape;454;p43"/>
          <p:cNvSpPr txBox="1"/>
          <p:nvPr/>
        </p:nvSpPr>
        <p:spPr>
          <a:xfrm>
            <a:off x="1479663" y="5295604"/>
            <a:ext cx="3671700"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chemeClr val="dk1"/>
                </a:solidFill>
                <a:latin typeface="Calibri"/>
                <a:ea typeface="Calibri"/>
                <a:cs typeface="Calibri"/>
                <a:sym typeface="Calibri"/>
              </a:rPr>
              <a:t>Hakuna </a:t>
            </a:r>
            <a:r>
              <a:rPr lang="en-GB" sz="4000" b="1" dirty="0" err="1">
                <a:solidFill>
                  <a:schemeClr val="dk1"/>
                </a:solidFill>
                <a:latin typeface="Calibri"/>
                <a:ea typeface="Calibri"/>
                <a:cs typeface="Calibri"/>
                <a:sym typeface="Calibri"/>
              </a:rPr>
              <a:t>mipaka</a:t>
            </a:r>
            <a:r>
              <a:rPr lang="en-GB" sz="4000" b="1" dirty="0">
                <a:solidFill>
                  <a:schemeClr val="dk1"/>
                </a:solidFill>
                <a:latin typeface="Calibri"/>
                <a:ea typeface="Calibri"/>
                <a:cs typeface="Calibri"/>
                <a:sym typeface="Calibri"/>
              </a:rPr>
              <a:t>!</a:t>
            </a:r>
            <a:endParaRPr sz="4000" dirty="0"/>
          </a:p>
        </p:txBody>
      </p:sp>
      <p:sp>
        <p:nvSpPr>
          <p:cNvPr id="455" name="Google Shape;455;p43"/>
          <p:cNvSpPr txBox="1"/>
          <p:nvPr/>
        </p:nvSpPr>
        <p:spPr>
          <a:xfrm>
            <a:off x="7374252" y="5295604"/>
            <a:ext cx="3046475"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err="1">
                <a:solidFill>
                  <a:schemeClr val="dk1"/>
                </a:solidFill>
                <a:latin typeface="Calibri"/>
                <a:ea typeface="Calibri"/>
                <a:cs typeface="Calibri"/>
                <a:sym typeface="Calibri"/>
              </a:rPr>
              <a:t>Mipaka</a:t>
            </a:r>
            <a:r>
              <a:rPr lang="en-GB" sz="4000" b="1" dirty="0">
                <a:solidFill>
                  <a:schemeClr val="dk1"/>
                </a:solidFill>
                <a:latin typeface="Calibri"/>
                <a:ea typeface="Calibri"/>
                <a:cs typeface="Calibri"/>
                <a:sym typeface="Calibri"/>
              </a:rPr>
              <a:t>?</a:t>
            </a:r>
            <a:endParaRPr sz="4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44"/>
          <p:cNvSpPr/>
          <p:nvPr/>
        </p:nvSpPr>
        <p:spPr>
          <a:xfrm>
            <a:off x="1145666" y="1320730"/>
            <a:ext cx="10338578" cy="52013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err="1">
                <a:solidFill>
                  <a:schemeClr val="dk1"/>
                </a:solidFill>
                <a:latin typeface="Calibri"/>
                <a:ea typeface="Calibri"/>
                <a:cs typeface="Calibri"/>
                <a:sym typeface="Calibri"/>
              </a:rPr>
              <a:t>Mipaka</a:t>
            </a:r>
            <a:r>
              <a:rPr lang="en-GB" sz="4400" b="1" dirty="0">
                <a:solidFill>
                  <a:schemeClr val="dk1"/>
                </a:solidFill>
                <a:latin typeface="Calibri"/>
                <a:ea typeface="Calibri"/>
                <a:cs typeface="Calibri"/>
                <a:sym typeface="Calibri"/>
              </a:rPr>
              <a:t> </a:t>
            </a:r>
            <a:r>
              <a:rPr lang="en-GB" sz="4400" b="1" dirty="0" err="1">
                <a:solidFill>
                  <a:schemeClr val="dk1"/>
                </a:solidFill>
                <a:latin typeface="Calibri"/>
                <a:ea typeface="Calibri"/>
                <a:cs typeface="Calibri"/>
                <a:sym typeface="Calibri"/>
              </a:rPr>
              <a:t>lazima</a:t>
            </a:r>
            <a:r>
              <a:rPr lang="en-GB" sz="4400" b="1" dirty="0">
                <a:solidFill>
                  <a:schemeClr val="dk1"/>
                </a:solidFill>
                <a:latin typeface="Calibri"/>
                <a:ea typeface="Calibri"/>
                <a:cs typeface="Calibri"/>
                <a:sym typeface="Calibri"/>
              </a:rPr>
              <a:t> </a:t>
            </a:r>
            <a:r>
              <a:rPr lang="en-GB" sz="4400" b="1" dirty="0" err="1">
                <a:solidFill>
                  <a:schemeClr val="dk1"/>
                </a:solidFill>
                <a:latin typeface="Calibri"/>
                <a:ea typeface="Calibri"/>
                <a:cs typeface="Calibri"/>
                <a:sym typeface="Calibri"/>
              </a:rPr>
              <a:t>iwe</a:t>
            </a:r>
            <a:r>
              <a:rPr lang="en-GB" sz="4400" b="1" dirty="0">
                <a:solidFill>
                  <a:schemeClr val="dk1"/>
                </a:solidFill>
                <a:latin typeface="Calibri"/>
                <a:ea typeface="Calibri"/>
                <a:cs typeface="Calibri"/>
                <a:sym typeface="Calibri"/>
              </a:rPr>
              <a:t>: </a:t>
            </a:r>
            <a:endParaRPr sz="4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3600" b="1"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600" dirty="0" err="1">
                <a:solidFill>
                  <a:schemeClr val="dk1"/>
                </a:solidFill>
                <a:latin typeface="Calibri"/>
                <a:ea typeface="Calibri"/>
                <a:cs typeface="Calibri"/>
                <a:sym typeface="Calibri"/>
              </a:rPr>
              <a:t>Imeandikwa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katika</a:t>
            </a:r>
            <a:r>
              <a:rPr lang="en-GB" sz="3600" dirty="0">
                <a:solidFill>
                  <a:schemeClr val="dk1"/>
                </a:solidFill>
                <a:latin typeface="Calibri"/>
                <a:ea typeface="Calibri"/>
                <a:cs typeface="Calibri"/>
                <a:sym typeface="Calibri"/>
              </a:rPr>
              <a:t> sheria</a:t>
            </a:r>
            <a:endParaRPr sz="36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600" dirty="0" err="1">
                <a:solidFill>
                  <a:schemeClr val="dk1"/>
                </a:solidFill>
                <a:latin typeface="Calibri"/>
                <a:ea typeface="Calibri"/>
                <a:cs typeface="Calibri"/>
                <a:sym typeface="Calibri"/>
              </a:rPr>
              <a:t>Ya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uwiano</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unaofaa</a:t>
            </a:r>
            <a:endParaRPr sz="36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600" dirty="0" err="1">
                <a:solidFill>
                  <a:schemeClr val="dk1"/>
                </a:solidFill>
                <a:latin typeface="Calibri"/>
                <a:ea typeface="Calibri"/>
                <a:cs typeface="Calibri"/>
                <a:sym typeface="Calibri"/>
              </a:rPr>
              <a:t>Isiyo</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na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ubaguzi</a:t>
            </a:r>
            <a:endParaRPr sz="36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600" dirty="0" err="1">
                <a:solidFill>
                  <a:schemeClr val="dk1"/>
                </a:solidFill>
                <a:latin typeface="Calibri"/>
                <a:ea typeface="Calibri"/>
                <a:cs typeface="Calibri"/>
                <a:sym typeface="Calibri"/>
              </a:rPr>
              <a:t>Muhimu</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kwa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kulinda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afya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ya</a:t>
            </a:r>
            <a:r>
              <a:rPr lang="en-GB" sz="3600" dirty="0">
                <a:solidFill>
                  <a:schemeClr val="dk1"/>
                </a:solidFill>
                <a:latin typeface="Calibri"/>
                <a:ea typeface="Calibri"/>
                <a:cs typeface="Calibri"/>
                <a:sym typeface="Calibri"/>
              </a:rPr>
              <a:t> umma, </a:t>
            </a:r>
            <a:r>
              <a:rPr lang="en-GB" sz="3600" dirty="0" err="1">
                <a:solidFill>
                  <a:schemeClr val="dk1"/>
                </a:solidFill>
                <a:latin typeface="Calibri"/>
                <a:ea typeface="Calibri"/>
                <a:cs typeface="Calibri"/>
                <a:sym typeface="Calibri"/>
              </a:rPr>
              <a:t>utulivu</a:t>
            </a:r>
            <a:r>
              <a:rPr lang="en-GB" sz="3600" dirty="0">
                <a:solidFill>
                  <a:schemeClr val="dk1"/>
                </a:solidFill>
                <a:latin typeface="Calibri"/>
                <a:ea typeface="Calibri"/>
                <a:cs typeface="Calibri"/>
                <a:sym typeface="Calibri"/>
              </a:rPr>
              <a:t> </a:t>
            </a:r>
            <a:br>
              <a:rPr lang="en-GB" sz="3600" dirty="0">
                <a:solidFill>
                  <a:schemeClr val="dk1"/>
                </a:solidFill>
                <a:latin typeface="Calibri"/>
                <a:ea typeface="Calibri"/>
                <a:cs typeface="Calibri"/>
                <a:sym typeface="Calibri"/>
              </a:rPr>
            </a:br>
            <a:r>
              <a:rPr lang="en-GB" sz="3600" dirty="0" err="1">
                <a:solidFill>
                  <a:schemeClr val="dk1"/>
                </a:solidFill>
                <a:latin typeface="Calibri"/>
                <a:ea typeface="Calibri"/>
                <a:cs typeface="Calibri"/>
                <a:sym typeface="Calibri"/>
              </a:rPr>
              <a:t>wa</a:t>
            </a:r>
            <a:r>
              <a:rPr lang="en-GB" sz="3600" dirty="0">
                <a:solidFill>
                  <a:schemeClr val="dk1"/>
                </a:solidFill>
                <a:latin typeface="Calibri"/>
                <a:ea typeface="Calibri"/>
                <a:cs typeface="Calibri"/>
                <a:sym typeface="Calibri"/>
              </a:rPr>
              <a:t> umma, </a:t>
            </a:r>
            <a:r>
              <a:rPr lang="en-GB" sz="3600" dirty="0" err="1">
                <a:solidFill>
                  <a:schemeClr val="dk1"/>
                </a:solidFill>
                <a:latin typeface="Calibri"/>
                <a:ea typeface="Calibri"/>
                <a:cs typeface="Calibri"/>
                <a:sym typeface="Calibri"/>
              </a:rPr>
              <a:t>usalama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wa</a:t>
            </a:r>
            <a:r>
              <a:rPr lang="en-GB" sz="3600" dirty="0">
                <a:solidFill>
                  <a:schemeClr val="dk1"/>
                </a:solidFill>
                <a:latin typeface="Calibri"/>
                <a:ea typeface="Calibri"/>
                <a:cs typeface="Calibri"/>
                <a:sym typeface="Calibri"/>
              </a:rPr>
              <a:t> umma, </a:t>
            </a:r>
            <a:r>
              <a:rPr lang="en-GB" sz="3600" dirty="0" err="1">
                <a:solidFill>
                  <a:schemeClr val="dk1"/>
                </a:solidFill>
                <a:latin typeface="Calibri"/>
                <a:ea typeface="Calibri"/>
                <a:cs typeface="Calibri"/>
                <a:sym typeface="Calibri"/>
              </a:rPr>
              <a:t>maadili</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ya</a:t>
            </a:r>
            <a:r>
              <a:rPr lang="en-GB" sz="3600" dirty="0">
                <a:solidFill>
                  <a:schemeClr val="dk1"/>
                </a:solidFill>
                <a:latin typeface="Calibri"/>
                <a:ea typeface="Calibri"/>
                <a:cs typeface="Calibri"/>
                <a:sym typeface="Calibri"/>
              </a:rPr>
              <a:t> </a:t>
            </a:r>
            <a:br>
              <a:rPr lang="en-GB" sz="3600" dirty="0">
                <a:solidFill>
                  <a:schemeClr val="dk1"/>
                </a:solidFill>
                <a:latin typeface="Calibri"/>
                <a:ea typeface="Calibri"/>
                <a:cs typeface="Calibri"/>
                <a:sym typeface="Calibri"/>
              </a:rPr>
            </a:br>
            <a:r>
              <a:rPr lang="en-GB" sz="3600" dirty="0">
                <a:solidFill>
                  <a:schemeClr val="dk1"/>
                </a:solidFill>
                <a:latin typeface="Calibri"/>
                <a:ea typeface="Calibri"/>
                <a:cs typeface="Calibri"/>
                <a:sym typeface="Calibri"/>
              </a:rPr>
              <a:t>umma, au </a:t>
            </a:r>
            <a:r>
              <a:rPr lang="en-GB" sz="3600" dirty="0" err="1">
                <a:solidFill>
                  <a:schemeClr val="dk1"/>
                </a:solidFill>
                <a:latin typeface="Calibri"/>
                <a:ea typeface="Calibri"/>
                <a:cs typeface="Calibri"/>
                <a:sym typeface="Calibri"/>
              </a:rPr>
              <a:t>haki</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na</a:t>
            </a:r>
            <a:r>
              <a:rPr lang="en-GB" sz="3600" dirty="0">
                <a:solidFill>
                  <a:schemeClr val="dk1"/>
                </a:solidFill>
                <a:latin typeface="Calibri"/>
                <a:ea typeface="Calibri"/>
                <a:cs typeface="Calibri"/>
                <a:sym typeface="Calibri"/>
              </a:rPr>
              <a:t> uhuru </a:t>
            </a:r>
            <a:r>
              <a:rPr lang="en-GB" sz="3600" dirty="0" err="1">
                <a:solidFill>
                  <a:schemeClr val="dk1"/>
                </a:solidFill>
                <a:latin typeface="Calibri"/>
                <a:ea typeface="Calibri"/>
                <a:cs typeface="Calibri"/>
                <a:sym typeface="Calibri"/>
              </a:rPr>
              <a:t>wa</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watu</a:t>
            </a:r>
            <a:r>
              <a:rPr lang="en-GB" sz="3600" dirty="0">
                <a:solidFill>
                  <a:schemeClr val="dk1"/>
                </a:solidFill>
                <a:latin typeface="Calibri"/>
                <a:ea typeface="Calibri"/>
                <a:cs typeface="Calibri"/>
                <a:sym typeface="Calibri"/>
              </a:rPr>
              <a:t> </a:t>
            </a:r>
            <a:r>
              <a:rPr lang="en-GB" sz="3600" dirty="0" err="1">
                <a:solidFill>
                  <a:schemeClr val="dk1"/>
                </a:solidFill>
                <a:latin typeface="Calibri"/>
                <a:ea typeface="Calibri"/>
                <a:cs typeface="Calibri"/>
                <a:sym typeface="Calibri"/>
              </a:rPr>
              <a:t>wengine</a:t>
            </a:r>
            <a:r>
              <a:rPr lang="en-GB" sz="3600" dirty="0">
                <a:solidFill>
                  <a:schemeClr val="dk1"/>
                </a:solidFill>
                <a:latin typeface="Calibri"/>
                <a:ea typeface="Calibri"/>
                <a:cs typeface="Calibri"/>
                <a:sym typeface="Calibri"/>
              </a:rPr>
              <a:t>.</a:t>
            </a:r>
            <a:endParaRPr sz="3600" dirty="0">
              <a:solidFill>
                <a:schemeClr val="dk1"/>
              </a:solidFill>
              <a:latin typeface="Calibri"/>
              <a:ea typeface="Calibri"/>
              <a:cs typeface="Calibri"/>
              <a:sym typeface="Calibri"/>
            </a:endParaRPr>
          </a:p>
          <a:p>
            <a:pPr marL="457200" marR="0" lvl="0" indent="0" algn="l" rtl="0">
              <a:spcBef>
                <a:spcPts val="0"/>
              </a:spcBef>
              <a:spcAft>
                <a:spcPts val="0"/>
              </a:spcAft>
              <a:buNone/>
            </a:pPr>
            <a:r>
              <a:rPr lang="en-GB" sz="3600" dirty="0">
                <a:solidFill>
                  <a:schemeClr val="dk1"/>
                </a:solidFill>
                <a:latin typeface="Calibri"/>
                <a:ea typeface="Calibri"/>
                <a:cs typeface="Calibri"/>
                <a:sym typeface="Calibri"/>
              </a:rPr>
              <a:t> </a:t>
            </a:r>
            <a:endParaRPr dirty="0"/>
          </a:p>
        </p:txBody>
      </p:sp>
      <p:pic>
        <p:nvPicPr>
          <p:cNvPr id="464" name="Google Shape;464;p44" descr="En bild som visar text, clipart&#10;&#10;Automatiskt genererad beskrivning"/>
          <p:cNvPicPr preferRelativeResize="0"/>
          <p:nvPr/>
        </p:nvPicPr>
        <p:blipFill rotWithShape="1">
          <a:blip r:embed="rId3">
            <a:alphaModFix/>
          </a:blip>
          <a:srcRect/>
          <a:stretch/>
        </p:blipFill>
        <p:spPr>
          <a:xfrm>
            <a:off x="10282063" y="1414571"/>
            <a:ext cx="905001" cy="455358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471"/>
        <p:cNvGrpSpPr/>
        <p:nvPr/>
      </p:nvGrpSpPr>
      <p:grpSpPr>
        <a:xfrm>
          <a:off x="0" y="0"/>
          <a:ext cx="0" cy="0"/>
          <a:chOff x="0" y="0"/>
          <a:chExt cx="0" cy="0"/>
        </a:xfrm>
      </p:grpSpPr>
      <p:pic>
        <p:nvPicPr>
          <p:cNvPr id="472" name="Google Shape;472;p45"/>
          <p:cNvPicPr preferRelativeResize="0"/>
          <p:nvPr/>
        </p:nvPicPr>
        <p:blipFill rotWithShape="1">
          <a:blip r:embed="rId3">
            <a:alphaModFix/>
          </a:blip>
          <a:srcRect/>
          <a:stretch/>
        </p:blipFill>
        <p:spPr>
          <a:xfrm>
            <a:off x="-11749" y="0"/>
            <a:ext cx="12192000" cy="228600"/>
          </a:xfrm>
          <a:prstGeom prst="rect">
            <a:avLst/>
          </a:prstGeom>
          <a:noFill/>
          <a:ln>
            <a:noFill/>
          </a:ln>
        </p:spPr>
      </p:pic>
      <p:pic>
        <p:nvPicPr>
          <p:cNvPr id="473" name="Google Shape;473;p45" descr="En bild som visar text, tecken, utomhus, vektorgrafik&#10;&#10;Automatiskt genererad beskrivning"/>
          <p:cNvPicPr preferRelativeResize="0"/>
          <p:nvPr/>
        </p:nvPicPr>
        <p:blipFill rotWithShape="1">
          <a:blip r:embed="rId4">
            <a:alphaModFix/>
          </a:blip>
          <a:srcRect/>
          <a:stretch/>
        </p:blipFill>
        <p:spPr>
          <a:xfrm>
            <a:off x="812821" y="2971800"/>
            <a:ext cx="2841195" cy="2343186"/>
          </a:xfrm>
          <a:prstGeom prst="rect">
            <a:avLst/>
          </a:prstGeom>
          <a:noFill/>
          <a:ln>
            <a:noFill/>
          </a:ln>
        </p:spPr>
      </p:pic>
      <p:pic>
        <p:nvPicPr>
          <p:cNvPr id="474" name="Google Shape;474;p45" descr="En bild som visar text, tecken, utomhus, vektorgrafik&#10;&#10;Automatiskt genererad beskrivning"/>
          <p:cNvPicPr preferRelativeResize="0"/>
          <p:nvPr/>
        </p:nvPicPr>
        <p:blipFill rotWithShape="1">
          <a:blip r:embed="rId5">
            <a:alphaModFix/>
          </a:blip>
          <a:srcRect/>
          <a:stretch/>
        </p:blipFill>
        <p:spPr>
          <a:xfrm>
            <a:off x="4040068" y="2993285"/>
            <a:ext cx="2841196" cy="2343186"/>
          </a:xfrm>
          <a:prstGeom prst="rect">
            <a:avLst/>
          </a:prstGeom>
          <a:noFill/>
          <a:ln>
            <a:noFill/>
          </a:ln>
        </p:spPr>
      </p:pic>
      <p:pic>
        <p:nvPicPr>
          <p:cNvPr id="475" name="Google Shape;475;p45" descr="En bild som visar text, tecken&#10;&#10;Automatiskt genererad beskrivning"/>
          <p:cNvPicPr preferRelativeResize="0"/>
          <p:nvPr/>
        </p:nvPicPr>
        <p:blipFill rotWithShape="1">
          <a:blip r:embed="rId6">
            <a:alphaModFix/>
          </a:blip>
          <a:srcRect/>
          <a:stretch/>
        </p:blipFill>
        <p:spPr>
          <a:xfrm>
            <a:off x="7267314" y="2971800"/>
            <a:ext cx="2841195" cy="2343186"/>
          </a:xfrm>
          <a:prstGeom prst="rect">
            <a:avLst/>
          </a:prstGeom>
          <a:noFill/>
          <a:ln>
            <a:noFill/>
          </a:ln>
        </p:spPr>
      </p:pic>
      <p:sp>
        <p:nvSpPr>
          <p:cNvPr id="476" name="Google Shape;476;p45"/>
          <p:cNvSpPr/>
          <p:nvPr/>
        </p:nvSpPr>
        <p:spPr>
          <a:xfrm>
            <a:off x="1145666" y="1320730"/>
            <a:ext cx="10338578" cy="1877437"/>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SzPts val="1100"/>
              <a:buNone/>
            </a:pPr>
            <a:r>
              <a:rPr lang="en-GB" sz="4400" b="1">
                <a:solidFill>
                  <a:schemeClr val="dk1"/>
                </a:solidFill>
                <a:latin typeface="Calibri"/>
                <a:ea typeface="Calibri"/>
                <a:cs typeface="Calibri"/>
                <a:sym typeface="Calibri"/>
              </a:rPr>
              <a:t>Mipaka inayoruhusiwa </a:t>
            </a:r>
            <a:endParaRPr sz="2800">
              <a:solidFill>
                <a:schemeClr val="dk1"/>
              </a:solidFill>
              <a:latin typeface="Calibri"/>
              <a:ea typeface="Calibri"/>
              <a:cs typeface="Calibri"/>
              <a:sym typeface="Calibri"/>
            </a:endParaRPr>
          </a:p>
          <a:p>
            <a:pPr marL="0" marR="0" lvl="0" indent="0" algn="l" rtl="0">
              <a:spcBef>
                <a:spcPts val="120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4400" b="1">
              <a:solidFill>
                <a:schemeClr val="dk1"/>
              </a:solidFill>
              <a:latin typeface="Calibri"/>
              <a:ea typeface="Calibri"/>
              <a:cs typeface="Calibri"/>
              <a:sym typeface="Calibri"/>
            </a:endParaRPr>
          </a:p>
        </p:txBody>
      </p:sp>
      <p:pic>
        <p:nvPicPr>
          <p:cNvPr id="477" name="Google Shape;477;p45" descr="En bild som visar text, clipart&#10;&#10;Automatiskt genererad beskrivning"/>
          <p:cNvPicPr preferRelativeResize="0"/>
          <p:nvPr/>
        </p:nvPicPr>
        <p:blipFill rotWithShape="1">
          <a:blip r:embed="rId7">
            <a:alphaModFix/>
          </a:blip>
          <a:srcRect/>
          <a:stretch/>
        </p:blipFill>
        <p:spPr>
          <a:xfrm>
            <a:off x="10282063" y="1414571"/>
            <a:ext cx="905001" cy="455358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484"/>
        <p:cNvGrpSpPr/>
        <p:nvPr/>
      </p:nvGrpSpPr>
      <p:grpSpPr>
        <a:xfrm>
          <a:off x="0" y="0"/>
          <a:ext cx="0" cy="0"/>
          <a:chOff x="0" y="0"/>
          <a:chExt cx="0" cy="0"/>
        </a:xfrm>
      </p:grpSpPr>
      <p:pic>
        <p:nvPicPr>
          <p:cNvPr id="485" name="Google Shape;485;p46"/>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486" name="Google Shape;486;p46"/>
          <p:cNvSpPr/>
          <p:nvPr/>
        </p:nvSpPr>
        <p:spPr>
          <a:xfrm>
            <a:off x="1145666" y="1320730"/>
            <a:ext cx="10338600" cy="4154943"/>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4000" b="1" dirty="0" err="1">
                <a:solidFill>
                  <a:schemeClr val="dk1"/>
                </a:solidFill>
                <a:latin typeface="Calibri"/>
                <a:ea typeface="Calibri"/>
                <a:cs typeface="Calibri"/>
                <a:sym typeface="Calibri"/>
              </a:rPr>
              <a:t>Mipaka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lazima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iwe</a:t>
            </a:r>
            <a:r>
              <a:rPr lang="en-GB" sz="4000" b="1" dirty="0">
                <a:solidFill>
                  <a:schemeClr val="dk1"/>
                </a:solidFill>
                <a:latin typeface="Calibri"/>
                <a:ea typeface="Calibri"/>
                <a:cs typeface="Calibri"/>
                <a:sym typeface="Calibri"/>
              </a:rPr>
              <a:t>: </a:t>
            </a:r>
            <a:endParaRPr sz="4000" b="1" dirty="0">
              <a:solidFill>
                <a:schemeClr val="dk1"/>
              </a:solidFill>
              <a:latin typeface="Calibri"/>
              <a:ea typeface="Calibri"/>
              <a:cs typeface="Calibri"/>
              <a:sym typeface="Calibri"/>
            </a:endParaRPr>
          </a:p>
          <a:p>
            <a:pPr marL="0" lvl="0" indent="0" algn="l" rtl="0">
              <a:spcBef>
                <a:spcPts val="0"/>
              </a:spcBef>
              <a:spcAft>
                <a:spcPts val="0"/>
              </a:spcAft>
              <a:buNone/>
            </a:pPr>
            <a:endParaRPr sz="3200" b="1"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Imeandikwa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katika</a:t>
            </a:r>
            <a:r>
              <a:rPr lang="en-GB" sz="3200" dirty="0">
                <a:solidFill>
                  <a:schemeClr val="dk1"/>
                </a:solidFill>
                <a:latin typeface="Calibri"/>
                <a:ea typeface="Calibri"/>
                <a:cs typeface="Calibri"/>
                <a:sym typeface="Calibri"/>
              </a:rPr>
              <a:t> sheria</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200" dirty="0">
                <a:solidFill>
                  <a:schemeClr val="dk1"/>
                </a:solidFill>
                <a:latin typeface="Calibri"/>
                <a:ea typeface="Calibri"/>
                <a:cs typeface="Calibri"/>
                <a:sym typeface="Calibri"/>
              </a:rPr>
              <a:t>Ya </a:t>
            </a:r>
            <a:r>
              <a:rPr lang="en-GB" sz="3200" dirty="0" err="1">
                <a:solidFill>
                  <a:schemeClr val="tx1"/>
                </a:solidFill>
                <a:latin typeface="Calibri"/>
                <a:ea typeface="Calibri"/>
                <a:cs typeface="Calibri"/>
                <a:sym typeface="Calibri"/>
              </a:rPr>
              <a:t>uwi</a:t>
            </a:r>
            <a:r>
              <a:rPr lang="en-GB" sz="3200" dirty="0" err="1">
                <a:solidFill>
                  <a:schemeClr val="dk1"/>
                </a:solidFill>
                <a:latin typeface="Calibri"/>
                <a:ea typeface="Calibri"/>
                <a:cs typeface="Calibri"/>
                <a:sym typeface="Calibri"/>
              </a:rPr>
              <a:t>ano</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unaofaa</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Isiyo</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na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ubaguzi</a:t>
            </a:r>
            <a:endParaRPr sz="3200" dirty="0">
              <a:solidFill>
                <a:schemeClr val="dk1"/>
              </a:solidFill>
              <a:latin typeface="Calibri"/>
              <a:ea typeface="Calibri"/>
              <a:cs typeface="Calibri"/>
              <a:sym typeface="Calibri"/>
            </a:endParaRPr>
          </a:p>
          <a:p>
            <a:pPr marL="457200" lvl="0" indent="-457200" algn="l" rtl="0">
              <a:spcBef>
                <a:spcPts val="0"/>
              </a:spcBef>
              <a:spcAft>
                <a:spcPts val="0"/>
              </a:spcAft>
              <a:buClr>
                <a:schemeClr val="dk1"/>
              </a:buClr>
              <a:buSzPts val="3600"/>
              <a:buFont typeface="Calibri"/>
              <a:buAutoNum type="arabicPeriod"/>
            </a:pPr>
            <a:r>
              <a:rPr lang="en-GB" sz="3200" dirty="0" err="1">
                <a:solidFill>
                  <a:schemeClr val="dk1"/>
                </a:solidFill>
                <a:latin typeface="Calibri"/>
                <a:ea typeface="Calibri"/>
                <a:cs typeface="Calibri"/>
                <a:sym typeface="Calibri"/>
              </a:rPr>
              <a:t>Muhimu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kwa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kulinda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afya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ya</a:t>
            </a:r>
            <a:r>
              <a:rPr lang="en-GB" sz="3200" dirty="0">
                <a:solidFill>
                  <a:schemeClr val="dk1"/>
                </a:solidFill>
                <a:latin typeface="Calibri"/>
                <a:ea typeface="Calibri"/>
                <a:cs typeface="Calibri"/>
                <a:sym typeface="Calibri"/>
              </a:rPr>
              <a:t> umma,</a:t>
            </a:r>
            <a:br>
              <a:rPr lang="en-GB" sz="3200" dirty="0">
                <a:solidFill>
                  <a:schemeClr val="dk1"/>
                </a:solidFill>
                <a:latin typeface="Calibri"/>
                <a:ea typeface="Calibri"/>
                <a:cs typeface="Calibri"/>
                <a:sym typeface="Calibri"/>
              </a:rPr>
            </a:br>
            <a:r>
              <a:rPr lang="en-GB" sz="3200" dirty="0" err="1">
                <a:solidFill>
                  <a:schemeClr val="dk1"/>
                </a:solidFill>
                <a:latin typeface="Calibri"/>
                <a:ea typeface="Calibri"/>
                <a:cs typeface="Calibri"/>
                <a:sym typeface="Calibri"/>
              </a:rPr>
              <a:t>utulivu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wa</a:t>
            </a:r>
            <a:r>
              <a:rPr lang="en-GB" sz="3200" dirty="0">
                <a:solidFill>
                  <a:schemeClr val="dk1"/>
                </a:solidFill>
                <a:latin typeface="Calibri"/>
                <a:ea typeface="Calibri"/>
                <a:cs typeface="Calibri"/>
                <a:sym typeface="Calibri"/>
              </a:rPr>
              <a:t> umma, </a:t>
            </a:r>
            <a:r>
              <a:rPr lang="en-GB" sz="3200" dirty="0" err="1">
                <a:solidFill>
                  <a:schemeClr val="dk1"/>
                </a:solidFill>
                <a:latin typeface="Calibri"/>
                <a:ea typeface="Calibri"/>
                <a:cs typeface="Calibri"/>
                <a:sym typeface="Calibri"/>
              </a:rPr>
              <a:t>usalama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wa</a:t>
            </a:r>
            <a:r>
              <a:rPr lang="en-GB" sz="3200" dirty="0">
                <a:solidFill>
                  <a:schemeClr val="dk1"/>
                </a:solidFill>
                <a:latin typeface="Calibri"/>
                <a:ea typeface="Calibri"/>
                <a:cs typeface="Calibri"/>
                <a:sym typeface="Calibri"/>
              </a:rPr>
              <a:t> umma,</a:t>
            </a:r>
            <a:br>
              <a:rPr lang="en-GB" sz="3200" dirty="0">
                <a:solidFill>
                  <a:schemeClr val="dk1"/>
                </a:solidFill>
                <a:latin typeface="Calibri"/>
                <a:ea typeface="Calibri"/>
                <a:cs typeface="Calibri"/>
                <a:sym typeface="Calibri"/>
              </a:rPr>
            </a:br>
            <a:r>
              <a:rPr lang="en-GB" sz="3200" dirty="0" err="1">
                <a:solidFill>
                  <a:schemeClr val="dk1"/>
                </a:solidFill>
                <a:latin typeface="Calibri"/>
                <a:ea typeface="Calibri"/>
                <a:cs typeface="Calibri"/>
                <a:sym typeface="Calibri"/>
              </a:rPr>
              <a:t>maadili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ya</a:t>
            </a:r>
            <a:r>
              <a:rPr lang="en-GB" sz="3200" dirty="0">
                <a:solidFill>
                  <a:schemeClr val="dk1"/>
                </a:solidFill>
                <a:latin typeface="Calibri"/>
                <a:ea typeface="Calibri"/>
                <a:cs typeface="Calibri"/>
                <a:sym typeface="Calibri"/>
              </a:rPr>
              <a:t> umma, au </a:t>
            </a:r>
            <a:r>
              <a:rPr lang="en-GB" sz="3200" dirty="0" err="1">
                <a:solidFill>
                  <a:schemeClr val="dk1"/>
                </a:solidFill>
                <a:latin typeface="Calibri"/>
                <a:ea typeface="Calibri"/>
                <a:cs typeface="Calibri"/>
                <a:sym typeface="Calibri"/>
              </a:rPr>
              <a:t>haki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na</a:t>
            </a:r>
            <a:r>
              <a:rPr lang="en-GB" sz="3200" dirty="0">
                <a:solidFill>
                  <a:schemeClr val="dk1"/>
                </a:solidFill>
                <a:latin typeface="Calibri"/>
                <a:ea typeface="Calibri"/>
                <a:cs typeface="Calibri"/>
                <a:sym typeface="Calibri"/>
              </a:rPr>
              <a:t> uhuru </a:t>
            </a:r>
            <a:r>
              <a:rPr lang="en-GB" sz="3200" dirty="0" err="1">
                <a:solidFill>
                  <a:schemeClr val="dk1"/>
                </a:solidFill>
                <a:latin typeface="Calibri"/>
                <a:ea typeface="Calibri"/>
                <a:cs typeface="Calibri"/>
                <a:sym typeface="Calibri"/>
              </a:rPr>
              <a:t>wa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watu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wengine</a:t>
            </a:r>
            <a:endParaRPr sz="3200" b="1" dirty="0">
              <a:solidFill>
                <a:schemeClr val="dk1"/>
              </a:solidFill>
              <a:latin typeface="Calibri"/>
              <a:ea typeface="Calibri"/>
              <a:cs typeface="Calibri"/>
              <a:sym typeface="Calibri"/>
            </a:endParaRPr>
          </a:p>
        </p:txBody>
      </p:sp>
      <p:pic>
        <p:nvPicPr>
          <p:cNvPr id="487" name="Google Shape;487;p46" descr="En bild som visar text, clipart&#10;&#10;Automatiskt genererad beskrivning"/>
          <p:cNvPicPr preferRelativeResize="0"/>
          <p:nvPr/>
        </p:nvPicPr>
        <p:blipFill rotWithShape="1">
          <a:blip r:embed="rId4">
            <a:alphaModFix/>
          </a:blip>
          <a:srcRect/>
          <a:stretch/>
        </p:blipFill>
        <p:spPr>
          <a:xfrm>
            <a:off x="10282063" y="1414571"/>
            <a:ext cx="905001" cy="455358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47"/>
          <p:cNvSpPr txBox="1"/>
          <p:nvPr/>
        </p:nvSpPr>
        <p:spPr>
          <a:xfrm>
            <a:off x="973777" y="2945081"/>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6" name="Google Shape;496;p47"/>
          <p:cNvSpPr/>
          <p:nvPr/>
        </p:nvSpPr>
        <p:spPr>
          <a:xfrm>
            <a:off x="1145666" y="1320730"/>
            <a:ext cx="7893231" cy="20620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1" dirty="0">
                <a:solidFill>
                  <a:schemeClr val="dk1"/>
                </a:solidFill>
                <a:latin typeface="Calibri"/>
                <a:ea typeface="Calibri"/>
                <a:cs typeface="Calibri"/>
                <a:sym typeface="Calibri"/>
              </a:rPr>
              <a:t>ZINGATIA: </a:t>
            </a:r>
            <a:r>
              <a:rPr lang="en-GB" sz="3200" dirty="0" err="1">
                <a:solidFill>
                  <a:schemeClr val="dk1"/>
                </a:solidFill>
                <a:latin typeface="Calibri"/>
                <a:ea typeface="Calibri"/>
                <a:cs typeface="Calibri"/>
                <a:sym typeface="Calibri"/>
              </a:rPr>
              <a:t>Unaweza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kutaka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kuongeza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slaidi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moja</a:t>
            </a:r>
            <a:r>
              <a:rPr lang="en-GB" sz="3200" dirty="0">
                <a:solidFill>
                  <a:schemeClr val="dk1"/>
                </a:solidFill>
                <a:latin typeface="Calibri"/>
                <a:ea typeface="Calibri"/>
                <a:cs typeface="Calibri"/>
                <a:sym typeface="Calibri"/>
              </a:rPr>
              <a:t> au </a:t>
            </a:r>
            <a:r>
              <a:rPr lang="en-GB" sz="3200" dirty="0" err="1">
                <a:solidFill>
                  <a:schemeClr val="dk1"/>
                </a:solidFill>
                <a:latin typeface="Calibri"/>
                <a:ea typeface="Calibri"/>
                <a:cs typeface="Calibri"/>
                <a:sym typeface="Calibri"/>
              </a:rPr>
              <a:t>zaidi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hapa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kuhusu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kile</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ambacho</a:t>
            </a:r>
            <a:r>
              <a:rPr lang="en-GB" sz="3200" dirty="0">
                <a:solidFill>
                  <a:schemeClr val="dk1"/>
                </a:solidFill>
                <a:latin typeface="Calibri"/>
                <a:ea typeface="Calibri"/>
                <a:cs typeface="Calibri"/>
                <a:sym typeface="Calibri"/>
              </a:rPr>
              <a:t> sheria </a:t>
            </a:r>
            <a:r>
              <a:rPr lang="en-GB" sz="3200" dirty="0" err="1">
                <a:solidFill>
                  <a:schemeClr val="dk1"/>
                </a:solidFill>
                <a:latin typeface="Calibri"/>
                <a:ea typeface="Calibri"/>
                <a:cs typeface="Calibri"/>
                <a:sym typeface="Calibri"/>
              </a:rPr>
              <a:t>ya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nchi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yako</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inasema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kuhusu</a:t>
            </a:r>
            <a:r>
              <a:rPr lang="en-GB" sz="3200" dirty="0">
                <a:solidFill>
                  <a:schemeClr val="dk1"/>
                </a:solidFill>
                <a:latin typeface="Calibri"/>
                <a:ea typeface="Calibri"/>
                <a:cs typeface="Calibri"/>
                <a:sym typeface="Calibri"/>
              </a:rPr>
              <a:t> FORB.</a:t>
            </a: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03"/>
        <p:cNvGrpSpPr/>
        <p:nvPr/>
      </p:nvGrpSpPr>
      <p:grpSpPr>
        <a:xfrm>
          <a:off x="0" y="0"/>
          <a:ext cx="0" cy="0"/>
          <a:chOff x="0" y="0"/>
          <a:chExt cx="0" cy="0"/>
        </a:xfrm>
      </p:grpSpPr>
      <p:pic>
        <p:nvPicPr>
          <p:cNvPr id="504" name="Google Shape;504;p4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05" name="Google Shape;505;p48"/>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Robbi Akbari Kamaruddin / Alamy Stock Photo</a:t>
            </a:r>
            <a:endParaRPr sz="800">
              <a:solidFill>
                <a:srgbClr val="595959"/>
              </a:solidFill>
              <a:latin typeface="Calibri"/>
              <a:ea typeface="Calibri"/>
              <a:cs typeface="Calibri"/>
              <a:sym typeface="Calibri"/>
            </a:endParaRPr>
          </a:p>
        </p:txBody>
      </p:sp>
      <p:pic>
        <p:nvPicPr>
          <p:cNvPr id="506" name="Google Shape;506;p48" descr="En bild som visar person&#10;&#10;Automatiskt genererad beskrivning"/>
          <p:cNvPicPr preferRelativeResize="0"/>
          <p:nvPr/>
        </p:nvPicPr>
        <p:blipFill rotWithShape="1">
          <a:blip r:embed="rId4">
            <a:alphaModFix/>
          </a:blip>
          <a:srcRect/>
          <a:stretch/>
        </p:blipFill>
        <p:spPr>
          <a:xfrm>
            <a:off x="1527556" y="486879"/>
            <a:ext cx="9162288" cy="6108192"/>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13"/>
        <p:cNvGrpSpPr/>
        <p:nvPr/>
      </p:nvGrpSpPr>
      <p:grpSpPr>
        <a:xfrm>
          <a:off x="0" y="0"/>
          <a:ext cx="0" cy="0"/>
          <a:chOff x="0" y="0"/>
          <a:chExt cx="0" cy="0"/>
        </a:xfrm>
      </p:grpSpPr>
      <p:pic>
        <p:nvPicPr>
          <p:cNvPr id="514" name="Google Shape;514;p49"/>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15" name="Google Shape;515;p49"/>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Tetra Images, LLC / Alamy Stock Photo</a:t>
            </a:r>
            <a:endParaRPr sz="800">
              <a:solidFill>
                <a:srgbClr val="595959"/>
              </a:solidFill>
              <a:latin typeface="Calibri"/>
              <a:ea typeface="Calibri"/>
              <a:cs typeface="Calibri"/>
              <a:sym typeface="Calibri"/>
            </a:endParaRPr>
          </a:p>
        </p:txBody>
      </p:sp>
      <p:pic>
        <p:nvPicPr>
          <p:cNvPr id="516" name="Google Shape;516;p49" descr="En bild som visar person, bord, personer, måltid&#10;&#10;Automatiskt genererad beskrivning"/>
          <p:cNvPicPr preferRelativeResize="0"/>
          <p:nvPr/>
        </p:nvPicPr>
        <p:blipFill rotWithShape="1">
          <a:blip r:embed="rId4">
            <a:alphaModFix/>
          </a:blip>
          <a:srcRect/>
          <a:stretch/>
        </p:blipFill>
        <p:spPr>
          <a:xfrm>
            <a:off x="1514856" y="486879"/>
            <a:ext cx="9162288" cy="6096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
        <p:cNvGrpSpPr/>
        <p:nvPr/>
      </p:nvGrpSpPr>
      <p:grpSpPr>
        <a:xfrm>
          <a:off x="0" y="0"/>
          <a:ext cx="0" cy="0"/>
          <a:chOff x="0" y="0"/>
          <a:chExt cx="0" cy="0"/>
        </a:xfrm>
      </p:grpSpPr>
      <p:pic>
        <p:nvPicPr>
          <p:cNvPr id="99" name="Google Shape;99;p5"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p50" descr="En bild som visar person&#10;&#10;Automatiskt genererad beskrivning"/>
          <p:cNvPicPr preferRelativeResize="0"/>
          <p:nvPr/>
        </p:nvPicPr>
        <p:blipFill rotWithShape="1">
          <a:blip r:embed="rId3">
            <a:alphaModFix/>
          </a:blip>
          <a:srcRect l="1070" r="1070"/>
          <a:stretch/>
        </p:blipFill>
        <p:spPr>
          <a:xfrm>
            <a:off x="1514856" y="487341"/>
            <a:ext cx="9162288" cy="6099391"/>
          </a:xfrm>
          <a:prstGeom prst="rect">
            <a:avLst/>
          </a:prstGeom>
          <a:noFill/>
          <a:ln>
            <a:noFill/>
          </a:ln>
        </p:spPr>
      </p:pic>
      <p:sp>
        <p:nvSpPr>
          <p:cNvPr id="525" name="Google Shape;525;p50"/>
          <p:cNvSpPr/>
          <p:nvPr/>
        </p:nvSpPr>
        <p:spPr>
          <a:xfrm rot="-5400000">
            <a:off x="955076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Simon Rawles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32"/>
        <p:cNvGrpSpPr/>
        <p:nvPr/>
      </p:nvGrpSpPr>
      <p:grpSpPr>
        <a:xfrm>
          <a:off x="0" y="0"/>
          <a:ext cx="0" cy="0"/>
          <a:chOff x="0" y="0"/>
          <a:chExt cx="0" cy="0"/>
        </a:xfrm>
      </p:grpSpPr>
      <p:pic>
        <p:nvPicPr>
          <p:cNvPr id="533" name="Google Shape;533;p5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34" name="Google Shape;534;p5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Rafael Ben Ari / Alamy Stock Photo</a:t>
            </a:r>
            <a:endParaRPr sz="800">
              <a:solidFill>
                <a:srgbClr val="595959"/>
              </a:solidFill>
              <a:latin typeface="Calibri"/>
              <a:ea typeface="Calibri"/>
              <a:cs typeface="Calibri"/>
              <a:sym typeface="Calibri"/>
            </a:endParaRPr>
          </a:p>
        </p:txBody>
      </p:sp>
      <p:pic>
        <p:nvPicPr>
          <p:cNvPr id="535" name="Google Shape;535;p51" descr="En bild som visar bord, inomhus, person, vägg&#10;&#10;Automatiskt genererad beskrivning"/>
          <p:cNvPicPr preferRelativeResize="0"/>
          <p:nvPr/>
        </p:nvPicPr>
        <p:blipFill rotWithShape="1">
          <a:blip r:embed="rId4">
            <a:alphaModFix/>
          </a:blip>
          <a:srcRect/>
          <a:stretch/>
        </p:blipFill>
        <p:spPr>
          <a:xfrm>
            <a:off x="1527556" y="486879"/>
            <a:ext cx="9136888" cy="609125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42"/>
        <p:cNvGrpSpPr/>
        <p:nvPr/>
      </p:nvGrpSpPr>
      <p:grpSpPr>
        <a:xfrm>
          <a:off x="0" y="0"/>
          <a:ext cx="0" cy="0"/>
          <a:chOff x="0" y="0"/>
          <a:chExt cx="0" cy="0"/>
        </a:xfrm>
      </p:grpSpPr>
      <p:pic>
        <p:nvPicPr>
          <p:cNvPr id="543" name="Google Shape;543;p52"/>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44" name="Google Shape;544;p5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Gregory Wrona / Alamy Stock Photo</a:t>
            </a:r>
            <a:endParaRPr sz="800">
              <a:solidFill>
                <a:srgbClr val="595959"/>
              </a:solidFill>
              <a:latin typeface="Calibri"/>
              <a:ea typeface="Calibri"/>
              <a:cs typeface="Calibri"/>
              <a:sym typeface="Calibri"/>
            </a:endParaRPr>
          </a:p>
        </p:txBody>
      </p:sp>
      <p:pic>
        <p:nvPicPr>
          <p:cNvPr id="545" name="Google Shape;545;p52" descr="En bild som visar text, marknadsplats, färsk, affär&#10;&#10;Automatiskt genererad beskrivning"/>
          <p:cNvPicPr preferRelativeResize="0"/>
          <p:nvPr/>
        </p:nvPicPr>
        <p:blipFill rotWithShape="1">
          <a:blip r:embed="rId4">
            <a:alphaModFix/>
          </a:blip>
          <a:srcRect/>
          <a:stretch/>
        </p:blipFill>
        <p:spPr>
          <a:xfrm>
            <a:off x="1527556" y="487341"/>
            <a:ext cx="9154468" cy="609079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53"/>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Jeffrey Isaaz Greenberg / Alamy Stock Photo</a:t>
            </a:r>
            <a:endParaRPr sz="800">
              <a:solidFill>
                <a:srgbClr val="595959"/>
              </a:solidFill>
              <a:latin typeface="Calibri"/>
              <a:ea typeface="Calibri"/>
              <a:cs typeface="Calibri"/>
              <a:sym typeface="Calibri"/>
            </a:endParaRPr>
          </a:p>
        </p:txBody>
      </p:sp>
      <p:pic>
        <p:nvPicPr>
          <p:cNvPr id="554" name="Google Shape;554;p53" descr="En bild som visar text, person, inomhus, arbetar&#10;&#10;Automatiskt genererad beskrivning"/>
          <p:cNvPicPr preferRelativeResize="0"/>
          <p:nvPr/>
        </p:nvPicPr>
        <p:blipFill rotWithShape="1">
          <a:blip r:embed="rId3">
            <a:alphaModFix/>
          </a:blip>
          <a:srcRect/>
          <a:stretch/>
        </p:blipFill>
        <p:spPr>
          <a:xfrm>
            <a:off x="1527556" y="487341"/>
            <a:ext cx="9136888" cy="6091259"/>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61"/>
        <p:cNvGrpSpPr/>
        <p:nvPr/>
      </p:nvGrpSpPr>
      <p:grpSpPr>
        <a:xfrm>
          <a:off x="0" y="0"/>
          <a:ext cx="0" cy="0"/>
          <a:chOff x="0" y="0"/>
          <a:chExt cx="0" cy="0"/>
        </a:xfrm>
      </p:grpSpPr>
      <p:pic>
        <p:nvPicPr>
          <p:cNvPr id="562" name="Google Shape;562;p54"/>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63" name="Google Shape;563;p54"/>
          <p:cNvSpPr/>
          <p:nvPr/>
        </p:nvSpPr>
        <p:spPr>
          <a:xfrm rot="-5400000">
            <a:off x="955423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Sergi Reboredo / Alamy Stock Photo</a:t>
            </a:r>
            <a:endParaRPr sz="800">
              <a:solidFill>
                <a:srgbClr val="595959"/>
              </a:solidFill>
              <a:latin typeface="Calibri"/>
              <a:ea typeface="Calibri"/>
              <a:cs typeface="Calibri"/>
              <a:sym typeface="Calibri"/>
            </a:endParaRPr>
          </a:p>
        </p:txBody>
      </p:sp>
      <p:pic>
        <p:nvPicPr>
          <p:cNvPr id="564" name="Google Shape;564;p54" descr="En bild som visar person, utomhus, personer, grupp&#10;&#10;Automatiskt genererad beskrivning"/>
          <p:cNvPicPr preferRelativeResize="0"/>
          <p:nvPr/>
        </p:nvPicPr>
        <p:blipFill rotWithShape="1">
          <a:blip r:embed="rId4">
            <a:alphaModFix/>
          </a:blip>
          <a:srcRect/>
          <a:stretch/>
        </p:blipFill>
        <p:spPr>
          <a:xfrm>
            <a:off x="1527556" y="487341"/>
            <a:ext cx="9136888" cy="6099391"/>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571"/>
        <p:cNvGrpSpPr/>
        <p:nvPr/>
      </p:nvGrpSpPr>
      <p:grpSpPr>
        <a:xfrm>
          <a:off x="0" y="0"/>
          <a:ext cx="0" cy="0"/>
          <a:chOff x="0" y="0"/>
          <a:chExt cx="0" cy="0"/>
        </a:xfrm>
      </p:grpSpPr>
      <p:pic>
        <p:nvPicPr>
          <p:cNvPr id="572" name="Google Shape;572;p55"/>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73" name="Google Shape;573;p55"/>
          <p:cNvSpPr/>
          <p:nvPr/>
        </p:nvSpPr>
        <p:spPr>
          <a:xfrm rot="-5400000">
            <a:off x="8976134"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Agefotostock / Alamy Stock Photo</a:t>
            </a:r>
            <a:endParaRPr sz="800">
              <a:solidFill>
                <a:srgbClr val="595959"/>
              </a:solidFill>
              <a:latin typeface="Calibri"/>
              <a:ea typeface="Calibri"/>
              <a:cs typeface="Calibri"/>
              <a:sym typeface="Calibri"/>
            </a:endParaRPr>
          </a:p>
        </p:txBody>
      </p:sp>
      <p:pic>
        <p:nvPicPr>
          <p:cNvPr id="574" name="Google Shape;574;p55" descr="En bild som visar person, kläder, person, stående&#10;&#10;Automatiskt genererad beskrivning"/>
          <p:cNvPicPr preferRelativeResize="0"/>
          <p:nvPr/>
        </p:nvPicPr>
        <p:blipFill rotWithShape="1">
          <a:blip r:embed="rId4">
            <a:alphaModFix/>
          </a:blip>
          <a:srcRect/>
          <a:stretch/>
        </p:blipFill>
        <p:spPr>
          <a:xfrm>
            <a:off x="1987037" y="487341"/>
            <a:ext cx="8130488" cy="609939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pic>
        <p:nvPicPr>
          <p:cNvPr id="582" name="Google Shape;582;p56" descr="En bild som visar sitter, person, bärbar dator, inomhus&#10;&#10;Automatiskt genererad beskrivning"/>
          <p:cNvPicPr preferRelativeResize="0"/>
          <p:nvPr/>
        </p:nvPicPr>
        <p:blipFill rotWithShape="1">
          <a:blip r:embed="rId3">
            <a:alphaModFix/>
          </a:blip>
          <a:srcRect b="1346"/>
          <a:stretch/>
        </p:blipFill>
        <p:spPr>
          <a:xfrm>
            <a:off x="1527556" y="486879"/>
            <a:ext cx="9150346" cy="6099391"/>
          </a:xfrm>
          <a:prstGeom prst="rect">
            <a:avLst/>
          </a:prstGeom>
          <a:noFill/>
          <a:ln>
            <a:noFill/>
          </a:ln>
        </p:spPr>
      </p:pic>
      <p:sp>
        <p:nvSpPr>
          <p:cNvPr id="583" name="Google Shape;583;p56"/>
          <p:cNvSpPr/>
          <p:nvPr/>
        </p:nvSpPr>
        <p:spPr>
          <a:xfrm rot="-5400000">
            <a:off x="9555115"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Dieddin Alsoub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590"/>
        <p:cNvGrpSpPr/>
        <p:nvPr/>
      </p:nvGrpSpPr>
      <p:grpSpPr>
        <a:xfrm>
          <a:off x="0" y="0"/>
          <a:ext cx="0" cy="0"/>
          <a:chOff x="0" y="0"/>
          <a:chExt cx="0" cy="0"/>
        </a:xfrm>
      </p:grpSpPr>
      <p:pic>
        <p:nvPicPr>
          <p:cNvPr id="591" name="Google Shape;591;p57"/>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592" name="Google Shape;592;p57"/>
          <p:cNvSpPr/>
          <p:nvPr/>
        </p:nvSpPr>
        <p:spPr>
          <a:xfrm rot="-5400000">
            <a:off x="9558339"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Skynesher/Istock</a:t>
            </a:r>
            <a:endParaRPr sz="800">
              <a:solidFill>
                <a:srgbClr val="595959"/>
              </a:solidFill>
              <a:latin typeface="Calibri"/>
              <a:ea typeface="Calibri"/>
              <a:cs typeface="Calibri"/>
              <a:sym typeface="Calibri"/>
            </a:endParaRPr>
          </a:p>
        </p:txBody>
      </p:sp>
      <p:pic>
        <p:nvPicPr>
          <p:cNvPr id="593" name="Google Shape;593;p57" descr="En bild som visar person, inomhus, personer, konferensrum&#10;&#10;Automatiskt genererad beskrivning"/>
          <p:cNvPicPr preferRelativeResize="0"/>
          <p:nvPr/>
        </p:nvPicPr>
        <p:blipFill rotWithShape="1">
          <a:blip r:embed="rId4">
            <a:alphaModFix/>
          </a:blip>
          <a:srcRect t="1" b="-1364"/>
          <a:stretch/>
        </p:blipFill>
        <p:spPr>
          <a:xfrm>
            <a:off x="1522008" y="479382"/>
            <a:ext cx="9161441" cy="6190163"/>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00"/>
        <p:cNvGrpSpPr/>
        <p:nvPr/>
      </p:nvGrpSpPr>
      <p:grpSpPr>
        <a:xfrm>
          <a:off x="0" y="0"/>
          <a:ext cx="0" cy="0"/>
          <a:chOff x="0" y="0"/>
          <a:chExt cx="0" cy="0"/>
        </a:xfrm>
      </p:grpSpPr>
      <p:pic>
        <p:nvPicPr>
          <p:cNvPr id="601" name="Google Shape;601;p58"/>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02" name="Google Shape;602;p58"/>
          <p:cNvSpPr/>
          <p:nvPr/>
        </p:nvSpPr>
        <p:spPr>
          <a:xfrm rot="-5400000">
            <a:off x="9380493" y="5144751"/>
            <a:ext cx="2834145"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Angela Hampton Picture Library / Alamy Stock Photo</a:t>
            </a:r>
            <a:endParaRPr sz="800">
              <a:solidFill>
                <a:srgbClr val="595959"/>
              </a:solidFill>
              <a:latin typeface="Calibri"/>
              <a:ea typeface="Calibri"/>
              <a:cs typeface="Calibri"/>
              <a:sym typeface="Calibri"/>
            </a:endParaRPr>
          </a:p>
        </p:txBody>
      </p:sp>
      <p:pic>
        <p:nvPicPr>
          <p:cNvPr id="603" name="Google Shape;603;p58" descr="En bild som visar person, utomhus, stående, ung&#10;&#10;Automatiskt genererad beskrivning"/>
          <p:cNvPicPr preferRelativeResize="0"/>
          <p:nvPr/>
        </p:nvPicPr>
        <p:blipFill rotWithShape="1">
          <a:blip r:embed="rId4">
            <a:alphaModFix/>
          </a:blip>
          <a:srcRect l="-1437" t="1357" r="378" b="-1357"/>
          <a:stretch/>
        </p:blipFill>
        <p:spPr>
          <a:xfrm>
            <a:off x="1426413" y="481255"/>
            <a:ext cx="9254228" cy="617510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Google Shape;611;p59"/>
          <p:cNvSpPr/>
          <p:nvPr/>
        </p:nvSpPr>
        <p:spPr>
          <a:xfrm rot="-5400000">
            <a:off x="9553072"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Dinodia Photos / Alamy Stock Photo</a:t>
            </a:r>
            <a:endParaRPr sz="800">
              <a:solidFill>
                <a:srgbClr val="595959"/>
              </a:solidFill>
              <a:latin typeface="Calibri"/>
              <a:ea typeface="Calibri"/>
              <a:cs typeface="Calibri"/>
              <a:sym typeface="Calibri"/>
            </a:endParaRPr>
          </a:p>
        </p:txBody>
      </p:sp>
      <p:pic>
        <p:nvPicPr>
          <p:cNvPr id="612" name="Google Shape;612;p59" descr="En bild som visar person, folksamling&#10;&#10;Automatiskt genererad beskrivning"/>
          <p:cNvPicPr preferRelativeResize="0"/>
          <p:nvPr/>
        </p:nvPicPr>
        <p:blipFill rotWithShape="1">
          <a:blip r:embed="rId3">
            <a:alphaModFix/>
          </a:blip>
          <a:srcRect l="1584" r="1441"/>
          <a:stretch/>
        </p:blipFill>
        <p:spPr>
          <a:xfrm>
            <a:off x="1527556" y="487341"/>
            <a:ext cx="9150346" cy="609939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6"/>
        <p:cNvGrpSpPr/>
        <p:nvPr/>
      </p:nvGrpSpPr>
      <p:grpSpPr>
        <a:xfrm>
          <a:off x="0" y="0"/>
          <a:ext cx="0" cy="0"/>
          <a:chOff x="0" y="0"/>
          <a:chExt cx="0" cy="0"/>
        </a:xfrm>
      </p:grpSpPr>
      <p:pic>
        <p:nvPicPr>
          <p:cNvPr id="107" name="Google Shape;107;p6"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19"/>
        <p:cNvGrpSpPr/>
        <p:nvPr/>
      </p:nvGrpSpPr>
      <p:grpSpPr>
        <a:xfrm>
          <a:off x="0" y="0"/>
          <a:ext cx="0" cy="0"/>
          <a:chOff x="0" y="0"/>
          <a:chExt cx="0" cy="0"/>
        </a:xfrm>
      </p:grpSpPr>
      <p:pic>
        <p:nvPicPr>
          <p:cNvPr id="620" name="Google Shape;620;p60"/>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21" name="Google Shape;621;p60"/>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SOPA Images Limited / Alamy Stock Photo</a:t>
            </a:r>
            <a:endParaRPr sz="800">
              <a:solidFill>
                <a:srgbClr val="595959"/>
              </a:solidFill>
              <a:latin typeface="Calibri"/>
              <a:ea typeface="Calibri"/>
              <a:cs typeface="Calibri"/>
              <a:sym typeface="Calibri"/>
            </a:endParaRPr>
          </a:p>
        </p:txBody>
      </p:sp>
      <p:pic>
        <p:nvPicPr>
          <p:cNvPr id="622" name="Google Shape;622;p60" descr="En bild som visar himmel, utomhus, person, personer&#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629"/>
        <p:cNvGrpSpPr/>
        <p:nvPr/>
      </p:nvGrpSpPr>
      <p:grpSpPr>
        <a:xfrm>
          <a:off x="0" y="0"/>
          <a:ext cx="0" cy="0"/>
          <a:chOff x="0" y="0"/>
          <a:chExt cx="0" cy="0"/>
        </a:xfrm>
      </p:grpSpPr>
      <p:pic>
        <p:nvPicPr>
          <p:cNvPr id="630" name="Google Shape;630;p61"/>
          <p:cNvPicPr preferRelativeResize="0"/>
          <p:nvPr/>
        </p:nvPicPr>
        <p:blipFill rotWithShape="1">
          <a:blip r:embed="rId3">
            <a:alphaModFix/>
          </a:blip>
          <a:srcRect/>
          <a:stretch/>
        </p:blipFill>
        <p:spPr>
          <a:xfrm>
            <a:off x="-11749" y="0"/>
            <a:ext cx="12192000" cy="228600"/>
          </a:xfrm>
          <a:prstGeom prst="rect">
            <a:avLst/>
          </a:prstGeom>
          <a:noFill/>
          <a:ln>
            <a:noFill/>
          </a:ln>
        </p:spPr>
      </p:pic>
      <p:sp>
        <p:nvSpPr>
          <p:cNvPr id="631" name="Google Shape;631;p61"/>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Friedrich Stark / Alamy Stock Photo</a:t>
            </a:r>
            <a:endParaRPr sz="800">
              <a:solidFill>
                <a:srgbClr val="595959"/>
              </a:solidFill>
              <a:latin typeface="Calibri"/>
              <a:ea typeface="Calibri"/>
              <a:cs typeface="Calibri"/>
              <a:sym typeface="Calibri"/>
            </a:endParaRPr>
          </a:p>
        </p:txBody>
      </p:sp>
      <p:pic>
        <p:nvPicPr>
          <p:cNvPr id="632" name="Google Shape;632;p61" descr="En bild som visar byggnad, utomhus, mark, väg&#10;&#10;Automatiskt genererad beskrivning"/>
          <p:cNvPicPr preferRelativeResize="0"/>
          <p:nvPr/>
        </p:nvPicPr>
        <p:blipFill rotWithShape="1">
          <a:blip r:embed="rId4">
            <a:alphaModFix/>
          </a:blip>
          <a:srcRect/>
          <a:stretch/>
        </p:blipFill>
        <p:spPr>
          <a:xfrm>
            <a:off x="1514856" y="486879"/>
            <a:ext cx="9162288" cy="610819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62"/>
          <p:cNvSpPr/>
          <p:nvPr/>
        </p:nvSpPr>
        <p:spPr>
          <a:xfrm rot="-5400000">
            <a:off x="9556037"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Simon Mayer</a:t>
            </a:r>
            <a:endParaRPr sz="800">
              <a:solidFill>
                <a:srgbClr val="595959"/>
              </a:solidFill>
              <a:latin typeface="Calibri"/>
              <a:ea typeface="Calibri"/>
              <a:cs typeface="Calibri"/>
              <a:sym typeface="Calibri"/>
            </a:endParaRPr>
          </a:p>
        </p:txBody>
      </p:sp>
      <p:pic>
        <p:nvPicPr>
          <p:cNvPr id="641" name="Google Shape;641;p62" descr="En bild som visar TV, skärm, inomhus, person&#10;&#10;Automatiskt genererad beskrivning"/>
          <p:cNvPicPr preferRelativeResize="0"/>
          <p:nvPr/>
        </p:nvPicPr>
        <p:blipFill rotWithShape="1">
          <a:blip r:embed="rId3">
            <a:alphaModFix/>
          </a:blip>
          <a:srcRect/>
          <a:stretch/>
        </p:blipFill>
        <p:spPr>
          <a:xfrm>
            <a:off x="1514856" y="489794"/>
            <a:ext cx="9174987" cy="6124824"/>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48"/>
        <p:cNvGrpSpPr/>
        <p:nvPr/>
      </p:nvGrpSpPr>
      <p:grpSpPr>
        <a:xfrm>
          <a:off x="0" y="0"/>
          <a:ext cx="0" cy="0"/>
          <a:chOff x="0" y="0"/>
          <a:chExt cx="0" cy="0"/>
        </a:xfrm>
      </p:grpSpPr>
      <p:pic>
        <p:nvPicPr>
          <p:cNvPr id="649" name="Google Shape;649;p63"/>
          <p:cNvPicPr preferRelativeResize="0"/>
          <p:nvPr/>
        </p:nvPicPr>
        <p:blipFill rotWithShape="1">
          <a:blip r:embed="rId3">
            <a:alphaModFix/>
          </a:blip>
          <a:srcRect/>
          <a:stretch/>
        </p:blipFill>
        <p:spPr>
          <a:xfrm>
            <a:off x="0" y="0"/>
            <a:ext cx="12192000" cy="228600"/>
          </a:xfrm>
          <a:prstGeom prst="rect">
            <a:avLst/>
          </a:prstGeom>
          <a:noFill/>
          <a:ln>
            <a:noFill/>
          </a:ln>
        </p:spPr>
      </p:pic>
      <p:pic>
        <p:nvPicPr>
          <p:cNvPr id="650" name="Google Shape;650;p63" descr="En bild som visar himmel, utomhus, dag, torn&#10;&#10;Automatiskt genererad beskrivning"/>
          <p:cNvPicPr preferRelativeResize="0"/>
          <p:nvPr/>
        </p:nvPicPr>
        <p:blipFill rotWithShape="1">
          <a:blip r:embed="rId4">
            <a:alphaModFix/>
          </a:blip>
          <a:srcRect l="1548" r="8018"/>
          <a:stretch/>
        </p:blipFill>
        <p:spPr>
          <a:xfrm>
            <a:off x="1509457" y="498260"/>
            <a:ext cx="9174987" cy="6108192"/>
          </a:xfrm>
          <a:prstGeom prst="rect">
            <a:avLst/>
          </a:prstGeom>
          <a:noFill/>
          <a:ln>
            <a:noFill/>
          </a:ln>
        </p:spPr>
      </p:pic>
      <p:sp>
        <p:nvSpPr>
          <p:cNvPr id="651" name="Google Shape;651;p63"/>
          <p:cNvSpPr/>
          <p:nvPr/>
        </p:nvSpPr>
        <p:spPr>
          <a:xfrm rot="-5400000">
            <a:off x="9548736" y="532029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Photo: Agencja Fotograficzna Caro / Alamy Stock Photo</a:t>
            </a:r>
            <a:endParaRPr sz="800">
              <a:solidFill>
                <a:srgbClr val="595959"/>
              </a:solidFill>
              <a:latin typeface="Calibri"/>
              <a:ea typeface="Calibri"/>
              <a:cs typeface="Calibri"/>
              <a:sym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658"/>
        <p:cNvGrpSpPr/>
        <p:nvPr/>
      </p:nvGrpSpPr>
      <p:grpSpPr>
        <a:xfrm>
          <a:off x="0" y="0"/>
          <a:ext cx="0" cy="0"/>
          <a:chOff x="0" y="0"/>
          <a:chExt cx="0" cy="0"/>
        </a:xfrm>
      </p:grpSpPr>
      <p:pic>
        <p:nvPicPr>
          <p:cNvPr id="659" name="Google Shape;659;p64"/>
          <p:cNvPicPr preferRelativeResize="0"/>
          <p:nvPr/>
        </p:nvPicPr>
        <p:blipFill rotWithShape="1">
          <a:blip r:embed="rId3">
            <a:alphaModFix/>
          </a:blip>
          <a:srcRect/>
          <a:stretch/>
        </p:blipFill>
        <p:spPr>
          <a:xfrm>
            <a:off x="-4129" y="0"/>
            <a:ext cx="12192000" cy="228600"/>
          </a:xfrm>
          <a:prstGeom prst="rect">
            <a:avLst/>
          </a:prstGeom>
          <a:noFill/>
          <a:ln>
            <a:noFill/>
          </a:ln>
        </p:spPr>
      </p:pic>
      <p:sp>
        <p:nvSpPr>
          <p:cNvPr id="660" name="Google Shape;660;p64"/>
          <p:cNvSpPr txBox="1"/>
          <p:nvPr/>
        </p:nvSpPr>
        <p:spPr>
          <a:xfrm>
            <a:off x="0" y="777170"/>
            <a:ext cx="12192000" cy="2954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endParaRPr sz="36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4000" b="1" dirty="0" err="1">
                <a:solidFill>
                  <a:schemeClr val="lt1"/>
                </a:solidFill>
                <a:latin typeface="Calibri"/>
                <a:ea typeface="Calibri"/>
                <a:cs typeface="Calibri"/>
                <a:sym typeface="Calibri"/>
              </a:rPr>
              <a:t>Hongera</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na</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karibu</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tena</a:t>
            </a:r>
            <a:r>
              <a:rPr lang="en-GB"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8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3200" dirty="0" err="1">
                <a:solidFill>
                  <a:schemeClr val="lt1"/>
                </a:solidFill>
                <a:latin typeface="Calibri"/>
                <a:ea typeface="Calibri"/>
                <a:cs typeface="Calibri"/>
                <a:sym typeface="Calibri"/>
              </a:rPr>
              <a:t>Kipindi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kinachofuata</a:t>
            </a:r>
            <a:r>
              <a:rPr lang="en-GB" sz="3200" dirty="0">
                <a:solidFill>
                  <a:schemeClr val="lt1"/>
                </a:solidFill>
                <a:latin typeface="Calibri"/>
                <a:ea typeface="Calibri"/>
                <a:cs typeface="Calibri"/>
                <a:sym typeface="Calibri"/>
              </a:rPr>
              <a:t>: </a:t>
            </a:r>
            <a:br>
              <a:rPr lang="en-GB" sz="3200" dirty="0">
                <a:solidFill>
                  <a:schemeClr val="lt1"/>
                </a:solidFill>
                <a:latin typeface="Calibri"/>
                <a:ea typeface="Calibri"/>
                <a:cs typeface="Calibri"/>
                <a:sym typeface="Calibri"/>
              </a:rPr>
            </a:br>
            <a:r>
              <a:rPr lang="en-GB" sz="3200" dirty="0" err="1">
                <a:solidFill>
                  <a:schemeClr val="lt1"/>
                </a:solidFill>
                <a:latin typeface="Calibri"/>
                <a:ea typeface="Calibri"/>
                <a:cs typeface="Calibri"/>
                <a:sym typeface="Calibri"/>
              </a:rPr>
              <a:t>Namna</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mbalimbali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ya</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utambulisho</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wetu</a:t>
            </a:r>
            <a:endParaRPr sz="3200" dirty="0"/>
          </a:p>
        </p:txBody>
      </p:sp>
      <p:pic>
        <p:nvPicPr>
          <p:cNvPr id="661" name="Google Shape;661;p64"/>
          <p:cNvPicPr preferRelativeResize="0"/>
          <p:nvPr/>
        </p:nvPicPr>
        <p:blipFill rotWithShape="1">
          <a:blip r:embed="rId4">
            <a:alphaModFix/>
          </a:blip>
          <a:srcRect/>
          <a:stretch/>
        </p:blipFill>
        <p:spPr>
          <a:xfrm>
            <a:off x="5184726" y="4262273"/>
            <a:ext cx="1814289" cy="18185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14"/>
        <p:cNvGrpSpPr/>
        <p:nvPr/>
      </p:nvGrpSpPr>
      <p:grpSpPr>
        <a:xfrm>
          <a:off x="0" y="0"/>
          <a:ext cx="0" cy="0"/>
          <a:chOff x="0" y="0"/>
          <a:chExt cx="0" cy="0"/>
        </a:xfrm>
      </p:grpSpPr>
      <p:pic>
        <p:nvPicPr>
          <p:cNvPr id="115" name="Google Shape;115;p7" descr="En bild som visar text, sovrum&#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22"/>
        <p:cNvGrpSpPr/>
        <p:nvPr/>
      </p:nvGrpSpPr>
      <p:grpSpPr>
        <a:xfrm>
          <a:off x="0" y="0"/>
          <a:ext cx="0" cy="0"/>
          <a:chOff x="0" y="0"/>
          <a:chExt cx="0" cy="0"/>
        </a:xfrm>
      </p:grpSpPr>
      <p:pic>
        <p:nvPicPr>
          <p:cNvPr id="123" name="Google Shape;123;p8" descr="En bild som visar text, vektorgrafik&#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9" descr="En bild som visar text&#10;&#10;Automatiskt genererad beskrivning"/>
          <p:cNvPicPr preferRelativeResize="0"/>
          <p:nvPr/>
        </p:nvPicPr>
        <p:blipFill rotWithShape="1">
          <a:blip r:embed="rId3">
            <a:alphaModFix/>
          </a:blip>
          <a:srcRect/>
          <a:stretch/>
        </p:blipFill>
        <p:spPr>
          <a:xfrm>
            <a:off x="1247394" y="0"/>
            <a:ext cx="9697212" cy="68580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npassad formgivning">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64EAB1E5C6AEE41887E9F86B6C24009" ma:contentTypeVersion="20" ma:contentTypeDescription="Skapa ett nytt dokument." ma:contentTypeScope="" ma:versionID="43bf8746da3a65419f265cdb127ce9b2">
  <xsd:schema xmlns:xsd="http://www.w3.org/2001/XMLSchema" xmlns:xs="http://www.w3.org/2001/XMLSchema" xmlns:p="http://schemas.microsoft.com/office/2006/metadata/properties" xmlns:ns2="22fecd5d-df39-456e-b4cb-878c351283d5" xmlns:ns3="6542285b-0a69-4616-8a34-3bdbf91ac2f1" targetNamespace="http://schemas.microsoft.com/office/2006/metadata/properties" ma:root="true" ma:fieldsID="2496e89e4111f5d92a6c6185452cb8a6" ns2:_="" ns3:_="">
    <xsd:import namespace="22fecd5d-df39-456e-b4cb-878c351283d5"/>
    <xsd:import namespace="6542285b-0a69-4616-8a34-3bdbf91ac2f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ecd5d-df39-456e-b4cb-878c35128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fc94a9c-aa5b-4035-8ca6-10f28b064d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2285b-0a69-4616-8a34-3bdbf91ac2f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b60faaa5-3091-4a46-874a-6e0e77558f8a}" ma:internalName="TaxCatchAll" ma:showField="CatchAllData" ma:web="6542285b-0a69-4616-8a34-3bdbf91ac2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fecd5d-df39-456e-b4cb-878c351283d5">
      <Terms xmlns="http://schemas.microsoft.com/office/infopath/2007/PartnerControls"/>
    </lcf76f155ced4ddcb4097134ff3c332f>
    <TaxCatchAll xmlns="6542285b-0a69-4616-8a34-3bdbf91ac2f1" xsi:nil="true"/>
  </documentManagement>
</p:properties>
</file>

<file path=customXml/itemProps1.xml><?xml version="1.0" encoding="utf-8"?>
<ds:datastoreItem xmlns:ds="http://schemas.openxmlformats.org/officeDocument/2006/customXml" ds:itemID="{79D62D27-889F-4E75-A054-296E51D03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fecd5d-df39-456e-b4cb-878c351283d5"/>
    <ds:schemaRef ds:uri="6542285b-0a69-4616-8a34-3bdbf91ac2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1364A7-A2C7-4A15-A097-57EC561E83B3}">
  <ds:schemaRefs>
    <ds:schemaRef ds:uri="http://schemas.microsoft.com/sharepoint/v3/contenttype/forms"/>
  </ds:schemaRefs>
</ds:datastoreItem>
</file>

<file path=customXml/itemProps3.xml><?xml version="1.0" encoding="utf-8"?>
<ds:datastoreItem xmlns:ds="http://schemas.openxmlformats.org/officeDocument/2006/customXml" ds:itemID="{D0F88E9C-66F9-4A0C-957F-491853521C4E}">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6542285b-0a69-4616-8a34-3bdbf91ac2f1"/>
    <ds:schemaRef ds:uri="http://www.w3.org/XML/1998/namespace"/>
    <ds:schemaRef ds:uri="22fecd5d-df39-456e-b4cb-878c351283d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2305</TotalTime>
  <Words>4957</Words>
  <Application>Microsoft Office PowerPoint</Application>
  <PresentationFormat>Widescreen</PresentationFormat>
  <Paragraphs>587</Paragraphs>
  <Slides>64</Slides>
  <Notes>64</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FORBTema2</vt:lpstr>
      <vt:lpstr>Anpassad formgivning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Katherine Cash</cp:lastModifiedBy>
  <cp:revision>23</cp:revision>
  <dcterms:created xsi:type="dcterms:W3CDTF">2021-06-22T13:00:12Z</dcterms:created>
  <dcterms:modified xsi:type="dcterms:W3CDTF">2025-11-04T09:43:04Z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0x010100664EAB1E5C6AEE41887E9F86B6C24009</vt:lpwstr>
  </property>
  <property fmtid="{D5CDD505-2E9C-101B-9397-08002B2CF9AE}" pid="3" name="MediaServiceImageTags">
    <vt:lpwstr/>
  </property>
</Properties>
</file>