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4"/>
    <p:sldMasterId id="2147483726" r:id="rId5"/>
    <p:sldMasterId id="2147483812" r:id="rId6"/>
    <p:sldMasterId id="2147483696" r:id="rId7"/>
    <p:sldMasterId id="2147483800" r:id="rId8"/>
  </p:sldMasterIdLst>
  <p:notesMasterIdLst>
    <p:notesMasterId r:id="rId73"/>
  </p:notesMasterIdLst>
  <p:handoutMasterIdLst>
    <p:handoutMasterId r:id="rId74"/>
  </p:handoutMasterIdLst>
  <p:sldIdLst>
    <p:sldId id="256" r:id="rId9"/>
    <p:sldId id="373" r:id="rId10"/>
    <p:sldId id="370" r:id="rId11"/>
    <p:sldId id="431" r:id="rId12"/>
    <p:sldId id="371" r:id="rId13"/>
    <p:sldId id="372" r:id="rId14"/>
    <p:sldId id="374" r:id="rId15"/>
    <p:sldId id="375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85" r:id="rId26"/>
    <p:sldId id="386" r:id="rId27"/>
    <p:sldId id="387" r:id="rId28"/>
    <p:sldId id="388" r:id="rId29"/>
    <p:sldId id="389" r:id="rId30"/>
    <p:sldId id="390" r:id="rId31"/>
    <p:sldId id="391" r:id="rId32"/>
    <p:sldId id="392" r:id="rId33"/>
    <p:sldId id="393" r:id="rId34"/>
    <p:sldId id="394" r:id="rId35"/>
    <p:sldId id="395" r:id="rId36"/>
    <p:sldId id="451" r:id="rId37"/>
    <p:sldId id="450" r:id="rId38"/>
    <p:sldId id="452" r:id="rId39"/>
    <p:sldId id="453" r:id="rId40"/>
    <p:sldId id="400" r:id="rId41"/>
    <p:sldId id="401" r:id="rId42"/>
    <p:sldId id="454" r:id="rId43"/>
    <p:sldId id="403" r:id="rId44"/>
    <p:sldId id="441" r:id="rId45"/>
    <p:sldId id="443" r:id="rId46"/>
    <p:sldId id="449" r:id="rId47"/>
    <p:sldId id="446" r:id="rId48"/>
    <p:sldId id="447" r:id="rId49"/>
    <p:sldId id="448" r:id="rId50"/>
    <p:sldId id="442" r:id="rId51"/>
    <p:sldId id="411" r:id="rId52"/>
    <p:sldId id="412" r:id="rId53"/>
    <p:sldId id="413" r:id="rId54"/>
    <p:sldId id="414" r:id="rId55"/>
    <p:sldId id="415" r:id="rId56"/>
    <p:sldId id="416" r:id="rId57"/>
    <p:sldId id="417" r:id="rId58"/>
    <p:sldId id="418" r:id="rId59"/>
    <p:sldId id="419" r:id="rId60"/>
    <p:sldId id="420" r:id="rId61"/>
    <p:sldId id="421" r:id="rId62"/>
    <p:sldId id="422" r:id="rId63"/>
    <p:sldId id="423" r:id="rId64"/>
    <p:sldId id="424" r:id="rId65"/>
    <p:sldId id="425" r:id="rId66"/>
    <p:sldId id="426" r:id="rId67"/>
    <p:sldId id="427" r:id="rId68"/>
    <p:sldId id="428" r:id="rId69"/>
    <p:sldId id="429" r:id="rId70"/>
    <p:sldId id="430" r:id="rId71"/>
    <p:sldId id="432" r:id="rId72"/>
  </p:sldIdLst>
  <p:sldSz cx="12192000" cy="6858000"/>
  <p:notesSz cx="6858000" cy="9144000"/>
  <p:embeddedFontLst>
    <p:embeddedFont>
      <p:font typeface="Baamini" pitchFamily="2" charset="0"/>
      <p:regular r:id="rId75"/>
    </p:embeddedFon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Calibri Light" panose="020F0302020204030204" pitchFamily="34" charset="0"/>
      <p:regular r:id="rId80"/>
      <p:italic r:id="rId81"/>
    </p:embeddedFont>
    <p:embeddedFont>
      <p:font typeface="Comic Sans MS" panose="030F0702030302020204" pitchFamily="66" charset="0"/>
      <p:regular r:id="rId82"/>
      <p:bold r:id="rId83"/>
      <p:italic r:id="rId84"/>
      <p:boldItalic r:id="rId85"/>
    </p:embeddedFont>
    <p:embeddedFont>
      <p:font typeface="FMMalithi" panose="00000400000000000000" pitchFamily="2" charset="0"/>
      <p:regular r:id="rId8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C6C941-D84F-318C-B80B-05AB7F8A2560}" name="Kristina Schollin-Borg" initials="KSB" userId="b4e1ecc18a5bd808" providerId="Windows Live"/>
  <p188:author id="{B44F2167-DDB4-422C-32DA-999A9B1EF3DC}" name="Amarasena" initials="A" userId="Amarasena" providerId="None"/>
  <p188:author id="{D73E7E71-FC2E-3C71-47D1-2647AC3C4243}" name="Ebenezer B" initials="EB" userId="a91d659afdc50877" providerId="Windows Live"/>
  <p188:author id="{2347588A-4300-FA6D-C849-67AD603AF528}" name="Eben Bhujel" initials="EB" userId="S::ebh@stefanus.no::0f9db9ec-00ad-46b6-9b96-35db36e90ae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Viktoria Myrén" initials="VM [7]" lastIdx="1" clrIdx="6"/>
  <p:cmAuthor id="1" name="Viktoria Myrén" initials="VM" lastIdx="1" clrIdx="0"/>
  <p:cmAuthor id="8" name="Viktoria Myren" initials="VM" lastIdx="3" clrIdx="7"/>
  <p:cmAuthor id="2" name="Viktoria Myrén" initials="VM [2]" lastIdx="1" clrIdx="1"/>
  <p:cmAuthor id="9" name="Kristina Schollin-Borg" initials="KSB" lastIdx="1" clrIdx="8">
    <p:extLst>
      <p:ext uri="{19B8F6BF-5375-455C-9EA6-DF929625EA0E}">
        <p15:presenceInfo xmlns:p15="http://schemas.microsoft.com/office/powerpoint/2012/main" userId="b4e1ecc18a5bd808" providerId="Windows Live"/>
      </p:ext>
    </p:extLst>
  </p:cmAuthor>
  <p:cmAuthor id="3" name="Viktoria Myrén" initials="VM [3]" lastIdx="1" clrIdx="2"/>
  <p:cmAuthor id="10" name="Katherine Cash" initials="KC" lastIdx="35" clrIdx="9">
    <p:extLst>
      <p:ext uri="{19B8F6BF-5375-455C-9EA6-DF929625EA0E}">
        <p15:presenceInfo xmlns:p15="http://schemas.microsoft.com/office/powerpoint/2012/main" userId="S::Katherine.Cash@smc.global::f7797b46-2b2d-4b8f-b225-8c373fe2af75" providerId="AD"/>
      </p:ext>
    </p:extLst>
  </p:cmAuthor>
  <p:cmAuthor id="4" name="Viktoria Myrén" initials="VM [4]" lastIdx="1" clrIdx="3"/>
  <p:cmAuthor id="11" name="Katherine Cash" initials="KC [2]" lastIdx="17" clrIdx="10">
    <p:extLst>
      <p:ext uri="{19B8F6BF-5375-455C-9EA6-DF929625EA0E}">
        <p15:presenceInfo xmlns:p15="http://schemas.microsoft.com/office/powerpoint/2012/main" userId="S::katherine.cash_smc.global#ext#@stefanusalliansen.onmicrosoft.com::c8443033-ba39-4d66-bc55-3451e72e1980" providerId="AD"/>
      </p:ext>
    </p:extLst>
  </p:cmAuthor>
  <p:cmAuthor id="5" name="Viktoria Myrén" initials="VM [5]" lastIdx="1" clrIdx="4"/>
  <p:cmAuthor id="12" name="Amarasena" initials="A" lastIdx="3" clrIdx="11">
    <p:extLst>
      <p:ext uri="{19B8F6BF-5375-455C-9EA6-DF929625EA0E}">
        <p15:presenceInfo xmlns:p15="http://schemas.microsoft.com/office/powerpoint/2012/main" userId="Amarasena" providerId="None"/>
      </p:ext>
    </p:extLst>
  </p:cmAuthor>
  <p:cmAuthor id="6" name="Viktoria Myrén" initials="VM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4761"/>
    <a:srgbClr val="595959"/>
    <a:srgbClr val="D4C2CA"/>
    <a:srgbClr val="D1E0DF"/>
    <a:srgbClr val="86A2AB"/>
    <a:srgbClr val="F4E4D1"/>
    <a:srgbClr val="E59760"/>
    <a:srgbClr val="EEB88E"/>
    <a:srgbClr val="574961"/>
    <a:srgbClr val="CFE0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5" autoAdjust="0"/>
    <p:restoredTop sz="65264" autoAdjust="0"/>
  </p:normalViewPr>
  <p:slideViewPr>
    <p:cSldViewPr snapToGrid="0">
      <p:cViewPr varScale="1">
        <p:scale>
          <a:sx n="74" d="100"/>
          <a:sy n="74" d="100"/>
        </p:scale>
        <p:origin x="1140" y="66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-276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font" Target="fonts/font10.fntdata"/><Relationship Id="rId89" Type="http://schemas.openxmlformats.org/officeDocument/2006/relationships/viewProps" Target="viewProp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handoutMaster" Target="handoutMasters/handoutMaster1.xml"/><Relationship Id="rId79" Type="http://schemas.openxmlformats.org/officeDocument/2006/relationships/font" Target="fonts/font5.fntdata"/><Relationship Id="rId5" Type="http://schemas.openxmlformats.org/officeDocument/2006/relationships/slideMaster" Target="slideMasters/slideMaster2.xml"/><Relationship Id="rId90" Type="http://schemas.openxmlformats.org/officeDocument/2006/relationships/theme" Target="theme/theme1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93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font" Target="fonts/font2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commentAuthors" Target="commentAuthors.xml"/><Relationship Id="rId61" Type="http://schemas.openxmlformats.org/officeDocument/2006/relationships/slide" Target="slides/slide53.xml"/><Relationship Id="rId82" Type="http://schemas.openxmlformats.org/officeDocument/2006/relationships/font" Target="fonts/font8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ben Bhujel" userId="0f9db9ec-00ad-46b6-9b96-35db36e90aee" providerId="ADAL" clId="{30FC3ADA-25B2-421A-9DD6-C6D2A033FFC6}"/>
    <pc:docChg chg="undo custSel modSld">
      <pc:chgData name="Eben Bhujel" userId="0f9db9ec-00ad-46b6-9b96-35db36e90aee" providerId="ADAL" clId="{30FC3ADA-25B2-421A-9DD6-C6D2A033FFC6}" dt="2023-01-09T14:18:00.076" v="42"/>
      <pc:docMkLst>
        <pc:docMk/>
      </pc:docMkLst>
      <pc:sldChg chg="addCm modNotesTx">
        <pc:chgData name="Eben Bhujel" userId="0f9db9ec-00ad-46b6-9b96-35db36e90aee" providerId="ADAL" clId="{30FC3ADA-25B2-421A-9DD6-C6D2A033FFC6}" dt="2023-01-09T13:58:54.603" v="3"/>
        <pc:sldMkLst>
          <pc:docMk/>
          <pc:sldMk cId="1193706311" sldId="3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3:58:54.603" v="3"/>
              <pc2:cmMkLst xmlns:pc2="http://schemas.microsoft.com/office/powerpoint/2019/9/main/command">
                <pc:docMk/>
                <pc:sldMk cId="1193706311" sldId="370"/>
                <pc2:cmMk id="{8261B315-E3D0-4B7D-B2FF-3437BA29D7C1}"/>
              </pc2:cmMkLst>
            </pc226:cmChg>
          </p:ext>
        </pc:extLst>
      </pc:sldChg>
      <pc:sldChg chg="addCm modNotesTx">
        <pc:chgData name="Eben Bhujel" userId="0f9db9ec-00ad-46b6-9b96-35db36e90aee" providerId="ADAL" clId="{30FC3ADA-25B2-421A-9DD6-C6D2A033FFC6}" dt="2023-01-09T14:01:37.523" v="11"/>
        <pc:sldMkLst>
          <pc:docMk/>
          <pc:sldMk cId="1762104901" sldId="3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01:37.523" v="11"/>
              <pc2:cmMkLst xmlns:pc2="http://schemas.microsoft.com/office/powerpoint/2019/9/main/command">
                <pc:docMk/>
                <pc:sldMk cId="1762104901" sldId="377"/>
                <pc2:cmMk id="{30FD3B37-D8B3-4FFD-8DAA-BDD5536E5BB8}"/>
              </pc2:cmMkLst>
            </pc226:cmChg>
          </p:ext>
        </pc:extLst>
      </pc:sldChg>
      <pc:sldChg chg="addCm">
        <pc:chgData name="Eben Bhujel" userId="0f9db9ec-00ad-46b6-9b96-35db36e90aee" providerId="ADAL" clId="{30FC3ADA-25B2-421A-9DD6-C6D2A033FFC6}" dt="2023-01-09T14:02:20.830" v="12"/>
        <pc:sldMkLst>
          <pc:docMk/>
          <pc:sldMk cId="4187154971" sldId="3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02:20.830" v="12"/>
              <pc2:cmMkLst xmlns:pc2="http://schemas.microsoft.com/office/powerpoint/2019/9/main/command">
                <pc:docMk/>
                <pc:sldMk cId="4187154971" sldId="379"/>
                <pc2:cmMk id="{49FF1D14-189B-475B-BE87-F3B65F098AB1}"/>
              </pc2:cmMkLst>
            </pc226:cmChg>
          </p:ext>
        </pc:extLst>
      </pc:sldChg>
      <pc:sldChg chg="addCm">
        <pc:chgData name="Eben Bhujel" userId="0f9db9ec-00ad-46b6-9b96-35db36e90aee" providerId="ADAL" clId="{30FC3ADA-25B2-421A-9DD6-C6D2A033FFC6}" dt="2023-01-09T14:02:50.256" v="13"/>
        <pc:sldMkLst>
          <pc:docMk/>
          <pc:sldMk cId="581836706" sldId="38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02:50.256" v="13"/>
              <pc2:cmMkLst xmlns:pc2="http://schemas.microsoft.com/office/powerpoint/2019/9/main/command">
                <pc:docMk/>
                <pc:sldMk cId="581836706" sldId="381"/>
                <pc2:cmMk id="{696FD9B6-FEA2-4F4D-A079-ABDFA37E86ED}"/>
              </pc2:cmMkLst>
            </pc226:cmChg>
          </p:ext>
        </pc:extLst>
      </pc:sldChg>
      <pc:sldChg chg="addCm">
        <pc:chgData name="Eben Bhujel" userId="0f9db9ec-00ad-46b6-9b96-35db36e90aee" providerId="ADAL" clId="{30FC3ADA-25B2-421A-9DD6-C6D2A033FFC6}" dt="2023-01-09T14:03:35.630" v="14"/>
        <pc:sldMkLst>
          <pc:docMk/>
          <pc:sldMk cId="4131785051" sldId="3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03:35.630" v="14"/>
              <pc2:cmMkLst xmlns:pc2="http://schemas.microsoft.com/office/powerpoint/2019/9/main/command">
                <pc:docMk/>
                <pc:sldMk cId="4131785051" sldId="382"/>
                <pc2:cmMk id="{9086D4AC-816A-4B12-A361-B32384C37B4A}"/>
              </pc2:cmMkLst>
            </pc226:cmChg>
          </p:ext>
        </pc:extLst>
      </pc:sldChg>
      <pc:sldChg chg="addCm">
        <pc:chgData name="Eben Bhujel" userId="0f9db9ec-00ad-46b6-9b96-35db36e90aee" providerId="ADAL" clId="{30FC3ADA-25B2-421A-9DD6-C6D2A033FFC6}" dt="2023-01-09T14:03:56.625" v="15"/>
        <pc:sldMkLst>
          <pc:docMk/>
          <pc:sldMk cId="2963703164" sldId="3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03:56.625" v="15"/>
              <pc2:cmMkLst xmlns:pc2="http://schemas.microsoft.com/office/powerpoint/2019/9/main/command">
                <pc:docMk/>
                <pc:sldMk cId="2963703164" sldId="383"/>
                <pc2:cmMk id="{AA4AFA72-CA0F-4807-BCB8-462F3349ACB5}"/>
              </pc2:cmMkLst>
            </pc226:cmChg>
          </p:ext>
        </pc:extLst>
      </pc:sldChg>
      <pc:sldChg chg="addCm">
        <pc:chgData name="Eben Bhujel" userId="0f9db9ec-00ad-46b6-9b96-35db36e90aee" providerId="ADAL" clId="{30FC3ADA-25B2-421A-9DD6-C6D2A033FFC6}" dt="2023-01-09T14:04:34.830" v="16"/>
        <pc:sldMkLst>
          <pc:docMk/>
          <pc:sldMk cId="2140477479" sldId="38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04:34.830" v="16"/>
              <pc2:cmMkLst xmlns:pc2="http://schemas.microsoft.com/office/powerpoint/2019/9/main/command">
                <pc:docMk/>
                <pc:sldMk cId="2140477479" sldId="386"/>
                <pc2:cmMk id="{1B732BBB-4074-4D96-8249-13477983E9DA}"/>
              </pc2:cmMkLst>
            </pc226:cmChg>
          </p:ext>
        </pc:extLst>
      </pc:sldChg>
      <pc:sldChg chg="addCm">
        <pc:chgData name="Eben Bhujel" userId="0f9db9ec-00ad-46b6-9b96-35db36e90aee" providerId="ADAL" clId="{30FC3ADA-25B2-421A-9DD6-C6D2A033FFC6}" dt="2023-01-09T14:05:07.944" v="17"/>
        <pc:sldMkLst>
          <pc:docMk/>
          <pc:sldMk cId="1698643706" sldId="38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05:07.944" v="17"/>
              <pc2:cmMkLst xmlns:pc2="http://schemas.microsoft.com/office/powerpoint/2019/9/main/command">
                <pc:docMk/>
                <pc:sldMk cId="1698643706" sldId="388"/>
                <pc2:cmMk id="{EF444F5D-333E-4420-A28E-0332C2E4B2DD}"/>
              </pc2:cmMkLst>
            </pc226:cmChg>
          </p:ext>
        </pc:extLst>
      </pc:sldChg>
      <pc:sldChg chg="addCm">
        <pc:chgData name="Eben Bhujel" userId="0f9db9ec-00ad-46b6-9b96-35db36e90aee" providerId="ADAL" clId="{30FC3ADA-25B2-421A-9DD6-C6D2A033FFC6}" dt="2023-01-09T14:05:40.080" v="18"/>
        <pc:sldMkLst>
          <pc:docMk/>
          <pc:sldMk cId="51919688" sldId="38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05:40.080" v="18"/>
              <pc2:cmMkLst xmlns:pc2="http://schemas.microsoft.com/office/powerpoint/2019/9/main/command">
                <pc:docMk/>
                <pc:sldMk cId="51919688" sldId="389"/>
                <pc2:cmMk id="{133EBA4B-5EFF-47A9-B160-40BE06D5E526}"/>
              </pc2:cmMkLst>
            </pc226:cmChg>
          </p:ext>
        </pc:extLst>
      </pc:sldChg>
      <pc:sldChg chg="addCm modNotesTx">
        <pc:chgData name="Eben Bhujel" userId="0f9db9ec-00ad-46b6-9b96-35db36e90aee" providerId="ADAL" clId="{30FC3ADA-25B2-421A-9DD6-C6D2A033FFC6}" dt="2023-01-09T14:06:13.643" v="20"/>
        <pc:sldMkLst>
          <pc:docMk/>
          <pc:sldMk cId="1416470817" sldId="39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06:13.643" v="20"/>
              <pc2:cmMkLst xmlns:pc2="http://schemas.microsoft.com/office/powerpoint/2019/9/main/command">
                <pc:docMk/>
                <pc:sldMk cId="1416470817" sldId="391"/>
                <pc2:cmMk id="{FD4FC7BA-5471-4963-9636-2991115A7E1F}"/>
              </pc2:cmMkLst>
            </pc226:cmChg>
          </p:ext>
        </pc:extLst>
      </pc:sldChg>
      <pc:sldChg chg="addCm delCm modCm modNotesTx">
        <pc:chgData name="Eben Bhujel" userId="0f9db9ec-00ad-46b6-9b96-35db36e90aee" providerId="ADAL" clId="{30FC3ADA-25B2-421A-9DD6-C6D2A033FFC6}" dt="2023-01-09T14:09:38.730" v="30" actId="113"/>
        <pc:sldMkLst>
          <pc:docMk/>
          <pc:sldMk cId="2307684992" sldId="39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07:46.141" v="27"/>
              <pc2:cmMkLst xmlns:pc2="http://schemas.microsoft.com/office/powerpoint/2019/9/main/command">
                <pc:docMk/>
                <pc:sldMk cId="2307684992" sldId="392"/>
                <pc2:cmMk id="{E3FB9218-C0F7-47F3-9F04-5C1C35C8A5DA}"/>
              </pc2:cmMkLst>
              <pc226:cmRplyChg chg="add">
                <pc226:chgData name="Eben Bhujel" userId="0f9db9ec-00ad-46b6-9b96-35db36e90aee" providerId="ADAL" clId="{30FC3ADA-25B2-421A-9DD6-C6D2A033FFC6}" dt="2023-01-09T14:07:46.141" v="27"/>
                <pc2:cmRplyMkLst xmlns:pc2="http://schemas.microsoft.com/office/powerpoint/2019/9/main/command">
                  <pc:docMk/>
                  <pc:sldMk cId="2307684992" sldId="392"/>
                  <pc2:cmMk id="{E3FB9218-C0F7-47F3-9F04-5C1C35C8A5DA}"/>
                  <pc2:cmRplyMk id="{4FD0DCAA-64BA-4AE4-BCF4-91E09820530C}"/>
                </pc2:cmRplyMkLst>
              </pc226:cmRplyChg>
            </pc226:cmChg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09:30.513" v="28"/>
              <pc2:cmMkLst xmlns:pc2="http://schemas.microsoft.com/office/powerpoint/2019/9/main/command">
                <pc:docMk/>
                <pc:sldMk cId="2307684992" sldId="392"/>
                <pc2:cmMk id="{73EB2B3C-79CC-48ED-8B22-AB1C788DAF45}"/>
              </pc2:cmMkLst>
            </pc226:cmChg>
            <pc226:cmChg xmlns:pc226="http://schemas.microsoft.com/office/powerpoint/2022/06/main/command" chg="add del">
              <pc226:chgData name="Eben Bhujel" userId="0f9db9ec-00ad-46b6-9b96-35db36e90aee" providerId="ADAL" clId="{30FC3ADA-25B2-421A-9DD6-C6D2A033FFC6}" dt="2023-01-09T14:06:43.453" v="22"/>
              <pc2:cmMkLst xmlns:pc2="http://schemas.microsoft.com/office/powerpoint/2019/9/main/command">
                <pc:docMk/>
                <pc:sldMk cId="2307684992" sldId="392"/>
                <pc2:cmMk id="{79F6D948-FAC8-412B-9955-718D5E1912BD}"/>
              </pc2:cmMkLst>
            </pc226:cmChg>
            <pc226:cmChg xmlns:pc226="http://schemas.microsoft.com/office/powerpoint/2022/06/main/command" chg="add del">
              <pc226:chgData name="Eben Bhujel" userId="0f9db9ec-00ad-46b6-9b96-35db36e90aee" providerId="ADAL" clId="{30FC3ADA-25B2-421A-9DD6-C6D2A033FFC6}" dt="2023-01-09T14:06:54.450" v="24"/>
              <pc2:cmMkLst xmlns:pc2="http://schemas.microsoft.com/office/powerpoint/2019/9/main/command">
                <pc:docMk/>
                <pc:sldMk cId="2307684992" sldId="392"/>
                <pc2:cmMk id="{B5B4BE4F-42F1-4457-A184-2579FBC9FA58}"/>
              </pc2:cmMkLst>
            </pc226:cmChg>
          </p:ext>
        </pc:extLst>
      </pc:sldChg>
      <pc:sldChg chg="addCm modNotesTx">
        <pc:chgData name="Eben Bhujel" userId="0f9db9ec-00ad-46b6-9b96-35db36e90aee" providerId="ADAL" clId="{30FC3ADA-25B2-421A-9DD6-C6D2A033FFC6}" dt="2023-01-09T14:10:08.535" v="32"/>
        <pc:sldMkLst>
          <pc:docMk/>
          <pc:sldMk cId="3410148613" sldId="39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10:08.535" v="32"/>
              <pc2:cmMkLst xmlns:pc2="http://schemas.microsoft.com/office/powerpoint/2019/9/main/command">
                <pc:docMk/>
                <pc:sldMk cId="3410148613" sldId="394"/>
                <pc2:cmMk id="{A924C998-EE92-4B57-BEBB-1CBCE37B126A}"/>
              </pc2:cmMkLst>
            </pc226:cmChg>
          </p:ext>
        </pc:extLst>
      </pc:sldChg>
      <pc:sldChg chg="addCm">
        <pc:chgData name="Eben Bhujel" userId="0f9db9ec-00ad-46b6-9b96-35db36e90aee" providerId="ADAL" clId="{30FC3ADA-25B2-421A-9DD6-C6D2A033FFC6}" dt="2023-01-09T14:13:16.803" v="37"/>
        <pc:sldMkLst>
          <pc:docMk/>
          <pc:sldMk cId="1655385086" sldId="40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13:16.803" v="37"/>
              <pc2:cmMkLst xmlns:pc2="http://schemas.microsoft.com/office/powerpoint/2019/9/main/command">
                <pc:docMk/>
                <pc:sldMk cId="1655385086" sldId="403"/>
                <pc2:cmMk id="{E46A13D4-FF69-4C11-826B-CE2A8E9CE7F4}"/>
              </pc2:cmMkLst>
            </pc226:cmChg>
          </p:ext>
        </pc:extLst>
      </pc:sldChg>
      <pc:sldChg chg="addCm">
        <pc:chgData name="Eben Bhujel" userId="0f9db9ec-00ad-46b6-9b96-35db36e90aee" providerId="ADAL" clId="{30FC3ADA-25B2-421A-9DD6-C6D2A033FFC6}" dt="2023-01-09T14:16:25.659" v="41"/>
        <pc:sldMkLst>
          <pc:docMk/>
          <pc:sldMk cId="1412666237" sldId="4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16:25.659" v="41"/>
              <pc2:cmMkLst xmlns:pc2="http://schemas.microsoft.com/office/powerpoint/2019/9/main/command">
                <pc:docMk/>
                <pc:sldMk cId="1412666237" sldId="411"/>
                <pc2:cmMk id="{D766DE41-6721-409A-B4F4-66A1BC30D634}"/>
              </pc2:cmMkLst>
            </pc226:cmChg>
          </p:ext>
        </pc:extLst>
      </pc:sldChg>
      <pc:sldChg chg="addCm">
        <pc:chgData name="Eben Bhujel" userId="0f9db9ec-00ad-46b6-9b96-35db36e90aee" providerId="ADAL" clId="{30FC3ADA-25B2-421A-9DD6-C6D2A033FFC6}" dt="2023-01-09T14:18:00.076" v="42"/>
        <pc:sldMkLst>
          <pc:docMk/>
          <pc:sldMk cId="1346971881" sldId="41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18:00.076" v="42"/>
              <pc2:cmMkLst xmlns:pc2="http://schemas.microsoft.com/office/powerpoint/2019/9/main/command">
                <pc:docMk/>
                <pc:sldMk cId="1346971881" sldId="419"/>
                <pc2:cmMk id="{B9CF7A57-79F7-4D46-93A2-30E11DD18E93}"/>
              </pc2:cmMkLst>
            </pc226:cmChg>
          </p:ext>
        </pc:extLst>
      </pc:sldChg>
      <pc:sldChg chg="addCm modNotesTx">
        <pc:chgData name="Eben Bhujel" userId="0f9db9ec-00ad-46b6-9b96-35db36e90aee" providerId="ADAL" clId="{30FC3ADA-25B2-421A-9DD6-C6D2A033FFC6}" dt="2023-01-09T14:15:16.064" v="40"/>
        <pc:sldMkLst>
          <pc:docMk/>
          <pc:sldMk cId="292708084" sldId="44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14:49.710" v="39"/>
              <pc2:cmMkLst xmlns:pc2="http://schemas.microsoft.com/office/powerpoint/2019/9/main/command">
                <pc:docMk/>
                <pc:sldMk cId="292708084" sldId="442"/>
                <pc2:cmMk id="{C1105AC4-CF55-4893-8412-B9580DEDEA5A}"/>
              </pc2:cmMkLst>
            </pc226:cmChg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15:16.064" v="40"/>
              <pc2:cmMkLst xmlns:pc2="http://schemas.microsoft.com/office/powerpoint/2019/9/main/command">
                <pc:docMk/>
                <pc:sldMk cId="292708084" sldId="442"/>
                <pc2:cmMk id="{C01261F3-D36E-4205-BCD4-E3580764185E}"/>
              </pc2:cmMkLst>
            </pc226:cmChg>
          </p:ext>
        </pc:extLst>
      </pc:sldChg>
      <pc:sldChg chg="addCm">
        <pc:chgData name="Eben Bhujel" userId="0f9db9ec-00ad-46b6-9b96-35db36e90aee" providerId="ADAL" clId="{30FC3ADA-25B2-421A-9DD6-C6D2A033FFC6}" dt="2023-01-09T14:11:24.059" v="34"/>
        <pc:sldMkLst>
          <pc:docMk/>
          <pc:sldMk cId="4094832616" sldId="4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11:24.059" v="34"/>
              <pc2:cmMkLst xmlns:pc2="http://schemas.microsoft.com/office/powerpoint/2019/9/main/command">
                <pc:docMk/>
                <pc:sldMk cId="4094832616" sldId="450"/>
                <pc2:cmMk id="{E280D908-07BB-4861-8019-55AE039C717F}"/>
              </pc2:cmMkLst>
            </pc226:cmChg>
          </p:ext>
        </pc:extLst>
      </pc:sldChg>
      <pc:sldChg chg="addCm">
        <pc:chgData name="Eben Bhujel" userId="0f9db9ec-00ad-46b6-9b96-35db36e90aee" providerId="ADAL" clId="{30FC3ADA-25B2-421A-9DD6-C6D2A033FFC6}" dt="2023-01-09T14:11:04.663" v="33"/>
        <pc:sldMkLst>
          <pc:docMk/>
          <pc:sldMk cId="2375988172" sldId="4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11:04.663" v="33"/>
              <pc2:cmMkLst xmlns:pc2="http://schemas.microsoft.com/office/powerpoint/2019/9/main/command">
                <pc:docMk/>
                <pc:sldMk cId="2375988172" sldId="451"/>
                <pc2:cmMk id="{18A0766A-E413-436F-9D8D-BAE84DCC6AC5}"/>
              </pc2:cmMkLst>
            </pc226:cmChg>
          </p:ext>
        </pc:extLst>
      </pc:sldChg>
      <pc:sldChg chg="addCm">
        <pc:chgData name="Eben Bhujel" userId="0f9db9ec-00ad-46b6-9b96-35db36e90aee" providerId="ADAL" clId="{30FC3ADA-25B2-421A-9DD6-C6D2A033FFC6}" dt="2023-01-09T14:11:41.461" v="35"/>
        <pc:sldMkLst>
          <pc:docMk/>
          <pc:sldMk cId="1238191573" sldId="45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11:41.461" v="35"/>
              <pc2:cmMkLst xmlns:pc2="http://schemas.microsoft.com/office/powerpoint/2019/9/main/command">
                <pc:docMk/>
                <pc:sldMk cId="1238191573" sldId="452"/>
                <pc2:cmMk id="{1F35AF13-D0BA-46BE-AD22-4D2020E6EAA4}"/>
              </pc2:cmMkLst>
            </pc226:cmChg>
          </p:ext>
        </pc:extLst>
      </pc:sldChg>
      <pc:sldChg chg="addCm">
        <pc:chgData name="Eben Bhujel" userId="0f9db9ec-00ad-46b6-9b96-35db36e90aee" providerId="ADAL" clId="{30FC3ADA-25B2-421A-9DD6-C6D2A033FFC6}" dt="2023-01-09T14:12:32.105" v="36"/>
        <pc:sldMkLst>
          <pc:docMk/>
          <pc:sldMk cId="1783352959" sldId="45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30FC3ADA-25B2-421A-9DD6-C6D2A033FFC6}" dt="2023-01-09T14:12:32.105" v="36"/>
              <pc2:cmMkLst xmlns:pc2="http://schemas.microsoft.com/office/powerpoint/2019/9/main/command">
                <pc:docMk/>
                <pc:sldMk cId="1783352959" sldId="454"/>
                <pc2:cmMk id="{0065BC65-6F41-4B73-99FF-9501E0CBE061}"/>
              </pc2:cmMkLst>
            </pc226:cmChg>
          </p:ext>
        </pc:extLst>
      </pc:sldChg>
    </pc:docChg>
  </pc:docChgLst>
  <pc:docChgLst>
    <pc:chgData name="Eben Bhujel" userId="0f9db9ec-00ad-46b6-9b96-35db36e90aee" providerId="ADAL" clId="{2D416D22-B26B-493C-BEC0-4864AD1DA1FF}"/>
    <pc:docChg chg="">
      <pc:chgData name="Eben Bhujel" userId="0f9db9ec-00ad-46b6-9b96-35db36e90aee" providerId="ADAL" clId="{2D416D22-B26B-493C-BEC0-4864AD1DA1FF}" dt="2023-03-28T07:44:48.144" v="2"/>
      <pc:docMkLst>
        <pc:docMk/>
      </pc:docMkLst>
      <pc:sldChg chg="delCm">
        <pc:chgData name="Eben Bhujel" userId="0f9db9ec-00ad-46b6-9b96-35db36e90aee" providerId="ADAL" clId="{2D416D22-B26B-493C-BEC0-4864AD1DA1FF}" dt="2023-03-28T07:44:38.459" v="1"/>
        <pc:sldMkLst>
          <pc:docMk/>
          <pc:sldMk cId="4094832616" sldId="45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2D416D22-B26B-493C-BEC0-4864AD1DA1FF}" dt="2023-03-28T07:44:38.459" v="1"/>
              <pc2:cmMkLst xmlns:pc2="http://schemas.microsoft.com/office/powerpoint/2019/9/main/command">
                <pc:docMk/>
                <pc:sldMk cId="4094832616" sldId="450"/>
                <pc2:cmMk id="{FEB615D5-2220-BAC9-316C-2A26618D7A82}"/>
              </pc2:cmMkLst>
            </pc226:cmChg>
          </p:ext>
        </pc:extLst>
      </pc:sldChg>
      <pc:sldChg chg="delCm">
        <pc:chgData name="Eben Bhujel" userId="0f9db9ec-00ad-46b6-9b96-35db36e90aee" providerId="ADAL" clId="{2D416D22-B26B-493C-BEC0-4864AD1DA1FF}" dt="2023-03-28T07:44:26.602" v="0"/>
        <pc:sldMkLst>
          <pc:docMk/>
          <pc:sldMk cId="2375988172" sldId="45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2D416D22-B26B-493C-BEC0-4864AD1DA1FF}" dt="2023-03-28T07:44:26.602" v="0"/>
              <pc2:cmMkLst xmlns:pc2="http://schemas.microsoft.com/office/powerpoint/2019/9/main/command">
                <pc:docMk/>
                <pc:sldMk cId="2375988172" sldId="451"/>
                <pc2:cmMk id="{40E9F677-E29C-ECCF-6028-C9D087953D1C}"/>
              </pc2:cmMkLst>
            </pc226:cmChg>
          </p:ext>
        </pc:extLst>
      </pc:sldChg>
      <pc:sldChg chg="delCm">
        <pc:chgData name="Eben Bhujel" userId="0f9db9ec-00ad-46b6-9b96-35db36e90aee" providerId="ADAL" clId="{2D416D22-B26B-493C-BEC0-4864AD1DA1FF}" dt="2023-03-28T07:44:48.144" v="2"/>
        <pc:sldMkLst>
          <pc:docMk/>
          <pc:sldMk cId="1238191573" sldId="45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2D416D22-B26B-493C-BEC0-4864AD1DA1FF}" dt="2023-03-28T07:44:48.144" v="2"/>
              <pc2:cmMkLst xmlns:pc2="http://schemas.microsoft.com/office/powerpoint/2019/9/main/command">
                <pc:docMk/>
                <pc:sldMk cId="1238191573" sldId="452"/>
                <pc2:cmMk id="{C957B514-05E6-9094-F79B-8BCB6A431AAA}"/>
              </pc2:cmMkLst>
            </pc226:cmChg>
          </p:ext>
        </pc:extLst>
      </pc:sldChg>
    </pc:docChg>
  </pc:docChgLst>
  <pc:docChgLst>
    <pc:chgData name="Eben Bhujel" userId="0f9db9ec-00ad-46b6-9b96-35db36e90aee" providerId="ADAL" clId="{F087E42F-4A49-4A84-8384-2FD1BBDC9631}"/>
    <pc:docChg chg="modSld">
      <pc:chgData name="Eben Bhujel" userId="0f9db9ec-00ad-46b6-9b96-35db36e90aee" providerId="ADAL" clId="{F087E42F-4A49-4A84-8384-2FD1BBDC9631}" dt="2023-05-22T12:03:18.970" v="1"/>
      <pc:docMkLst>
        <pc:docMk/>
      </pc:docMkLst>
      <pc:sldChg chg="addCm">
        <pc:chgData name="Eben Bhujel" userId="0f9db9ec-00ad-46b6-9b96-35db36e90aee" providerId="ADAL" clId="{F087E42F-4A49-4A84-8384-2FD1BBDC9631}" dt="2023-05-22T12:03:18.970" v="1"/>
        <pc:sldMkLst>
          <pc:docMk/>
          <pc:sldMk cId="1412666237" sldId="4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Eben Bhujel" userId="0f9db9ec-00ad-46b6-9b96-35db36e90aee" providerId="ADAL" clId="{F087E42F-4A49-4A84-8384-2FD1BBDC9631}" dt="2023-05-22T12:03:18.970" v="1"/>
              <pc2:cmMkLst xmlns:pc2="http://schemas.microsoft.com/office/powerpoint/2019/9/main/command">
                <pc:docMk/>
                <pc:sldMk cId="1412666237" sldId="411"/>
                <pc2:cmMk id="{99FF6A72-802A-4A34-AE34-049D1924A373}"/>
              </pc2:cmMkLst>
            </pc226:cmChg>
          </p:ext>
        </pc:extLst>
      </pc:sldChg>
      <pc:sldChg chg="modSp mod">
        <pc:chgData name="Eben Bhujel" userId="0f9db9ec-00ad-46b6-9b96-35db36e90aee" providerId="ADAL" clId="{F087E42F-4A49-4A84-8384-2FD1BBDC9631}" dt="2023-05-22T12:02:33.119" v="0" actId="6549"/>
        <pc:sldMkLst>
          <pc:docMk/>
          <pc:sldMk cId="292708084" sldId="442"/>
        </pc:sldMkLst>
        <pc:spChg chg="mod">
          <ac:chgData name="Eben Bhujel" userId="0f9db9ec-00ad-46b6-9b96-35db36e90aee" providerId="ADAL" clId="{F087E42F-4A49-4A84-8384-2FD1BBDC9631}" dt="2023-05-22T12:02:33.119" v="0" actId="6549"/>
          <ac:spMkLst>
            <pc:docMk/>
            <pc:sldMk cId="292708084" sldId="442"/>
            <ac:spMk id="8" creationId="{AA82FFB6-2FBF-491B-8E53-E193F0CBD1A2}"/>
          </ac:spMkLst>
        </pc:spChg>
      </pc:sldChg>
    </pc:docChg>
  </pc:docChgLst>
  <pc:docChgLst>
    <pc:chgData name="Eben Bhujel" userId="0f9db9ec-00ad-46b6-9b96-35db36e90aee" providerId="ADAL" clId="{54AA2BD6-4416-4819-A7A5-0B52564DFF6C}"/>
    <pc:docChg chg="">
      <pc:chgData name="Eben Bhujel" userId="0f9db9ec-00ad-46b6-9b96-35db36e90aee" providerId="ADAL" clId="{54AA2BD6-4416-4819-A7A5-0B52564DFF6C}" dt="2023-08-02T09:31:09.356" v="0"/>
      <pc:docMkLst>
        <pc:docMk/>
      </pc:docMkLst>
      <pc:sldChg chg="delCm">
        <pc:chgData name="Eben Bhujel" userId="0f9db9ec-00ad-46b6-9b96-35db36e90aee" providerId="ADAL" clId="{54AA2BD6-4416-4819-A7A5-0B52564DFF6C}" dt="2023-08-02T09:31:09.356" v="0"/>
        <pc:sldMkLst>
          <pc:docMk/>
          <pc:sldMk cId="1412666237" sldId="4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ben Bhujel" userId="0f9db9ec-00ad-46b6-9b96-35db36e90aee" providerId="ADAL" clId="{54AA2BD6-4416-4819-A7A5-0B52564DFF6C}" dt="2023-08-02T09:31:09.356" v="0"/>
              <pc2:cmMkLst xmlns:pc2="http://schemas.microsoft.com/office/powerpoint/2019/9/main/command">
                <pc:docMk/>
                <pc:sldMk cId="1412666237" sldId="411"/>
                <pc2:cmMk id="{99FF6A72-802A-4A34-AE34-049D1924A373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93E7962D-2BC7-AC4D-8AF6-4D773DF6E7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sv-SE"/>
              <a:t>FORB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16146D4-B27F-A14B-AE10-FB1CE0FC93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582EE-D4F7-2443-B5D1-79E9D43FA05A}" type="datetime1">
              <a:rPr lang="sv-SE" smtClean="0"/>
              <a:t>2023-08-02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ECB0F73-9802-0B47-AF9F-3EFFC8BBD1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3F1BAC2-54EA-D244-B158-D979F637FA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FBC57-9DA0-9E44-BFA6-90C691399BB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5902799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FORB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7DBD2-2B10-4EF4-A6B5-C85AC3CD1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205785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</a:t>
            </a:fld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5F1DB1E-CFD5-9D4F-B0C4-69DF1008B91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3F28D6D-EA6A-E844-8FEC-210152C040C6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sidhuvud 5">
            <a:extLst>
              <a:ext uri="{FF2B5EF4-FFF2-40B4-BE49-F238E27FC236}">
                <a16:creationId xmlns:a16="http://schemas.microsoft.com/office/drawing/2014/main" id="{F73A8976-9EEE-0841-B8FF-00CCB69FE9B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</p:spTree>
    <p:extLst>
      <p:ext uri="{BB962C8B-B14F-4D97-AF65-F5344CB8AC3E}">
        <p14:creationId xmlns:p14="http://schemas.microsoft.com/office/powerpoint/2010/main" val="553910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tjeks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ojil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ishqï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weiqKd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l=;=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y,fhka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;=j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y`v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Tiafia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jkdka;rh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yryd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t&lt;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suyka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ia:dkhlg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meñKshd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t;k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reKfhla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lrñka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dhkhl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ifydaoßh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ilska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m&lt;;=re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ñka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fj&lt;|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&lt;a§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y÷kd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-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Tfkda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whsßia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ifydaor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ifydaoßhka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fofokdhs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msgqmi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ieÕù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mgka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a;d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dfõ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S;h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ßoauh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iaik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ix.S;hla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ujñka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tlsfkl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uqiqjqKd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S;h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m%fõYfuka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t&lt;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suyk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fj;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mshuka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eyeKq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ufhl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oelmq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Tfkda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whsßia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mqÿuhg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kuq;aa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fukau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wehg;a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k&lt;d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ïudkfha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§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fkdfok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jgyd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.;a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uqyqKg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iskdjla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whsßia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miafi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g m&lt;;=re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álla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ÿkakd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;=ka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ijia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l;dny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lrñka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ix.S;h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  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730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B&lt;Õ fj&lt;|fmd&lt; Èkfha§ ishdkd wehf.a w¨;a hd¿fjd f;a lvh bÈßmsg bkajd ±lald' f;a lvfha whs;sldrhd Tjqkag lE.eiqjd" —hkjd hkak" crd ‍fnrldrfhdæ˜‍  Tfkda fldamhg m;a jQ kuq;a whsßia Tyqj t;kska wylg weof.k .shd' Tfkda fjkqfjka f;a yoñka isá lvh whs;slref.a mq;d ,eÊcdfjka n,d isáhd'</a:t>
            </a:r>
            <a:endParaRPr lang="sv-SE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116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óg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ojil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zfnr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ykïZ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lsh,d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y,d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snqKq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mqjre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;,d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snqfKa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keye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úfgl;a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lvj,ska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lsisjla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ñ, 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f;areï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.;a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yoj;g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nrla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oekqKd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tÈk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;%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wïud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lrñka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ljodj;a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lvj,g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hkafk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ke;af;a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lsh,d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weyqjd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—‍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fj,d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jvd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fyd|hs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˜‍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hkqfjka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&lt;s;=re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ÿka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kuq;a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flfkl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=u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§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idorfhka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s.kafka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ke;af;a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oehs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f;areï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fkdyels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ta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|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È.ska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È.g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wehf.ka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úuiqjd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Tfkda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whsßia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lvfha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rij;a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m&lt;;=re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wdYdfjka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l:d l&lt;d'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wka;sfï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§"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B&lt;Õ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ojfia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m&lt;;=re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lvfhka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m&lt;;=re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lsysmhla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wrf.k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n,kak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tlÕ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672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lvh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whs;slref.a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ksjfia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fn%daka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i,lmq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wdldrh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m%Yak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l,n,hla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lvfha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ysñlre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jvd;a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f.!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rjhg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jdolfhl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wdvïnr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olaI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ix.S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;{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kuq;a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oeä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n,dfmdfrd;a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;=j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fn%daka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fld;rï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W;aidy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l&lt;;a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b;du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uQ,sl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d,hla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neß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Kkdjla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siafia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n,y;aldrfhka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mqyqKq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nñka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ßre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f,i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úfõpkh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eîfuka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miqj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fn%dakag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|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¨‍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ridiajdohka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ù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f.dia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ÿria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ßoauhg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is; we§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Ôú;hla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isysk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ueõjd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 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098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ld,h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f.ù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h;au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whsßia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Tfkda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sfokd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ks;ru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le,Efõ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yuqù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tlaj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mqreÿ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isysk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ueõfõ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flfkl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idorfhka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s.kakd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újD;j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yels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fj&lt;|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 ;=&lt;§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tlaj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iqkaor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ix.S;h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yels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ld,hla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</a:t>
            </a:r>
            <a:r>
              <a:rPr lang="en-GB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hs' 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731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i;shlu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Tfkda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whsßia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t&lt;j¿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lfâÈ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ne,Sug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Tjqkaf.ka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m&lt;;=re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j¾. ñ,§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kakjd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Èkla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máh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u;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ndf.k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l=;=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y,fhka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n,d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Tfkda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ÿgqjd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—‍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yskdfjk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˜‍"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Tfkda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lsõjd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—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tafl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Yíoh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lshkafk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i;=g'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kgkjd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yskdfjkjd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˜‍'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ujf.a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a;d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wfkla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t;ekg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ùug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mgka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.;a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úuiqjd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tod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ujg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t&lt;j¿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ál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blau‚ka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mq¿jka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fj&lt;|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fldgig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meñfKk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s.ekSu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wi,ajeis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lv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ysñhka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l,n,hg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kuq;a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;¾l lf&lt;a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flfkl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gu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tlsfkldf.ka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ñ,§ .;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yels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ish,a,kagu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jvd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|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wdodhï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efnkq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njhs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r>
              <a:rPr lang="sv-SE" dirty="0">
                <a:latin typeface="FMMalithi" panose="00000400000000000000" pitchFamily="2" charset="0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907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áh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,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¿‍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ñksfila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l=¿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nvq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Kñka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isáh;a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| fj&lt;|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dula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snqfK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keye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fj&lt;|du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jeä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ÈhqKq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˜‍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yefudau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idorfhka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s.ksuq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˜‍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hkqfjka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mqjrejla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iú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fhdackd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Tfkda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uy,a,d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i|yd</a:t>
            </a:r>
            <a:r>
              <a:rPr lang="en-GB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fnrhl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rEmhla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w,xldr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mqjrejla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mska;dre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endParaRPr lang="en-GB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uy¿‍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ñksidf.a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fj&lt;|du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jeä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miqj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l%ufhka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wfkl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=;a fj&lt;|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ie,a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ysñhkag;a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ta;a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fukau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lv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j,;a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    —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yefudau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idorfhka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s.ksuq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˜‍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mqjre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fmfkkakg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mgka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a;d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fj&lt;|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ÈhqKq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246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kuq;a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ish,a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fyd¢ka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isÿ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keye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udf.a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fj&lt;|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ie,g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we;=¿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ùu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fn%daka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ìhg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tf;la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mej;s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merKs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l%uj,g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;¾ckhla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f,i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ÿgq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ta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iudk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woyia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mqjre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lvd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oud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ysßyer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 fj&lt;|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 ;=&lt;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l,n,ldÍ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ajh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j¾Okh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neúka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fj&lt;|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iNdj;a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lkiai,a,g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m;ajqKd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728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fn%daka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mshdf.a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l+fgdamdhkag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iydh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§u m%;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slafIam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 ta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fjkqjg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¿ l=¿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nvq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kaod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fj&lt;|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iNdj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fj&lt;|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¨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m%ix.hla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meje;aùug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a;d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fn%daka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wfkla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l:dj,g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S;j,g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§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leu;s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jkafka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s.ekSug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mqreÿ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we;ehs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is;=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  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997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m%ix.h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|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ieu;eku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me;sr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ñksiqka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ÿr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meñ‚hd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fj&lt;|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ie,a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ysñfhda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tÈk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fjkodg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jvd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fndfyda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a;d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wka;sfï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m%ix.h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wdrïN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fj,dj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¿ l=¿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nvq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kaod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;u ,S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iaik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d,hla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Èh‚h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|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wiajekakla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§u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fjkqfjka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foúhkag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;{;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S;hla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dhkd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udf.a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ld,fha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Kkdjla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ÿIalr;d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ú£fuka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miqj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S;h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udg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t;rï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m%fhdackj;a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ukaoehs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meyeÈ,s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msßi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iskyj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m%Kduh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olajk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ÿgq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fn%daka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mqÿuhg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  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556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</a:t>
            </a:fld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7F9587B-F422-284D-9F39-B607376883E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0F7EE07-0028-9742-B23B-FE37E6BBE572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sidhuvud 5">
            <a:extLst>
              <a:ext uri="{FF2B5EF4-FFF2-40B4-BE49-F238E27FC236}">
                <a16:creationId xmlns:a16="http://schemas.microsoft.com/office/drawing/2014/main" id="{CC5AD1CA-A69D-1F4B-8F50-CC77250D631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</p:spTree>
    <p:extLst>
      <p:ext uri="{BB962C8B-B14F-4D97-AF65-F5344CB8AC3E}">
        <p14:creationId xmlns:p14="http://schemas.microsoft.com/office/powerpoint/2010/main" val="582750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¿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kaod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Tfkdag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whsßiag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fõÈldjg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wdrdOkd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l;kaor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mjid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jkdka;rfha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&lt;mdf¾ r`.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wd;auhg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f.!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rjhla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jYfhka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w,xldr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;d, ks¾udKh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m&lt;;=re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wdrlaIdldÍj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ekSu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fjkqfjka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Kdgq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wd;auhg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;+;s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.s.=ï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.S;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dhkd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 m&lt;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j;djg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k&lt;d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eñhka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woyia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lf&lt;a l=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ulao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f;areï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mgka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a;d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fn%daka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ta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ne¨jd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279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wjidkfha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fõÈldjg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meñK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Tfkda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whsßia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isysm;a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f;d,a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u;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sfokd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tlaj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mgka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a;d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úu;sfhka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ksy`v;djla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me;sr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ñka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Èfkl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tljr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snqfKa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keye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dfjka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ks¾udKh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foúhka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 .=K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laùfï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;d,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jd;h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yryd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mdù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f.dia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mdr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r`.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d,hg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Tfkda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ßoauh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uqiq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S;h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ùu;a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msßi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tlsfkldf.a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uqyqKq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ne¨jd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iuyre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fo.sähdfjka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w;amqä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§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iuyre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n,d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a;d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fn%daka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n,d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ryska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mqmqrñka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˜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fødayshdæ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˜‍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lshñka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eiqjd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n,d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fn%daka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uqyqK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fYdalfhka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;u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i,ñka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f.,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jgd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t,a,d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mshdf.a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fj&lt;| l=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áh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u;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ioyg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msgj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670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m%ix.fhka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miq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.ï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foflys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l;dnyla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fj&lt;|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lvhl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flfkl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gu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fiajd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Èh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;=o@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eyeKq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uhskag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Èh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 o@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ljod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;=o@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Kkdjlg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miqj;a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ïjeishkag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ju;a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ta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tlÕ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neßjqKd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w;aoelSïj,g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weyqïlka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§"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¨‍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fokdf.a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wjxlNdjh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ÿgq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fj&lt;|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iNdj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fufia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Skaÿ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l&lt;d( —fj&lt;|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 ;=&lt; 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ish¨u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‍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ñksiqkag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fyd¢ka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i,lkq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eìh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hæ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˜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yku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b;sßj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zfnr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ykïZ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mqjre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kuq;a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iïnkaOfhka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iNdj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me;a;la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ekSu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m%;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slafIam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 ta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fjkqjg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—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hdf.a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wjxl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.re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wkq.ukh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we;˜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hkqfjka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m%ldY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 </a:t>
            </a:r>
            <a:r>
              <a:rPr lang="sv-SE" dirty="0">
                <a:latin typeface="FMMalithi" panose="00000400000000000000" pitchFamily="2" charset="0"/>
              </a:rPr>
              <a:t> </a:t>
            </a: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917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fj&lt;|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fj&lt;| l=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áhl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§ u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ukaj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s.kq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ye`.S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hdug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Kkdjla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kuq;a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i;shl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Tfkda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whsßia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tlaj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ysifla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iqÿ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ù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we`.s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oro`vq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f;la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dfõ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.S;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lrñka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olakg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enqKd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   </a:t>
            </a:r>
            <a:r>
              <a:rPr lang="sv-SE" dirty="0">
                <a:effectLst/>
                <a:latin typeface="FMMalithi" panose="00000400000000000000" pitchFamily="2" charset="0"/>
              </a:rPr>
              <a:t> 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207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Tn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ztlu;a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ldf,lZ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keu;s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l=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vd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lKavdhï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idlÉPdj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y÷kajd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fok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úg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fuu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ia,hsvh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m%o¾Ykh l&lt;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hs'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ia,hsvfha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jpkhla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hï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wdldrhlska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l;kaorhg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iïnkaOù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nj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u;l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nd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kak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endParaRPr lang="sv-SE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216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i="1" kern="1200" baseline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wxl 25 isg 46 olajd jk </a:t>
            </a:r>
            <a:r>
              <a:rPr lang="en-GB" sz="1200" i="1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ia,hsv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u.ska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2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jeks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ieisfha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bosßm;a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ksrEmKh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sfí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bÈßm;a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(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is;Sfï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yDoh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idlaIsfha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weoySfï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oeÍfï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endParaRPr lang="en-GB" sz="1200" b="1" i="1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ye¢kaùu</a:t>
            </a:r>
            <a:br>
              <a:rPr lang="en-GB" sz="1200" b="1" kern="1200" dirty="0">
                <a:effectLst/>
                <a:cs typeface="+mn-lt"/>
              </a:rPr>
            </a:b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b;ska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u.ska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wdrlaId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lrkafka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ljqreka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o"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ke;fyd;a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o@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fontAlgn="base"/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;¾ldkql+,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&lt;s;=r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hehs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isf;kakg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mq¿jka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kuq;a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jYfhkau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u.ska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ta ;=&lt;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wd.ñl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wdrlaId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lrkafka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keye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foúhka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jykafiaj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mQckSh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wdrlaId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lrkafka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keye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wfkla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udkj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ysñlula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u.ska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fukau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fuu.ska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wdrlaId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lrkafka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ñksiqkajhs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  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fontAlgn="base"/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iïmQ¾K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is;Sfï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yDoh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idlaIsfha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hs'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u.ska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ljqrekao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lrkafka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ulao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ljr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wd.ulg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wh;ao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fkdi,ld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ñksfil=f.au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wdrlaId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469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mokï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ù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we;af;a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¨‍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ñksiqkag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my;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uQ,sl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wjYH;d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we;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u;hs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(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is;Sug;a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hym;a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i;H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oehs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SrKh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eîug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¦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fmdÿ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wkkH;d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lKavdhïj,g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ùug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¦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woyia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m%Yak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ekSug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yDoh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idlaIshg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úreoaO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m%;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slafIam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is;Sug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ùug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m%.=K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m%Yak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ekSug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m%;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slafIam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 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8746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wmg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sfnk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fudkjdo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@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b;ska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fudkjdo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@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cd;Hka;r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iïuq;sj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i|ykaù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sfnk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n,uq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(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isú,a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foaYmd,k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|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cd;Hka;r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iïuq;sfha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(ICCPR)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18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j.ka;sh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u.ska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wdrlaId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sfnkjd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kS;sfhka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ne£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súiqula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rgj,a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173 la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cd;Hka;r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wkq.ukh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fmdfrdkaÿù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^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iyNd.Sjkakkaf.a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rg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o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fuu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iïuq;sh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sf.k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sfí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oehs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Tjqkag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mjikak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&amp;</a:t>
            </a:r>
            <a:endParaRPr lang="en-GB" sz="1200" b="1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3019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tys 18 jeks j.ka;sfha m&lt;uq jeks jdlHfha fufia i|yka fjkjd(</a:t>
            </a:r>
            <a:endParaRPr lang="en-US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 </a:t>
            </a:r>
            <a:endParaRPr lang="en-US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—is;Sfï" yDoh idlaIsfha iy wd.u weoySfï ksoyi iEu mqoa.,fhl=gu ;sìh hq;=h'˜</a:t>
            </a:r>
            <a:endParaRPr lang="sv-SE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4234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eyeKq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ufhla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me&lt;£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Èh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hehs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is;+"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l;kaorfha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flfkl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gu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úiska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is;kakg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sfhkjd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GB" dirty="0">
              <a:latin typeface="FMMalithi" panose="00000400000000000000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670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i="1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wxl 3 isg 23 olajd jk 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ia,hsâ u.ska ztlu;a tl ldf,lZ wNHdih i|yd Ndú;d lrk ,o l;dj ksrEmKh flfrhs' </a:t>
            </a:r>
            <a:endParaRPr lang="en-GB" i="1" dirty="0">
              <a:latin typeface="FMMalithi" panose="00000400000000000000" pitchFamily="2" charset="0"/>
            </a:endParaRPr>
          </a:p>
          <a:p>
            <a:r>
              <a:rPr lang="en-GB" i="1" dirty="0"/>
              <a:t> </a:t>
            </a:r>
            <a:endParaRPr lang="sv-SE" i="1" dirty="0"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k&lt;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dfõ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fnrfha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.S;</a:t>
            </a:r>
            <a:endParaRPr lang="en-US" dirty="0">
              <a:effectLst/>
              <a:latin typeface="FMMalithi" panose="00000400000000000000" pitchFamily="2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 </a:t>
            </a:r>
            <a:endParaRPr lang="en-US" dirty="0">
              <a:effectLst/>
              <a:latin typeface="FMMalithi" panose="00000400000000000000" pitchFamily="2" charset="0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le;ßka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lEIa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isâfi,a-udß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úka;¾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m%d.a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úisks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dirty="0">
              <a:effectLst/>
              <a:latin typeface="FMMalithi" panose="00000400000000000000" pitchFamily="2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Ñ;%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fgdì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ksõiï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úisks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r>
              <a:rPr lang="en-GB" dirty="0">
                <a:cs typeface="Calibri"/>
              </a:rPr>
              <a:t> </a:t>
            </a: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8577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ukaf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mshdf.a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l%shd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jerÈ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hehs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mshdg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Woõ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m%;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slafIam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fn%dakag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idlaIshg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weyqïlka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§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wmg;a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sfhkjd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 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681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Íug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wh;a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ùug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tkï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wd.ñl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wd.ñl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mokï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.;a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wkkH;djhla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ekSug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sfnkjd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dfõ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l;dfõ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ïjeishka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wmf.ka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fndfyda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fofkla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wjxl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orkjd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fnod.kakd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m%cdj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jYfhka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.;a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  </a:t>
            </a:r>
            <a:r>
              <a:rPr lang="sv-SE" dirty="0">
                <a:effectLst/>
                <a:latin typeface="FMMalithi" panose="00000400000000000000" pitchFamily="2" charset="0"/>
              </a:rPr>
              <a:t> 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9495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kuq;a wm Ôj;a jkafka l=uk iudchl jqk;a" wmf.a úYajdi fl;rï i;H iy ksjerÈ jqk;a" ;ukaf.a k&lt;dj .,jd oud ;u m%cdj yer .sh fn%daka jf.a l=uk fya;=jla ksid fyda ;ukaf.a úYajdi fyda ;ukaf.a m%cdj flfrys úYajdih ke;s jqKq wh bkak mq¿jka'</a:t>
            </a:r>
            <a:r>
              <a:rPr lang="sv-SE">
                <a:effectLst/>
                <a:latin typeface="FMMalithi" panose="00000400000000000000" pitchFamily="2" charset="0"/>
              </a:rPr>
              <a:t> </a:t>
            </a:r>
            <a:endParaRPr lang="sv-SE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197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cd;Hka;r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udkj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ysñlï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kS;sfha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§"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Tfí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whs;sh</a:t>
            </a:r>
            <a:r>
              <a:rPr lang="en-GB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iu.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Tfí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hdug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whs;sh;a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wdrlaId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 </a:t>
            </a:r>
            <a:r>
              <a:rPr lang="sv-SE" dirty="0">
                <a:effectLst/>
                <a:latin typeface="FMMalithi" panose="00000400000000000000" pitchFamily="2" charset="0"/>
              </a:rPr>
              <a:t> 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3088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is;Sug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m%Yak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fndfyda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wNHka;r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f,i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y÷kajkjd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tajd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ukfia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wd;aufha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isÿfjñka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mj;sk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foaj,a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sn|j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wkkH;djhg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ta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lshkafk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ljqrekao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|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;=&lt;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yeÕSug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;=j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tajd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mru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cd;Hka;r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kS;sh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hgf;a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úfgl;a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lsisÿ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fhl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rchlg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keye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  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fontAlgn="base"/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kuq;a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jYfhkau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lshkafk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wfma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ukfia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wd;aufha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isÿjk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jvd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fndfyda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fihska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jeä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fohlaæ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sn|j;a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jpk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l%shdjka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;=&lt;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m%ldY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wdldrh;a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we;=&lt;;a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  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2866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wymq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l;kaorfha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ïjeishkaf.a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Ôú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 k&lt;d me&lt;£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tÈfkod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Ôú;fha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olajd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yd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wh;aùu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m%ldY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flfrk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j,ska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msÍ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;snqKd' wd.u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yryd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wdrlaId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iïuq;sh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n,uq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(</a:t>
            </a:r>
            <a:endParaRPr lang="en-GB" dirty="0">
              <a:latin typeface="FMMalithi" panose="00000400000000000000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5513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18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j.ka;sfha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fufia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(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slj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m%cdj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;=&lt;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m%isoaêfha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fm!oa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slj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jkaokd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§"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sme§fï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§" m%.=K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lsÍfïoS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b.ekaùfï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§ ;u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m%ldY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'''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we;=&lt;;a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jkafkah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</a:p>
          <a:p>
            <a:pPr fontAlgn="base"/>
            <a:endParaRPr lang="en-GB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fontAlgn="base"/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wmsg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slj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hdÉ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{d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iduqysl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jkaokd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iïm%odhka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iys;j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m%cdjl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fldgila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f,i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m%ldY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sfnkjd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m%cdjg;a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sfnkjd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tajd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m%cdfõ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idudðlhkaj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md,kh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fkdfjhs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tajd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rdcHh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iïnkaOfhka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mj;sk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WodyrKhla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úÈhg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wd.ñl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m%cdjkag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wjYH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nexl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sKqï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mj;ajd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ekSug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ñksiqka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fiajfha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fhoùug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f.dvke.s,s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ekSug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yels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mßÈ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kS;suh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wkkH;djhla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yels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njg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rdcHhka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iy;sl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hs'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</a:p>
          <a:p>
            <a:pPr fontAlgn="base"/>
            <a:endParaRPr lang="en-GB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fontAlgn="base"/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lKavdhïj,g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úúO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l%u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sfnkjd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wdrlaId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l%shdldrlï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|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WodyrK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tlai;a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cd;Skaf.a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úfYaI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{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´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§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sfnkjd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WodyrKhla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f,i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wmsg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my;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l%shdldrlï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isÿlrkakg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sfnkjd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(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6106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jkaokd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ùug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W;aij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wd.ñl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Èkj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j;dj;a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wd.ñl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we÷ï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we£ug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úfYaI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wdydr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fõ,a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ekSug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mQckSh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ia:dk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iqidk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N+ñ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sîug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wd.ñl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ixfla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 m%o¾Ykh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iudcfha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ld¾hNdrhla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bgq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¦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WodyrKhla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f,i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mqKHdh;k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msysgqùug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l:d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b.ekaùug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kdhlhska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mqyqKq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wjia:dfjys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§"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fufia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is;kjd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yelsh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( —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úYsIaGhs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wdldrfha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m%cdjg;a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wjYHæ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˜'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ke;skï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lkiai,a,g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m;afjkjd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yelshæ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320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iafõÉPdjdoh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iudkd;au;djh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-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wka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whg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ydkshla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fkdlrkakæ</a:t>
            </a:r>
            <a:endParaRPr lang="en-GB" sz="1200" b="1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m%j¾Okh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Ndú;d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fldg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i,lk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lKavdhu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;=&lt;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hgm;a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md,kh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yelso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@ 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hkafkka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woyia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lrkafka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wfkla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n,mEula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njo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@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jdikdjg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fkdfõæ</a:t>
            </a:r>
            <a:endParaRPr lang="en-GB" sz="1200" b="1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fontAlgn="base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427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udkj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ysñlï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iïuq;Ska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fudkjdo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fukau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fudkjdo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hkak;a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wdldrhlska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l%shd;aul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i;=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j.lSï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fudkjdo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lsisfjla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ydkshla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whqßka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Ndú;d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j.lSï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idrdxY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.; l&lt;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yelshs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udkj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ysñlï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iïuq;Skag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wkqj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fhl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iodpdrd;aul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lula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flfkl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whs;sjdislïj,g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.re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flfkl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ydksj,ska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wdrlaId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rchg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kS;suh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j.lSula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sfnkjd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ydksùfuka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wdrlaId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wdldrh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jvd;a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meyeos,s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lr.ksuq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fontAlgn="base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7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tlu;a tl ldf,l .ïudk folla ;snqKd'</a:t>
            </a:r>
            <a:r>
              <a:rPr lang="en-GB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 </a:t>
            </a:r>
            <a:r>
              <a:rPr lang="sv-SE">
                <a:effectLst/>
                <a:latin typeface="FMMalithi" panose="00000400000000000000" pitchFamily="2" charset="0"/>
              </a:rPr>
              <a:t> </a:t>
            </a:r>
            <a:endParaRPr lang="sv-SE">
              <a:latin typeface="FMMalithi" panose="00000400000000000000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5021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uqj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(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n,y;aldrhla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fkd;sìh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hsæ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ldrKdj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,§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n,y;aldrhg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keye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wh;aùu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iafõÉPdfjka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isÿ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hs'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hful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bgq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wd.ulg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ùug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fkdùug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n,lsÍu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n,OdÍkag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woyk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m%cdjkag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mjq,aj,g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;¾ckh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ìh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ekaùï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m%pKav;ajh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fhdod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ekSug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keye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  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3814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fojkqj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(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fjkiafldg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ie,lSu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hæ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iïuq;sfha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2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j.ka;sh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u.ska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cd;sh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;%S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mqreI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iudcNdjh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NdIdj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hkdoS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lreKla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u;"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ljr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wdldrhlg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fjkiafldg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ie,lSu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ykï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sfnkjd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udkj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ysñlï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súiqï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w;aika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rdcHhka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flfkl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gu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iudkj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ie,lSug;a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bf.k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.;a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l;kaorfha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fj&lt;|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iNdj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úiska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isÿ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mßÈ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iudcfha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fjkiafldg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ie,lSu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l%shdYS,Sj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lghq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tlÕ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ù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sfnkjd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sv-SE" dirty="0">
              <a:latin typeface="FMMalithi" panose="00000400000000000000" pitchFamily="2" charset="0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0903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f;jkqj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(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úkdY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hæ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5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j.ka;sfha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jkafka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udkj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ysñlula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udkj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ysñlï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úkdY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whqßka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l%shd;aul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efnkakla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f,i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w¾: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oelaùug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lsisÿ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rchlg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lKavdhulg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fhl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njhs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20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j.ka;sh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u.ska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fldg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ie,lSug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tÈßjdÈlï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j,g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m%pKav;ajhg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ekSu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yryd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wd.ñl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ffjrh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me;sÍu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fjkqfjka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isàu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ykï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u.ska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ukaf.ka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b,a,d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isákafka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ulao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sn|j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rchla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is;=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u.ska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ck;djkaf.a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md.d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oeóug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fokafka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hehs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lsisfjl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=g ;¾l l&lt;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fkdyelshs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tneúka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ysßyer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ksjerÈ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hehs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fn%daka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is;=j o"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;' 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m%pKav;ajh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idOdrKSlrKh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lrkakg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Wis.ekaùug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fhdod.kakd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wjia:d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ñksiqkag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wd.ñl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j;ams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|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WodyrK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´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Tfí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is;g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kef.kjd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ñksiqka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iduldój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widOdrK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f,i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j&lt;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lajk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,o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wjia:d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Tfí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is;g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kef.kjd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5678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weoySfï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Ífï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ksoyig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</a:t>
            </a:r>
            <a:endParaRPr lang="en-GB" sz="1200" b="1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tfyukï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kS;s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fudkjdo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@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rchkag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weoySfï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Ífï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lrkakg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efnk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wjia:d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fudkjdo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@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kS;s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|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blaukska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úuid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n,uq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uqfjka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is;Sug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^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wNHka;r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&amp;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úfgl;a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fkdyelshs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fojkqj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eìh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yelshs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kuq;a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yelafla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my;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wkq.ukh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muKhs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(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9342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1'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úia;r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flfrk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kS;shla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sìh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hs'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jpk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j,ska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lsjfyd;a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fmd,sishg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leu;s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leu;s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fkdyelshs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2'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mkjk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tu.ska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úi£ug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W;aidy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¨‍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iudkqmd;sl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úh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hs'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WodyrKhla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f,i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hï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úYajdihla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woyk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m%cdjlf.a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YíojdyskS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moaO;sh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b;d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f&gt;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daIdldÍ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kï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y`v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wvq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f,ig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ovhlg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hg;a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f,i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weoys,s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m%cdjg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ksfhda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lrkq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eìh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yelshs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/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iaùu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iïmQ¾Kfhkau ;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ykï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iudkqmd;sl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fkdfjhs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endParaRPr lang="en-US" sz="1200" b="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marL="0" lvl="0" indent="0">
              <a:buFont typeface="+mj-lt"/>
              <a:buNone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3'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ish¨u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lsÍï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fjkiafldg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ie,lSfuka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f;dr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úh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-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tajd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flfkl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gu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4'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my;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foaj,ska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wdrlaId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wjYH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úh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(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uyck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wdrlaIdj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uyck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iduh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uyck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fi!LHh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uyck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iodpdrh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</a:p>
          <a:p>
            <a:pPr marL="0" indent="0">
              <a:buFont typeface="+mj-lt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zwjYHZ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jpkh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we;a;g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.;a'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mekùu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iqÿiqhs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ck.ykfhka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nyq;rhla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úiska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is;Su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muKla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m%udKj;a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jkafka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keye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¦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mekùu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wjYH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hs'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jpk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j,ska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lsjfyd;a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fkdlr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yryd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ks¾udKh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eg¿j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úi£fï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l%uhla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fkd;sìh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hs'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wjidk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úi÷uls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wjYH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fõ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 </a:t>
            </a: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4194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WodyrKhla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ksuq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´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kEjg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jvd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ñksiqka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ixLHdjla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mQckSh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ia:dkhlg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ùu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reodhl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yelsh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tneúka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uyck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wdrlaIdj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mQckSh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ia:dkhg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we;=,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aùug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Èh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yels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mqoa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ixLHdj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n,OdÍkag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wjYH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yelshs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fldfrdakd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ffjria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jix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.;h ;=&lt;§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jkaokd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iaùï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iïnkaO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uyck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fi!LH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iq,N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ù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sfnkjd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wjYH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iudkqmd;sl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fldg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fkdi,lk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tajd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fõ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tajd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w;sYhska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fldg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i,lk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wiudkqmd;sl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iajNdjfhka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hqla;hs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  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pPr fontAlgn="base"/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ldka;djkaf.a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sx.fþokh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ykï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tkï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wjia:dfõ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§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eyeKq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uhskaf.a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wdrlaId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lsÍulg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WodyrKhla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ixialD;sl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wd.ñl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sfj;la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f,i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i,lkq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enqj;a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eyeKq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uhskaf.a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fi!LHhg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reodhl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&lt;j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idOdrŒlrKh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fkdyelshs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     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4339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jYfhka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.;a'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rchhkag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wleu;s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´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lKavdhula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sfj;la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yelshs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iSud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lshkafka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wjidk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úi÷ula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ñi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rdcH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md,kh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fuj,ula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fkdfjhs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ó&lt;Õ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ieisfha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f,dalh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mqrd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isÿjk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úúO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wdldrfha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W,a,x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&gt;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ùï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sn|j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jvd;a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eUqßka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úuid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n,uq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 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8978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igyk( fuys§ wd.u weoySfï fyda úYajdi ±Ífï ksoyi iïnkaOfhka Tfí rfÜ kS;sfhka kshu lr we;s foa ms&lt;sn| ia,hsv tlla fyda lsysmhla tla lsÍug Tng wjYH úh yelsh'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 </a:t>
            </a:r>
            <a:endParaRPr lang="en-GB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7289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i="1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wxl 48 isg 60 olajd jk 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ia,hsv zwmf.a oji ;=&lt; wd.u weoySfï fyda úYajdi ±Ífï ksoyiZ keu;s wNHdihg iïnkaO fõ' lÓlhd i|yd jk igykaj, we;s mdGh lshjñka fyda ta yd iudk fohla mjiñka tajd Ndú;d lrkak'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Tfí Ôú;fha idudkH Èkhla .ek is;kak'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^hdÉ{d lsÍug fmr uqia,sï mqoa.,fhla w;mh fidaod msßisÿ fjhs" bkaÿkSishdj&amp;</a:t>
            </a:r>
            <a:endParaRPr lang="en-GB" sz="1200" i="1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sv-SE" dirty="0"/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9593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Tfí woyia" úYajdi" m%Yak wdosh m%ldY lrkafka l=uk wjia:dj,oSo iy flfiao'''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^l%sia;shdks mjq,la lEug fmr zia;=;shZ m%ldY lrhs" weußld tlai;a ckmoh&amp;</a:t>
            </a:r>
            <a:endParaRPr lang="en-GB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591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jkdka;rfha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snqKq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jeishka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kegqï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m%isoaOhs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ufhl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jdä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yels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fudfydf;a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isgu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ksy`vj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weoyef,k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j¾Idjla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y`v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kef.k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vd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fofofkl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úiska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Tijdf.k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, .s.=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reï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y`v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o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Ôú;h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 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tkï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ieureï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fYdalùï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ta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fohl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§ u -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jkdka;rfha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wd;auhka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iu.sfhka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Ôú;h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mj;ajd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hdug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WmldÍ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jeishka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r>
              <a:rPr lang="sv-SE" dirty="0"/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5306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''' tfuka u wd.ñl fyda wd.ñl fkdjk wh;aùu iy wkkH;dj ms&lt;sn| Tfí yeÕSu m%ldY lrkafka l=uk wjia:dj,o iy flfiao@</a:t>
            </a:r>
            <a:endParaRPr lang="en-US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endParaRPr lang="en-US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i="1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^yskaÿ ldka;djla ish ksjfia l=áh ;=&lt; hdÉ{d lrhs" bkaÈhdj&amp;</a:t>
            </a:r>
            <a:endParaRPr lang="en-GB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6198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 Tn lEug .kakd foa ;=&lt; ;sìh yelsh '''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^hqfoõ mjqf,a mdial= fNdackh" ´iafÜ%,shdj&amp;</a:t>
            </a:r>
            <a:r>
              <a:rPr lang="sv-SE" dirty="0">
                <a:effectLst/>
                <a:latin typeface="FMMalithi" panose="00000400000000000000" pitchFamily="2" charset="0"/>
              </a:rPr>
              <a:t> 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5011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'''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ke;skï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lEug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fkd.kakd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foa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;=&lt; ;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sìh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nb-NO" sz="1200" kern="120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yelsh</a:t>
            </a:r>
            <a:r>
              <a:rPr lang="nb-NO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^</a:t>
            </a:r>
            <a:r>
              <a:rPr lang="es-AR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y,d,a</a:t>
            </a:r>
            <a:r>
              <a:rPr lang="es-AR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s-AR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uia</a:t>
            </a:r>
            <a:r>
              <a:rPr lang="es-AR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s-AR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fjf</a:t>
            </a:r>
            <a:r>
              <a:rPr lang="es-AR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s-AR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kaoka</a:t>
            </a:r>
            <a:r>
              <a:rPr lang="es-AR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,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kavka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&amp;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0302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Tn w¢k m&lt;¢k foa ;=&lt; '''" tfyu ke;akï w|skafka m&lt;|skafka ke;s foa ;=&lt; ;sìh yelsh'</a:t>
            </a:r>
            <a:endParaRPr lang="en-US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endParaRPr lang="en-US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^fn!oaO NslaIQka jykafia idmamqjlska</a:t>
            </a:r>
            <a:r>
              <a:rPr lang="nb-NO" sz="1200" kern="1200" baseline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NdKav .ksñka</a:t>
            </a:r>
            <a:r>
              <a:rPr lang="nb-NO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isx.mamQrej&amp;</a:t>
            </a:r>
            <a:endParaRPr lang="sv-SE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1753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hdÉ{d fyda pdß;% ;=&lt; ;sìh yelsh'''</a:t>
            </a:r>
            <a:endParaRPr lang="en-US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endParaRPr lang="en-US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i="1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^</a:t>
            </a:r>
            <a:r>
              <a:rPr lang="nb-NO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</a:t>
            </a:r>
            <a:r>
              <a:rPr lang="nb-NO" sz="1200" i="1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iy taâia frda.hg f.dÿre jQjl=f.a wjux.,H lghq;=" flkahdj&amp;</a:t>
            </a:r>
            <a:endParaRPr lang="sv-SE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5763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''' tfia ke; fyd;a Ôú;fha m%Odk wjia:d ieuÍï ;=&lt; ;sìh yelsh'</a:t>
            </a:r>
            <a:endParaRPr lang="en-US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endParaRPr lang="en-US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i="1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^´f;dfvdlaia l%sia;shdks újdy W;aijhla" fmda,ka;h&amp;</a:t>
            </a:r>
            <a:endParaRPr lang="sv-SE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8538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Tn lshjk foa ;=&lt; ;sìh yelsh'</a:t>
            </a:r>
            <a:endParaRPr lang="en-US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endParaRPr lang="en-US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i="1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^uqia,sï mjq,la fmd;a idlÉPd lrñka&amp;</a:t>
            </a:r>
            <a:endParaRPr lang="sv-SE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9845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Tfí mjqf,a wh" ñ;=rka fyda i.hka iu. Tn isÿ lrk ixjdo ;=&lt; ;sìh yelsh'</a:t>
            </a:r>
            <a:endParaRPr lang="en-US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endParaRPr lang="en-US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i="1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^i.hka ;¾l lrñka&amp;</a:t>
            </a:r>
            <a:endParaRPr lang="en-US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6510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Tn Tfí orejka we;s oeä lrk wdldrh ;=&lt; ;sìh yelsh'</a:t>
            </a:r>
            <a:endParaRPr lang="en-US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endParaRPr lang="en-US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i="1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^wïud orejdg ;rjgq lrñka&amp;</a:t>
            </a:r>
            <a:endParaRPr lang="sv-SE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0387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Tn m%cdjg fiajh lrk wdldrh ;=&lt; ;sìh yel '''</a:t>
            </a:r>
            <a:endParaRPr lang="en-US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endParaRPr lang="en-US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i="1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^iSla m%cd uq¿;ekaf.h" bkaÈhdj&amp;</a:t>
            </a:r>
            <a:endParaRPr lang="sv-SE" sz="1200" kern="120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859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my&lt;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ñáhdjf;a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msysá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jeishka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ljodj;a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f;areï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wrf.k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snqfKa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keye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f,i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i,lñka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zfnry`vZ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ne¨fj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{d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.;j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isky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fjñkqhs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ñáhdjf;a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msysá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ïudkfha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msßñ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ufhl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 Wm;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enQ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wiaÓ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j,ska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leghï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msßñ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Ôú;h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;u f.,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jgd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me&lt;¢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kQ,l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t,a,df.k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idïm%odhsl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;d,"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olaI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f,i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lrkakg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bf.k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ekSug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Kkdjla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ÈjH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f,dalfha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foúhkaf.a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is;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`.hg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ù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f.dúìï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j,g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jeiai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t&lt;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;rug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ñysß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f,i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lrúh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yels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olaI;djhla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msßñkag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by&lt;u f.!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rjh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ysñjqKd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sv-SE" dirty="0">
                <a:effectLst/>
              </a:rPr>
              <a:t> 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93244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ke; fyd;a" iudcfha Tng wod&lt; jk .eg¿ i|yd iïnkaOùu ;=&lt; ;sìh yel' 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^ldka;d whs;sjdislï fjkqfjka úfrdaOh oelaùu" bkaÿkSishdj&amp;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025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i="1" kern="1200" baseline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wxl 61 isg 63 olajd jk </a:t>
            </a:r>
            <a:r>
              <a:rPr lang="en-GB" sz="1200" i="1" kern="120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ia,hsv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j,ska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ieisfha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wjidk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woyia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oelaùï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i|yd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fhdod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kq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nk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mSg¾f.a l:dj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ksrEmKh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lrhs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mSg¾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f.a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l;dj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mdlsia;dkh</a:t>
            </a:r>
            <a:endParaRPr lang="en-GB" sz="1200" b="1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endParaRPr lang="en-GB" sz="1200" b="1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mSg¾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lshkafka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mdlsia;dkfha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,dfyda¾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k.rhg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m%Odk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jYfhka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uqia,sï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ck;dj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cSj;a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fldaÜ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dlamd;a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m%foaYfha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cSj;a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l%sia;shdks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m%cdjla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fjkila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Wmldr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reKfhla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WoEiklu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mSg¾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ukaf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oji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wdrïN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lrkafka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m%dfoaYSh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l%sia;shdks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rEmjdyskS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kd,sldjl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foaj.e;sjrfhla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bÈßm;a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foaj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fufyhla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keröfuka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rejhs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—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Y=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oaOjQ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shú,s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lshùug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nhsn,a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wOHhk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lKavdhïj,g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iyNd.S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ùug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ld,hla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keye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kuq;a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foaj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fufyh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keröu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oji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wdrïN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lÈu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l%uhla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˜"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mjihs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cs typeface="Calibri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5501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tla WoEikl l%sia;shdks rEmjdyskS kd,sldj úldYh jqfka keye' uq,§ mSg¾ ys;=fõ l=ula fyda ;dlaI‚l .eg¿‍jla we;s lsh,d' i;shlg miqj;a tu kd,sldj úldYh fkdù ;sfnk úg" mSg¾ iy tu m%foaYfha isá" ks;sm;d tu jevigyk kerUQ fma%laIlhska msßila tu rEmjdyskS foaj fufyh bÈßm;a l&lt; foaj.e;sjrhd yuq jQjd' foaj.e;sjrhd Tjqkag lshd isáfha kd,sldj wfkl=;a m%foaYj, fyd¢ka úldYh jk njhs'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ta ms&lt;sn|j fidhd neÆ úg Tjqkag ±k.kakg ,enqfKa tu m%foaYfha uqia,sï m,a,shl mQcljrfhla flan,a ;dla‍IK Ys,amsfhla iu. tlaù tu m%foaYhg rEmjdyskS kd&lt;sldj lmd yer ;snQ njhs' thg fya;=j tu m%foaYfha ujq,újrhd th bjekac,sl l%sia;shdks kd,sldjla f,i ie,lSuhs'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—wms fldÉpr mqÿu jqKdo lsh,d Thd,g ys;d.kak mq¿jka' wms wfma uqia,sï wi,ajeishka iu. b;d &lt;Õska wdY%h lrkjd' wmg tA wh iu. lsisu .eg¿jla keye'˜ mSg¾ lsõjd'</a:t>
            </a:r>
            <a:r>
              <a:rPr lang="sv-SE" dirty="0">
                <a:effectLst/>
                <a:latin typeface="FMMalithi" panose="00000400000000000000" pitchFamily="2" charset="0"/>
              </a:rPr>
              <a:t> 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7346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ixfõ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§ ;;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ajhla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lKavdhu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±k.;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a;d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tksid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Wmfoia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f;dr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;=re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ekSu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cd;sl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ls%ia;shdks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ixúOdkhla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iïnkaO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a;d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Wmfoia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wkq.ukh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lrñka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uq,ska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flan,a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dla‍IK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Ys,amshdj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yuqjqKd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kd,sldfõ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úldYkh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iïnkaO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úreoaO;ajhla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snqfK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keye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kuq;a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uqia,sï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mQcljrhdg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tfrysj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neye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lsõj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ta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ujq,újrhd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idlÉPd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lsh,d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lKavdhu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SrKh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 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lKavdhfï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ksfhdað;fhla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meh 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klg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jeä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ld,hla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siafia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kd,sldj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úldYh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f,ig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ta;a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ekaùug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W;aidy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l&lt;;a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id¾:l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keye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B&lt;Õ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ojfia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ksfhdað;hd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;;a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W;aidy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lrñka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mdlsia;dk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wdKavql%u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jHjia:dfjka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mqrjeisfhl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gu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we;s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udkj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ysñlï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wd.u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weoySfï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úYajdi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Ífï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ksoyi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whs;sjdislï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sn|j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ujq,újrhdg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meyeÈ,s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ojfia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§¾&gt;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ld,hla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mqrd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fuf,i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laùfuka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rej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kd,sldj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úldYh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bv§ug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ujq,újrhd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tlÕ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kuq;a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uqia,sï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jeishkaf.a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{d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isÿ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fõ,djkays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hdÉ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{d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wi,ajeishkag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ndOd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mßÈ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rEmjdysKsfha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Yíoh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wvq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f,i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ujq,újrhd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l%sia;shdks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krUkakkaf.ka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b,a,d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endParaRPr lang="en-US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—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yqÕla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i;=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gq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jqKdæ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˜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hkqfjka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mSg¾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mjikjd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—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kslïu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rEmjdyskS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úldYkhla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ú;rhs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lsh,d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flfkl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=g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ysf;kakg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mq¿jks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tA;a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ls;=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kqjka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úosyg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tAl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wfma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Ôú;fha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.;a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fldgila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˜'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4712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64</a:t>
            </a:fld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7F9587B-F422-284D-9F39-B607376883E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0F7EE07-0028-9742-B23B-FE37E6BBE572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sidhuvud 5">
            <a:extLst>
              <a:ext uri="{FF2B5EF4-FFF2-40B4-BE49-F238E27FC236}">
                <a16:creationId xmlns:a16="http://schemas.microsoft.com/office/drawing/2014/main" id="{CC5AD1CA-A69D-1F4B-8F50-CC77250D631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</p:spTree>
    <p:extLst>
      <p:ext uri="{BB962C8B-B14F-4D97-AF65-F5344CB8AC3E}">
        <p14:creationId xmlns:p14="http://schemas.microsoft.com/office/powerpoint/2010/main" val="1748245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ïudkfha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ïjeishka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NdKav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úlsŒu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k&lt;d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ïudkfha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i;sfmd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&lt;g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sh;a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.ï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fofla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jeishka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keye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fj&lt;|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 ;=&lt;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ykï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,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snqfK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k&lt;d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ïudkfha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fndfyda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fj&lt;|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ie,a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ysñhka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nvq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úlsŒu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m%;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slafIam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 ta jf.au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jdolhskag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k&lt;d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ïudkfha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jeishka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.ek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ukdmhla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snqfK;a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keye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 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 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0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mjqf,a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orejd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vd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eyeKq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ufhla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k&lt;d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ïudkfha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Ôj;a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úuis,su;a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nj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lreKdjka;lu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¨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fokdu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wdorh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jhi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wjqreÿ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10 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wikSm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ojila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Tyq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&lt;`.g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le|jd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—‍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wdorŒh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ÿfõ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jeä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l,la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Ôj;a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fjk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keye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wrf.k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me&lt;|.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túg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wms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ieuúgu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tlg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b£ú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˜‍'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úlaIsma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¦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eyeKq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uhska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me&lt;|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isàu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isß;la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jqfKa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keye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kuq;a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jeä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l,a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fkdf.dia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udf.ka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fufyu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weyqjd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—‍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bv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fokak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|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ke;af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@˜‍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ñh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Èkfha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rd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;%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sfha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mshdf.a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fn,a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,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jgd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me&lt;| .;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a;d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'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709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l%ufhka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jefv;au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;u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ujg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fj&lt;|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fmdf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&lt;a §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úlsŒu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i|yd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t&lt;j¿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j.d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lsÍug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Woõ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läir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yd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ldre‚l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jqj;a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"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me&lt;|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isá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ksid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fï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fndfyda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kskaod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iuyr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Tjqka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.,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±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ñh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hehs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ta;a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;= .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ekaùug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W;aidy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l&lt;;a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m%;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slafIam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ishdkdg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wjia:djla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,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enqKq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iEu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úgu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weh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jkdka;rhg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f.dia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mshdf.a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k&lt;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dj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jdokh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FMMalithi" panose="00000400000000000000" pitchFamily="2" charset="0"/>
                <a:ea typeface="+mn-ea"/>
                <a:cs typeface="+mn-cs"/>
              </a:rPr>
              <a:t> l&lt;d'</a:t>
            </a:r>
            <a:r>
              <a:rPr lang="sv-SE" dirty="0">
                <a:effectLst/>
                <a:latin typeface="FMMalithi" panose="00000400000000000000" pitchFamily="2" charset="0"/>
              </a:rPr>
              <a:t> </a:t>
            </a:r>
            <a:endParaRPr lang="sv-SE" sz="1200" kern="1200" dirty="0">
              <a:solidFill>
                <a:schemeClr val="tx1"/>
              </a:solidFill>
              <a:effectLst/>
              <a:latin typeface="FMMalithi" panose="00000400000000000000" pitchFamily="2" charset="0"/>
              <a:ea typeface="+mn-ea"/>
              <a:cs typeface="+mn-cs"/>
            </a:endParaRPr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GB"/>
              <a:t>FORB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CBA3781-7CA1-994C-9194-9762AB29D620}" type="datetime1">
              <a:rPr lang="sv-SE" smtClean="0"/>
              <a:t>2023-08-02</a:t>
            </a:fld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7DBD2-2B10-4EF4-A6B5-C85AC3CD16F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141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7">
            <a:extLst>
              <a:ext uri="{FF2B5EF4-FFF2-40B4-BE49-F238E27FC236}">
                <a16:creationId xmlns:a16="http://schemas.microsoft.com/office/drawing/2014/main" id="{BFE5C115-84A5-4ABB-A989-B26525496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638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20121ACA-A1B1-4B5E-851F-FB29A9F68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6949"/>
            <a:ext cx="10515600" cy="3910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518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7">
            <a:extLst>
              <a:ext uri="{FF2B5EF4-FFF2-40B4-BE49-F238E27FC236}">
                <a16:creationId xmlns:a16="http://schemas.microsoft.com/office/drawing/2014/main" id="{D3332787-D53E-469C-99A2-0C1AE1724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638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268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bNY">
    <p:bg>
      <p:bgPr>
        <a:solidFill>
          <a:srgbClr val="F3E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454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7">
            <a:extLst>
              <a:ext uri="{FF2B5EF4-FFF2-40B4-BE49-F238E27FC236}">
                <a16:creationId xmlns:a16="http://schemas.microsoft.com/office/drawing/2014/main" id="{AEDF20B2-788F-4F70-9C8E-439DD6C3CD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638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9561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7">
            <a:extLst>
              <a:ext uri="{FF2B5EF4-FFF2-40B4-BE49-F238E27FC236}">
                <a16:creationId xmlns:a16="http://schemas.microsoft.com/office/drawing/2014/main" id="{BCA47E25-C9C2-49AE-9C45-D370E68B2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638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020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7">
            <a:extLst>
              <a:ext uri="{FF2B5EF4-FFF2-40B4-BE49-F238E27FC236}">
                <a16:creationId xmlns:a16="http://schemas.microsoft.com/office/drawing/2014/main" id="{4653A76F-83ED-4645-B2A1-C050B6F0E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638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174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4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7">
            <a:extLst>
              <a:ext uri="{FF2B5EF4-FFF2-40B4-BE49-F238E27FC236}">
                <a16:creationId xmlns:a16="http://schemas.microsoft.com/office/drawing/2014/main" id="{6D1341ED-191D-417F-B972-8A4EBAC343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1638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sv-SE" err="1"/>
              <a:t>Headline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245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Rubrik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1213F-2F68-5447-BC1F-D1E7F73708F2}" type="datetime1">
              <a:rPr lang="sv-SE" smtClean="0"/>
              <a:t>2023-08-02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F8A7C-F939-AB45-BC63-AF968A5020FA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C789044-0BBD-F645-9F59-4AA1AF5213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" y="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8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9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9ADDC01-6637-5548-A18D-8F838F5E2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5DC5BC1-758C-FE4D-A9AF-D2CA915D8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9C66E07-A54B-1A47-9150-8990165686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" y="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8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Rubrik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1213F-2F68-5447-BC1F-D1E7F73708F2}" type="datetime1">
              <a:rPr lang="sv-SE" smtClean="0"/>
              <a:t>2023-08-02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F8A7C-F939-AB45-BC63-AF968A5020FA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C789044-0BBD-F645-9F59-4AA1AF5213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" y="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2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5DC5BC1-758C-FE4D-A9AF-D2CA915D8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3089A8A-AA66-1C47-A556-3A6615EE79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DEF45-34D6-2F45-8E79-7211CB0449CA}" type="datetime1">
              <a:rPr lang="sv-SE" smtClean="0"/>
              <a:t>2023-08-02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CCDCBE5-A8F1-8145-AB6B-B21717148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F8A7C-F939-AB45-BC63-AF968A5020FA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9C66E07-A54B-1A47-9150-8990165686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" y="0"/>
            <a:ext cx="12192000" cy="228600"/>
          </a:xfrm>
          <a:prstGeom prst="rect">
            <a:avLst/>
          </a:prstGeom>
        </p:spPr>
      </p:pic>
      <p:sp>
        <p:nvSpPr>
          <p:cNvPr id="9" name="Platshållare för rubrik 8">
            <a:extLst>
              <a:ext uri="{FF2B5EF4-FFF2-40B4-BE49-F238E27FC236}">
                <a16:creationId xmlns:a16="http://schemas.microsoft.com/office/drawing/2014/main" id="{E9D06704-0FCA-4645-8C80-98225ED7F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02494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825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6A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Rubrik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1213F-2F68-5447-BC1F-D1E7F73708F2}" type="datetime1">
              <a:rPr lang="sv-SE" smtClean="0"/>
              <a:t>2023-08-02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F8A7C-F939-AB45-BC63-AF968A5020FA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C789044-0BBD-F645-9F59-4AA1AF5213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" y="0"/>
            <a:ext cx="12192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9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.png"/><Relationship Id="rId9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F7B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38C9397-B0FF-5847-AF34-B53DA788F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028" y="5282109"/>
            <a:ext cx="1973944" cy="1307738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79DE11A5-B93B-1445-A137-7A96DD8170E2}"/>
              </a:ext>
            </a:extLst>
          </p:cNvPr>
          <p:cNvSpPr txBox="1"/>
          <p:nvPr/>
        </p:nvSpPr>
        <p:spPr>
          <a:xfrm>
            <a:off x="0" y="1284027"/>
            <a:ext cx="12192000" cy="1123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a-DK" sz="5000" dirty="0">
                <a:solidFill>
                  <a:srgbClr val="595959"/>
                </a:solidFill>
                <a:effectLst/>
                <a:latin typeface="FMMalithi" panose="00000400000000000000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m%dfoaYSh </a:t>
            </a:r>
            <a:r>
              <a:rPr lang="da-DK" sz="5000" b="1" dirty="0">
                <a:solidFill>
                  <a:srgbClr val="595959"/>
                </a:solidFill>
                <a:effectLst/>
                <a:latin typeface="FMMalithi" panose="00000400000000000000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iudc mßj¾;l </a:t>
            </a:r>
            <a:r>
              <a:rPr lang="da-DK" sz="5000" dirty="0">
                <a:solidFill>
                  <a:srgbClr val="595959"/>
                </a:solidFill>
                <a:effectLst/>
                <a:latin typeface="FMMalithi" panose="00000400000000000000" pitchFamily="2" charset="0"/>
                <a:ea typeface="Malgun Gothic" panose="020B0503020000020004" pitchFamily="34" charset="-127"/>
                <a:cs typeface="Arial" panose="020B0604020202020204" pitchFamily="34" charset="0"/>
              </a:rPr>
              <a:t>mdGud,dj</a:t>
            </a:r>
            <a:endParaRPr lang="sv-SE" sz="50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Bildobjekt 7" descr="En bild som visar text, clipart&#10;&#10;Automatiskt genererad beskrivning">
            <a:extLst>
              <a:ext uri="{FF2B5EF4-FFF2-40B4-BE49-F238E27FC236}">
                <a16:creationId xmlns:a16="http://schemas.microsoft.com/office/drawing/2014/main" id="{93830E88-54E6-1C49-9278-10F0E3D53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76" y="3192435"/>
            <a:ext cx="59055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22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2FDE0D65-CA2C-9A42-BD5C-4CEFA4EEF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04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37BF6C5-7C97-524B-A0D7-0A16EBAEB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3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1CA5EC8-8C4F-8947-92F2-547BA4B6D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54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person&#10;&#10;Automatiskt genererad beskrivning">
            <a:extLst>
              <a:ext uri="{FF2B5EF4-FFF2-40B4-BE49-F238E27FC236}">
                <a16:creationId xmlns:a16="http://schemas.microsoft.com/office/drawing/2014/main" id="{DC520604-B73B-C042-B984-EEE2234A8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24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DB970040-7E1E-8C4F-9575-95FF09256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36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64A4D85F-EB93-B74A-9633-08AA749AB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85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5E378C1-F5D1-884B-9D72-62121A637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03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7E50C540-091E-8748-AD82-2505BE6550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22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E025E10C-D9B3-4546-A002-B2E7021F8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55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16AA7CDE-1226-0C43-876C-9E49FAD23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77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586552A5-80D1-5E49-BF59-CA8F281A9CAA}"/>
              </a:ext>
            </a:extLst>
          </p:cNvPr>
          <p:cNvSpPr txBox="1"/>
          <p:nvPr/>
        </p:nvSpPr>
        <p:spPr>
          <a:xfrm>
            <a:off x="-1860" y="800556"/>
            <a:ext cx="12192000" cy="26930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3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2 jeks ieish</a:t>
            </a:r>
          </a:p>
          <a:p>
            <a:pPr algn="ctr">
              <a:lnSpc>
                <a:spcPct val="150000"/>
              </a:lnSpc>
            </a:pPr>
            <a:endParaRPr lang="sv-SE" sz="16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sz="50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is;Sfï</a:t>
            </a:r>
            <a:r>
              <a:rPr lang="en-GB" sz="5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" </a:t>
            </a:r>
            <a:r>
              <a:rPr lang="en-GB" sz="50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yDoh</a:t>
            </a:r>
            <a:r>
              <a:rPr lang="en-GB" sz="5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 </a:t>
            </a:r>
            <a:r>
              <a:rPr lang="en-GB" sz="50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idlaIsfha</a:t>
            </a:r>
            <a:r>
              <a:rPr lang="en-GB" sz="5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" </a:t>
            </a:r>
            <a:r>
              <a:rPr lang="en-GB" sz="50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wd.u</a:t>
            </a:r>
            <a:r>
              <a:rPr lang="en-GB" sz="5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 </a:t>
            </a:r>
            <a:r>
              <a:rPr lang="en-GB" sz="50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weoySfï</a:t>
            </a:r>
            <a:r>
              <a:rPr lang="en-GB" sz="5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 </a:t>
            </a:r>
            <a:br>
              <a:rPr lang="en-GB" sz="5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</a:br>
            <a:r>
              <a:rPr lang="en-GB" sz="50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iy</a:t>
            </a:r>
            <a:r>
              <a:rPr lang="en-GB" sz="5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 </a:t>
            </a:r>
            <a:r>
              <a:rPr lang="en-GB" sz="50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úYajdi</a:t>
            </a:r>
            <a:r>
              <a:rPr lang="en-GB" sz="5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 </a:t>
            </a:r>
            <a:r>
              <a:rPr lang="en-GB" sz="50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oeÍfï</a:t>
            </a:r>
            <a:r>
              <a:rPr lang="en-GB" sz="5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 </a:t>
            </a:r>
            <a:r>
              <a:rPr lang="en-GB" sz="5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Iskoola Pota" panose="020B0502040204020203" pitchFamily="34" charset="0"/>
              </a:rPr>
              <a:t> </a:t>
            </a:r>
            <a:r>
              <a:rPr lang="en-GB" sz="5000" dirty="0" err="1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ksoyi</a:t>
            </a:r>
            <a:r>
              <a:rPr lang="en-GB" sz="5000" dirty="0">
                <a:solidFill>
                  <a:schemeClr val="bg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 </a:t>
            </a:r>
            <a:r>
              <a:rPr lang="en-GB" sz="5000" dirty="0" err="1">
                <a:solidFill>
                  <a:schemeClr val="bg1"/>
                </a:solidFill>
                <a:latin typeface="FMMalithi" panose="00000400000000000000" pitchFamily="2" charset="0"/>
              </a:rPr>
              <a:t>y÷kajdoSu</a:t>
            </a:r>
            <a:endParaRPr lang="sv-SE" sz="5000" dirty="0">
              <a:solidFill>
                <a:schemeClr val="bg1"/>
              </a:solidFill>
              <a:latin typeface="FMMalithi" panose="00000400000000000000" pitchFamily="2" charset="0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CB8473A-B6AF-2542-8956-3D15279EF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21" y="4262274"/>
            <a:ext cx="1777036" cy="179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46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leksak, docka&#10;&#10;Automatiskt genererad beskrivning">
            <a:extLst>
              <a:ext uri="{FF2B5EF4-FFF2-40B4-BE49-F238E27FC236}">
                <a16:creationId xmlns:a16="http://schemas.microsoft.com/office/drawing/2014/main" id="{85E41D04-57D7-7942-8610-E20E6C09E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05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person, grupp, personer&#10;&#10;Automatiskt genererad beskrivning">
            <a:extLst>
              <a:ext uri="{FF2B5EF4-FFF2-40B4-BE49-F238E27FC236}">
                <a16:creationId xmlns:a16="http://schemas.microsoft.com/office/drawing/2014/main" id="{D48688B0-AC3C-354E-8A68-0868F0B3E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43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tår&#10;&#10;Automatiskt genererad beskrivning">
            <a:extLst>
              <a:ext uri="{FF2B5EF4-FFF2-40B4-BE49-F238E27FC236}">
                <a16:creationId xmlns:a16="http://schemas.microsoft.com/office/drawing/2014/main" id="{E5566C2A-1697-734B-ADB2-581490465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9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0C19ED72-F960-A94B-B1DD-425458EA0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57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BECD75C-2221-4840-8041-2C78EB382362}"/>
              </a:ext>
            </a:extLst>
          </p:cNvPr>
          <p:cNvSpPr/>
          <p:nvPr/>
        </p:nvSpPr>
        <p:spPr>
          <a:xfrm>
            <a:off x="1145666" y="1320730"/>
            <a:ext cx="103385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is;kak" úYajdi lrkak" wh;ajkak" </a:t>
            </a:r>
            <a:b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</a:br>
            <a: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m%.=K lrkak" m%Yak lrkak" </a:t>
            </a:r>
            <a:b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</a:br>
            <a: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mßj¾;kh lrkak" m%;slafIam lrkak'</a:t>
            </a:r>
            <a:endParaRPr lang="da-DK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70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C25F7E1-4971-4291-8BA6-E221800A8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90" y="3003652"/>
            <a:ext cx="4722786" cy="3259388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" y="0"/>
            <a:ext cx="12192000" cy="2286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D8E5185F-5238-1A48-8086-9957AECC9E7E}"/>
              </a:ext>
            </a:extLst>
          </p:cNvPr>
          <p:cNvSpPr/>
          <p:nvPr/>
        </p:nvSpPr>
        <p:spPr>
          <a:xfrm>
            <a:off x="1113581" y="1198389"/>
            <a:ext cx="10839879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42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wd.u weoySfï fyda úYajdi oeÍfï ksoyi( </a:t>
            </a:r>
            <a:r>
              <a:rPr lang="nb-NO" sz="4200" b="1" spc="-70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wdrlaId lrkafka ljqrekajo" ke;fyd;a l=ula o@</a:t>
            </a:r>
            <a:endParaRPr lang="da-DK" sz="4200" b="1" spc="-70" dirty="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684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A6F5634-3C44-FA49-A641-7C49DFB9151D}"/>
              </a:ext>
            </a:extLst>
          </p:cNvPr>
          <p:cNvSpPr/>
          <p:nvPr/>
        </p:nvSpPr>
        <p:spPr>
          <a:xfrm>
            <a:off x="1145666" y="1320730"/>
            <a:ext cx="78247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udkj wjYHa;d iy </a:t>
            </a:r>
            <a:br>
              <a:rPr lang="nb-NO" sz="4400" b="1" dirty="0"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</a:br>
            <a: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udkj ysñlï</a:t>
            </a:r>
            <a:endParaRPr lang="da-DK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7C09C2DE-CB48-41BC-9079-128D1605AF9D}"/>
              </a:ext>
            </a:extLst>
          </p:cNvPr>
          <p:cNvGrpSpPr/>
          <p:nvPr/>
        </p:nvGrpSpPr>
        <p:grpSpPr>
          <a:xfrm>
            <a:off x="5719276" y="1600200"/>
            <a:ext cx="4158087" cy="4500613"/>
            <a:chOff x="6198477" y="1135764"/>
            <a:chExt cx="4246623" cy="4596443"/>
          </a:xfrm>
        </p:grpSpPr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467D6863-C1E8-304F-B0B9-979C32FC4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8477" y="1485584"/>
              <a:ext cx="4246623" cy="4246623"/>
            </a:xfrm>
            <a:prstGeom prst="rect">
              <a:avLst/>
            </a:prstGeom>
          </p:spPr>
        </p:pic>
        <p:pic>
          <p:nvPicPr>
            <p:cNvPr id="3" name="Bildobjekt 2">
              <a:extLst>
                <a:ext uri="{FF2B5EF4-FFF2-40B4-BE49-F238E27FC236}">
                  <a16:creationId xmlns:a16="http://schemas.microsoft.com/office/drawing/2014/main" id="{937DEDD7-93A8-6A4B-9652-EB40A97F3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1801" y="1135764"/>
              <a:ext cx="3048000" cy="3035300"/>
            </a:xfrm>
            <a:prstGeom prst="rect">
              <a:avLst/>
            </a:prstGeom>
          </p:spPr>
        </p:pic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2DE6C8A1-6996-F643-9497-654A36689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9981" y="2276031"/>
              <a:ext cx="1243882" cy="1243882"/>
            </a:xfrm>
            <a:prstGeom prst="rect">
              <a:avLst/>
            </a:prstGeom>
          </p:spPr>
        </p:pic>
        <p:pic>
          <p:nvPicPr>
            <p:cNvPr id="17" name="Bildobjekt 16">
              <a:extLst>
                <a:ext uri="{FF2B5EF4-FFF2-40B4-BE49-F238E27FC236}">
                  <a16:creationId xmlns:a16="http://schemas.microsoft.com/office/drawing/2014/main" id="{AEA1A801-9077-614F-8C13-B1D5F8E13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396" y="3519913"/>
              <a:ext cx="970372" cy="1142883"/>
            </a:xfrm>
            <a:prstGeom prst="rect">
              <a:avLst/>
            </a:prstGeom>
          </p:spPr>
        </p:pic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33FB8456-047E-494C-AB82-F87407206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313" y="2416447"/>
              <a:ext cx="1128053" cy="1211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777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F03F75A-60D6-F441-B559-8F20AE80A6C8}"/>
              </a:ext>
            </a:extLst>
          </p:cNvPr>
          <p:cNvSpPr/>
          <p:nvPr/>
        </p:nvSpPr>
        <p:spPr>
          <a:xfrm>
            <a:off x="1145666" y="1320730"/>
            <a:ext cx="103385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400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isú,a yd foaYmd,k </a:t>
            </a:r>
            <a:br>
              <a:rPr lang="nb-NO" sz="4400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</a:br>
            <a:r>
              <a:rPr lang="nb-NO" sz="4400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whs;sjdislï ms&lt;sn| </a:t>
            </a:r>
            <a:br>
              <a:rPr lang="nb-NO" sz="4400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</a:br>
            <a:r>
              <a:rPr lang="nb-NO" sz="4400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cd;Hka;r iïuq;sh</a:t>
            </a:r>
            <a:endParaRPr lang="da-DK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1C5538CF-AE71-414D-A79A-86EA41B82359}"/>
              </a:ext>
            </a:extLst>
          </p:cNvPr>
          <p:cNvGrpSpPr/>
          <p:nvPr/>
        </p:nvGrpSpPr>
        <p:grpSpPr>
          <a:xfrm>
            <a:off x="7319393" y="1331574"/>
            <a:ext cx="3422141" cy="4439534"/>
            <a:chOff x="7626745" y="1209233"/>
            <a:chExt cx="3422141" cy="4439534"/>
          </a:xfrm>
        </p:grpSpPr>
        <p:pic>
          <p:nvPicPr>
            <p:cNvPr id="5" name="Bildobjekt 4" descr="En bild som visar text&#10;&#10;Automatiskt genererad beskrivning">
              <a:extLst>
                <a:ext uri="{FF2B5EF4-FFF2-40B4-BE49-F238E27FC236}">
                  <a16:creationId xmlns:a16="http://schemas.microsoft.com/office/drawing/2014/main" id="{7A1F4ABB-B842-4EE5-B1C4-986E6E9CB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6753">
              <a:off x="7626745" y="1209233"/>
              <a:ext cx="3422141" cy="4439534"/>
            </a:xfrm>
            <a:prstGeom prst="rect">
              <a:avLst/>
            </a:prstGeom>
          </p:spPr>
        </p:pic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5664D5D3-08CD-45C3-8DC6-B03AE30E4D95}"/>
                </a:ext>
              </a:extLst>
            </p:cNvPr>
            <p:cNvSpPr txBox="1"/>
            <p:nvPr/>
          </p:nvSpPr>
          <p:spPr>
            <a:xfrm rot="569321">
              <a:off x="8501688" y="2351781"/>
              <a:ext cx="16722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800" b="1" dirty="0"/>
                <a:t>ICCPR</a:t>
              </a:r>
            </a:p>
          </p:txBody>
        </p:sp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5D894729-A22B-48EC-89EA-7810CB9D1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55583">
              <a:off x="9194115" y="1747740"/>
              <a:ext cx="579059" cy="4718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0148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FFAA682-EF70-F04A-BB6B-5D5F4800B21C}"/>
              </a:ext>
            </a:extLst>
          </p:cNvPr>
          <p:cNvSpPr/>
          <p:nvPr/>
        </p:nvSpPr>
        <p:spPr>
          <a:xfrm>
            <a:off x="1145666" y="1320730"/>
            <a:ext cx="10338578" cy="3088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iEu mqoa.,fhl=g u is;Sfï" </a:t>
            </a:r>
            <a:b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</a:br>
            <a: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yDoh idlaIsfha yd wd.u weoySfï </a:t>
            </a:r>
            <a:b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</a:br>
            <a: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ksoyi ;sìh hq;=h'</a:t>
            </a:r>
            <a:endParaRPr lang="da-DK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  <a:p>
            <a:endParaRPr lang="en-GB" sz="2800" dirty="0">
              <a:latin typeface="FMMalithi" panose="00000400000000000000" pitchFamily="2" charset="0"/>
              <a:cs typeface="Iskoola Pota" panose="020B0502040204020203" pitchFamily="34" charset="0"/>
            </a:endParaRPr>
          </a:p>
          <a:p>
            <a:pPr>
              <a:spcAft>
                <a:spcPts val="800"/>
              </a:spcAft>
            </a:pPr>
            <a:r>
              <a:rPr lang="nb-NO" sz="2800" dirty="0">
                <a:latin typeface="FMMalithi" panose="00000400000000000000" pitchFamily="2" charset="0"/>
                <a:cs typeface="Iskoola Pota" panose="020B0502040204020203" pitchFamily="34" charset="0"/>
              </a:rPr>
              <a:t>18 jeks </a:t>
            </a:r>
            <a:r>
              <a:rPr lang="nb-NO" sz="2800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j.ka;sh</a:t>
            </a:r>
            <a:endParaRPr lang="da-DK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C1BCFBA-DDDD-49E2-A1BE-CAC57A621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326" y="3349591"/>
            <a:ext cx="4156150" cy="28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9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E913DE1E-4467-4E23-9260-DA28E756C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39" y="568808"/>
            <a:ext cx="8332269" cy="5892694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CD08554-DC90-4B91-BC33-C3E7B4EF084A}"/>
              </a:ext>
            </a:extLst>
          </p:cNvPr>
          <p:cNvSpPr/>
          <p:nvPr/>
        </p:nvSpPr>
        <p:spPr>
          <a:xfrm>
            <a:off x="605674" y="1380411"/>
            <a:ext cx="103385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is;kak</a:t>
            </a:r>
            <a:endParaRPr lang="sv-SE" sz="2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988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ext, vektorgrafik&#10;&#10;Automatiskt genererad beskrivning">
            <a:extLst>
              <a:ext uri="{FF2B5EF4-FFF2-40B4-BE49-F238E27FC236}">
                <a16:creationId xmlns:a16="http://schemas.microsoft.com/office/drawing/2014/main" id="{22CCBE55-BFC8-E04D-B7F1-8CDC0A89C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110A175-E69F-9A42-AC39-486DFD681C48}"/>
              </a:ext>
            </a:extLst>
          </p:cNvPr>
          <p:cNvSpPr/>
          <p:nvPr/>
        </p:nvSpPr>
        <p:spPr>
          <a:xfrm>
            <a:off x="0" y="942224"/>
            <a:ext cx="12192000" cy="718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4000" dirty="0">
                <a:solidFill>
                  <a:srgbClr val="574761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k&lt;dfõ iy fnrfha .S;</a:t>
            </a:r>
            <a:endParaRPr lang="da-DK" sz="4000" dirty="0">
              <a:solidFill>
                <a:srgbClr val="57476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BC97133-DBE7-43AC-BFFF-D8BA14015805}"/>
              </a:ext>
            </a:extLst>
          </p:cNvPr>
          <p:cNvSpPr txBox="1"/>
          <p:nvPr/>
        </p:nvSpPr>
        <p:spPr>
          <a:xfrm>
            <a:off x="2722814" y="6198534"/>
            <a:ext cx="1965603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1000">
                <a:solidFill>
                  <a:schemeClr val="accent6"/>
                </a:solidFill>
                <a:latin typeface="Comic Sans MS"/>
              </a:rPr>
              <a:t>Illustrated by Toby Newsome</a:t>
            </a:r>
            <a:endParaRPr lang="en-GB" sz="1000">
              <a:solidFill>
                <a:schemeClr val="accent6"/>
              </a:solidFill>
              <a:latin typeface="Comic Sans MS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3706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person&#10;&#10;Automatiskt genererad beskrivning">
            <a:extLst>
              <a:ext uri="{FF2B5EF4-FFF2-40B4-BE49-F238E27FC236}">
                <a16:creationId xmlns:a16="http://schemas.microsoft.com/office/drawing/2014/main" id="{80F63179-DBE5-4FF2-A490-D7D95F06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40" y="568816"/>
            <a:ext cx="8332986" cy="58932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1455F57-A378-4F00-96DD-F174231F9CAA}"/>
              </a:ext>
            </a:extLst>
          </p:cNvPr>
          <p:cNvSpPr/>
          <p:nvPr/>
        </p:nvSpPr>
        <p:spPr>
          <a:xfrm>
            <a:off x="605674" y="1352814"/>
            <a:ext cx="24798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m%;slafIam lrkak</a:t>
            </a:r>
            <a:endParaRPr lang="sv-SE" sz="4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832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706C8222-297C-437F-B9E8-E50B929A1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000" y="571627"/>
            <a:ext cx="8332985" cy="58932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C410AFF0-EE20-C4BB-3D82-F198B85E4AB1}"/>
              </a:ext>
            </a:extLst>
          </p:cNvPr>
          <p:cNvSpPr/>
          <p:nvPr/>
        </p:nvSpPr>
        <p:spPr>
          <a:xfrm>
            <a:off x="616015" y="1352814"/>
            <a:ext cx="38915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úYajdi lrkak" whs;s fjkak</a:t>
            </a:r>
            <a:endParaRPr lang="sv-SE" sz="2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191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8512157-B085-43B7-86D7-3D88B17A2EFC}"/>
              </a:ext>
            </a:extLst>
          </p:cNvPr>
          <p:cNvSpPr/>
          <p:nvPr/>
        </p:nvSpPr>
        <p:spPr>
          <a:xfrm>
            <a:off x="616015" y="1367158"/>
            <a:ext cx="103385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mßj¾;</a:t>
            </a:r>
            <a:r>
              <a:rPr lang="nb-NO" sz="4400" b="1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kh lrkak</a:t>
            </a:r>
            <a:endParaRPr lang="sv-SE" sz="2800" b="1" dirty="0">
              <a:latin typeface="Calibri" panose="020F0502020204030204" pitchFamily="34" charset="0"/>
            </a:endParaRPr>
          </a:p>
        </p:txBody>
      </p:sp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B975A942-FB0A-433C-B79C-13B20053C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08" y="571627"/>
            <a:ext cx="3383231" cy="590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1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F03F75A-60D6-F441-B559-8F20AE80A6C8}"/>
              </a:ext>
            </a:extLst>
          </p:cNvPr>
          <p:cNvSpPr/>
          <p:nvPr/>
        </p:nvSpPr>
        <p:spPr>
          <a:xfrm>
            <a:off x="1145666" y="1320730"/>
            <a:ext cx="10338578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isú,a yd foaYmd,k whs;sjdislï ms&lt;sn| cd;Hka;r iïuq;sfha 18 jeks j.ka;sh( </a:t>
            </a:r>
          </a:p>
          <a:p>
            <a:r>
              <a:rPr lang="nb-NO" sz="35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;uka f;dard.kakd wd.ula weoySug fyda úYajdihla oeÍug we;s ksoyi fuu whs;shg we;=&lt;;a úh hq;=h'</a:t>
            </a:r>
          </a:p>
          <a:p>
            <a:endParaRPr lang="nb-NO" sz="3500" dirty="0">
              <a:latin typeface="FMMalithi" panose="00000400000000000000" pitchFamily="2" charset="0"/>
              <a:cs typeface="Iskoola Pota" panose="020B0502040204020203" pitchFamily="34" charset="0"/>
            </a:endParaRPr>
          </a:p>
          <a:p>
            <a:r>
              <a:rPr lang="nb-NO" sz="2800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udkj ysñlï ms&lt;sn| úYaj m%ldYkfha 18 jeks j.ka;sh( </a:t>
            </a:r>
          </a:p>
          <a:p>
            <a:r>
              <a:rPr lang="nb-NO" sz="35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;ukaf.a wd.u fyda úYajdih oeÍug fyda fjkia lsÍug we;s ksoyi fuu whs;shg we;=&lt;;a úh hq;=h'</a:t>
            </a:r>
            <a:endParaRPr lang="sv-SE" sz="35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90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FFAA682-EF70-F04A-BB6B-5D5F4800B21C}"/>
              </a:ext>
            </a:extLst>
          </p:cNvPr>
          <p:cNvSpPr/>
          <p:nvPr/>
        </p:nvSpPr>
        <p:spPr>
          <a:xfrm>
            <a:off x="1145666" y="1320730"/>
            <a:ext cx="103385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000000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wNHka;r</a:t>
            </a:r>
            <a:r>
              <a:rPr lang="en-GB" sz="4400" b="1" dirty="0">
                <a:solidFill>
                  <a:srgbClr val="000000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ksoyi</a:t>
            </a:r>
            <a:endParaRPr lang="sv-SE" sz="4400" b="1" dirty="0">
              <a:latin typeface="Calibri" panose="020F0502020204030204" pitchFamily="34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573A62-F7AF-46AB-82D6-2BCA9326D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932" y="751300"/>
            <a:ext cx="3914273" cy="319024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036A44E7-EA72-4DBD-B362-580ED7220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170" y="3238371"/>
            <a:ext cx="4156150" cy="28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45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docka, tyg&#10;&#10;Automatiskt genererad beskrivning">
            <a:extLst>
              <a:ext uri="{FF2B5EF4-FFF2-40B4-BE49-F238E27FC236}">
                <a16:creationId xmlns:a16="http://schemas.microsoft.com/office/drawing/2014/main" id="{0DA569F3-162D-4FBB-BCEC-D889664D98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t="1051" r="5808"/>
          <a:stretch/>
        </p:blipFill>
        <p:spPr>
          <a:xfrm>
            <a:off x="3253341" y="568816"/>
            <a:ext cx="8332986" cy="589320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3C9FC373-8938-4268-A02F-5519DAAD9386}"/>
              </a:ext>
            </a:extLst>
          </p:cNvPr>
          <p:cNvSpPr/>
          <p:nvPr/>
        </p:nvSpPr>
        <p:spPr>
          <a:xfrm>
            <a:off x="1145666" y="1320730"/>
            <a:ext cx="25921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m%.=K lrkak</a:t>
            </a:r>
            <a:endParaRPr lang="sv-SE" sz="4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352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F03F75A-60D6-F441-B559-8F20AE80A6C8}"/>
              </a:ext>
            </a:extLst>
          </p:cNvPr>
          <p:cNvSpPr/>
          <p:nvPr/>
        </p:nvSpPr>
        <p:spPr>
          <a:xfrm>
            <a:off x="1145666" y="1320730"/>
            <a:ext cx="1033857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5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mqoa.,</a:t>
            </a:r>
            <a:r>
              <a:rPr lang="nb-NO" sz="3500" b="1" dirty="0"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slj </a:t>
            </a:r>
            <a:r>
              <a:rPr lang="nb-NO" sz="35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fyda wfkla wh iu. m%cdj </a:t>
            </a:r>
            <a:r>
              <a:rPr lang="nb-NO" sz="3500" b="1" dirty="0"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;=&lt;" </a:t>
            </a:r>
            <a:br>
              <a:rPr lang="nb-NO" sz="3500" b="1" dirty="0"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</a:br>
            <a:r>
              <a:rPr lang="nb-NO" sz="35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iy m%isoaêfha fyda fm!oa.,slj jkaokd lsÍfïoS" </a:t>
            </a:r>
            <a:br>
              <a:rPr lang="nb-NO" sz="35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</a:br>
            <a:r>
              <a:rPr lang="nb-NO" sz="35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weoySfïoS" ms&lt;smeoSfïoS iy b.ekaùfïoS ;u </a:t>
            </a:r>
            <a:br>
              <a:rPr lang="nb-NO" sz="35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</a:br>
            <a:r>
              <a:rPr lang="nb-NO" sz="35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wd.u fyda úYajdih m%ldY lsÍug we;s ksoyi ''' </a:t>
            </a:r>
            <a:br>
              <a:rPr lang="nb-NO" sz="35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</a:br>
            <a:r>
              <a:rPr lang="nb-NO" sz="35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fuu whs;shg we;=&lt;;a úh hq;= h' </a:t>
            </a:r>
            <a:endParaRPr lang="en-GB" sz="3500" b="1" dirty="0">
              <a:latin typeface="Calibri" panose="020F0502020204030204" pitchFamily="34" charset="0"/>
            </a:endParaRPr>
          </a:p>
          <a:p>
            <a:endParaRPr lang="en-GB" sz="2800" dirty="0">
              <a:latin typeface="Baamini" pitchFamily="2" charset="0"/>
            </a:endParaRPr>
          </a:p>
          <a:p>
            <a:r>
              <a:rPr lang="nb-NO" sz="2800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18 jeks j.ka;sh</a:t>
            </a:r>
            <a:endParaRPr lang="da-DK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385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3670DE95-2403-4F23-B40C-CCBE514D42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10" y="1475548"/>
            <a:ext cx="3414754" cy="235666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59DD5DC-E95E-469E-AF64-362D6BBDC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25" y="1088666"/>
            <a:ext cx="2860557" cy="183991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47A11B99-DEE6-4C7E-9C17-D8CD0FA6F8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83" y="3464637"/>
            <a:ext cx="2555259" cy="2292507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7A708DF2-2788-41EA-A816-6E891ECFF5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21" y="4610501"/>
            <a:ext cx="2766173" cy="1808238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B76B45C8-052E-4A1E-A41D-B6542F5DC4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086" y="3476827"/>
            <a:ext cx="1828127" cy="2292507"/>
          </a:xfrm>
          <a:prstGeom prst="rect">
            <a:avLst/>
          </a:prstGeom>
        </p:spPr>
      </p:pic>
      <p:pic>
        <p:nvPicPr>
          <p:cNvPr id="18" name="Bildobjekt 17" descr="En bild som visar text&#10;&#10;Automatiskt genererad beskrivning">
            <a:extLst>
              <a:ext uri="{FF2B5EF4-FFF2-40B4-BE49-F238E27FC236}">
                <a16:creationId xmlns:a16="http://schemas.microsoft.com/office/drawing/2014/main" id="{053AAD49-FA38-4B27-AC9C-0D031C17D1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83" y="1100856"/>
            <a:ext cx="1517457" cy="195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2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pic>
        <p:nvPicPr>
          <p:cNvPr id="5" name="Bildobjekt 4" descr="En bild som visar text, yxa, visitkort, vektorgrafik&#10;&#10;Automatiskt genererad beskrivning">
            <a:extLst>
              <a:ext uri="{FF2B5EF4-FFF2-40B4-BE49-F238E27FC236}">
                <a16:creationId xmlns:a16="http://schemas.microsoft.com/office/drawing/2014/main" id="{BCDF8382-CD8F-467E-A270-887FA8707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175">
            <a:off x="4983721" y="1507017"/>
            <a:ext cx="1839551" cy="384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600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ADF8F4A3-97E5-40E4-A036-4CEB6E825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87" y="982979"/>
            <a:ext cx="6279898" cy="516636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F03F75A-60D6-F441-B559-8F20AE80A6C8}"/>
              </a:ext>
            </a:extLst>
          </p:cNvPr>
          <p:cNvSpPr/>
          <p:nvPr/>
        </p:nvSpPr>
        <p:spPr>
          <a:xfrm>
            <a:off x="1145666" y="1320730"/>
            <a:ext cx="5328000" cy="781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udkj j.lSï</a:t>
            </a:r>
            <a:endParaRPr lang="da-DK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</p:txBody>
      </p:sp>
      <p:pic>
        <p:nvPicPr>
          <p:cNvPr id="7" name="Bildobjekt 6" descr="En bild som visar text, yxa, visitkort, vektorgrafik&#10;&#10;Automatiskt genererad beskrivning">
            <a:extLst>
              <a:ext uri="{FF2B5EF4-FFF2-40B4-BE49-F238E27FC236}">
                <a16:creationId xmlns:a16="http://schemas.microsoft.com/office/drawing/2014/main" id="{577E948A-3300-4429-A813-A6AE2AA84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155">
            <a:off x="7575352" y="2969510"/>
            <a:ext cx="1111746" cy="2323131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BED8787-CF18-4E9B-B39E-2C3BB0598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51" y="3263749"/>
            <a:ext cx="3437764" cy="23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00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FB51010-4C7A-9749-9C3C-955EE15FD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977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5BB9BEE4-9ECE-C041-884C-F0585279E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87" y="982979"/>
            <a:ext cx="6279898" cy="516636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FFAA682-EF70-F04A-BB6B-5D5F4800B21C}"/>
              </a:ext>
            </a:extLst>
          </p:cNvPr>
          <p:cNvSpPr/>
          <p:nvPr/>
        </p:nvSpPr>
        <p:spPr>
          <a:xfrm>
            <a:off x="1145666" y="1320730"/>
            <a:ext cx="5328000" cy="2505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n,y;aldrh i|yd wjir ke;'</a:t>
            </a:r>
            <a:endParaRPr lang="da-DK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2800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18 jeks j.ka;sh</a:t>
            </a:r>
            <a:endParaRPr lang="sv-SE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7C3B80B-AC89-4538-B494-1637AC574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221" y="3571904"/>
            <a:ext cx="2226979" cy="16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154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DD8047EA-C0DE-8643-9E8A-D19E295B9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87" y="982979"/>
            <a:ext cx="6279898" cy="516636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393DE44E-42E2-4C23-81E3-65AD9DFDBA94}"/>
              </a:ext>
            </a:extLst>
          </p:cNvPr>
          <p:cNvSpPr/>
          <p:nvPr/>
        </p:nvSpPr>
        <p:spPr>
          <a:xfrm>
            <a:off x="1145666" y="1320730"/>
            <a:ext cx="5328000" cy="2410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fjkiafldg ie,lSu i|yd wjir ke;'</a:t>
            </a:r>
            <a:endParaRPr lang="da-DK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  <a:p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nb-NO" sz="2800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2 jeks j.ka;sh</a:t>
            </a:r>
            <a:endParaRPr lang="da-DK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D079E96-B909-44D7-89EC-CD4D6DF51E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51" y="3531869"/>
            <a:ext cx="2480104" cy="168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84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322A28AA-53D8-344C-8B8A-6B6830229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87" y="982979"/>
            <a:ext cx="6279898" cy="516636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F03F75A-60D6-F441-B559-8F20AE80A6C8}"/>
              </a:ext>
            </a:extLst>
          </p:cNvPr>
          <p:cNvSpPr/>
          <p:nvPr/>
        </p:nvSpPr>
        <p:spPr>
          <a:xfrm>
            <a:off x="887819" y="1397504"/>
            <a:ext cx="53280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lsisfjla hï whs;shla fjk;a udkj ysñlï úkdY lsÍu i|yd Ndú;d fkdl&lt; hq;=h'</a:t>
            </a:r>
            <a:endParaRPr lang="da-DK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  <a:p>
            <a:endParaRPr lang="en-GB" sz="2800" b="1" dirty="0">
              <a:latin typeface="Calibri" panose="020F0502020204030204" pitchFamily="34" charset="0"/>
            </a:endParaRPr>
          </a:p>
          <a:p>
            <a:r>
              <a:rPr lang="nb-NO" sz="2800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5 jeks j.ka;sh</a:t>
            </a:r>
            <a:endParaRPr lang="sv-SE" sz="2800" dirty="0">
              <a:latin typeface="Calibri" panose="020F0502020204030204" pitchFamily="34" charset="0"/>
            </a:endParaRPr>
          </a:p>
        </p:txBody>
      </p:sp>
      <p:pic>
        <p:nvPicPr>
          <p:cNvPr id="5" name="Bildobjekt 4" descr="En bild som visar hjälm&#10;&#10;Automatiskt genererad beskrivning">
            <a:extLst>
              <a:ext uri="{FF2B5EF4-FFF2-40B4-BE49-F238E27FC236}">
                <a16:creationId xmlns:a16="http://schemas.microsoft.com/office/drawing/2014/main" id="{EB475D38-7245-4AC4-8B02-F6B1FB7E0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013">
            <a:off x="7342822" y="3357557"/>
            <a:ext cx="1941984" cy="175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180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649CC4EF-A3D8-40FF-91C8-82B24A379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059" y="891823"/>
            <a:ext cx="4128657" cy="4111455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74B5FEB-C076-4D54-9179-568E8035C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63" y="1681040"/>
            <a:ext cx="3603901" cy="2937283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B4DF2A3E-9A9F-4681-83C7-0409BB1AEA6F}"/>
              </a:ext>
            </a:extLst>
          </p:cNvPr>
          <p:cNvSpPr txBox="1"/>
          <p:nvPr/>
        </p:nvSpPr>
        <p:spPr>
          <a:xfrm>
            <a:off x="1479663" y="5295604"/>
            <a:ext cx="3632726" cy="781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iSudlsÍï ke;æ</a:t>
            </a:r>
            <a:endParaRPr lang="da-DK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A82FFB6-2FBF-491B-8E53-E193F0CBD1A2}"/>
              </a:ext>
            </a:extLst>
          </p:cNvPr>
          <p:cNvSpPr txBox="1"/>
          <p:nvPr/>
        </p:nvSpPr>
        <p:spPr>
          <a:xfrm>
            <a:off x="7480970" y="5295604"/>
            <a:ext cx="2502608" cy="781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4400" b="1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iSudlsÍï@</a:t>
            </a:r>
            <a:endParaRPr lang="da-DK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08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D405FE2-83D0-6B48-B3AA-1C1D45F54F8F}"/>
              </a:ext>
            </a:extLst>
          </p:cNvPr>
          <p:cNvSpPr/>
          <p:nvPr/>
        </p:nvSpPr>
        <p:spPr>
          <a:xfrm>
            <a:off x="1145666" y="1320730"/>
            <a:ext cx="10338578" cy="4206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nb-NO" sz="4400" b="1" dirty="0"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iSudlsÍï(</a:t>
            </a:r>
          </a:p>
          <a:p>
            <a:pPr>
              <a:spcAft>
                <a:spcPts val="800"/>
              </a:spcAft>
            </a:pPr>
            <a:endParaRPr lang="sv-SE" dirty="0"/>
          </a:p>
          <a:p>
            <a:pPr marL="540000" lvl="0" indent="-540000"/>
            <a: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nb-NO" sz="3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	kS;sfhys ,sÅ;j ;sìh hq;=h’</a:t>
            </a:r>
            <a:endParaRPr lang="da-DK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0" indent="-540000"/>
            <a: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nb-NO" sz="3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	iudkqmd;sl úh hq;=h’</a:t>
            </a:r>
            <a:endParaRPr lang="da-DK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0" indent="-540000"/>
            <a: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nb-NO" sz="3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	fjkia fldg i,lk wdldrfha fkdúh hq;=h’</a:t>
            </a:r>
            <a:endParaRPr lang="da-DK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0" indent="-540000">
              <a:spcAft>
                <a:spcPts val="800"/>
              </a:spcAft>
            </a:pPr>
            <a: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nb-NO" sz="3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	uyck fi!LHh" uyck iduh" uyck wdrlaIdj" </a:t>
            </a:r>
            <a:b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sz="3200" spc="-5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uyck iodpdrh fyda fjk;a mqoa.,hskaf.a whs;sjdislï </a:t>
            </a:r>
            <a:b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iy ksoyi wdrlaId lsÍu i|yd wjYH úh hq;= fõ'</a:t>
            </a:r>
            <a:endParaRPr lang="da-DK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Bildobjekt 5" descr="En bild som visar text, clipart&#10;&#10;Automatiskt genererad beskrivning">
            <a:extLst>
              <a:ext uri="{FF2B5EF4-FFF2-40B4-BE49-F238E27FC236}">
                <a16:creationId xmlns:a16="http://schemas.microsoft.com/office/drawing/2014/main" id="{18D7CCDE-CA33-4D35-AAF0-6FAF35A63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833" y="1324162"/>
            <a:ext cx="905001" cy="45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662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pic>
        <p:nvPicPr>
          <p:cNvPr id="4" name="Bildobjekt 3" descr="En bild som visar text, tecken, utomhus, vektorgrafik&#10;&#10;Automatiskt genererad beskrivning">
            <a:extLst>
              <a:ext uri="{FF2B5EF4-FFF2-40B4-BE49-F238E27FC236}">
                <a16:creationId xmlns:a16="http://schemas.microsoft.com/office/drawing/2014/main" id="{AB3E412D-FD1F-431D-B622-C7E7D9C04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21" y="2971800"/>
            <a:ext cx="2841195" cy="2343186"/>
          </a:xfrm>
          <a:prstGeom prst="rect">
            <a:avLst/>
          </a:prstGeom>
        </p:spPr>
      </p:pic>
      <p:pic>
        <p:nvPicPr>
          <p:cNvPr id="6" name="Bildobjekt 5" descr="En bild som visar text, tecken, utomhus, vektorgrafik&#10;&#10;Automatiskt genererad beskrivning">
            <a:extLst>
              <a:ext uri="{FF2B5EF4-FFF2-40B4-BE49-F238E27FC236}">
                <a16:creationId xmlns:a16="http://schemas.microsoft.com/office/drawing/2014/main" id="{D6D47356-6F06-41C0-BE73-CAB6C78A2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68" y="2993285"/>
            <a:ext cx="2841196" cy="2343186"/>
          </a:xfrm>
          <a:prstGeom prst="rect">
            <a:avLst/>
          </a:prstGeom>
        </p:spPr>
      </p:pic>
      <p:pic>
        <p:nvPicPr>
          <p:cNvPr id="8" name="Bildobjekt 7" descr="En bild som visar text, tecken&#10;&#10;Automatiskt genererad beskrivning">
            <a:extLst>
              <a:ext uri="{FF2B5EF4-FFF2-40B4-BE49-F238E27FC236}">
                <a16:creationId xmlns:a16="http://schemas.microsoft.com/office/drawing/2014/main" id="{D0728CC8-9794-464A-A550-E953564F56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314" y="2971800"/>
            <a:ext cx="2841195" cy="2343186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90F8DDF8-3DDA-4581-A68E-0A6AD9761346}"/>
              </a:ext>
            </a:extLst>
          </p:cNvPr>
          <p:cNvSpPr/>
          <p:nvPr/>
        </p:nvSpPr>
        <p:spPr>
          <a:xfrm>
            <a:off x="1145666" y="1320730"/>
            <a:ext cx="103385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err="1">
                <a:solidFill>
                  <a:srgbClr val="000000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kS;Hdkql</a:t>
            </a:r>
            <a:r>
              <a:rPr lang="en-GB" sz="4400" b="1" dirty="0">
                <a:solidFill>
                  <a:srgbClr val="000000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+, </a:t>
            </a:r>
            <a:r>
              <a:rPr lang="en-GB" sz="4400" b="1" dirty="0" err="1">
                <a:solidFill>
                  <a:srgbClr val="000000"/>
                </a:solidFill>
                <a:effectLst/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iSudlsÍï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v-SE" sz="4400" b="1" dirty="0">
              <a:latin typeface="Calibri" panose="020F0502020204030204" pitchFamily="34" charset="0"/>
            </a:endParaRPr>
          </a:p>
        </p:txBody>
      </p:sp>
      <p:pic>
        <p:nvPicPr>
          <p:cNvPr id="9" name="Bildobjekt 8" descr="En bild som visar text, clipart&#10;&#10;Automatiskt genererad beskrivning">
            <a:extLst>
              <a:ext uri="{FF2B5EF4-FFF2-40B4-BE49-F238E27FC236}">
                <a16:creationId xmlns:a16="http://schemas.microsoft.com/office/drawing/2014/main" id="{14CAD3A8-766A-9346-BFD8-4BFFD52EB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063" y="1414571"/>
            <a:ext cx="905001" cy="45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7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pic>
        <p:nvPicPr>
          <p:cNvPr id="7" name="Bildobjekt 6" descr="En bild som visar text, clipart&#10;&#10;Automatiskt genererad beskrivning">
            <a:extLst>
              <a:ext uri="{FF2B5EF4-FFF2-40B4-BE49-F238E27FC236}">
                <a16:creationId xmlns:a16="http://schemas.microsoft.com/office/drawing/2014/main" id="{F116C43A-A1CF-3C09-8D2B-B3389FE6A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833" y="1324162"/>
            <a:ext cx="905001" cy="4553585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72CD84D2-9489-3567-45D3-5E51D7F0FE06}"/>
              </a:ext>
            </a:extLst>
          </p:cNvPr>
          <p:cNvSpPr/>
          <p:nvPr/>
        </p:nvSpPr>
        <p:spPr>
          <a:xfrm>
            <a:off x="1145666" y="1320730"/>
            <a:ext cx="10338578" cy="4206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nb-NO" sz="4400" b="1" dirty="0"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iSudlsÍï(</a:t>
            </a:r>
          </a:p>
          <a:p>
            <a:pPr>
              <a:spcAft>
                <a:spcPts val="800"/>
              </a:spcAft>
            </a:pPr>
            <a:endParaRPr lang="sv-SE" dirty="0"/>
          </a:p>
          <a:p>
            <a:pPr marL="540000" lvl="0" indent="-540000"/>
            <a: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nb-NO" sz="3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	kS;sfhys ,sÅ;j ;sìh hq;=h’</a:t>
            </a:r>
            <a:endParaRPr lang="da-DK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0" indent="-540000"/>
            <a: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nb-NO" sz="3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	iudkqmd;sl úh hq;=h’</a:t>
            </a:r>
            <a:endParaRPr lang="da-DK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0" indent="-540000"/>
            <a: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nb-NO" sz="3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	fjkia fldg i,lk wdldrfha fkdúh hq;=h’</a:t>
            </a:r>
            <a:endParaRPr lang="da-DK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0" indent="-540000">
              <a:spcAft>
                <a:spcPts val="800"/>
              </a:spcAft>
            </a:pPr>
            <a: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nb-NO" sz="3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	uyck fi!LHh" uyck iduh" uyck wdrlaIdj" </a:t>
            </a:r>
            <a:b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sz="3200" spc="-5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uyck iodpdrh fyda fjk;a mqoa.,hskaf.a whs;sjdislï </a:t>
            </a:r>
            <a:b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sz="3200" dirty="0">
                <a:latin typeface="FMMalithi" panose="000004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iy ksoyi wdrlaId lsÍu i|yd wjYH úh hq;= fõ'</a:t>
            </a:r>
            <a:endParaRPr lang="da-DK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318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6C0EB37D-913C-0A47-A2F9-BA1AE96255D1}"/>
              </a:ext>
            </a:extLst>
          </p:cNvPr>
          <p:cNvSpPr txBox="1"/>
          <p:nvPr/>
        </p:nvSpPr>
        <p:spPr>
          <a:xfrm>
            <a:off x="973777" y="29450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DDEAA41-03DC-B741-8663-0CF1AAC1B787}"/>
              </a:ext>
            </a:extLst>
          </p:cNvPr>
          <p:cNvSpPr/>
          <p:nvPr/>
        </p:nvSpPr>
        <p:spPr>
          <a:xfrm>
            <a:off x="1145666" y="1320730"/>
            <a:ext cx="1033857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4400" b="1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igyk( </a:t>
            </a:r>
            <a:r>
              <a:rPr lang="nb-NO" sz="4400" dirty="0">
                <a:effectLst/>
                <a:latin typeface="FMMalithi" panose="00000400000000000000" pitchFamily="2" charset="0"/>
                <a:ea typeface="Calibri" panose="020F0502020204030204" pitchFamily="34" charset="0"/>
                <a:cs typeface="Iskoola Pota" panose="020B0502040204020203" pitchFamily="34" charset="0"/>
              </a:rPr>
              <a:t>fuysoS wd.u weoySfï fyda úYajdi oeÍfï ksoyi iïnkaOfhka Tfí rfÜ kS;sh u.ska kshu lr we;s foa ms&lt;sn| ia,hsv tlla fyda lsysmhla fuhg tla lsÍug Tng wjYH úh yel'</a:t>
            </a:r>
            <a:endParaRPr lang="da-DK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Iskoola Pota" panose="020B0502040204020203" pitchFamily="34" charset="0"/>
            </a:endParaRPr>
          </a:p>
          <a:p>
            <a:endParaRPr lang="sv-SE" sz="4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9154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F03F75A-60D6-F441-B559-8F20AE80A6C8}"/>
              </a:ext>
            </a:extLst>
          </p:cNvPr>
          <p:cNvSpPr/>
          <p:nvPr/>
        </p:nvSpPr>
        <p:spPr>
          <a:xfrm rot="16200000">
            <a:off x="9263884" y="5028142"/>
            <a:ext cx="30673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  <a:latin typeface="FMMalithi" panose="00000400000000000000" pitchFamily="2" charset="0"/>
              </a:rPr>
              <a:t>PdhdrEmh(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Robbi Akbari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Kamaruddin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Bildobjekt 1" descr="En bild som visar person&#10;&#10;Automatiskt genererad beskrivning">
            <a:extLst>
              <a:ext uri="{FF2B5EF4-FFF2-40B4-BE49-F238E27FC236}">
                <a16:creationId xmlns:a16="http://schemas.microsoft.com/office/drawing/2014/main" id="{13F9C5BD-448E-4F8F-A132-F49745886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56" y="486879"/>
            <a:ext cx="9162288" cy="61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54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32F0139-F55E-754D-BCC9-95DA8F08826E}"/>
              </a:ext>
            </a:extLst>
          </p:cNvPr>
          <p:cNvSpPr/>
          <p:nvPr/>
        </p:nvSpPr>
        <p:spPr>
          <a:xfrm rot="16200000">
            <a:off x="9556037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  <a:latin typeface="FMMalithi" panose="00000400000000000000" pitchFamily="2" charset="0"/>
              </a:rPr>
              <a:t>PdhdrEmh(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Tetra Images, LLC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Bildobjekt 3" descr="En bild som visar person, bord, personer, måltid&#10;&#10;Automatiskt genererad beskrivning">
            <a:extLst>
              <a:ext uri="{FF2B5EF4-FFF2-40B4-BE49-F238E27FC236}">
                <a16:creationId xmlns:a16="http://schemas.microsoft.com/office/drawing/2014/main" id="{4E292D5D-0254-4BE2-BBFB-C4846079B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6" y="486879"/>
            <a:ext cx="916228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19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A6E99350-78EB-684A-8458-4CF2A547D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710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person&#10;&#10;Automatiskt genererad beskrivning">
            <a:extLst>
              <a:ext uri="{FF2B5EF4-FFF2-40B4-BE49-F238E27FC236}">
                <a16:creationId xmlns:a16="http://schemas.microsoft.com/office/drawing/2014/main" id="{3C776DE6-5691-44ED-BDB1-0D8753350F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r="1070"/>
          <a:stretch/>
        </p:blipFill>
        <p:spPr>
          <a:xfrm>
            <a:off x="1514856" y="487341"/>
            <a:ext cx="9162288" cy="6099391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1A5CEE2B-F3E1-5E48-AB3A-E2732736318F}"/>
              </a:ext>
            </a:extLst>
          </p:cNvPr>
          <p:cNvSpPr/>
          <p:nvPr/>
        </p:nvSpPr>
        <p:spPr>
          <a:xfrm rot="16200000">
            <a:off x="9550765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  <a:latin typeface="FMMalithi" panose="00000400000000000000" pitchFamily="2" charset="0"/>
              </a:rPr>
              <a:t>PdhdrEmh(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Simon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Rawles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1552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71BD38B1-5885-1A4B-8E6D-8DD1E86993C8}"/>
              </a:ext>
            </a:extLst>
          </p:cNvPr>
          <p:cNvSpPr/>
          <p:nvPr/>
        </p:nvSpPr>
        <p:spPr>
          <a:xfrm rot="16200000">
            <a:off x="9556037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  <a:latin typeface="FMMalithi" panose="00000400000000000000" pitchFamily="2" charset="0"/>
              </a:rPr>
              <a:t>PdhdrEmh( 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Rafael Ben Ari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Bildobjekt 1" descr="En bild som visar bord, inomhus, person, vägg&#10;&#10;Automatiskt genererad beskrivning">
            <a:extLst>
              <a:ext uri="{FF2B5EF4-FFF2-40B4-BE49-F238E27FC236}">
                <a16:creationId xmlns:a16="http://schemas.microsoft.com/office/drawing/2014/main" id="{90A92833-BB89-40BD-BB37-C7A7E8227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56" y="486879"/>
            <a:ext cx="9136888" cy="609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20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B9C640E3-ABF1-7D48-BEE4-77F794942FA3}"/>
              </a:ext>
            </a:extLst>
          </p:cNvPr>
          <p:cNvSpPr/>
          <p:nvPr/>
        </p:nvSpPr>
        <p:spPr>
          <a:xfrm rot="16200000">
            <a:off x="9556037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  <a:latin typeface="FMMalithi" panose="00000400000000000000" pitchFamily="2" charset="0"/>
              </a:rPr>
              <a:t>PdhdrEmh(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Gregory Wrona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Bildobjekt 1" descr="En bild som visar text, marknadsplats, färsk, affär&#10;&#10;Automatiskt genererad beskrivning">
            <a:extLst>
              <a:ext uri="{FF2B5EF4-FFF2-40B4-BE49-F238E27FC236}">
                <a16:creationId xmlns:a16="http://schemas.microsoft.com/office/drawing/2014/main" id="{39983166-A3AD-491F-A571-E7984B738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56" y="487341"/>
            <a:ext cx="9154468" cy="609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718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C527C015-F27A-4449-B4D6-688326B27CF6}"/>
              </a:ext>
            </a:extLst>
          </p:cNvPr>
          <p:cNvSpPr/>
          <p:nvPr/>
        </p:nvSpPr>
        <p:spPr>
          <a:xfrm rot="16200000">
            <a:off x="9329693" y="5093951"/>
            <a:ext cx="293574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  <a:latin typeface="FMMalithi" panose="00000400000000000000" pitchFamily="2" charset="0"/>
              </a:rPr>
              <a:t>PdhdrEmh(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Jeffrey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Isaaz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Greenberg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Bildobjekt 1" descr="En bild som visar text, person, inomhus, arbetar&#10;&#10;Automatiskt genererad beskrivning">
            <a:extLst>
              <a:ext uri="{FF2B5EF4-FFF2-40B4-BE49-F238E27FC236}">
                <a16:creationId xmlns:a16="http://schemas.microsoft.com/office/drawing/2014/main" id="{03DFE6B4-0A50-406C-9811-3E2813A92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56" y="487341"/>
            <a:ext cx="9136888" cy="609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709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6789A56-26DE-6E4C-9505-7608AD767391}"/>
              </a:ext>
            </a:extLst>
          </p:cNvPr>
          <p:cNvSpPr/>
          <p:nvPr/>
        </p:nvSpPr>
        <p:spPr>
          <a:xfrm rot="16200000">
            <a:off x="9554232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  <a:latin typeface="FMMalithi" panose="00000400000000000000" pitchFamily="2" charset="0"/>
              </a:rPr>
              <a:t>PdhdrEmh(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Sergi Reboredo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Bildobjekt 1" descr="En bild som visar person, utomhus, personer, grupp&#10;&#10;Automatiskt genererad beskrivning">
            <a:extLst>
              <a:ext uri="{FF2B5EF4-FFF2-40B4-BE49-F238E27FC236}">
                <a16:creationId xmlns:a16="http://schemas.microsoft.com/office/drawing/2014/main" id="{FC4172FE-C886-43CD-9EC9-88C3FAAFE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56" y="487341"/>
            <a:ext cx="9136888" cy="609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51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10BF967-70E2-0344-BAAC-847548626824}"/>
              </a:ext>
            </a:extLst>
          </p:cNvPr>
          <p:cNvSpPr/>
          <p:nvPr/>
        </p:nvSpPr>
        <p:spPr>
          <a:xfrm rot="16200000">
            <a:off x="8976134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  <a:latin typeface="FMMalithi" panose="00000400000000000000" pitchFamily="2" charset="0"/>
              </a:rPr>
              <a:t>PdhdrEmh(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Agefotostock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Bildobjekt 1" descr="En bild som visar person, kläder, person, stående&#10;&#10;Automatiskt genererad beskrivning">
            <a:extLst>
              <a:ext uri="{FF2B5EF4-FFF2-40B4-BE49-F238E27FC236}">
                <a16:creationId xmlns:a16="http://schemas.microsoft.com/office/drawing/2014/main" id="{2B204212-4162-4B98-9F18-317728D96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37" y="487341"/>
            <a:ext cx="8130488" cy="609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690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sitter, person, bärbar dator, inomhus&#10;&#10;Automatiskt genererad beskrivning">
            <a:extLst>
              <a:ext uri="{FF2B5EF4-FFF2-40B4-BE49-F238E27FC236}">
                <a16:creationId xmlns:a16="http://schemas.microsoft.com/office/drawing/2014/main" id="{6906AE3E-B51D-4485-9C11-2777F3A5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"/>
          <a:stretch/>
        </p:blipFill>
        <p:spPr>
          <a:xfrm>
            <a:off x="1527556" y="486879"/>
            <a:ext cx="9150346" cy="609939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A9E50FE-4172-C147-8F72-2C495A542648}"/>
              </a:ext>
            </a:extLst>
          </p:cNvPr>
          <p:cNvSpPr/>
          <p:nvPr/>
        </p:nvSpPr>
        <p:spPr>
          <a:xfrm rot="16200000">
            <a:off x="9555115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  <a:latin typeface="FMMalithi" panose="00000400000000000000" pitchFamily="2" charset="0"/>
              </a:rPr>
              <a:t>PdhdrEmh(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Dieddin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Alsoub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604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C0BDEC26-8078-AA40-BD31-6F85B9168D59}"/>
              </a:ext>
            </a:extLst>
          </p:cNvPr>
          <p:cNvSpPr/>
          <p:nvPr/>
        </p:nvSpPr>
        <p:spPr>
          <a:xfrm rot="16200000">
            <a:off x="9558339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  <a:latin typeface="FMMalithi" panose="00000400000000000000" pitchFamily="2" charset="0"/>
              </a:rPr>
              <a:t>PdhdrEmh(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Skynesher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Istock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Bildobjekt 5" descr="En bild som visar person, inomhus, personer, konferensrum&#10;&#10;Automatiskt genererad beskrivning">
            <a:extLst>
              <a:ext uri="{FF2B5EF4-FFF2-40B4-BE49-F238E27FC236}">
                <a16:creationId xmlns:a16="http://schemas.microsoft.com/office/drawing/2014/main" id="{C9E882FB-564D-DE44-A722-49842BAC2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364"/>
          <a:stretch/>
        </p:blipFill>
        <p:spPr>
          <a:xfrm>
            <a:off x="1522008" y="479382"/>
            <a:ext cx="9161441" cy="619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720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B3E114-2C70-2340-83A4-4126FD29ACBE}"/>
              </a:ext>
            </a:extLst>
          </p:cNvPr>
          <p:cNvSpPr/>
          <p:nvPr/>
        </p:nvSpPr>
        <p:spPr>
          <a:xfrm rot="16200000">
            <a:off x="9177293" y="4941551"/>
            <a:ext cx="324054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  <a:latin typeface="FMMalithi" panose="00000400000000000000" pitchFamily="2" charset="0"/>
              </a:rPr>
              <a:t>PdhdrEmh(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Angela Hampton Picture Library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Bildobjekt 6" descr="En bild som visar person, utomhus, stående, ung&#10;&#10;Automatiskt genererad beskrivning">
            <a:extLst>
              <a:ext uri="{FF2B5EF4-FFF2-40B4-BE49-F238E27FC236}">
                <a16:creationId xmlns:a16="http://schemas.microsoft.com/office/drawing/2014/main" id="{1571B732-F517-0E44-BCBD-16C396CA2E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7" t="1358" r="378" b="-1358"/>
          <a:stretch/>
        </p:blipFill>
        <p:spPr>
          <a:xfrm>
            <a:off x="1426413" y="481255"/>
            <a:ext cx="9254228" cy="617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016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5693E95-361E-5744-96DF-6710D34323D9}"/>
              </a:ext>
            </a:extLst>
          </p:cNvPr>
          <p:cNvSpPr/>
          <p:nvPr/>
        </p:nvSpPr>
        <p:spPr>
          <a:xfrm rot="16200000">
            <a:off x="9553072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  <a:latin typeface="FMMalithi" panose="00000400000000000000" pitchFamily="2" charset="0"/>
              </a:rPr>
              <a:t>PdhdrEmh( 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Dinodia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Photos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Bildobjekt 6" descr="En bild som visar person, folksamling&#10;&#10;Automatiskt genererad beskrivning">
            <a:extLst>
              <a:ext uri="{FF2B5EF4-FFF2-40B4-BE49-F238E27FC236}">
                <a16:creationId xmlns:a16="http://schemas.microsoft.com/office/drawing/2014/main" id="{A16A48E5-8326-2E44-B6CD-63219F448C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r="1441"/>
          <a:stretch/>
        </p:blipFill>
        <p:spPr>
          <a:xfrm>
            <a:off x="1527556" y="487341"/>
            <a:ext cx="9150346" cy="609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1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D19B6069-BA23-6A4C-94A7-6FEDD09E1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88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46505BDE-970A-0C47-A873-D029790A572A}"/>
              </a:ext>
            </a:extLst>
          </p:cNvPr>
          <p:cNvSpPr/>
          <p:nvPr/>
        </p:nvSpPr>
        <p:spPr>
          <a:xfrm rot="16200000">
            <a:off x="9556037" y="5320294"/>
            <a:ext cx="2483058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  <a:latin typeface="FMMalithi" panose="00000400000000000000" pitchFamily="2" charset="0"/>
              </a:rPr>
              <a:t>PdhdrEmh( 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SOPA Images Limited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Bildobjekt 8" descr="En bild som visar himmel, utomhus, person, personer&#10;&#10;Automatiskt genererad beskrivning">
            <a:extLst>
              <a:ext uri="{FF2B5EF4-FFF2-40B4-BE49-F238E27FC236}">
                <a16:creationId xmlns:a16="http://schemas.microsoft.com/office/drawing/2014/main" id="{FA30069D-DF5C-FE43-BD09-2DA316A06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6" y="486879"/>
            <a:ext cx="9162288" cy="61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272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" y="0"/>
            <a:ext cx="12192000" cy="2286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4877A281-B0B4-754A-AA1F-8688C530610B}"/>
              </a:ext>
            </a:extLst>
          </p:cNvPr>
          <p:cNvSpPr/>
          <p:nvPr/>
        </p:nvSpPr>
        <p:spPr>
          <a:xfrm rot="16200000">
            <a:off x="9556037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  <a:latin typeface="FMMalithi" panose="00000400000000000000" pitchFamily="2" charset="0"/>
              </a:rPr>
              <a:t>PdhdrEmh(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Friedrich Stark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Bildobjekt 7" descr="En bild som visar byggnad, utomhus, mark, väg&#10;&#10;Automatiskt genererad beskrivning">
            <a:extLst>
              <a:ext uri="{FF2B5EF4-FFF2-40B4-BE49-F238E27FC236}">
                <a16:creationId xmlns:a16="http://schemas.microsoft.com/office/drawing/2014/main" id="{6E99431E-B189-F241-982F-9330D2BCD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6" y="486879"/>
            <a:ext cx="9162288" cy="61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216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6435BC66-F6F1-3F41-9CE7-2CFEC28D9EAD}"/>
              </a:ext>
            </a:extLst>
          </p:cNvPr>
          <p:cNvSpPr/>
          <p:nvPr/>
        </p:nvSpPr>
        <p:spPr>
          <a:xfrm rot="16200000">
            <a:off x="9556037" y="5320294"/>
            <a:ext cx="24830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  <a:latin typeface="FMMalithi" panose="00000400000000000000" pitchFamily="2" charset="0"/>
              </a:rPr>
              <a:t>PdhdrEmh(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Simon Mayer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Bildobjekt 6" descr="En bild som visar TV, skärm, inomhus, person&#10;&#10;Automatiskt genererad beskrivning">
            <a:extLst>
              <a:ext uri="{FF2B5EF4-FFF2-40B4-BE49-F238E27FC236}">
                <a16:creationId xmlns:a16="http://schemas.microsoft.com/office/drawing/2014/main" id="{8944ED7A-8F68-694D-A326-C28964C37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6" y="489794"/>
            <a:ext cx="9174987" cy="612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251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169CD41-89AE-8144-AB8F-76E8755E3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8600"/>
          </a:xfrm>
          <a:prstGeom prst="rect">
            <a:avLst/>
          </a:prstGeom>
        </p:spPr>
      </p:pic>
      <p:pic>
        <p:nvPicPr>
          <p:cNvPr id="12" name="Bildobjekt 11" descr="En bild som visar himmel, utomhus, dag, torn&#10;&#10;Automatiskt genererad beskrivning">
            <a:extLst>
              <a:ext uri="{FF2B5EF4-FFF2-40B4-BE49-F238E27FC236}">
                <a16:creationId xmlns:a16="http://schemas.microsoft.com/office/drawing/2014/main" id="{388B043D-F5A1-F64A-AB35-CB75583DF1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" r="8019"/>
          <a:stretch/>
        </p:blipFill>
        <p:spPr>
          <a:xfrm>
            <a:off x="1509457" y="498260"/>
            <a:ext cx="9174987" cy="6108192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112B7C6E-DA47-AC44-A311-55F18F8BFFA8}"/>
              </a:ext>
            </a:extLst>
          </p:cNvPr>
          <p:cNvSpPr/>
          <p:nvPr/>
        </p:nvSpPr>
        <p:spPr>
          <a:xfrm rot="16200000">
            <a:off x="9385892" y="5157451"/>
            <a:ext cx="280874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  <a:latin typeface="FMMalithi" panose="00000400000000000000" pitchFamily="2" charset="0"/>
              </a:rPr>
              <a:t>PdhdrEmh(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Agencja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Fotograficzna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Caro / </a:t>
            </a:r>
            <a:r>
              <a:rPr lang="en-GB" sz="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Alamy</a:t>
            </a:r>
            <a:r>
              <a:rPr lang="en-GB" sz="800">
                <a:solidFill>
                  <a:schemeClr val="tx1">
                    <a:lumMod val="65000"/>
                    <a:lumOff val="35000"/>
                  </a:schemeClr>
                </a:solidFill>
              </a:rPr>
              <a:t> Stock Photo</a:t>
            </a:r>
            <a:endParaRPr lang="sv-SE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719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A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2A16DFDE-D279-FE48-95DE-2ACFB2555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9" y="0"/>
            <a:ext cx="12192000" cy="2286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8D503B26-1953-014B-AABE-6771BAA94DA5}"/>
              </a:ext>
            </a:extLst>
          </p:cNvPr>
          <p:cNvSpPr txBox="1"/>
          <p:nvPr/>
        </p:nvSpPr>
        <p:spPr>
          <a:xfrm>
            <a:off x="0" y="1357205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400" b="1" dirty="0">
                <a:solidFill>
                  <a:schemeClr val="bg1"/>
                </a:solidFill>
                <a:latin typeface="FMMalithi" panose="00000400000000000000" pitchFamily="2" charset="0"/>
              </a:rPr>
              <a:t>b;d fyd|hs" idorfhka kej; ms&lt;s.kakjdæ</a:t>
            </a:r>
            <a:endParaRPr lang="en-GB" sz="4400" b="1" dirty="0">
              <a:solidFill>
                <a:schemeClr val="bg1"/>
              </a:solidFill>
              <a:latin typeface="FMMalithi" panose="00000400000000000000" pitchFamily="2" charset="0"/>
            </a:endParaRPr>
          </a:p>
          <a:p>
            <a:pPr algn="ctr"/>
            <a:endParaRPr lang="en-GB" sz="28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nb-NO" sz="3600" b="1" dirty="0">
                <a:solidFill>
                  <a:schemeClr val="bg1"/>
                </a:solidFill>
                <a:latin typeface="FMMalithi" panose="00000400000000000000" pitchFamily="2" charset="0"/>
              </a:rPr>
              <a:t>ó&lt;Õ ieish(</a:t>
            </a:r>
            <a:r>
              <a:rPr lang="en-GB" sz="3600" b="1" dirty="0">
                <a:solidFill>
                  <a:schemeClr val="bg1"/>
                </a:solidFill>
                <a:latin typeface="FMMalithi" panose="00000400000000000000" pitchFamily="2" charset="0"/>
              </a:rPr>
              <a:t> </a:t>
            </a:r>
            <a:br>
              <a:rPr lang="en-GB" sz="3600" b="1" dirty="0">
                <a:solidFill>
                  <a:schemeClr val="bg1"/>
                </a:solidFill>
                <a:latin typeface="FMMalithi" panose="00000400000000000000" pitchFamily="2" charset="0"/>
              </a:rPr>
            </a:br>
            <a:r>
              <a:rPr lang="nb-NO" sz="3600" b="1" dirty="0">
                <a:solidFill>
                  <a:schemeClr val="bg1"/>
                </a:solidFill>
                <a:latin typeface="FMMalithi" panose="00000400000000000000" pitchFamily="2" charset="0"/>
              </a:rPr>
              <a:t>wmf.a úúO wkkH;d</a:t>
            </a:r>
            <a:r>
              <a:rPr lang="en-GB" sz="3600" b="1" dirty="0">
                <a:solidFill>
                  <a:schemeClr val="bg1"/>
                </a:solidFill>
                <a:latin typeface="FMMalithi" panose="00000400000000000000" pitchFamily="2" charset="0"/>
              </a:rPr>
              <a:t> </a:t>
            </a:r>
            <a:r>
              <a:rPr lang="sv-SE" sz="3600" b="1" dirty="0">
                <a:solidFill>
                  <a:schemeClr val="bg1"/>
                </a:solidFill>
                <a:latin typeface="FMMalithi" panose="00000400000000000000" pitchFamily="2" charset="0"/>
              </a:rPr>
              <a:t>  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6AA44479-AF74-AD41-8256-CC8F1A1E1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726" y="4262273"/>
            <a:ext cx="1814289" cy="1818557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F2FB5EFD-75C3-5C06-F34A-1BCCEE8697E7}"/>
              </a:ext>
            </a:extLst>
          </p:cNvPr>
          <p:cNvSpPr txBox="1"/>
          <p:nvPr/>
        </p:nvSpPr>
        <p:spPr>
          <a:xfrm>
            <a:off x="3048000" y="32476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682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ovrum&#10;&#10;Automatiskt genererad beskrivning">
            <a:extLst>
              <a:ext uri="{FF2B5EF4-FFF2-40B4-BE49-F238E27FC236}">
                <a16:creationId xmlns:a16="http://schemas.microsoft.com/office/drawing/2014/main" id="{32FF27CE-D39C-354A-A0DF-A0A96B6FF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44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vektorgrafik&#10;&#10;Automatiskt genererad beskrivning">
            <a:extLst>
              <a:ext uri="{FF2B5EF4-FFF2-40B4-BE49-F238E27FC236}">
                <a16:creationId xmlns:a16="http://schemas.microsoft.com/office/drawing/2014/main" id="{C67FADFE-ECBC-5F48-A5D4-9AF66D72B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81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EEBDABDE-2B94-E342-AD2D-90C8F6216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94" y="0"/>
            <a:ext cx="9697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03635"/>
      </p:ext>
    </p:extLst>
  </p:cSld>
  <p:clrMapOvr>
    <a:masterClrMapping/>
  </p:clrMapOvr>
</p:sld>
</file>

<file path=ppt/theme/theme1.xml><?xml version="1.0" encoding="utf-8"?>
<a:theme xmlns:a="http://schemas.openxmlformats.org/drawingml/2006/main" name="FORBTema2">
  <a:themeElements>
    <a:clrScheme name="FORB NY">
      <a:dk1>
        <a:srgbClr val="000000"/>
      </a:dk1>
      <a:lt1>
        <a:srgbClr val="FFFFFF"/>
      </a:lt1>
      <a:dk2>
        <a:srgbClr val="55495F"/>
      </a:dk2>
      <a:lt2>
        <a:srgbClr val="EDD9BC"/>
      </a:lt2>
      <a:accent1>
        <a:srgbClr val="8E5772"/>
      </a:accent1>
      <a:accent2>
        <a:srgbClr val="DF975E"/>
      </a:accent2>
      <a:accent3>
        <a:srgbClr val="75A8A5"/>
      </a:accent3>
      <a:accent4>
        <a:srgbClr val="4E7D88"/>
      </a:accent4>
      <a:accent5>
        <a:srgbClr val="8E5772"/>
      </a:accent5>
      <a:accent6>
        <a:srgbClr val="574761"/>
      </a:accent6>
      <a:hlink>
        <a:srgbClr val="000000"/>
      </a:hlink>
      <a:folHlink>
        <a:srgbClr val="8D8F8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sion1_PPTx" id="{D825548B-CD44-6544-90C8-B455B9F41619}" vid="{3149BED6-D353-314C-B768-42561DA9A2F1}"/>
    </a:ext>
  </a:extLst>
</a:theme>
</file>

<file path=ppt/theme/theme2.xml><?xml version="1.0" encoding="utf-8"?>
<a:theme xmlns:a="http://schemas.openxmlformats.org/drawingml/2006/main" name="1_Anpassad formgivning">
  <a:themeElements>
    <a:clrScheme name="FORB NY">
      <a:dk1>
        <a:srgbClr val="000000"/>
      </a:dk1>
      <a:lt1>
        <a:srgbClr val="FFFFFF"/>
      </a:lt1>
      <a:dk2>
        <a:srgbClr val="55495F"/>
      </a:dk2>
      <a:lt2>
        <a:srgbClr val="EDD9BC"/>
      </a:lt2>
      <a:accent1>
        <a:srgbClr val="8E5772"/>
      </a:accent1>
      <a:accent2>
        <a:srgbClr val="DF975E"/>
      </a:accent2>
      <a:accent3>
        <a:srgbClr val="75A8A5"/>
      </a:accent3>
      <a:accent4>
        <a:srgbClr val="4E7D88"/>
      </a:accent4>
      <a:accent5>
        <a:srgbClr val="8E5772"/>
      </a:accent5>
      <a:accent6>
        <a:srgbClr val="574761"/>
      </a:accent6>
      <a:hlink>
        <a:srgbClr val="000000"/>
      </a:hlink>
      <a:folHlink>
        <a:srgbClr val="8D8F8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sion1_PPTx" id="{D825548B-CD44-6544-90C8-B455B9F41619}" vid="{0B59E091-CD95-6A4D-B2DC-11500E1DB7A2}"/>
    </a:ext>
  </a:extLst>
</a:theme>
</file>

<file path=ppt/theme/theme3.xml><?xml version="1.0" encoding="utf-8"?>
<a:theme xmlns:a="http://schemas.openxmlformats.org/drawingml/2006/main" name="4_FORBTema2">
  <a:themeElements>
    <a:clrScheme name="FORB NY">
      <a:dk1>
        <a:srgbClr val="000000"/>
      </a:dk1>
      <a:lt1>
        <a:srgbClr val="FFFFFF"/>
      </a:lt1>
      <a:dk2>
        <a:srgbClr val="55495F"/>
      </a:dk2>
      <a:lt2>
        <a:srgbClr val="EDD9BC"/>
      </a:lt2>
      <a:accent1>
        <a:srgbClr val="8E5772"/>
      </a:accent1>
      <a:accent2>
        <a:srgbClr val="DF975E"/>
      </a:accent2>
      <a:accent3>
        <a:srgbClr val="75A8A5"/>
      </a:accent3>
      <a:accent4>
        <a:srgbClr val="4E7D88"/>
      </a:accent4>
      <a:accent5>
        <a:srgbClr val="8E5772"/>
      </a:accent5>
      <a:accent6>
        <a:srgbClr val="574761"/>
      </a:accent6>
      <a:hlink>
        <a:srgbClr val="000000"/>
      </a:hlink>
      <a:folHlink>
        <a:srgbClr val="8D8F8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sion1_PPTx" id="{D825548B-CD44-6544-90C8-B455B9F41619}" vid="{46A70D01-9541-5C40-A1FA-E20E794E1016}"/>
    </a:ext>
  </a:extLst>
</a:theme>
</file>

<file path=ppt/theme/theme4.xml><?xml version="1.0" encoding="utf-8"?>
<a:theme xmlns:a="http://schemas.openxmlformats.org/drawingml/2006/main" name="Anpassad formgivning">
  <a:themeElements>
    <a:clrScheme name="FORB NY">
      <a:dk1>
        <a:srgbClr val="000000"/>
      </a:dk1>
      <a:lt1>
        <a:srgbClr val="FFFFFF"/>
      </a:lt1>
      <a:dk2>
        <a:srgbClr val="55495F"/>
      </a:dk2>
      <a:lt2>
        <a:srgbClr val="EDD9BC"/>
      </a:lt2>
      <a:accent1>
        <a:srgbClr val="8E5772"/>
      </a:accent1>
      <a:accent2>
        <a:srgbClr val="DF975E"/>
      </a:accent2>
      <a:accent3>
        <a:srgbClr val="75A8A5"/>
      </a:accent3>
      <a:accent4>
        <a:srgbClr val="4E7D88"/>
      </a:accent4>
      <a:accent5>
        <a:srgbClr val="8E5772"/>
      </a:accent5>
      <a:accent6>
        <a:srgbClr val="574761"/>
      </a:accent6>
      <a:hlink>
        <a:srgbClr val="000000"/>
      </a:hlink>
      <a:folHlink>
        <a:srgbClr val="8D8F8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sion1_PPTx" id="{D825548B-CD44-6544-90C8-B455B9F41619}" vid="{9F1D1274-14B3-1842-A5B1-E2070B055ECD}"/>
    </a:ext>
  </a:extLst>
</a:theme>
</file>

<file path=ppt/theme/theme5.xml><?xml version="1.0" encoding="utf-8"?>
<a:theme xmlns:a="http://schemas.openxmlformats.org/drawingml/2006/main" name="3_FORBTema2">
  <a:themeElements>
    <a:clrScheme name="FORB NY">
      <a:dk1>
        <a:srgbClr val="000000"/>
      </a:dk1>
      <a:lt1>
        <a:srgbClr val="FFFFFF"/>
      </a:lt1>
      <a:dk2>
        <a:srgbClr val="55495F"/>
      </a:dk2>
      <a:lt2>
        <a:srgbClr val="EDD9BC"/>
      </a:lt2>
      <a:accent1>
        <a:srgbClr val="8E5772"/>
      </a:accent1>
      <a:accent2>
        <a:srgbClr val="DF975E"/>
      </a:accent2>
      <a:accent3>
        <a:srgbClr val="75A8A5"/>
      </a:accent3>
      <a:accent4>
        <a:srgbClr val="4E7D88"/>
      </a:accent4>
      <a:accent5>
        <a:srgbClr val="8E5772"/>
      </a:accent5>
      <a:accent6>
        <a:srgbClr val="574761"/>
      </a:accent6>
      <a:hlink>
        <a:srgbClr val="000000"/>
      </a:hlink>
      <a:folHlink>
        <a:srgbClr val="8D8F8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ssion1_PPTx" id="{D825548B-CD44-6544-90C8-B455B9F41619}" vid="{E439A813-A772-5B41-A0CC-EC464892A6B0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c5_r xmlns="27879760-8d42-4139-817b-a85748325e78">2021</_x00c5_r>
    <lcf76f155ced4ddcb4097134ff3c332f xmlns="27879760-8d42-4139-817b-a85748325e78">
      <Terms xmlns="http://schemas.microsoft.com/office/infopath/2007/PartnerControls"/>
    </lcf76f155ced4ddcb4097134ff3c332f>
    <TaxCatchAll xmlns="007ce96f-f6e4-41e9-bbc1-3453ece26c5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2C33C4E20AE3458EFB343053EF1C08" ma:contentTypeVersion="19" ma:contentTypeDescription="Create a new document." ma:contentTypeScope="" ma:versionID="9757c65b3e8fd4ebd2d3b1808249c369">
  <xsd:schema xmlns:xsd="http://www.w3.org/2001/XMLSchema" xmlns:xs="http://www.w3.org/2001/XMLSchema" xmlns:p="http://schemas.microsoft.com/office/2006/metadata/properties" xmlns:ns2="27879760-8d42-4139-817b-a85748325e78" xmlns:ns3="007ce96f-f6e4-41e9-bbc1-3453ece26c5d" targetNamespace="http://schemas.microsoft.com/office/2006/metadata/properties" ma:root="true" ma:fieldsID="81ad3a5b2062ecc3772d2618ea9ebe9b" ns2:_="" ns3:_="">
    <xsd:import namespace="27879760-8d42-4139-817b-a85748325e78"/>
    <xsd:import namespace="007ce96f-f6e4-41e9-bbc1-3453ece26c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_x00c5_r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79760-8d42-4139-817b-a85748325e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x00c5_r" ma:index="21" nillable="true" ma:displayName="År" ma:default="2021" ma:format="Dropdown" ma:internalName="_x00c5_r">
      <xsd:simpleType>
        <xsd:restriction base="dms:Choice">
          <xsd:enumeration value="2020"/>
          <xsd:enumeration value="2021"/>
          <xsd:enumeration value="2022"/>
          <xsd:enumeration value="2023"/>
          <xsd:enumeration value="2024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f661701-15ef-4a7c-a7ea-c9e41a1af7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7ce96f-f6e4-41e9-bbc1-3453ece26c5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99a0077-f199-407e-a3fd-16edb1593583}" ma:internalName="TaxCatchAll" ma:showField="CatchAllData" ma:web="007ce96f-f6e4-41e9-bbc1-3453ece26c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759612-FB27-4A08-A657-FD317E5BFB2E}">
  <ds:schemaRefs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terms/"/>
    <ds:schemaRef ds:uri="007ce96f-f6e4-41e9-bbc1-3453ece26c5d"/>
    <ds:schemaRef ds:uri="27879760-8d42-4139-817b-a85748325e78"/>
  </ds:schemaRefs>
</ds:datastoreItem>
</file>

<file path=customXml/itemProps2.xml><?xml version="1.0" encoding="utf-8"?>
<ds:datastoreItem xmlns:ds="http://schemas.openxmlformats.org/officeDocument/2006/customXml" ds:itemID="{23068F6F-4F41-4F2C-B306-681BD5983E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4146B8-A163-4235-A09A-23ADEB8F64A3}"/>
</file>

<file path=docProps/app.xml><?xml version="1.0" encoding="utf-8"?>
<Properties xmlns="http://schemas.openxmlformats.org/officeDocument/2006/extended-properties" xmlns:vt="http://schemas.openxmlformats.org/officeDocument/2006/docPropsVTypes">
  <Template>Anpassad formgivning</Template>
  <TotalTime>819</TotalTime>
  <Words>9276</Words>
  <Application>Microsoft Office PowerPoint</Application>
  <PresentationFormat>Widescreen</PresentationFormat>
  <Paragraphs>453</Paragraphs>
  <Slides>64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64</vt:i4>
      </vt:variant>
    </vt:vector>
  </HeadingPairs>
  <TitlesOfParts>
    <vt:vector size="75" baseType="lpstr">
      <vt:lpstr>Calibri</vt:lpstr>
      <vt:lpstr>Arial</vt:lpstr>
      <vt:lpstr>Baamini</vt:lpstr>
      <vt:lpstr>Calibri Light</vt:lpstr>
      <vt:lpstr>Comic Sans MS</vt:lpstr>
      <vt:lpstr>FMMalithi</vt:lpstr>
      <vt:lpstr>FORBTema2</vt:lpstr>
      <vt:lpstr>1_Anpassad formgivning</vt:lpstr>
      <vt:lpstr>4_FORBTema2</vt:lpstr>
      <vt:lpstr>Anpassad formgivning</vt:lpstr>
      <vt:lpstr>3_FORBTema2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2 PowerPoint</dc:title>
  <dc:creator>FORB Learning Platform;Katherine.Cash@smc.global</dc:creator>
  <cp:lastModifiedBy>Eben Bhujel</cp:lastModifiedBy>
  <cp:revision>73</cp:revision>
  <cp:lastPrinted>2021-08-04T08:34:12Z</cp:lastPrinted>
  <dcterms:created xsi:type="dcterms:W3CDTF">2021-06-22T13:00:12Z</dcterms:created>
  <dcterms:modified xsi:type="dcterms:W3CDTF">2023-08-02T09:31:21Z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0x010100C32C33C4E20AE3458EFB343053EF1C08</vt:lpwstr>
  </property>
  <property fmtid="{D5CDD505-2E9C-101B-9397-08002B2CF9AE}" pid="3" name="MediaServiceImageTags">
    <vt:lpwstr/>
  </property>
</Properties>
</file>