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4"/>
    <p:sldMasterId id="2147483726" r:id="rId5"/>
    <p:sldMasterId id="2147483812" r:id="rId6"/>
    <p:sldMasterId id="2147483696" r:id="rId7"/>
    <p:sldMasterId id="2147483800" r:id="rId8"/>
  </p:sldMasterIdLst>
  <p:notesMasterIdLst>
    <p:notesMasterId r:id="rId73"/>
  </p:notesMasterIdLst>
  <p:handoutMasterIdLst>
    <p:handoutMasterId r:id="rId74"/>
  </p:handoutMasterIdLst>
  <p:sldIdLst>
    <p:sldId id="256" r:id="rId9"/>
    <p:sldId id="373" r:id="rId10"/>
    <p:sldId id="370" r:id="rId11"/>
    <p:sldId id="431" r:id="rId12"/>
    <p:sldId id="371" r:id="rId13"/>
    <p:sldId id="372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451" r:id="rId37"/>
    <p:sldId id="450" r:id="rId38"/>
    <p:sldId id="452" r:id="rId39"/>
    <p:sldId id="453" r:id="rId40"/>
    <p:sldId id="400" r:id="rId41"/>
    <p:sldId id="401" r:id="rId42"/>
    <p:sldId id="454" r:id="rId43"/>
    <p:sldId id="403" r:id="rId44"/>
    <p:sldId id="441" r:id="rId45"/>
    <p:sldId id="443" r:id="rId46"/>
    <p:sldId id="449" r:id="rId47"/>
    <p:sldId id="446" r:id="rId48"/>
    <p:sldId id="447" r:id="rId49"/>
    <p:sldId id="448" r:id="rId50"/>
    <p:sldId id="442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2" r:id="rId72"/>
  </p:sldIdLst>
  <p:sldSz cx="12192000" cy="6858000"/>
  <p:notesSz cx="6858000" cy="9144000"/>
  <p:embeddedFontLst>
    <p:embeddedFont>
      <p:font typeface="Baamini" pitchFamily="2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Comic Sans MS" panose="030F0702030302020204" pitchFamily="66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iktoria Myrén" initials="VM [7]" lastIdx="1" clrIdx="6"/>
  <p:cmAuthor id="1" name="Viktoria Myrén" initials="VM" lastIdx="1" clrIdx="0"/>
  <p:cmAuthor id="8" name="Viktoria Myren" initials="VM" lastIdx="3" clrIdx="7"/>
  <p:cmAuthor id="2" name="Viktoria Myrén" initials="VM [2]" lastIdx="1" clrIdx="1"/>
  <p:cmAuthor id="9" name="Kristina Schollin-Borg" initials="KSB" lastIdx="1" clrIdx="8">
    <p:extLst>
      <p:ext uri="{19B8F6BF-5375-455C-9EA6-DF929625EA0E}">
        <p15:presenceInfo xmlns:p15="http://schemas.microsoft.com/office/powerpoint/2012/main" userId="b4e1ecc18a5bd808" providerId="Windows Live"/>
      </p:ext>
    </p:extLst>
  </p:cmAuthor>
  <p:cmAuthor id="3" name="Viktoria Myrén" initials="VM [3]" lastIdx="1" clrIdx="2"/>
  <p:cmAuthor id="10" name="Katherine Cash" initials="KC" lastIdx="35" clrIdx="9">
    <p:extLst>
      <p:ext uri="{19B8F6BF-5375-455C-9EA6-DF929625EA0E}">
        <p15:presenceInfo xmlns:p15="http://schemas.microsoft.com/office/powerpoint/2012/main" userId="S::Katherine.Cash@smc.global::f7797b46-2b2d-4b8f-b225-8c373fe2af75" providerId="AD"/>
      </p:ext>
    </p:extLst>
  </p:cmAuthor>
  <p:cmAuthor id="4" name="Viktoria Myrén" initials="VM [4]" lastIdx="1" clrIdx="3"/>
  <p:cmAuthor id="11" name="Katherine Cash" initials="KC [2]" lastIdx="17" clrIdx="10">
    <p:extLst>
      <p:ext uri="{19B8F6BF-5375-455C-9EA6-DF929625EA0E}">
        <p15:presenceInfo xmlns:p15="http://schemas.microsoft.com/office/powerpoint/2012/main" userId="S::katherine.cash_smc.global#ext#@stefanusalliansen.onmicrosoft.com::c8443033-ba39-4d66-bc55-3451e72e1980" providerId="AD"/>
      </p:ext>
    </p:extLst>
  </p:cmAuthor>
  <p:cmAuthor id="5" name="Viktoria Myrén" initials="VM [5]" lastIdx="1" clrIdx="4"/>
  <p:cmAuthor id="6" name="Viktoria Myrén" initials="VM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2CA"/>
    <a:srgbClr val="D1E0DF"/>
    <a:srgbClr val="86A2AB"/>
    <a:srgbClr val="F4E4D1"/>
    <a:srgbClr val="E59760"/>
    <a:srgbClr val="EEB88E"/>
    <a:srgbClr val="574961"/>
    <a:srgbClr val="CFE0DF"/>
    <a:srgbClr val="4E7D88"/>
    <a:srgbClr val="E3A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75709" autoAdjust="0"/>
  </p:normalViewPr>
  <p:slideViewPr>
    <p:cSldViewPr snapToGrid="0">
      <p:cViewPr>
        <p:scale>
          <a:sx n="60" d="100"/>
          <a:sy n="60" d="100"/>
        </p:scale>
        <p:origin x="-1080" y="-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10.fntdata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font" Target="fonts/font8.fntdata"/><Relationship Id="rId19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Schmidt" userId="S::ids_cku.dk#ext#@stefanusalliansen.onmicrosoft.com::0ad1f16a-55f7-4fcf-998f-3d9dffb83499" providerId="AD" clId="Web-{141A08E9-F5DF-CFA1-9CB2-885FBD6B52F9}"/>
    <pc:docChg chg="modSld">
      <pc:chgData name="Ida Schmidt" userId="S::ids_cku.dk#ext#@stefanusalliansen.onmicrosoft.com::0ad1f16a-55f7-4fcf-998f-3d9dffb83499" providerId="AD" clId="Web-{141A08E9-F5DF-CFA1-9CB2-885FBD6B52F9}" dt="2022-10-25T10:53:52.920" v="2" actId="20577"/>
      <pc:docMkLst>
        <pc:docMk/>
      </pc:docMkLst>
      <pc:sldChg chg="modSp">
        <pc:chgData name="Ida Schmidt" userId="S::ids_cku.dk#ext#@stefanusalliansen.onmicrosoft.com::0ad1f16a-55f7-4fcf-998f-3d9dffb83499" providerId="AD" clId="Web-{141A08E9-F5DF-CFA1-9CB2-885FBD6B52F9}" dt="2022-10-25T10:53:52.920" v="2" actId="20577"/>
        <pc:sldMkLst>
          <pc:docMk/>
          <pc:sldMk cId="2800922083" sldId="256"/>
        </pc:sldMkLst>
        <pc:spChg chg="mod">
          <ac:chgData name="Ida Schmidt" userId="S::ids_cku.dk#ext#@stefanusalliansen.onmicrosoft.com::0ad1f16a-55f7-4fcf-998f-3d9dffb83499" providerId="AD" clId="Web-{141A08E9-F5DF-CFA1-9CB2-885FBD6B52F9}" dt="2022-10-25T10:53:52.920" v="2" actId="20577"/>
          <ac:spMkLst>
            <pc:docMk/>
            <pc:sldMk cId="2800922083" sldId="256"/>
            <ac:spMk id="7" creationId="{79DE11A5-B93B-1445-A137-7A96DD8170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3E7962D-2BC7-AC4D-8AF6-4D773DF6E7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v-SE"/>
              <a:t>FORB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16146D4-B27F-A14B-AE10-FB1CE0FC9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82EE-D4F7-2443-B5D1-79E9D43FA05A}" type="datetime1">
              <a:rPr lang="sv-SE" smtClean="0"/>
              <a:t>2023-08-01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CB0F73-9802-0B47-AF9F-3EFFC8BBD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3F1BAC2-54EA-D244-B158-D979F637FA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FBC57-9DA0-9E44-BFA6-90C691399B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590279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FORB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DBD2-2B10-4EF4-A6B5-C85AC3CD1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2057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F1DB1E-CFD5-9D4F-B0C4-69DF1008B9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F28D6D-EA6A-E844-8FEC-210152C040C6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F73A8976-9EEE-0841-B8FF-00CCB69FE9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5391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mJNghd;w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ehspy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kq;fyhd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Xir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Nfl;lJ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Mu;tk;kpFjpahy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Xirapidj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fhl;bD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}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jpwe;jntspf;F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nrd;whs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mq;Nf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isQd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irj;J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ghbf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jq;if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kunkhd;wpypUe;J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goq;fisg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gwpj;Jf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nfhz;bUe;jhs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re;ijapypUe;J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fz;bUe;jhs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Iris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miof;fg;gLfpd;w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rNfhjuu;fs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kuq;fSf;F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gpd;dhy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xspe;J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6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irf;fj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njhlq;fpdhs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Gy;yhq;Foypd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NksjÊjpdÊ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jhskÊ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xd;Wlndhd;W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ize;J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mofhd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rq;fPjkhf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cUntLj;jJ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x-none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endParaRPr lang="x-none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ghly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Kbe;jJk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Ziana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ftdkhf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jpwe;jntspf;Fs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mbnaLj;J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itj;jhs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600" dirty="0">
                <a:effectLst/>
                <a:ea typeface="Calibri" panose="020F0502020204030204" pitchFamily="34" charset="0"/>
              </a:rPr>
              <a:t>Ono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>
                <a:effectLst/>
                <a:ea typeface="Calibri" panose="020F0502020204030204" pitchFamily="34" charset="0"/>
              </a:rPr>
              <a:t>Iris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Mfpa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UtUk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Gy;yhq;FoYld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gps;isiaf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fz;lJk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mjpu;r;rpaile;jdu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mtu;fisg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NghyNt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thj;jpaj;ij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fpuhkj;jpy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irg;gjw;F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mDkjpf;fg;gltpy;iy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czu;e;J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rpupj;jdu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Iris,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Ziana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goq;fisf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nfhLj;jhs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%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khiy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Neuk;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tUk;tiuapy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fijj;Jf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kPl;bf;nfhz;Lk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Ue;jdu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>
          <a:xfrm>
            <a:off x="4787138" y="7568932"/>
            <a:ext cx="2971800" cy="458787"/>
          </a:xfrm>
        </p:spPr>
        <p:txBody>
          <a:bodyPr/>
          <a:lstStyle/>
          <a:p>
            <a:fld id="{68D7DBD2-2B10-4EF4-A6B5-C85AC3CD16F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73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mLj;j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ehsd;W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jd;Dila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Gjpa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ez;gu;fis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NjePu;f;filf;F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Kd;ghff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fz;lhs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fil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Vrpf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“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mg;ghy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nry;Yq;fs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irf;Fk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mOf;FfNs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!.”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Nfhgkhf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Iris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Oj;Jf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te;Jtpl;lhs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w;fhf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NjePu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fyf;fpa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fil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ntl;fpj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jiyFdpe;jtdhff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fhzg;gl;lhd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1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khl;lhu;fs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;”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vg;NghJNk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rpe;jpj;jjpy;iy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mtNsh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jhNah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Jtiuapy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filfspypUe;J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vJTNk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thq;ftpy;iy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kdjpw;F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czu;e;jhs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Ngrp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nrd;wjpy;iy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Nfl;lhs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cdf;F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njupe;jjid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itj;J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NgrhjpUg;gJ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gjpyspj;jhs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Gupe;J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vy;yh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lq;fspYk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tuNtw;fg;glf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Nfl;Lf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nfhz;Nl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>
                <a:effectLst/>
                <a:ea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Calibri" panose="020F0502020204030204" pitchFamily="34" charset="0"/>
              </a:rPr>
              <a:t>Iris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Mfpatu;fs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tpw;fpd;w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Ritkpf;f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goq;fis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ehT+wpdhs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Wjpahf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ehsd;W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goq;fs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rpytw;iw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thq;Ftjw;F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cld;gl;lhs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6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mNjNtis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NjePu;f;fil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tPl;by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kfdhd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Brone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elj;jpatpjk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njhlu;ghff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Nfs;tp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Nfl;likapdhy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jfuhnuhd;W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Vw;gl;bUe;jJ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fil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mf;fpuhkj;jpypUe;j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kpf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nfsutkhd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irg;gtu;fspy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xUtuhf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ngUikf;Fupa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eguhfTk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ghl;ld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jpwikkpf;f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rq;fPjthd;fshf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ngUj;j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Vkhw;wkhfNt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vt;tsT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fLikahf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Kaw;rpj;jNghJk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mbg;gil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nky;ypirapy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;$l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Nju;r;rp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Kbatpy;iy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tUlq;fshf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gyte;jkhd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gapw;rp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Ntjidkpf;f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tpku;rdq;fis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mDgtpj;j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gpd;du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mtDf;F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kPjpUe;j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kjpg;G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y;yhky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mtDf;F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J}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uj;jpypUe;J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tUfpd;w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NksjÊjpdÊ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jhskÊ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gpbj;J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NtnwhU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tho;f;ifapidg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gw;wp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fdT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fz;lhd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09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nry;y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nry;y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,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Iris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MfpNahu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fhLfspy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re;jpj;J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xd;whf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tpisahbdu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tuNtw;fg;glf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ntspg;gilahf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thrpf;fg;glf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mofhd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rq;fPjj;jpid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fhl;lf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fhyj;jpidf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Fwpj;J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fdT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fz;lhu;fs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31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thuKk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Iris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MfpNahu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re;jpg;gjw;fhf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fha;fwp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te;jdu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mj;Jld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mtu;fsplkpUe;J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goq;fs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fliyfis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thq;fpdhu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ilg;gl;bapy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fl;lg;gl;bUf;Fk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jtpiy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Mu;tj;Jld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ghu;g;gjid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ftdpj;jhd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“,J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rpupf;fpd;w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;” 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wpdhd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“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rj;jk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re;Njhrj;ijf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Fwpf;Fk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thrpf;fpd;wNghJ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rpWtu;fs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eldkhLthu;fs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vd;Wk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wpdhd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;. </a:t>
            </a:r>
            <a:r>
              <a:rPr lang="en-GB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Mu;tkile;jhs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Vida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Rw;wpYk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Nruj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njhlq;fpdu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NksqÊfs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Nfl;ldu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jhahu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fha;fwpfis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tpiuthf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tpw;W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Kbj;Jtpl;lhu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may;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filf;fhuu;fs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re;ijg;gFjpf;F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tuNtw;wikf;fhf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rq;flg;gl;ldu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Vida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xt;nthUtuplKk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nghUl;fis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thq;fKbAkhdhy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nghUshjhuuPjpahf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ed;ik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milthu;fs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epahak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wpdhs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0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filf;F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gf;fj;jpy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tNahjpgu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krhyh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J}s;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tiffis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tpw;W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te;jhu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tpahghuk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ke;jkhf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Ue;jJ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tpahghuj;ijg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ngUf;Ftjw;fhf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midtiuAk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tuNtw;fpNwhk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gjhif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itf;FkhW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MNyhrid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wpdhd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mj;Jld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glq;fisf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mofpa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glnkhd;wpidAk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tiueÊJ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nfhLj;jhd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 fontAlgn="base"/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tNahjpgUila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tpw;gid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mjpfupj;jJld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Vida fil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cupikahsu;fSk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nkJnkJthf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zq;fpf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midtiuAk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tuNtw;fpNwhk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milahsk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thrpg;gtu;fs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irg;gtu;fspd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filfspy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xNukhjpupahf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Muk;gpj;jJ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246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midj;Jk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ed;whf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elf;ftpy;iy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Brone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gFjpf;F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tUtjdhy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mjpu;r;rpaile;jhu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tUtjidg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ghuk;gupa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KiwfSf;fhd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mr;RWj;jyhf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ghu;j;jhu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milahsq;fisf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fpopj;njwpe;J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Jd;GWj;Jtjw;fhf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mtiug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Nghd;Nw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rpe;jpj;jtu;fis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jpul;bdhu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gFjpapy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Fog;gk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Vw;gl;lJld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rig ,J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Fwpj;J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ftiyaile;jJ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28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Brone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jd;Dila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je;ijapd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jpl;lj;jpy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gq;nfLf;f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kWj;jhd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gjpyhf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mtDk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krhyh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J}s;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tpw;w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mt;tNahjpgUk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rigaplk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Ngrp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re;ijg;gFjpapy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midtUf;Fkhd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epfo;r;rpapid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jiyikjhq;fp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elj;Jtjw;F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rigapid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zq;f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itj;jhu;fs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xUNtis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Brone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VidNahu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thrpg;gtu;fspd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fijfis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ghly;fisf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Nfl;lhy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Vw;Wf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nfhs;sf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;$Lk;.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97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epfo;r;rp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nra;jp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gutpaJld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njhiytpypUe;njy;yhk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te;jdu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fil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cupikahsu;fs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tof;fkhd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tpw;gid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nra;jdu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 fontAlgn="base"/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Wjpahf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epfo;r;rpf;fhd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Neuk;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te;jJ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tajhd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krhyh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J}s;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tpahghupapd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ey;y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mWtilf;fhf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nrhu;f;fj;jpYs;s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flTs;fSf;F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ed;wp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njuptpj;J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ghlnyhd;wpid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ghba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mNjNtis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tpahghup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jd;Dila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kug;gyifapyhyhd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mofhd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ehjnkhd;wpid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kPl;bdhu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,s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tajpy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tUlq;fshf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f~;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lg;gl;ljdhy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ghly;kPJ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&lt;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u;g;G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Ug;gjhf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tpsf;fpdhu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l;lj;jpYs;s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Gd;difapidAk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jiyairg;gpidAk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ftdpj;jikapdhy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Brone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KfQ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Ropj;jhu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>
          <a:xfrm>
            <a:off x="3979616" y="7509556"/>
            <a:ext cx="2971800" cy="458787"/>
          </a:xfrm>
        </p:spPr>
        <p:txBody>
          <a:bodyPr/>
          <a:lstStyle/>
          <a:p>
            <a:fld id="{68D7DBD2-2B10-4EF4-A6B5-C85AC3CD16F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5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8275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tNahjpgu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Iris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,id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Nkilf;F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mioj;jhu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gw;wpa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fijfisf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wpdhu;fs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fhl;L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ePNuhl;lj;jpw;F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kjpg;gspg;gjw;fhd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fspahl;l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nky;ypirfisAk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fdp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kuq;fis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ghJfhg;ghf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itj;jpUg;gjw;fhf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GaYf;F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ed;wp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Wtjw;fhd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bNghd;w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ghly;fisAk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irj;jdu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Kjw;jlitahf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NksqÊfs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vt;tsT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Kf;fpakhdJ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czu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Muk;gpj;jhu;fs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da-DK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Brone</a:t>
            </a:r>
            <a:r>
              <a:rPr lang="da-DK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,d;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gaq;fukhf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rpdkile;jhu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7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Wjpahf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Ziana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Nkilapy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Iris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ize;J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nfhz;lhs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je;ijia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epidj;J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nfhz;lhs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mtUila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Gy;yhq;Foiy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mtsJ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cjLfspy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itj;J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%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xd;whf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thrpf;f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Muk;gpj;jdu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mjpu;r;rpahd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mikjpnahd;W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epytpaJ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jw;F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Kd;du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xd;whf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irf;fg;gl;Nlh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ngz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gps;is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thrpj;Njh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ahUk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Nfl;ljpy;iy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Ono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NksjÊjpypUe;J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eldkhLtjw;fhd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jhsqÊfsÊ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thid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mNjNeuk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#upad;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kiof;fhf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ed;wp$wp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irj;j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Gy;yhq;FoypypUe;J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nky;ypirAk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thdpy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kpje;jJ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ghly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Kbe;jJ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$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l;lk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xUtiu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xUtu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ghu;j;Jf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rpyu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jaf;fj;Jld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if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jl;ba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mNjNtis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VidNahu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vq;Nfh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ghu;j;jdu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Brone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,d;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Ziana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idg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ghu;j;J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ntbj;jhu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“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JNuhfp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fj;jp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tpl;L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nfhe;jspj;jhu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effectLst/>
                <a:ea typeface="Calibri" panose="020F0502020204030204" pitchFamily="34" charset="0"/>
              </a:rPr>
              <a:t>Brone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je;ijiag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ghu;j;jjhy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mtdJ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Kfk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ftiyaile;jJ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jiyia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FYf;fptpl;L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mtDila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fOj;jpypUe;j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Gy;yhq;Foiy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vLj;J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mtdJ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je;ijapd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filapy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Nghl;Ltpl;L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mf;fpuhkj;ij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tpl;L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epue;jukhf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Ngha;tpl;lhd</a:t>
            </a:r>
            <a:r>
              <a:rPr lang="en-GB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67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irepfo;r;rpf;F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,U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fpuhkq;fspYk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fye;Jiuahly;fs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lk;ngw;wd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midtUf;Fk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filfspYk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nghUl;fs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tpw;gid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gps;isfSf;F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mDkjpaspf;f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xd;whf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irf;fg;gl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khjq;fSf;F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gpd;dUk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fpuhkj;jtu;fshy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cld;gl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mDgtq;fisf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egu;fspdJk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Neu;ikapidg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rig Miz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gpwg;gpj;jJ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re;ijg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gFjpapy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rpwg;ghf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elj;jg;gLthu;fs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;!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fhzg;gl;l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ePf;fg;gl;lJld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vQ;rpapUe;j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mDkjpapy;iy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ePf;fg;gl;ld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rq;fPj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thj;jpaq;fis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irg;gJ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KbntLf;f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rig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kWj;jJ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gjpyhf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egupdJk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cs;shu;e;j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kjpg;gspf;fg;gl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Ntz;Lnkd;gJld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gpd;gw;Wtjw;fhd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17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re;ijapYs;s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filfspYk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thrpg;gtu;fSf;fhd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tuNtw;ig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czUtjw;F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tUlq;fs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vLj;jd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Ziana</a:t>
            </a:r>
            <a:r>
              <a:rPr lang="en-GB" sz="18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Ono</a:t>
            </a:r>
            <a:r>
              <a:rPr lang="en-GB" sz="1800" dirty="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Iris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MfpNahu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tpuy;fs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nraypof;Fk;tiuapYk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eiuf;Fk;tiuapYk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thuKk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xd;whf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ize;J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NksjÊjpdhy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Md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ghly;fis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te;jdu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0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Kd;ndhU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fhyj;jpy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njhlu;ghd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rpwpa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FOf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fye;Jiuahliy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mwpKfk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nra;fpd;wNghJ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,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e;j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fhz;gpf;fg;gl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iyby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xt;nthU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nrhy;Yk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VNjDnkhU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topapy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fijAld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njhlu;GgLfpd;wJ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vd;gjid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tpsf;Fq;fs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;.)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16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24 - 46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tiuahd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2tJ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mku;tpw;fhd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Kd;itg;gpid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vLj;Jf;fhl;Lfpd;wd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rpe;jidf;fhd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kdrhl;rp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vd;gdtw;iw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mwpKfg;gLj;jy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;)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</a:rPr>
              <a:t>Presentation: Freedom of </a:t>
            </a:r>
            <a:r>
              <a:rPr lang="en-GB" b="1" dirty="0"/>
              <a:t>Thought, Conscience, Religion</a:t>
            </a:r>
            <a:r>
              <a:rPr lang="en-GB" sz="1200" b="1" kern="1200" dirty="0">
                <a:solidFill>
                  <a:schemeClr val="tx1"/>
                </a:solidFill>
                <a:effectLst/>
              </a:rPr>
              <a:t> </a:t>
            </a:r>
            <a:r>
              <a:rPr lang="en-GB" b="1" dirty="0"/>
              <a:t>and</a:t>
            </a:r>
            <a:r>
              <a:rPr lang="en-GB" sz="1200" b="1" kern="1200" dirty="0">
                <a:solidFill>
                  <a:schemeClr val="tx1"/>
                </a:solidFill>
                <a:effectLst/>
              </a:rPr>
              <a:t> Belief</a:t>
            </a:r>
          </a:p>
          <a:p>
            <a:r>
              <a:rPr lang="en-GB" i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Kd;itg;</a:t>
            </a:r>
            <a:r>
              <a:rPr lang="en-GB" i="1" dirty="0" err="1">
                <a:solidFill>
                  <a:srgbClr val="000000"/>
                </a:solidFill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GB" i="1" dirty="0">
                <a:solidFill>
                  <a:srgbClr val="000000"/>
                </a:solidFill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Baamini" pitchFamily="2" charset="0"/>
              </a:rPr>
              <a:t>rpe;jid</a:t>
            </a:r>
            <a:r>
              <a:rPr lang="en-GB" dirty="0">
                <a:latin typeface="Baamini" pitchFamily="2" charset="0"/>
              </a:rPr>
              <a:t> </a:t>
            </a:r>
            <a:r>
              <a:rPr lang="en-GB" dirty="0" err="1">
                <a:latin typeface="Baamini" pitchFamily="2" charset="0"/>
              </a:rPr>
              <a:t>Rje;jpuk</a:t>
            </a:r>
            <a:r>
              <a:rPr lang="fr-FR" dirty="0">
                <a:latin typeface="Baamini" pitchFamily="2" charset="0"/>
              </a:rPr>
              <a:t> </a:t>
            </a:r>
            <a:r>
              <a:rPr lang="fr-FR" dirty="0" err="1">
                <a:latin typeface="Baamini" pitchFamily="2" charset="0"/>
              </a:rPr>
              <a:t>kdrhl;rp</a:t>
            </a:r>
            <a:r>
              <a:rPr lang="en-GB" dirty="0">
                <a:latin typeface="Baamini" pitchFamily="2" charset="0"/>
              </a:rPr>
              <a:t> </a:t>
            </a:r>
            <a:r>
              <a:rPr lang="en-GB" dirty="0" err="1">
                <a:latin typeface="Baamini" pitchFamily="2" charset="0"/>
              </a:rPr>
              <a:t>kjk</a:t>
            </a:r>
            <a:r>
              <a:rPr lang="en-GB" dirty="0">
                <a:latin typeface="Baamini" pitchFamily="2" charset="0"/>
              </a:rPr>
              <a:t>; </a:t>
            </a:r>
            <a:r>
              <a:rPr lang="en-GB" dirty="0" err="1">
                <a:latin typeface="Baamini" pitchFamily="2" charset="0"/>
              </a:rPr>
              <a:t>my;yJ</a:t>
            </a:r>
            <a:r>
              <a:rPr lang="en-GB" dirty="0">
                <a:latin typeface="Baamini" pitchFamily="2" charset="0"/>
              </a:rPr>
              <a:t> </a:t>
            </a:r>
            <a:r>
              <a:rPr lang="en-GB" dirty="0" err="1">
                <a:latin typeface="Baamini" pitchFamily="2" charset="0"/>
              </a:rPr>
              <a:t>ek;gpf;iff;fhd</a:t>
            </a:r>
            <a:r>
              <a:rPr lang="en-GB" dirty="0">
                <a:latin typeface="Baamini" pitchFamily="2" charset="0"/>
              </a:rPr>
              <a:t> </a:t>
            </a:r>
            <a:r>
              <a:rPr lang="en-GB" dirty="0" err="1">
                <a:latin typeface="Baamini" pitchFamily="2" charset="0"/>
              </a:rPr>
              <a:t>Rje;jpuk</a:t>
            </a:r>
            <a:r>
              <a:rPr lang="en-GB" dirty="0">
                <a:latin typeface="Baamini" pitchFamily="2" charset="0"/>
              </a:rPr>
              <a:t>;</a:t>
            </a:r>
            <a:br>
              <a:rPr lang="en-GB" sz="1200" b="1" kern="1200" dirty="0">
                <a:effectLst/>
                <a:latin typeface="Baamini" pitchFamily="2" charset="0"/>
                <a:cs typeface="+mn-lt"/>
              </a:rPr>
            </a:br>
            <a:br>
              <a:rPr lang="en-GB" sz="1200" b="1" kern="1200" dirty="0">
                <a:effectLst/>
                <a:latin typeface="Baamini" pitchFamily="2" charset="0"/>
                <a:cs typeface="+mn-lt"/>
              </a:rPr>
            </a:br>
            <a:r>
              <a:rPr lang="en-GB" sz="18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mwpKfk</a:t>
            </a:r>
            <a:r>
              <a:rPr lang="en-GB" sz="18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Baamini" pitchFamily="2" charset="0"/>
              </a:rPr>
              <a:t> </a:t>
            </a:r>
            <a:br>
              <a:rPr lang="en-GB" sz="1200" b="1" kern="1200" dirty="0">
                <a:effectLst/>
                <a:latin typeface="Baamini" pitchFamily="2" charset="0"/>
                <a:cs typeface="+mn-lt"/>
              </a:rPr>
            </a:b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MfNt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ahiu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jw;fhd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ju;f;fuPjpahd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gjpyhf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mikAnkd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epidf;fyhk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Mdhy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cz;ikapy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Rje;jpukhdJ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kjq;fis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Vida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ghJfhg;gjpy;iy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flTisNah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Gdpjj;jd;ikapidNah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ghJfhg;gjpy;iy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Vida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midj;J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kdpj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cupikfisAk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kf;fis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ghJfhf;fpd;wJ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cupikapd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KO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ngaupid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nrhy;tjhf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Ue;jhy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rpe;jidf;fhd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kdrhl;rpf;fhd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Rje;jpuk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,J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xt;nthU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kdpjdJk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mtu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ahuhf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Ug;gpDk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vj;jifa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ek;gpf;iffisf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nfhz;bUg;gpDk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ve;j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kjj;jpidr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Nru;e;jtuha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Ug;gpDk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cupikfisg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ghJfhf;fpd;wJ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6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Rje;jpukhdJ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kdpju;fSk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fPo;tUk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mbg;gilj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Njitfisf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nfhz;Ls;sdu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fUj;jpid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mbg;gilahff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nfhz;like;jJ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;: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cz;ikahdJ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mtu;fSf;fhf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rpe;jpf;fTk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jPu;khdnkLf;fTk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gfpug;gl;l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milahsq;fisf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cupatuhjy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x-none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mgpg;gpuhaq;fs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Nfs;tpf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Nfl;gjw;Fk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nfhs;tjw;Fk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kdrhl;rpapid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kPWfpd;w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tplaq;fis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kWg;gjw;Fk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aYkhdjhf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Uj;jy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x-none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rpe;jpg;gjw;F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ek;Gtjw;F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cupatuhapUg;gjw;F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solidFill>
                  <a:srgbClr val="000000"/>
                </a:solidFill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gapwÊrp</a:t>
            </a:r>
            <a:r>
              <a:rPr lang="en-GB" sz="1800" kern="1400" spc="-50" dirty="0">
                <a:solidFill>
                  <a:srgbClr val="000000"/>
                </a:solidFill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 </a:t>
            </a:r>
            <a:r>
              <a:rPr lang="en-GB" sz="1800" kern="1400" spc="-50" dirty="0" err="1">
                <a:solidFill>
                  <a:srgbClr val="000000"/>
                </a:solidFill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nraÊ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Nfs;tpnaOg;Gtjw;F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jq;fSila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kdq;fis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khw;wpf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nfhs;tjw;F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kWg;gjw;F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74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vq;fSf;F</a:t>
            </a:r>
            <a:r>
              <a:rPr lang="en-GB" sz="12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,</a:t>
            </a:r>
            <a:r>
              <a:rPr lang="en-GB" sz="12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Uf;fpd;w</a:t>
            </a:r>
            <a:r>
              <a:rPr lang="en-GB" sz="12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2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2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2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ahit</a:t>
            </a:r>
            <a:r>
              <a:rPr lang="en-GB" sz="12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? </a:t>
            </a:r>
            <a:br>
              <a:rPr lang="en-GB" sz="1200" b="1" kern="1200" dirty="0">
                <a:effectLst/>
                <a:latin typeface="Baamini" pitchFamily="2" charset="0"/>
                <a:cs typeface="+mn-lt"/>
              </a:rPr>
            </a:b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MfNt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vd;ndd;d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rkthaq;fspy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vOjg;gl;Ls;sJ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ghu;g;Nghk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;: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Fbapay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murpay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rkthaj;jpd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(</a:t>
            </a:r>
            <a:r>
              <a:rPr lang="en-GB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ICCPR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18 ,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ghJfhf;fg;gl;Ls;sJ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rl;luPjpahfg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gpizf;fpd;w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rkthankd;gJld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173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ehLfs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,r;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gpd;gw;Wtjw;F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cld;gl;Ls;sd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(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ICCPR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,id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Vw;Wf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nfhz;Ls;sik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gq;Fgw;Weu;fSf;F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nrhy;Yq;fs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01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18 ,d;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thf;fpak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gpd;tUkhW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rpe;jidr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kdrhl;rpf;fhd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kjr;Rje;jpuk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Mfpatw;Wf;fhd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nfhz;bUj;jy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;.”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23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xt;nthUtUf;Fk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jq;fSf;fhf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rpe;jpg;gjw;fhd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gps;isahf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Ue;jNghjpYk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mzptjw;F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Ntz;Lnkd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f;fijapy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Ziana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67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- 2</a:t>
            </a:r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tiuahd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Kd;ndhU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fhyj;jpy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vd;w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1800" i="1" dirty="0">
              <a:solidFill>
                <a:srgbClr val="000000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Baamini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</a:t>
            </a:r>
            <a:r>
              <a:rPr lang="en-GB" sz="1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dirty="0" err="1">
                <a:solidFill>
                  <a:srgbClr val="000000"/>
                </a:solidFill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hsthj;jpaj;jpd</a:t>
            </a:r>
            <a:r>
              <a:rPr lang="en-GB" dirty="0">
                <a:solidFill>
                  <a:srgbClr val="000000"/>
                </a:solidFill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ghly;fs</a:t>
            </a:r>
            <a:r>
              <a:rPr lang="en-GB" sz="1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12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Katherine Cash </a:t>
            </a:r>
            <a:r>
              <a:rPr lang="en-GB" dirty="0" err="1">
                <a:latin typeface="Baamini"/>
                <a:cs typeface="Calibri"/>
              </a:rPr>
              <a:t>kw;Wk</a:t>
            </a:r>
            <a:r>
              <a:rPr lang="en-GB" dirty="0">
                <a:latin typeface="Baamini"/>
                <a:cs typeface="Calibri"/>
              </a:rPr>
              <a:t>;</a:t>
            </a:r>
            <a:r>
              <a:rPr lang="en-GB" dirty="0">
                <a:cs typeface="Calibri"/>
              </a:rPr>
              <a:t> Sidsel-Marie </a:t>
            </a:r>
            <a:r>
              <a:rPr lang="en-GB" dirty="0" err="1">
                <a:cs typeface="Calibri"/>
              </a:rPr>
              <a:t>Winther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Prag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latin typeface="Baamini"/>
                <a:cs typeface="Calibri"/>
              </a:rPr>
              <a:t>MfpNahupd</a:t>
            </a:r>
            <a:r>
              <a:rPr lang="en-GB" dirty="0">
                <a:latin typeface="Baamini"/>
                <a:cs typeface="Calibri"/>
              </a:rPr>
              <a:t>; </a:t>
            </a:r>
            <a:r>
              <a:rPr lang="en-GB" dirty="0" err="1">
                <a:latin typeface="Baamini"/>
                <a:cs typeface="Calibri"/>
              </a:rPr>
              <a:t>Mf;fk</a:t>
            </a:r>
            <a:r>
              <a:rPr lang="en-GB" dirty="0">
                <a:latin typeface="Baamini"/>
                <a:cs typeface="Calibri"/>
              </a:rPr>
              <a:t>;</a:t>
            </a:r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Toby Newsome. </a:t>
            </a:r>
            <a:r>
              <a:rPr lang="en-GB" dirty="0">
                <a:latin typeface="Baamini"/>
                <a:cs typeface="Calibri"/>
              </a:rPr>
              <a:t>,d; </a:t>
            </a:r>
            <a:r>
              <a:rPr lang="en-GB" dirty="0" err="1">
                <a:latin typeface="Baamini"/>
                <a:cs typeface="Calibri"/>
              </a:rPr>
              <a:t>tpsf;fk</a:t>
            </a:r>
            <a:r>
              <a:rPr lang="en-GB" dirty="0">
                <a:latin typeface="Baamini"/>
                <a:cs typeface="Calibri"/>
              </a:rPr>
              <a:t>;</a:t>
            </a:r>
            <a:endParaRPr lang="en-GB" dirty="0">
              <a:cs typeface="Calibri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57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kdrhl;rpfÊF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nrtpkLfÊFkÊ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jd;Dila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je;ijapd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nray;fs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jtwhdit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fUjpaikahy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cjtp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nra;tjid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Brone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GB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81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NkYkÊ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kjk;rhuhj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milahsnkhd;wpidf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ek;gpf;ifnahd;wpid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cupatuhapUg;gjw;fhd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fpuhkj;jtu;fisNghy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gyUf;F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cs;shu;e;j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mtw;iw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gfpu;e;J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nfhs;fpd;w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cWg;gpdu;fs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ngupa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tplakhf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949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r%fj;jpy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tho;fpd;wNghjpYk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ve;jstpw;F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cz;ikahdjhf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rupahdjhf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Ue;jNghjpYk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VNjDk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fhuzq;fSf;fhf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ek;gpf;ifapid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of;fpd;w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Ug;ghu;fs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Gy;yhq;Foiy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itj;Jtpl;L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rKjhaj;jpid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ntspNawpa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Brone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97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ek;gpf;ifapidf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cq;fsJ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ek;gpf;ifapidtpl;L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ePq;Ftjw;fhd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ghJfhf;fg;gl;Ls;sJ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08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rpe;jpg;gjw;fhd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Nfs;tpnaOg;Gtjw;fhd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ngUk;ghYk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cs;shu;e;j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miof;fg;gLfpd;wd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Md;khtpy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elf;fpd;wJ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gw;wpaitahFk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,it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ahnud;w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czu;Tld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njhlu;GgLfpd;wd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f;fhuzj;jpw;fhf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kPwKbahj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rl;lj;jpd;fPo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murhq;fKk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vg;NghJk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86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re;Njfj;jpw;fplkw;wtifapy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Md;khf;fspy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elf;fpd;wJ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vd;gjw;Fk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mg;ghw;gl;l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tplaq;fisg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gw;wpajhFk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nra;fpNwhk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gw;wpajhFk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nrhw;fspy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nray;fspy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vt;thW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ntspg;gLj;JfpNwhk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gw;wpajhFk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fijapy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fpuhkj;jtu;fspd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tho;f;if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cupatu;fshAs;stw;wpid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ntspg;gLj;Jfpd;w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epiwe;jjhff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fhzg;gl;lJ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513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rkthaj;jpidg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ghu;g;Nghk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18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gpd;tUkhW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,t;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cupikahdJ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&gt;.....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jdpj;Njh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gpwUld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$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l;lhfNth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gfpuq;fkhd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lq;fspNyh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md;Nwy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jdpg;gl;l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lq;fspNyh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rkaj;ij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ek;gpf;ifia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topghl;bYk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mDrupg;gpYk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tof;fj;jpYk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fw;gpj;jypYk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ntspg;gLj;Jtjw;fhd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Rje;jpuj;jpid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cs;slf;Fk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vq;fSf;F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jdpg;gl;luPjpapy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gpuhu;j;jid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nra;tjw;fhd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$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l;Lg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gpuhu;j;jid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ghuk;gupaq;fspD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}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rKjhaj;jpd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mq;fnkhd;nwd;wuPjpapy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vq;fsJ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ek;gpf;ifapid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ntspg;gLj;Jtjw;fhd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vd;gd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fhzg;gLfpd;wd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mj;Jld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rKjhaj;jpw;Fk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fhzg;gLfpd;wd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cWg;gpdu;fisf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fl;Lg;gLj;Jtjw;fhd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Mdhy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muRld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njhlu;Gila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cjhuzkhf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ek;gpf;iff;fhd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rKjhaq;fs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jhq;fs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tpUk;Gfpd;wgl;rj;jpy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rl;l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milahsnkhd;wpidg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ngw;Wf;nfhs;sf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$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bajhf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cs;sd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vd;gjid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muR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cWjpg;gLj;j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Ntz;Lk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MfNt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mit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tq;fpf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fzf;Ffis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itj;jpUf;fTk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egu;fis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gzpf;fku;j;jTk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fl;blq;fis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nrhe;jq;nfhs;sTk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KbAk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jdpegu;fSk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ek;gpf;ifnahd;wpid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eilKiwg;gLj;Jtjw;F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NtWgl;l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fhzg;gLfpd;wd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If;fpa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ehLfspd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epGzu;fs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ghJfhf;fg;gl;Ls;s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nraw;ghLfis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cjhuzq;fshf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Fwpg;gpl;Ls;sdu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cjhuzkhf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vkf;F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fPo;tUtdtw;Wf;fhd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610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topghl;bw;F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l;lhf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tUtjw;fhd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gz;biffisf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nfhz;lhLtjw;fhd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Xa;T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ehl;fisf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mzptjw;fhd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tpNrl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Kiwfisg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gpd;gw;Wtjw;fhd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topghl;blq;fs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kahdq;fisf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nfhz;bUg;gjw;fhd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milahsq;fisf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fhl;rpg;gLj;Jtjw;fhd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r%fj;jpy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tfpghfnkhd;wpid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tfpg;gjw;fhd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cjhuzkhf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njhzÊL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epWtdqÊfis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jhgpg;gjw;fhd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endParaRPr lang="x-none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NgRtjw;fhd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mtw;iwf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fw;gpg;gjw;fhd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jiytu;fis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gapw;Wtpg;gjw;fhd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epakpg;gjw;fhd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x-none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j;jUzj;jpy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“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rpwgÊG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-,t;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cupikfis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vd;Dila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rKjhaj;jpy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vdf;F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Njitahd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vz;zf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;$Lk;!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ftiyailaf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;$Lk;!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2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jd;dhu;tf;nfhs;if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rkj;Jtk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VidNahUf;F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CW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tpistpf;f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Ntz;lhk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;! </a:t>
            </a:r>
            <a:endParaRPr lang="da-DK" sz="1800" b="1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ek;gpf;ifapidg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gad;gLj;jp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VidNahu;kPjhd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ntWg;G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td;Kiwapid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Cf;Ftpf;fpd;w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VidNahiu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ghugl;rg;gLj;Jfpd;w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FOtpDs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VidNahiu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mlf;Ffpd;w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fl;Lg;gLj;Jfpd;w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nrhy;yyhk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;?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Rje;jpunkd;gJ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Vida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Vw;gl;lhYk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j;jifa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nra;tjw;fhd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nfhz;Ls;sdu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Fwpf;fpd;wjh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y;iy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vd;gJ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ed;wpf;Fupa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tplak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;!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2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vk;Kila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vk;Kila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uz;ilAk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tifapy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Wtjhapd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gpuNahfpf;fpd;wNghJ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vq;fSf;Fs;s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nghWg;Gf;fs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vitnad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Wfpd;wd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g;nghWg;Gf;fisnay;yhk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njhFj;J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WNthkhapd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Vida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CW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tpistpf;fpd;w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topfspy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gad;gLj;jf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rkthaq;fSf;fika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egupdJk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xOf;ff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flg;ghlhFk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mj;Jld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xt;nthUilaJk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kjpg;gjw;Fk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xt;nthUtiuAk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CwpypUe;J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ghJfhg;gjw;Fkhd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flg;ghnlhd;W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murhq;fj;jpw;F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vt;thW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CwpypUe;J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Fwpg;ghfg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ghu;g;Nghk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7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Kd;ndhU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fhyj;jpy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021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Kjyhtjhf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gyte;jg;gLj;jypd;ik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ek;gpf;ifAld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njhlu;GWfpd;w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tplaq;fspy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gyte;jg;gLj;jy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mDkjpf;fg;gLtjpy;iy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ek;Gjy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cupatuhapUj;jy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vd;gd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jd;dhu;tkhf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lk;ngw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Ntz;bad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ve;jnthU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egiuAk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ek;gr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nrhy;yp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ek;ghjpUf;fr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nrhy;yp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eilKiwg;gLj;jr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nrhy;yp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eilKiwg;gLj;j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Ntz;lhnkd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nrhy;yp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kjnkhd;wpw;F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cupatuhapUf;Fk;gb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kjnkhd;wpw;F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cupatuhapUf;f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Ntz;lhnkd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gyte;jg;gLj;Jtjw;fhf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mr;RWj;jy;fs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kpul;ly;fs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td;Kiwapidg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gad;gLj;Jtjw;F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mjpfhupfs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rKjhaq;fs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FLk;gq;fs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mDkjpf;fg;gltpy;iy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81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uz;lhtjhf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ghugl;rkpd;ik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rkthaj;jpd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cWg;Giu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2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MdJ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vt;tifahd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ghugl;rj;jpidAk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,dk;&gt;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ghy;epiy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nkhop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vjd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mbg;gilapy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nra;ag;gbDk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jil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nra;fpd;wJ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kdpj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xg;ge;jq;fSf;F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ifnahg;gkpl;Ls;s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muRfs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xt;nthUtiuAk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rkkhf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elj;Jtjw;Fk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r%fj;jpYs;s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ghugl;rj;jpid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xopg;gjw;Fk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vkJ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fijapy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re;ij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rig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nra;jJ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cld;gl;Ls;sd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90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d;whtjhf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mopf;f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KbahJ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cWg;Giu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ve;jnthU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cupikiaAk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Vida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mopg;gjw;fhd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topfspy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nraw;gLtjw;fhd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cupikapid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toq;Ftjhf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nghUl;Nfhly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$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Wfpd;wJ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mj;Jld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cWg;Giu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20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ghugl;rk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tpNuhjk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td;Kiwf;fhd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J}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z;lypD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}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ntWg;gpid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Mjupj;J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thjhliyj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jil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nra;fpd;wJ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murhq;fnkhd;W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egnuhUtu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Fwpg;gpl;l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tplankhd;iw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Ntz;Lnkd;W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Njitg;gLj;Jtjhf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epidf;fpd;wNghjpYk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Vida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egu;fspd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mlf;Ftjw;fhd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cupikapid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toq;Ffpd;wJ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ahUk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thjpl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KbahJ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MfNt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NkskÊ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thrpg;gtu;fis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Jd;GWj;JtJ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rupnad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Brone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,d;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je;ijf;F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fw;gpf;fg;gl;bUe;jhYk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mtu;fisj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Jd;GWj;Jtjw;fhd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mtUf;F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y;iy</a:t>
            </a:r>
            <a:r>
              <a:rPr lang="en-GB" sz="16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td;Kiwapid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J}z;;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Ltjw;F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kf;fSf;F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CW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tpistpf;fpd;w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eilKiwfis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epahag;gLj;Jtjw;F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gad;gLj;jg;gl;Ls;s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Vuhskhd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cjhuzq;fs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Fwpj;J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cq;fshy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rpe;jpf;f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KbAnkd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vdf;F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epr;rakhf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njupAk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;.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egu;fs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jq;fsJ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kjj;ij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ek;gpf;ifapid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mikjpahdKiwapy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eilKiwg;gLj;JtjpypUe;J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epahakw;w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Kiwapy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jLf;fg;gl;l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re;ju;g;gq;fs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Fwpj;Jk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cq;fshy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rpe;jpf;ff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;$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bajhf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,</a:t>
            </a:r>
            <a:r>
              <a:rPr lang="en-GB" sz="16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Uf;Fk</a:t>
            </a:r>
            <a:r>
              <a:rPr lang="en-GB" sz="16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;. </a:t>
            </a:r>
            <a:endParaRPr lang="da-DK" sz="16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fontAlgn="base"/>
            <a:endParaRPr lang="sv-SE" sz="16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67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kjk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my;yJ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ek;gpf;iff;fhd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Rje;jpuj;jpw;fhd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b="1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kl;Lg;ghLfs</a:t>
            </a:r>
            <a:r>
              <a:rPr lang="en-GB" sz="1800" b="1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</a:t>
            </a:r>
            <a:endParaRPr lang="da-DK" sz="1800" b="1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MfNt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tpjpfs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ahit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kl;Lg;gLj;Jtjw;F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mDkjpf;fg;gl;Ls;s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re;ju;g;gq;fs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ahit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?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Kjyhtjhf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rpe;jid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nra;tjw;Fk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ek;Gtjw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Fkhd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cupik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cs;shu;e;j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Rje;jpuk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;)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xUNghJk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kl;Lg;gLj;j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KbahjJ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uz;lhtjhf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fPo;tUk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ehd;F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tpjpfs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gpd;gw;wg;gLfpd;wNghJ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khj;jpuNk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ek;gpf;ifapd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eilKiwg;gLj;jy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kl;Lg;gLj;jg;glyhk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9342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kl;Lg;ghbidf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Fwpf;fpd;w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rl;lnkhd;W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Uj;jy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nrhw;fspy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WNthkhapd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nghyp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]hu;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tpUk;gpatw;iw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mtu;fshy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ntWkNd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kl;Lg;ghlhdJ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jPu;f;f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vz;Zfpd;w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gpur;rpidf;F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tpfpjrkdhdjhf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mika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cjhuzkhf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rKjhankhd;wpd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xypngUf;fpapd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rj;jk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mjpfnkdpy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mjidf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Fiwf;FkhW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jz;lg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gzk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nrYj;JkhW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Fwpg;gpl;l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rKjhaj;jpw;F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fl;lisaplyhk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re;jpg;gjid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nra;jyhdJ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tpfpjrkdhdjhf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mikahJ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kl;Lg;ghLfSk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ghugl;rkw;witahff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fhzg;gLjy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midtUf;Fk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Vw;ghf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Fwpg;gpl;l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kl;Lg;ghdJ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fPo;tUtdtw;Ws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VNjh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xd;wpidg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GB" sz="14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ghJfhg;gjw;F</a:t>
            </a:r>
            <a:r>
              <a:rPr lang="en-GB" sz="14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mtrpakhdjhf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;: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ghJfhg;G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xOq;F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Rfhjhuk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xOf;fq;fs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Vida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egu;fspd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Rje;jpuq;fs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</a:t>
            </a:r>
            <a:endParaRPr lang="da-DK" sz="14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x-none" sz="1400" kern="1200" dirty="0">
              <a:solidFill>
                <a:schemeClr val="tx1"/>
              </a:solidFill>
              <a:effectLst/>
              <a:latin typeface="Baamini" pitchFamily="2" charset="0"/>
            </a:endParaRPr>
          </a:p>
          <a:p>
            <a:pPr lvl="0"/>
            <a:r>
              <a:rPr lang="da-DK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</a:rPr>
              <a:t>‘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mtrpakhdjhf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</a:rPr>
              <a:t>’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Kf;fpakhdjhFk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,t;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yf;Ffis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mile;Jf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nfhs;tjw;F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Fwpj;j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tpUk;gj;jf;fJ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ngUk;ghd;ikahd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kf;fs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fUjpdhy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khj;jpuk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NghjhJ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cz;ikapy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mtrpakhdjhf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nrhw;fspy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WNthkhapd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eilKiwfspdhy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cUthf;fg;gl;l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mg;gpur;rpidiaj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jPu;g;gjw;F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kl;Lg;gLj;Jtjidj;jtpu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vt;topAk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y;yhjpUf;f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cupikfis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kl;Lg;gLj;jnyd;gJ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Wjpahd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toptifahf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,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Ue;jNghjpYk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rpyNeuq;fspy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mtrpakhdjhf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cs;sJ</a:t>
            </a:r>
            <a:r>
              <a:rPr lang="en-GB" sz="14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v-SE" sz="14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19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cjhuzkhf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topghl;blnkhd;wpy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mjpfsthd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vz;zpf;ifahd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epiwj;jy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Mgj;jhdjhf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MfNt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ghJfhg;G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mbg;gilapy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topghl;blnkhd;wpy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xd;WNruf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egu;fspd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vz;zpf;ifapid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mjpfhupfSf;F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mtrpakhdjhf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nfhNuhdh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itu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];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njhw;wpd;NghJ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topghl;bw;fhf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xd;W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$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Ljy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njhlu;gpy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tpjpf;fg;gl;l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nghJ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Rfhjhu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kl;Lg;ghLfs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kpfg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nghJthditahFk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;-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rpyNeuq;fspy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,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j;jifa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kl;Lg;ghLfs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mtrpakhdjhf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tpfpjrkdhdjhf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kw;Wk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ghugl;rkw;witahff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fhzg;gl;ld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rpyNeuq;fspy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;&gt;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mit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caupastpy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ghugl;rk;kpf;fitahfTk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tpfpjrkdw;witahfTk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; </a:t>
            </a:r>
            <a:r>
              <a:rPr lang="en-GB" sz="1800" kern="1400" spc="-50" dirty="0" err="1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fhzg;gl;ld</a:t>
            </a:r>
            <a:r>
              <a:rPr lang="en-GB" sz="1800" kern="1400" spc="-50" dirty="0">
                <a:effectLst/>
                <a:latin typeface="Baamini" pitchFamily="2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da-DK" sz="1800" kern="1400" spc="-50" dirty="0">
              <a:effectLst/>
              <a:latin typeface="Baamini" pitchFamily="2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VidNahUila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Rje;jpuq;fisg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kl;Lg;ghnlhd;whf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gpwg;GWg;G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rpijtpw;fhdj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jilfisf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Fwpg;gplyhk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;-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t;tplaj;jpy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gps;isfspd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ghJfhf;fg;gl;Ls;sd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fyhrhu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eilKiwnahd;whfg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ghu;f;fg;gLfpd;wNghjpYk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gps;isfspd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MNuhf;fpaj;jpidg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ghjpf;fpd;wJ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fhuzk;fhl;b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epahag;gLj;j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433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t;tpjpfs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cz;ikapy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Kf;fpakhditahFk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d;wp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murhq;fq;fs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mtw;Wf;F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gpbf;fhj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ve;jnthU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FOf;fs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eilKiwfisAk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kl;Lg;gLj;jKbAk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kl;Lg;ghLfs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Wjp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topKiwahfNtf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fhzg;gl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fl;Lg;ghl;bw;fhd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fUtpnahd;wy;y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mku;tpy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cynfq;fpYk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eilngWfpd;w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NtWgl;l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tifahd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kPwy;fs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Mokhfg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ghu;f;fg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Nghfpd;Nwhk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978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Fwpg;G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gw;wp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ehl;by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rl;lk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nrhy;fpwJ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njhlu;ghf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xd;wpw;F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Nkw;gl;l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iyLfis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Nru;g;gjw;F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tpUk;gyhk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28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(4</a:t>
            </a:r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tiuahd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ehspy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vd;w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gapw;rpAld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njhlu;Gilait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tsthsupd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Fwpg;Gf;fspYs;s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gpujpia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thrpf;Fk;NghJ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mjidnahj;j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tplaq;fis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nrhy;Yk;NghJ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mtw;iwg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gad;gLj;Jq;fs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;.)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tho;f;ifapy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tof;fkhd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ehs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gw;wp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rpe;jpAq;fs</a:t>
            </a:r>
            <a:r>
              <a:rPr lang="en-GB" sz="1800" i="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1800" i="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Baamini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(,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e;NjhNdrpahtpy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K];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ypk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Mz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gpuhu;j;jidf;F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Kd;ghf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Rj;jpfupg;G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rlq;nfhd;wpid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nra;fpd;whu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;)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59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cq;fSila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rpe;jidfisAk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tpdhf;fisAk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vtÊthW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ntspgÊgLjÊJtPuÊfsÊ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cq;fSila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rpe;jidfisAk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tpdhf;fisAk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vtÊthW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ntspgÊgLjÊJtPuÊfsÊ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mnkupf;fhtpy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fpwp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jt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FLk;gk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czTf;F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iwtdpd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fUizapid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$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Wfpwhu;fs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;.)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fhl;bYs;s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trpj;j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thj;jpak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eldj;jpw;F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Nghdtu;fsha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gps;is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Neuhf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epkpu;e;J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mku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Muk;gpf;fpd;w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mj;jUzj;jpNyNa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toq;fg;gl;lJ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mikjpahd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kioapid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rj;jnkOg;Gfpd;w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rpwpa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NksqÊfSk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J}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f;fpr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nry;yf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,b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rj;jnkOg;Gfpd;w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Nksq;fSk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irj;jy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tho;f;ifAld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ize;jpUe;jJ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nfhz;lhl;lq;fs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Jau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epfo;Tfs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mtw;Wf;fpilapyhd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midj;jpYk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irj;jy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ize;jpUe;jJ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mj;Jld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fhl;bd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nka;g;nghUSld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Nru;e;J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tho;f;ifapid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xw;Wikahf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itj;jpUg;gjhf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ek;gpdhu;fs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306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kjnkhd;wpw;F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cupatuhAs;s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cupatuy;yhJs;s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czu;T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milahsk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vd;gtw;iw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vg;NghJ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vt;thW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ntspg;gLj;JtPu;fs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;...?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e;jpahtpYs;s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e;J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ngz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mtsJ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tPl;bYs;s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topghl;liwapy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gpuhu;j;jid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nra;fpd;whs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6198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cz;Zk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cztpy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$l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ÊjpNuypahtpdÊ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êj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FLkÊgnkhzÊwpdÊ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 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g]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Êfh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czT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011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….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cz;zhjtw;wpy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$l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ydÊldpdÊ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`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yhyÊ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iwrÊrp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filfhuuÊ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030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mzpAk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Milfspy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mzpahjdtw;wpy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rpqÊfgÊéupy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ngsjÊj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Jwtpfs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nraÊAkÊ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nfhsÊtdTfsÊ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75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gpuhu;j;jidfspy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rlq;Ffspy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;.....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nfd;ahtpy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nfhtpl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va;l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;]; ,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dhy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ghjpf;fg;gl;ltupd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kuzk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576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tho;f;ifapd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Kf;fpa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jUzq;fsJ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nfhz;lhl;lq;fspy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goikthj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fpwp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jt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jpUkzk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Nghye;J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8538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thrpf;fpd;wtw;wpy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(K];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ypk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FLkÊgqÊfsÊ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Gj;jfq;fisg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gw;wp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fye;JiuahLjy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9845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FLk;gk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ez;gu;fs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cq;fSld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gzpahw;Wgtu;fSld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Nkw;nfhs;fpd;w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fye;Jiuahly;fspy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cld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gzpahw;Wgtu;fs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thjpLjyÊ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6510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Foe;ijfis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vt;thW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tsu;f;fpwPu;fs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vd;gjpy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mk;kh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Foe;ijapidf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fz;bf;fpwhu</a:t>
            </a:r>
            <a:r>
              <a:rPr lang="en-GB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;)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38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r%fj;jpw;F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vt;thW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Nritahw;WtPu;fs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vd;gjpy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Uf;fyhk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(,eÊjpahtpdÊ rPfÊfpauÊfspdÊ 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r%f cztfkÊ)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85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mjd;fPopUe;j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gs;sj;jhf;fpypUe;j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trpj;j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Gupe;J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nfhs;stpy;iy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irapid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tpUk;gj;jfhj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iur;ryhf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ghu;j;jJld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bKof;fk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rj;jj;jpidg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ghu;j;J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opthf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rpupj;jhu;fs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f;fpuhkj;jpy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Mz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gps;is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gpwf;fpd;wNghJ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mg;gps;isapd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kuj;jz;Lfspdhy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vYk;Gfspdhy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Gy;yhq;Fonyhd;wpid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nra;thu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mg;gps;is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tho;ehs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KbT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tiuapy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fapwpdhy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fl;b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fOj;jpy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njhq;fg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Nghl;Lf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Ntz;Lk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mtu;fSila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ghuk;gupa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Nju;r;rp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ngWtjw;F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tUlq;fs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vLj;jd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nrhu;f;fj;jpYs;s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flTs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trPfupf;fg;gl;L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tay;ntspfSf;F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kio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#upa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ntspr;rj;ijj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jUkstpw;F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dpikahf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irf;ff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Mz;fspd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jpwikfSf;F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nfsutkspf;fg;gl;lJ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324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 cq;fSila r%fj;jpy; fhzg;gLfpd;w gpur;rpidfs; njhlu;ghf ePq;fs; vj;jifa &lt;Lghl;bidf;</a:t>
            </a:r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nfhz;Ls;sPu;fs; vd;gjpy; ,Uf;fyhk;.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Baamini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r>
              <a:rPr lang="nb-NO" sz="18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(ngz;fspd; cupikfSf;fhdg; Nghuhl;lk;&gt; (,e;NjhNdrpah)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025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(61- 63 tiuahd ];iyLfs; mku;tpd; epiwTf; fUj;Jf;fSf;fhf gad;gLj;jg;gl;l gPl;lupd; fijia vLj;Jf;fhl;Lfpd;wd)</a:t>
            </a:r>
            <a:endParaRPr lang="x-none" sz="1800" dirty="0">
              <a:solidFill>
                <a:srgbClr val="000000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b="1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gPl;lupDila</a:t>
            </a:r>
            <a:r>
              <a:rPr lang="en-GB" sz="1800" b="1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fij</a:t>
            </a:r>
            <a:r>
              <a:rPr lang="en-GB" sz="1800" b="1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b="1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ghfp</a:t>
            </a:r>
            <a:r>
              <a:rPr lang="en-GB" sz="1800" b="1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];</a:t>
            </a:r>
            <a:r>
              <a:rPr lang="en-GB" sz="1800" b="1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jhd</a:t>
            </a:r>
            <a:r>
              <a:rPr lang="en-GB" sz="1800" b="1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ghf;fp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yh$u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efuj;jpy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K];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ypk;fs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nrYj;Jk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Kot</a:t>
            </a:r>
            <a:r>
              <a:rPr lang="en-GB" sz="1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 Lakhpat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rKjhaj;jpy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khw;wnkhd;iw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Vw;gLj;j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cjtpa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egNu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gPl;lu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ehSk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fhiyg;nghOjpy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cs;@u;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njhiyf;fhl;rp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miytupirnahd;wpy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Nghjfu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xUtu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gpuhu;j;jidia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ghu;g;gNjhLjhd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gPl;lu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Muk;gpg;ghu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Ntjq;fis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thrpf;fNth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Ntjhfk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FO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gbg;gpy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gq;nfLf;fNth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Neuk;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fpilahJ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gpuhu;j;jidf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l;lj;ijg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ghu;g;gjhdJ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Muk;gpg;gjw;fhd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gpukhjkhd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topahFk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Wfpwhu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cs typeface="Calibri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5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xUehs; fhiy me;j fpwp];jt njhiyfhl;rp miytupir Ntiynra;ahky; epd;Wtpl;lJ. Kjypy; gPl;lu; mq;Nf xU njhopEl;gf;NfhshW vd;W Cfpj;jhu;. xUthuk; fle;j gpd;Dk; me;j miytupir Ntiy nra;ahkypUe;jjdhy;&gt; gPl;lUk; xt;nthU ehSk; me;j epfo;r;rpiag; ghu;itapLk; me;j gpuNjr kf;fs; rpyUk; njhiyfhl;rp epfo;r;rp nra;j Nghjfiu mZfpdhu;fs;. mg;NghJ Fwpg;gpl;l miytupir NtW ,lq;fspy; ed;whf Ntiynra;fpwJ vd;W mtu; $wpdhu;.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,jid Muha;e;J ghu;f;ifapy;&gt; me;epfo;r;rp fpwp];jt RtpNr~ epfo;r;rpnahd;W vd mq;Fs;s cs;@u; nksytp xUtu; vz;zpajhy;&gt; me;jg; </a:t>
            </a:r>
            <a:r>
              <a:rPr lang="nb-NO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gpuNjrj;jpNy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cs;s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gs;spthrypd; ,khk; (njhOifia topelj;Jgtu;) miytupir fk;gp njhopEl;gtpayhsupD}lhf (Nfgps; miytupir nghUj;JdupD}lhf) mt; miytupir Jz;bf;fg;gLtjw;F Vw;ghL nra;Js;shu; vd;gij mtu;fs; fz;lwpe;Jf;nfhz;lhu;fs;.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ehk; vt;tsT mjpu;r;rpf;Fs;shfpapUg;Nghnkd;W cq;fshy; fw;gid nra;J ghu;f;f KbAk;. ehk; vkJ may; K];ypk;fSld; kpfTk; </a:t>
            </a:r>
            <a:r>
              <a:rPr lang="nb-NO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neUf;fkhf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tho;fpd;Nwhk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vd;gJld; vkf;F mtu;fSld; ve;jg; gpur;rpidAkpy;iy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nb-NO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gPl;lu; nrhd;dhu;. 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346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#o;epiy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vt;tsT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czu;T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G+u;tkhdJ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vd;gJ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FOtpw;Fj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njupAk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fhuzkhf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MNyhridfs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jfty;fisg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ngw;Wf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nfhs;tjw;fhf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xw;Wikf;fhd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Njrpa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mikg;nghd;iw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njhlu;Gnfhz;lhu;fs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,t;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MNyhridiag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gpd;gw;wp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Kjyhtjhf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fk;gp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njhopEl;gtpayhsid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re;jpj;jhu;fs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fk;gpapidj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njhlu;GgLj;jp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miytupirapid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xspgug;gr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nra;tjpy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Ml;Nrgid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vJTk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Uf;ftpy;iy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khKf;F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vjpuhf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nraw;gl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KbahJ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wpdhu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mg;NghJ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Fwpg;gpl;l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nksytpAld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fye;Jiuahlnyhd;iw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Ntz;Lnkd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FO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jPu;khdnkLj;jJ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FOtpDila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gpujpepjpfs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%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d;W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kzpNeuj;jpw;FNky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miytupiria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xspgug;Gr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mDkjpf;FkhW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Ntz;b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mtiu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rkurg;gLj;j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Kad;Wk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ntw;wpaspf;ftpy;iy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mLj;jehs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nksytpaplk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ghfp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jhdpd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murpayikg;gpdhy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gpui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toq;fg;gl;bUf;Fk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Rje;jpuj;jpw;fhd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vLj;Jf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kPz;Lk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Kaw;rp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nra;jhu;fs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xUehs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KOtJk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epahaq;fis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vLj;Jf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wpagpd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nksytp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miytupiria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xspgug;Gr;nra;a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xj;Jf;nfhz;lhu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K];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ypk;fspd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gpuhu;j;jid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Neuq;fspd;NghJ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mtu;fsJ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gpuhu;j;jidfis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ila+W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nra;ahjtz;zk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rj;jj;ijf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Fiwj;J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itj;J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ghu;itapLkhW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Ntz;LNfhs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tpLj;jhu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kpFe;j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kfpo;r;rpaile;Njhk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;.!”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rp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yUf;F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rhjhuz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njhiyf;fhl;rp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xspgug;ghf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Ue;jNghjpYk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fpwp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];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jtu;fnsd;wuPjpapy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,J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vkJ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tho;f;ifapy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kpf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Kf;fpakhd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gFjpahFk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8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Baamini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712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64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174824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jq;fSila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tzpfg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nghUl;fis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tpw;gjw;fhf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thuhe;j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nrd;wNghJk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,U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kf;fSk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xd;whff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fyf;ftpy;iy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lj;jpy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Nkskpirj;jy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jil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nra;ag;gl;bUe;jJ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fil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cupikahsu;fs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irg;gtu;fSf;F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tpw;gid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nra;a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kWj;jdu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NkskÊ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irg;gtu;fs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fpuhkj;jtu;fis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ntWj;jdu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fpuhkj;jpy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tPl;bw;F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xNu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gps;isahd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da-DK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ngaupidf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sk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ngz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gps;is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Ue;jhs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mtSila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Mu;tk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Fzk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fhuzkhf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Nerpj;jdu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mtSf;F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10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tajhf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Uf;Fk;NghJ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RftPdKw;whu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mtisj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jdf;fUfpy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mioj;J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“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vd;Dila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md;Gf;Fupa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kfNs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ePz;l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tho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khl;Nld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vd;Dila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vLj;J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mzpe;Jnfhs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mg;NghJ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ehkpUtUk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vg;NghJk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xd;whf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Uf;fyhk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;”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wpdhu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da-DK" sz="1800" dirty="0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rq;flkile;jhs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r>
              <a:rPr lang="da-DK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tof;fqÊfspd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gb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ngz;fs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mzptjpy;iy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clNdNa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“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thrpg;gjw;F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mDkjpf;fg;glf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lhJ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?”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jd;idj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jhNdf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Nfl;Lf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nfhz;lhs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mdÊW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 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uT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je;ij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we;jhuÊ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da-DK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Gy;yhq;Foiy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vLj;J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mjidj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fOj;ijr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Rw;wp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khl;bf;nfhz;lhs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0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  <a:spcAft>
                <a:spcPts val="9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en-GB" sz="1800" dirty="0">
                <a:effectLst/>
                <a:latin typeface="Akarath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tsu;e;jJk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fha;fwpfis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tsu;g;gjw;Fk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mtw;iw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mtu;fspd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re;ijf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filapy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tpw;gjw;Fk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jha;f;F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cjtp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nra;Ak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nghUl;L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fLikahf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cioj;jhs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Gj;jprhypahfTk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uf;fk;kpf;ftshfTk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Ue;jNghjpYk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Gy;yhq;Foy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mzpe;jpUe;jikapdhy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ngUk;ghYk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fpuhkj;jpYs;s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fpz;ly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nra;jdu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rpyNeuq;fspy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mjidf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fol;Ltjw;F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zq;f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itf;f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Kaw;rpj;jdu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Mdhy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kWj;Jtpl;lhs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;. </a:t>
            </a:r>
            <a:r>
              <a:rPr lang="da-DK" sz="1800" dirty="0" err="1">
                <a:effectLst/>
                <a:ea typeface="Malgun Gothic" panose="020B0503020000020004" pitchFamily="34" charset="-127"/>
                <a:cs typeface="Calibri" panose="020F0502020204030204" pitchFamily="34" charset="0"/>
              </a:rPr>
              <a:t>Ziana</a:t>
            </a:r>
            <a:r>
              <a:rPr lang="da-DK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,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tha;g;G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fpilf;Fk;Nghnjy;yhk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mts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fhl;bw;F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nrd;W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jd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je;ijapd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Gy;yhq;Foiy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thrpj;jhs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Calibri" panose="020F0502020204030204" pitchFamily="34" charset="0"/>
              </a:rPr>
              <a:t>;. </a:t>
            </a:r>
            <a:endParaRPr lang="da-DK" sz="1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14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7">
            <a:extLst>
              <a:ext uri="{FF2B5EF4-FFF2-40B4-BE49-F238E27FC236}">
                <a16:creationId xmlns:a16="http://schemas.microsoft.com/office/drawing/2014/main" id="{BFE5C115-84A5-4ABB-A989-B26525496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0121ACA-A1B1-4B5E-851F-FB29A9F6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949"/>
            <a:ext cx="10515600" cy="39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1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7">
            <a:extLst>
              <a:ext uri="{FF2B5EF4-FFF2-40B4-BE49-F238E27FC236}">
                <a16:creationId xmlns:a16="http://schemas.microsoft.com/office/drawing/2014/main" id="{D3332787-D53E-469C-99A2-0C1AE1724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26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bNY">
    <p:bg>
      <p:bgPr>
        <a:solidFill>
          <a:srgbClr val="F3E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45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>
            <a:extLst>
              <a:ext uri="{FF2B5EF4-FFF2-40B4-BE49-F238E27FC236}">
                <a16:creationId xmlns:a16="http://schemas.microsoft.com/office/drawing/2014/main" id="{AEDF20B2-788F-4F70-9C8E-439DD6C3C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6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7">
            <a:extLst>
              <a:ext uri="{FF2B5EF4-FFF2-40B4-BE49-F238E27FC236}">
                <a16:creationId xmlns:a16="http://schemas.microsoft.com/office/drawing/2014/main" id="{BCA47E25-C9C2-49AE-9C45-D370E68B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020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7">
            <a:extLst>
              <a:ext uri="{FF2B5EF4-FFF2-40B4-BE49-F238E27FC236}">
                <a16:creationId xmlns:a16="http://schemas.microsoft.com/office/drawing/2014/main" id="{4653A76F-83ED-4645-B2A1-C050B6F0E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74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7">
            <a:extLst>
              <a:ext uri="{FF2B5EF4-FFF2-40B4-BE49-F238E27FC236}">
                <a16:creationId xmlns:a16="http://schemas.microsoft.com/office/drawing/2014/main" id="{6D1341ED-191D-417F-B972-8A4EBAC34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4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9ADDC01-6637-5548-A18D-8F838F5E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DC5BC1-758C-FE4D-A9AF-D2CA915D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DC5BC1-758C-FE4D-A9AF-D2CA915D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089A8A-AA66-1C47-A556-3A6615EE7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EF45-34D6-2F45-8E79-7211CB0449CA}" type="datetime1">
              <a:rPr lang="sv-SE" smtClean="0"/>
              <a:t>2023-08-01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CDCBE5-A8F1-8145-AB6B-B21717148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  <p:sp>
        <p:nvSpPr>
          <p:cNvPr id="9" name="Platshållare för rubrik 8">
            <a:extLst>
              <a:ext uri="{FF2B5EF4-FFF2-40B4-BE49-F238E27FC236}">
                <a16:creationId xmlns:a16="http://schemas.microsoft.com/office/drawing/2014/main" id="{E9D06704-0FCA-4645-8C80-98225ED7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0249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825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F7B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38C9397-B0FF-5847-AF34-B53DA788F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8" y="5282109"/>
            <a:ext cx="1973944" cy="1307738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01C158B8-F2E2-1A28-6E4C-186D8EB1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8" y="3593199"/>
            <a:ext cx="5905500" cy="13462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7B53086-CD03-8D92-3906-537637C900D3}"/>
              </a:ext>
            </a:extLst>
          </p:cNvPr>
          <p:cNvSpPr txBox="1"/>
          <p:nvPr/>
        </p:nvSpPr>
        <p:spPr>
          <a:xfrm>
            <a:off x="934472" y="887744"/>
            <a:ext cx="10323051" cy="255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GB" sz="5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cs;@u; </a:t>
            </a:r>
            <a:r>
              <a:rPr lang="en-GB" sz="5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kl;l</a:t>
            </a:r>
            <a:r>
              <a:rPr lang="en-GB" sz="5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2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khw;wKz;lhf;Feu;fSf;fhd</a:t>
            </a:r>
            <a:r>
              <a:rPr lang="en-GB" sz="5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2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gapw;rp</a:t>
            </a:r>
            <a:r>
              <a:rPr lang="en-GB" sz="5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2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newp</a:t>
            </a:r>
            <a:endParaRPr lang="sv-SE" sz="5200" dirty="0">
              <a:solidFill>
                <a:schemeClr val="tx1">
                  <a:lumMod val="65000"/>
                  <a:lumOff val="35000"/>
                </a:schemeClr>
              </a:solidFill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2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2FDE0D65-CA2C-9A42-BD5C-4CEFA4EEF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37BF6C5-7C97-524B-A0D7-0A16EBAEB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1CA5EC8-8C4F-8947-92F2-547BA4B6D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DC520604-B73B-C042-B984-EEE2234A8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B970040-7E1E-8C4F-9575-95FF0925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64A4D85F-EB93-B74A-9633-08AA749A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5E378C1-F5D1-884B-9D72-62121A637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0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7E50C540-091E-8748-AD82-2505BE65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2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025E10C-D9B3-4546-A002-B2E7021F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16AA7CDE-1226-0C43-876C-9E49FAD2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86552A5-80D1-5E49-BF59-CA8F281A9CAA}"/>
              </a:ext>
            </a:extLst>
          </p:cNvPr>
          <p:cNvSpPr txBox="1"/>
          <p:nvPr/>
        </p:nvSpPr>
        <p:spPr>
          <a:xfrm>
            <a:off x="-1860" y="725400"/>
            <a:ext cx="12192000" cy="32831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mku;T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endParaRPr lang="sv-SE" sz="1600" dirty="0">
              <a:solidFill>
                <a:schemeClr val="bg1"/>
              </a:solidFill>
              <a:latin typeface="Baamini" pitchFamily="2" charset="0"/>
            </a:endParaRPr>
          </a:p>
          <a:p>
            <a:pPr algn="ctr"/>
            <a:endParaRPr lang="sv-SE" sz="1600" dirty="0">
              <a:solidFill>
                <a:schemeClr val="bg1"/>
              </a:solidFill>
              <a:latin typeface="Baamini" pitchFamily="2" charset="0"/>
            </a:endParaRPr>
          </a:p>
          <a:p>
            <a:pPr algn="ctr">
              <a:lnSpc>
                <a:spcPts val="5400"/>
              </a:lnSpc>
            </a:pPr>
            <a:r>
              <a:rPr lang="en-GB" sz="6000" dirty="0" err="1">
                <a:solidFill>
                  <a:schemeClr val="bg1"/>
                </a:solidFill>
                <a:latin typeface="Baamini" pitchFamily="2" charset="0"/>
              </a:rPr>
              <a:t>rpe;jid</a:t>
            </a:r>
            <a:r>
              <a:rPr lang="en-GB" sz="6000" dirty="0">
                <a:solidFill>
                  <a:schemeClr val="bg1"/>
                </a:solidFill>
                <a:latin typeface="Baamini" pitchFamily="2" charset="0"/>
              </a:rPr>
              <a:t> </a:t>
            </a:r>
            <a:r>
              <a:rPr lang="en-GB" sz="6000" dirty="0" err="1">
                <a:solidFill>
                  <a:schemeClr val="bg1"/>
                </a:solidFill>
                <a:latin typeface="Baamini" pitchFamily="2" charset="0"/>
              </a:rPr>
              <a:t>Rje;jpuk</a:t>
            </a:r>
            <a:r>
              <a:rPr lang="en-GB" sz="5800" dirty="0">
                <a:solidFill>
                  <a:schemeClr val="bg1"/>
                </a:solidFill>
                <a:latin typeface="Baamini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kdrhl;rp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kjk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ek;gpf;iff;fhd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Rje;jpuj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;;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ij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8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mwpKfg;gLj;jy</a:t>
            </a:r>
            <a:r>
              <a:rPr lang="en-GB" sz="58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sv-SE" sz="5800" dirty="0">
              <a:solidFill>
                <a:schemeClr val="bg1"/>
              </a:solidFill>
              <a:latin typeface="Baamini" pitchFamily="2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CB8473A-B6AF-2542-8956-3D15279E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21" y="4262274"/>
            <a:ext cx="1777036" cy="17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6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leksak, docka&#10;&#10;Automatiskt genererad beskrivning">
            <a:extLst>
              <a:ext uri="{FF2B5EF4-FFF2-40B4-BE49-F238E27FC236}">
                <a16:creationId xmlns:a16="http://schemas.microsoft.com/office/drawing/2014/main" id="{85E41D04-57D7-7942-8610-E20E6C09E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grupp, personer&#10;&#10;Automatiskt genererad beskrivning">
            <a:extLst>
              <a:ext uri="{FF2B5EF4-FFF2-40B4-BE49-F238E27FC236}">
                <a16:creationId xmlns:a16="http://schemas.microsoft.com/office/drawing/2014/main" id="{D48688B0-AC3C-354E-8A68-0868F0B3E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3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tår&#10;&#10;Automatiskt genererad beskrivning">
            <a:extLst>
              <a:ext uri="{FF2B5EF4-FFF2-40B4-BE49-F238E27FC236}">
                <a16:creationId xmlns:a16="http://schemas.microsoft.com/office/drawing/2014/main" id="{E5566C2A-1697-734B-ADB2-581490465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0C19ED72-F960-A94B-B1DD-425458EA0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BECD75C-2221-4840-8041-2C78EB382362}"/>
              </a:ext>
            </a:extLst>
          </p:cNvPr>
          <p:cNvSpPr/>
          <p:nvPr/>
        </p:nvSpPr>
        <p:spPr>
          <a:xfrm>
            <a:off x="1145666" y="1320730"/>
            <a:ext cx="103385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rpe;jid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nra;jy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cupatuhapUj;jy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gapwÊrp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nraÊjyÊ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Nfs;tpnaOg;Gjy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khw;Wjy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kWj;jy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44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C25F7E1-4971-4291-8BA6-E221800A8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0" y="3003652"/>
            <a:ext cx="4722786" cy="325938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8E5185F-5238-1A48-8086-9957AECC9E7E}"/>
              </a:ext>
            </a:extLst>
          </p:cNvPr>
          <p:cNvSpPr/>
          <p:nvPr/>
        </p:nvSpPr>
        <p:spPr>
          <a:xfrm>
            <a:off x="1145666" y="1320730"/>
            <a:ext cx="10338578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;: ahu;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ghJfhf;fg;gl;Ls;sJ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sv-SE" sz="4400" b="1" dirty="0">
              <a:latin typeface="Baamini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68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6F5634-3C44-FA49-A641-7C49DFB9151D}"/>
              </a:ext>
            </a:extLst>
          </p:cNvPr>
          <p:cNvSpPr/>
          <p:nvPr/>
        </p:nvSpPr>
        <p:spPr>
          <a:xfrm>
            <a:off x="1145666" y="1320730"/>
            <a:ext cx="78247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Njitfs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b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4400" b="1" dirty="0">
              <a:latin typeface="Baamini" pitchFamily="2" charset="0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7C09C2DE-CB48-41BC-9079-128D1605AF9D}"/>
              </a:ext>
            </a:extLst>
          </p:cNvPr>
          <p:cNvGrpSpPr/>
          <p:nvPr/>
        </p:nvGrpSpPr>
        <p:grpSpPr>
          <a:xfrm>
            <a:off x="5719276" y="1600200"/>
            <a:ext cx="4158087" cy="4500613"/>
            <a:chOff x="6198477" y="1135764"/>
            <a:chExt cx="4246623" cy="4596443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467D6863-C1E8-304F-B0B9-979C32FC4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477" y="1485584"/>
              <a:ext cx="4246623" cy="4246623"/>
            </a:xfrm>
            <a:prstGeom prst="rect">
              <a:avLst/>
            </a:prstGeom>
          </p:spPr>
        </p:pic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937DEDD7-93A8-6A4B-9652-EB40A97F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801" y="1135764"/>
              <a:ext cx="3048000" cy="3035300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2DE6C8A1-6996-F643-9497-654A36689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981" y="2276031"/>
              <a:ext cx="1243882" cy="1243882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AEA1A801-9077-614F-8C13-B1D5F8E1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396" y="3519913"/>
              <a:ext cx="970372" cy="1142883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33FB8456-047E-494C-AB82-F87407206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313" y="2416447"/>
              <a:ext cx="1128053" cy="121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7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934212" y="1350149"/>
            <a:ext cx="103385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Fbapay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murpay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cupikfSf;fhd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ru;tNjr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rkthak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sv-SE" sz="4400" b="1" dirty="0">
              <a:latin typeface="Baamini" pitchFamily="2" charset="0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34194F5E-C8EA-B024-8773-A14029BB0AFF}"/>
              </a:ext>
            </a:extLst>
          </p:cNvPr>
          <p:cNvGrpSpPr/>
          <p:nvPr/>
        </p:nvGrpSpPr>
        <p:grpSpPr>
          <a:xfrm>
            <a:off x="7624193" y="1320730"/>
            <a:ext cx="3422141" cy="4439534"/>
            <a:chOff x="7626745" y="1209233"/>
            <a:chExt cx="3422141" cy="4439534"/>
          </a:xfrm>
        </p:grpSpPr>
        <p:pic>
          <p:nvPicPr>
            <p:cNvPr id="7" name="Bildobjekt 6" descr="En bild som visar text&#10;&#10;Automatiskt genererad beskrivning">
              <a:extLst>
                <a:ext uri="{FF2B5EF4-FFF2-40B4-BE49-F238E27FC236}">
                  <a16:creationId xmlns:a16="http://schemas.microsoft.com/office/drawing/2014/main" id="{834035C8-15CD-29CF-7E68-D4893EBF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6753">
              <a:off x="7626745" y="1209233"/>
              <a:ext cx="3422141" cy="4439534"/>
            </a:xfrm>
            <a:prstGeom prst="rect">
              <a:avLst/>
            </a:prstGeom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A020A56E-3C04-A2EA-030A-5EFAE68008D2}"/>
                </a:ext>
              </a:extLst>
            </p:cNvPr>
            <p:cNvSpPr txBox="1"/>
            <p:nvPr/>
          </p:nvSpPr>
          <p:spPr>
            <a:xfrm rot="569321">
              <a:off x="8501688" y="2351781"/>
              <a:ext cx="16722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/>
                <a:t>ICCPR</a:t>
              </a:r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7A2F5BAA-72B5-9B73-D266-01F55200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55583">
              <a:off x="9194115" y="1747740"/>
              <a:ext cx="579059" cy="471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14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5" y="1320730"/>
            <a:ext cx="10378279" cy="293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xtÊtUtUk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rpe;jidr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kdrhl;rpw;fhd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kjj;jpw;fhd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Rje;jpuj;jpw;Fupa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cupikapidf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nfhz;bUj;jy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spc="-1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en-GB" sz="4000" b="1" spc="-1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4000" b="1" spc="-15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Baamini" pitchFamily="2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18</a:t>
            </a:r>
            <a:endParaRPr lang="sv-SE" sz="2800" dirty="0">
              <a:latin typeface="Baamini" pitchFamily="2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C1BCFBA-DDDD-49E2-A1BE-CAC57A621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30" y="3669095"/>
            <a:ext cx="3983594" cy="27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967595-3B1E-4B6F-9003-E84ECBD4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913DE1E-4467-4E23-9260-DA28E756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9" y="568808"/>
            <a:ext cx="8332269" cy="589269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CD08554-DC90-4B91-BC33-C3E7B4EF084A}"/>
              </a:ext>
            </a:extLst>
          </p:cNvPr>
          <p:cNvSpPr/>
          <p:nvPr/>
        </p:nvSpPr>
        <p:spPr>
          <a:xfrm>
            <a:off x="606392" y="1372510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rpe;jpj;jy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28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8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22CCBE55-BFC8-E04D-B7F1-8CDC0A89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110A175-E69F-9A42-AC39-486DFD681C48}"/>
              </a:ext>
            </a:extLst>
          </p:cNvPr>
          <p:cNvSpPr/>
          <p:nvPr/>
        </p:nvSpPr>
        <p:spPr>
          <a:xfrm>
            <a:off x="2563318" y="683446"/>
            <a:ext cx="7065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Gy;yhq;Foy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hsthj;jpaj;jpd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ghly;fs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4000" b="1" dirty="0">
              <a:solidFill>
                <a:schemeClr val="accent6"/>
              </a:solidFill>
              <a:latin typeface="Baamini" pitchFamily="2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BC97133-DBE7-43AC-BFFF-D8BA14015805}"/>
              </a:ext>
            </a:extLst>
          </p:cNvPr>
          <p:cNvSpPr txBox="1"/>
          <p:nvPr/>
        </p:nvSpPr>
        <p:spPr>
          <a:xfrm>
            <a:off x="2722814" y="6198534"/>
            <a:ext cx="1965603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000">
                <a:solidFill>
                  <a:schemeClr val="accent6"/>
                </a:solidFill>
                <a:latin typeface="Comic Sans MS"/>
              </a:rPr>
              <a:t>Illustrated by Toby Newsome</a:t>
            </a:r>
            <a:endParaRPr lang="en-GB" sz="1000">
              <a:solidFill>
                <a:schemeClr val="accent6"/>
              </a:solidFill>
              <a:latin typeface="Comic Sans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706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80F63179-DBE5-4FF2-A490-D7D95F06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40" y="568816"/>
            <a:ext cx="8332986" cy="58932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1455F57-A378-4F00-96DD-F174231F9CAA}"/>
              </a:ext>
            </a:extLst>
          </p:cNvPr>
          <p:cNvSpPr/>
          <p:nvPr/>
        </p:nvSpPr>
        <p:spPr>
          <a:xfrm>
            <a:off x="606392" y="1335720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kWj;jyÊ</a:t>
            </a:r>
            <a:endParaRPr lang="sv-SE" sz="28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32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706C8222-297C-437F-B9E8-E50B929A1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00" y="571627"/>
            <a:ext cx="8332985" cy="58932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8A2A4CF-FAEC-404F-B5E3-A9DB0AE3C40A}"/>
              </a:ext>
            </a:extLst>
          </p:cNvPr>
          <p:cNvSpPr/>
          <p:nvPr/>
        </p:nvSpPr>
        <p:spPr>
          <a:xfrm>
            <a:off x="616015" y="1320730"/>
            <a:ext cx="28866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ek;GjYkÊ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cupatuhapUj;jYkÊ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v-SE" sz="28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91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8512157-B085-43B7-86D7-3D88B17A2EFC}"/>
              </a:ext>
            </a:extLst>
          </p:cNvPr>
          <p:cNvSpPr/>
          <p:nvPr/>
        </p:nvSpPr>
        <p:spPr>
          <a:xfrm>
            <a:off x="606392" y="1320730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khw;Wjy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2800" b="1" dirty="0">
              <a:latin typeface="Baamini" pitchFamily="2" charset="0"/>
            </a:endParaRP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B975A942-FB0A-433C-B79C-13B20053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70" y="571627"/>
            <a:ext cx="3383231" cy="59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1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085706" y="1162204"/>
            <a:ext cx="10338578" cy="4964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ICCPR</a:t>
            </a:r>
            <a:r>
              <a:rPr lang="en-GB" sz="2800" dirty="0">
                <a:solidFill>
                  <a:srgbClr val="000000"/>
                </a:solidFill>
                <a:effectLst/>
                <a:latin typeface="Akarath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18:</a:t>
            </a:r>
            <a:endParaRPr lang="da-DK" sz="28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e;j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cupikahdJ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xUtu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njuptpd;gb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kjj;ij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ek;gpf;ifapidf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nfhz;bUg;gjw;fhd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Vw;Wf;nfhs;tjw;fhd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Rje;jpuj;jpid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spc="-5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cs;slf;fpAs;sJ</a:t>
            </a:r>
            <a:r>
              <a:rPr lang="en-GB" sz="3200" b="1" spc="-5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sz="3200" b="1" spc="-5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effectLst/>
                <a:latin typeface="Akarath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UDHR</a:t>
            </a:r>
            <a:r>
              <a:rPr lang="en-GB" sz="2800" dirty="0">
                <a:solidFill>
                  <a:srgbClr val="000000"/>
                </a:solidFill>
                <a:effectLst/>
                <a:latin typeface="Akarath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18: </a:t>
            </a:r>
            <a:endParaRPr lang="x-none" sz="2800" dirty="0">
              <a:solidFill>
                <a:srgbClr val="000000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,t;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cupikahdJ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xUtu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kjnkhd;wpid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ek;gpf;ifnahd;wpidf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nfhz;bUg;gjw;fhd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mjid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khw;wpf;nfhs;tjw;fhd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Rje;jpuj;ij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cs;slf;fpAs;sJ</a:t>
            </a:r>
            <a:r>
              <a:rPr lang="en-GB" sz="32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sz="32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6" y="1320730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csÊshuÊeÊj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RjeÊjpukÊ</a:t>
            </a:r>
            <a:endParaRPr lang="sv-SE" sz="4400" b="1" dirty="0">
              <a:latin typeface="Baamini" pitchFamily="2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573A62-F7AF-46AB-82D6-2BCA9326D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32" y="751300"/>
            <a:ext cx="3914273" cy="319024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36A44E7-EA72-4DBD-B362-580ED7220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70" y="3238371"/>
            <a:ext cx="4156150" cy="28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5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docka, tyg&#10;&#10;Automatiskt genererad beskrivning">
            <a:extLst>
              <a:ext uri="{FF2B5EF4-FFF2-40B4-BE49-F238E27FC236}">
                <a16:creationId xmlns:a16="http://schemas.microsoft.com/office/drawing/2014/main" id="{0DA569F3-162D-4FBB-BCEC-D889664D9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051" r="5808"/>
          <a:stretch/>
        </p:blipFill>
        <p:spPr>
          <a:xfrm>
            <a:off x="3253341" y="568816"/>
            <a:ext cx="8332986" cy="58932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C9FC373-8938-4268-A02F-5519DAAD9386}"/>
              </a:ext>
            </a:extLst>
          </p:cNvPr>
          <p:cNvSpPr/>
          <p:nvPr/>
        </p:nvSpPr>
        <p:spPr>
          <a:xfrm>
            <a:off x="616015" y="631446"/>
            <a:ext cx="22870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000000"/>
                </a:solidFill>
                <a:effectLst/>
                <a:latin typeface="Akarath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gapwÊrp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nraÊjyÊ</a:t>
            </a:r>
            <a:endParaRPr lang="sv-SE" sz="28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52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926711" y="1013124"/>
            <a:ext cx="10509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,t;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cupikahdJ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jdpj;Njh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gpwUld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$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l;lhfNth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gfpuq;fkhd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lq;fspNyh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md;Nwy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jdpg;gl;l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lq;fspNyh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jdJ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rkaj;ij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ek;gpf;ifia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topghl;bYk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mDrupg;gpYk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tof;fj;jpYk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fw;gpj;jypYk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ntspg;gLj;Jtjw;fhd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Rje;jpuj;jpid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cs;slf;Fk</a:t>
            </a:r>
            <a:r>
              <a:rPr lang="en-GB" sz="40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40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Baamini" pitchFamily="2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18 </a:t>
            </a:r>
            <a:endParaRPr lang="sv-SE" sz="28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85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670DE95-2403-4F23-B40C-CCBE514D4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10" y="1475548"/>
            <a:ext cx="3414754" cy="23566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59DD5DC-E95E-469E-AF64-362D6BBDC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5" y="1088666"/>
            <a:ext cx="2860557" cy="183991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7A11B99-DEE6-4C7E-9C17-D8CD0FA6F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3" y="3464637"/>
            <a:ext cx="2555259" cy="229250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A708DF2-2788-41EA-A816-6E891ECFF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21" y="4610501"/>
            <a:ext cx="2766173" cy="180823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76B45C8-052E-4A1E-A41D-B6542F5DC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86" y="3476827"/>
            <a:ext cx="1828127" cy="2292507"/>
          </a:xfrm>
          <a:prstGeom prst="rect">
            <a:avLst/>
          </a:prstGeom>
        </p:spPr>
      </p:pic>
      <p:pic>
        <p:nvPicPr>
          <p:cNvPr id="18" name="Bildobjekt 17" descr="En bild som visar text&#10;&#10;Automatiskt genererad beskrivning">
            <a:extLst>
              <a:ext uri="{FF2B5EF4-FFF2-40B4-BE49-F238E27FC236}">
                <a16:creationId xmlns:a16="http://schemas.microsoft.com/office/drawing/2014/main" id="{053AAD49-FA38-4B27-AC9C-0D031C17D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1100856"/>
            <a:ext cx="1517457" cy="19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5" name="Bildobjekt 4" descr="En bild som visar text, yxa, visitkort, vektorgrafik&#10;&#10;Automatiskt genererad beskrivning">
            <a:extLst>
              <a:ext uri="{FF2B5EF4-FFF2-40B4-BE49-F238E27FC236}">
                <a16:creationId xmlns:a16="http://schemas.microsoft.com/office/drawing/2014/main" id="{BCDF8382-CD8F-467E-A270-887FA8707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175">
            <a:off x="4983721" y="1507017"/>
            <a:ext cx="1839551" cy="38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0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DF8F4A3-97E5-40E4-A036-4CEB6E82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145666" y="1320730"/>
            <a:ext cx="41525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kdpjg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nghWg;Gfs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4400" b="1" dirty="0">
              <a:latin typeface="Baamini" pitchFamily="2" charset="0"/>
            </a:endParaRPr>
          </a:p>
        </p:txBody>
      </p:sp>
      <p:pic>
        <p:nvPicPr>
          <p:cNvPr id="7" name="Bildobjekt 6" descr="En bild som visar text, yxa, visitkort, vektorgrafik&#10;&#10;Automatiskt genererad beskrivning">
            <a:extLst>
              <a:ext uri="{FF2B5EF4-FFF2-40B4-BE49-F238E27FC236}">
                <a16:creationId xmlns:a16="http://schemas.microsoft.com/office/drawing/2014/main" id="{577E948A-3300-4429-A813-A6AE2AA84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155">
            <a:off x="7575352" y="2969510"/>
            <a:ext cx="1111746" cy="232313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BED8787-CF18-4E9B-B39E-2C3BB0598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51" y="3263749"/>
            <a:ext cx="3437764" cy="23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FB51010-4C7A-9749-9C3C-955EE15FD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97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BB9BEE4-9ECE-C041-884C-F0585279E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5" y="1320730"/>
            <a:ext cx="5651949" cy="2505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flÊlhagÊgLjÊjYfÊfhdmDkjp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yÊiy</a:t>
            </a:r>
            <a:endParaRPr lang="da-DK" sz="44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Baamini" pitchFamily="2" charset="0"/>
              <a:cs typeface="Calibri" panose="020F0502020204030204" pitchFamily="34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18</a:t>
            </a:r>
            <a:endParaRPr lang="sv-SE" sz="2800" b="1" dirty="0">
              <a:latin typeface="Baamini" pitchFamily="2" charset="0"/>
              <a:cs typeface="Calibri" panose="020F050202020403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7C3B80B-AC89-4538-B494-1637AC574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21" y="3571904"/>
            <a:ext cx="2226979" cy="1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5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D8047EA-C0DE-8643-9E8A-D19E295B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93DE44E-42E2-4C23-81E3-65AD9DFDBA94}"/>
              </a:ext>
            </a:extLst>
          </p:cNvPr>
          <p:cNvSpPr/>
          <p:nvPr/>
        </p:nvSpPr>
        <p:spPr>
          <a:xfrm>
            <a:off x="1145666" y="1320730"/>
            <a:ext cx="5328000" cy="2505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ghuhlÊrkÊ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fhlÊl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mDkjp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,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yÊiy</a:t>
            </a:r>
            <a:endParaRPr lang="da-DK" sz="44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Baamini" pitchFamily="2" charset="0"/>
              <a:cs typeface="Calibri" panose="020F0502020204030204" pitchFamily="34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sv-SE" sz="2800" b="1" dirty="0">
              <a:latin typeface="Baamini" pitchFamily="2" charset="0"/>
              <a:cs typeface="Calibri" panose="020F050202020403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D079E96-B909-44D7-89EC-CD4D6DF51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51" y="3531869"/>
            <a:ext cx="2480104" cy="168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4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22A28AA-53D8-344C-8B8A-6B683022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950794" y="1089417"/>
            <a:ext cx="6739160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ve;jnthU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egUk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cupikapid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Vida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cupikfis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mopg;gjw;F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gad;gLj;jyhfhJ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sz="44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b="1" dirty="0">
              <a:latin typeface="Baamini" pitchFamily="2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5</a:t>
            </a:r>
            <a:endParaRPr lang="sv-SE" sz="2800" dirty="0">
              <a:latin typeface="Baamini" pitchFamily="2" charset="0"/>
            </a:endParaRPr>
          </a:p>
        </p:txBody>
      </p:sp>
      <p:pic>
        <p:nvPicPr>
          <p:cNvPr id="5" name="Bildobjekt 4" descr="En bild som visar hjälm&#10;&#10;Automatiskt genererad beskrivning">
            <a:extLst>
              <a:ext uri="{FF2B5EF4-FFF2-40B4-BE49-F238E27FC236}">
                <a16:creationId xmlns:a16="http://schemas.microsoft.com/office/drawing/2014/main" id="{EB475D38-7245-4AC4-8B02-F6B1FB7E0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013">
            <a:off x="7342822" y="3357557"/>
            <a:ext cx="1941984" cy="17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18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49CC4EF-A3D8-40FF-91C8-82B24A37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470" y="891823"/>
            <a:ext cx="4128657" cy="411145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74B5FEB-C076-4D54-9179-568E8035C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13" y="1681040"/>
            <a:ext cx="3603901" cy="293728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4DF2A3E-9A9F-4681-83C7-0409BB1AEA6F}"/>
              </a:ext>
            </a:extLst>
          </p:cNvPr>
          <p:cNvSpPr txBox="1"/>
          <p:nvPr/>
        </p:nvSpPr>
        <p:spPr>
          <a:xfrm>
            <a:off x="768901" y="5235389"/>
            <a:ext cx="5327099" cy="794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kl;Lg;ghLfs</a:t>
            </a:r>
            <a:r>
              <a:rPr lang="da-DK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da-DK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yÊiy</a:t>
            </a:r>
            <a:endParaRPr lang="da-DK" sz="44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A82FFB6-2FBF-491B-8E53-E193F0CBD1A2}"/>
              </a:ext>
            </a:extLst>
          </p:cNvPr>
          <p:cNvSpPr txBox="1"/>
          <p:nvPr/>
        </p:nvSpPr>
        <p:spPr>
          <a:xfrm>
            <a:off x="7506910" y="5253182"/>
            <a:ext cx="3788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kl;Lg;ghLfs</a:t>
            </a:r>
            <a:r>
              <a:rPr lang="da-DK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?</a:t>
            </a:r>
            <a:endParaRPr lang="en-GB" sz="44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8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405FE2-83D0-6B48-B3AA-1C1D45F54F8F}"/>
              </a:ext>
            </a:extLst>
          </p:cNvPr>
          <p:cNvSpPr/>
          <p:nvPr/>
        </p:nvSpPr>
        <p:spPr>
          <a:xfrm>
            <a:off x="1004936" y="1020927"/>
            <a:ext cx="1033857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da-DK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kl;Lg;ghLfshdit fl;lhakhf: </a:t>
            </a:r>
          </a:p>
          <a:p>
            <a:pPr>
              <a:spcAft>
                <a:spcPts val="800"/>
              </a:spcAft>
            </a:pPr>
            <a:endParaRPr lang="da-DK" sz="2800" b="1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rl;lj;jpy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vOjg;gl;bUf;f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32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tpfpjhrhuKilajha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Uj;jy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32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ghugl;rkpyÊyhJ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Uj;jy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32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nghJ Rfhjhuk;&gt; nghJ xOq;F&gt; nghJ ghJfhg;G&gt; nghJ xOf;fk; my;yJ Vida kf;fspd; </a:t>
            </a:r>
            <a:b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cupikfs; my;yJ Rje;jpuq;fs; vd;gdtw;iw ghJfhg;gJ mtrpakhdjhf ,Uj;jy; Ntz;Lk;. </a:t>
            </a:r>
            <a:endParaRPr lang="da-DK" sz="32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8D7CCDE-CA33-4D35-AAF0-6FAF35A6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63" y="1403117"/>
            <a:ext cx="90500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6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4" name="Bildobjekt 3" descr="En bild som visar text, tecken, utomhus, vektorgrafik&#10;&#10;Automatiskt genererad beskrivning">
            <a:extLst>
              <a:ext uri="{FF2B5EF4-FFF2-40B4-BE49-F238E27FC236}">
                <a16:creationId xmlns:a16="http://schemas.microsoft.com/office/drawing/2014/main" id="{AB3E412D-FD1F-431D-B622-C7E7D9C0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1" y="2971800"/>
            <a:ext cx="2841195" cy="2343186"/>
          </a:xfrm>
          <a:prstGeom prst="rect">
            <a:avLst/>
          </a:prstGeom>
        </p:spPr>
      </p:pic>
      <p:pic>
        <p:nvPicPr>
          <p:cNvPr id="6" name="Bildobjekt 5" descr="En bild som visar text, tecken, utomhus, vektorgrafik&#10;&#10;Automatiskt genererad beskrivning">
            <a:extLst>
              <a:ext uri="{FF2B5EF4-FFF2-40B4-BE49-F238E27FC236}">
                <a16:creationId xmlns:a16="http://schemas.microsoft.com/office/drawing/2014/main" id="{D6D47356-6F06-41C0-BE73-CAB6C78A2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68" y="2993285"/>
            <a:ext cx="2841196" cy="2343186"/>
          </a:xfrm>
          <a:prstGeom prst="rect">
            <a:avLst/>
          </a:prstGeom>
        </p:spPr>
      </p:pic>
      <p:pic>
        <p:nvPicPr>
          <p:cNvPr id="8" name="Bildobjekt 7" descr="En bild som visar text, tecken&#10;&#10;Automatiskt genererad beskrivning">
            <a:extLst>
              <a:ext uri="{FF2B5EF4-FFF2-40B4-BE49-F238E27FC236}">
                <a16:creationId xmlns:a16="http://schemas.microsoft.com/office/drawing/2014/main" id="{D0728CC8-9794-464A-A550-E953564F5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14" y="2971800"/>
            <a:ext cx="2841195" cy="234318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0F8DDF8-3DDA-4581-A68E-0A6AD9761346}"/>
              </a:ext>
            </a:extLst>
          </p:cNvPr>
          <p:cNvSpPr/>
          <p:nvPr/>
        </p:nvSpPr>
        <p:spPr>
          <a:xfrm>
            <a:off x="1145666" y="1320730"/>
            <a:ext cx="103385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rlÊléuÊtkhd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kl;Lg;ghLfs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GB" sz="2800" b="1" dirty="0">
              <a:latin typeface="Baamini" pitchFamily="2" charset="0"/>
              <a:cs typeface="Calibri" panose="020F0502020204030204" pitchFamily="34" charset="0"/>
            </a:endParaRPr>
          </a:p>
          <a:p>
            <a:endParaRPr lang="sv-SE" sz="4400" b="1" dirty="0">
              <a:latin typeface="Calibri" panose="020F0502020204030204" pitchFamily="34" charset="0"/>
            </a:endParaRPr>
          </a:p>
        </p:txBody>
      </p:sp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4CAD3A8-766A-9346-BFD8-4BFFD52EB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63" y="1414571"/>
            <a:ext cx="90500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D6E3950-1C13-49B8-B200-7A959380BCB7}"/>
              </a:ext>
            </a:extLst>
          </p:cNvPr>
          <p:cNvSpPr/>
          <p:nvPr/>
        </p:nvSpPr>
        <p:spPr>
          <a:xfrm>
            <a:off x="1004936" y="1005210"/>
            <a:ext cx="1033857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da-DK" sz="35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kl;Lg;ghLfshdit fl;lhakhf: </a:t>
            </a:r>
            <a:endParaRPr lang="da-DK" sz="3600" b="1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da-DK" sz="35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rl;lj;jpy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vOjg;gl;bUf;f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32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tpfpjhrhuKilajha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Uj;jy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da-DK" sz="32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ghugl;rkpyÊyhJ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Uj;jy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32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da-DK" sz="32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nghJ Rfhjhuk;&gt; nghJ xOq;F&gt; nghJ ghJfhg;G&gt; nghJ xOf;fk; my;yJ Vida kf;fspd; </a:t>
            </a:r>
            <a:br>
              <a:rPr lang="da-DK" sz="32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2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cupikfs; my;yJ Rje;jpuq;fs; vd;gdtw;iw ghJfhg;gJ mtrpakhdjhf ,Uj;jy; Ntz;Lk;. </a:t>
            </a:r>
            <a:endParaRPr lang="da-DK" sz="32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AEC56753-4A02-4F46-A9C1-ADBD57BBF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63" y="1414571"/>
            <a:ext cx="90500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6C0EB37D-913C-0A47-A2F9-BA1AE96255D1}"/>
              </a:ext>
            </a:extLst>
          </p:cNvPr>
          <p:cNvSpPr txBox="1"/>
          <p:nvPr/>
        </p:nvSpPr>
        <p:spPr>
          <a:xfrm>
            <a:off x="973777" y="2945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DDEAA41-03DC-B741-8663-0CF1AAC1B787}"/>
              </a:ext>
            </a:extLst>
          </p:cNvPr>
          <p:cNvSpPr/>
          <p:nvPr/>
        </p:nvSpPr>
        <p:spPr>
          <a:xfrm>
            <a:off x="1145666" y="1320730"/>
            <a:ext cx="103385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Fwpg;G</a:t>
            </a:r>
            <a:r>
              <a:rPr lang="en-GB" sz="36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ek;gpf;iffs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gw;wp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cq;fsJ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ehl;by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cs;s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rl;lk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vd;d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nrhy;fpwJ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vd;gJ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njhlu;ghf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xd;wpw;F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Nkw;gl;l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iyLfis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Nru;g;gjw;F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tpUk;gyhk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sv-SE" sz="44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15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Robbi Akbari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Kamaruddin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ildobjekt 1" descr="En bild som visar person&#10;&#10;Automatiskt genererad beskrivning">
            <a:extLst>
              <a:ext uri="{FF2B5EF4-FFF2-40B4-BE49-F238E27FC236}">
                <a16:creationId xmlns:a16="http://schemas.microsoft.com/office/drawing/2014/main" id="{13F9C5BD-448E-4F8F-A132-F4974588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5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32F0139-F55E-754D-BCC9-95DA8F08826E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Tetra Images, LLC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Bildobjekt 3" descr="En bild som visar person, bord, personer, måltid&#10;&#10;Automatiskt genererad beskrivning">
            <a:extLst>
              <a:ext uri="{FF2B5EF4-FFF2-40B4-BE49-F238E27FC236}">
                <a16:creationId xmlns:a16="http://schemas.microsoft.com/office/drawing/2014/main" id="{4E292D5D-0254-4BE2-BBFB-C4846079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A6E99350-78EB-684A-8458-4CF2A547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1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&#10;&#10;Automatiskt genererad beskrivning">
            <a:extLst>
              <a:ext uri="{FF2B5EF4-FFF2-40B4-BE49-F238E27FC236}">
                <a16:creationId xmlns:a16="http://schemas.microsoft.com/office/drawing/2014/main" id="{3C776DE6-5691-44ED-BDB1-0D8753350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r="1070"/>
          <a:stretch/>
        </p:blipFill>
        <p:spPr>
          <a:xfrm>
            <a:off x="1514856" y="487341"/>
            <a:ext cx="9162288" cy="609939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A5CEE2B-F3E1-5E48-AB3A-E2732736318F}"/>
              </a:ext>
            </a:extLst>
          </p:cNvPr>
          <p:cNvSpPr/>
          <p:nvPr/>
        </p:nvSpPr>
        <p:spPr>
          <a:xfrm rot="16200000">
            <a:off x="9550765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Simon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Rawles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5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1BD38B1-5885-1A4B-8E6D-8DD1E86993C8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Rafael Ben Ari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bord, inomhus, person, vägg&#10;&#10;Automatiskt genererad beskrivning">
            <a:extLst>
              <a:ext uri="{FF2B5EF4-FFF2-40B4-BE49-F238E27FC236}">
                <a16:creationId xmlns:a16="http://schemas.microsoft.com/office/drawing/2014/main" id="{90A92833-BB89-40BD-BB37-C7A7E8227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6879"/>
            <a:ext cx="9136888" cy="60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0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9C640E3-ABF1-7D48-BEE4-77F794942FA3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Gregory Wrona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text, marknadsplats, färsk, affär&#10;&#10;Automatiskt genererad beskrivning">
            <a:extLst>
              <a:ext uri="{FF2B5EF4-FFF2-40B4-BE49-F238E27FC236}">
                <a16:creationId xmlns:a16="http://schemas.microsoft.com/office/drawing/2014/main" id="{39983166-A3AD-491F-A571-E7984B73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54468" cy="60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1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527C015-F27A-4449-B4D6-688326B27CF6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Jeffrey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Isaaz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Greenberg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text, person, inomhus, arbetar&#10;&#10;Automatiskt genererad beskrivning">
            <a:extLst>
              <a:ext uri="{FF2B5EF4-FFF2-40B4-BE49-F238E27FC236}">
                <a16:creationId xmlns:a16="http://schemas.microsoft.com/office/drawing/2014/main" id="{03DFE6B4-0A50-406C-9811-3E2813A92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36888" cy="60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0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6789A56-26DE-6E4C-9505-7608AD767391}"/>
              </a:ext>
            </a:extLst>
          </p:cNvPr>
          <p:cNvSpPr/>
          <p:nvPr/>
        </p:nvSpPr>
        <p:spPr>
          <a:xfrm rot="16200000">
            <a:off x="9554232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Sergi Reboredo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person, utomhus, personer, grupp&#10;&#10;Automatiskt genererad beskrivning">
            <a:extLst>
              <a:ext uri="{FF2B5EF4-FFF2-40B4-BE49-F238E27FC236}">
                <a16:creationId xmlns:a16="http://schemas.microsoft.com/office/drawing/2014/main" id="{FC4172FE-C886-43CD-9EC9-88C3FAAFE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36888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10BF967-70E2-0344-BAAC-847548626824}"/>
              </a:ext>
            </a:extLst>
          </p:cNvPr>
          <p:cNvSpPr/>
          <p:nvPr/>
        </p:nvSpPr>
        <p:spPr>
          <a:xfrm rot="16200000">
            <a:off x="8976134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Agefotostock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person, kläder, person, stående&#10;&#10;Automatiskt genererad beskrivning">
            <a:extLst>
              <a:ext uri="{FF2B5EF4-FFF2-40B4-BE49-F238E27FC236}">
                <a16:creationId xmlns:a16="http://schemas.microsoft.com/office/drawing/2014/main" id="{2B204212-4162-4B98-9F18-317728D96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37" y="487341"/>
            <a:ext cx="8130488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9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itter, person, bärbar dator, inomhus&#10;&#10;Automatiskt genererad beskrivning">
            <a:extLst>
              <a:ext uri="{FF2B5EF4-FFF2-40B4-BE49-F238E27FC236}">
                <a16:creationId xmlns:a16="http://schemas.microsoft.com/office/drawing/2014/main" id="{6906AE3E-B51D-4485-9C11-2777F3A5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"/>
          <a:stretch/>
        </p:blipFill>
        <p:spPr>
          <a:xfrm>
            <a:off x="1527556" y="486879"/>
            <a:ext cx="9150346" cy="609939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A9E50FE-4172-C147-8F72-2C495A542648}"/>
              </a:ext>
            </a:extLst>
          </p:cNvPr>
          <p:cNvSpPr/>
          <p:nvPr/>
        </p:nvSpPr>
        <p:spPr>
          <a:xfrm rot="16200000">
            <a:off x="9555115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Dieddin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Alsoub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60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0BDEC26-8078-AA40-BD31-6F85B9168D59}"/>
              </a:ext>
            </a:extLst>
          </p:cNvPr>
          <p:cNvSpPr/>
          <p:nvPr/>
        </p:nvSpPr>
        <p:spPr>
          <a:xfrm rot="16200000">
            <a:off x="9558339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Skynesher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Istock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Bildobjekt 5" descr="En bild som visar person, inomhus, personer, konferensrum&#10;&#10;Automatiskt genererad beskrivning">
            <a:extLst>
              <a:ext uri="{FF2B5EF4-FFF2-40B4-BE49-F238E27FC236}">
                <a16:creationId xmlns:a16="http://schemas.microsoft.com/office/drawing/2014/main" id="{C9E882FB-564D-DE44-A722-49842BAC2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364"/>
          <a:stretch/>
        </p:blipFill>
        <p:spPr>
          <a:xfrm>
            <a:off x="1522008" y="479382"/>
            <a:ext cx="9161441" cy="61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B3E114-2C70-2340-83A4-4126FD29ACBE}"/>
              </a:ext>
            </a:extLst>
          </p:cNvPr>
          <p:cNvSpPr/>
          <p:nvPr/>
        </p:nvSpPr>
        <p:spPr>
          <a:xfrm rot="16200000">
            <a:off x="9380493" y="5144751"/>
            <a:ext cx="28341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Angela Hampton Picture Library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person, utomhus, stående, ung&#10;&#10;Automatiskt genererad beskrivning">
            <a:extLst>
              <a:ext uri="{FF2B5EF4-FFF2-40B4-BE49-F238E27FC236}">
                <a16:creationId xmlns:a16="http://schemas.microsoft.com/office/drawing/2014/main" id="{1571B732-F517-0E44-BCBD-16C396CA2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1358" r="378" b="-1358"/>
          <a:stretch/>
        </p:blipFill>
        <p:spPr>
          <a:xfrm>
            <a:off x="1426413" y="481255"/>
            <a:ext cx="9254228" cy="61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1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5693E95-361E-5744-96DF-6710D34323D9}"/>
              </a:ext>
            </a:extLst>
          </p:cNvPr>
          <p:cNvSpPr/>
          <p:nvPr/>
        </p:nvSpPr>
        <p:spPr>
          <a:xfrm rot="16200000">
            <a:off x="9553072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Dinodia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Photos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person, folksamling&#10;&#10;Automatiskt genererad beskrivning">
            <a:extLst>
              <a:ext uri="{FF2B5EF4-FFF2-40B4-BE49-F238E27FC236}">
                <a16:creationId xmlns:a16="http://schemas.microsoft.com/office/drawing/2014/main" id="{A16A48E5-8326-2E44-B6CD-63219F448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1441"/>
          <a:stretch/>
        </p:blipFill>
        <p:spPr>
          <a:xfrm>
            <a:off x="1527556" y="487341"/>
            <a:ext cx="9150346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1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19B6069-BA23-6A4C-94A7-6FEDD09E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6505BDE-970A-0C47-A873-D029790A572A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SOPA Images Limited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Bildobjekt 8" descr="En bild som visar himmel, utomhus, person, personer&#10;&#10;Automatiskt genererad beskrivning">
            <a:extLst>
              <a:ext uri="{FF2B5EF4-FFF2-40B4-BE49-F238E27FC236}">
                <a16:creationId xmlns:a16="http://schemas.microsoft.com/office/drawing/2014/main" id="{FA30069D-DF5C-FE43-BD09-2DA316A06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27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877A281-B0B4-754A-AA1F-8688C530610B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Friedrich Stark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Bildobjekt 7" descr="En bild som visar byggnad, utomhus, mark, väg&#10;&#10;Automatiskt genererad beskrivning">
            <a:extLst>
              <a:ext uri="{FF2B5EF4-FFF2-40B4-BE49-F238E27FC236}">
                <a16:creationId xmlns:a16="http://schemas.microsoft.com/office/drawing/2014/main" id="{6E99431E-B189-F241-982F-9330D2BCD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16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435BC66-F6F1-3F41-9CE7-2CFEC28D9EAD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Simon Mayer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TV, skärm, inomhus, person&#10;&#10;Automatiskt genererad beskrivning">
            <a:extLst>
              <a:ext uri="{FF2B5EF4-FFF2-40B4-BE49-F238E27FC236}">
                <a16:creationId xmlns:a16="http://schemas.microsoft.com/office/drawing/2014/main" id="{8944ED7A-8F68-694D-A326-C28964C3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9794"/>
            <a:ext cx="9174987" cy="6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5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2" name="Bildobjekt 11" descr="En bild som visar himmel, utomhus, dag, torn&#10;&#10;Automatiskt genererad beskrivning">
            <a:extLst>
              <a:ext uri="{FF2B5EF4-FFF2-40B4-BE49-F238E27FC236}">
                <a16:creationId xmlns:a16="http://schemas.microsoft.com/office/drawing/2014/main" id="{388B043D-F5A1-F64A-AB35-CB75583DF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r="8019"/>
          <a:stretch/>
        </p:blipFill>
        <p:spPr>
          <a:xfrm>
            <a:off x="1509457" y="498260"/>
            <a:ext cx="9174987" cy="610819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12B7C6E-DA47-AC44-A311-55F18F8BFFA8}"/>
              </a:ext>
            </a:extLst>
          </p:cNvPr>
          <p:cNvSpPr/>
          <p:nvPr/>
        </p:nvSpPr>
        <p:spPr>
          <a:xfrm rot="16200000">
            <a:off x="9548736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Agencja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Fotograficzna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Caro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71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A16DFDE-D279-FE48-95DE-2ACFB2555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9" y="0"/>
            <a:ext cx="12192000" cy="2286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AA44479-AF74-AD41-8256-CC8F1A1E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726" y="4262273"/>
            <a:ext cx="1814289" cy="181855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350C0F6-C340-04DB-7026-9DFB87C23B64}"/>
              </a:ext>
            </a:extLst>
          </p:cNvPr>
          <p:cNvSpPr txBox="1"/>
          <p:nvPr/>
        </p:nvSpPr>
        <p:spPr>
          <a:xfrm>
            <a:off x="0" y="540164"/>
            <a:ext cx="12192000" cy="334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sv-SE" sz="3600" spc="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rpwgÊghf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KbeÊjJ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kPzÊLkÊ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tUf</a:t>
            </a:r>
            <a:endParaRPr lang="da-DK" sz="4400" b="1" dirty="0">
              <a:solidFill>
                <a:schemeClr val="bg1"/>
              </a:solidFill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Baamini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mLjÊj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mkuÊT</a:t>
            </a:r>
            <a:r>
              <a:rPr lang="x-none" sz="3600" dirty="0">
                <a:solidFill>
                  <a:schemeClr val="bg1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GB" sz="3600" dirty="0">
                <a:solidFill>
                  <a:schemeClr val="bg1"/>
                </a:solidFill>
                <a:latin typeface="Baamini" pitchFamily="2" charset="0"/>
              </a:rPr>
            </a:b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vkJ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gytpjkhd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milahsqÊfsÊ</a:t>
            </a:r>
            <a:endParaRPr lang="sv-SE" sz="3600" dirty="0">
              <a:solidFill>
                <a:schemeClr val="bg1"/>
              </a:solidFill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8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ovrum&#10;&#10;Automatiskt genererad beskrivning">
            <a:extLst>
              <a:ext uri="{FF2B5EF4-FFF2-40B4-BE49-F238E27FC236}">
                <a16:creationId xmlns:a16="http://schemas.microsoft.com/office/drawing/2014/main" id="{32FF27CE-D39C-354A-A0DF-A0A96B6FF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C67FADFE-ECBC-5F48-A5D4-9AF66D72B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EBDABDE-2B94-E342-AD2D-90C8F6216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03635"/>
      </p:ext>
    </p:extLst>
  </p:cSld>
  <p:clrMapOvr>
    <a:masterClrMapping/>
  </p:clrMapOvr>
</p:sld>
</file>

<file path=ppt/theme/theme1.xml><?xml version="1.0" encoding="utf-8"?>
<a:theme xmlns:a="http://schemas.openxmlformats.org/drawingml/2006/main" name="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3149BED6-D353-314C-B768-42561DA9A2F1}"/>
    </a:ext>
  </a:extLst>
</a:theme>
</file>

<file path=ppt/theme/theme2.xml><?xml version="1.0" encoding="utf-8"?>
<a:theme xmlns:a="http://schemas.openxmlformats.org/drawingml/2006/main" name="1_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0B59E091-CD95-6A4D-B2DC-11500E1DB7A2}"/>
    </a:ext>
  </a:extLst>
</a:theme>
</file>

<file path=ppt/theme/theme3.xml><?xml version="1.0" encoding="utf-8"?>
<a:theme xmlns:a="http://schemas.openxmlformats.org/drawingml/2006/main" name="4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46A70D01-9541-5C40-A1FA-E20E794E1016}"/>
    </a:ext>
  </a:extLst>
</a:theme>
</file>

<file path=ppt/theme/theme4.xml><?xml version="1.0" encoding="utf-8"?>
<a:theme xmlns:a="http://schemas.openxmlformats.org/drawingml/2006/main" name="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9F1D1274-14B3-1842-A5B1-E2070B055ECD}"/>
    </a:ext>
  </a:extLst>
</a:theme>
</file>

<file path=ppt/theme/theme5.xml><?xml version="1.0" encoding="utf-8"?>
<a:theme xmlns:a="http://schemas.openxmlformats.org/drawingml/2006/main" name="3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E439A813-A772-5B41-A0CC-EC464892A6B0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2C33C4E20AE3458EFB343053EF1C08" ma:contentTypeVersion="19" ma:contentTypeDescription="Opret et nyt dokument." ma:contentTypeScope="" ma:versionID="b5eeec32960f2fffbc567848360f9613">
  <xsd:schema xmlns:xsd="http://www.w3.org/2001/XMLSchema" xmlns:xs="http://www.w3.org/2001/XMLSchema" xmlns:p="http://schemas.microsoft.com/office/2006/metadata/properties" xmlns:ns2="27879760-8d42-4139-817b-a85748325e78" xmlns:ns3="007ce96f-f6e4-41e9-bbc1-3453ece26c5d" targetNamespace="http://schemas.microsoft.com/office/2006/metadata/properties" ma:root="true" ma:fieldsID="60c702ed21d6982a08733ae7d2fef8d1" ns2:_="" ns3:_="">
    <xsd:import namespace="27879760-8d42-4139-817b-a85748325e78"/>
    <xsd:import namespace="007ce96f-f6e4-41e9-bbc1-3453ece26c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x00c5_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79760-8d42-4139-817b-a85748325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x00c5_r" ma:index="21" nillable="true" ma:displayName="År" ma:default="2021" ma:format="Dropdown" ma:internalName="_x00c5_r">
      <xsd:simpleType>
        <xsd:restriction base="dms:Choice">
          <xsd:enumeration value="2020"/>
          <xsd:enumeration value="2021"/>
          <xsd:enumeration value="2022"/>
          <xsd:enumeration value="2023"/>
          <xsd:enumeration value="2024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f661701-15ef-4a7c-a7ea-c9e41a1af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ce96f-f6e4-41e9-bbc1-3453ece26c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9a0077-f199-407e-a3fd-16edb1593583}" ma:internalName="TaxCatchAll" ma:showField="CatchAllData" ma:web="007ce96f-f6e4-41e9-bbc1-3453ece26c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c5_r xmlns="27879760-8d42-4139-817b-a85748325e78">2021</_x00c5_r>
    <lcf76f155ced4ddcb4097134ff3c332f xmlns="27879760-8d42-4139-817b-a85748325e78">
      <Terms xmlns="http://schemas.microsoft.com/office/infopath/2007/PartnerControls"/>
    </lcf76f155ced4ddcb4097134ff3c332f>
    <TaxCatchAll xmlns="007ce96f-f6e4-41e9-bbc1-3453ece26c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ACF3E9-8C74-466B-BC38-286BC11655BE}"/>
</file>

<file path=customXml/itemProps2.xml><?xml version="1.0" encoding="utf-8"?>
<ds:datastoreItem xmlns:ds="http://schemas.openxmlformats.org/officeDocument/2006/customXml" ds:itemID="{6C759612-FB27-4A08-A657-FD317E5BFB2E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27879760-8d42-4139-817b-a85748325e78"/>
    <ds:schemaRef ds:uri="http://purl.org/dc/dcmitype/"/>
    <ds:schemaRef ds:uri="007ce96f-f6e4-41e9-bbc1-3453ece26c5d"/>
  </ds:schemaRefs>
</ds:datastoreItem>
</file>

<file path=customXml/itemProps3.xml><?xml version="1.0" encoding="utf-8"?>
<ds:datastoreItem xmlns:ds="http://schemas.openxmlformats.org/officeDocument/2006/customXml" ds:itemID="{23068F6F-4F41-4F2C-B306-681BD5983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Anpassad formgivning</Template>
  <TotalTime>218</TotalTime>
  <Words>12240</Words>
  <Application>Microsoft Office PowerPoint</Application>
  <PresentationFormat>Widescreen</PresentationFormat>
  <Paragraphs>444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Calibri Light</vt:lpstr>
      <vt:lpstr>Comic Sans MS</vt:lpstr>
      <vt:lpstr>Times New Roman</vt:lpstr>
      <vt:lpstr>Calibri</vt:lpstr>
      <vt:lpstr>Baamini</vt:lpstr>
      <vt:lpstr>Akarathi</vt:lpstr>
      <vt:lpstr>Symbol</vt:lpstr>
      <vt:lpstr>Arial</vt:lpstr>
      <vt:lpstr>Courier New</vt:lpstr>
      <vt:lpstr>FORBTema2</vt:lpstr>
      <vt:lpstr>1_Anpassad formgivning</vt:lpstr>
      <vt:lpstr>4_FORBTema2</vt:lpstr>
      <vt:lpstr>Anpassad formgivning</vt:lpstr>
      <vt:lpstr>3_FORBTema2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 PowerPoint</dc:title>
  <dc:creator>FORB Learning Platform;Katherine.Cash@smc.global</dc:creator>
  <cp:lastModifiedBy>Eben Bhujel</cp:lastModifiedBy>
  <cp:revision>46</cp:revision>
  <cp:lastPrinted>2021-08-04T08:34:12Z</cp:lastPrinted>
  <dcterms:created xsi:type="dcterms:W3CDTF">2021-06-22T13:00:12Z</dcterms:created>
  <dcterms:modified xsi:type="dcterms:W3CDTF">2023-08-01T09:28:05Z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0x010100C32C33C4E20AE3458EFB343053EF1C08</vt:lpwstr>
  </property>
  <property fmtid="{D5CDD505-2E9C-101B-9397-08002B2CF9AE}" pid="3" name="MediaServiceImageTags">
    <vt:lpwstr/>
  </property>
</Properties>
</file>