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2" r:id="rId5"/>
  </p:sldMasterIdLst>
  <p:notesMasterIdLst>
    <p:notesMasterId r:id="rId7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4" roundtripDataSignature="AMtx7mjORTJ0axNaxOqR+Im7KJiuI3y1w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6C5AA1-D1FB-598B-6FBB-FC2E2C26FBC8}" name="Katherine Cash" initials="KC" userId="S::katherine.cash_smc.global#ext#@stefanusalliansen.onmicrosoft.com::c8443033-ba39-4d66-bc55-3451e72e198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A5A675-4E45-18A6-14CF-DA38D30B483F}" v="18" dt="2025-09-04T10:25:36.661"/>
    <p1510:client id="{4E44DCB6-3513-DB65-C5C9-ED7F8BC6C10F}" v="1" dt="2025-09-04T14:16:00.263"/>
    <p1510:client id="{F519574B-B5FA-F2F7-CB31-C97D7019B09C}" v="2" dt="2025-09-05T03:15:32.3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0"/>
    <p:restoredTop sz="94622"/>
  </p:normalViewPr>
  <p:slideViewPr>
    <p:cSldViewPr snapToGrid="0">
      <p:cViewPr varScale="1">
        <p:scale>
          <a:sx n="68" d="100"/>
          <a:sy n="68" d="100"/>
        </p:scale>
        <p:origin x="1219" y="278"/>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customschemas.google.com/relationships/presentationmetadata" Target="metadata"/><Relationship Id="rId79"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8" Type="http://schemas.openxmlformats.org/officeDocument/2006/relationships/tableStyles" Target="tableStyle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Cash" userId="S::katherine.cash_smc.global#ext#@stefanusalliansen.onmicrosoft.com::c8443033-ba39-4d66-bc55-3451e72e1980" providerId="AD" clId="Web-{F519574B-B5FA-F2F7-CB31-C97D7019B09C}"/>
    <pc:docChg chg="modSld">
      <pc:chgData name="Katherine Cash" userId="S::katherine.cash_smc.global#ext#@stefanusalliansen.onmicrosoft.com::c8443033-ba39-4d66-bc55-3451e72e1980" providerId="AD" clId="Web-{F519574B-B5FA-F2F7-CB31-C97D7019B09C}" dt="2025-09-05T03:15:32.367" v="0" actId="20577"/>
      <pc:docMkLst>
        <pc:docMk/>
      </pc:docMkLst>
      <pc:sldChg chg="modSp">
        <pc:chgData name="Katherine Cash" userId="S::katherine.cash_smc.global#ext#@stefanusalliansen.onmicrosoft.com::c8443033-ba39-4d66-bc55-3451e72e1980" providerId="AD" clId="Web-{F519574B-B5FA-F2F7-CB31-C97D7019B09C}" dt="2025-09-05T03:15:32.367" v="0" actId="20577"/>
        <pc:sldMkLst>
          <pc:docMk/>
          <pc:sldMk cId="0" sldId="279"/>
        </pc:sldMkLst>
        <pc:spChg chg="mod">
          <ac:chgData name="Katherine Cash" userId="S::katherine.cash_smc.global#ext#@stefanusalliansen.onmicrosoft.com::c8443033-ba39-4d66-bc55-3451e72e1980" providerId="AD" clId="Web-{F519574B-B5FA-F2F7-CB31-C97D7019B09C}" dt="2025-09-05T03:15:32.367" v="0" actId="20577"/>
          <ac:spMkLst>
            <pc:docMk/>
            <pc:sldMk cId="0" sldId="279"/>
            <ac:spMk id="252" creationId="{00000000-0000-0000-0000-000000000000}"/>
          </ac:spMkLst>
        </pc:spChg>
      </pc:sldChg>
    </pc:docChg>
  </pc:docChgLst>
  <pc:docChgLst>
    <pc:chgData name="Katherine Cash" userId="S::katherine.cash_smc.global#ext#@stefanusalliansen.onmicrosoft.com::c8443033-ba39-4d66-bc55-3451e72e1980" providerId="AD" clId="Web-{4E44DCB6-3513-DB65-C5C9-ED7F8BC6C10F}"/>
    <pc:docChg chg="modSld">
      <pc:chgData name="Katherine Cash" userId="S::katherine.cash_smc.global#ext#@stefanusalliansen.onmicrosoft.com::c8443033-ba39-4d66-bc55-3451e72e1980" providerId="AD" clId="Web-{4E44DCB6-3513-DB65-C5C9-ED7F8BC6C10F}" dt="2025-09-04T14:15:51.044" v="23"/>
      <pc:docMkLst>
        <pc:docMk/>
      </pc:docMkLst>
      <pc:sldChg chg="modNotes">
        <pc:chgData name="Katherine Cash" userId="S::katherine.cash_smc.global#ext#@stefanusalliansen.onmicrosoft.com::c8443033-ba39-4d66-bc55-3451e72e1980" providerId="AD" clId="Web-{4E44DCB6-3513-DB65-C5C9-ED7F8BC6C10F}" dt="2025-09-04T14:15:51.044" v="23"/>
        <pc:sldMkLst>
          <pc:docMk/>
          <pc:sldMk cId="0" sldId="2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
        <p:nvSpPr>
          <p:cNvPr id="59" name="Google Shape;59;p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60" name="Google Shape;60;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Pada suatu hari, Ziana mendengar suara genderang yang samar. Karena penasaran, dia mengikuti ketukan genderang melalui hutan ke tempat terbuka, di mana seorang pemuda sedang bermain genderang dan bernyanyi, sementara saudara perempuannya memetik buah dari pohon. Ziana mengenali mereka dari pasar - mereka adalah saudara kandung bernama Ono dan Iris. </a:t>
            </a:r>
            <a:endParaRPr/>
          </a:p>
          <a:p>
            <a:pPr marL="0" lvl="0" indent="177800" algn="l" rtl="0">
              <a:spcBef>
                <a:spcPts val="0"/>
              </a:spcBef>
              <a:spcAft>
                <a:spcPts val="0"/>
              </a:spcAft>
              <a:buClr>
                <a:schemeClr val="dk1"/>
              </a:buClr>
              <a:buSzPts val="1100"/>
              <a:buFont typeface="Arial"/>
              <a:buNone/>
            </a:pPr>
            <a:r>
              <a:rPr lang="en-GB"/>
              <a:t>Bersembunyi di balik pepohonan, Ziana mulai memainkan serulingnya. Nyanyian seruling dan irama kendang menari bersama dalam alunan musik yang indah. </a:t>
            </a:r>
            <a:endParaRPr/>
          </a:p>
          <a:p>
            <a:pPr marL="0" lvl="0" indent="177800" algn="l" rtl="0">
              <a:spcBef>
                <a:spcPts val="0"/>
              </a:spcBef>
              <a:spcAft>
                <a:spcPts val="0"/>
              </a:spcAft>
              <a:buClr>
                <a:schemeClr val="dk1"/>
              </a:buClr>
              <a:buSzPts val="1100"/>
              <a:buFont typeface="Arial"/>
              <a:buNone/>
            </a:pPr>
            <a:r>
              <a:rPr lang="en-GB"/>
              <a:t>Ketika lagu selesai, Ziana melangkah hati-hati ke tempat terbuka. Ono dan Iris terkejut melihat seorang gadis dengan seruling tetapi tersenyum, menyadari bahwa ia, seperti mereka, tidak diizinkan memainkan alat musiknya di desa Seruling. Iris menawarkan Ziana beberapa buah, dan ketiganya mengobrol dan bermain musik sampai malam tiba.</a:t>
            </a:r>
            <a:endParaRPr/>
          </a:p>
        </p:txBody>
      </p:sp>
      <p:sp>
        <p:nvSpPr>
          <p:cNvPr id="135" name="Google Shape;135;p1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36" name="Google Shape;136;p1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137" name="Google Shape;13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Pada hari berikutnya di pasar Ziana melihat teman-teman barunya di depan warung teh. Pemilik kios meneriaki mereka, “Pergi, penabuh genderang kotor!” Ono marah, tapi Iris menyeretnya pergi. Anak pemilik warung yang sedang menuangkan teh untuk Ono tampak malu.</a:t>
            </a:r>
            <a:endParaRPr>
              <a:solidFill>
                <a:schemeClr val="dk1"/>
              </a:solidFill>
              <a:latin typeface="Calibri"/>
              <a:ea typeface="Calibri"/>
              <a:cs typeface="Calibri"/>
              <a:sym typeface="Calibri"/>
            </a:endParaRPr>
          </a:p>
        </p:txBody>
      </p:sp>
      <p:sp>
        <p:nvSpPr>
          <p:cNvPr id="143" name="Google Shape;143;p1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44" name="Google Shape;144;p1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145" name="Google Shape;14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Ziana tidak pernah memikirkan tanda 'tidak boleh ada penabuh genderang' sebelumnya. Hatinya terasa berat saat menyadari bahwa ia dan ibunya tidak pernah membeli apapun dari kios penabuh genderang. </a:t>
            </a:r>
            <a:endParaRPr/>
          </a:p>
          <a:p>
            <a:pPr marL="0" lvl="0" indent="180340" algn="l" rtl="0">
              <a:spcBef>
                <a:spcPts val="0"/>
              </a:spcBef>
              <a:spcAft>
                <a:spcPts val="0"/>
              </a:spcAft>
              <a:buClr>
                <a:schemeClr val="dk1"/>
              </a:buClr>
              <a:buSzPts val="1100"/>
              <a:buFont typeface="Arial"/>
              <a:buNone/>
            </a:pPr>
            <a:r>
              <a:rPr lang="en-GB"/>
              <a:t>Malam itu Ziana berbicara dengan ibunya dan bertanya mengapa mereka tidak pernah pergi ke stan penabuh genderang. “Lebih baik tetap berpegang pada apa yang kamu tahu,” jawab ibunya, tetapi Ziana tidak mengerti dan terus bertanya mengapa semua orang tidak boleh diterima di mana-mana dan mengoceh tentang buah-buahan lezat yang dijual Ono dan Iris di kios mereka. Akhirnya, ibu Ziana setuju untuk mencoba beberapa buah mereka pada hari pasar berikutnya.</a:t>
            </a:r>
            <a:endParaRPr/>
          </a:p>
        </p:txBody>
      </p:sp>
      <p:sp>
        <p:nvSpPr>
          <p:cNvPr id="151" name="Google Shape;151;p1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52" name="Google Shape;152;p1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153" name="Google Shape;15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Sementara itu, di rumah pemilik warung teh terjadi pertikaian ketika anak pemilik warung teh, Brone, mempertanyakan perlakuan ayahnya terhadap para penabuh genderang. Pemilik warung adalah salah satu pemain seruling paling terhormat di desa. Ayah dan kakeknya adalah musisi yang terampil, tetapi putranya sangat kecewa. Tidak peduli seberapa keras Brone mencoba, ia tidak bisa menguasai bahkan melodi yang paling dasar sekalipun. Setelah bertahun-tahun latihan paksa dan komentar kejam, Brone kehilangan semua apresiasi untuk seruling. Ia merasa tertarik pada ritme genderang yang renggang dan memimpikan kehidupan lain.</a:t>
            </a:r>
            <a:endParaRPr>
              <a:solidFill>
                <a:schemeClr val="dk1"/>
              </a:solidFill>
              <a:latin typeface="Calibri"/>
              <a:ea typeface="Calibri"/>
              <a:cs typeface="Calibri"/>
              <a:sym typeface="Calibri"/>
            </a:endParaRPr>
          </a:p>
        </p:txBody>
      </p:sp>
      <p:sp>
        <p:nvSpPr>
          <p:cNvPr id="159" name="Google Shape;159;p1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60" name="Google Shape;160;p1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161" name="Google Shape;16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Seiring berjalannya waktu Ziana, Iris dan Ono terus bertemu di hutan untuk bermain bersama. Mereka juga memimpikan - suatu waktu ketika semua orang akan disambut, di mana genderang dan seruling dapat dimainkan secara terbuka dan di mana mereka dapat memainkan musik indah mereka bersama di pasar.</a:t>
            </a:r>
            <a:endParaRPr>
              <a:solidFill>
                <a:schemeClr val="dk1"/>
              </a:solidFill>
              <a:latin typeface="Calibri"/>
              <a:ea typeface="Calibri"/>
              <a:cs typeface="Calibri"/>
              <a:sym typeface="Calibri"/>
            </a:endParaRPr>
          </a:p>
        </p:txBody>
      </p:sp>
      <p:sp>
        <p:nvSpPr>
          <p:cNvPr id="167" name="Google Shape;167;p1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68" name="Google Shape;168;p1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169" name="Google Shape;16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Setiap minggunya, Ono dan Iris akan mengunjungi Ziana dan ibunya di kios sayur dan ibu Ziana akan membeli buah dan kacang dari mereka. Suatu hari, Ono melihat ibu Ziana melihat dengan rasa ingin tahu pada genderang yang dibawanya di ikat pinggangnya. </a:t>
            </a:r>
            <a:endParaRPr/>
          </a:p>
          <a:p>
            <a:pPr marL="0" lvl="0" indent="186690" algn="l" rtl="0">
              <a:spcBef>
                <a:spcPts val="0"/>
              </a:spcBef>
              <a:spcAft>
                <a:spcPts val="0"/>
              </a:spcAft>
              <a:buClr>
                <a:schemeClr val="dk1"/>
              </a:buClr>
              <a:buSzPts val="1100"/>
              <a:buFont typeface="Arial"/>
              <a:buNone/>
            </a:pPr>
            <a:r>
              <a:rPr lang="en-GB"/>
              <a:t>“Ini adalah genderang tertawa”, kata Ono, “Suaranya berarti kebahagiaan dan anak-anak menari dan tertawa ketika saya memainkannya”. Ibu Ziana terpesona. </a:t>
            </a:r>
            <a:endParaRPr/>
          </a:p>
          <a:p>
            <a:pPr marL="0" lvl="0" indent="182245" algn="l" rtl="0">
              <a:spcBef>
                <a:spcPts val="0"/>
              </a:spcBef>
              <a:spcAft>
                <a:spcPts val="0"/>
              </a:spcAft>
              <a:buClr>
                <a:schemeClr val="dk1"/>
              </a:buClr>
              <a:buSzPts val="1100"/>
              <a:buFont typeface="Arial"/>
              <a:buNone/>
            </a:pPr>
            <a:r>
              <a:rPr lang="en-GB"/>
              <a:t>Penabuh genderang lain mulai berkumpul, dan Ziana dan ibunya juga bertanya tentang genderang mereka. Hari itu, ibu Ziana menjual sayurannya dengan sangat cepat. Pemilik kios tetangga marah padanya karena menyambut genderang ke bagian pasar mereka, tetapi ibu Ziana beralasan bahwa jika semua orang bisa membeli dagangan dari satu sama lain, mereka semua akan lebih baik.</a:t>
            </a:r>
            <a:endParaRPr/>
          </a:p>
        </p:txBody>
      </p:sp>
      <p:sp>
        <p:nvSpPr>
          <p:cNvPr id="175" name="Google Shape;175;p1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76" name="Google Shape;176;p1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177" name="Google Shape;17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Di sebelah kios mereka, seorang lelaki tua menjual rempah-rempah, tetapi bisnisnya buruk. Ono menyarankan untuk memasang tanda yang mengatakan, “Semua orang dipersilakan” untuk meningkatkan penjualan dan mengukir tanda yang indah untuk lelaki tua itu, dengan gambar genderang dan seruling.   </a:t>
            </a:r>
            <a:endParaRPr/>
          </a:p>
          <a:p>
            <a:pPr marL="0" lvl="0" indent="179705" algn="l" rtl="0">
              <a:spcBef>
                <a:spcPts val="0"/>
              </a:spcBef>
              <a:spcAft>
                <a:spcPts val="0"/>
              </a:spcAft>
              <a:buClr>
                <a:schemeClr val="dk1"/>
              </a:buClr>
              <a:buSzPts val="1100"/>
              <a:buFont typeface="Arial"/>
              <a:buNone/>
            </a:pPr>
            <a:r>
              <a:rPr lang="en-GB"/>
              <a:t>Penjualan lelaki tua itu meningkat, dan perlahan pemilik kios lain diyakinkan. Tanda “Semua orang dipersilakan” mulai muncul di kios-kios yang dimiliki oleh para penabuh genderang dan pemain seruling. Pasar berkembang pesat.</a:t>
            </a:r>
            <a:endParaRPr/>
          </a:p>
        </p:txBody>
      </p:sp>
      <p:sp>
        <p:nvSpPr>
          <p:cNvPr id="183" name="Google Shape;183;p1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84" name="Google Shape;184;p1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185" name="Google Shape;18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Tapi semuanya tidak baik-baik saja. Ayah Brone merasa ngeri dengan penabuh genderang yang memasuki bagian miliknya dari pasar. Ia melihat mereka sebagai ancaman terhadap cara lama dan mengumpulkan orang-orang yang merasakan hal yang sama untuk meruntuhkan papan tanda dan melecehkan para penabuh genderang. Ketegangan tumbuh di pasar dan dewan pasar menjadi khawatir.</a:t>
            </a:r>
            <a:endParaRPr>
              <a:solidFill>
                <a:schemeClr val="dk1"/>
              </a:solidFill>
              <a:latin typeface="Calibri"/>
              <a:ea typeface="Calibri"/>
              <a:cs typeface="Calibri"/>
              <a:sym typeface="Calibri"/>
            </a:endParaRPr>
          </a:p>
        </p:txBody>
      </p:sp>
      <p:sp>
        <p:nvSpPr>
          <p:cNvPr id="191" name="Google Shape;191;p1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92" name="Google Shape;192;p1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193" name="Google Shape;19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Brone menolak untuk berpartisipasi dalam rencana ayahnya. Sebaliknya, ia dan penjual rempah-rempah tua berbicara dengan dewan pasar dan membujuk mereka untuk mengadakan konser untuk semua orang di pasar. Mungkin ayah Brone dan yang lainnya bisa belajar menerima para penabuh genderang jika mereka bisa mendengarkan cerita mereka dan mendengarkan lagu mereka.</a:t>
            </a:r>
            <a:endParaRPr>
              <a:solidFill>
                <a:schemeClr val="dk1"/>
              </a:solidFill>
              <a:latin typeface="Calibri"/>
              <a:ea typeface="Calibri"/>
              <a:cs typeface="Calibri"/>
              <a:sym typeface="Calibri"/>
            </a:endParaRPr>
          </a:p>
        </p:txBody>
      </p:sp>
      <p:sp>
        <p:nvSpPr>
          <p:cNvPr id="199" name="Google Shape;199;p1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00" name="Google Shape;200;p1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201" name="Google Shape;20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GB" dirty="0"/>
              <a:t>Berita </a:t>
            </a:r>
            <a:r>
              <a:rPr lang="en-GB" dirty="0" err="1"/>
              <a:t>tentang</a:t>
            </a:r>
            <a:r>
              <a:rPr lang="en-GB" dirty="0"/>
              <a:t> </a:t>
            </a:r>
            <a:r>
              <a:rPr lang="en-GB" dirty="0" err="1"/>
              <a:t>konser</a:t>
            </a:r>
            <a:r>
              <a:rPr lang="en-GB" dirty="0"/>
              <a:t> </a:t>
            </a:r>
            <a:r>
              <a:rPr lang="en-GB" dirty="0" err="1"/>
              <a:t>itu</a:t>
            </a:r>
            <a:r>
              <a:rPr lang="en-GB" dirty="0"/>
              <a:t> </a:t>
            </a:r>
            <a:r>
              <a:rPr lang="en-GB" dirty="0" err="1"/>
              <a:t>menyebar</a:t>
            </a:r>
            <a:r>
              <a:rPr lang="en-GB" dirty="0"/>
              <a:t> dan orang-orang </a:t>
            </a:r>
            <a:r>
              <a:rPr lang="en-GB" dirty="0" err="1"/>
              <a:t>datang</a:t>
            </a:r>
            <a:r>
              <a:rPr lang="en-GB" dirty="0"/>
              <a:t> </a:t>
            </a:r>
            <a:r>
              <a:rPr lang="en-GB" dirty="0" err="1"/>
              <a:t>dari</a:t>
            </a:r>
            <a:r>
              <a:rPr lang="en-GB" dirty="0"/>
              <a:t> </a:t>
            </a:r>
            <a:r>
              <a:rPr lang="en-GB" dirty="0" err="1"/>
              <a:t>jauh</a:t>
            </a:r>
            <a:r>
              <a:rPr lang="en-GB" dirty="0"/>
              <a:t>. </a:t>
            </a:r>
            <a:r>
              <a:rPr lang="en-GB" dirty="0" err="1"/>
              <a:t>Pemilik</a:t>
            </a:r>
            <a:r>
              <a:rPr lang="en-GB" dirty="0"/>
              <a:t> </a:t>
            </a:r>
            <a:r>
              <a:rPr lang="en-GB" dirty="0" err="1"/>
              <a:t>kios</a:t>
            </a:r>
            <a:r>
              <a:rPr lang="en-GB" dirty="0"/>
              <a:t> </a:t>
            </a:r>
            <a:r>
              <a:rPr lang="en-GB" dirty="0" err="1"/>
              <a:t>menjual</a:t>
            </a:r>
            <a:r>
              <a:rPr lang="en-GB" dirty="0"/>
              <a:t> </a:t>
            </a:r>
            <a:r>
              <a:rPr lang="en-GB" dirty="0" err="1"/>
              <a:t>lebih</a:t>
            </a:r>
            <a:r>
              <a:rPr lang="en-GB" dirty="0"/>
              <a:t> </a:t>
            </a:r>
            <a:r>
              <a:rPr lang="en-GB" dirty="0" err="1"/>
              <a:t>banyak</a:t>
            </a:r>
            <a:r>
              <a:rPr lang="en-GB" dirty="0"/>
              <a:t> </a:t>
            </a:r>
            <a:r>
              <a:rPr lang="en-GB" dirty="0" err="1"/>
              <a:t>dari</a:t>
            </a:r>
            <a:r>
              <a:rPr lang="en-GB" dirty="0"/>
              <a:t> </a:t>
            </a:r>
            <a:r>
              <a:rPr lang="en-GB" dirty="0" err="1"/>
              <a:t>biasanya</a:t>
            </a:r>
            <a:r>
              <a:rPr lang="en-GB" dirty="0"/>
              <a:t> </a:t>
            </a:r>
            <a:r>
              <a:rPr lang="en-GB" dirty="0" err="1"/>
              <a:t>hari</a:t>
            </a:r>
            <a:r>
              <a:rPr lang="en-GB" dirty="0"/>
              <a:t> </a:t>
            </a:r>
            <a:r>
              <a:rPr lang="en-GB" dirty="0" err="1"/>
              <a:t>itu</a:t>
            </a:r>
            <a:r>
              <a:rPr lang="en-GB" dirty="0"/>
              <a:t>.</a:t>
            </a:r>
            <a:endParaRPr/>
          </a:p>
          <a:p>
            <a:pPr marL="0" indent="0">
              <a:buSzPts val="1100"/>
            </a:pPr>
            <a:r>
              <a:rPr lang="en-GB" dirty="0"/>
              <a:t>     </a:t>
            </a:r>
            <a:r>
              <a:rPr lang="en-GB" dirty="0" err="1"/>
              <a:t>Akhirnya</a:t>
            </a:r>
            <a:r>
              <a:rPr lang="en-GB" dirty="0"/>
              <a:t>, </a:t>
            </a:r>
            <a:r>
              <a:rPr lang="en-GB" dirty="0" err="1"/>
              <a:t>tiba</a:t>
            </a:r>
            <a:r>
              <a:rPr lang="en-GB" dirty="0"/>
              <a:t> </a:t>
            </a:r>
            <a:r>
              <a:rPr lang="en-GB" dirty="0" err="1"/>
              <a:t>waktunya</a:t>
            </a:r>
            <a:r>
              <a:rPr lang="en-GB" dirty="0"/>
              <a:t> </a:t>
            </a:r>
            <a:r>
              <a:rPr lang="en-GB" dirty="0" err="1"/>
              <a:t>untuk</a:t>
            </a:r>
            <a:r>
              <a:rPr lang="en-GB" dirty="0"/>
              <a:t> </a:t>
            </a:r>
            <a:r>
              <a:rPr lang="en-GB" dirty="0" err="1"/>
              <a:t>konser</a:t>
            </a:r>
            <a:r>
              <a:rPr lang="en-GB" dirty="0"/>
              <a:t>. </a:t>
            </a:r>
            <a:r>
              <a:rPr lang="en-GB" dirty="0" err="1"/>
              <a:t>Penjual</a:t>
            </a:r>
            <a:r>
              <a:rPr lang="en-GB" dirty="0"/>
              <a:t> </a:t>
            </a:r>
            <a:r>
              <a:rPr lang="en-GB" dirty="0" err="1"/>
              <a:t>rempah-rempah</a:t>
            </a:r>
            <a:r>
              <a:rPr lang="en-GB" dirty="0"/>
              <a:t> </a:t>
            </a:r>
            <a:r>
              <a:rPr lang="en-GB" dirty="0" err="1"/>
              <a:t>tua</a:t>
            </a:r>
            <a:r>
              <a:rPr lang="en-GB" dirty="0"/>
              <a:t> </a:t>
            </a:r>
            <a:r>
              <a:rPr lang="en-GB" dirty="0" err="1"/>
              <a:t>memainkan</a:t>
            </a:r>
            <a:r>
              <a:rPr lang="en-GB" dirty="0"/>
              <a:t> nada yang </a:t>
            </a:r>
            <a:r>
              <a:rPr lang="en-GB" dirty="0" err="1"/>
              <a:t>indah</a:t>
            </a:r>
            <a:r>
              <a:rPr lang="en-GB" dirty="0"/>
              <a:t> di </a:t>
            </a:r>
            <a:r>
              <a:rPr lang="en-GB" dirty="0" err="1"/>
              <a:t>seruling</a:t>
            </a:r>
            <a:r>
              <a:rPr lang="en-GB" dirty="0"/>
              <a:t> </a:t>
            </a:r>
            <a:r>
              <a:rPr lang="en-GB" dirty="0" err="1"/>
              <a:t>kayunya</a:t>
            </a:r>
            <a:r>
              <a:rPr lang="en-GB" dirty="0"/>
              <a:t>, </a:t>
            </a:r>
            <a:r>
              <a:rPr lang="en-GB" dirty="0" err="1"/>
              <a:t>sementara</a:t>
            </a:r>
            <a:r>
              <a:rPr lang="en-GB" dirty="0"/>
              <a:t> </a:t>
            </a:r>
            <a:r>
              <a:rPr lang="en-GB" dirty="0" err="1"/>
              <a:t>putrinya</a:t>
            </a:r>
            <a:r>
              <a:rPr lang="en-GB" dirty="0"/>
              <a:t> </a:t>
            </a:r>
            <a:r>
              <a:rPr lang="en-GB" dirty="0" err="1"/>
              <a:t>menyanyikan</a:t>
            </a:r>
            <a:r>
              <a:rPr lang="en-GB" dirty="0"/>
              <a:t> </a:t>
            </a:r>
            <a:r>
              <a:rPr lang="en-GB" dirty="0" err="1"/>
              <a:t>lagu</a:t>
            </a:r>
            <a:r>
              <a:rPr lang="en-GB" dirty="0"/>
              <a:t> </a:t>
            </a:r>
            <a:r>
              <a:rPr lang="en-GB" dirty="0" err="1"/>
              <a:t>syukur</a:t>
            </a:r>
            <a:r>
              <a:rPr lang="en-GB" dirty="0"/>
              <a:t> </a:t>
            </a:r>
            <a:r>
              <a:rPr lang="en-GB" dirty="0" err="1"/>
              <a:t>kepada</a:t>
            </a:r>
            <a:r>
              <a:rPr lang="en-GB" dirty="0"/>
              <a:t> Dewa Langit </a:t>
            </a:r>
            <a:r>
              <a:rPr lang="en-GB" dirty="0" err="1"/>
              <a:t>atas</a:t>
            </a:r>
            <a:r>
              <a:rPr lang="en-GB" dirty="0"/>
              <a:t> </a:t>
            </a:r>
            <a:r>
              <a:rPr lang="en-GB" dirty="0" err="1"/>
              <a:t>panen</a:t>
            </a:r>
            <a:r>
              <a:rPr lang="en-GB" dirty="0"/>
              <a:t> yang </a:t>
            </a:r>
            <a:r>
              <a:rPr lang="en-GB" dirty="0" err="1"/>
              <a:t>baik</a:t>
            </a:r>
            <a:r>
              <a:rPr lang="en-GB" dirty="0"/>
              <a:t>. Ia </a:t>
            </a:r>
            <a:r>
              <a:rPr lang="en-GB" dirty="0" err="1"/>
              <a:t>menjelaskan</a:t>
            </a:r>
            <a:r>
              <a:rPr lang="en-GB" dirty="0"/>
              <a:t> </a:t>
            </a:r>
            <a:r>
              <a:rPr lang="en-GB" dirty="0" err="1"/>
              <a:t>mengapa</a:t>
            </a:r>
            <a:r>
              <a:rPr lang="en-GB" dirty="0"/>
              <a:t> </a:t>
            </a:r>
            <a:r>
              <a:rPr lang="en-GB" dirty="0" err="1"/>
              <a:t>lagu</a:t>
            </a:r>
            <a:r>
              <a:rPr lang="en-GB" dirty="0"/>
              <a:t> </a:t>
            </a:r>
            <a:r>
              <a:rPr lang="en-GB" dirty="0" err="1"/>
              <a:t>itu</a:t>
            </a:r>
            <a:r>
              <a:rPr lang="en-GB" dirty="0"/>
              <a:t> sangat </a:t>
            </a:r>
            <a:r>
              <a:rPr lang="en-GB" dirty="0" err="1"/>
              <a:t>berarti</a:t>
            </a:r>
            <a:r>
              <a:rPr lang="en-GB" dirty="0"/>
              <a:t> </a:t>
            </a:r>
            <a:r>
              <a:rPr lang="en-GB" dirty="0" err="1"/>
              <a:t>baginya</a:t>
            </a:r>
            <a:r>
              <a:rPr lang="en-GB" dirty="0"/>
              <a:t> </a:t>
            </a:r>
            <a:r>
              <a:rPr lang="en-GB" dirty="0" err="1"/>
              <a:t>setelah</a:t>
            </a:r>
            <a:r>
              <a:rPr lang="en-GB" dirty="0"/>
              <a:t> </a:t>
            </a:r>
            <a:r>
              <a:rPr lang="en-GB" dirty="0" err="1"/>
              <a:t>bertahun-tahun</a:t>
            </a:r>
            <a:r>
              <a:rPr lang="en-GB" dirty="0"/>
              <a:t> </a:t>
            </a:r>
            <a:r>
              <a:rPr lang="en-GB" dirty="0" err="1"/>
              <a:t>mengalami</a:t>
            </a:r>
            <a:r>
              <a:rPr lang="en-GB" dirty="0"/>
              <a:t> </a:t>
            </a:r>
            <a:r>
              <a:rPr lang="en-GB" dirty="0" err="1"/>
              <a:t>kesulitan</a:t>
            </a:r>
            <a:r>
              <a:rPr lang="en-GB" dirty="0"/>
              <a:t> di masa </a:t>
            </a:r>
            <a:r>
              <a:rPr lang="en-GB" dirty="0" err="1"/>
              <a:t>mudanya</a:t>
            </a:r>
            <a:r>
              <a:rPr lang="en-GB" dirty="0"/>
              <a:t>. </a:t>
            </a:r>
            <a:endParaRPr dirty="0"/>
          </a:p>
          <a:p>
            <a:pPr marL="0" lvl="0" indent="179705" algn="l" rtl="0">
              <a:spcBef>
                <a:spcPts val="0"/>
              </a:spcBef>
              <a:spcAft>
                <a:spcPts val="0"/>
              </a:spcAft>
              <a:buClr>
                <a:schemeClr val="dk1"/>
              </a:buClr>
              <a:buSzPts val="1100"/>
              <a:buFont typeface="Arial"/>
              <a:buNone/>
            </a:pPr>
            <a:r>
              <a:rPr lang="en-GB" dirty="0"/>
              <a:t>Ayah Brone </a:t>
            </a:r>
            <a:r>
              <a:rPr lang="en-GB" dirty="0" err="1"/>
              <a:t>mengangkat</a:t>
            </a:r>
            <a:r>
              <a:rPr lang="en-GB" dirty="0"/>
              <a:t> </a:t>
            </a:r>
            <a:r>
              <a:rPr lang="en-GB" dirty="0" err="1"/>
              <a:t>alis</a:t>
            </a:r>
            <a:r>
              <a:rPr lang="en-GB" dirty="0"/>
              <a:t> </a:t>
            </a:r>
            <a:r>
              <a:rPr lang="en-GB" dirty="0" err="1"/>
              <a:t>saat</a:t>
            </a:r>
            <a:r>
              <a:rPr lang="en-GB" dirty="0"/>
              <a:t> </a:t>
            </a:r>
            <a:r>
              <a:rPr lang="en-GB" dirty="0" err="1"/>
              <a:t>dia</a:t>
            </a:r>
            <a:r>
              <a:rPr lang="en-GB" dirty="0"/>
              <a:t> </a:t>
            </a:r>
            <a:r>
              <a:rPr lang="en-GB" dirty="0" err="1"/>
              <a:t>mengamati</a:t>
            </a:r>
            <a:r>
              <a:rPr lang="en-GB" dirty="0"/>
              <a:t> </a:t>
            </a:r>
            <a:r>
              <a:rPr lang="en-GB" dirty="0" err="1"/>
              <a:t>senyum</a:t>
            </a:r>
            <a:r>
              <a:rPr lang="en-GB" dirty="0"/>
              <a:t> dan </a:t>
            </a:r>
            <a:r>
              <a:rPr lang="en-GB" dirty="0" err="1"/>
              <a:t>anggukan</a:t>
            </a:r>
            <a:r>
              <a:rPr lang="en-GB" dirty="0"/>
              <a:t> </a:t>
            </a:r>
            <a:r>
              <a:rPr lang="en-GB" dirty="0" err="1"/>
              <a:t>dari</a:t>
            </a:r>
            <a:r>
              <a:rPr lang="en-GB" dirty="0"/>
              <a:t> </a:t>
            </a:r>
            <a:r>
              <a:rPr lang="en-GB" dirty="0" err="1"/>
              <a:t>beberapa</a:t>
            </a:r>
            <a:r>
              <a:rPr lang="en-GB" dirty="0"/>
              <a:t> </a:t>
            </a:r>
            <a:r>
              <a:rPr lang="en-GB" dirty="0" err="1"/>
              <a:t>penabuh</a:t>
            </a:r>
            <a:r>
              <a:rPr lang="en-GB" dirty="0"/>
              <a:t> </a:t>
            </a:r>
            <a:r>
              <a:rPr lang="en-GB" dirty="0" err="1"/>
              <a:t>genderang</a:t>
            </a:r>
            <a:r>
              <a:rPr lang="en-GB" dirty="0"/>
              <a:t> di </a:t>
            </a:r>
            <a:r>
              <a:rPr lang="en-GB" dirty="0" err="1"/>
              <a:t>kerumunan</a:t>
            </a:r>
            <a:r>
              <a:rPr lang="en-GB" dirty="0"/>
              <a:t>. </a:t>
            </a:r>
            <a:endParaRPr/>
          </a:p>
        </p:txBody>
      </p:sp>
      <p:sp>
        <p:nvSpPr>
          <p:cNvPr id="207" name="Google Shape;207;p1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08" name="Google Shape;208;p1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209" name="Google Shape;20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b="0" i="1" dirty="0">
                <a:solidFill>
                  <a:srgbClr val="000000"/>
                </a:solidFill>
                <a:latin typeface="Calibri"/>
                <a:ea typeface="Calibri"/>
                <a:cs typeface="Calibri"/>
                <a:sym typeface="Calibri"/>
              </a:rPr>
              <a:t>(</a:t>
            </a:r>
            <a:r>
              <a:rPr lang="en-GB" sz="1800" b="0" i="1" dirty="0" err="1">
                <a:solidFill>
                  <a:srgbClr val="000000"/>
                </a:solidFill>
                <a:latin typeface="Calibri"/>
                <a:ea typeface="Calibri"/>
                <a:cs typeface="Calibri"/>
                <a:sym typeface="Calibri"/>
              </a:rPr>
              <a:t>Tampilkan</a:t>
            </a:r>
            <a:r>
              <a:rPr lang="en-GB" sz="1800" b="0" i="1" dirty="0">
                <a:solidFill>
                  <a:srgbClr val="000000"/>
                </a:solidFill>
                <a:latin typeface="Calibri"/>
                <a:ea typeface="Calibri"/>
                <a:cs typeface="Calibri"/>
                <a:sym typeface="Calibri"/>
              </a:rPr>
              <a:t> slide </a:t>
            </a:r>
            <a:r>
              <a:rPr lang="en-GB" sz="1800" b="0" i="1" dirty="0" err="1">
                <a:solidFill>
                  <a:srgbClr val="000000"/>
                </a:solidFill>
                <a:latin typeface="Calibri"/>
                <a:ea typeface="Calibri"/>
                <a:cs typeface="Calibri"/>
                <a:sym typeface="Calibri"/>
              </a:rPr>
              <a:t>ini</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selama</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latihan</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pembukaan</a:t>
            </a:r>
            <a:r>
              <a:rPr lang="en-GB" sz="1800" b="0" i="1" dirty="0">
                <a:solidFill>
                  <a:srgbClr val="000000"/>
                </a:solidFill>
                <a:latin typeface="Calibri"/>
                <a:ea typeface="Calibri"/>
                <a:cs typeface="Calibri"/>
                <a:sym typeface="Calibri"/>
              </a:rPr>
              <a:t>)</a:t>
            </a:r>
            <a:r>
              <a:rPr lang="en-GB" sz="1800" b="0" i="0" dirty="0">
                <a:solidFill>
                  <a:srgbClr val="000000"/>
                </a:solidFill>
                <a:latin typeface="Calibri"/>
                <a:ea typeface="Calibri"/>
                <a:cs typeface="Calibri"/>
                <a:sym typeface="Calibri"/>
              </a:rPr>
              <a:t> </a:t>
            </a:r>
            <a:endParaRPr dirty="0"/>
          </a:p>
        </p:txBody>
      </p:sp>
      <p:sp>
        <p:nvSpPr>
          <p:cNvPr id="68" name="Google Shape;6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
        <p:nvSpPr>
          <p:cNvPr id="69" name="Google Shape;69;p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70" name="Google Shape;70;p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Orang tua itu mengundang Ono dan Iris ke atas panggung. Mereka bercerita tentang genderang mereka dan menampilkan melodi yang menyenangkan untuk menghormati semangat menari dari sungai hutan, dan lagu-lagu gemuruh untuk berterima kasih kepada roh badai karena menjaga pohon buah-buahan mereka tetap aman. Untuk pertama kalinya, penduduk desa seruling mulai mengerti apa arti genderang bagi para penabuh. Ayah Brone merengut.</a:t>
            </a:r>
            <a:endParaRPr>
              <a:solidFill>
                <a:schemeClr val="dk1"/>
              </a:solidFill>
              <a:latin typeface="Calibri"/>
              <a:ea typeface="Calibri"/>
              <a:cs typeface="Calibri"/>
              <a:sym typeface="Calibri"/>
            </a:endParaRPr>
          </a:p>
        </p:txBody>
      </p:sp>
      <p:sp>
        <p:nvSpPr>
          <p:cNvPr id="215" name="Google Shape;215;p2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16" name="Google Shape;216;p2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217" name="Google Shape;21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173355" lvl="0" indent="0" algn="l" rtl="0">
              <a:spcBef>
                <a:spcPts val="0"/>
              </a:spcBef>
              <a:spcAft>
                <a:spcPts val="0"/>
              </a:spcAft>
              <a:buClr>
                <a:schemeClr val="dk1"/>
              </a:buClr>
              <a:buSzPts val="1100"/>
              <a:buFont typeface="Arial"/>
              <a:buNone/>
            </a:pPr>
            <a:r>
              <a:rPr lang="en-GB"/>
              <a:t>Akhirnya, Ziana bergabung dengan Ono dan Iris di atas panggung. Ia memikirkan ayahnya, meletakkan serulingnya di bibirnya dan ketiganya mulai bermain bersama. Keheningan yang mengejutkan terjadi. Belum pernah seruling dan genderang terdengar bersama-sama atau seorang gadis terlihat memainkan seruling. </a:t>
            </a:r>
            <a:endParaRPr/>
          </a:p>
          <a:p>
            <a:pPr marL="0" marR="173355" lvl="0" indent="180975" algn="l" rtl="0">
              <a:spcBef>
                <a:spcPts val="0"/>
              </a:spcBef>
              <a:spcAft>
                <a:spcPts val="0"/>
              </a:spcAft>
              <a:buClr>
                <a:schemeClr val="dk1"/>
              </a:buClr>
              <a:buSzPts val="1100"/>
              <a:buFont typeface="Arial"/>
              <a:buNone/>
            </a:pPr>
            <a:r>
              <a:rPr lang="en-GB"/>
              <a:t>Melodi syukur atas matahari dan hujan dari seruling Ziana melayang di udara mengikuti irama aliran tarian dari genderang Ono. </a:t>
            </a:r>
            <a:endParaRPr/>
          </a:p>
          <a:p>
            <a:pPr marL="0" marR="173355" lvl="0" indent="180975" algn="l" rtl="0">
              <a:spcBef>
                <a:spcPts val="0"/>
              </a:spcBef>
              <a:spcAft>
                <a:spcPts val="0"/>
              </a:spcAft>
              <a:buClr>
                <a:schemeClr val="dk1"/>
              </a:buClr>
              <a:buSzPts val="1100"/>
              <a:buFont typeface="Arial"/>
              <a:buNone/>
            </a:pPr>
            <a:r>
              <a:rPr lang="en-GB"/>
              <a:t>Lagu berakhir dan orang-orang melihat ke satu sama lain. Beberapa bertepuk tangan ragu-ragu sementara yang lain membuang muka. Ayah Brone marah besar pada Ziana. “Pengkhianat!” Ayah Brone berteriak pada Ziana dan bergegas pergi. </a:t>
            </a:r>
            <a:endParaRPr/>
          </a:p>
          <a:p>
            <a:pPr marL="0" marR="173355" lvl="0" indent="180975" algn="l" rtl="0">
              <a:spcBef>
                <a:spcPts val="0"/>
              </a:spcBef>
              <a:spcAft>
                <a:spcPts val="0"/>
              </a:spcAft>
              <a:buClr>
                <a:schemeClr val="dk1"/>
              </a:buClr>
              <a:buSzPts val="1100"/>
              <a:buFont typeface="Arial"/>
              <a:buNone/>
            </a:pPr>
            <a:r>
              <a:rPr lang="en-GB"/>
              <a:t>Wajah Brone sedih ketika dia melihat ayahnya. Sambil menggelengkan kepalanya, dia mengambil seruling dari lehernya, meletakkannya di kandang ayahnya, dan meninggalkan desa untuk selamanya.</a:t>
            </a:r>
            <a:endParaRPr/>
          </a:p>
        </p:txBody>
      </p:sp>
      <p:sp>
        <p:nvSpPr>
          <p:cNvPr id="223" name="Google Shape;223;p2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24" name="Google Shape;224;p2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225" name="Google Shape;22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Ada banyak diskusi di kedua desa setelah konser. Haruskah semua orang dilayani di semua kios pasar? Haruskah anak perempuan diizinkan memainkan seruling dan haruskah seruling dan genderang dimainkan bersama? Setelah berbulan-bulan, penduduk desa masih tidak setuju. </a:t>
            </a:r>
            <a:endParaRPr/>
          </a:p>
          <a:p>
            <a:pPr marL="0" lvl="0" indent="177800" algn="l" rtl="0">
              <a:spcBef>
                <a:spcPts val="0"/>
              </a:spcBef>
              <a:spcAft>
                <a:spcPts val="0"/>
              </a:spcAft>
              <a:buClr>
                <a:schemeClr val="dk1"/>
              </a:buClr>
              <a:buSzPts val="1100"/>
              <a:buFont typeface="Arial"/>
              <a:buNone/>
            </a:pPr>
            <a:r>
              <a:rPr lang="en-GB"/>
              <a:t>Setelah mendengarkan pengalaman para penabuh genderang dan melihat ketulusan semua orang, dewan pasar memutuskan. </a:t>
            </a:r>
            <a:endParaRPr/>
          </a:p>
          <a:p>
            <a:pPr marL="0" lvl="0" indent="177800" algn="l" rtl="0">
              <a:spcBef>
                <a:spcPts val="1400"/>
              </a:spcBef>
              <a:spcAft>
                <a:spcPts val="0"/>
              </a:spcAft>
              <a:buClr>
                <a:schemeClr val="dk1"/>
              </a:buClr>
              <a:buSzPts val="1100"/>
              <a:buFont typeface="Arial"/>
              <a:buNone/>
            </a:pPr>
            <a:r>
              <a:rPr lang="en-GB"/>
              <a:t>“Semua orang akan diperlakukan dengan baik di pasar!” </a:t>
            </a:r>
            <a:endParaRPr/>
          </a:p>
          <a:p>
            <a:pPr marL="0" lvl="0" indent="0" algn="l" rtl="0">
              <a:spcBef>
                <a:spcPts val="1400"/>
              </a:spcBef>
              <a:spcAft>
                <a:spcPts val="0"/>
              </a:spcAft>
              <a:buClr>
                <a:schemeClr val="dk1"/>
              </a:buClr>
              <a:buSzPts val="1100"/>
              <a:buFont typeface="Arial"/>
              <a:buNone/>
            </a:pPr>
            <a:r>
              <a:rPr lang="en-GB"/>
              <a:t>Larangan bermain genderang dicabut dan tanda 'tidak boleh memainkan genderang' yang tersisa diturunkan. Tetapi untuk permainan instrumen, dewan menolak untuk berpihak. Sebaliknya, keyakinan yang tulus dari setiap orang akan dihormati dan mereka bebas untuk mengikutinya.</a:t>
            </a:r>
            <a:endParaRPr/>
          </a:p>
        </p:txBody>
      </p:sp>
      <p:sp>
        <p:nvSpPr>
          <p:cNvPr id="231" name="Google Shape;231;p2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32" name="Google Shape;232;p2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233" name="Google Shape;23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Butuh waktu bertahun-tahun sebelum para penabuh genderang merasa diterima di setiap kios di pasar, tetapi setiap minggu Ziana, Ono dan Iris dapat terlihat bersama-sama memainkan lagu-lagu seruling dan genderang, hingga jari-jari mereka menjadi kaku dan rambut mereka memutih. </a:t>
            </a:r>
            <a:endParaRPr>
              <a:solidFill>
                <a:schemeClr val="dk1"/>
              </a:solidFill>
              <a:latin typeface="Calibri"/>
              <a:ea typeface="Calibri"/>
              <a:cs typeface="Calibri"/>
              <a:sym typeface="Calibri"/>
            </a:endParaRPr>
          </a:p>
        </p:txBody>
      </p:sp>
      <p:sp>
        <p:nvSpPr>
          <p:cNvPr id="239" name="Google Shape;239;p2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40" name="Google Shape;240;p2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241" name="Google Shape;24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b="0" i="1" dirty="0">
                <a:solidFill>
                  <a:srgbClr val="000000"/>
                </a:solidFill>
                <a:latin typeface="Calibri"/>
                <a:ea typeface="Calibri"/>
                <a:cs typeface="Calibri"/>
                <a:sym typeface="Calibri"/>
              </a:rPr>
              <a:t>Slide </a:t>
            </a:r>
            <a:r>
              <a:rPr lang="en-GB" sz="1800" b="0" i="1" dirty="0" err="1">
                <a:solidFill>
                  <a:srgbClr val="000000"/>
                </a:solidFill>
                <a:latin typeface="Calibri"/>
                <a:ea typeface="Calibri"/>
                <a:cs typeface="Calibri"/>
                <a:sym typeface="Calibri"/>
              </a:rPr>
              <a:t>ini</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harus</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ditampilkan</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saat</a:t>
            </a:r>
            <a:r>
              <a:rPr lang="en-GB" sz="1800" b="0" i="1" dirty="0">
                <a:solidFill>
                  <a:srgbClr val="000000"/>
                </a:solidFill>
                <a:latin typeface="Calibri"/>
                <a:ea typeface="Calibri"/>
                <a:cs typeface="Calibri"/>
                <a:sym typeface="Calibri"/>
              </a:rPr>
              <a:t> Anda </a:t>
            </a:r>
            <a:r>
              <a:rPr lang="en-GB" sz="1800" b="0" i="1" dirty="0" err="1">
                <a:solidFill>
                  <a:srgbClr val="000000"/>
                </a:solidFill>
                <a:latin typeface="Calibri"/>
                <a:ea typeface="Calibri"/>
                <a:cs typeface="Calibri"/>
                <a:sym typeface="Calibri"/>
              </a:rPr>
              <a:t>memperkenalkan</a:t>
            </a:r>
            <a:r>
              <a:rPr lang="en-GB" sz="1800" b="0" i="1" dirty="0">
                <a:solidFill>
                  <a:srgbClr val="000000"/>
                </a:solidFill>
                <a:latin typeface="Calibri"/>
                <a:ea typeface="Calibri"/>
                <a:cs typeface="Calibri"/>
                <a:sym typeface="Calibri"/>
              </a:rPr>
              <a:t> ‘Pada </a:t>
            </a:r>
            <a:r>
              <a:rPr lang="en-GB" sz="1800" b="0" i="1" dirty="0" err="1">
                <a:solidFill>
                  <a:srgbClr val="000000"/>
                </a:solidFill>
                <a:latin typeface="Calibri"/>
                <a:ea typeface="Calibri"/>
                <a:cs typeface="Calibri"/>
                <a:sym typeface="Calibri"/>
              </a:rPr>
              <a:t>suatu</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hari</a:t>
            </a:r>
            <a:r>
              <a:rPr lang="en-GB" sz="1800" b="0" i="1" dirty="0">
                <a:solidFill>
                  <a:srgbClr val="000000"/>
                </a:solidFill>
                <a:latin typeface="Calibri"/>
                <a:ea typeface="Calibri"/>
                <a:cs typeface="Calibri"/>
                <a:sym typeface="Calibri"/>
              </a:rPr>
              <a:t>’ pada </a:t>
            </a:r>
            <a:r>
              <a:rPr lang="en-GB" sz="1800" b="0" i="1" dirty="0" err="1">
                <a:solidFill>
                  <a:srgbClr val="000000"/>
                </a:solidFill>
                <a:latin typeface="Calibri"/>
                <a:ea typeface="Calibri"/>
                <a:cs typeface="Calibri"/>
                <a:sym typeface="Calibri"/>
              </a:rPr>
              <a:t>diskusi</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kelompok</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kecil</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Jelaskan</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bahwa</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setiap</a:t>
            </a:r>
            <a:r>
              <a:rPr lang="en-GB" sz="1800" b="0" i="1" dirty="0">
                <a:solidFill>
                  <a:srgbClr val="000000"/>
                </a:solidFill>
                <a:latin typeface="Calibri"/>
                <a:ea typeface="Calibri"/>
                <a:cs typeface="Calibri"/>
                <a:sym typeface="Calibri"/>
              </a:rPr>
              <a:t> kata pada slide </a:t>
            </a:r>
            <a:r>
              <a:rPr lang="en-GB" sz="1800" b="0" i="1" dirty="0" err="1">
                <a:solidFill>
                  <a:srgbClr val="000000"/>
                </a:solidFill>
                <a:latin typeface="Calibri"/>
                <a:ea typeface="Calibri"/>
                <a:cs typeface="Calibri"/>
                <a:sym typeface="Calibri"/>
              </a:rPr>
              <a:t>berhubungan</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dengan</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cerita</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dalam</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beberapa</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cara</a:t>
            </a:r>
            <a:r>
              <a:rPr lang="en-GB" sz="1800" b="0" i="1" dirty="0">
                <a:solidFill>
                  <a:srgbClr val="000000"/>
                </a:solidFill>
                <a:latin typeface="Calibri"/>
                <a:ea typeface="Calibri"/>
                <a:cs typeface="Calibri"/>
                <a:sym typeface="Calibri"/>
              </a:rPr>
              <a:t>.</a:t>
            </a:r>
            <a:r>
              <a:rPr lang="en-GB" sz="1800" b="0" i="0" dirty="0">
                <a:solidFill>
                  <a:srgbClr val="000000"/>
                </a:solidFill>
                <a:latin typeface="Calibri"/>
                <a:ea typeface="Calibri"/>
                <a:cs typeface="Calibri"/>
                <a:sym typeface="Calibri"/>
              </a:rPr>
              <a:t> </a:t>
            </a:r>
            <a:endParaRPr sz="1200" dirty="0">
              <a:solidFill>
                <a:schemeClr val="dk1"/>
              </a:solidFill>
              <a:latin typeface="Calibri"/>
              <a:ea typeface="Calibri"/>
              <a:cs typeface="Calibri"/>
              <a:sym typeface="Calibri"/>
            </a:endParaRPr>
          </a:p>
        </p:txBody>
      </p:sp>
      <p:sp>
        <p:nvSpPr>
          <p:cNvPr id="247" name="Google Shape;247;p2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48" name="Google Shape;248;p2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249" name="Google Shape;24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0" i="1" dirty="0">
                <a:solidFill>
                  <a:srgbClr val="000000"/>
                </a:solidFill>
                <a:latin typeface="Calibri"/>
                <a:ea typeface="Calibri"/>
                <a:cs typeface="Calibri"/>
                <a:sym typeface="Calibri"/>
              </a:rPr>
              <a:t>Slide 25-46 </a:t>
            </a:r>
            <a:r>
              <a:rPr lang="en-GB" b="0" i="1" dirty="0" err="1">
                <a:solidFill>
                  <a:srgbClr val="000000"/>
                </a:solidFill>
                <a:latin typeface="Calibri"/>
                <a:ea typeface="Calibri"/>
                <a:cs typeface="Calibri"/>
                <a:sym typeface="Calibri"/>
              </a:rPr>
              <a:t>mengilustrasikan</a:t>
            </a:r>
            <a:r>
              <a:rPr lang="en-GB" b="0" i="1" dirty="0">
                <a:solidFill>
                  <a:srgbClr val="000000"/>
                </a:solidFill>
                <a:latin typeface="Calibri"/>
                <a:ea typeface="Calibri"/>
                <a:cs typeface="Calibri"/>
                <a:sym typeface="Calibri"/>
              </a:rPr>
              <a:t> </a:t>
            </a:r>
            <a:r>
              <a:rPr lang="en-GB" b="0" i="1" dirty="0" err="1">
                <a:solidFill>
                  <a:srgbClr val="000000"/>
                </a:solidFill>
                <a:latin typeface="Calibri"/>
                <a:ea typeface="Calibri"/>
                <a:cs typeface="Calibri"/>
                <a:sym typeface="Calibri"/>
              </a:rPr>
              <a:t>Presentasi</a:t>
            </a:r>
            <a:r>
              <a:rPr lang="en-GB" b="0" i="1" dirty="0">
                <a:solidFill>
                  <a:srgbClr val="000000"/>
                </a:solidFill>
                <a:latin typeface="Calibri"/>
                <a:ea typeface="Calibri"/>
                <a:cs typeface="Calibri"/>
                <a:sym typeface="Calibri"/>
              </a:rPr>
              <a:t> </a:t>
            </a:r>
            <a:r>
              <a:rPr lang="en-GB" b="0" i="1" dirty="0" err="1">
                <a:solidFill>
                  <a:srgbClr val="000000"/>
                </a:solidFill>
                <a:latin typeface="Calibri"/>
                <a:ea typeface="Calibri"/>
                <a:cs typeface="Calibri"/>
                <a:sym typeface="Calibri"/>
              </a:rPr>
              <a:t>Sesi</a:t>
            </a:r>
            <a:r>
              <a:rPr lang="en-GB" b="0" i="1" dirty="0">
                <a:solidFill>
                  <a:srgbClr val="000000"/>
                </a:solidFill>
                <a:latin typeface="Calibri"/>
                <a:ea typeface="Calibri"/>
                <a:cs typeface="Calibri"/>
                <a:sym typeface="Calibri"/>
              </a:rPr>
              <a:t> 2.</a:t>
            </a:r>
            <a:endParaRPr dirty="0"/>
          </a:p>
          <a:p>
            <a:pPr marL="0" lvl="0" indent="0" algn="l" rtl="0">
              <a:spcBef>
                <a:spcPts val="0"/>
              </a:spcBef>
              <a:spcAft>
                <a:spcPts val="0"/>
              </a:spcAft>
              <a:buNone/>
            </a:pPr>
            <a:endParaRPr sz="1200" i="1"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b="1" dirty="0" err="1">
                <a:solidFill>
                  <a:schemeClr val="dk1"/>
                </a:solidFill>
                <a:latin typeface="Calibri"/>
                <a:ea typeface="Calibri"/>
                <a:cs typeface="Calibri"/>
                <a:sym typeface="Calibri"/>
              </a:rPr>
              <a:t>Presentasi</a:t>
            </a:r>
            <a:r>
              <a:rPr lang="en-GB" sz="1200" b="1" dirty="0">
                <a:solidFill>
                  <a:schemeClr val="dk1"/>
                </a:solidFill>
                <a:latin typeface="Calibri"/>
                <a:ea typeface="Calibri"/>
                <a:cs typeface="Calibri"/>
                <a:sym typeface="Calibri"/>
              </a:rPr>
              <a:t>: </a:t>
            </a:r>
            <a:r>
              <a:rPr lang="en-GB" sz="1200" b="1" dirty="0" err="1">
                <a:solidFill>
                  <a:schemeClr val="dk1"/>
                </a:solidFill>
                <a:latin typeface="Calibri"/>
                <a:ea typeface="Calibri"/>
                <a:cs typeface="Calibri"/>
                <a:sym typeface="Calibri"/>
              </a:rPr>
              <a:t>Kebebasan</a:t>
            </a:r>
            <a:r>
              <a:rPr lang="en-GB" sz="1200" b="1" dirty="0">
                <a:solidFill>
                  <a:schemeClr val="dk1"/>
                </a:solidFill>
                <a:latin typeface="Calibri"/>
                <a:ea typeface="Calibri"/>
                <a:cs typeface="Calibri"/>
                <a:sym typeface="Calibri"/>
              </a:rPr>
              <a:t> </a:t>
            </a:r>
            <a:r>
              <a:rPr lang="en-GB" sz="1200" b="1" dirty="0" err="1">
                <a:solidFill>
                  <a:schemeClr val="dk1"/>
                </a:solidFill>
                <a:latin typeface="Calibri"/>
                <a:ea typeface="Calibri"/>
                <a:cs typeface="Calibri"/>
                <a:sym typeface="Calibri"/>
              </a:rPr>
              <a:t>Berpikir</a:t>
            </a:r>
            <a:r>
              <a:rPr lang="en-GB" sz="1200" b="1" dirty="0">
                <a:solidFill>
                  <a:schemeClr val="dk1"/>
                </a:solidFill>
                <a:latin typeface="Calibri"/>
                <a:ea typeface="Calibri"/>
                <a:cs typeface="Calibri"/>
                <a:sym typeface="Calibri"/>
              </a:rPr>
              <a:t>, </a:t>
            </a:r>
            <a:r>
              <a:rPr lang="en-GB" sz="1200" b="1" dirty="0" err="1">
                <a:solidFill>
                  <a:schemeClr val="dk1"/>
                </a:solidFill>
                <a:latin typeface="Calibri"/>
                <a:ea typeface="Calibri"/>
                <a:cs typeface="Calibri"/>
                <a:sym typeface="Calibri"/>
              </a:rPr>
              <a:t>Berhati</a:t>
            </a:r>
            <a:r>
              <a:rPr lang="en-GB" sz="1200" b="1" dirty="0">
                <a:solidFill>
                  <a:schemeClr val="dk1"/>
                </a:solidFill>
                <a:latin typeface="Calibri"/>
                <a:ea typeface="Calibri"/>
                <a:cs typeface="Calibri"/>
                <a:sym typeface="Calibri"/>
              </a:rPr>
              <a:t> </a:t>
            </a:r>
            <a:r>
              <a:rPr lang="en-GB" b="1" dirty="0"/>
              <a:t>Nurani, </a:t>
            </a:r>
            <a:r>
              <a:rPr lang="en-GB" b="1" dirty="0" err="1"/>
              <a:t>Beragama</a:t>
            </a:r>
            <a:r>
              <a:rPr lang="en-GB" b="1" dirty="0"/>
              <a:t> dan </a:t>
            </a:r>
            <a:r>
              <a:rPr lang="en-GB" b="1" dirty="0" err="1"/>
              <a:t>Berkeyakinan</a:t>
            </a:r>
            <a:br>
              <a:rPr lang="en-GB" sz="1200" b="1" dirty="0"/>
            </a:br>
            <a:br>
              <a:rPr lang="en-GB" sz="1200" b="1" dirty="0"/>
            </a:br>
            <a:r>
              <a:rPr lang="en-GB" b="1" dirty="0" err="1"/>
              <a:t>Pendahuluan</a:t>
            </a:r>
            <a:br>
              <a:rPr lang="en-GB" sz="1200" b="1" dirty="0"/>
            </a:br>
            <a:r>
              <a:rPr lang="en-GB" dirty="0"/>
              <a:t>Jadi, </a:t>
            </a:r>
            <a:r>
              <a:rPr lang="en-GB" dirty="0" err="1"/>
              <a:t>siapa</a:t>
            </a:r>
            <a:r>
              <a:rPr lang="en-GB" dirty="0"/>
              <a:t> dan </a:t>
            </a:r>
            <a:r>
              <a:rPr lang="en-GB" dirty="0" err="1"/>
              <a:t>apa</a:t>
            </a:r>
            <a:r>
              <a:rPr lang="en-GB" dirty="0"/>
              <a:t> yang </a:t>
            </a:r>
            <a:r>
              <a:rPr lang="en-GB" dirty="0" err="1"/>
              <a:t>kebebasan</a:t>
            </a:r>
            <a:r>
              <a:rPr lang="en-GB" dirty="0"/>
              <a:t> </a:t>
            </a:r>
            <a:r>
              <a:rPr lang="en-GB" dirty="0" err="1"/>
              <a:t>beragama</a:t>
            </a:r>
            <a:r>
              <a:rPr lang="en-GB" dirty="0"/>
              <a:t> </a:t>
            </a:r>
            <a:r>
              <a:rPr lang="en-GB" dirty="0" err="1"/>
              <a:t>atau</a:t>
            </a:r>
            <a:r>
              <a:rPr lang="en-GB" dirty="0"/>
              <a:t> </a:t>
            </a:r>
            <a:r>
              <a:rPr lang="en-GB" dirty="0" err="1"/>
              <a:t>berkeyakinan</a:t>
            </a:r>
            <a:r>
              <a:rPr lang="en-GB" dirty="0"/>
              <a:t> </a:t>
            </a:r>
            <a:r>
              <a:rPr lang="en-GB" dirty="0" err="1"/>
              <a:t>lindungi</a:t>
            </a:r>
            <a:r>
              <a:rPr lang="en-GB" dirty="0"/>
              <a:t>? </a:t>
            </a:r>
            <a:endParaRPr dirty="0"/>
          </a:p>
          <a:p>
            <a:pPr marL="0" lvl="0" indent="173990" algn="l" rtl="0">
              <a:spcBef>
                <a:spcPts val="0"/>
              </a:spcBef>
              <a:spcAft>
                <a:spcPts val="0"/>
              </a:spcAft>
              <a:buClr>
                <a:schemeClr val="dk1"/>
              </a:buClr>
              <a:buSzPts val="1100"/>
              <a:buFont typeface="Arial"/>
              <a:buNone/>
            </a:pPr>
            <a:r>
              <a:rPr lang="en-GB" dirty="0"/>
              <a:t>Anda </a:t>
            </a:r>
            <a:r>
              <a:rPr lang="en-GB" dirty="0" err="1"/>
              <a:t>mungkin</a:t>
            </a:r>
            <a:r>
              <a:rPr lang="en-GB" dirty="0"/>
              <a:t> </a:t>
            </a:r>
            <a:r>
              <a:rPr lang="en-GB" dirty="0" err="1"/>
              <a:t>berpikir</a:t>
            </a:r>
            <a:r>
              <a:rPr lang="en-GB" dirty="0"/>
              <a:t> </a:t>
            </a:r>
            <a:r>
              <a:rPr lang="en-GB" dirty="0" err="1"/>
              <a:t>jawaban</a:t>
            </a:r>
            <a:r>
              <a:rPr lang="en-GB" dirty="0"/>
              <a:t> </a:t>
            </a:r>
            <a:r>
              <a:rPr lang="en-GB" dirty="0" err="1"/>
              <a:t>logisnya</a:t>
            </a:r>
            <a:r>
              <a:rPr lang="en-GB" dirty="0"/>
              <a:t> </a:t>
            </a:r>
            <a:r>
              <a:rPr lang="en-GB" dirty="0" err="1"/>
              <a:t>adalah</a:t>
            </a:r>
            <a:r>
              <a:rPr lang="en-GB" dirty="0"/>
              <a:t> agama dan </a:t>
            </a:r>
            <a:r>
              <a:rPr lang="en-GB" dirty="0" err="1"/>
              <a:t>kepercayaan</a:t>
            </a:r>
            <a:r>
              <a:rPr lang="en-GB" dirty="0"/>
              <a:t>. </a:t>
            </a:r>
            <a:r>
              <a:rPr lang="en-GB" dirty="0" err="1"/>
              <a:t>Namun</a:t>
            </a:r>
            <a:r>
              <a:rPr lang="en-GB" dirty="0"/>
              <a:t> </a:t>
            </a:r>
            <a:r>
              <a:rPr lang="en-GB" dirty="0" err="1"/>
              <a:t>sebenarnya</a:t>
            </a:r>
            <a:r>
              <a:rPr lang="en-GB" dirty="0"/>
              <a:t>, </a:t>
            </a:r>
            <a:r>
              <a:rPr lang="en-GB" dirty="0" err="1"/>
              <a:t>kebebasan</a:t>
            </a:r>
            <a:r>
              <a:rPr lang="en-GB" dirty="0"/>
              <a:t> </a:t>
            </a:r>
            <a:r>
              <a:rPr lang="en-GB" dirty="0" err="1"/>
              <a:t>beragama</a:t>
            </a:r>
            <a:r>
              <a:rPr lang="en-GB" dirty="0"/>
              <a:t> </a:t>
            </a:r>
            <a:r>
              <a:rPr lang="en-GB" dirty="0" err="1"/>
              <a:t>atau</a:t>
            </a:r>
            <a:r>
              <a:rPr lang="en-GB" dirty="0"/>
              <a:t> </a:t>
            </a:r>
            <a:r>
              <a:rPr lang="en-GB" dirty="0" err="1"/>
              <a:t>berkeyakinan</a:t>
            </a:r>
            <a:r>
              <a:rPr lang="en-GB" dirty="0"/>
              <a:t> </a:t>
            </a:r>
            <a:r>
              <a:rPr lang="en-GB" dirty="0" err="1"/>
              <a:t>tidak</a:t>
            </a:r>
            <a:r>
              <a:rPr lang="en-GB" dirty="0"/>
              <a:t> </a:t>
            </a:r>
            <a:r>
              <a:rPr lang="en-GB" dirty="0" err="1"/>
              <a:t>melindungi</a:t>
            </a:r>
            <a:r>
              <a:rPr lang="en-GB" dirty="0"/>
              <a:t> agama </a:t>
            </a:r>
            <a:r>
              <a:rPr lang="en-GB" dirty="0" err="1"/>
              <a:t>atau</a:t>
            </a:r>
            <a:r>
              <a:rPr lang="en-GB" dirty="0"/>
              <a:t> </a:t>
            </a:r>
            <a:r>
              <a:rPr lang="en-GB" dirty="0" err="1"/>
              <a:t>kepercayaan</a:t>
            </a:r>
            <a:r>
              <a:rPr lang="en-GB" dirty="0"/>
              <a:t> lain </a:t>
            </a:r>
            <a:r>
              <a:rPr lang="en-GB" dirty="0" err="1"/>
              <a:t>dalam</a:t>
            </a:r>
            <a:r>
              <a:rPr lang="en-GB" dirty="0"/>
              <a:t> </a:t>
            </a:r>
            <a:r>
              <a:rPr lang="en-GB" dirty="0" err="1"/>
              <a:t>diri</a:t>
            </a:r>
            <a:r>
              <a:rPr lang="en-GB" dirty="0"/>
              <a:t> </a:t>
            </a:r>
            <a:r>
              <a:rPr lang="en-GB" dirty="0" err="1"/>
              <a:t>mereka</a:t>
            </a:r>
            <a:r>
              <a:rPr lang="en-GB" dirty="0"/>
              <a:t>. </a:t>
            </a:r>
            <a:r>
              <a:rPr lang="en-GB" dirty="0" err="1"/>
              <a:t>Kebebasan</a:t>
            </a:r>
            <a:r>
              <a:rPr lang="en-GB" dirty="0"/>
              <a:t> </a:t>
            </a:r>
            <a:r>
              <a:rPr lang="en-GB" dirty="0" err="1"/>
              <a:t>beragama</a:t>
            </a:r>
            <a:r>
              <a:rPr lang="en-GB" dirty="0"/>
              <a:t> </a:t>
            </a:r>
            <a:r>
              <a:rPr lang="en-GB" dirty="0" err="1"/>
              <a:t>atau</a:t>
            </a:r>
            <a:r>
              <a:rPr lang="en-GB" dirty="0"/>
              <a:t> </a:t>
            </a:r>
            <a:r>
              <a:rPr lang="en-GB" dirty="0" err="1"/>
              <a:t>berkeyakinan</a:t>
            </a:r>
            <a:r>
              <a:rPr lang="en-GB" dirty="0"/>
              <a:t> </a:t>
            </a:r>
            <a:r>
              <a:rPr lang="en-GB" dirty="0" err="1"/>
              <a:t>tidak</a:t>
            </a:r>
            <a:r>
              <a:rPr lang="en-GB" dirty="0"/>
              <a:t> </a:t>
            </a:r>
            <a:r>
              <a:rPr lang="en-GB" dirty="0" err="1"/>
              <a:t>melindungi</a:t>
            </a:r>
            <a:r>
              <a:rPr lang="en-GB" dirty="0"/>
              <a:t> </a:t>
            </a:r>
            <a:r>
              <a:rPr lang="en-GB" dirty="0" err="1"/>
              <a:t>Tuhan</a:t>
            </a:r>
            <a:r>
              <a:rPr lang="en-GB" dirty="0"/>
              <a:t> </a:t>
            </a:r>
            <a:r>
              <a:rPr lang="en-GB" dirty="0" err="1"/>
              <a:t>atau</a:t>
            </a:r>
            <a:r>
              <a:rPr lang="en-GB" dirty="0"/>
              <a:t> yang </a:t>
            </a:r>
            <a:r>
              <a:rPr lang="en-GB" dirty="0" err="1"/>
              <a:t>suci</a:t>
            </a:r>
            <a:r>
              <a:rPr lang="en-GB" dirty="0"/>
              <a:t>. Sama </a:t>
            </a:r>
            <a:r>
              <a:rPr lang="en-GB" dirty="0" err="1"/>
              <a:t>seperti</a:t>
            </a:r>
            <a:r>
              <a:rPr lang="en-GB" dirty="0"/>
              <a:t> </a:t>
            </a:r>
            <a:r>
              <a:rPr lang="en-GB" dirty="0" err="1"/>
              <a:t>setiap</a:t>
            </a:r>
            <a:r>
              <a:rPr lang="en-GB" dirty="0"/>
              <a:t> </a:t>
            </a:r>
            <a:r>
              <a:rPr lang="en-GB" dirty="0" err="1"/>
              <a:t>hak</a:t>
            </a:r>
            <a:r>
              <a:rPr lang="en-GB" dirty="0"/>
              <a:t> </a:t>
            </a:r>
            <a:r>
              <a:rPr lang="en-GB" dirty="0" err="1"/>
              <a:t>asasi</a:t>
            </a:r>
            <a:r>
              <a:rPr lang="en-GB" dirty="0"/>
              <a:t> </a:t>
            </a:r>
            <a:r>
              <a:rPr lang="en-GB" dirty="0" err="1"/>
              <a:t>manusia</a:t>
            </a:r>
            <a:r>
              <a:rPr lang="en-GB" dirty="0"/>
              <a:t> </a:t>
            </a:r>
            <a:r>
              <a:rPr lang="en-GB" dirty="0" err="1"/>
              <a:t>lainnya</a:t>
            </a:r>
            <a:r>
              <a:rPr lang="en-GB" dirty="0"/>
              <a:t>, </a:t>
            </a:r>
            <a:r>
              <a:rPr lang="en-GB" dirty="0" err="1"/>
              <a:t>ia</a:t>
            </a:r>
            <a:r>
              <a:rPr lang="en-GB" dirty="0"/>
              <a:t> </a:t>
            </a:r>
            <a:r>
              <a:rPr lang="en-GB" dirty="0" err="1"/>
              <a:t>melindungi</a:t>
            </a:r>
            <a:r>
              <a:rPr lang="en-GB" dirty="0"/>
              <a:t> orang. </a:t>
            </a:r>
            <a:endParaRPr dirty="0"/>
          </a:p>
          <a:p>
            <a:pPr marL="0" lvl="0" indent="173990" algn="l" rtl="0">
              <a:spcBef>
                <a:spcPts val="0"/>
              </a:spcBef>
              <a:spcAft>
                <a:spcPts val="0"/>
              </a:spcAft>
              <a:buClr>
                <a:schemeClr val="dk1"/>
              </a:buClr>
              <a:buSzPts val="1100"/>
              <a:buFont typeface="Arial"/>
              <a:buNone/>
            </a:pPr>
            <a:r>
              <a:rPr lang="en-GB" dirty="0" err="1"/>
              <a:t>Untuk</a:t>
            </a:r>
            <a:r>
              <a:rPr lang="en-GB" dirty="0"/>
              <a:t> </a:t>
            </a:r>
            <a:r>
              <a:rPr lang="en-GB" dirty="0" err="1"/>
              <a:t>menjelaskan</a:t>
            </a:r>
            <a:r>
              <a:rPr lang="en-GB" dirty="0"/>
              <a:t> </a:t>
            </a:r>
            <a:r>
              <a:rPr lang="en-GB" dirty="0" err="1"/>
              <a:t>sepenuhnya</a:t>
            </a:r>
            <a:r>
              <a:rPr lang="en-GB" dirty="0"/>
              <a:t> </a:t>
            </a:r>
            <a:r>
              <a:rPr lang="en-GB" dirty="0" err="1"/>
              <a:t>hak</a:t>
            </a:r>
            <a:r>
              <a:rPr lang="en-GB" dirty="0"/>
              <a:t> </a:t>
            </a:r>
            <a:r>
              <a:rPr lang="en-GB" dirty="0" err="1"/>
              <a:t>kebebasan</a:t>
            </a:r>
            <a:r>
              <a:rPr lang="en-GB" dirty="0"/>
              <a:t> </a:t>
            </a:r>
            <a:r>
              <a:rPr lang="en-GB" dirty="0" err="1"/>
              <a:t>berpikir</a:t>
            </a:r>
            <a:r>
              <a:rPr lang="en-GB" dirty="0"/>
              <a:t>, </a:t>
            </a:r>
            <a:r>
              <a:rPr lang="en-GB" dirty="0" err="1"/>
              <a:t>berhati</a:t>
            </a:r>
            <a:r>
              <a:rPr lang="en-GB" dirty="0"/>
              <a:t> </a:t>
            </a:r>
            <a:r>
              <a:rPr lang="en-GB" dirty="0" err="1"/>
              <a:t>nurani</a:t>
            </a:r>
            <a:r>
              <a:rPr lang="en-GB" dirty="0"/>
              <a:t>, </a:t>
            </a:r>
            <a:r>
              <a:rPr lang="en-GB" dirty="0" err="1"/>
              <a:t>beragama</a:t>
            </a:r>
            <a:r>
              <a:rPr lang="en-GB" dirty="0"/>
              <a:t> </a:t>
            </a:r>
            <a:r>
              <a:rPr lang="en-GB" dirty="0" err="1"/>
              <a:t>atau</a:t>
            </a:r>
            <a:r>
              <a:rPr lang="en-GB" dirty="0"/>
              <a:t> </a:t>
            </a:r>
            <a:r>
              <a:rPr lang="en-GB" dirty="0" err="1"/>
              <a:t>berkeyakinan</a:t>
            </a:r>
            <a:r>
              <a:rPr lang="en-GB" dirty="0"/>
              <a:t> </a:t>
            </a:r>
            <a:r>
              <a:rPr lang="en-GB" dirty="0" err="1"/>
              <a:t>melindungi</a:t>
            </a:r>
            <a:r>
              <a:rPr lang="en-GB" dirty="0"/>
              <a:t> </a:t>
            </a:r>
            <a:r>
              <a:rPr lang="en-GB" dirty="0" err="1"/>
              <a:t>hak</a:t>
            </a:r>
            <a:r>
              <a:rPr lang="en-GB" dirty="0"/>
              <a:t> </a:t>
            </a:r>
            <a:r>
              <a:rPr lang="en-GB" dirty="0" err="1"/>
              <a:t>setiap</a:t>
            </a:r>
            <a:r>
              <a:rPr lang="en-GB" dirty="0"/>
              <a:t> </a:t>
            </a:r>
            <a:r>
              <a:rPr lang="en-GB" dirty="0" err="1"/>
              <a:t>manusia</a:t>
            </a:r>
            <a:r>
              <a:rPr lang="en-GB" dirty="0"/>
              <a:t> - </a:t>
            </a:r>
            <a:r>
              <a:rPr lang="en-GB" dirty="0" err="1"/>
              <a:t>tidak</a:t>
            </a:r>
            <a:r>
              <a:rPr lang="en-GB" dirty="0"/>
              <a:t> </a:t>
            </a:r>
            <a:r>
              <a:rPr lang="en-GB" dirty="0" err="1"/>
              <a:t>peduli</a:t>
            </a:r>
            <a:r>
              <a:rPr lang="en-GB" dirty="0"/>
              <a:t> </a:t>
            </a:r>
            <a:r>
              <a:rPr lang="en-GB" dirty="0" err="1"/>
              <a:t>siapa</a:t>
            </a:r>
            <a:r>
              <a:rPr lang="en-GB" dirty="0"/>
              <a:t> </a:t>
            </a:r>
            <a:r>
              <a:rPr lang="en-GB" dirty="0" err="1"/>
              <a:t>mereka</a:t>
            </a:r>
            <a:r>
              <a:rPr lang="en-GB" dirty="0"/>
              <a:t>, </a:t>
            </a:r>
            <a:r>
              <a:rPr lang="en-GB" dirty="0" err="1"/>
              <a:t>tidak</a:t>
            </a:r>
            <a:r>
              <a:rPr lang="en-GB" dirty="0"/>
              <a:t> </a:t>
            </a:r>
            <a:r>
              <a:rPr lang="en-GB" dirty="0" err="1"/>
              <a:t>peduli</a:t>
            </a:r>
            <a:r>
              <a:rPr lang="en-GB" dirty="0"/>
              <a:t> </a:t>
            </a:r>
            <a:r>
              <a:rPr lang="en-GB" dirty="0" err="1"/>
              <a:t>apa</a:t>
            </a:r>
            <a:r>
              <a:rPr lang="en-GB" dirty="0"/>
              <a:t> yang </a:t>
            </a:r>
            <a:r>
              <a:rPr lang="en-GB" dirty="0" err="1"/>
              <a:t>mereka</a:t>
            </a:r>
            <a:r>
              <a:rPr lang="en-GB" dirty="0"/>
              <a:t> </a:t>
            </a:r>
            <a:r>
              <a:rPr lang="en-GB" dirty="0" err="1"/>
              <a:t>yakini</a:t>
            </a:r>
            <a:r>
              <a:rPr lang="en-GB" dirty="0"/>
              <a:t> </a:t>
            </a:r>
            <a:r>
              <a:rPr lang="en-GB" dirty="0" err="1"/>
              <a:t>atau</a:t>
            </a:r>
            <a:r>
              <a:rPr lang="en-GB" dirty="0"/>
              <a:t> agama </a:t>
            </a:r>
            <a:r>
              <a:rPr lang="en-GB" dirty="0" err="1"/>
              <a:t>mereka</a:t>
            </a:r>
            <a:r>
              <a:rPr lang="en-GB" dirty="0"/>
              <a:t>.</a:t>
            </a:r>
            <a:endParaRPr dirty="0"/>
          </a:p>
        </p:txBody>
      </p:sp>
      <p:sp>
        <p:nvSpPr>
          <p:cNvPr id="256" name="Google Shape;256;p2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57" name="Google Shape;257;p2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258" name="Google Shape;25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Kebebasan</a:t>
            </a:r>
            <a:r>
              <a:rPr lang="en-GB" dirty="0"/>
              <a:t> </a:t>
            </a:r>
            <a:r>
              <a:rPr lang="en-GB" dirty="0" err="1"/>
              <a:t>beragama</a:t>
            </a:r>
            <a:r>
              <a:rPr lang="en-GB" dirty="0"/>
              <a:t> </a:t>
            </a:r>
            <a:r>
              <a:rPr lang="en-GB" dirty="0" err="1"/>
              <a:t>atau</a:t>
            </a:r>
            <a:r>
              <a:rPr lang="en-GB" dirty="0"/>
              <a:t> </a:t>
            </a:r>
            <a:r>
              <a:rPr lang="en-GB" dirty="0" err="1"/>
              <a:t>berkeyakinan</a:t>
            </a:r>
            <a:r>
              <a:rPr lang="en-GB" dirty="0"/>
              <a:t> </a:t>
            </a:r>
            <a:r>
              <a:rPr lang="en-GB" dirty="0" err="1"/>
              <a:t>didasarkan</a:t>
            </a:r>
            <a:r>
              <a:rPr lang="en-GB" dirty="0"/>
              <a:t> pada </a:t>
            </a:r>
            <a:r>
              <a:rPr lang="en-GB" dirty="0" err="1"/>
              <a:t>gagasan</a:t>
            </a:r>
            <a:r>
              <a:rPr lang="en-GB" dirty="0"/>
              <a:t> </a:t>
            </a:r>
            <a:r>
              <a:rPr lang="en-GB" dirty="0" err="1"/>
              <a:t>bahwa</a:t>
            </a:r>
            <a:r>
              <a:rPr lang="en-GB" dirty="0"/>
              <a:t> </a:t>
            </a:r>
            <a:r>
              <a:rPr lang="en-GB" dirty="0" err="1"/>
              <a:t>semua</a:t>
            </a:r>
            <a:r>
              <a:rPr lang="en-GB" dirty="0"/>
              <a:t> </a:t>
            </a:r>
            <a:r>
              <a:rPr lang="en-GB" dirty="0" err="1"/>
              <a:t>manusia</a:t>
            </a:r>
            <a:r>
              <a:rPr lang="en-GB" dirty="0"/>
              <a:t> </a:t>
            </a:r>
            <a:r>
              <a:rPr lang="en-GB" dirty="0" err="1"/>
              <a:t>memiliki</a:t>
            </a:r>
            <a:r>
              <a:rPr lang="en-GB" dirty="0"/>
              <a:t> </a:t>
            </a:r>
            <a:r>
              <a:rPr lang="en-GB" dirty="0" err="1"/>
              <a:t>kebutuhan</a:t>
            </a:r>
            <a:r>
              <a:rPr lang="en-GB" dirty="0"/>
              <a:t> </a:t>
            </a:r>
            <a:r>
              <a:rPr lang="en-GB" dirty="0" err="1"/>
              <a:t>dasar</a:t>
            </a:r>
            <a:r>
              <a:rPr lang="en-GB" dirty="0"/>
              <a:t>: </a:t>
            </a:r>
            <a:endParaRPr dirty="0"/>
          </a:p>
          <a:p>
            <a:pPr marL="171450" lvl="1" indent="-171450" algn="l" rtl="0">
              <a:spcBef>
                <a:spcPts val="0"/>
              </a:spcBef>
              <a:spcAft>
                <a:spcPts val="0"/>
              </a:spcAft>
              <a:buClr>
                <a:schemeClr val="dk1"/>
              </a:buClr>
              <a:buSzPts val="1200"/>
              <a:buChar char="•"/>
            </a:pPr>
            <a:r>
              <a:rPr lang="en-GB" err="1"/>
              <a:t>untuk</a:t>
            </a:r>
            <a:r>
              <a:rPr lang="en-GB" dirty="0"/>
              <a:t> </a:t>
            </a:r>
            <a:r>
              <a:rPr lang="en-GB" err="1"/>
              <a:t>diperbolehkan</a:t>
            </a:r>
            <a:r>
              <a:rPr lang="en-GB" dirty="0"/>
              <a:t> </a:t>
            </a:r>
            <a:r>
              <a:rPr lang="en-GB" err="1"/>
              <a:t>untuk</a:t>
            </a:r>
            <a:r>
              <a:rPr lang="en-GB" dirty="0"/>
              <a:t> </a:t>
            </a:r>
            <a:r>
              <a:rPr lang="en-GB" err="1"/>
              <a:t>berpikir</a:t>
            </a:r>
            <a:r>
              <a:rPr lang="en-GB" dirty="0"/>
              <a:t> dan </a:t>
            </a:r>
            <a:r>
              <a:rPr lang="en-GB" err="1"/>
              <a:t>memutuskan</a:t>
            </a:r>
            <a:r>
              <a:rPr lang="en-GB" dirty="0"/>
              <a:t> </a:t>
            </a:r>
            <a:r>
              <a:rPr lang="en-GB" err="1"/>
              <a:t>untuk</a:t>
            </a:r>
            <a:r>
              <a:rPr lang="en-GB" dirty="0"/>
              <a:t> </a:t>
            </a:r>
            <a:r>
              <a:rPr lang="en-GB" err="1"/>
              <a:t>dirinya</a:t>
            </a:r>
            <a:r>
              <a:rPr lang="en-GB" dirty="0"/>
              <a:t> </a:t>
            </a:r>
            <a:r>
              <a:rPr lang="en-GB" err="1"/>
              <a:t>sendiri</a:t>
            </a:r>
            <a:r>
              <a:rPr lang="en-GB" dirty="0"/>
              <a:t> </a:t>
            </a:r>
            <a:r>
              <a:rPr lang="en-GB" err="1"/>
              <a:t>tentang</a:t>
            </a:r>
            <a:r>
              <a:rPr lang="en-GB" dirty="0"/>
              <a:t> </a:t>
            </a:r>
            <a:r>
              <a:rPr lang="en-GB" err="1"/>
              <a:t>apa</a:t>
            </a:r>
            <a:r>
              <a:rPr lang="en-GB" dirty="0"/>
              <a:t> yang </a:t>
            </a:r>
            <a:r>
              <a:rPr lang="en-GB" err="1"/>
              <a:t>baik</a:t>
            </a:r>
            <a:r>
              <a:rPr lang="en-GB" dirty="0"/>
              <a:t> dan </a:t>
            </a:r>
            <a:r>
              <a:rPr lang="en-GB" err="1"/>
              <a:t>benar</a:t>
            </a:r>
            <a:endParaRPr/>
          </a:p>
          <a:p>
            <a:pPr marL="171450" lvl="1" indent="-171450" algn="l" rtl="0">
              <a:spcBef>
                <a:spcPts val="0"/>
              </a:spcBef>
              <a:spcAft>
                <a:spcPts val="0"/>
              </a:spcAft>
              <a:buClr>
                <a:schemeClr val="dk1"/>
              </a:buClr>
              <a:buSzPts val="1200"/>
              <a:buChar char="•"/>
            </a:pPr>
            <a:r>
              <a:rPr lang="en-GB" err="1"/>
              <a:t>untuk</a:t>
            </a:r>
            <a:r>
              <a:rPr lang="en-GB" dirty="0"/>
              <a:t> </a:t>
            </a:r>
            <a:r>
              <a:rPr lang="en-GB" err="1"/>
              <a:t>menjadi</a:t>
            </a:r>
            <a:r>
              <a:rPr lang="en-GB" dirty="0"/>
              <a:t> </a:t>
            </a:r>
            <a:r>
              <a:rPr lang="en-GB" err="1"/>
              <a:t>bagian</a:t>
            </a:r>
            <a:r>
              <a:rPr lang="en-GB" dirty="0"/>
              <a:t> </a:t>
            </a:r>
            <a:r>
              <a:rPr lang="en-GB" err="1"/>
              <a:t>kelompok</a:t>
            </a:r>
            <a:r>
              <a:rPr lang="en-GB" dirty="0"/>
              <a:t> </a:t>
            </a:r>
            <a:r>
              <a:rPr lang="en-GB" err="1"/>
              <a:t>dengan</a:t>
            </a:r>
            <a:r>
              <a:rPr lang="en-GB" dirty="0"/>
              <a:t> </a:t>
            </a:r>
            <a:r>
              <a:rPr lang="en-GB" err="1"/>
              <a:t>keyakinan</a:t>
            </a:r>
            <a:r>
              <a:rPr lang="en-GB" dirty="0"/>
              <a:t>, </a:t>
            </a:r>
            <a:r>
              <a:rPr lang="en-GB" err="1"/>
              <a:t>praktik</a:t>
            </a:r>
            <a:r>
              <a:rPr lang="en-GB" dirty="0"/>
              <a:t>, dan </a:t>
            </a:r>
            <a:r>
              <a:rPr lang="en-GB" err="1"/>
              <a:t>identitas</a:t>
            </a:r>
            <a:r>
              <a:rPr lang="en-GB" dirty="0"/>
              <a:t>, </a:t>
            </a:r>
            <a:r>
              <a:rPr lang="en-GB" err="1"/>
              <a:t>serta</a:t>
            </a:r>
            <a:endParaRPr/>
          </a:p>
          <a:p>
            <a:pPr marL="171450" lvl="1" indent="-171450" algn="l" rtl="0">
              <a:spcBef>
                <a:spcPts val="0"/>
              </a:spcBef>
              <a:spcAft>
                <a:spcPts val="0"/>
              </a:spcAft>
              <a:buClr>
                <a:schemeClr val="dk1"/>
              </a:buClr>
              <a:buSzPts val="1200"/>
              <a:buChar char="•"/>
            </a:pPr>
            <a:r>
              <a:rPr lang="en-GB" err="1"/>
              <a:t>untuk</a:t>
            </a:r>
            <a:r>
              <a:rPr lang="en-GB" dirty="0"/>
              <a:t> </a:t>
            </a:r>
            <a:r>
              <a:rPr lang="en-GB" err="1"/>
              <a:t>dapat</a:t>
            </a:r>
            <a:r>
              <a:rPr lang="en-GB" dirty="0"/>
              <a:t> </a:t>
            </a:r>
            <a:r>
              <a:rPr lang="en-GB" err="1"/>
              <a:t>mempertanyakan</a:t>
            </a:r>
            <a:r>
              <a:rPr lang="en-GB" dirty="0"/>
              <a:t> ide dan </a:t>
            </a:r>
            <a:r>
              <a:rPr lang="en-GB" err="1"/>
              <a:t>praktik</a:t>
            </a:r>
            <a:r>
              <a:rPr lang="en-GB" dirty="0"/>
              <a:t>, </a:t>
            </a:r>
            <a:r>
              <a:rPr lang="en-GB" err="1"/>
              <a:t>mengubah</a:t>
            </a:r>
            <a:r>
              <a:rPr lang="en-GB" dirty="0"/>
              <a:t> </a:t>
            </a:r>
            <a:r>
              <a:rPr lang="en-GB" err="1"/>
              <a:t>pikiran</a:t>
            </a:r>
            <a:r>
              <a:rPr lang="en-GB" dirty="0"/>
              <a:t> </a:t>
            </a:r>
            <a:r>
              <a:rPr lang="en-GB" err="1"/>
              <a:t>mereka</a:t>
            </a:r>
            <a:r>
              <a:rPr lang="en-GB" dirty="0"/>
              <a:t> </a:t>
            </a:r>
            <a:r>
              <a:rPr lang="en-GB" err="1"/>
              <a:t>tentang</a:t>
            </a:r>
            <a:r>
              <a:rPr lang="en-GB" dirty="0"/>
              <a:t> </a:t>
            </a:r>
            <a:r>
              <a:rPr lang="en-GB" err="1"/>
              <a:t>apa</a:t>
            </a:r>
            <a:r>
              <a:rPr lang="en-GB" dirty="0"/>
              <a:t> yang </a:t>
            </a:r>
            <a:r>
              <a:rPr lang="en-GB" err="1"/>
              <a:t>mereka</a:t>
            </a:r>
            <a:r>
              <a:rPr lang="en-GB" dirty="0"/>
              <a:t> </a:t>
            </a:r>
            <a:r>
              <a:rPr lang="en-GB" err="1"/>
              <a:t>yakini</a:t>
            </a:r>
            <a:r>
              <a:rPr lang="en-GB" dirty="0"/>
              <a:t> dan </a:t>
            </a:r>
            <a:r>
              <a:rPr lang="en-GB" err="1"/>
              <a:t>menolak</a:t>
            </a:r>
            <a:r>
              <a:rPr lang="en-GB" dirty="0"/>
              <a:t> </a:t>
            </a:r>
            <a:r>
              <a:rPr lang="en-GB" err="1"/>
              <a:t>untuk</a:t>
            </a:r>
            <a:r>
              <a:rPr lang="en-GB" dirty="0"/>
              <a:t> </a:t>
            </a:r>
            <a:r>
              <a:rPr lang="en-GB" err="1"/>
              <a:t>melakukan</a:t>
            </a:r>
            <a:r>
              <a:rPr lang="en-GB" dirty="0"/>
              <a:t> </a:t>
            </a:r>
            <a:r>
              <a:rPr lang="en-GB" err="1"/>
              <a:t>hal-hal</a:t>
            </a:r>
            <a:r>
              <a:rPr lang="en-GB" dirty="0"/>
              <a:t> yang </a:t>
            </a:r>
            <a:r>
              <a:rPr lang="en-GB" err="1"/>
              <a:t>melanggar</a:t>
            </a:r>
            <a:r>
              <a:rPr lang="en-GB" dirty="0"/>
              <a:t> </a:t>
            </a:r>
            <a:r>
              <a:rPr lang="en-GB" err="1"/>
              <a:t>hati</a:t>
            </a:r>
            <a:r>
              <a:rPr lang="en-GB" dirty="0"/>
              <a:t> </a:t>
            </a:r>
            <a:r>
              <a:rPr lang="en-GB" err="1"/>
              <a:t>nurani</a:t>
            </a:r>
            <a:r>
              <a:rPr lang="en-GB" dirty="0"/>
              <a:t> </a:t>
            </a:r>
            <a:r>
              <a:rPr lang="en-GB" err="1"/>
              <a:t>mereka</a:t>
            </a:r>
            <a:r>
              <a:rPr lang="en-GB" dirty="0"/>
              <a:t>. </a:t>
            </a:r>
            <a:endParaRPr dirty="0"/>
          </a:p>
          <a:p>
            <a:pPr marL="0" lvl="0" indent="0" algn="l" rtl="0">
              <a:spcBef>
                <a:spcPts val="0"/>
              </a:spcBef>
              <a:spcAft>
                <a:spcPts val="0"/>
              </a:spcAft>
              <a:buClr>
                <a:schemeClr val="dk1"/>
              </a:buClr>
              <a:buSzPts val="1100"/>
              <a:buFont typeface="Arial"/>
              <a:buNone/>
            </a:pPr>
            <a:r>
              <a:rPr lang="en-GB" dirty="0" err="1"/>
              <a:t>Untuk</a:t>
            </a:r>
            <a:r>
              <a:rPr lang="en-GB" dirty="0"/>
              <a:t> </a:t>
            </a:r>
            <a:r>
              <a:rPr lang="en-GB" dirty="0" err="1"/>
              <a:t>Berpikir</a:t>
            </a:r>
            <a:r>
              <a:rPr lang="en-GB" dirty="0"/>
              <a:t>, </a:t>
            </a:r>
            <a:r>
              <a:rPr lang="en-GB" dirty="0" err="1"/>
              <a:t>Percaya</a:t>
            </a:r>
            <a:r>
              <a:rPr lang="en-GB" dirty="0"/>
              <a:t>, </a:t>
            </a:r>
            <a:r>
              <a:rPr lang="en-GB" dirty="0" err="1"/>
              <a:t>Menjadi</a:t>
            </a:r>
            <a:r>
              <a:rPr lang="en-GB" dirty="0"/>
              <a:t> </a:t>
            </a:r>
            <a:r>
              <a:rPr lang="en-GB" dirty="0" err="1"/>
              <a:t>bagian</a:t>
            </a:r>
            <a:r>
              <a:rPr lang="en-GB" dirty="0"/>
              <a:t>, </a:t>
            </a:r>
            <a:r>
              <a:rPr lang="en-GB" dirty="0" err="1"/>
              <a:t>Mempraktikkan</a:t>
            </a:r>
            <a:r>
              <a:rPr lang="en-GB" dirty="0"/>
              <a:t>, </a:t>
            </a:r>
            <a:r>
              <a:rPr lang="en-GB" dirty="0" err="1"/>
              <a:t>Bertanya</a:t>
            </a:r>
            <a:r>
              <a:rPr lang="en-GB" dirty="0"/>
              <a:t>, </a:t>
            </a:r>
            <a:r>
              <a:rPr lang="en-GB" dirty="0" err="1"/>
              <a:t>Berubah</a:t>
            </a:r>
            <a:r>
              <a:rPr lang="en-GB" dirty="0"/>
              <a:t> dan </a:t>
            </a:r>
            <a:r>
              <a:rPr lang="en-GB" dirty="0" err="1"/>
              <a:t>Menolak</a:t>
            </a:r>
            <a:r>
              <a:rPr lang="en-GB" dirty="0"/>
              <a:t>.</a:t>
            </a:r>
            <a:endParaRPr dirty="0"/>
          </a:p>
        </p:txBody>
      </p:sp>
      <p:sp>
        <p:nvSpPr>
          <p:cNvPr id="266" name="Google Shape;266;p2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67" name="Google Shape;267;p2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268" name="Google Shape;26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Hak-</a:t>
            </a:r>
            <a:r>
              <a:rPr lang="en-GB" b="1" dirty="0" err="1"/>
              <a:t>hak</a:t>
            </a:r>
            <a:r>
              <a:rPr lang="en-GB" b="1" dirty="0"/>
              <a:t> </a:t>
            </a:r>
            <a:r>
              <a:rPr lang="en-GB" b="1" dirty="0" err="1"/>
              <a:t>apa</a:t>
            </a:r>
            <a:r>
              <a:rPr lang="en-GB" b="1" dirty="0"/>
              <a:t> yang </a:t>
            </a:r>
            <a:r>
              <a:rPr lang="en-GB" b="1" dirty="0" err="1"/>
              <a:t>kita</a:t>
            </a:r>
            <a:r>
              <a:rPr lang="en-GB" b="1" dirty="0"/>
              <a:t> </a:t>
            </a:r>
            <a:r>
              <a:rPr lang="en-GB" b="1" dirty="0" err="1"/>
              <a:t>miliki</a:t>
            </a:r>
            <a:r>
              <a:rPr lang="en-GB" b="1" dirty="0"/>
              <a:t>?</a:t>
            </a:r>
            <a:r>
              <a:rPr lang="en-GB" sz="1200" b="1" dirty="0">
                <a:solidFill>
                  <a:schemeClr val="dk1"/>
                </a:solidFill>
                <a:latin typeface="Calibri"/>
                <a:ea typeface="Calibri"/>
                <a:cs typeface="Calibri"/>
                <a:sym typeface="Calibri"/>
              </a:rPr>
              <a:t> </a:t>
            </a:r>
            <a:br>
              <a:rPr lang="en-GB" sz="1200" b="1" dirty="0"/>
            </a:br>
            <a:r>
              <a:rPr lang="en-GB" dirty="0"/>
              <a:t>Jadi, </a:t>
            </a:r>
            <a:r>
              <a:rPr lang="en-GB" dirty="0" err="1"/>
              <a:t>hak-hak</a:t>
            </a:r>
            <a:r>
              <a:rPr lang="en-GB" dirty="0"/>
              <a:t> </a:t>
            </a:r>
            <a:r>
              <a:rPr lang="en-GB" dirty="0" err="1"/>
              <a:t>apa</a:t>
            </a:r>
            <a:r>
              <a:rPr lang="en-GB" dirty="0"/>
              <a:t> yang </a:t>
            </a:r>
            <a:r>
              <a:rPr lang="en-GB" dirty="0" err="1"/>
              <a:t>kita</a:t>
            </a:r>
            <a:r>
              <a:rPr lang="en-GB" dirty="0"/>
              <a:t> </a:t>
            </a:r>
            <a:r>
              <a:rPr lang="en-GB" dirty="0" err="1"/>
              <a:t>miliki</a:t>
            </a:r>
            <a:r>
              <a:rPr lang="en-GB" dirty="0"/>
              <a:t>? Mari </a:t>
            </a:r>
            <a:r>
              <a:rPr lang="en-GB" dirty="0" err="1"/>
              <a:t>lihat</a:t>
            </a:r>
            <a:r>
              <a:rPr lang="en-GB" dirty="0"/>
              <a:t> </a:t>
            </a:r>
            <a:r>
              <a:rPr lang="en-GB" dirty="0" err="1"/>
              <a:t>apa</a:t>
            </a:r>
            <a:r>
              <a:rPr lang="en-GB" dirty="0"/>
              <a:t> yang </a:t>
            </a:r>
            <a:r>
              <a:rPr lang="en-GB" dirty="0" err="1"/>
              <a:t>tertulis</a:t>
            </a:r>
            <a:r>
              <a:rPr lang="en-GB" dirty="0"/>
              <a:t> </a:t>
            </a:r>
            <a:r>
              <a:rPr lang="en-GB" dirty="0" err="1"/>
              <a:t>dalam</a:t>
            </a:r>
            <a:r>
              <a:rPr lang="en-GB" dirty="0"/>
              <a:t> </a:t>
            </a:r>
            <a:r>
              <a:rPr lang="en-GB" dirty="0" err="1"/>
              <a:t>perjanjian</a:t>
            </a:r>
            <a:r>
              <a:rPr lang="en-GB" dirty="0"/>
              <a:t>. </a:t>
            </a:r>
            <a:endParaRPr dirty="0"/>
          </a:p>
          <a:p>
            <a:pPr marL="0" lvl="0" indent="177800" algn="l" rtl="0">
              <a:spcBef>
                <a:spcPts val="0"/>
              </a:spcBef>
              <a:spcAft>
                <a:spcPts val="0"/>
              </a:spcAft>
              <a:buClr>
                <a:schemeClr val="dk1"/>
              </a:buClr>
              <a:buSzPts val="1100"/>
              <a:buFont typeface="Arial"/>
              <a:buNone/>
            </a:pPr>
            <a:r>
              <a:rPr lang="en-GB" dirty="0" err="1"/>
              <a:t>Kebebasan</a:t>
            </a:r>
            <a:r>
              <a:rPr lang="en-GB" dirty="0"/>
              <a:t> </a:t>
            </a:r>
            <a:r>
              <a:rPr lang="en-GB" dirty="0" err="1"/>
              <a:t>beragama</a:t>
            </a:r>
            <a:r>
              <a:rPr lang="en-GB" dirty="0"/>
              <a:t> </a:t>
            </a:r>
            <a:r>
              <a:rPr lang="en-GB" dirty="0" err="1"/>
              <a:t>atau</a:t>
            </a:r>
            <a:r>
              <a:rPr lang="en-GB" dirty="0"/>
              <a:t> </a:t>
            </a:r>
            <a:r>
              <a:rPr lang="en-GB" dirty="0" err="1"/>
              <a:t>berkeyakinan</a:t>
            </a:r>
            <a:r>
              <a:rPr lang="en-GB" dirty="0"/>
              <a:t> </a:t>
            </a:r>
            <a:r>
              <a:rPr lang="en-GB" dirty="0" err="1"/>
              <a:t>dilindungi</a:t>
            </a:r>
            <a:r>
              <a:rPr lang="en-GB" dirty="0"/>
              <a:t> oleh Pasal 18 </a:t>
            </a:r>
            <a:r>
              <a:rPr lang="en-GB" dirty="0" err="1"/>
              <a:t>Perjanjian</a:t>
            </a:r>
            <a:r>
              <a:rPr lang="en-GB" dirty="0"/>
              <a:t> </a:t>
            </a:r>
            <a:r>
              <a:rPr lang="en-GB" dirty="0" err="1"/>
              <a:t>Internasional</a:t>
            </a:r>
            <a:r>
              <a:rPr lang="en-GB" dirty="0"/>
              <a:t> Hak </a:t>
            </a:r>
            <a:r>
              <a:rPr lang="en-GB" dirty="0" err="1"/>
              <a:t>Sipil</a:t>
            </a:r>
            <a:r>
              <a:rPr lang="en-GB" dirty="0"/>
              <a:t> dan </a:t>
            </a:r>
            <a:r>
              <a:rPr lang="en-GB" dirty="0" err="1"/>
              <a:t>Politik</a:t>
            </a:r>
            <a:r>
              <a:rPr lang="en-GB" dirty="0"/>
              <a:t> - ICCPR. </a:t>
            </a:r>
            <a:r>
              <a:rPr lang="en-GB" dirty="0" err="1"/>
              <a:t>Ini</a:t>
            </a:r>
            <a:r>
              <a:rPr lang="en-GB" dirty="0"/>
              <a:t> </a:t>
            </a:r>
            <a:r>
              <a:rPr lang="en-GB" dirty="0" err="1"/>
              <a:t>merupakan</a:t>
            </a:r>
            <a:r>
              <a:rPr lang="en-GB" dirty="0"/>
              <a:t> </a:t>
            </a:r>
            <a:r>
              <a:rPr lang="en-GB" dirty="0" err="1"/>
              <a:t>perjanjian</a:t>
            </a:r>
            <a:r>
              <a:rPr lang="en-GB" dirty="0"/>
              <a:t> yang </a:t>
            </a:r>
            <a:r>
              <a:rPr lang="en-GB" dirty="0" err="1"/>
              <a:t>mengikat</a:t>
            </a:r>
            <a:r>
              <a:rPr lang="en-GB" dirty="0"/>
              <a:t> </a:t>
            </a:r>
            <a:r>
              <a:rPr lang="en-GB" dirty="0" err="1"/>
              <a:t>secara</a:t>
            </a:r>
            <a:r>
              <a:rPr lang="en-GB" dirty="0"/>
              <a:t> </a:t>
            </a:r>
            <a:r>
              <a:rPr lang="en-GB" dirty="0" err="1"/>
              <a:t>hukum</a:t>
            </a:r>
            <a:r>
              <a:rPr lang="en-GB" dirty="0"/>
              <a:t> dan 173 negara </a:t>
            </a:r>
            <a:r>
              <a:rPr lang="en-GB" dirty="0" err="1"/>
              <a:t>telah</a:t>
            </a:r>
            <a:r>
              <a:rPr lang="en-GB" dirty="0"/>
              <a:t> </a:t>
            </a:r>
            <a:r>
              <a:rPr lang="en-GB" dirty="0" err="1"/>
              <a:t>berkomitmen</a:t>
            </a:r>
            <a:r>
              <a:rPr lang="en-GB" dirty="0"/>
              <a:t> </a:t>
            </a:r>
            <a:r>
              <a:rPr lang="en-GB" dirty="0" err="1"/>
              <a:t>untuk</a:t>
            </a:r>
            <a:r>
              <a:rPr lang="en-GB" dirty="0"/>
              <a:t> </a:t>
            </a:r>
            <a:r>
              <a:rPr lang="en-GB" dirty="0" err="1"/>
              <a:t>mematuhi</a:t>
            </a:r>
            <a:r>
              <a:rPr lang="en-GB" dirty="0"/>
              <a:t> </a:t>
            </a:r>
            <a:r>
              <a:rPr lang="en-GB" dirty="0" err="1"/>
              <a:t>hukum</a:t>
            </a:r>
            <a:r>
              <a:rPr lang="en-GB" dirty="0"/>
              <a:t> </a:t>
            </a:r>
            <a:r>
              <a:rPr lang="en-GB" dirty="0" err="1"/>
              <a:t>internasional</a:t>
            </a:r>
            <a:r>
              <a:rPr lang="en-GB" dirty="0"/>
              <a:t> </a:t>
            </a:r>
            <a:r>
              <a:rPr lang="en-GB" dirty="0" err="1"/>
              <a:t>ini</a:t>
            </a:r>
            <a:r>
              <a:rPr lang="en-GB" dirty="0"/>
              <a:t>. [</a:t>
            </a:r>
            <a:r>
              <a:rPr lang="en-GB" i="1" dirty="0" err="1"/>
              <a:t>Beritahu</a:t>
            </a:r>
            <a:r>
              <a:rPr lang="en-GB" i="1" dirty="0"/>
              <a:t> </a:t>
            </a:r>
            <a:r>
              <a:rPr lang="en-GB" i="1" dirty="0" err="1"/>
              <a:t>peserta</a:t>
            </a:r>
            <a:r>
              <a:rPr lang="en-GB" i="1" dirty="0"/>
              <a:t> </a:t>
            </a:r>
            <a:r>
              <a:rPr lang="en-GB" i="1" dirty="0" err="1"/>
              <a:t>jika</a:t>
            </a:r>
            <a:r>
              <a:rPr lang="en-GB" i="1" dirty="0"/>
              <a:t> negara Anda </a:t>
            </a:r>
            <a:r>
              <a:rPr lang="en-GB" i="1" dirty="0" err="1"/>
              <a:t>telah</a:t>
            </a:r>
            <a:r>
              <a:rPr lang="en-GB" i="1" dirty="0"/>
              <a:t> </a:t>
            </a:r>
            <a:r>
              <a:rPr lang="en-GB" i="1" dirty="0" err="1"/>
              <a:t>setuju</a:t>
            </a:r>
            <a:r>
              <a:rPr lang="en-GB" i="1" dirty="0"/>
              <a:t> </a:t>
            </a:r>
            <a:r>
              <a:rPr lang="en-GB" i="1" dirty="0" err="1"/>
              <a:t>dengan</a:t>
            </a:r>
            <a:r>
              <a:rPr lang="en-GB" i="1" dirty="0"/>
              <a:t> ICCPR</a:t>
            </a:r>
            <a:r>
              <a:rPr lang="en-GB" dirty="0"/>
              <a:t>.]</a:t>
            </a:r>
            <a:endParaRPr dirty="0"/>
          </a:p>
        </p:txBody>
      </p:sp>
      <p:sp>
        <p:nvSpPr>
          <p:cNvPr id="280" name="Google Shape;280;p2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81" name="Google Shape;281;p2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282" name="Google Shape;28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Kalimat</a:t>
            </a:r>
            <a:r>
              <a:rPr lang="en-GB" dirty="0"/>
              <a:t> </a:t>
            </a:r>
            <a:r>
              <a:rPr lang="en-GB" dirty="0" err="1"/>
              <a:t>pertama</a:t>
            </a:r>
            <a:r>
              <a:rPr lang="en-GB" dirty="0"/>
              <a:t> </a:t>
            </a:r>
            <a:r>
              <a:rPr lang="en-GB" dirty="0" err="1"/>
              <a:t>dari</a:t>
            </a:r>
            <a:r>
              <a:rPr lang="en-GB" dirty="0"/>
              <a:t> Pasal 18 </a:t>
            </a:r>
            <a:r>
              <a:rPr lang="en-GB" dirty="0" err="1"/>
              <a:t>mengatakan</a:t>
            </a:r>
            <a:r>
              <a:rPr lang="en-GB" dirty="0"/>
              <a:t>: </a:t>
            </a:r>
            <a:endParaRPr dirty="0"/>
          </a:p>
          <a:p>
            <a:pPr marL="0" lvl="0" indent="0" algn="l" rtl="0">
              <a:spcBef>
                <a:spcPts val="0"/>
              </a:spcBef>
              <a:spcAft>
                <a:spcPts val="0"/>
              </a:spcAft>
              <a:buClr>
                <a:schemeClr val="dk1"/>
              </a:buClr>
              <a:buSzPts val="1100"/>
              <a:buFont typeface="Arial"/>
              <a:buNone/>
            </a:pPr>
            <a:r>
              <a:rPr lang="en-GB" dirty="0"/>
              <a:t>“</a:t>
            </a:r>
            <a:r>
              <a:rPr lang="en-GB" dirty="0" err="1"/>
              <a:t>Setiap</a:t>
            </a:r>
            <a:r>
              <a:rPr lang="en-GB" dirty="0"/>
              <a:t> orang </a:t>
            </a:r>
            <a:r>
              <a:rPr lang="en-GB" dirty="0" err="1"/>
              <a:t>harus</a:t>
            </a:r>
            <a:r>
              <a:rPr lang="en-GB" dirty="0"/>
              <a:t> </a:t>
            </a:r>
            <a:r>
              <a:rPr lang="en-GB" dirty="0" err="1"/>
              <a:t>memiliki</a:t>
            </a:r>
            <a:r>
              <a:rPr lang="en-GB" dirty="0"/>
              <a:t> </a:t>
            </a:r>
            <a:r>
              <a:rPr lang="en-GB" dirty="0" err="1"/>
              <a:t>hak</a:t>
            </a:r>
            <a:r>
              <a:rPr lang="en-GB" dirty="0"/>
              <a:t> </a:t>
            </a:r>
            <a:r>
              <a:rPr lang="en-GB" dirty="0" err="1"/>
              <a:t>atas</a:t>
            </a:r>
            <a:r>
              <a:rPr lang="en-GB" dirty="0"/>
              <a:t> </a:t>
            </a:r>
            <a:r>
              <a:rPr lang="en-GB" dirty="0" err="1"/>
              <a:t>kebebasan</a:t>
            </a:r>
            <a:r>
              <a:rPr lang="en-GB" dirty="0"/>
              <a:t> </a:t>
            </a:r>
            <a:r>
              <a:rPr lang="en-GB" dirty="0" err="1"/>
              <a:t>berpikir</a:t>
            </a:r>
            <a:r>
              <a:rPr lang="en-GB" dirty="0"/>
              <a:t>, </a:t>
            </a:r>
            <a:r>
              <a:rPr lang="en-GB" dirty="0" err="1"/>
              <a:t>berhati</a:t>
            </a:r>
            <a:r>
              <a:rPr lang="en-GB" dirty="0"/>
              <a:t> </a:t>
            </a:r>
            <a:r>
              <a:rPr lang="en-GB" dirty="0" err="1"/>
              <a:t>nurani</a:t>
            </a:r>
            <a:r>
              <a:rPr lang="en-GB" dirty="0"/>
              <a:t>, dan </a:t>
            </a:r>
            <a:r>
              <a:rPr lang="en-GB" dirty="0" err="1"/>
              <a:t>beragama</a:t>
            </a:r>
            <a:r>
              <a:rPr lang="en-GB" dirty="0"/>
              <a:t>.”</a:t>
            </a:r>
            <a:endParaRPr dirty="0"/>
          </a:p>
        </p:txBody>
      </p:sp>
      <p:sp>
        <p:nvSpPr>
          <p:cNvPr id="293" name="Google Shape;293;p2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94" name="Google Shape;294;p2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295" name="Google Shape;29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Setiap</a:t>
            </a:r>
            <a:r>
              <a:rPr lang="en-GB" dirty="0"/>
              <a:t> orang </a:t>
            </a:r>
            <a:r>
              <a:rPr lang="en-GB" dirty="0" err="1"/>
              <a:t>memiliki</a:t>
            </a:r>
            <a:r>
              <a:rPr lang="en-GB" dirty="0"/>
              <a:t> </a:t>
            </a:r>
            <a:r>
              <a:rPr lang="en-GB" dirty="0" err="1"/>
              <a:t>hak</a:t>
            </a:r>
            <a:r>
              <a:rPr lang="en-GB" dirty="0"/>
              <a:t> </a:t>
            </a:r>
            <a:r>
              <a:rPr lang="en-GB" dirty="0" err="1"/>
              <a:t>untuk</a:t>
            </a:r>
            <a:r>
              <a:rPr lang="en-GB" dirty="0"/>
              <a:t> </a:t>
            </a:r>
            <a:r>
              <a:rPr lang="en-GB" b="1" dirty="0" err="1"/>
              <a:t>berpikir</a:t>
            </a:r>
            <a:r>
              <a:rPr lang="en-GB" b="1" dirty="0"/>
              <a:t> </a:t>
            </a:r>
            <a:r>
              <a:rPr lang="en-GB" dirty="0" err="1"/>
              <a:t>untuk</a:t>
            </a:r>
            <a:r>
              <a:rPr lang="en-GB" dirty="0"/>
              <a:t> </a:t>
            </a:r>
            <a:r>
              <a:rPr lang="en-GB" dirty="0" err="1"/>
              <a:t>dirinya</a:t>
            </a:r>
            <a:r>
              <a:rPr lang="en-GB" dirty="0"/>
              <a:t> </a:t>
            </a:r>
            <a:r>
              <a:rPr lang="en-GB" dirty="0" err="1"/>
              <a:t>sendiri</a:t>
            </a:r>
            <a:r>
              <a:rPr lang="en-GB" dirty="0"/>
              <a:t> – </a:t>
            </a:r>
            <a:r>
              <a:rPr lang="en-GB" dirty="0" err="1"/>
              <a:t>seperti</a:t>
            </a:r>
            <a:r>
              <a:rPr lang="en-GB" dirty="0"/>
              <a:t> </a:t>
            </a:r>
            <a:r>
              <a:rPr lang="en-GB" dirty="0" err="1"/>
              <a:t>Ziana</a:t>
            </a:r>
            <a:r>
              <a:rPr lang="en-GB" dirty="0"/>
              <a:t> </a:t>
            </a:r>
            <a:r>
              <a:rPr lang="en-GB" dirty="0" err="1"/>
              <a:t>dalam</a:t>
            </a:r>
            <a:r>
              <a:rPr lang="en-GB" dirty="0"/>
              <a:t> </a:t>
            </a:r>
            <a:r>
              <a:rPr lang="en-GB" dirty="0" err="1"/>
              <a:t>ceritanya</a:t>
            </a:r>
            <a:r>
              <a:rPr lang="en-GB" dirty="0"/>
              <a:t>, yang </a:t>
            </a:r>
            <a:r>
              <a:rPr lang="en-GB" dirty="0" err="1"/>
              <a:t>mengira</a:t>
            </a:r>
            <a:r>
              <a:rPr lang="en-GB" dirty="0"/>
              <a:t> </a:t>
            </a:r>
            <a:r>
              <a:rPr lang="en-GB" dirty="0" err="1"/>
              <a:t>ia</a:t>
            </a:r>
            <a:r>
              <a:rPr lang="en-GB" dirty="0"/>
              <a:t> </a:t>
            </a:r>
            <a:r>
              <a:rPr lang="en-GB" dirty="0" err="1"/>
              <a:t>harus</a:t>
            </a:r>
            <a:r>
              <a:rPr lang="en-GB" dirty="0"/>
              <a:t> </a:t>
            </a:r>
            <a:r>
              <a:rPr lang="en-GB" dirty="0" err="1"/>
              <a:t>diperbolehkan</a:t>
            </a:r>
            <a:r>
              <a:rPr lang="en-GB" dirty="0"/>
              <a:t> </a:t>
            </a:r>
            <a:r>
              <a:rPr lang="en-GB" dirty="0" err="1"/>
              <a:t>untuk</a:t>
            </a:r>
            <a:r>
              <a:rPr lang="en-GB" dirty="0"/>
              <a:t> </a:t>
            </a:r>
            <a:r>
              <a:rPr lang="en-GB" dirty="0" err="1"/>
              <a:t>memakai</a:t>
            </a:r>
            <a:r>
              <a:rPr lang="en-GB" dirty="0"/>
              <a:t> </a:t>
            </a:r>
            <a:r>
              <a:rPr lang="en-GB" dirty="0" err="1"/>
              <a:t>seruling</a:t>
            </a:r>
            <a:r>
              <a:rPr lang="en-GB" dirty="0"/>
              <a:t> </a:t>
            </a:r>
            <a:r>
              <a:rPr lang="en-GB" dirty="0" err="1"/>
              <a:t>walaupun</a:t>
            </a:r>
            <a:r>
              <a:rPr lang="en-GB" dirty="0"/>
              <a:t> </a:t>
            </a:r>
            <a:r>
              <a:rPr lang="en-GB" dirty="0" err="1"/>
              <a:t>ia</a:t>
            </a:r>
            <a:r>
              <a:rPr lang="en-GB" dirty="0"/>
              <a:t> </a:t>
            </a:r>
            <a:r>
              <a:rPr lang="en-GB" dirty="0" err="1"/>
              <a:t>adalah</a:t>
            </a:r>
            <a:r>
              <a:rPr lang="en-GB" dirty="0"/>
              <a:t> </a:t>
            </a:r>
            <a:r>
              <a:rPr lang="en-GB" dirty="0" err="1"/>
              <a:t>seorang</a:t>
            </a:r>
            <a:r>
              <a:rPr lang="en-GB" dirty="0"/>
              <a:t> </a:t>
            </a:r>
            <a:r>
              <a:rPr lang="en-GB" dirty="0" err="1"/>
              <a:t>perempuan</a:t>
            </a:r>
            <a:r>
              <a:rPr lang="en-GB" dirty="0"/>
              <a:t>. </a:t>
            </a:r>
            <a:endParaRPr dirty="0"/>
          </a:p>
        </p:txBody>
      </p:sp>
      <p:sp>
        <p:nvSpPr>
          <p:cNvPr id="303" name="Google Shape;303;p2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04" name="Google Shape;304;p2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305" name="Google Shape;30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0" i="1" dirty="0">
                <a:solidFill>
                  <a:srgbClr val="000000"/>
                </a:solidFill>
                <a:latin typeface="Calibri"/>
                <a:ea typeface="Calibri"/>
                <a:cs typeface="Calibri"/>
                <a:sym typeface="Calibri"/>
              </a:rPr>
              <a:t>Slide 3-23 </a:t>
            </a:r>
            <a:r>
              <a:rPr lang="en-GB" b="0" i="1" dirty="0" err="1">
                <a:solidFill>
                  <a:srgbClr val="000000"/>
                </a:solidFill>
                <a:latin typeface="Calibri"/>
                <a:ea typeface="Calibri"/>
                <a:cs typeface="Calibri"/>
                <a:sym typeface="Calibri"/>
              </a:rPr>
              <a:t>mengilustrasikan</a:t>
            </a:r>
            <a:r>
              <a:rPr lang="en-GB" b="0" i="1" dirty="0">
                <a:solidFill>
                  <a:srgbClr val="000000"/>
                </a:solidFill>
                <a:latin typeface="Calibri"/>
                <a:ea typeface="Calibri"/>
                <a:cs typeface="Calibri"/>
                <a:sym typeface="Calibri"/>
              </a:rPr>
              <a:t> </a:t>
            </a:r>
            <a:r>
              <a:rPr lang="en-GB" b="0" i="1" dirty="0" err="1">
                <a:solidFill>
                  <a:srgbClr val="000000"/>
                </a:solidFill>
                <a:latin typeface="Calibri"/>
                <a:ea typeface="Calibri"/>
                <a:cs typeface="Calibri"/>
                <a:sym typeface="Calibri"/>
              </a:rPr>
              <a:t>cerita</a:t>
            </a:r>
            <a:r>
              <a:rPr lang="en-GB" b="0" i="1" dirty="0">
                <a:solidFill>
                  <a:srgbClr val="000000"/>
                </a:solidFill>
                <a:latin typeface="Calibri"/>
                <a:ea typeface="Calibri"/>
                <a:cs typeface="Calibri"/>
                <a:sym typeface="Calibri"/>
              </a:rPr>
              <a:t> yang </a:t>
            </a:r>
            <a:r>
              <a:rPr lang="en-GB" b="0" i="1" dirty="0" err="1">
                <a:solidFill>
                  <a:srgbClr val="000000"/>
                </a:solidFill>
                <a:latin typeface="Calibri"/>
                <a:ea typeface="Calibri"/>
                <a:cs typeface="Calibri"/>
                <a:sym typeface="Calibri"/>
              </a:rPr>
              <a:t>digunakan</a:t>
            </a:r>
            <a:r>
              <a:rPr lang="en-GB" b="0" i="1" dirty="0">
                <a:solidFill>
                  <a:srgbClr val="000000"/>
                </a:solidFill>
                <a:latin typeface="Calibri"/>
                <a:ea typeface="Calibri"/>
                <a:cs typeface="Calibri"/>
                <a:sym typeface="Calibri"/>
              </a:rPr>
              <a:t> </a:t>
            </a:r>
            <a:r>
              <a:rPr lang="en-GB" b="0" i="1" dirty="0" err="1">
                <a:solidFill>
                  <a:srgbClr val="000000"/>
                </a:solidFill>
                <a:latin typeface="Calibri"/>
                <a:ea typeface="Calibri"/>
                <a:cs typeface="Calibri"/>
                <a:sym typeface="Calibri"/>
              </a:rPr>
              <a:t>dalam</a:t>
            </a:r>
            <a:r>
              <a:rPr lang="en-GB" b="0" i="1" dirty="0">
                <a:solidFill>
                  <a:srgbClr val="000000"/>
                </a:solidFill>
                <a:latin typeface="Calibri"/>
                <a:ea typeface="Calibri"/>
                <a:cs typeface="Calibri"/>
                <a:sym typeface="Calibri"/>
              </a:rPr>
              <a:t> </a:t>
            </a:r>
            <a:r>
              <a:rPr lang="en-GB" b="0" i="1" dirty="0" err="1">
                <a:solidFill>
                  <a:srgbClr val="000000"/>
                </a:solidFill>
                <a:latin typeface="Calibri"/>
                <a:ea typeface="Calibri"/>
                <a:cs typeface="Calibri"/>
                <a:sym typeface="Calibri"/>
              </a:rPr>
              <a:t>latihan</a:t>
            </a:r>
            <a:r>
              <a:rPr lang="en-GB" b="0" i="1" dirty="0">
                <a:solidFill>
                  <a:srgbClr val="000000"/>
                </a:solidFill>
                <a:latin typeface="Calibri"/>
                <a:ea typeface="Calibri"/>
                <a:cs typeface="Calibri"/>
                <a:sym typeface="Calibri"/>
              </a:rPr>
              <a:t> 'Pada </a:t>
            </a:r>
            <a:r>
              <a:rPr lang="en-GB" b="0" i="1" dirty="0" err="1">
                <a:solidFill>
                  <a:srgbClr val="000000"/>
                </a:solidFill>
                <a:latin typeface="Calibri"/>
                <a:ea typeface="Calibri"/>
                <a:cs typeface="Calibri"/>
                <a:sym typeface="Calibri"/>
              </a:rPr>
              <a:t>suatu</a:t>
            </a:r>
            <a:r>
              <a:rPr lang="en-GB" b="0" i="1" dirty="0">
                <a:solidFill>
                  <a:srgbClr val="000000"/>
                </a:solidFill>
                <a:latin typeface="Calibri"/>
                <a:ea typeface="Calibri"/>
                <a:cs typeface="Calibri"/>
                <a:sym typeface="Calibri"/>
              </a:rPr>
              <a:t> </a:t>
            </a:r>
            <a:r>
              <a:rPr lang="en-GB" b="0" i="1" dirty="0" err="1">
                <a:solidFill>
                  <a:srgbClr val="000000"/>
                </a:solidFill>
                <a:latin typeface="Calibri"/>
                <a:ea typeface="Calibri"/>
                <a:cs typeface="Calibri"/>
                <a:sym typeface="Calibri"/>
              </a:rPr>
              <a:t>hari</a:t>
            </a:r>
            <a:r>
              <a:rPr lang="en-GB" b="0" i="1" dirty="0">
                <a:solidFill>
                  <a:srgbClr val="000000"/>
                </a:solidFill>
                <a:latin typeface="Calibri"/>
                <a:ea typeface="Calibri"/>
                <a:cs typeface="Calibri"/>
                <a:sym typeface="Calibri"/>
              </a:rPr>
              <a:t>’.</a:t>
            </a:r>
            <a:endParaRPr dirty="0"/>
          </a:p>
          <a:p>
            <a:pPr marL="0" lvl="0" indent="0" algn="l" rtl="0">
              <a:spcBef>
                <a:spcPts val="0"/>
              </a:spcBef>
              <a:spcAft>
                <a:spcPts val="0"/>
              </a:spcAft>
              <a:buNone/>
            </a:pPr>
            <a:endParaRPr dirty="0"/>
          </a:p>
          <a:p>
            <a:pPr marL="0" indent="0"/>
            <a:r>
              <a:rPr lang="en-GB" b="1" dirty="0"/>
              <a:t>Lagu </a:t>
            </a:r>
            <a:r>
              <a:rPr lang="en-GB" b="1" dirty="0" err="1"/>
              <a:t>seruling</a:t>
            </a:r>
            <a:r>
              <a:rPr lang="en-GB" b="1"/>
              <a:t> dan genderang</a:t>
            </a:r>
            <a:endParaRPr lang="en-GB" b="1" dirty="0"/>
          </a:p>
          <a:p>
            <a:pPr marL="0" lvl="0" indent="0" algn="l" rtl="0">
              <a:spcBef>
                <a:spcPts val="0"/>
              </a:spcBef>
              <a:spcAft>
                <a:spcPts val="0"/>
              </a:spcAft>
              <a:buNone/>
            </a:pPr>
            <a:endParaRPr dirty="0"/>
          </a:p>
          <a:p>
            <a:pPr marL="0" indent="0"/>
            <a:r>
              <a:rPr lang="en-GB"/>
              <a:t>Oleh</a:t>
            </a:r>
            <a:r>
              <a:rPr lang="en-GB" dirty="0"/>
              <a:t> Katherine Cash dan Sidsel-Marie Winther Prag.</a:t>
            </a:r>
            <a:endParaRPr dirty="0"/>
          </a:p>
          <a:p>
            <a:pPr marL="0" indent="0"/>
            <a:r>
              <a:rPr lang="en-GB" dirty="0" err="1"/>
              <a:t>Ilustrasi</a:t>
            </a:r>
            <a:r>
              <a:rPr lang="en-GB"/>
              <a:t> oleh Toby Newsome</a:t>
            </a:r>
            <a:endParaRPr dirty="0"/>
          </a:p>
        </p:txBody>
      </p:sp>
      <p:sp>
        <p:nvSpPr>
          <p:cNvPr id="77" name="Google Shape;77;p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78" name="Google Shape;78;p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79" name="Google Shape;7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a:t>Kita </a:t>
            </a:r>
            <a:r>
              <a:rPr lang="en-GB" dirty="0" err="1"/>
              <a:t>memiliki</a:t>
            </a:r>
            <a:r>
              <a:rPr lang="en-GB" dirty="0"/>
              <a:t> </a:t>
            </a:r>
            <a:r>
              <a:rPr lang="en-GB" dirty="0" err="1"/>
              <a:t>hak</a:t>
            </a:r>
            <a:r>
              <a:rPr lang="en-GB" dirty="0"/>
              <a:t> yang </a:t>
            </a:r>
            <a:r>
              <a:rPr lang="en-GB" dirty="0" err="1"/>
              <a:t>sama</a:t>
            </a:r>
            <a:r>
              <a:rPr lang="en-GB" dirty="0"/>
              <a:t> </a:t>
            </a:r>
            <a:r>
              <a:rPr lang="en-GB" dirty="0" err="1"/>
              <a:t>untuk</a:t>
            </a:r>
            <a:r>
              <a:rPr lang="en-GB" dirty="0"/>
              <a:t> </a:t>
            </a:r>
            <a:r>
              <a:rPr lang="en-GB" dirty="0" err="1"/>
              <a:t>mendengarkan</a:t>
            </a:r>
            <a:r>
              <a:rPr lang="en-GB" dirty="0"/>
              <a:t> </a:t>
            </a:r>
            <a:r>
              <a:rPr lang="en-GB" dirty="0" err="1"/>
              <a:t>hati</a:t>
            </a:r>
            <a:r>
              <a:rPr lang="en-GB" dirty="0"/>
              <a:t> </a:t>
            </a:r>
            <a:r>
              <a:rPr lang="en-GB" dirty="0" err="1"/>
              <a:t>nurani</a:t>
            </a:r>
            <a:r>
              <a:rPr lang="en-GB" dirty="0"/>
              <a:t> </a:t>
            </a:r>
            <a:r>
              <a:rPr lang="en-GB" dirty="0" err="1"/>
              <a:t>kita</a:t>
            </a:r>
            <a:r>
              <a:rPr lang="en-GB" dirty="0"/>
              <a:t> – </a:t>
            </a:r>
            <a:r>
              <a:rPr lang="en-GB" dirty="0" err="1"/>
              <a:t>seperti</a:t>
            </a:r>
            <a:r>
              <a:rPr lang="en-GB" dirty="0"/>
              <a:t> </a:t>
            </a:r>
            <a:r>
              <a:rPr lang="en-GB" dirty="0" err="1"/>
              <a:t>Brone</a:t>
            </a:r>
            <a:r>
              <a:rPr lang="en-GB" dirty="0"/>
              <a:t> yang </a:t>
            </a:r>
            <a:r>
              <a:rPr lang="en-GB" b="1" dirty="0" err="1"/>
              <a:t>menolak</a:t>
            </a:r>
            <a:r>
              <a:rPr lang="en-GB" b="1" dirty="0"/>
              <a:t> </a:t>
            </a:r>
            <a:r>
              <a:rPr lang="en-GB" dirty="0" err="1"/>
              <a:t>untuk</a:t>
            </a:r>
            <a:r>
              <a:rPr lang="en-GB" dirty="0"/>
              <a:t> </a:t>
            </a:r>
            <a:r>
              <a:rPr lang="en-GB" dirty="0" err="1"/>
              <a:t>membantu</a:t>
            </a:r>
            <a:r>
              <a:rPr lang="en-GB" dirty="0"/>
              <a:t> </a:t>
            </a:r>
            <a:r>
              <a:rPr lang="en-GB" dirty="0" err="1"/>
              <a:t>ayahnya</a:t>
            </a:r>
            <a:r>
              <a:rPr lang="en-GB" dirty="0"/>
              <a:t> </a:t>
            </a:r>
            <a:r>
              <a:rPr lang="en-GB" dirty="0" err="1"/>
              <a:t>karena</a:t>
            </a:r>
            <a:r>
              <a:rPr lang="en-GB" dirty="0"/>
              <a:t> </a:t>
            </a:r>
            <a:r>
              <a:rPr lang="en-GB" dirty="0" err="1"/>
              <a:t>ia</a:t>
            </a:r>
            <a:r>
              <a:rPr lang="en-GB" dirty="0"/>
              <a:t> </a:t>
            </a:r>
            <a:r>
              <a:rPr lang="en-GB" dirty="0" err="1"/>
              <a:t>yakin</a:t>
            </a:r>
            <a:r>
              <a:rPr lang="en-GB" dirty="0"/>
              <a:t> </a:t>
            </a:r>
            <a:r>
              <a:rPr lang="en-GB" dirty="0" err="1"/>
              <a:t>tindakan</a:t>
            </a:r>
            <a:r>
              <a:rPr lang="en-GB" dirty="0"/>
              <a:t> </a:t>
            </a:r>
            <a:r>
              <a:rPr lang="en-GB" dirty="0" err="1"/>
              <a:t>ayahnya</a:t>
            </a:r>
            <a:r>
              <a:rPr lang="en-GB" dirty="0"/>
              <a:t> salah.</a:t>
            </a:r>
            <a:endParaRPr dirty="0"/>
          </a:p>
        </p:txBody>
      </p:sp>
      <p:sp>
        <p:nvSpPr>
          <p:cNvPr id="313" name="Google Shape;313;p3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14" name="Google Shape;314;p3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315" name="Google Shape;315;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Dan kita memiliki hak untuk </a:t>
            </a:r>
            <a:r>
              <a:rPr lang="en-GB" b="1"/>
              <a:t>menganut </a:t>
            </a:r>
            <a:r>
              <a:rPr lang="en-GB"/>
              <a:t>keyakinan agama atau non-agama dan untuk </a:t>
            </a:r>
            <a:r>
              <a:rPr lang="en-GB" b="1"/>
              <a:t>memiliki </a:t>
            </a:r>
            <a:r>
              <a:rPr lang="en-GB"/>
              <a:t>identitas agama atau keyakinan. Sama seperti warga desa seruling dan genderang, banyak dari kita yang menganut keyakinan yang tulus. Keyakinan kita beserta orang-orang yang menganut keyakinan yang sama dapat sangat berarti untuk kita.</a:t>
            </a:r>
            <a:endParaRPr/>
          </a:p>
        </p:txBody>
      </p:sp>
      <p:sp>
        <p:nvSpPr>
          <p:cNvPr id="322" name="Google Shape;322;p3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23" name="Google Shape;323;p3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324" name="Google Shape;324;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6350" algn="l" rtl="0">
              <a:spcBef>
                <a:spcPts val="0"/>
              </a:spcBef>
              <a:spcAft>
                <a:spcPts val="0"/>
              </a:spcAft>
              <a:buClr>
                <a:schemeClr val="dk1"/>
              </a:buClr>
              <a:buSzPts val="1100"/>
              <a:buFont typeface="Arial"/>
              <a:buNone/>
            </a:pPr>
            <a:r>
              <a:rPr lang="en-GB" dirty="0" err="1"/>
              <a:t>Tetapi</a:t>
            </a:r>
            <a:r>
              <a:rPr lang="en-GB" dirty="0"/>
              <a:t> </a:t>
            </a:r>
            <a:r>
              <a:rPr lang="en-GB" dirty="0" err="1"/>
              <a:t>tidak</a:t>
            </a:r>
            <a:r>
              <a:rPr lang="en-GB" dirty="0"/>
              <a:t> </a:t>
            </a:r>
            <a:r>
              <a:rPr lang="en-GB" dirty="0" err="1"/>
              <a:t>peduli</a:t>
            </a:r>
            <a:r>
              <a:rPr lang="en-GB" dirty="0"/>
              <a:t> di </a:t>
            </a:r>
            <a:r>
              <a:rPr lang="en-GB" dirty="0" err="1"/>
              <a:t>masyarakat</a:t>
            </a:r>
            <a:r>
              <a:rPr lang="en-GB" dirty="0"/>
              <a:t> mana </a:t>
            </a:r>
            <a:r>
              <a:rPr lang="en-GB" dirty="0" err="1"/>
              <a:t>kita</a:t>
            </a:r>
            <a:r>
              <a:rPr lang="en-GB" dirty="0"/>
              <a:t> </a:t>
            </a:r>
            <a:r>
              <a:rPr lang="en-GB" dirty="0" err="1"/>
              <a:t>hidup</a:t>
            </a:r>
            <a:r>
              <a:rPr lang="en-GB" dirty="0"/>
              <a:t> </a:t>
            </a:r>
            <a:r>
              <a:rPr lang="en-GB" dirty="0" err="1"/>
              <a:t>atau</a:t>
            </a:r>
            <a:r>
              <a:rPr lang="en-GB" dirty="0"/>
              <a:t> </a:t>
            </a:r>
            <a:r>
              <a:rPr lang="en-GB" dirty="0" err="1"/>
              <a:t>seberapa</a:t>
            </a:r>
            <a:r>
              <a:rPr lang="en-GB" dirty="0"/>
              <a:t> </a:t>
            </a:r>
            <a:r>
              <a:rPr lang="en-GB" dirty="0" err="1"/>
              <a:t>baik</a:t>
            </a:r>
            <a:r>
              <a:rPr lang="en-GB" dirty="0"/>
              <a:t> dan </a:t>
            </a:r>
            <a:r>
              <a:rPr lang="en-GB" dirty="0" err="1"/>
              <a:t>benar</a:t>
            </a:r>
            <a:r>
              <a:rPr lang="en-GB" dirty="0"/>
              <a:t> </a:t>
            </a:r>
            <a:r>
              <a:rPr lang="en-GB" dirty="0" err="1"/>
              <a:t>keyakinan</a:t>
            </a:r>
            <a:r>
              <a:rPr lang="en-GB" dirty="0"/>
              <a:t> </a:t>
            </a:r>
            <a:r>
              <a:rPr lang="en-GB" dirty="0" err="1"/>
              <a:t>kita</a:t>
            </a:r>
            <a:r>
              <a:rPr lang="en-GB" dirty="0"/>
              <a:t> - </a:t>
            </a:r>
            <a:r>
              <a:rPr lang="en-GB" dirty="0" err="1"/>
              <a:t>akan</a:t>
            </a:r>
            <a:r>
              <a:rPr lang="en-GB" dirty="0"/>
              <a:t> </a:t>
            </a:r>
            <a:r>
              <a:rPr lang="en-GB" dirty="0" err="1"/>
              <a:t>ada</a:t>
            </a:r>
            <a:r>
              <a:rPr lang="en-GB" dirty="0"/>
              <a:t> orang yang, </a:t>
            </a:r>
            <a:r>
              <a:rPr lang="en-GB" dirty="0" err="1"/>
              <a:t>karena</a:t>
            </a:r>
            <a:r>
              <a:rPr lang="en-GB" dirty="0"/>
              <a:t> </a:t>
            </a:r>
            <a:r>
              <a:rPr lang="en-GB" dirty="0" err="1"/>
              <a:t>alasan</a:t>
            </a:r>
            <a:r>
              <a:rPr lang="en-GB" dirty="0"/>
              <a:t> </a:t>
            </a:r>
            <a:r>
              <a:rPr lang="en-GB" dirty="0" err="1"/>
              <a:t>apa</a:t>
            </a:r>
            <a:r>
              <a:rPr lang="en-GB" dirty="0"/>
              <a:t> pun, </a:t>
            </a:r>
            <a:r>
              <a:rPr lang="en-GB" dirty="0" err="1"/>
              <a:t>kehilangan</a:t>
            </a:r>
            <a:r>
              <a:rPr lang="en-GB" dirty="0"/>
              <a:t> </a:t>
            </a:r>
            <a:r>
              <a:rPr lang="en-GB" dirty="0" err="1"/>
              <a:t>kepercayaan</a:t>
            </a:r>
            <a:r>
              <a:rPr lang="en-GB" dirty="0"/>
              <a:t> pada </a:t>
            </a:r>
            <a:r>
              <a:rPr lang="en-GB" dirty="0" err="1"/>
              <a:t>keyakinan</a:t>
            </a:r>
            <a:r>
              <a:rPr lang="en-GB" dirty="0"/>
              <a:t> </a:t>
            </a:r>
            <a:r>
              <a:rPr lang="en-GB" dirty="0" err="1"/>
              <a:t>mereka</a:t>
            </a:r>
            <a:r>
              <a:rPr lang="en-GB" dirty="0"/>
              <a:t> </a:t>
            </a:r>
            <a:r>
              <a:rPr lang="en-GB" dirty="0" err="1"/>
              <a:t>atau</a:t>
            </a:r>
            <a:r>
              <a:rPr lang="en-GB" dirty="0"/>
              <a:t> </a:t>
            </a:r>
            <a:r>
              <a:rPr lang="en-GB" dirty="0" err="1"/>
              <a:t>komunitas</a:t>
            </a:r>
            <a:r>
              <a:rPr lang="en-GB" dirty="0"/>
              <a:t> </a:t>
            </a:r>
            <a:r>
              <a:rPr lang="en-GB" dirty="0" err="1"/>
              <a:t>mereka</a:t>
            </a:r>
            <a:r>
              <a:rPr lang="en-GB" dirty="0"/>
              <a:t> - </a:t>
            </a:r>
            <a:r>
              <a:rPr lang="en-GB" dirty="0" err="1"/>
              <a:t>seperti</a:t>
            </a:r>
            <a:r>
              <a:rPr lang="en-GB" dirty="0"/>
              <a:t> </a:t>
            </a:r>
            <a:r>
              <a:rPr lang="en-GB" dirty="0" err="1"/>
              <a:t>Brone</a:t>
            </a:r>
            <a:r>
              <a:rPr lang="en-GB" dirty="0"/>
              <a:t> yang </a:t>
            </a:r>
            <a:r>
              <a:rPr lang="en-GB" dirty="0" err="1"/>
              <a:t>melepas</a:t>
            </a:r>
            <a:r>
              <a:rPr lang="en-GB" dirty="0"/>
              <a:t> </a:t>
            </a:r>
            <a:r>
              <a:rPr lang="en-GB" dirty="0" err="1"/>
              <a:t>serulingnya</a:t>
            </a:r>
            <a:r>
              <a:rPr lang="en-GB" dirty="0"/>
              <a:t> dan </a:t>
            </a:r>
            <a:r>
              <a:rPr lang="en-GB" dirty="0" err="1"/>
              <a:t>meninggalkan</a:t>
            </a:r>
            <a:r>
              <a:rPr lang="en-GB" dirty="0"/>
              <a:t> </a:t>
            </a:r>
            <a:r>
              <a:rPr lang="en-GB" dirty="0" err="1"/>
              <a:t>komunitasnya</a:t>
            </a:r>
            <a:r>
              <a:rPr lang="en-GB" dirty="0"/>
              <a:t>.</a:t>
            </a:r>
            <a:endParaRPr dirty="0"/>
          </a:p>
        </p:txBody>
      </p:sp>
      <p:sp>
        <p:nvSpPr>
          <p:cNvPr id="332" name="Google Shape;332;p3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33" name="Google Shape;333;p3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334" name="Google Shape;334;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Dalam</a:t>
            </a:r>
            <a:r>
              <a:rPr lang="en-GB" dirty="0"/>
              <a:t> </a:t>
            </a:r>
            <a:r>
              <a:rPr lang="en-GB" dirty="0" err="1"/>
              <a:t>hukum</a:t>
            </a:r>
            <a:r>
              <a:rPr lang="en-GB" dirty="0"/>
              <a:t> </a:t>
            </a:r>
            <a:r>
              <a:rPr lang="en-GB" dirty="0" err="1"/>
              <a:t>internasional</a:t>
            </a:r>
            <a:r>
              <a:rPr lang="en-GB" dirty="0"/>
              <a:t> </a:t>
            </a:r>
            <a:r>
              <a:rPr lang="en-GB" dirty="0" err="1"/>
              <a:t>hak</a:t>
            </a:r>
            <a:r>
              <a:rPr lang="en-GB" dirty="0"/>
              <a:t> </a:t>
            </a:r>
            <a:r>
              <a:rPr lang="en-GB" dirty="0" err="1"/>
              <a:t>asasi</a:t>
            </a:r>
            <a:r>
              <a:rPr lang="en-GB" dirty="0"/>
              <a:t> </a:t>
            </a:r>
            <a:r>
              <a:rPr lang="en-GB" dirty="0" err="1"/>
              <a:t>manusia</a:t>
            </a:r>
            <a:r>
              <a:rPr lang="en-GB" dirty="0"/>
              <a:t>, </a:t>
            </a:r>
            <a:r>
              <a:rPr lang="en-GB" dirty="0" err="1"/>
              <a:t>hak</a:t>
            </a:r>
            <a:r>
              <a:rPr lang="en-GB" dirty="0"/>
              <a:t> </a:t>
            </a:r>
            <a:r>
              <a:rPr lang="en-GB" dirty="0" err="1"/>
              <a:t>untuk</a:t>
            </a:r>
            <a:r>
              <a:rPr lang="en-GB" dirty="0"/>
              <a:t> </a:t>
            </a:r>
            <a:r>
              <a:rPr lang="en-GB" dirty="0" err="1"/>
              <a:t>meninggalkan</a:t>
            </a:r>
            <a:r>
              <a:rPr lang="en-GB" dirty="0"/>
              <a:t> dan </a:t>
            </a:r>
            <a:r>
              <a:rPr lang="en-GB" dirty="0" err="1"/>
              <a:t>mengubah</a:t>
            </a:r>
            <a:r>
              <a:rPr lang="en-GB" dirty="0"/>
              <a:t> agama </a:t>
            </a:r>
            <a:r>
              <a:rPr lang="en-GB" dirty="0" err="1"/>
              <a:t>atau</a:t>
            </a:r>
            <a:r>
              <a:rPr lang="en-GB" dirty="0"/>
              <a:t> </a:t>
            </a:r>
            <a:r>
              <a:rPr lang="en-GB" dirty="0" err="1"/>
              <a:t>keyakinan</a:t>
            </a:r>
            <a:r>
              <a:rPr lang="en-GB" dirty="0"/>
              <a:t> </a:t>
            </a:r>
            <a:r>
              <a:rPr lang="en-GB" dirty="0" err="1"/>
              <a:t>dilindungi</a:t>
            </a:r>
            <a:r>
              <a:rPr lang="en-GB" dirty="0"/>
              <a:t> </a:t>
            </a:r>
            <a:r>
              <a:rPr lang="en-GB" dirty="0" err="1"/>
              <a:t>bersama</a:t>
            </a:r>
            <a:r>
              <a:rPr lang="en-GB" dirty="0"/>
              <a:t> </a:t>
            </a:r>
            <a:r>
              <a:rPr lang="en-GB" dirty="0" err="1"/>
              <a:t>hak</a:t>
            </a:r>
            <a:r>
              <a:rPr lang="en-GB" dirty="0"/>
              <a:t> </a:t>
            </a:r>
            <a:r>
              <a:rPr lang="en-GB" dirty="0" err="1"/>
              <a:t>untuk</a:t>
            </a:r>
            <a:r>
              <a:rPr lang="en-GB" dirty="0"/>
              <a:t> </a:t>
            </a:r>
            <a:r>
              <a:rPr lang="en-GB" dirty="0" err="1"/>
              <a:t>memiliki</a:t>
            </a:r>
            <a:r>
              <a:rPr lang="en-GB" dirty="0"/>
              <a:t> agama </a:t>
            </a:r>
            <a:r>
              <a:rPr lang="en-GB" dirty="0" err="1"/>
              <a:t>atau</a:t>
            </a:r>
            <a:r>
              <a:rPr lang="en-GB" dirty="0"/>
              <a:t> </a:t>
            </a:r>
            <a:r>
              <a:rPr lang="en-GB" dirty="0" err="1"/>
              <a:t>keyakinan</a:t>
            </a:r>
            <a:r>
              <a:rPr lang="en-GB" dirty="0"/>
              <a:t>.</a:t>
            </a:r>
            <a:endParaRPr dirty="0">
              <a:solidFill>
                <a:schemeClr val="dk1"/>
              </a:solidFill>
              <a:latin typeface="Calibri"/>
              <a:ea typeface="Calibri"/>
              <a:cs typeface="Calibri"/>
              <a:sym typeface="Calibri"/>
            </a:endParaRPr>
          </a:p>
        </p:txBody>
      </p:sp>
      <p:sp>
        <p:nvSpPr>
          <p:cNvPr id="341" name="Google Shape;341;p3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42" name="Google Shape;342;p3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343" name="Google Shape;343;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Hak-hak untuk berpikir, percaya, mempertanyakan dan mengubah keyakinan kita seringkali disebut kebebasan batin. Kebebasan batin adalah tentang apa yang terjadi dalam pikiran dan jiwa kita yang berkaitan dengan identitas kita - perasaan tentang siapa kita. </a:t>
            </a:r>
            <a:endParaRPr/>
          </a:p>
          <a:p>
            <a:pPr marL="0" lvl="0" indent="177800" algn="l" rtl="0">
              <a:spcBef>
                <a:spcPts val="0"/>
              </a:spcBef>
              <a:spcAft>
                <a:spcPts val="0"/>
              </a:spcAft>
              <a:buClr>
                <a:schemeClr val="dk1"/>
              </a:buClr>
              <a:buSzPts val="1100"/>
              <a:buFont typeface="Arial"/>
              <a:buNone/>
            </a:pPr>
            <a:r>
              <a:rPr lang="en-GB"/>
              <a:t>Untuk alasan ini, mereka adalah hak mutlak. Di bawah hukum internasional, tidak ada orang atau pemerintah yang diizinkan untuk membatasi hak-hak ini, selamanya. </a:t>
            </a:r>
            <a:endParaRPr/>
          </a:p>
          <a:p>
            <a:pPr marL="0" lvl="0" indent="177800" algn="l" rtl="0">
              <a:spcBef>
                <a:spcPts val="0"/>
              </a:spcBef>
              <a:spcAft>
                <a:spcPts val="0"/>
              </a:spcAft>
              <a:buClr>
                <a:schemeClr val="dk1"/>
              </a:buClr>
              <a:buSzPts val="1100"/>
              <a:buFont typeface="Arial"/>
              <a:buNone/>
            </a:pPr>
            <a:r>
              <a:rPr lang="en-GB"/>
              <a:t>Tetapi tentu saja, agama dan keyakinan jauh lebih dari apa yang terjadi dalam pikiran dan jiwa kita! Ini tentang apa yang kita lakukan – tentang bagaimana kita mengekspresikan keyakinan kita dalam kata-kata dan tindakan.</a:t>
            </a:r>
            <a:endParaRPr/>
          </a:p>
        </p:txBody>
      </p:sp>
      <p:sp>
        <p:nvSpPr>
          <p:cNvPr id="350" name="Google Shape;350;p3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51" name="Google Shape;351;p3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352" name="Google Shape;352;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Dalam</a:t>
            </a:r>
            <a:r>
              <a:rPr lang="en-GB" dirty="0"/>
              <a:t> </a:t>
            </a:r>
            <a:r>
              <a:rPr lang="en-GB" dirty="0" err="1"/>
              <a:t>cerita</a:t>
            </a:r>
            <a:r>
              <a:rPr lang="en-GB" dirty="0"/>
              <a:t> </a:t>
            </a:r>
            <a:r>
              <a:rPr lang="en-GB" dirty="0" err="1"/>
              <a:t>kita</a:t>
            </a:r>
            <a:r>
              <a:rPr lang="en-GB" dirty="0"/>
              <a:t>, </a:t>
            </a:r>
            <a:r>
              <a:rPr lang="en-GB" dirty="0" err="1"/>
              <a:t>kehidupan</a:t>
            </a:r>
            <a:r>
              <a:rPr lang="en-GB" dirty="0"/>
              <a:t> </a:t>
            </a:r>
            <a:r>
              <a:rPr lang="en-GB" dirty="0" err="1"/>
              <a:t>penduduk</a:t>
            </a:r>
            <a:r>
              <a:rPr lang="en-GB" dirty="0"/>
              <a:t> </a:t>
            </a:r>
            <a:r>
              <a:rPr lang="en-GB" dirty="0" err="1"/>
              <a:t>desa</a:t>
            </a:r>
            <a:r>
              <a:rPr lang="en-GB" dirty="0"/>
              <a:t> </a:t>
            </a:r>
            <a:r>
              <a:rPr lang="en-GB" dirty="0" err="1"/>
              <a:t>penuh</a:t>
            </a:r>
            <a:r>
              <a:rPr lang="en-GB" dirty="0"/>
              <a:t> </a:t>
            </a:r>
            <a:r>
              <a:rPr lang="en-GB" dirty="0" err="1"/>
              <a:t>dengan</a:t>
            </a:r>
            <a:r>
              <a:rPr lang="en-GB" dirty="0"/>
              <a:t> </a:t>
            </a:r>
            <a:r>
              <a:rPr lang="en-GB" dirty="0" err="1"/>
              <a:t>praktik</a:t>
            </a:r>
            <a:r>
              <a:rPr lang="en-GB" dirty="0"/>
              <a:t> yang </a:t>
            </a:r>
            <a:r>
              <a:rPr lang="en-GB" dirty="0" err="1"/>
              <a:t>mengekspresikan</a:t>
            </a:r>
            <a:r>
              <a:rPr lang="en-GB" dirty="0"/>
              <a:t> </a:t>
            </a:r>
            <a:r>
              <a:rPr lang="en-GB" dirty="0" err="1"/>
              <a:t>keyakinan</a:t>
            </a:r>
            <a:r>
              <a:rPr lang="en-GB" dirty="0"/>
              <a:t> dan rasa </a:t>
            </a:r>
            <a:r>
              <a:rPr lang="en-GB" dirty="0" err="1"/>
              <a:t>memiliki</a:t>
            </a:r>
            <a:r>
              <a:rPr lang="en-GB" dirty="0"/>
              <a:t> </a:t>
            </a:r>
            <a:r>
              <a:rPr lang="en-GB" dirty="0" err="1"/>
              <a:t>mereka</a:t>
            </a:r>
            <a:r>
              <a:rPr lang="en-GB" dirty="0"/>
              <a:t>! Dari </a:t>
            </a:r>
            <a:r>
              <a:rPr lang="en-GB" dirty="0" err="1"/>
              <a:t>penggunaan</a:t>
            </a:r>
            <a:r>
              <a:rPr lang="en-GB" dirty="0"/>
              <a:t> </a:t>
            </a:r>
            <a:r>
              <a:rPr lang="en-GB" dirty="0" err="1"/>
              <a:t>seruling</a:t>
            </a:r>
            <a:r>
              <a:rPr lang="en-GB" dirty="0"/>
              <a:t> </a:t>
            </a:r>
            <a:r>
              <a:rPr lang="en-GB" dirty="0" err="1"/>
              <a:t>hingga</a:t>
            </a:r>
            <a:r>
              <a:rPr lang="en-GB" dirty="0"/>
              <a:t> </a:t>
            </a:r>
            <a:r>
              <a:rPr lang="en-GB" dirty="0" err="1"/>
              <a:t>permainan</a:t>
            </a:r>
            <a:r>
              <a:rPr lang="en-GB" dirty="0"/>
              <a:t> </a:t>
            </a:r>
            <a:r>
              <a:rPr lang="en-GB" dirty="0" err="1"/>
              <a:t>genderang</a:t>
            </a:r>
            <a:r>
              <a:rPr lang="en-GB" dirty="0"/>
              <a:t> </a:t>
            </a:r>
            <a:r>
              <a:rPr lang="en-GB" dirty="0" err="1"/>
              <a:t>dalam</a:t>
            </a:r>
            <a:r>
              <a:rPr lang="en-GB" dirty="0"/>
              <a:t> </a:t>
            </a:r>
            <a:r>
              <a:rPr lang="en-GB" dirty="0" err="1"/>
              <a:t>kehidupan</a:t>
            </a:r>
            <a:r>
              <a:rPr lang="en-GB" dirty="0"/>
              <a:t> </a:t>
            </a:r>
            <a:r>
              <a:rPr lang="en-GB" dirty="0" err="1"/>
              <a:t>sehari-hari</a:t>
            </a:r>
            <a:r>
              <a:rPr lang="en-GB" dirty="0"/>
              <a:t>. </a:t>
            </a:r>
            <a:endParaRPr dirty="0"/>
          </a:p>
          <a:p>
            <a:pPr marL="0" lvl="0" indent="177800" algn="l" rtl="0">
              <a:spcBef>
                <a:spcPts val="0"/>
              </a:spcBef>
              <a:spcAft>
                <a:spcPts val="0"/>
              </a:spcAft>
              <a:buClr>
                <a:schemeClr val="dk1"/>
              </a:buClr>
              <a:buSzPts val="1100"/>
              <a:buFont typeface="Arial"/>
              <a:buNone/>
            </a:pPr>
            <a:r>
              <a:rPr lang="en-GB" dirty="0" err="1"/>
              <a:t>Kebebasan</a:t>
            </a:r>
            <a:r>
              <a:rPr lang="en-GB" dirty="0"/>
              <a:t> </a:t>
            </a:r>
            <a:r>
              <a:rPr lang="en-GB" dirty="0" err="1"/>
              <a:t>beragama</a:t>
            </a:r>
            <a:r>
              <a:rPr lang="en-GB" dirty="0"/>
              <a:t> </a:t>
            </a:r>
            <a:r>
              <a:rPr lang="en-GB" dirty="0" err="1"/>
              <a:t>atau</a:t>
            </a:r>
            <a:r>
              <a:rPr lang="en-GB" dirty="0"/>
              <a:t> </a:t>
            </a:r>
            <a:r>
              <a:rPr lang="en-GB" dirty="0" err="1"/>
              <a:t>berkeyakinan</a:t>
            </a:r>
            <a:r>
              <a:rPr lang="en-GB" dirty="0"/>
              <a:t> juga </a:t>
            </a:r>
            <a:r>
              <a:rPr lang="en-GB" dirty="0" err="1"/>
              <a:t>melindungi</a:t>
            </a:r>
            <a:r>
              <a:rPr lang="en-GB" dirty="0"/>
              <a:t> </a:t>
            </a:r>
            <a:r>
              <a:rPr lang="en-GB" dirty="0" err="1"/>
              <a:t>hak-hak</a:t>
            </a:r>
            <a:r>
              <a:rPr lang="en-GB" dirty="0"/>
              <a:t> </a:t>
            </a:r>
            <a:r>
              <a:rPr lang="en-GB" dirty="0" err="1"/>
              <a:t>ini</a:t>
            </a:r>
            <a:r>
              <a:rPr lang="en-GB" dirty="0"/>
              <a:t>. Mari </a:t>
            </a:r>
            <a:r>
              <a:rPr lang="en-GB" dirty="0" err="1"/>
              <a:t>kita</a:t>
            </a:r>
            <a:r>
              <a:rPr lang="en-GB" dirty="0"/>
              <a:t> </a:t>
            </a:r>
            <a:r>
              <a:rPr lang="en-GB" dirty="0" err="1"/>
              <a:t>lihat</a:t>
            </a:r>
            <a:r>
              <a:rPr lang="en-GB" dirty="0"/>
              <a:t> </a:t>
            </a:r>
            <a:r>
              <a:rPr lang="en-GB" dirty="0" err="1"/>
              <a:t>lagi</a:t>
            </a:r>
            <a:r>
              <a:rPr lang="en-GB" dirty="0"/>
              <a:t> pada </a:t>
            </a:r>
            <a:r>
              <a:rPr lang="en-GB" dirty="0" err="1"/>
              <a:t>Perjanjian</a:t>
            </a:r>
            <a:r>
              <a:rPr lang="en-GB" dirty="0"/>
              <a:t>:</a:t>
            </a:r>
            <a:endParaRPr dirty="0"/>
          </a:p>
        </p:txBody>
      </p:sp>
      <p:sp>
        <p:nvSpPr>
          <p:cNvPr id="361" name="Google Shape;361;p3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62" name="Google Shape;362;p3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363" name="Google Shape;363;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a:t>Pasal 18 </a:t>
            </a:r>
            <a:r>
              <a:rPr lang="en-GB" dirty="0" err="1"/>
              <a:t>mengatakan</a:t>
            </a:r>
            <a:r>
              <a:rPr lang="en-GB" dirty="0"/>
              <a:t>: </a:t>
            </a:r>
            <a:endParaRPr dirty="0"/>
          </a:p>
          <a:p>
            <a:pPr marL="107950" marR="180340" lvl="0" indent="0" algn="l" rtl="0">
              <a:spcBef>
                <a:spcPts val="0"/>
              </a:spcBef>
              <a:spcAft>
                <a:spcPts val="0"/>
              </a:spcAft>
              <a:buClr>
                <a:schemeClr val="dk1"/>
              </a:buClr>
              <a:buSzPts val="1100"/>
              <a:buFont typeface="Arial"/>
              <a:buNone/>
            </a:pPr>
            <a:r>
              <a:rPr lang="en-GB" dirty="0"/>
              <a:t>“Hak </a:t>
            </a:r>
            <a:r>
              <a:rPr lang="en-GB" dirty="0" err="1"/>
              <a:t>ini</a:t>
            </a:r>
            <a:r>
              <a:rPr lang="en-GB" dirty="0"/>
              <a:t> </a:t>
            </a:r>
            <a:r>
              <a:rPr lang="en-GB" dirty="0" err="1"/>
              <a:t>meliputi</a:t>
            </a:r>
            <a:r>
              <a:rPr lang="en-GB" dirty="0"/>
              <a:t> … </a:t>
            </a:r>
            <a:r>
              <a:rPr lang="en-GB" dirty="0" err="1"/>
              <a:t>kebebasan</a:t>
            </a:r>
            <a:r>
              <a:rPr lang="en-GB" dirty="0"/>
              <a:t>, </a:t>
            </a:r>
            <a:r>
              <a:rPr lang="en-GB" dirty="0" err="1"/>
              <a:t>baik</a:t>
            </a:r>
            <a:r>
              <a:rPr lang="en-GB" dirty="0"/>
              <a:t> </a:t>
            </a:r>
            <a:r>
              <a:rPr lang="en-GB" dirty="0" err="1"/>
              <a:t>secara</a:t>
            </a:r>
            <a:r>
              <a:rPr lang="en-GB" dirty="0"/>
              <a:t> </a:t>
            </a:r>
            <a:r>
              <a:rPr lang="en-GB" dirty="0" err="1"/>
              <a:t>sendiri-sendiri</a:t>
            </a:r>
            <a:r>
              <a:rPr lang="en-GB" dirty="0"/>
              <a:t> </a:t>
            </a:r>
            <a:r>
              <a:rPr lang="en-GB" dirty="0" err="1"/>
              <a:t>maupun</a:t>
            </a:r>
            <a:r>
              <a:rPr lang="en-GB" dirty="0"/>
              <a:t> </a:t>
            </a:r>
            <a:r>
              <a:rPr lang="en-GB" dirty="0" err="1"/>
              <a:t>bersama-sama</a:t>
            </a:r>
            <a:r>
              <a:rPr lang="en-GB" dirty="0"/>
              <a:t> </a:t>
            </a:r>
            <a:r>
              <a:rPr lang="en-GB" dirty="0" err="1"/>
              <a:t>dengan</a:t>
            </a:r>
            <a:r>
              <a:rPr lang="en-GB" dirty="0"/>
              <a:t> orang lain dan di </a:t>
            </a:r>
            <a:r>
              <a:rPr lang="en-GB" dirty="0" err="1"/>
              <a:t>tempat</a:t>
            </a:r>
            <a:r>
              <a:rPr lang="en-GB" dirty="0"/>
              <a:t> </a:t>
            </a:r>
            <a:r>
              <a:rPr lang="en-GB" dirty="0" err="1"/>
              <a:t>umum</a:t>
            </a:r>
            <a:r>
              <a:rPr lang="en-GB" dirty="0"/>
              <a:t> </a:t>
            </a:r>
            <a:r>
              <a:rPr lang="en-GB" dirty="0" err="1"/>
              <a:t>atau</a:t>
            </a:r>
            <a:r>
              <a:rPr lang="en-GB" dirty="0"/>
              <a:t> </a:t>
            </a:r>
            <a:r>
              <a:rPr lang="en-GB" dirty="0" err="1"/>
              <a:t>tertutup</a:t>
            </a:r>
            <a:r>
              <a:rPr lang="en-GB" dirty="0"/>
              <a:t>, </a:t>
            </a:r>
            <a:r>
              <a:rPr lang="en-GB" dirty="0" err="1"/>
              <a:t>untuk</a:t>
            </a:r>
            <a:r>
              <a:rPr lang="en-GB" dirty="0"/>
              <a:t> </a:t>
            </a:r>
            <a:r>
              <a:rPr lang="en-GB" dirty="0" err="1"/>
              <a:t>menjalankan</a:t>
            </a:r>
            <a:r>
              <a:rPr lang="en-GB" dirty="0"/>
              <a:t> agama </a:t>
            </a:r>
            <a:r>
              <a:rPr lang="en-GB" dirty="0" err="1"/>
              <a:t>atau</a:t>
            </a:r>
            <a:r>
              <a:rPr lang="en-GB" dirty="0"/>
              <a:t> </a:t>
            </a:r>
            <a:r>
              <a:rPr lang="en-GB" dirty="0" err="1"/>
              <a:t>keyakinannya</a:t>
            </a:r>
            <a:r>
              <a:rPr lang="en-GB" dirty="0"/>
              <a:t> </a:t>
            </a:r>
            <a:r>
              <a:rPr lang="en-GB" dirty="0" err="1"/>
              <a:t>dalam</a:t>
            </a:r>
            <a:r>
              <a:rPr lang="en-GB" dirty="0"/>
              <a:t> </a:t>
            </a:r>
            <a:r>
              <a:rPr lang="en-GB" dirty="0" err="1"/>
              <a:t>peribadatan</a:t>
            </a:r>
            <a:r>
              <a:rPr lang="en-GB" dirty="0"/>
              <a:t>, </a:t>
            </a:r>
            <a:r>
              <a:rPr lang="en-GB" dirty="0" err="1"/>
              <a:t>ketaatan</a:t>
            </a:r>
            <a:r>
              <a:rPr lang="en-GB" dirty="0"/>
              <a:t>, </a:t>
            </a:r>
            <a:r>
              <a:rPr lang="en-GB" dirty="0" err="1"/>
              <a:t>pengamalan</a:t>
            </a:r>
            <a:r>
              <a:rPr lang="en-GB" dirty="0"/>
              <a:t> dan </a:t>
            </a:r>
            <a:r>
              <a:rPr lang="en-GB" dirty="0" err="1"/>
              <a:t>pengajaran</a:t>
            </a:r>
            <a:r>
              <a:rPr lang="en-GB" dirty="0"/>
              <a:t>.”</a:t>
            </a:r>
            <a:br>
              <a:rPr lang="en-GB" dirty="0"/>
            </a:br>
            <a:endParaRPr dirty="0"/>
          </a:p>
          <a:p>
            <a:pPr marL="0" lvl="0" indent="180340" algn="l" rtl="0">
              <a:spcBef>
                <a:spcPts val="0"/>
              </a:spcBef>
              <a:spcAft>
                <a:spcPts val="0"/>
              </a:spcAft>
              <a:buClr>
                <a:schemeClr val="dk1"/>
              </a:buClr>
              <a:buSzPts val="1100"/>
              <a:buFont typeface="Arial"/>
              <a:buNone/>
            </a:pPr>
            <a:r>
              <a:rPr lang="en-GB" dirty="0"/>
              <a:t>Kita </a:t>
            </a:r>
            <a:r>
              <a:rPr lang="en-GB" dirty="0" err="1"/>
              <a:t>memiliki</a:t>
            </a:r>
            <a:r>
              <a:rPr lang="en-GB" dirty="0"/>
              <a:t> </a:t>
            </a:r>
            <a:r>
              <a:rPr lang="en-GB" dirty="0" err="1"/>
              <a:t>hak</a:t>
            </a:r>
            <a:r>
              <a:rPr lang="en-GB" dirty="0"/>
              <a:t> </a:t>
            </a:r>
            <a:r>
              <a:rPr lang="en-GB" dirty="0" err="1"/>
              <a:t>untuk</a:t>
            </a:r>
            <a:r>
              <a:rPr lang="en-GB" dirty="0"/>
              <a:t> </a:t>
            </a:r>
            <a:r>
              <a:rPr lang="en-GB" dirty="0" err="1"/>
              <a:t>berdoa</a:t>
            </a:r>
            <a:r>
              <a:rPr lang="en-GB" dirty="0"/>
              <a:t> </a:t>
            </a:r>
            <a:r>
              <a:rPr lang="en-GB" dirty="0" err="1"/>
              <a:t>secara</a:t>
            </a:r>
            <a:r>
              <a:rPr lang="en-GB" dirty="0"/>
              <a:t> </a:t>
            </a:r>
            <a:r>
              <a:rPr lang="en-GB" dirty="0" err="1"/>
              <a:t>pribadi</a:t>
            </a:r>
            <a:r>
              <a:rPr lang="en-GB" dirty="0"/>
              <a:t> dan </a:t>
            </a:r>
            <a:r>
              <a:rPr lang="en-GB" dirty="0" err="1"/>
              <a:t>untuk</a:t>
            </a:r>
            <a:r>
              <a:rPr lang="en-GB" dirty="0"/>
              <a:t> </a:t>
            </a:r>
            <a:r>
              <a:rPr lang="en-GB" dirty="0" err="1"/>
              <a:t>mengekspresikan</a:t>
            </a:r>
            <a:r>
              <a:rPr lang="en-GB" dirty="0"/>
              <a:t> agama </a:t>
            </a:r>
            <a:r>
              <a:rPr lang="en-GB" dirty="0" err="1"/>
              <a:t>atau</a:t>
            </a:r>
            <a:r>
              <a:rPr lang="en-GB" dirty="0"/>
              <a:t> </a:t>
            </a:r>
            <a:r>
              <a:rPr lang="en-GB" dirty="0" err="1"/>
              <a:t>keyakinan</a:t>
            </a:r>
            <a:r>
              <a:rPr lang="en-GB" dirty="0"/>
              <a:t> </a:t>
            </a:r>
            <a:r>
              <a:rPr lang="en-GB" dirty="0" err="1"/>
              <a:t>kita</a:t>
            </a:r>
            <a:r>
              <a:rPr lang="en-GB" dirty="0"/>
              <a:t> </a:t>
            </a:r>
            <a:r>
              <a:rPr lang="en-GB" dirty="0" err="1"/>
              <a:t>sebagai</a:t>
            </a:r>
            <a:r>
              <a:rPr lang="en-GB" dirty="0"/>
              <a:t> </a:t>
            </a:r>
            <a:r>
              <a:rPr lang="en-GB" dirty="0" err="1"/>
              <a:t>bagian</a:t>
            </a:r>
            <a:r>
              <a:rPr lang="en-GB" dirty="0"/>
              <a:t> </a:t>
            </a:r>
            <a:r>
              <a:rPr lang="en-GB" dirty="0" err="1"/>
              <a:t>dari</a:t>
            </a:r>
            <a:r>
              <a:rPr lang="en-GB" dirty="0"/>
              <a:t> </a:t>
            </a:r>
            <a:r>
              <a:rPr lang="en-GB" dirty="0" err="1"/>
              <a:t>komunitas</a:t>
            </a:r>
            <a:r>
              <a:rPr lang="en-GB" dirty="0"/>
              <a:t>, </a:t>
            </a:r>
            <a:r>
              <a:rPr lang="en-GB" dirty="0" err="1"/>
              <a:t>dengan</a:t>
            </a:r>
            <a:r>
              <a:rPr lang="en-GB" dirty="0"/>
              <a:t> ibadah dan </a:t>
            </a:r>
            <a:r>
              <a:rPr lang="en-GB" dirty="0" err="1"/>
              <a:t>tradisi</a:t>
            </a:r>
            <a:r>
              <a:rPr lang="en-GB" dirty="0"/>
              <a:t> </a:t>
            </a:r>
            <a:r>
              <a:rPr lang="en-GB" dirty="0" err="1"/>
              <a:t>kolektif</a:t>
            </a:r>
            <a:r>
              <a:rPr lang="en-GB" dirty="0"/>
              <a:t>. Dan </a:t>
            </a:r>
            <a:r>
              <a:rPr lang="en-GB" dirty="0" err="1"/>
              <a:t>komunitas</a:t>
            </a:r>
            <a:r>
              <a:rPr lang="en-GB" dirty="0"/>
              <a:t> </a:t>
            </a:r>
            <a:r>
              <a:rPr lang="en-GB" dirty="0" err="1"/>
              <a:t>itu</a:t>
            </a:r>
            <a:r>
              <a:rPr lang="en-GB" dirty="0"/>
              <a:t> juga </a:t>
            </a:r>
            <a:r>
              <a:rPr lang="en-GB" dirty="0" err="1"/>
              <a:t>memiliki</a:t>
            </a:r>
            <a:r>
              <a:rPr lang="en-GB" dirty="0"/>
              <a:t> </a:t>
            </a:r>
            <a:r>
              <a:rPr lang="en-GB" dirty="0" err="1"/>
              <a:t>hak</a:t>
            </a:r>
            <a:r>
              <a:rPr lang="en-GB" dirty="0"/>
              <a:t> – </a:t>
            </a:r>
            <a:r>
              <a:rPr lang="en-GB" dirty="0" err="1"/>
              <a:t>bukan</a:t>
            </a:r>
            <a:r>
              <a:rPr lang="en-GB" dirty="0"/>
              <a:t> </a:t>
            </a:r>
            <a:r>
              <a:rPr lang="en-GB" dirty="0" err="1"/>
              <a:t>hak</a:t>
            </a:r>
            <a:r>
              <a:rPr lang="en-GB" dirty="0"/>
              <a:t> </a:t>
            </a:r>
            <a:r>
              <a:rPr lang="en-GB" dirty="0" err="1"/>
              <a:t>untuk</a:t>
            </a:r>
            <a:r>
              <a:rPr lang="en-GB" dirty="0"/>
              <a:t> </a:t>
            </a:r>
            <a:r>
              <a:rPr lang="en-GB" dirty="0" err="1"/>
              <a:t>mengontrol</a:t>
            </a:r>
            <a:r>
              <a:rPr lang="en-GB" dirty="0"/>
              <a:t> </a:t>
            </a:r>
            <a:r>
              <a:rPr lang="en-GB" dirty="0" err="1"/>
              <a:t>anggotanya</a:t>
            </a:r>
            <a:r>
              <a:rPr lang="en-GB" dirty="0"/>
              <a:t>, </a:t>
            </a:r>
            <a:r>
              <a:rPr lang="en-GB" dirty="0" err="1"/>
              <a:t>tetapi</a:t>
            </a:r>
            <a:r>
              <a:rPr lang="en-GB" dirty="0"/>
              <a:t> </a:t>
            </a:r>
            <a:r>
              <a:rPr lang="en-GB" dirty="0" err="1"/>
              <a:t>hak</a:t>
            </a:r>
            <a:r>
              <a:rPr lang="en-GB" dirty="0"/>
              <a:t> </a:t>
            </a:r>
            <a:r>
              <a:rPr lang="en-GB" dirty="0" err="1"/>
              <a:t>dalam</a:t>
            </a:r>
            <a:r>
              <a:rPr lang="en-GB" dirty="0"/>
              <a:t> </a:t>
            </a:r>
            <a:r>
              <a:rPr lang="en-GB" dirty="0" err="1"/>
              <a:t>hubungannya</a:t>
            </a:r>
            <a:r>
              <a:rPr lang="en-GB" dirty="0"/>
              <a:t> </a:t>
            </a:r>
            <a:r>
              <a:rPr lang="en-GB" dirty="0" err="1"/>
              <a:t>dengan</a:t>
            </a:r>
            <a:r>
              <a:rPr lang="en-GB" dirty="0"/>
              <a:t> negara. </a:t>
            </a:r>
            <a:r>
              <a:rPr lang="en-GB" dirty="0" err="1"/>
              <a:t>Misalnya</a:t>
            </a:r>
            <a:r>
              <a:rPr lang="en-GB" dirty="0"/>
              <a:t>, negara </a:t>
            </a:r>
            <a:r>
              <a:rPr lang="en-GB" dirty="0" err="1"/>
              <a:t>harus</a:t>
            </a:r>
            <a:r>
              <a:rPr lang="en-GB" dirty="0"/>
              <a:t> </a:t>
            </a:r>
            <a:r>
              <a:rPr lang="en-GB" dirty="0" err="1"/>
              <a:t>memastikan</a:t>
            </a:r>
            <a:r>
              <a:rPr lang="en-GB" dirty="0"/>
              <a:t> </a:t>
            </a:r>
            <a:r>
              <a:rPr lang="en-GB" dirty="0" err="1"/>
              <a:t>bahwa</a:t>
            </a:r>
            <a:r>
              <a:rPr lang="en-GB" dirty="0"/>
              <a:t> </a:t>
            </a:r>
            <a:r>
              <a:rPr lang="en-GB" dirty="0" err="1"/>
              <a:t>komunitas</a:t>
            </a:r>
            <a:r>
              <a:rPr lang="en-GB" dirty="0"/>
              <a:t> agama dan </a:t>
            </a:r>
            <a:r>
              <a:rPr lang="en-GB" dirty="0" err="1"/>
              <a:t>keyakinan</a:t>
            </a:r>
            <a:r>
              <a:rPr lang="en-GB" dirty="0"/>
              <a:t> </a:t>
            </a:r>
            <a:r>
              <a:rPr lang="en-GB" dirty="0" err="1"/>
              <a:t>dapat</a:t>
            </a:r>
            <a:r>
              <a:rPr lang="en-GB" dirty="0"/>
              <a:t> </a:t>
            </a:r>
            <a:r>
              <a:rPr lang="en-GB" dirty="0" err="1"/>
              <a:t>memperoleh</a:t>
            </a:r>
            <a:r>
              <a:rPr lang="en-GB" dirty="0"/>
              <a:t> </a:t>
            </a:r>
            <a:r>
              <a:rPr lang="en-GB" dirty="0" err="1"/>
              <a:t>identitas</a:t>
            </a:r>
            <a:r>
              <a:rPr lang="en-GB" dirty="0"/>
              <a:t> </a:t>
            </a:r>
            <a:r>
              <a:rPr lang="en-GB" dirty="0" err="1"/>
              <a:t>hukum</a:t>
            </a:r>
            <a:r>
              <a:rPr lang="en-GB" dirty="0"/>
              <a:t> </a:t>
            </a:r>
            <a:r>
              <a:rPr lang="en-GB" dirty="0" err="1"/>
              <a:t>jika</a:t>
            </a:r>
            <a:r>
              <a:rPr lang="en-GB" dirty="0"/>
              <a:t> </a:t>
            </a:r>
            <a:r>
              <a:rPr lang="en-GB" dirty="0" err="1"/>
              <a:t>mereka</a:t>
            </a:r>
            <a:r>
              <a:rPr lang="en-GB" dirty="0"/>
              <a:t> </a:t>
            </a:r>
            <a:r>
              <a:rPr lang="en-GB" dirty="0" err="1"/>
              <a:t>mau</a:t>
            </a:r>
            <a:r>
              <a:rPr lang="en-GB" dirty="0"/>
              <a:t>, </a:t>
            </a:r>
            <a:r>
              <a:rPr lang="en-GB" dirty="0" err="1"/>
              <a:t>sehingga</a:t>
            </a:r>
            <a:r>
              <a:rPr lang="en-GB" dirty="0"/>
              <a:t> </a:t>
            </a:r>
            <a:r>
              <a:rPr lang="en-GB" dirty="0" err="1"/>
              <a:t>mereka</a:t>
            </a:r>
            <a:r>
              <a:rPr lang="en-GB" dirty="0"/>
              <a:t> </a:t>
            </a:r>
            <a:r>
              <a:rPr lang="en-GB" dirty="0" err="1"/>
              <a:t>dapat</a:t>
            </a:r>
            <a:r>
              <a:rPr lang="en-GB" dirty="0"/>
              <a:t> </a:t>
            </a:r>
            <a:r>
              <a:rPr lang="en-GB" dirty="0" err="1"/>
              <a:t>memiliki</a:t>
            </a:r>
            <a:r>
              <a:rPr lang="en-GB" dirty="0"/>
              <a:t> </a:t>
            </a:r>
            <a:r>
              <a:rPr lang="en-GB" dirty="0" err="1"/>
              <a:t>rekening</a:t>
            </a:r>
            <a:r>
              <a:rPr lang="en-GB" dirty="0"/>
              <a:t> bank, </a:t>
            </a:r>
            <a:r>
              <a:rPr lang="en-GB" dirty="0" err="1"/>
              <a:t>mempekerjakan</a:t>
            </a:r>
            <a:r>
              <a:rPr lang="en-GB" dirty="0"/>
              <a:t> orang, dan </a:t>
            </a:r>
            <a:r>
              <a:rPr lang="en-GB" dirty="0" err="1"/>
              <a:t>memiliki</a:t>
            </a:r>
            <a:r>
              <a:rPr lang="en-GB" dirty="0"/>
              <a:t> </a:t>
            </a:r>
            <a:r>
              <a:rPr lang="en-GB" dirty="0" err="1"/>
              <a:t>bangunan</a:t>
            </a:r>
            <a:r>
              <a:rPr lang="en-GB" dirty="0"/>
              <a:t>. </a:t>
            </a:r>
            <a:endParaRPr dirty="0"/>
          </a:p>
          <a:p>
            <a:pPr marL="0" lvl="0" indent="180340" algn="l" rtl="0">
              <a:spcBef>
                <a:spcPts val="0"/>
              </a:spcBef>
              <a:spcAft>
                <a:spcPts val="0"/>
              </a:spcAft>
              <a:buClr>
                <a:schemeClr val="dk1"/>
              </a:buClr>
              <a:buSzPts val="1100"/>
              <a:buFont typeface="Arial"/>
              <a:buNone/>
            </a:pPr>
            <a:r>
              <a:rPr lang="en-GB" dirty="0"/>
              <a:t>Ada </a:t>
            </a:r>
            <a:r>
              <a:rPr lang="en-GB" dirty="0" err="1"/>
              <a:t>banyak</a:t>
            </a:r>
            <a:r>
              <a:rPr lang="en-GB" dirty="0"/>
              <a:t> </a:t>
            </a:r>
            <a:r>
              <a:rPr lang="en-GB" dirty="0" err="1"/>
              <a:t>cara</a:t>
            </a:r>
            <a:r>
              <a:rPr lang="en-GB" dirty="0"/>
              <a:t> </a:t>
            </a:r>
            <a:r>
              <a:rPr lang="en-GB" dirty="0" err="1"/>
              <a:t>berbeda</a:t>
            </a:r>
            <a:r>
              <a:rPr lang="en-GB" dirty="0"/>
              <a:t> </a:t>
            </a:r>
            <a:r>
              <a:rPr lang="en-GB" dirty="0" err="1"/>
              <a:t>bagi</a:t>
            </a:r>
            <a:r>
              <a:rPr lang="en-GB" dirty="0"/>
              <a:t> </a:t>
            </a:r>
            <a:r>
              <a:rPr lang="en-GB" dirty="0" err="1"/>
              <a:t>individu</a:t>
            </a:r>
            <a:r>
              <a:rPr lang="en-GB" dirty="0"/>
              <a:t> dan </a:t>
            </a:r>
            <a:r>
              <a:rPr lang="en-GB" dirty="0" err="1"/>
              <a:t>kelompok</a:t>
            </a:r>
            <a:r>
              <a:rPr lang="en-GB" dirty="0"/>
              <a:t> </a:t>
            </a:r>
            <a:r>
              <a:rPr lang="en-GB" dirty="0" err="1"/>
              <a:t>untuk</a:t>
            </a:r>
            <a:r>
              <a:rPr lang="en-GB" dirty="0"/>
              <a:t> </a:t>
            </a:r>
            <a:r>
              <a:rPr lang="en-GB" dirty="0" err="1"/>
              <a:t>menjalankan</a:t>
            </a:r>
            <a:r>
              <a:rPr lang="en-GB" dirty="0"/>
              <a:t> agama </a:t>
            </a:r>
            <a:r>
              <a:rPr lang="en-GB" dirty="0" err="1"/>
              <a:t>atau</a:t>
            </a:r>
            <a:r>
              <a:rPr lang="en-GB" dirty="0"/>
              <a:t> </a:t>
            </a:r>
            <a:r>
              <a:rPr lang="en-GB" dirty="0" err="1"/>
              <a:t>keyakinan</a:t>
            </a:r>
            <a:r>
              <a:rPr lang="en-GB" dirty="0"/>
              <a:t>, dan para </a:t>
            </a:r>
            <a:r>
              <a:rPr lang="en-GB" dirty="0" err="1"/>
              <a:t>ahli</a:t>
            </a:r>
            <a:r>
              <a:rPr lang="en-GB" dirty="0"/>
              <a:t> </a:t>
            </a:r>
            <a:r>
              <a:rPr lang="en-GB" dirty="0" err="1"/>
              <a:t>Perserikatan</a:t>
            </a:r>
            <a:r>
              <a:rPr lang="en-GB" dirty="0"/>
              <a:t> </a:t>
            </a:r>
            <a:r>
              <a:rPr lang="en-GB" dirty="0" err="1"/>
              <a:t>Bangsa-Bangsa</a:t>
            </a:r>
            <a:r>
              <a:rPr lang="en-GB" dirty="0"/>
              <a:t> </a:t>
            </a:r>
            <a:r>
              <a:rPr lang="en-GB" dirty="0" err="1"/>
              <a:t>telah</a:t>
            </a:r>
            <a:r>
              <a:rPr lang="en-GB" dirty="0"/>
              <a:t> </a:t>
            </a:r>
            <a:r>
              <a:rPr lang="en-GB" dirty="0" err="1"/>
              <a:t>memberikan</a:t>
            </a:r>
            <a:r>
              <a:rPr lang="en-GB" dirty="0"/>
              <a:t> </a:t>
            </a:r>
            <a:r>
              <a:rPr lang="en-GB" dirty="0" err="1"/>
              <a:t>banyak</a:t>
            </a:r>
            <a:r>
              <a:rPr lang="en-GB" dirty="0"/>
              <a:t> </a:t>
            </a:r>
            <a:r>
              <a:rPr lang="en-GB" dirty="0" err="1"/>
              <a:t>contoh</a:t>
            </a:r>
            <a:r>
              <a:rPr lang="en-GB" dirty="0"/>
              <a:t> </a:t>
            </a:r>
            <a:r>
              <a:rPr lang="en-GB" dirty="0" err="1"/>
              <a:t>kegiatan</a:t>
            </a:r>
            <a:r>
              <a:rPr lang="en-GB" dirty="0"/>
              <a:t> yang </a:t>
            </a:r>
            <a:r>
              <a:rPr lang="en-GB" dirty="0" err="1"/>
              <a:t>dilindungi</a:t>
            </a:r>
            <a:r>
              <a:rPr lang="en-GB" dirty="0"/>
              <a:t>. </a:t>
            </a:r>
            <a:r>
              <a:rPr lang="en-GB" dirty="0" err="1"/>
              <a:t>Misalnya</a:t>
            </a:r>
            <a:r>
              <a:rPr lang="en-GB" dirty="0"/>
              <a:t>, </a:t>
            </a:r>
            <a:r>
              <a:rPr lang="en-GB" dirty="0" err="1"/>
              <a:t>kita</a:t>
            </a:r>
            <a:r>
              <a:rPr lang="en-GB" dirty="0"/>
              <a:t> </a:t>
            </a:r>
            <a:r>
              <a:rPr lang="en-GB" dirty="0" err="1"/>
              <a:t>memiliki</a:t>
            </a:r>
            <a:r>
              <a:rPr lang="en-GB" dirty="0"/>
              <a:t> </a:t>
            </a:r>
            <a:r>
              <a:rPr lang="en-GB" dirty="0" err="1"/>
              <a:t>hak</a:t>
            </a:r>
            <a:r>
              <a:rPr lang="en-GB" dirty="0"/>
              <a:t>:</a:t>
            </a:r>
            <a:endParaRPr dirty="0"/>
          </a:p>
        </p:txBody>
      </p:sp>
      <p:sp>
        <p:nvSpPr>
          <p:cNvPr id="370" name="Google Shape;370;p3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71" name="Google Shape;371;p3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372" name="Google Shape;372;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1" indent="-171450" algn="l" rtl="0">
              <a:spcBef>
                <a:spcPts val="0"/>
              </a:spcBef>
              <a:spcAft>
                <a:spcPts val="0"/>
              </a:spcAft>
              <a:buClr>
                <a:schemeClr val="dk1"/>
              </a:buClr>
              <a:buSzPts val="1200"/>
              <a:buChar char="•"/>
            </a:pPr>
            <a:r>
              <a:rPr lang="en-GB" err="1"/>
              <a:t>Untuk</a:t>
            </a:r>
            <a:r>
              <a:rPr lang="en-GB" dirty="0"/>
              <a:t> </a:t>
            </a:r>
            <a:r>
              <a:rPr lang="en-GB" err="1"/>
              <a:t>berkumpul</a:t>
            </a:r>
            <a:r>
              <a:rPr lang="en-GB" dirty="0"/>
              <a:t> </a:t>
            </a:r>
            <a:r>
              <a:rPr lang="en-GB" err="1"/>
              <a:t>bersama</a:t>
            </a:r>
            <a:r>
              <a:rPr lang="en-GB" dirty="0"/>
              <a:t> </a:t>
            </a:r>
            <a:r>
              <a:rPr lang="en-GB" err="1"/>
              <a:t>untuk</a:t>
            </a:r>
            <a:r>
              <a:rPr lang="en-GB" dirty="0"/>
              <a:t> </a:t>
            </a:r>
            <a:r>
              <a:rPr lang="en-GB" err="1"/>
              <a:t>beribadah</a:t>
            </a:r>
            <a:r>
              <a:rPr lang="en-GB" dirty="0"/>
              <a:t>, </a:t>
            </a:r>
            <a:r>
              <a:rPr lang="en-GB" err="1"/>
              <a:t>merayakan</a:t>
            </a:r>
            <a:r>
              <a:rPr lang="en-GB" dirty="0"/>
              <a:t> festival dan </a:t>
            </a:r>
            <a:r>
              <a:rPr lang="en-GB" err="1"/>
              <a:t>merayakan</a:t>
            </a:r>
            <a:r>
              <a:rPr lang="en-GB" dirty="0"/>
              <a:t> </a:t>
            </a:r>
            <a:r>
              <a:rPr lang="en-GB" err="1"/>
              <a:t>hari-hari</a:t>
            </a:r>
            <a:r>
              <a:rPr lang="en-GB" dirty="0"/>
              <a:t> </a:t>
            </a:r>
            <a:r>
              <a:rPr lang="en-GB" err="1"/>
              <a:t>istirahat</a:t>
            </a:r>
            <a:r>
              <a:rPr lang="en-GB" dirty="0"/>
              <a:t>. </a:t>
            </a:r>
            <a:endParaRPr lang="en-US" dirty="0"/>
          </a:p>
          <a:p>
            <a:pPr marL="171450" lvl="1" indent="-171450" algn="l" rtl="0">
              <a:spcBef>
                <a:spcPts val="0"/>
              </a:spcBef>
              <a:spcAft>
                <a:spcPts val="0"/>
              </a:spcAft>
              <a:buClr>
                <a:schemeClr val="dk1"/>
              </a:buClr>
              <a:buSzPts val="1200"/>
              <a:buChar char="•"/>
            </a:pPr>
            <a:r>
              <a:rPr lang="en-GB" err="1"/>
              <a:t>Mengenakan</a:t>
            </a:r>
            <a:r>
              <a:rPr lang="en-GB" dirty="0"/>
              <a:t> </a:t>
            </a:r>
            <a:r>
              <a:rPr lang="en-GB" err="1"/>
              <a:t>pakaian</a:t>
            </a:r>
            <a:r>
              <a:rPr lang="en-GB" dirty="0"/>
              <a:t> </a:t>
            </a:r>
            <a:r>
              <a:rPr lang="en-GB" err="1"/>
              <a:t>keagamaan</a:t>
            </a:r>
            <a:r>
              <a:rPr lang="en-GB" dirty="0"/>
              <a:t> dan </a:t>
            </a:r>
            <a:r>
              <a:rPr lang="en-GB" err="1"/>
              <a:t>mengikuti</a:t>
            </a:r>
            <a:r>
              <a:rPr lang="en-GB" dirty="0"/>
              <a:t> diet/</a:t>
            </a:r>
            <a:r>
              <a:rPr lang="en-GB" err="1"/>
              <a:t>pola</a:t>
            </a:r>
            <a:r>
              <a:rPr lang="en-GB" dirty="0"/>
              <a:t> </a:t>
            </a:r>
            <a:r>
              <a:rPr lang="en-GB" err="1"/>
              <a:t>makan</a:t>
            </a:r>
            <a:r>
              <a:rPr lang="en-GB" dirty="0"/>
              <a:t> </a:t>
            </a:r>
            <a:r>
              <a:rPr lang="en-GB" err="1"/>
              <a:t>khusus</a:t>
            </a:r>
            <a:r>
              <a:rPr lang="en-GB" dirty="0"/>
              <a:t>. </a:t>
            </a:r>
            <a:endParaRPr dirty="0"/>
          </a:p>
          <a:p>
            <a:pPr marL="171450" lvl="1" indent="-171450" algn="l" rtl="0">
              <a:spcBef>
                <a:spcPts val="0"/>
              </a:spcBef>
              <a:spcAft>
                <a:spcPts val="0"/>
              </a:spcAft>
              <a:buClr>
                <a:schemeClr val="dk1"/>
              </a:buClr>
              <a:buSzPts val="1200"/>
              <a:buChar char="•"/>
            </a:pPr>
            <a:r>
              <a:rPr lang="en-GB" err="1"/>
              <a:t>Memiliki</a:t>
            </a:r>
            <a:r>
              <a:rPr lang="en-GB" dirty="0"/>
              <a:t> </a:t>
            </a:r>
            <a:r>
              <a:rPr lang="en-GB" err="1"/>
              <a:t>tempat</a:t>
            </a:r>
            <a:r>
              <a:rPr lang="en-GB" dirty="0"/>
              <a:t> ibadah, </a:t>
            </a:r>
            <a:r>
              <a:rPr lang="en-GB" err="1"/>
              <a:t>kuburan</a:t>
            </a:r>
            <a:r>
              <a:rPr lang="en-GB" dirty="0"/>
              <a:t> dan </a:t>
            </a:r>
            <a:r>
              <a:rPr lang="en-GB" err="1"/>
              <a:t>menampilkan</a:t>
            </a:r>
            <a:r>
              <a:rPr lang="en-GB" dirty="0"/>
              <a:t> </a:t>
            </a:r>
            <a:r>
              <a:rPr lang="en-GB" err="1"/>
              <a:t>simbol-simbol</a:t>
            </a:r>
            <a:r>
              <a:rPr lang="en-GB" dirty="0"/>
              <a:t> </a:t>
            </a:r>
            <a:r>
              <a:rPr lang="en-GB" err="1"/>
              <a:t>keagamaan</a:t>
            </a:r>
            <a:r>
              <a:rPr lang="en-GB" dirty="0"/>
              <a:t>. </a:t>
            </a:r>
            <a:endParaRPr dirty="0"/>
          </a:p>
          <a:p>
            <a:pPr marL="171450" lvl="1" indent="-171450" algn="l" rtl="0">
              <a:spcBef>
                <a:spcPts val="0"/>
              </a:spcBef>
              <a:spcAft>
                <a:spcPts val="0"/>
              </a:spcAft>
              <a:buClr>
                <a:schemeClr val="dk1"/>
              </a:buClr>
              <a:buSzPts val="1200"/>
              <a:buChar char="•"/>
            </a:pPr>
            <a:r>
              <a:rPr lang="en-GB" err="1"/>
              <a:t>Berperan</a:t>
            </a:r>
            <a:r>
              <a:rPr lang="en-GB" dirty="0"/>
              <a:t> </a:t>
            </a:r>
            <a:r>
              <a:rPr lang="en-GB" err="1"/>
              <a:t>dalam</a:t>
            </a:r>
            <a:r>
              <a:rPr lang="en-GB" dirty="0"/>
              <a:t> </a:t>
            </a:r>
            <a:r>
              <a:rPr lang="en-GB" err="1"/>
              <a:t>masyarakat</a:t>
            </a:r>
            <a:r>
              <a:rPr lang="en-GB" dirty="0"/>
              <a:t>, </a:t>
            </a:r>
            <a:r>
              <a:rPr lang="en-GB" err="1"/>
              <a:t>misalnya</a:t>
            </a:r>
            <a:r>
              <a:rPr lang="en-GB" dirty="0"/>
              <a:t> </a:t>
            </a:r>
            <a:r>
              <a:rPr lang="en-GB" err="1"/>
              <a:t>dengan</a:t>
            </a:r>
            <a:r>
              <a:rPr lang="en-GB" dirty="0"/>
              <a:t> </a:t>
            </a:r>
            <a:r>
              <a:rPr lang="en-GB" err="1"/>
              <a:t>membentuk</a:t>
            </a:r>
            <a:r>
              <a:rPr lang="en-GB" dirty="0"/>
              <a:t> </a:t>
            </a:r>
            <a:r>
              <a:rPr lang="en-GB" err="1"/>
              <a:t>organisasi</a:t>
            </a:r>
            <a:r>
              <a:rPr lang="en-GB" dirty="0"/>
              <a:t> </a:t>
            </a:r>
            <a:r>
              <a:rPr lang="en-GB" err="1"/>
              <a:t>amal</a:t>
            </a:r>
            <a:r>
              <a:rPr lang="en-GB" dirty="0"/>
              <a:t> da</a:t>
            </a:r>
            <a:r>
              <a:rPr lang="id-ID" dirty="0"/>
              <a:t>n.</a:t>
            </a:r>
            <a:endParaRPr dirty="0"/>
          </a:p>
          <a:p>
            <a:pPr marL="171450" lvl="1" indent="-171450" algn="l" rtl="0">
              <a:spcBef>
                <a:spcPts val="0"/>
              </a:spcBef>
              <a:spcAft>
                <a:spcPts val="0"/>
              </a:spcAft>
              <a:buClr>
                <a:schemeClr val="dk1"/>
              </a:buClr>
              <a:buSzPts val="1200"/>
              <a:buChar char="•"/>
            </a:pPr>
            <a:r>
              <a:rPr lang="en-GB" err="1"/>
              <a:t>Membicarakan</a:t>
            </a:r>
            <a:r>
              <a:rPr lang="en-GB" dirty="0"/>
              <a:t> dan </a:t>
            </a:r>
            <a:r>
              <a:rPr lang="en-GB" err="1"/>
              <a:t>mengajarkan</a:t>
            </a:r>
            <a:r>
              <a:rPr lang="en-GB" dirty="0"/>
              <a:t> agama </a:t>
            </a:r>
            <a:r>
              <a:rPr lang="en-GB" err="1"/>
              <a:t>atau</a:t>
            </a:r>
            <a:r>
              <a:rPr lang="en-GB" dirty="0"/>
              <a:t> </a:t>
            </a:r>
            <a:r>
              <a:rPr lang="en-GB" err="1"/>
              <a:t>kepercayaan</a:t>
            </a:r>
            <a:r>
              <a:rPr lang="en-GB" dirty="0"/>
              <a:t>, dan </a:t>
            </a:r>
            <a:r>
              <a:rPr lang="en-GB" err="1"/>
              <a:t>melatih</a:t>
            </a:r>
            <a:r>
              <a:rPr lang="en-GB" dirty="0"/>
              <a:t> </a:t>
            </a:r>
            <a:r>
              <a:rPr lang="en-GB" err="1"/>
              <a:t>atau</a:t>
            </a:r>
            <a:r>
              <a:rPr lang="en-GB" dirty="0"/>
              <a:t> </a:t>
            </a:r>
            <a:r>
              <a:rPr lang="en-GB" err="1"/>
              <a:t>mengangkat</a:t>
            </a:r>
            <a:r>
              <a:rPr lang="en-GB" dirty="0"/>
              <a:t> </a:t>
            </a:r>
            <a:r>
              <a:rPr lang="en-GB" err="1"/>
              <a:t>pemimpin</a:t>
            </a:r>
            <a:r>
              <a:rPr lang="en-GB" dirty="0"/>
              <a:t>. </a:t>
            </a:r>
            <a:endParaRPr dirty="0"/>
          </a:p>
          <a:p>
            <a:pPr marL="0" lvl="0" indent="0" algn="l" rtl="0">
              <a:spcBef>
                <a:spcPts val="0"/>
              </a:spcBef>
              <a:spcAft>
                <a:spcPts val="0"/>
              </a:spcAft>
              <a:buClr>
                <a:schemeClr val="dk1"/>
              </a:buClr>
              <a:buSzPts val="1100"/>
              <a:buFont typeface="Arial"/>
              <a:buNone/>
            </a:pPr>
            <a:r>
              <a:rPr lang="en-GB" dirty="0"/>
              <a:t>Pada </a:t>
            </a:r>
            <a:r>
              <a:rPr lang="en-GB" dirty="0" err="1"/>
              <a:t>titik</a:t>
            </a:r>
            <a:r>
              <a:rPr lang="en-GB" dirty="0"/>
              <a:t> </a:t>
            </a:r>
            <a:r>
              <a:rPr lang="en-GB" dirty="0" err="1"/>
              <a:t>ini</a:t>
            </a:r>
            <a:r>
              <a:rPr lang="en-GB" dirty="0"/>
              <a:t>, Anda </a:t>
            </a:r>
            <a:r>
              <a:rPr lang="en-GB" dirty="0" err="1"/>
              <a:t>mungkin</a:t>
            </a:r>
            <a:r>
              <a:rPr lang="en-GB" dirty="0"/>
              <a:t> </a:t>
            </a:r>
            <a:r>
              <a:rPr lang="en-GB" dirty="0" err="1"/>
              <a:t>berpikir</a:t>
            </a:r>
            <a:r>
              <a:rPr lang="en-GB" dirty="0"/>
              <a:t> </a:t>
            </a:r>
            <a:r>
              <a:rPr lang="en-GB" dirty="0" err="1"/>
              <a:t>hebat</a:t>
            </a:r>
            <a:r>
              <a:rPr lang="en-GB" dirty="0"/>
              <a:t> – </a:t>
            </a:r>
            <a:r>
              <a:rPr lang="en-GB" dirty="0" err="1"/>
              <a:t>ini</a:t>
            </a:r>
            <a:r>
              <a:rPr lang="en-GB" dirty="0"/>
              <a:t> </a:t>
            </a:r>
            <a:r>
              <a:rPr lang="en-GB" dirty="0" err="1"/>
              <a:t>adalah</a:t>
            </a:r>
            <a:r>
              <a:rPr lang="en-GB" dirty="0"/>
              <a:t> </a:t>
            </a:r>
            <a:r>
              <a:rPr lang="en-GB" dirty="0" err="1"/>
              <a:t>jenis</a:t>
            </a:r>
            <a:r>
              <a:rPr lang="en-GB" dirty="0"/>
              <a:t> </a:t>
            </a:r>
            <a:r>
              <a:rPr lang="en-GB" dirty="0" err="1"/>
              <a:t>hak</a:t>
            </a:r>
            <a:r>
              <a:rPr lang="en-GB" dirty="0"/>
              <a:t> yang </a:t>
            </a:r>
            <a:r>
              <a:rPr lang="en-GB" dirty="0" err="1"/>
              <a:t>saya</a:t>
            </a:r>
            <a:r>
              <a:rPr lang="en-GB" dirty="0"/>
              <a:t> </a:t>
            </a:r>
            <a:r>
              <a:rPr lang="en-GB" dirty="0" err="1"/>
              <a:t>inginkan</a:t>
            </a:r>
            <a:r>
              <a:rPr lang="en-GB" dirty="0"/>
              <a:t> </a:t>
            </a:r>
            <a:r>
              <a:rPr lang="en-GB" dirty="0" err="1"/>
              <a:t>untuk</a:t>
            </a:r>
            <a:r>
              <a:rPr lang="en-GB" dirty="0"/>
              <a:t> </a:t>
            </a:r>
            <a:r>
              <a:rPr lang="en-GB" dirty="0" err="1"/>
              <a:t>komunitas</a:t>
            </a:r>
            <a:r>
              <a:rPr lang="en-GB" dirty="0"/>
              <a:t> </a:t>
            </a:r>
            <a:r>
              <a:rPr lang="en-GB" dirty="0" err="1"/>
              <a:t>saya</a:t>
            </a:r>
            <a:r>
              <a:rPr lang="en-GB" dirty="0"/>
              <a:t>! Atau Anda </a:t>
            </a:r>
            <a:r>
              <a:rPr lang="en-GB" dirty="0" err="1"/>
              <a:t>mungkin</a:t>
            </a:r>
            <a:r>
              <a:rPr lang="en-GB" dirty="0"/>
              <a:t> </a:t>
            </a:r>
            <a:r>
              <a:rPr lang="en-GB" dirty="0" err="1"/>
              <a:t>mulai</a:t>
            </a:r>
            <a:r>
              <a:rPr lang="en-GB" dirty="0"/>
              <a:t> </a:t>
            </a:r>
            <a:r>
              <a:rPr lang="en-GB" dirty="0" err="1"/>
              <a:t>khawatir</a:t>
            </a:r>
            <a:r>
              <a:rPr lang="en-GB" dirty="0"/>
              <a:t>!</a:t>
            </a:r>
            <a:endParaRPr dirty="0"/>
          </a:p>
        </p:txBody>
      </p:sp>
      <p:sp>
        <p:nvSpPr>
          <p:cNvPr id="379" name="Google Shape;379;p3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80" name="Google Shape;380;p3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381" name="Google Shape;381;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err="1"/>
              <a:t>Kesukarelaan</a:t>
            </a:r>
            <a:r>
              <a:rPr lang="en-GB" b="1" dirty="0"/>
              <a:t> dan </a:t>
            </a:r>
            <a:r>
              <a:rPr lang="en-GB" b="1" dirty="0" err="1"/>
              <a:t>Kesetaraan</a:t>
            </a:r>
            <a:r>
              <a:rPr lang="en-GB" b="1" dirty="0"/>
              <a:t> </a:t>
            </a:r>
            <a:r>
              <a:rPr lang="en-GB" sz="1200" b="1" dirty="0">
                <a:solidFill>
                  <a:schemeClr val="dk1"/>
                </a:solidFill>
                <a:latin typeface="Calibri"/>
                <a:ea typeface="Calibri"/>
                <a:cs typeface="Calibri"/>
                <a:sym typeface="Calibri"/>
              </a:rPr>
              <a:t>– </a:t>
            </a:r>
            <a:r>
              <a:rPr lang="en-GB" b="1" dirty="0" err="1"/>
              <a:t>Jangan</a:t>
            </a:r>
            <a:r>
              <a:rPr lang="en-GB" b="1" dirty="0"/>
              <a:t> </a:t>
            </a:r>
            <a:r>
              <a:rPr lang="en-GB" b="1" dirty="0" err="1"/>
              <a:t>merugikan</a:t>
            </a:r>
            <a:r>
              <a:rPr lang="en-GB" b="1" dirty="0"/>
              <a:t> orang lain</a:t>
            </a:r>
            <a:r>
              <a:rPr lang="en-GB" sz="1200" b="1" dirty="0">
                <a:solidFill>
                  <a:schemeClr val="dk1"/>
                </a:solidFill>
                <a:latin typeface="Calibri"/>
                <a:ea typeface="Calibri"/>
                <a:cs typeface="Calibri"/>
                <a:sym typeface="Calibri"/>
              </a:rPr>
              <a:t>!</a:t>
            </a:r>
            <a:r>
              <a:rPr lang="en-GB" b="1" dirty="0"/>
              <a:t> </a:t>
            </a:r>
            <a:endParaRPr sz="1200" b="1" dirty="0">
              <a:solidFill>
                <a:schemeClr val="dk1"/>
              </a:solidFill>
              <a:latin typeface="Calibri"/>
              <a:ea typeface="Calibri"/>
              <a:cs typeface="Calibri"/>
              <a:sym typeface="Calibri"/>
            </a:endParaRPr>
          </a:p>
          <a:p>
            <a:pPr marL="0" lvl="0" indent="-2539" algn="l" rtl="0">
              <a:spcBef>
                <a:spcPts val="0"/>
              </a:spcBef>
              <a:spcAft>
                <a:spcPts val="0"/>
              </a:spcAft>
              <a:buClr>
                <a:schemeClr val="dk1"/>
              </a:buClr>
              <a:buSzPts val="1100"/>
              <a:buFont typeface="Arial"/>
              <a:buNone/>
            </a:pPr>
            <a:r>
              <a:rPr lang="en-GB" dirty="0" err="1"/>
              <a:t>Bagaimana</a:t>
            </a:r>
            <a:r>
              <a:rPr lang="en-GB" dirty="0"/>
              <a:t> </a:t>
            </a:r>
            <a:r>
              <a:rPr lang="en-GB" dirty="0" err="1"/>
              <a:t>dengan</a:t>
            </a:r>
            <a:r>
              <a:rPr lang="en-GB" dirty="0"/>
              <a:t> orang </a:t>
            </a:r>
            <a:r>
              <a:rPr lang="en-GB" dirty="0" err="1"/>
              <a:t>atau</a:t>
            </a:r>
            <a:r>
              <a:rPr lang="en-GB" dirty="0"/>
              <a:t> </a:t>
            </a:r>
            <a:r>
              <a:rPr lang="en-GB" dirty="0" err="1"/>
              <a:t>kelompok</a:t>
            </a:r>
            <a:r>
              <a:rPr lang="en-GB" dirty="0"/>
              <a:t> yang </a:t>
            </a:r>
            <a:r>
              <a:rPr lang="en-GB" dirty="0" err="1"/>
              <a:t>menggunakan</a:t>
            </a:r>
            <a:r>
              <a:rPr lang="en-GB" dirty="0"/>
              <a:t> agama </a:t>
            </a:r>
            <a:r>
              <a:rPr lang="en-GB" dirty="0" err="1"/>
              <a:t>atau</a:t>
            </a:r>
            <a:r>
              <a:rPr lang="en-GB" dirty="0"/>
              <a:t> </a:t>
            </a:r>
            <a:r>
              <a:rPr lang="en-GB" dirty="0" err="1"/>
              <a:t>keyakinannya</a:t>
            </a:r>
            <a:r>
              <a:rPr lang="en-GB" dirty="0"/>
              <a:t> </a:t>
            </a:r>
            <a:r>
              <a:rPr lang="en-GB" dirty="0" err="1"/>
              <a:t>untuk</a:t>
            </a:r>
            <a:r>
              <a:rPr lang="en-GB" dirty="0"/>
              <a:t> </a:t>
            </a:r>
            <a:r>
              <a:rPr lang="en-GB" dirty="0" err="1"/>
              <a:t>menyebarkan</a:t>
            </a:r>
            <a:r>
              <a:rPr lang="en-GB" dirty="0"/>
              <a:t> </a:t>
            </a:r>
            <a:r>
              <a:rPr lang="en-GB" dirty="0" err="1"/>
              <a:t>kebencian</a:t>
            </a:r>
            <a:r>
              <a:rPr lang="en-GB" dirty="0"/>
              <a:t> </a:t>
            </a:r>
            <a:r>
              <a:rPr lang="en-GB" dirty="0" err="1"/>
              <a:t>atau</a:t>
            </a:r>
            <a:r>
              <a:rPr lang="en-GB" dirty="0"/>
              <a:t> </a:t>
            </a:r>
            <a:r>
              <a:rPr lang="en-GB" dirty="0" err="1"/>
              <a:t>kekerasan</a:t>
            </a:r>
            <a:r>
              <a:rPr lang="en-GB" dirty="0"/>
              <a:t> </a:t>
            </a:r>
            <a:r>
              <a:rPr lang="en-GB" dirty="0" err="1"/>
              <a:t>terhadap</a:t>
            </a:r>
            <a:r>
              <a:rPr lang="en-GB" dirty="0"/>
              <a:t> orang lain, yang </a:t>
            </a:r>
            <a:r>
              <a:rPr lang="en-GB" dirty="0" err="1"/>
              <a:t>mendiskriminasi</a:t>
            </a:r>
            <a:r>
              <a:rPr lang="en-GB" dirty="0"/>
              <a:t> orang lain </a:t>
            </a:r>
            <a:r>
              <a:rPr lang="en-GB" dirty="0" err="1"/>
              <a:t>atau</a:t>
            </a:r>
            <a:r>
              <a:rPr lang="en-GB" dirty="0"/>
              <a:t> yang </a:t>
            </a:r>
            <a:r>
              <a:rPr lang="en-GB" dirty="0" err="1"/>
              <a:t>menindas</a:t>
            </a:r>
            <a:r>
              <a:rPr lang="en-GB" dirty="0"/>
              <a:t> dan </a:t>
            </a:r>
            <a:r>
              <a:rPr lang="en-GB" dirty="0" err="1"/>
              <a:t>mengendalikan</a:t>
            </a:r>
            <a:r>
              <a:rPr lang="en-GB" dirty="0"/>
              <a:t> orang lain di </a:t>
            </a:r>
            <a:r>
              <a:rPr lang="en-GB" dirty="0" err="1"/>
              <a:t>dalam</a:t>
            </a:r>
            <a:r>
              <a:rPr lang="en-GB" dirty="0"/>
              <a:t> </a:t>
            </a:r>
            <a:r>
              <a:rPr lang="en-GB" dirty="0" err="1"/>
              <a:t>kelompoknya</a:t>
            </a:r>
            <a:r>
              <a:rPr lang="en-GB" dirty="0"/>
              <a:t>? </a:t>
            </a:r>
            <a:endParaRPr dirty="0"/>
          </a:p>
          <a:p>
            <a:pPr marL="0" lvl="0" indent="177800" algn="l" rtl="0">
              <a:spcBef>
                <a:spcPts val="0"/>
              </a:spcBef>
              <a:spcAft>
                <a:spcPts val="0"/>
              </a:spcAft>
              <a:buClr>
                <a:schemeClr val="dk1"/>
              </a:buClr>
              <a:buSzPts val="1100"/>
              <a:buFont typeface="Arial"/>
              <a:buNone/>
            </a:pPr>
            <a:r>
              <a:rPr lang="en-GB" dirty="0" err="1"/>
              <a:t>Apakah</a:t>
            </a:r>
            <a:r>
              <a:rPr lang="en-GB" dirty="0"/>
              <a:t> </a:t>
            </a:r>
            <a:r>
              <a:rPr lang="en-GB" dirty="0" err="1"/>
              <a:t>kebebasan</a:t>
            </a:r>
            <a:r>
              <a:rPr lang="en-GB" dirty="0"/>
              <a:t> </a:t>
            </a:r>
            <a:r>
              <a:rPr lang="en-GB" dirty="0" err="1"/>
              <a:t>beragama</a:t>
            </a:r>
            <a:r>
              <a:rPr lang="en-GB" dirty="0"/>
              <a:t> </a:t>
            </a:r>
            <a:r>
              <a:rPr lang="en-GB" dirty="0" err="1"/>
              <a:t>atau</a:t>
            </a:r>
            <a:r>
              <a:rPr lang="en-GB" dirty="0"/>
              <a:t> </a:t>
            </a:r>
            <a:r>
              <a:rPr lang="en-GB" dirty="0" err="1"/>
              <a:t>berkeyakinan</a:t>
            </a:r>
            <a:r>
              <a:rPr lang="en-GB" dirty="0"/>
              <a:t> </a:t>
            </a:r>
            <a:r>
              <a:rPr lang="en-GB" dirty="0" err="1"/>
              <a:t>berarti</a:t>
            </a:r>
            <a:r>
              <a:rPr lang="en-GB" dirty="0"/>
              <a:t> </a:t>
            </a:r>
            <a:r>
              <a:rPr lang="en-GB" dirty="0" err="1"/>
              <a:t>mereka</a:t>
            </a:r>
            <a:r>
              <a:rPr lang="en-GB" dirty="0"/>
              <a:t> </a:t>
            </a:r>
            <a:r>
              <a:rPr lang="en-GB" dirty="0" err="1"/>
              <a:t>bebas</a:t>
            </a:r>
            <a:r>
              <a:rPr lang="en-GB" dirty="0"/>
              <a:t> </a:t>
            </a:r>
            <a:r>
              <a:rPr lang="en-GB" dirty="0" err="1"/>
              <a:t>melakukan</a:t>
            </a:r>
            <a:r>
              <a:rPr lang="en-GB" dirty="0"/>
              <a:t> </a:t>
            </a:r>
            <a:r>
              <a:rPr lang="en-GB" dirty="0" err="1"/>
              <a:t>hal</a:t>
            </a:r>
            <a:r>
              <a:rPr lang="en-GB" dirty="0"/>
              <a:t> </a:t>
            </a:r>
            <a:r>
              <a:rPr lang="en-GB" dirty="0" err="1"/>
              <a:t>ini</a:t>
            </a:r>
            <a:r>
              <a:rPr lang="en-GB" dirty="0"/>
              <a:t> – </a:t>
            </a:r>
            <a:r>
              <a:rPr lang="en-GB" dirty="0" err="1"/>
              <a:t>tidak</a:t>
            </a:r>
            <a:r>
              <a:rPr lang="en-GB" dirty="0"/>
              <a:t> </a:t>
            </a:r>
            <a:r>
              <a:rPr lang="en-GB" dirty="0" err="1"/>
              <a:t>peduli</a:t>
            </a:r>
            <a:r>
              <a:rPr lang="en-GB" dirty="0"/>
              <a:t> </a:t>
            </a:r>
            <a:r>
              <a:rPr lang="en-GB" dirty="0" err="1"/>
              <a:t>apa</a:t>
            </a:r>
            <a:r>
              <a:rPr lang="en-GB" dirty="0"/>
              <a:t> </a:t>
            </a:r>
            <a:r>
              <a:rPr lang="en-GB" dirty="0" err="1"/>
              <a:t>dampaknya</a:t>
            </a:r>
            <a:r>
              <a:rPr lang="en-GB" dirty="0"/>
              <a:t> </a:t>
            </a:r>
            <a:r>
              <a:rPr lang="en-GB" dirty="0" err="1"/>
              <a:t>terhadap</a:t>
            </a:r>
            <a:r>
              <a:rPr lang="en-GB" dirty="0"/>
              <a:t> orang lain?</a:t>
            </a:r>
            <a:endParaRPr dirty="0"/>
          </a:p>
          <a:p>
            <a:pPr marL="0" lvl="0" indent="177800" algn="l" rtl="0">
              <a:spcBef>
                <a:spcPts val="0"/>
              </a:spcBef>
              <a:spcAft>
                <a:spcPts val="0"/>
              </a:spcAft>
              <a:buClr>
                <a:schemeClr val="dk1"/>
              </a:buClr>
              <a:buSzPts val="1100"/>
              <a:buFont typeface="Arial"/>
              <a:buNone/>
            </a:pPr>
            <a:r>
              <a:rPr lang="en-GB" dirty="0" err="1"/>
              <a:t>Syukurlah</a:t>
            </a:r>
            <a:r>
              <a:rPr lang="en-GB" dirty="0"/>
              <a:t> </a:t>
            </a:r>
            <a:r>
              <a:rPr lang="en-GB" dirty="0" err="1"/>
              <a:t>tidak</a:t>
            </a:r>
            <a:r>
              <a:rPr lang="en-GB" dirty="0"/>
              <a:t>!</a:t>
            </a:r>
            <a:endParaRPr dirty="0"/>
          </a:p>
        </p:txBody>
      </p:sp>
      <p:sp>
        <p:nvSpPr>
          <p:cNvPr id="393" name="Google Shape;393;p3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94" name="Google Shape;394;p3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395" name="Google Shape;395;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Perjanjian</a:t>
            </a:r>
            <a:r>
              <a:rPr lang="en-GB" dirty="0"/>
              <a:t> </a:t>
            </a:r>
            <a:r>
              <a:rPr lang="en-GB" dirty="0" err="1"/>
              <a:t>hak</a:t>
            </a:r>
            <a:r>
              <a:rPr lang="en-GB" dirty="0"/>
              <a:t> </a:t>
            </a:r>
            <a:r>
              <a:rPr lang="en-GB" dirty="0" err="1"/>
              <a:t>asasi</a:t>
            </a:r>
            <a:r>
              <a:rPr lang="en-GB" dirty="0"/>
              <a:t> </a:t>
            </a:r>
            <a:r>
              <a:rPr lang="en-GB" dirty="0" err="1"/>
              <a:t>manusia</a:t>
            </a:r>
            <a:r>
              <a:rPr lang="en-GB" dirty="0"/>
              <a:t> </a:t>
            </a:r>
            <a:r>
              <a:rPr lang="en-GB" dirty="0" err="1"/>
              <a:t>memberi</a:t>
            </a:r>
            <a:r>
              <a:rPr lang="en-GB" dirty="0"/>
              <a:t> </a:t>
            </a:r>
            <a:r>
              <a:rPr lang="en-GB" dirty="0" err="1"/>
              <a:t>tahu</a:t>
            </a:r>
            <a:r>
              <a:rPr lang="en-GB" dirty="0"/>
              <a:t> </a:t>
            </a:r>
            <a:r>
              <a:rPr lang="en-GB" dirty="0" err="1"/>
              <a:t>kita</a:t>
            </a:r>
            <a:r>
              <a:rPr lang="en-GB" dirty="0"/>
              <a:t> </a:t>
            </a:r>
            <a:r>
              <a:rPr lang="en-GB" dirty="0" err="1"/>
              <a:t>apa</a:t>
            </a:r>
            <a:r>
              <a:rPr lang="en-GB" dirty="0"/>
              <a:t> </a:t>
            </a:r>
            <a:r>
              <a:rPr lang="en-GB" dirty="0" err="1"/>
              <a:t>hak</a:t>
            </a:r>
            <a:r>
              <a:rPr lang="en-GB" dirty="0"/>
              <a:t> </a:t>
            </a:r>
            <a:r>
              <a:rPr lang="en-GB" dirty="0" err="1"/>
              <a:t>kita</a:t>
            </a:r>
            <a:r>
              <a:rPr lang="en-GB" dirty="0"/>
              <a:t> dan </a:t>
            </a:r>
            <a:r>
              <a:rPr lang="en-GB" dirty="0" err="1"/>
              <a:t>apa</a:t>
            </a:r>
            <a:r>
              <a:rPr lang="en-GB" dirty="0"/>
              <a:t> </a:t>
            </a:r>
            <a:r>
              <a:rPr lang="en-GB" dirty="0" err="1"/>
              <a:t>batasan</a:t>
            </a:r>
            <a:r>
              <a:rPr lang="en-GB" dirty="0"/>
              <a:t> </a:t>
            </a:r>
            <a:r>
              <a:rPr lang="en-GB" dirty="0" err="1"/>
              <a:t>hak</a:t>
            </a:r>
            <a:r>
              <a:rPr lang="en-GB" dirty="0"/>
              <a:t> </a:t>
            </a:r>
            <a:r>
              <a:rPr lang="en-GB" dirty="0" err="1"/>
              <a:t>kita</a:t>
            </a:r>
            <a:r>
              <a:rPr lang="en-GB" dirty="0"/>
              <a:t>. </a:t>
            </a:r>
            <a:r>
              <a:rPr lang="en-GB" dirty="0" err="1"/>
              <a:t>Atau</a:t>
            </a:r>
            <a:r>
              <a:rPr lang="en-GB" dirty="0"/>
              <a:t> </a:t>
            </a:r>
            <a:r>
              <a:rPr lang="en-GB" dirty="0" err="1"/>
              <a:t>dengan</a:t>
            </a:r>
            <a:r>
              <a:rPr lang="en-GB" dirty="0"/>
              <a:t> kata lain - </a:t>
            </a:r>
            <a:r>
              <a:rPr lang="en-GB" dirty="0" err="1"/>
              <a:t>apa</a:t>
            </a:r>
            <a:r>
              <a:rPr lang="en-GB" dirty="0"/>
              <a:t> </a:t>
            </a:r>
            <a:r>
              <a:rPr lang="en-GB" dirty="0" err="1"/>
              <a:t>tanggung</a:t>
            </a:r>
            <a:r>
              <a:rPr lang="en-GB" dirty="0"/>
              <a:t> </a:t>
            </a:r>
            <a:r>
              <a:rPr lang="en-GB" dirty="0" err="1"/>
              <a:t>jawab</a:t>
            </a:r>
            <a:r>
              <a:rPr lang="en-GB" dirty="0"/>
              <a:t> </a:t>
            </a:r>
            <a:r>
              <a:rPr lang="en-GB" dirty="0" err="1"/>
              <a:t>kita</a:t>
            </a:r>
            <a:r>
              <a:rPr lang="en-GB" dirty="0"/>
              <a:t> </a:t>
            </a:r>
            <a:r>
              <a:rPr lang="en-GB" dirty="0" err="1"/>
              <a:t>ketika</a:t>
            </a:r>
            <a:r>
              <a:rPr lang="en-GB" dirty="0"/>
              <a:t> </a:t>
            </a:r>
            <a:r>
              <a:rPr lang="en-GB" dirty="0" err="1"/>
              <a:t>kita</a:t>
            </a:r>
            <a:r>
              <a:rPr lang="en-GB" dirty="0"/>
              <a:t> </a:t>
            </a:r>
            <a:r>
              <a:rPr lang="en-GB" dirty="0" err="1"/>
              <a:t>menggunakan</a:t>
            </a:r>
            <a:r>
              <a:rPr lang="en-GB" dirty="0"/>
              <a:t> </a:t>
            </a:r>
            <a:r>
              <a:rPr lang="en-GB" dirty="0" err="1"/>
              <a:t>hak</a:t>
            </a:r>
            <a:r>
              <a:rPr lang="en-GB" dirty="0"/>
              <a:t> </a:t>
            </a:r>
            <a:r>
              <a:rPr lang="en-GB" dirty="0" err="1"/>
              <a:t>kita</a:t>
            </a:r>
            <a:r>
              <a:rPr lang="en-GB" dirty="0"/>
              <a:t>.</a:t>
            </a:r>
            <a:endParaRPr dirty="0"/>
          </a:p>
          <a:p>
            <a:pPr marL="0" lvl="0" indent="177800" algn="l" rtl="0">
              <a:spcBef>
                <a:spcPts val="0"/>
              </a:spcBef>
              <a:spcAft>
                <a:spcPts val="0"/>
              </a:spcAft>
              <a:buClr>
                <a:schemeClr val="dk1"/>
              </a:buClr>
              <a:buSzPts val="1100"/>
              <a:buFont typeface="Arial"/>
              <a:buNone/>
            </a:pPr>
            <a:r>
              <a:rPr lang="en-GB" dirty="0"/>
              <a:t>Kita </a:t>
            </a:r>
            <a:r>
              <a:rPr lang="en-GB" dirty="0" err="1"/>
              <a:t>dapat</a:t>
            </a:r>
            <a:r>
              <a:rPr lang="en-GB" dirty="0"/>
              <a:t> </a:t>
            </a:r>
            <a:r>
              <a:rPr lang="en-GB" dirty="0" err="1"/>
              <a:t>menyimpulkan</a:t>
            </a:r>
            <a:r>
              <a:rPr lang="en-GB" dirty="0"/>
              <a:t> </a:t>
            </a:r>
            <a:r>
              <a:rPr lang="en-GB" dirty="0" err="1"/>
              <a:t>tanggung</a:t>
            </a:r>
            <a:r>
              <a:rPr lang="en-GB" dirty="0"/>
              <a:t> </a:t>
            </a:r>
            <a:r>
              <a:rPr lang="en-GB" dirty="0" err="1"/>
              <a:t>jawab</a:t>
            </a:r>
            <a:r>
              <a:rPr lang="en-GB" dirty="0"/>
              <a:t> </a:t>
            </a:r>
            <a:r>
              <a:rPr lang="en-GB" dirty="0" err="1"/>
              <a:t>ini</a:t>
            </a:r>
            <a:r>
              <a:rPr lang="en-GB" dirty="0"/>
              <a:t> </a:t>
            </a:r>
            <a:r>
              <a:rPr lang="en-GB" dirty="0" err="1"/>
              <a:t>dengan</a:t>
            </a:r>
            <a:r>
              <a:rPr lang="en-GB" dirty="0"/>
              <a:t> </a:t>
            </a:r>
            <a:r>
              <a:rPr lang="en-GB" dirty="0" err="1"/>
              <a:t>mengatakan</a:t>
            </a:r>
            <a:r>
              <a:rPr lang="en-GB" dirty="0"/>
              <a:t> </a:t>
            </a:r>
            <a:r>
              <a:rPr lang="en-GB" dirty="0" err="1"/>
              <a:t>bahwa</a:t>
            </a:r>
            <a:r>
              <a:rPr lang="en-GB" dirty="0"/>
              <a:t> </a:t>
            </a:r>
            <a:r>
              <a:rPr lang="en-GB" dirty="0" err="1"/>
              <a:t>tidak</a:t>
            </a:r>
            <a:r>
              <a:rPr lang="en-GB" dirty="0"/>
              <a:t> </a:t>
            </a:r>
            <a:r>
              <a:rPr lang="en-GB" dirty="0" err="1"/>
              <a:t>ada</a:t>
            </a:r>
            <a:r>
              <a:rPr lang="en-GB" dirty="0"/>
              <a:t> yang </a:t>
            </a:r>
            <a:r>
              <a:rPr lang="en-GB" dirty="0" err="1"/>
              <a:t>boleh</a:t>
            </a:r>
            <a:r>
              <a:rPr lang="en-GB" dirty="0"/>
              <a:t> </a:t>
            </a:r>
            <a:r>
              <a:rPr lang="en-GB" dirty="0" err="1"/>
              <a:t>menggunakan</a:t>
            </a:r>
            <a:r>
              <a:rPr lang="en-GB" dirty="0"/>
              <a:t> </a:t>
            </a:r>
            <a:r>
              <a:rPr lang="en-GB" dirty="0" err="1"/>
              <a:t>hak</a:t>
            </a:r>
            <a:r>
              <a:rPr lang="en-GB" dirty="0"/>
              <a:t> dan </a:t>
            </a:r>
            <a:r>
              <a:rPr lang="en-GB" dirty="0" err="1"/>
              <a:t>kebebasannya</a:t>
            </a:r>
            <a:r>
              <a:rPr lang="en-GB" dirty="0"/>
              <a:t> </a:t>
            </a:r>
            <a:r>
              <a:rPr lang="en-GB" dirty="0" err="1"/>
              <a:t>dengan</a:t>
            </a:r>
            <a:r>
              <a:rPr lang="en-GB" dirty="0"/>
              <a:t> </a:t>
            </a:r>
            <a:r>
              <a:rPr lang="en-GB" dirty="0" err="1"/>
              <a:t>cara</a:t>
            </a:r>
            <a:r>
              <a:rPr lang="en-GB" dirty="0"/>
              <a:t> yang </a:t>
            </a:r>
            <a:r>
              <a:rPr lang="en-GB" dirty="0" err="1"/>
              <a:t>merugikan</a:t>
            </a:r>
            <a:r>
              <a:rPr lang="en-GB" dirty="0"/>
              <a:t> orang lain. </a:t>
            </a:r>
            <a:r>
              <a:rPr lang="en-GB" dirty="0" err="1"/>
              <a:t>Ini</a:t>
            </a:r>
            <a:r>
              <a:rPr lang="en-GB" dirty="0"/>
              <a:t> </a:t>
            </a:r>
            <a:r>
              <a:rPr lang="en-GB" dirty="0" err="1"/>
              <a:t>adalah</a:t>
            </a:r>
            <a:r>
              <a:rPr lang="en-GB" dirty="0"/>
              <a:t> </a:t>
            </a:r>
            <a:r>
              <a:rPr lang="en-GB" dirty="0" err="1"/>
              <a:t>kewajiban</a:t>
            </a:r>
            <a:r>
              <a:rPr lang="en-GB" dirty="0"/>
              <a:t> moral </a:t>
            </a:r>
            <a:r>
              <a:rPr lang="en-GB" dirty="0" err="1"/>
              <a:t>setiap</a:t>
            </a:r>
            <a:r>
              <a:rPr lang="en-GB" dirty="0"/>
              <a:t> orang </a:t>
            </a:r>
            <a:r>
              <a:rPr lang="en-GB" dirty="0" err="1"/>
              <a:t>menurut</a:t>
            </a:r>
            <a:r>
              <a:rPr lang="en-GB" dirty="0"/>
              <a:t> </a:t>
            </a:r>
            <a:r>
              <a:rPr lang="en-GB" dirty="0" err="1"/>
              <a:t>perjanjian</a:t>
            </a:r>
            <a:r>
              <a:rPr lang="en-GB" dirty="0"/>
              <a:t> </a:t>
            </a:r>
            <a:r>
              <a:rPr lang="en-GB" dirty="0" err="1"/>
              <a:t>hak</a:t>
            </a:r>
            <a:r>
              <a:rPr lang="en-GB" dirty="0"/>
              <a:t> </a:t>
            </a:r>
            <a:r>
              <a:rPr lang="en-GB" dirty="0" err="1"/>
              <a:t>asasi</a:t>
            </a:r>
            <a:r>
              <a:rPr lang="en-GB" dirty="0"/>
              <a:t> </a:t>
            </a:r>
            <a:r>
              <a:rPr lang="en-GB" dirty="0" err="1"/>
              <a:t>manusia</a:t>
            </a:r>
            <a:r>
              <a:rPr lang="en-GB" dirty="0"/>
              <a:t>. Dan </a:t>
            </a:r>
            <a:r>
              <a:rPr lang="en-GB" dirty="0" err="1"/>
              <a:t>pemerintah</a:t>
            </a:r>
            <a:r>
              <a:rPr lang="en-GB" dirty="0"/>
              <a:t> </a:t>
            </a:r>
            <a:r>
              <a:rPr lang="en-GB" dirty="0" err="1"/>
              <a:t>memiliki</a:t>
            </a:r>
            <a:r>
              <a:rPr lang="en-GB" dirty="0"/>
              <a:t> </a:t>
            </a:r>
            <a:r>
              <a:rPr lang="en-GB" dirty="0" err="1"/>
              <a:t>kewajiban</a:t>
            </a:r>
            <a:r>
              <a:rPr lang="en-GB" dirty="0"/>
              <a:t> </a:t>
            </a:r>
            <a:r>
              <a:rPr lang="en-GB" dirty="0" err="1"/>
              <a:t>hukum</a:t>
            </a:r>
            <a:r>
              <a:rPr lang="en-GB" dirty="0"/>
              <a:t> </a:t>
            </a:r>
            <a:r>
              <a:rPr lang="en-GB" dirty="0" err="1"/>
              <a:t>untuk</a:t>
            </a:r>
            <a:r>
              <a:rPr lang="en-GB" dirty="0"/>
              <a:t> </a:t>
            </a:r>
            <a:r>
              <a:rPr lang="en-GB" dirty="0" err="1"/>
              <a:t>menghormati</a:t>
            </a:r>
            <a:r>
              <a:rPr lang="en-GB" dirty="0"/>
              <a:t> </a:t>
            </a:r>
            <a:r>
              <a:rPr lang="en-GB" dirty="0" err="1"/>
              <a:t>hak</a:t>
            </a:r>
            <a:r>
              <a:rPr lang="en-GB" dirty="0"/>
              <a:t> </a:t>
            </a:r>
            <a:r>
              <a:rPr lang="en-GB" dirty="0" err="1"/>
              <a:t>setiap</a:t>
            </a:r>
            <a:r>
              <a:rPr lang="en-GB" dirty="0"/>
              <a:t> orang dan </a:t>
            </a:r>
            <a:r>
              <a:rPr lang="en-GB" dirty="0" err="1"/>
              <a:t>melindungi</a:t>
            </a:r>
            <a:r>
              <a:rPr lang="en-GB" dirty="0"/>
              <a:t> </a:t>
            </a:r>
            <a:r>
              <a:rPr lang="en-GB" dirty="0" err="1"/>
              <a:t>setiap</a:t>
            </a:r>
            <a:r>
              <a:rPr lang="en-GB" dirty="0"/>
              <a:t> orang </a:t>
            </a:r>
            <a:r>
              <a:rPr lang="en-GB" dirty="0" err="1"/>
              <a:t>dari</a:t>
            </a:r>
            <a:r>
              <a:rPr lang="en-GB" dirty="0"/>
              <a:t> </a:t>
            </a:r>
            <a:r>
              <a:rPr lang="en-GB" dirty="0" err="1"/>
              <a:t>bahaya</a:t>
            </a:r>
            <a:r>
              <a:rPr lang="en-GB" dirty="0"/>
              <a:t>. Mari </a:t>
            </a:r>
            <a:r>
              <a:rPr lang="en-GB" dirty="0" err="1"/>
              <a:t>kita</a:t>
            </a:r>
            <a:r>
              <a:rPr lang="en-GB" dirty="0"/>
              <a:t> </a:t>
            </a:r>
            <a:r>
              <a:rPr lang="en-GB" dirty="0" err="1"/>
              <a:t>lihat</a:t>
            </a:r>
            <a:r>
              <a:rPr lang="en-GB" dirty="0"/>
              <a:t> </a:t>
            </a:r>
            <a:r>
              <a:rPr lang="en-GB" dirty="0" err="1"/>
              <a:t>lebih</a:t>
            </a:r>
            <a:r>
              <a:rPr lang="en-GB" dirty="0"/>
              <a:t> </a:t>
            </a:r>
            <a:r>
              <a:rPr lang="en-GB" dirty="0" err="1"/>
              <a:t>spesifik</a:t>
            </a:r>
            <a:r>
              <a:rPr lang="en-GB" dirty="0"/>
              <a:t> BAGAIMANA </a:t>
            </a:r>
            <a:r>
              <a:rPr lang="en-GB" dirty="0" err="1"/>
              <a:t>kita</a:t>
            </a:r>
            <a:r>
              <a:rPr lang="en-GB" dirty="0"/>
              <a:t> </a:t>
            </a:r>
            <a:r>
              <a:rPr lang="en-GB" dirty="0" err="1"/>
              <a:t>harus</a:t>
            </a:r>
            <a:r>
              <a:rPr lang="en-GB" dirty="0"/>
              <a:t> </a:t>
            </a:r>
            <a:r>
              <a:rPr lang="en-GB" dirty="0" err="1"/>
              <a:t>dilindungi</a:t>
            </a:r>
            <a:r>
              <a:rPr lang="en-GB" dirty="0"/>
              <a:t> </a:t>
            </a:r>
            <a:r>
              <a:rPr lang="en-GB" dirty="0" err="1"/>
              <a:t>dari</a:t>
            </a:r>
            <a:r>
              <a:rPr lang="en-GB" dirty="0"/>
              <a:t> </a:t>
            </a:r>
            <a:r>
              <a:rPr lang="en-GB" dirty="0" err="1"/>
              <a:t>bahaya</a:t>
            </a:r>
            <a:r>
              <a:rPr lang="en-GB" dirty="0"/>
              <a:t>.</a:t>
            </a:r>
            <a:endParaRPr dirty="0"/>
          </a:p>
        </p:txBody>
      </p:sp>
      <p:sp>
        <p:nvSpPr>
          <p:cNvPr id="402" name="Google Shape;402;p3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403" name="Google Shape;403;p3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404" name="Google Shape;404;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GB" dirty="0"/>
              <a:t>Pada </a:t>
            </a:r>
            <a:r>
              <a:rPr lang="en-GB" dirty="0" err="1"/>
              <a:t>suatu</a:t>
            </a:r>
            <a:r>
              <a:rPr lang="en-GB" dirty="0"/>
              <a:t> </a:t>
            </a:r>
            <a:r>
              <a:rPr lang="en-GB" dirty="0" err="1"/>
              <a:t>ketika</a:t>
            </a:r>
            <a:r>
              <a:rPr lang="en-GB" dirty="0"/>
              <a:t>, </a:t>
            </a:r>
            <a:r>
              <a:rPr lang="en-GB" dirty="0" err="1"/>
              <a:t>terdapat</a:t>
            </a:r>
            <a:r>
              <a:rPr lang="en-GB" dirty="0"/>
              <a:t> dua </a:t>
            </a:r>
            <a:r>
              <a:rPr lang="en-GB" dirty="0" err="1"/>
              <a:t>desa</a:t>
            </a:r>
            <a:r>
              <a:rPr lang="en-GB" dirty="0"/>
              <a:t>.</a:t>
            </a:r>
            <a:endParaRPr dirty="0"/>
          </a:p>
        </p:txBody>
      </p:sp>
      <p:sp>
        <p:nvSpPr>
          <p:cNvPr id="87" name="Google Shape;87;p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88" name="Google Shape;88;p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89" name="Google Shape;8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2539" algn="l" rtl="0">
              <a:spcBef>
                <a:spcPts val="0"/>
              </a:spcBef>
              <a:spcAft>
                <a:spcPts val="0"/>
              </a:spcAft>
              <a:buClr>
                <a:schemeClr val="dk1"/>
              </a:buClr>
              <a:buSzPts val="1100"/>
              <a:buFont typeface="Arial"/>
              <a:buNone/>
            </a:pPr>
            <a:r>
              <a:rPr lang="en-GB" dirty="0" err="1"/>
              <a:t>Pertama</a:t>
            </a:r>
            <a:r>
              <a:rPr lang="en-GB" dirty="0"/>
              <a:t>: </a:t>
            </a:r>
            <a:r>
              <a:rPr lang="en-GB" dirty="0" err="1"/>
              <a:t>Tidak</a:t>
            </a:r>
            <a:r>
              <a:rPr lang="en-GB" dirty="0"/>
              <a:t> </a:t>
            </a:r>
            <a:r>
              <a:rPr lang="en-GB" dirty="0" err="1"/>
              <a:t>ada</a:t>
            </a:r>
            <a:r>
              <a:rPr lang="en-GB" dirty="0"/>
              <a:t> </a:t>
            </a:r>
            <a:r>
              <a:rPr lang="en-GB" dirty="0" err="1"/>
              <a:t>paksaan</a:t>
            </a:r>
            <a:r>
              <a:rPr lang="en-GB" dirty="0"/>
              <a:t>!</a:t>
            </a:r>
            <a:br>
              <a:rPr lang="en-GB" dirty="0"/>
            </a:br>
            <a:r>
              <a:rPr lang="en-GB" dirty="0" err="1"/>
              <a:t>Pemaksaan</a:t>
            </a:r>
            <a:r>
              <a:rPr lang="en-GB" dirty="0"/>
              <a:t> </a:t>
            </a:r>
            <a:r>
              <a:rPr lang="en-GB" dirty="0" err="1"/>
              <a:t>tidak</a:t>
            </a:r>
            <a:r>
              <a:rPr lang="en-GB" dirty="0"/>
              <a:t> </a:t>
            </a:r>
            <a:r>
              <a:rPr lang="en-GB" dirty="0" err="1"/>
              <a:t>diperbolehkan</a:t>
            </a:r>
            <a:r>
              <a:rPr lang="en-GB" dirty="0"/>
              <a:t> </a:t>
            </a:r>
            <a:r>
              <a:rPr lang="en-GB" dirty="0" err="1"/>
              <a:t>dalam</a:t>
            </a:r>
            <a:r>
              <a:rPr lang="en-GB" dirty="0"/>
              <a:t> </a:t>
            </a:r>
            <a:r>
              <a:rPr lang="en-GB" dirty="0" err="1"/>
              <a:t>hal</a:t>
            </a:r>
            <a:r>
              <a:rPr lang="en-GB" dirty="0"/>
              <a:t> agama </a:t>
            </a:r>
            <a:r>
              <a:rPr lang="en-GB" dirty="0" err="1"/>
              <a:t>atau</a:t>
            </a:r>
            <a:r>
              <a:rPr lang="en-GB" dirty="0"/>
              <a:t> </a:t>
            </a:r>
            <a:r>
              <a:rPr lang="en-GB" dirty="0" err="1"/>
              <a:t>keyakinan</a:t>
            </a:r>
            <a:r>
              <a:rPr lang="en-GB" dirty="0"/>
              <a:t>. </a:t>
            </a:r>
            <a:r>
              <a:rPr lang="en-GB" dirty="0" err="1"/>
              <a:t>Percaya</a:t>
            </a:r>
            <a:r>
              <a:rPr lang="en-GB" dirty="0"/>
              <a:t> dan </a:t>
            </a:r>
            <a:r>
              <a:rPr lang="en-GB" dirty="0" err="1"/>
              <a:t>memiliki</a:t>
            </a:r>
            <a:r>
              <a:rPr lang="en-GB" dirty="0"/>
              <a:t> </a:t>
            </a:r>
            <a:r>
              <a:rPr lang="en-GB" dirty="0" err="1"/>
              <a:t>adalah</a:t>
            </a:r>
            <a:r>
              <a:rPr lang="en-GB" dirty="0"/>
              <a:t> </a:t>
            </a:r>
            <a:r>
              <a:rPr lang="en-GB" dirty="0" err="1"/>
              <a:t>sukarela</a:t>
            </a:r>
            <a:r>
              <a:rPr lang="en-GB" dirty="0"/>
              <a:t>. </a:t>
            </a:r>
            <a:r>
              <a:rPr lang="en-GB" dirty="0" err="1"/>
              <a:t>Pihak</a:t>
            </a:r>
            <a:r>
              <a:rPr lang="en-GB" dirty="0"/>
              <a:t> </a:t>
            </a:r>
            <a:r>
              <a:rPr lang="en-GB" dirty="0" err="1"/>
              <a:t>berwenang</a:t>
            </a:r>
            <a:r>
              <a:rPr lang="en-GB" dirty="0"/>
              <a:t>, </a:t>
            </a:r>
            <a:r>
              <a:rPr lang="en-GB" dirty="0" err="1"/>
              <a:t>komunitas</a:t>
            </a:r>
            <a:r>
              <a:rPr lang="en-GB" dirty="0"/>
              <a:t> agama dan </a:t>
            </a:r>
            <a:r>
              <a:rPr lang="en-GB" dirty="0" err="1"/>
              <a:t>keluarga</a:t>
            </a:r>
            <a:r>
              <a:rPr lang="en-GB" dirty="0"/>
              <a:t> TIDAK </a:t>
            </a:r>
            <a:r>
              <a:rPr lang="en-GB" dirty="0" err="1"/>
              <a:t>diperbolehkan</a:t>
            </a:r>
            <a:r>
              <a:rPr lang="en-GB" dirty="0"/>
              <a:t> </a:t>
            </a:r>
            <a:r>
              <a:rPr lang="en-GB" dirty="0" err="1"/>
              <a:t>menggunakan</a:t>
            </a:r>
            <a:r>
              <a:rPr lang="en-GB" dirty="0"/>
              <a:t> </a:t>
            </a:r>
            <a:r>
              <a:rPr lang="en-GB" dirty="0" err="1"/>
              <a:t>ancaman</a:t>
            </a:r>
            <a:r>
              <a:rPr lang="en-GB" dirty="0"/>
              <a:t>, </a:t>
            </a:r>
            <a:r>
              <a:rPr lang="en-GB" dirty="0" err="1"/>
              <a:t>intimidasi</a:t>
            </a:r>
            <a:r>
              <a:rPr lang="en-GB" dirty="0"/>
              <a:t> </a:t>
            </a:r>
            <a:r>
              <a:rPr lang="en-GB" dirty="0" err="1"/>
              <a:t>atau</a:t>
            </a:r>
            <a:r>
              <a:rPr lang="en-GB" dirty="0"/>
              <a:t> </a:t>
            </a:r>
            <a:r>
              <a:rPr lang="en-GB" dirty="0" err="1"/>
              <a:t>kekerasan</a:t>
            </a:r>
            <a:r>
              <a:rPr lang="en-GB" dirty="0"/>
              <a:t> </a:t>
            </a:r>
            <a:r>
              <a:rPr lang="en-GB" dirty="0" err="1"/>
              <a:t>untuk</a:t>
            </a:r>
            <a:r>
              <a:rPr lang="en-GB" dirty="0"/>
              <a:t> </a:t>
            </a:r>
            <a:r>
              <a:rPr lang="en-GB" dirty="0" err="1"/>
              <a:t>memaksa</a:t>
            </a:r>
            <a:r>
              <a:rPr lang="en-GB" dirty="0"/>
              <a:t> </a:t>
            </a:r>
            <a:r>
              <a:rPr lang="en-GB" dirty="0" err="1"/>
              <a:t>siapapun</a:t>
            </a:r>
            <a:r>
              <a:rPr lang="en-GB" dirty="0"/>
              <a:t> </a:t>
            </a:r>
            <a:r>
              <a:rPr lang="en-GB" dirty="0" err="1"/>
              <a:t>untuk</a:t>
            </a:r>
            <a:r>
              <a:rPr lang="en-GB" dirty="0"/>
              <a:t> </a:t>
            </a:r>
            <a:r>
              <a:rPr lang="en-GB" dirty="0" err="1"/>
              <a:t>percaya</a:t>
            </a:r>
            <a:r>
              <a:rPr lang="en-GB" dirty="0"/>
              <a:t> </a:t>
            </a:r>
            <a:r>
              <a:rPr lang="en-GB" dirty="0" err="1"/>
              <a:t>atau</a:t>
            </a:r>
            <a:r>
              <a:rPr lang="en-GB" dirty="0"/>
              <a:t> </a:t>
            </a:r>
            <a:r>
              <a:rPr lang="en-GB" dirty="0" err="1"/>
              <a:t>tidak</a:t>
            </a:r>
            <a:r>
              <a:rPr lang="en-GB" dirty="0"/>
              <a:t> </a:t>
            </a:r>
            <a:r>
              <a:rPr lang="en-GB" dirty="0" err="1"/>
              <a:t>percaya</a:t>
            </a:r>
            <a:r>
              <a:rPr lang="en-GB" dirty="0"/>
              <a:t>, </a:t>
            </a:r>
            <a:r>
              <a:rPr lang="en-GB" dirty="0" err="1"/>
              <a:t>untuk</a:t>
            </a:r>
            <a:r>
              <a:rPr lang="en-GB" dirty="0"/>
              <a:t> </a:t>
            </a:r>
            <a:r>
              <a:rPr lang="en-GB" dirty="0" err="1"/>
              <a:t>mengamalkan</a:t>
            </a:r>
            <a:r>
              <a:rPr lang="en-GB" dirty="0"/>
              <a:t> </a:t>
            </a:r>
            <a:r>
              <a:rPr lang="en-GB" dirty="0" err="1"/>
              <a:t>atau</a:t>
            </a:r>
            <a:r>
              <a:rPr lang="en-GB" dirty="0"/>
              <a:t> </a:t>
            </a:r>
            <a:r>
              <a:rPr lang="en-GB" dirty="0" err="1"/>
              <a:t>tidak</a:t>
            </a:r>
            <a:r>
              <a:rPr lang="en-GB" dirty="0"/>
              <a:t> </a:t>
            </a:r>
            <a:r>
              <a:rPr lang="en-GB" dirty="0" err="1"/>
              <a:t>mengamalkan</a:t>
            </a:r>
            <a:r>
              <a:rPr lang="en-GB" dirty="0"/>
              <a:t>, </a:t>
            </a:r>
            <a:r>
              <a:rPr lang="en-GB" dirty="0" err="1"/>
              <a:t>untuk</a:t>
            </a:r>
            <a:r>
              <a:rPr lang="en-GB" dirty="0"/>
              <a:t> </a:t>
            </a:r>
            <a:r>
              <a:rPr lang="en-GB" dirty="0" err="1"/>
              <a:t>memeluk</a:t>
            </a:r>
            <a:r>
              <a:rPr lang="en-GB" dirty="0"/>
              <a:t> </a:t>
            </a:r>
            <a:r>
              <a:rPr lang="en-GB" dirty="0" err="1"/>
              <a:t>suatu</a:t>
            </a:r>
            <a:r>
              <a:rPr lang="en-GB" dirty="0"/>
              <a:t> agama </a:t>
            </a:r>
            <a:r>
              <a:rPr lang="en-GB" dirty="0" err="1"/>
              <a:t>atau</a:t>
            </a:r>
            <a:r>
              <a:rPr lang="en-GB" dirty="0"/>
              <a:t> </a:t>
            </a:r>
            <a:r>
              <a:rPr lang="en-GB" dirty="0" err="1"/>
              <a:t>tidak</a:t>
            </a:r>
            <a:r>
              <a:rPr lang="en-GB" dirty="0"/>
              <a:t> </a:t>
            </a:r>
            <a:r>
              <a:rPr lang="en-GB" dirty="0" err="1"/>
              <a:t>memeluk</a:t>
            </a:r>
            <a:r>
              <a:rPr lang="en-GB" dirty="0"/>
              <a:t> </a:t>
            </a:r>
            <a:r>
              <a:rPr lang="en-GB" dirty="0" err="1"/>
              <a:t>suatu</a:t>
            </a:r>
            <a:r>
              <a:rPr lang="en-GB" dirty="0"/>
              <a:t> agama.</a:t>
            </a:r>
            <a:endParaRPr dirty="0">
              <a:solidFill>
                <a:schemeClr val="dk1"/>
              </a:solidFill>
              <a:latin typeface="Calibri"/>
              <a:ea typeface="Calibri"/>
              <a:cs typeface="Calibri"/>
              <a:sym typeface="Calibri"/>
            </a:endParaRPr>
          </a:p>
        </p:txBody>
      </p:sp>
      <p:sp>
        <p:nvSpPr>
          <p:cNvPr id="414" name="Google Shape;414;p4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415" name="Google Shape;415;p4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416" name="Google Shape;416;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Kedua</a:t>
            </a:r>
            <a:r>
              <a:rPr lang="en-GB" dirty="0"/>
              <a:t>: </a:t>
            </a:r>
            <a:r>
              <a:rPr lang="en-GB" dirty="0" err="1"/>
              <a:t>Tidak</a:t>
            </a:r>
            <a:r>
              <a:rPr lang="en-GB" dirty="0"/>
              <a:t> </a:t>
            </a:r>
            <a:r>
              <a:rPr lang="en-GB" dirty="0" err="1"/>
              <a:t>ada</a:t>
            </a:r>
            <a:r>
              <a:rPr lang="en-GB" dirty="0"/>
              <a:t> </a:t>
            </a:r>
            <a:r>
              <a:rPr lang="en-GB" dirty="0" err="1"/>
              <a:t>diskriminasi</a:t>
            </a:r>
            <a:r>
              <a:rPr lang="en-GB" dirty="0"/>
              <a:t>!</a:t>
            </a:r>
            <a:r>
              <a:rPr lang="en-GB" b="1" dirty="0"/>
              <a:t> </a:t>
            </a:r>
            <a:br>
              <a:rPr lang="en-GB" dirty="0"/>
            </a:br>
            <a:r>
              <a:rPr lang="en-GB" dirty="0"/>
              <a:t>Pasal 2 </a:t>
            </a:r>
            <a:r>
              <a:rPr lang="en-GB" dirty="0" err="1"/>
              <a:t>Perjanjian</a:t>
            </a:r>
            <a:r>
              <a:rPr lang="en-GB" dirty="0"/>
              <a:t> </a:t>
            </a:r>
            <a:r>
              <a:rPr lang="en-GB" dirty="0" err="1"/>
              <a:t>melarang</a:t>
            </a:r>
            <a:r>
              <a:rPr lang="en-GB" dirty="0"/>
              <a:t> </a:t>
            </a:r>
            <a:r>
              <a:rPr lang="en-GB" dirty="0" err="1"/>
              <a:t>diskriminasi</a:t>
            </a:r>
            <a:r>
              <a:rPr lang="en-GB" dirty="0"/>
              <a:t> </a:t>
            </a:r>
            <a:r>
              <a:rPr lang="en-GB" dirty="0" err="1"/>
              <a:t>dalam</a:t>
            </a:r>
            <a:r>
              <a:rPr lang="en-GB" dirty="0"/>
              <a:t> </a:t>
            </a:r>
            <a:r>
              <a:rPr lang="en-GB" dirty="0" err="1"/>
              <a:t>bentuk</a:t>
            </a:r>
            <a:r>
              <a:rPr lang="en-GB" dirty="0"/>
              <a:t> </a:t>
            </a:r>
            <a:r>
              <a:rPr lang="en-GB" dirty="0" err="1"/>
              <a:t>apapun</a:t>
            </a:r>
            <a:r>
              <a:rPr lang="en-GB" dirty="0"/>
              <a:t> – </a:t>
            </a:r>
            <a:r>
              <a:rPr lang="en-GB" dirty="0" err="1"/>
              <a:t>baik</a:t>
            </a:r>
            <a:r>
              <a:rPr lang="en-GB" dirty="0"/>
              <a:t> </a:t>
            </a:r>
            <a:r>
              <a:rPr lang="en-GB" dirty="0" err="1"/>
              <a:t>itu</a:t>
            </a:r>
            <a:r>
              <a:rPr lang="en-GB" dirty="0"/>
              <a:t> </a:t>
            </a:r>
            <a:r>
              <a:rPr lang="en-GB" dirty="0" err="1"/>
              <a:t>berdasarkan</a:t>
            </a:r>
            <a:r>
              <a:rPr lang="en-GB" dirty="0"/>
              <a:t> agama, </a:t>
            </a:r>
            <a:r>
              <a:rPr lang="en-GB" dirty="0" err="1"/>
              <a:t>ras</a:t>
            </a:r>
            <a:r>
              <a:rPr lang="en-GB" dirty="0"/>
              <a:t>, </a:t>
            </a:r>
            <a:r>
              <a:rPr lang="en-GB" dirty="0" err="1"/>
              <a:t>jenis</a:t>
            </a:r>
            <a:r>
              <a:rPr lang="en-GB" dirty="0"/>
              <a:t> </a:t>
            </a:r>
            <a:r>
              <a:rPr lang="en-GB" dirty="0" err="1"/>
              <a:t>kelamin</a:t>
            </a:r>
            <a:r>
              <a:rPr lang="en-GB" dirty="0"/>
              <a:t>, </a:t>
            </a:r>
            <a:r>
              <a:rPr lang="en-GB" dirty="0" err="1"/>
              <a:t>atau</a:t>
            </a:r>
            <a:r>
              <a:rPr lang="en-GB" dirty="0"/>
              <a:t> </a:t>
            </a:r>
            <a:r>
              <a:rPr lang="en-GB" dirty="0" err="1"/>
              <a:t>bahasa</a:t>
            </a:r>
            <a:r>
              <a:rPr lang="en-GB" dirty="0"/>
              <a:t>. Negara-negara yang </a:t>
            </a:r>
            <a:r>
              <a:rPr lang="en-GB" dirty="0" err="1"/>
              <a:t>telah</a:t>
            </a:r>
            <a:r>
              <a:rPr lang="en-GB" dirty="0"/>
              <a:t> </a:t>
            </a:r>
            <a:r>
              <a:rPr lang="en-GB" dirty="0" err="1"/>
              <a:t>menandatangani</a:t>
            </a:r>
            <a:r>
              <a:rPr lang="en-GB" dirty="0"/>
              <a:t> </a:t>
            </a:r>
            <a:r>
              <a:rPr lang="en-GB" dirty="0" err="1"/>
              <a:t>perjanjian</a:t>
            </a:r>
            <a:r>
              <a:rPr lang="en-GB" dirty="0"/>
              <a:t> </a:t>
            </a:r>
            <a:r>
              <a:rPr lang="en-GB" dirty="0" err="1"/>
              <a:t>hak</a:t>
            </a:r>
            <a:r>
              <a:rPr lang="en-GB" dirty="0"/>
              <a:t> </a:t>
            </a:r>
            <a:r>
              <a:rPr lang="en-GB" dirty="0" err="1"/>
              <a:t>asasi</a:t>
            </a:r>
            <a:r>
              <a:rPr lang="en-GB" dirty="0"/>
              <a:t> </a:t>
            </a:r>
            <a:r>
              <a:rPr lang="en-GB" dirty="0" err="1"/>
              <a:t>manusia</a:t>
            </a:r>
            <a:r>
              <a:rPr lang="en-GB" dirty="0"/>
              <a:t> </a:t>
            </a:r>
            <a:r>
              <a:rPr lang="en-GB" dirty="0" err="1"/>
              <a:t>telah</a:t>
            </a:r>
            <a:r>
              <a:rPr lang="en-GB" dirty="0"/>
              <a:t> </a:t>
            </a:r>
            <a:r>
              <a:rPr lang="en-GB" dirty="0" err="1"/>
              <a:t>setuju</a:t>
            </a:r>
            <a:r>
              <a:rPr lang="en-GB" dirty="0"/>
              <a:t> </a:t>
            </a:r>
            <a:r>
              <a:rPr lang="en-GB" dirty="0" err="1"/>
              <a:t>untuk</a:t>
            </a:r>
            <a:r>
              <a:rPr lang="en-GB" dirty="0"/>
              <a:t> </a:t>
            </a:r>
            <a:r>
              <a:rPr lang="en-GB" dirty="0" err="1"/>
              <a:t>memperlakukan</a:t>
            </a:r>
            <a:r>
              <a:rPr lang="en-GB" dirty="0"/>
              <a:t> </a:t>
            </a:r>
            <a:r>
              <a:rPr lang="en-GB" dirty="0" err="1"/>
              <a:t>semua</a:t>
            </a:r>
            <a:r>
              <a:rPr lang="en-GB" dirty="0"/>
              <a:t> orang </a:t>
            </a:r>
            <a:r>
              <a:rPr lang="en-GB" dirty="0" err="1"/>
              <a:t>secara</a:t>
            </a:r>
            <a:r>
              <a:rPr lang="en-GB" dirty="0"/>
              <a:t> </a:t>
            </a:r>
            <a:r>
              <a:rPr lang="en-GB" dirty="0" err="1"/>
              <a:t>setara</a:t>
            </a:r>
            <a:r>
              <a:rPr lang="en-GB" dirty="0"/>
              <a:t> dan </a:t>
            </a:r>
            <a:r>
              <a:rPr lang="en-GB" dirty="0" err="1"/>
              <a:t>bekerja</a:t>
            </a:r>
            <a:r>
              <a:rPr lang="en-GB" dirty="0"/>
              <a:t> </a:t>
            </a:r>
            <a:r>
              <a:rPr lang="en-GB" dirty="0" err="1"/>
              <a:t>secara</a:t>
            </a:r>
            <a:r>
              <a:rPr lang="en-GB" dirty="0"/>
              <a:t> </a:t>
            </a:r>
            <a:r>
              <a:rPr lang="en-GB" dirty="0" err="1"/>
              <a:t>aktif</a:t>
            </a:r>
            <a:r>
              <a:rPr lang="en-GB" dirty="0"/>
              <a:t> </a:t>
            </a:r>
            <a:r>
              <a:rPr lang="en-GB" dirty="0" err="1"/>
              <a:t>untuk</a:t>
            </a:r>
            <a:r>
              <a:rPr lang="en-GB" dirty="0"/>
              <a:t> </a:t>
            </a:r>
            <a:r>
              <a:rPr lang="en-GB" dirty="0" err="1"/>
              <a:t>mengakhiri</a:t>
            </a:r>
            <a:r>
              <a:rPr lang="en-GB" dirty="0"/>
              <a:t> </a:t>
            </a:r>
            <a:r>
              <a:rPr lang="en-GB" dirty="0" err="1"/>
              <a:t>diskriminasi</a:t>
            </a:r>
            <a:r>
              <a:rPr lang="en-GB" dirty="0"/>
              <a:t> di </a:t>
            </a:r>
            <a:r>
              <a:rPr lang="en-GB" dirty="0" err="1"/>
              <a:t>masyarakat</a:t>
            </a:r>
            <a:r>
              <a:rPr lang="en-GB" dirty="0"/>
              <a:t> – </a:t>
            </a:r>
            <a:r>
              <a:rPr lang="en-GB" dirty="0" err="1"/>
              <a:t>seperti</a:t>
            </a:r>
            <a:r>
              <a:rPr lang="en-GB" dirty="0"/>
              <a:t> yang </a:t>
            </a:r>
            <a:r>
              <a:rPr lang="en-GB" dirty="0" err="1"/>
              <a:t>dilakukan</a:t>
            </a:r>
            <a:r>
              <a:rPr lang="en-GB" dirty="0"/>
              <a:t> dewan pasar </a:t>
            </a:r>
            <a:r>
              <a:rPr lang="en-GB" dirty="0" err="1"/>
              <a:t>dalam</a:t>
            </a:r>
            <a:r>
              <a:rPr lang="en-GB" dirty="0"/>
              <a:t> </a:t>
            </a:r>
            <a:r>
              <a:rPr lang="en-GB" dirty="0" err="1"/>
              <a:t>cerita</a:t>
            </a:r>
            <a:r>
              <a:rPr lang="en-GB" dirty="0"/>
              <a:t> </a:t>
            </a:r>
            <a:r>
              <a:rPr lang="en-GB" dirty="0" err="1"/>
              <a:t>kita</a:t>
            </a:r>
            <a:r>
              <a:rPr lang="en-GB" dirty="0"/>
              <a:t>.</a:t>
            </a:r>
            <a:endParaRPr dirty="0"/>
          </a:p>
        </p:txBody>
      </p:sp>
      <p:sp>
        <p:nvSpPr>
          <p:cNvPr id="425" name="Google Shape;425;p4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426" name="Google Shape;426;p4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427" name="Google Shape;427;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Ketiga</a:t>
            </a:r>
            <a:r>
              <a:rPr lang="en-GB" dirty="0"/>
              <a:t>: </a:t>
            </a:r>
            <a:r>
              <a:rPr lang="en-GB" dirty="0" err="1"/>
              <a:t>Tidak</a:t>
            </a:r>
            <a:r>
              <a:rPr lang="en-GB" dirty="0"/>
              <a:t> </a:t>
            </a:r>
            <a:r>
              <a:rPr lang="en-GB" dirty="0" err="1"/>
              <a:t>ada</a:t>
            </a:r>
            <a:r>
              <a:rPr lang="en-GB" dirty="0"/>
              <a:t> </a:t>
            </a:r>
            <a:r>
              <a:rPr lang="en-GB" dirty="0" err="1"/>
              <a:t>perusakan</a:t>
            </a:r>
            <a:r>
              <a:rPr lang="en-GB" dirty="0"/>
              <a:t> </a:t>
            </a:r>
            <a:r>
              <a:rPr lang="en-GB" dirty="0" err="1"/>
              <a:t>hak</a:t>
            </a:r>
            <a:r>
              <a:rPr lang="en-GB" dirty="0"/>
              <a:t>!</a:t>
            </a:r>
            <a:r>
              <a:rPr lang="en-GB" b="1" dirty="0"/>
              <a:t> </a:t>
            </a:r>
            <a:endParaRPr b="1" dirty="0"/>
          </a:p>
          <a:p>
            <a:pPr marL="0" lvl="0" indent="0" algn="l" rtl="0">
              <a:spcBef>
                <a:spcPts val="0"/>
              </a:spcBef>
              <a:spcAft>
                <a:spcPts val="0"/>
              </a:spcAft>
              <a:buClr>
                <a:schemeClr val="dk1"/>
              </a:buClr>
              <a:buSzPts val="1100"/>
              <a:buFont typeface="Arial"/>
              <a:buNone/>
            </a:pPr>
            <a:r>
              <a:rPr lang="en-GB" dirty="0"/>
              <a:t>Pasal 5 </a:t>
            </a:r>
            <a:r>
              <a:rPr lang="en-GB" dirty="0" err="1"/>
              <a:t>menyatakan</a:t>
            </a:r>
            <a:r>
              <a:rPr lang="en-GB" dirty="0"/>
              <a:t> </a:t>
            </a:r>
            <a:r>
              <a:rPr lang="en-GB" dirty="0" err="1"/>
              <a:t>bahwa</a:t>
            </a:r>
            <a:r>
              <a:rPr lang="en-GB" dirty="0"/>
              <a:t> </a:t>
            </a:r>
            <a:r>
              <a:rPr lang="en-GB" dirty="0" err="1"/>
              <a:t>tidak</a:t>
            </a:r>
            <a:r>
              <a:rPr lang="en-GB" dirty="0"/>
              <a:t> </a:t>
            </a:r>
            <a:r>
              <a:rPr lang="en-GB" dirty="0" err="1"/>
              <a:t>ada</a:t>
            </a:r>
            <a:r>
              <a:rPr lang="en-GB" dirty="0"/>
              <a:t> </a:t>
            </a:r>
            <a:r>
              <a:rPr lang="en-GB" dirty="0" err="1"/>
              <a:t>pemerintah</a:t>
            </a:r>
            <a:r>
              <a:rPr lang="en-GB" dirty="0"/>
              <a:t>, </a:t>
            </a:r>
            <a:r>
              <a:rPr lang="en-GB" dirty="0" err="1"/>
              <a:t>kelompok</a:t>
            </a:r>
            <a:r>
              <a:rPr lang="en-GB" dirty="0"/>
              <a:t> </a:t>
            </a:r>
            <a:r>
              <a:rPr lang="en-GB" dirty="0" err="1"/>
              <a:t>atau</a:t>
            </a:r>
            <a:r>
              <a:rPr lang="en-GB" dirty="0"/>
              <a:t> orang yang </a:t>
            </a:r>
            <a:r>
              <a:rPr lang="en-GB" dirty="0" err="1"/>
              <a:t>diizinkan</a:t>
            </a:r>
            <a:r>
              <a:rPr lang="en-GB" dirty="0"/>
              <a:t> </a:t>
            </a:r>
            <a:r>
              <a:rPr lang="en-GB" dirty="0" err="1"/>
              <a:t>untuk</a:t>
            </a:r>
            <a:r>
              <a:rPr lang="en-GB" dirty="0"/>
              <a:t> </a:t>
            </a:r>
            <a:r>
              <a:rPr lang="en-GB" dirty="0" err="1"/>
              <a:t>menafsirkan</a:t>
            </a:r>
            <a:r>
              <a:rPr lang="en-GB" dirty="0"/>
              <a:t> </a:t>
            </a:r>
            <a:r>
              <a:rPr lang="en-GB" dirty="0" err="1"/>
              <a:t>satu</a:t>
            </a:r>
            <a:r>
              <a:rPr lang="en-GB" dirty="0"/>
              <a:t> </a:t>
            </a:r>
            <a:r>
              <a:rPr lang="en-GB" dirty="0" err="1"/>
              <a:t>hak</a:t>
            </a:r>
            <a:r>
              <a:rPr lang="en-GB" dirty="0"/>
              <a:t> </a:t>
            </a:r>
            <a:r>
              <a:rPr lang="en-GB" dirty="0" err="1"/>
              <a:t>asasi</a:t>
            </a:r>
            <a:r>
              <a:rPr lang="en-GB" dirty="0"/>
              <a:t> </a:t>
            </a:r>
            <a:r>
              <a:rPr lang="en-GB" dirty="0" err="1"/>
              <a:t>manusia</a:t>
            </a:r>
            <a:r>
              <a:rPr lang="en-GB" dirty="0"/>
              <a:t> </a:t>
            </a:r>
            <a:r>
              <a:rPr lang="en-GB" dirty="0" err="1"/>
              <a:t>sebagai</a:t>
            </a:r>
            <a:r>
              <a:rPr lang="en-GB" dirty="0"/>
              <a:t> </a:t>
            </a:r>
            <a:r>
              <a:rPr lang="en-GB" dirty="0" err="1"/>
              <a:t>memberi</a:t>
            </a:r>
            <a:r>
              <a:rPr lang="en-GB" dirty="0"/>
              <a:t> </a:t>
            </a:r>
            <a:r>
              <a:rPr lang="en-GB" dirty="0" err="1"/>
              <a:t>mereka</a:t>
            </a:r>
            <a:r>
              <a:rPr lang="en-GB" dirty="0"/>
              <a:t> </a:t>
            </a:r>
            <a:r>
              <a:rPr lang="en-GB" dirty="0" err="1"/>
              <a:t>hak</a:t>
            </a:r>
            <a:r>
              <a:rPr lang="en-GB" dirty="0"/>
              <a:t> </a:t>
            </a:r>
            <a:r>
              <a:rPr lang="en-GB" dirty="0" err="1"/>
              <a:t>untuk</a:t>
            </a:r>
            <a:r>
              <a:rPr lang="en-GB" dirty="0"/>
              <a:t> </a:t>
            </a:r>
            <a:r>
              <a:rPr lang="en-GB" dirty="0" err="1"/>
              <a:t>bertindak</a:t>
            </a:r>
            <a:r>
              <a:rPr lang="en-GB" dirty="0"/>
              <a:t> </a:t>
            </a:r>
            <a:r>
              <a:rPr lang="en-GB" dirty="0" err="1"/>
              <a:t>dengan</a:t>
            </a:r>
            <a:r>
              <a:rPr lang="en-GB" dirty="0"/>
              <a:t> </a:t>
            </a:r>
            <a:r>
              <a:rPr lang="en-GB" dirty="0" err="1"/>
              <a:t>cara</a:t>
            </a:r>
            <a:r>
              <a:rPr lang="en-GB" dirty="0"/>
              <a:t> yang </a:t>
            </a:r>
            <a:r>
              <a:rPr lang="en-GB" dirty="0" err="1"/>
              <a:t>menghancurkan</a:t>
            </a:r>
            <a:r>
              <a:rPr lang="en-GB" dirty="0"/>
              <a:t> </a:t>
            </a:r>
            <a:r>
              <a:rPr lang="en-GB" dirty="0" err="1"/>
              <a:t>hak</a:t>
            </a:r>
            <a:r>
              <a:rPr lang="en-GB" dirty="0"/>
              <a:t> </a:t>
            </a:r>
            <a:r>
              <a:rPr lang="en-GB" dirty="0" err="1"/>
              <a:t>asasi</a:t>
            </a:r>
            <a:r>
              <a:rPr lang="en-GB" dirty="0"/>
              <a:t> </a:t>
            </a:r>
            <a:r>
              <a:rPr lang="en-GB" dirty="0" err="1"/>
              <a:t>manusia</a:t>
            </a:r>
            <a:r>
              <a:rPr lang="en-GB" dirty="0"/>
              <a:t> </a:t>
            </a:r>
            <a:r>
              <a:rPr lang="en-GB" dirty="0" err="1"/>
              <a:t>lainnya</a:t>
            </a:r>
            <a:r>
              <a:rPr lang="en-GB" dirty="0"/>
              <a:t>. </a:t>
            </a:r>
            <a:endParaRPr b="1" dirty="0"/>
          </a:p>
          <a:p>
            <a:pPr marL="0" lvl="0" indent="180340" algn="l" rtl="0">
              <a:lnSpc>
                <a:spcPct val="107083"/>
              </a:lnSpc>
              <a:spcBef>
                <a:spcPts val="0"/>
              </a:spcBef>
              <a:spcAft>
                <a:spcPts val="0"/>
              </a:spcAft>
              <a:buClr>
                <a:schemeClr val="dk1"/>
              </a:buClr>
              <a:buSzPts val="1100"/>
              <a:buFont typeface="Arial"/>
              <a:buNone/>
            </a:pPr>
            <a:r>
              <a:rPr lang="en-GB" dirty="0"/>
              <a:t>Dan Pasal 20 </a:t>
            </a:r>
            <a:r>
              <a:rPr lang="en-GB" dirty="0" err="1"/>
              <a:t>melarang</a:t>
            </a:r>
            <a:r>
              <a:rPr lang="en-GB" dirty="0"/>
              <a:t> </a:t>
            </a:r>
            <a:r>
              <a:rPr lang="en-GB" dirty="0" err="1"/>
              <a:t>menganjurkan</a:t>
            </a:r>
            <a:r>
              <a:rPr lang="en-GB" dirty="0"/>
              <a:t> </a:t>
            </a:r>
            <a:r>
              <a:rPr lang="en-GB" dirty="0" err="1"/>
              <a:t>kebencian</a:t>
            </a:r>
            <a:r>
              <a:rPr lang="en-GB" dirty="0"/>
              <a:t> agama </a:t>
            </a:r>
            <a:r>
              <a:rPr lang="en-GB" dirty="0" err="1"/>
              <a:t>melalui</a:t>
            </a:r>
            <a:r>
              <a:rPr lang="en-GB" dirty="0"/>
              <a:t> </a:t>
            </a:r>
            <a:r>
              <a:rPr lang="en-GB" dirty="0" err="1"/>
              <a:t>hasutan</a:t>
            </a:r>
            <a:r>
              <a:rPr lang="en-GB" dirty="0"/>
              <a:t> </a:t>
            </a:r>
            <a:r>
              <a:rPr lang="en-GB" dirty="0" err="1"/>
              <a:t>untuk</a:t>
            </a:r>
            <a:r>
              <a:rPr lang="en-GB" dirty="0"/>
              <a:t> </a:t>
            </a:r>
            <a:r>
              <a:rPr lang="en-GB" dirty="0" err="1"/>
              <a:t>diskriminasi</a:t>
            </a:r>
            <a:r>
              <a:rPr lang="en-GB" dirty="0"/>
              <a:t>, </a:t>
            </a:r>
            <a:r>
              <a:rPr lang="en-GB" dirty="0" err="1"/>
              <a:t>permusuhan</a:t>
            </a:r>
            <a:r>
              <a:rPr lang="en-GB" dirty="0"/>
              <a:t> </a:t>
            </a:r>
            <a:r>
              <a:rPr lang="en-GB" dirty="0" err="1"/>
              <a:t>atau</a:t>
            </a:r>
            <a:r>
              <a:rPr lang="en-GB" dirty="0"/>
              <a:t> </a:t>
            </a:r>
            <a:r>
              <a:rPr lang="en-GB" dirty="0" err="1"/>
              <a:t>kekerasan</a:t>
            </a:r>
            <a:r>
              <a:rPr lang="en-GB" dirty="0"/>
              <a:t>.</a:t>
            </a:r>
            <a:endParaRPr dirty="0"/>
          </a:p>
          <a:p>
            <a:pPr marL="0" lvl="0" indent="180340" algn="l" rtl="0">
              <a:spcBef>
                <a:spcPts val="0"/>
              </a:spcBef>
              <a:spcAft>
                <a:spcPts val="0"/>
              </a:spcAft>
              <a:buClr>
                <a:schemeClr val="dk1"/>
              </a:buClr>
              <a:buSzPts val="1100"/>
              <a:buFont typeface="Arial"/>
              <a:buNone/>
            </a:pPr>
            <a:r>
              <a:rPr lang="en-GB" dirty="0" err="1"/>
              <a:t>Terlepas</a:t>
            </a:r>
            <a:r>
              <a:rPr lang="en-GB" dirty="0"/>
              <a:t> </a:t>
            </a:r>
            <a:r>
              <a:rPr lang="en-GB" dirty="0" err="1"/>
              <a:t>dari</a:t>
            </a:r>
            <a:r>
              <a:rPr lang="en-GB" dirty="0"/>
              <a:t> </a:t>
            </a:r>
            <a:r>
              <a:rPr lang="en-GB" dirty="0" err="1"/>
              <a:t>apa</a:t>
            </a:r>
            <a:r>
              <a:rPr lang="en-GB" dirty="0"/>
              <a:t> yang </a:t>
            </a:r>
            <a:r>
              <a:rPr lang="en-GB" dirty="0" err="1"/>
              <a:t>dipikirkan</a:t>
            </a:r>
            <a:r>
              <a:rPr lang="en-GB" dirty="0"/>
              <a:t> oleh </a:t>
            </a:r>
            <a:r>
              <a:rPr lang="en-GB" dirty="0" err="1"/>
              <a:t>pemerintah</a:t>
            </a:r>
            <a:r>
              <a:rPr lang="en-GB" dirty="0"/>
              <a:t> </a:t>
            </a:r>
            <a:r>
              <a:rPr lang="en-GB" dirty="0" err="1"/>
              <a:t>atau</a:t>
            </a:r>
            <a:r>
              <a:rPr lang="en-GB" dirty="0"/>
              <a:t> </a:t>
            </a:r>
            <a:r>
              <a:rPr lang="en-GB" dirty="0" err="1"/>
              <a:t>seseorang</a:t>
            </a:r>
            <a:r>
              <a:rPr lang="en-GB" dirty="0"/>
              <a:t> </a:t>
            </a:r>
            <a:r>
              <a:rPr lang="en-GB" dirty="0" err="1"/>
              <a:t>bahwa</a:t>
            </a:r>
            <a:r>
              <a:rPr lang="en-GB" dirty="0"/>
              <a:t> agama </a:t>
            </a:r>
            <a:r>
              <a:rPr lang="en-GB" dirty="0" err="1"/>
              <a:t>menuntut</a:t>
            </a:r>
            <a:r>
              <a:rPr lang="en-GB" dirty="0"/>
              <a:t> </a:t>
            </a:r>
            <a:r>
              <a:rPr lang="en-GB" dirty="0" err="1"/>
              <a:t>mereka</a:t>
            </a:r>
            <a:r>
              <a:rPr lang="en-GB" dirty="0"/>
              <a:t>, </a:t>
            </a:r>
            <a:r>
              <a:rPr lang="en-GB" dirty="0" err="1"/>
              <a:t>tidak</a:t>
            </a:r>
            <a:r>
              <a:rPr lang="en-GB" dirty="0"/>
              <a:t> </a:t>
            </a:r>
            <a:r>
              <a:rPr lang="en-GB" dirty="0" err="1"/>
              <a:t>ada</a:t>
            </a:r>
            <a:r>
              <a:rPr lang="en-GB" dirty="0"/>
              <a:t> yang </a:t>
            </a:r>
            <a:r>
              <a:rPr lang="en-GB" dirty="0" err="1"/>
              <a:t>bisa</a:t>
            </a:r>
            <a:r>
              <a:rPr lang="en-GB" dirty="0"/>
              <a:t> </a:t>
            </a:r>
            <a:r>
              <a:rPr lang="en-GB" dirty="0" err="1"/>
              <a:t>membantah</a:t>
            </a:r>
            <a:r>
              <a:rPr lang="en-GB" dirty="0"/>
              <a:t> </a:t>
            </a:r>
            <a:r>
              <a:rPr lang="en-GB" dirty="0" err="1"/>
              <a:t>bahwa</a:t>
            </a:r>
            <a:r>
              <a:rPr lang="en-GB" dirty="0"/>
              <a:t> </a:t>
            </a:r>
            <a:r>
              <a:rPr lang="en-GB" dirty="0" err="1"/>
              <a:t>kebebasan</a:t>
            </a:r>
            <a:r>
              <a:rPr lang="en-GB" dirty="0"/>
              <a:t> </a:t>
            </a:r>
            <a:r>
              <a:rPr lang="en-GB" dirty="0" err="1"/>
              <a:t>beragama</a:t>
            </a:r>
            <a:r>
              <a:rPr lang="en-GB" dirty="0"/>
              <a:t> </a:t>
            </a:r>
            <a:r>
              <a:rPr lang="en-GB" dirty="0" err="1"/>
              <a:t>atau</a:t>
            </a:r>
            <a:r>
              <a:rPr lang="en-GB" dirty="0"/>
              <a:t> </a:t>
            </a:r>
            <a:r>
              <a:rPr lang="en-GB" dirty="0" err="1"/>
              <a:t>berkeyakinan</a:t>
            </a:r>
            <a:r>
              <a:rPr lang="en-GB" dirty="0"/>
              <a:t> </a:t>
            </a:r>
            <a:r>
              <a:rPr lang="en-GB" dirty="0" err="1"/>
              <a:t>memberi</a:t>
            </a:r>
            <a:r>
              <a:rPr lang="en-GB" dirty="0"/>
              <a:t> </a:t>
            </a:r>
            <a:r>
              <a:rPr lang="en-GB" dirty="0" err="1"/>
              <a:t>mereka</a:t>
            </a:r>
            <a:r>
              <a:rPr lang="en-GB" dirty="0"/>
              <a:t> </a:t>
            </a:r>
            <a:r>
              <a:rPr lang="en-GB" dirty="0" err="1"/>
              <a:t>hak</a:t>
            </a:r>
            <a:r>
              <a:rPr lang="en-GB" dirty="0"/>
              <a:t> </a:t>
            </a:r>
            <a:r>
              <a:rPr lang="en-GB" dirty="0" err="1"/>
              <a:t>untuk</a:t>
            </a:r>
            <a:r>
              <a:rPr lang="en-GB" dirty="0"/>
              <a:t> </a:t>
            </a:r>
            <a:r>
              <a:rPr lang="en-GB" dirty="0" err="1"/>
              <a:t>menginjak-injak</a:t>
            </a:r>
            <a:r>
              <a:rPr lang="en-GB" dirty="0"/>
              <a:t> </a:t>
            </a:r>
            <a:r>
              <a:rPr lang="en-GB" dirty="0" err="1"/>
              <a:t>hak</a:t>
            </a:r>
            <a:r>
              <a:rPr lang="en-GB" dirty="0"/>
              <a:t> orang lain. Jadi ayah </a:t>
            </a:r>
            <a:r>
              <a:rPr lang="en-GB" dirty="0" err="1"/>
              <a:t>Brone</a:t>
            </a:r>
            <a:r>
              <a:rPr lang="en-GB" dirty="0"/>
              <a:t> </a:t>
            </a:r>
            <a:r>
              <a:rPr lang="en-GB" dirty="0" err="1"/>
              <a:t>tidak</a:t>
            </a:r>
            <a:r>
              <a:rPr lang="en-GB" dirty="0"/>
              <a:t> punya </a:t>
            </a:r>
            <a:r>
              <a:rPr lang="en-GB" dirty="0" err="1"/>
              <a:t>hak</a:t>
            </a:r>
            <a:r>
              <a:rPr lang="en-GB" dirty="0"/>
              <a:t> </a:t>
            </a:r>
            <a:r>
              <a:rPr lang="en-GB" dirty="0" err="1"/>
              <a:t>untuk</a:t>
            </a:r>
            <a:r>
              <a:rPr lang="en-GB" dirty="0"/>
              <a:t> </a:t>
            </a:r>
            <a:r>
              <a:rPr lang="en-GB" dirty="0" err="1"/>
              <a:t>melecehkan</a:t>
            </a:r>
            <a:r>
              <a:rPr lang="en-GB" dirty="0"/>
              <a:t> para </a:t>
            </a:r>
            <a:r>
              <a:rPr lang="en-GB" dirty="0" err="1"/>
              <a:t>pemain</a:t>
            </a:r>
            <a:r>
              <a:rPr lang="en-GB" dirty="0"/>
              <a:t> </a:t>
            </a:r>
            <a:r>
              <a:rPr lang="en-GB" dirty="0" err="1"/>
              <a:t>genderang</a:t>
            </a:r>
            <a:r>
              <a:rPr lang="en-GB" dirty="0"/>
              <a:t>, </a:t>
            </a:r>
            <a:r>
              <a:rPr lang="en-GB" dirty="0" err="1"/>
              <a:t>bahkan</a:t>
            </a:r>
            <a:r>
              <a:rPr lang="en-GB" dirty="0"/>
              <a:t> </a:t>
            </a:r>
            <a:r>
              <a:rPr lang="en-GB" dirty="0" err="1"/>
              <a:t>jika</a:t>
            </a:r>
            <a:r>
              <a:rPr lang="en-GB" dirty="0"/>
              <a:t> </a:t>
            </a:r>
            <a:r>
              <a:rPr lang="en-GB" dirty="0" err="1"/>
              <a:t>dia</a:t>
            </a:r>
            <a:r>
              <a:rPr lang="en-GB" dirty="0"/>
              <a:t> </a:t>
            </a:r>
            <a:r>
              <a:rPr lang="en-GB" dirty="0" err="1"/>
              <a:t>pikir</a:t>
            </a:r>
            <a:r>
              <a:rPr lang="en-GB" dirty="0"/>
              <a:t> </a:t>
            </a:r>
            <a:r>
              <a:rPr lang="en-GB" dirty="0" err="1"/>
              <a:t>itu</a:t>
            </a:r>
            <a:r>
              <a:rPr lang="en-GB" dirty="0"/>
              <a:t> </a:t>
            </a:r>
            <a:r>
              <a:rPr lang="en-GB" dirty="0" err="1"/>
              <a:t>adalah</a:t>
            </a:r>
            <a:r>
              <a:rPr lang="en-GB" dirty="0"/>
              <a:t> </a:t>
            </a:r>
            <a:r>
              <a:rPr lang="en-GB" dirty="0" err="1"/>
              <a:t>hal</a:t>
            </a:r>
            <a:r>
              <a:rPr lang="en-GB" dirty="0"/>
              <a:t> yang </a:t>
            </a:r>
            <a:r>
              <a:rPr lang="en-GB" dirty="0" err="1"/>
              <a:t>benar</a:t>
            </a:r>
            <a:r>
              <a:rPr lang="en-GB" dirty="0"/>
              <a:t> </a:t>
            </a:r>
            <a:r>
              <a:rPr lang="en-GB" dirty="0" err="1"/>
              <a:t>untuk</a:t>
            </a:r>
            <a:r>
              <a:rPr lang="en-GB" dirty="0"/>
              <a:t> </a:t>
            </a:r>
            <a:r>
              <a:rPr lang="en-GB" dirty="0" err="1"/>
              <a:t>dilakukan</a:t>
            </a:r>
            <a:r>
              <a:rPr lang="en-GB" dirty="0"/>
              <a:t>. </a:t>
            </a:r>
            <a:endParaRPr dirty="0"/>
          </a:p>
          <a:p>
            <a:pPr marL="0" lvl="0" indent="180340" algn="l" rtl="0">
              <a:spcBef>
                <a:spcPts val="0"/>
              </a:spcBef>
              <a:spcAft>
                <a:spcPts val="0"/>
              </a:spcAft>
              <a:buClr>
                <a:schemeClr val="dk1"/>
              </a:buClr>
              <a:buSzPts val="1100"/>
              <a:buFont typeface="Arial"/>
              <a:buNone/>
            </a:pPr>
            <a:r>
              <a:rPr lang="en-GB" dirty="0"/>
              <a:t>Saya </a:t>
            </a:r>
            <a:r>
              <a:rPr lang="en-GB" dirty="0" err="1"/>
              <a:t>yakin</a:t>
            </a:r>
            <a:r>
              <a:rPr lang="en-GB" dirty="0"/>
              <a:t> Anda </a:t>
            </a:r>
            <a:r>
              <a:rPr lang="en-GB" dirty="0" err="1"/>
              <a:t>dapat</a:t>
            </a:r>
            <a:r>
              <a:rPr lang="en-GB" dirty="0"/>
              <a:t> </a:t>
            </a:r>
            <a:r>
              <a:rPr lang="en-GB" dirty="0" err="1"/>
              <a:t>memikirkan</a:t>
            </a:r>
            <a:r>
              <a:rPr lang="en-GB" dirty="0"/>
              <a:t> </a:t>
            </a:r>
            <a:r>
              <a:rPr lang="en-GB" dirty="0" err="1"/>
              <a:t>banyak</a:t>
            </a:r>
            <a:r>
              <a:rPr lang="en-GB" dirty="0"/>
              <a:t> </a:t>
            </a:r>
            <a:r>
              <a:rPr lang="en-GB" dirty="0" err="1"/>
              <a:t>contoh</a:t>
            </a:r>
            <a:r>
              <a:rPr lang="en-GB" dirty="0"/>
              <a:t> agama yang </a:t>
            </a:r>
            <a:r>
              <a:rPr lang="en-GB" dirty="0" err="1"/>
              <a:t>digunakan</a:t>
            </a:r>
            <a:r>
              <a:rPr lang="en-GB" dirty="0"/>
              <a:t> </a:t>
            </a:r>
            <a:r>
              <a:rPr lang="en-GB" dirty="0" err="1"/>
              <a:t>untuk</a:t>
            </a:r>
            <a:r>
              <a:rPr lang="en-GB" dirty="0"/>
              <a:t> </a:t>
            </a:r>
            <a:r>
              <a:rPr lang="en-GB" dirty="0" err="1"/>
              <a:t>membenarkan</a:t>
            </a:r>
            <a:r>
              <a:rPr lang="en-GB" dirty="0"/>
              <a:t> </a:t>
            </a:r>
            <a:r>
              <a:rPr lang="en-GB" dirty="0" err="1"/>
              <a:t>atau</a:t>
            </a:r>
            <a:r>
              <a:rPr lang="en-GB" dirty="0"/>
              <a:t> </a:t>
            </a:r>
            <a:r>
              <a:rPr lang="en-GB" dirty="0" err="1"/>
              <a:t>menghasut</a:t>
            </a:r>
            <a:r>
              <a:rPr lang="en-GB" dirty="0"/>
              <a:t> </a:t>
            </a:r>
            <a:r>
              <a:rPr lang="en-GB" dirty="0" err="1"/>
              <a:t>kekerasan</a:t>
            </a:r>
            <a:r>
              <a:rPr lang="en-GB" dirty="0"/>
              <a:t>, </a:t>
            </a:r>
            <a:r>
              <a:rPr lang="en-GB" dirty="0" err="1"/>
              <a:t>atau</a:t>
            </a:r>
            <a:r>
              <a:rPr lang="en-GB" dirty="0"/>
              <a:t> </a:t>
            </a:r>
            <a:r>
              <a:rPr lang="en-GB" dirty="0" err="1"/>
              <a:t>praktik</a:t>
            </a:r>
            <a:r>
              <a:rPr lang="en-GB" dirty="0"/>
              <a:t> </a:t>
            </a:r>
            <a:r>
              <a:rPr lang="en-GB" dirty="0" err="1"/>
              <a:t>keagamaan</a:t>
            </a:r>
            <a:r>
              <a:rPr lang="en-GB" dirty="0"/>
              <a:t> yang </a:t>
            </a:r>
            <a:r>
              <a:rPr lang="en-GB" dirty="0" err="1"/>
              <a:t>merugikan</a:t>
            </a:r>
            <a:r>
              <a:rPr lang="en-GB" dirty="0"/>
              <a:t> orang. Anda </a:t>
            </a:r>
            <a:r>
              <a:rPr lang="en-GB" dirty="0" err="1"/>
              <a:t>mungkin</a:t>
            </a:r>
            <a:r>
              <a:rPr lang="en-GB" dirty="0"/>
              <a:t> juga </a:t>
            </a:r>
            <a:r>
              <a:rPr lang="en-GB" dirty="0" err="1"/>
              <a:t>dapat</a:t>
            </a:r>
            <a:r>
              <a:rPr lang="en-GB" dirty="0"/>
              <a:t> </a:t>
            </a:r>
            <a:r>
              <a:rPr lang="en-GB" dirty="0" err="1"/>
              <a:t>memikirkan</a:t>
            </a:r>
            <a:r>
              <a:rPr lang="en-GB" dirty="0"/>
              <a:t> </a:t>
            </a:r>
            <a:r>
              <a:rPr lang="en-GB" dirty="0" err="1"/>
              <a:t>saat-saat</a:t>
            </a:r>
            <a:r>
              <a:rPr lang="en-GB" dirty="0"/>
              <a:t> </a:t>
            </a:r>
            <a:r>
              <a:rPr lang="en-GB" dirty="0" err="1"/>
              <a:t>ketika</a:t>
            </a:r>
            <a:r>
              <a:rPr lang="en-GB" dirty="0"/>
              <a:t> orang-orang </a:t>
            </a:r>
            <a:r>
              <a:rPr lang="en-GB" dirty="0" err="1"/>
              <a:t>secara</a:t>
            </a:r>
            <a:r>
              <a:rPr lang="en-GB" dirty="0"/>
              <a:t> </a:t>
            </a:r>
            <a:r>
              <a:rPr lang="en-GB" dirty="0" err="1"/>
              <a:t>tidak</a:t>
            </a:r>
            <a:r>
              <a:rPr lang="en-GB" dirty="0"/>
              <a:t> </a:t>
            </a:r>
            <a:r>
              <a:rPr lang="en-GB" dirty="0" err="1"/>
              <a:t>adil</a:t>
            </a:r>
            <a:r>
              <a:rPr lang="en-GB" dirty="0"/>
              <a:t> </a:t>
            </a:r>
            <a:r>
              <a:rPr lang="en-GB" dirty="0" err="1"/>
              <a:t>dilarang</a:t>
            </a:r>
            <a:r>
              <a:rPr lang="en-GB" dirty="0"/>
              <a:t> </a:t>
            </a:r>
            <a:r>
              <a:rPr lang="en-GB" dirty="0" err="1"/>
              <a:t>menjalankan</a:t>
            </a:r>
            <a:r>
              <a:rPr lang="en-GB" dirty="0"/>
              <a:t> agama </a:t>
            </a:r>
            <a:r>
              <a:rPr lang="en-GB" dirty="0" err="1"/>
              <a:t>atau</a:t>
            </a:r>
            <a:r>
              <a:rPr lang="en-GB" dirty="0"/>
              <a:t> </a:t>
            </a:r>
            <a:r>
              <a:rPr lang="en-GB" dirty="0" err="1"/>
              <a:t>kepercayaan</a:t>
            </a:r>
            <a:r>
              <a:rPr lang="en-GB" dirty="0"/>
              <a:t> </a:t>
            </a:r>
            <a:r>
              <a:rPr lang="en-GB" dirty="0" err="1"/>
              <a:t>mereka</a:t>
            </a:r>
            <a:r>
              <a:rPr lang="en-GB" dirty="0"/>
              <a:t> </a:t>
            </a:r>
            <a:r>
              <a:rPr lang="en-GB" dirty="0" err="1"/>
              <a:t>secara</a:t>
            </a:r>
            <a:r>
              <a:rPr lang="en-GB" dirty="0"/>
              <a:t> </a:t>
            </a:r>
            <a:r>
              <a:rPr lang="en-GB" dirty="0" err="1"/>
              <a:t>damai</a:t>
            </a:r>
            <a:r>
              <a:rPr lang="en-GB" dirty="0"/>
              <a:t>.</a:t>
            </a:r>
            <a:endParaRPr dirty="0"/>
          </a:p>
        </p:txBody>
      </p:sp>
      <p:sp>
        <p:nvSpPr>
          <p:cNvPr id="436" name="Google Shape;436;p4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437" name="Google Shape;437;p4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438" name="Google Shape;438;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Pembatasan kebebasan beragama atau berkeyakinan </a:t>
            </a:r>
            <a:endParaRPr sz="1200" b="1">
              <a:solidFill>
                <a:schemeClr val="dk1"/>
              </a:solidFill>
              <a:latin typeface="Calibri"/>
              <a:ea typeface="Calibri"/>
              <a:cs typeface="Calibri"/>
              <a:sym typeface="Calibri"/>
            </a:endParaRPr>
          </a:p>
          <a:p>
            <a:pPr marL="0" lvl="0" indent="-6350" algn="l" rtl="0">
              <a:spcBef>
                <a:spcPts val="0"/>
              </a:spcBef>
              <a:spcAft>
                <a:spcPts val="0"/>
              </a:spcAft>
              <a:buClr>
                <a:schemeClr val="dk1"/>
              </a:buClr>
              <a:buSzPts val="1100"/>
              <a:buFont typeface="Arial"/>
              <a:buNone/>
            </a:pPr>
            <a:r>
              <a:rPr lang="en-GB"/>
              <a:t>Jadi, apa saja peraturannya? Kapan pemerintah boleh membatasi kebebasan beragama atau berkeyakinan? Mari kita lihat sekilas aturannya.</a:t>
            </a:r>
            <a:endParaRPr/>
          </a:p>
          <a:p>
            <a:pPr marL="0" lvl="0" indent="180340" algn="l" rtl="0">
              <a:spcBef>
                <a:spcPts val="0"/>
              </a:spcBef>
              <a:spcAft>
                <a:spcPts val="0"/>
              </a:spcAft>
              <a:buClr>
                <a:schemeClr val="dk1"/>
              </a:buClr>
              <a:buSzPts val="1100"/>
              <a:buFont typeface="Arial"/>
              <a:buNone/>
            </a:pPr>
            <a:r>
              <a:rPr lang="en-GB"/>
              <a:t>Pertama, hak untuk berpikir dan percaya (kebebasan batin) tidak boleh dibatasi. Kedua, praktik agama atau keyakinan mungkin terbatas – tetapi HANYA ketika empat aturan berikut diikuti.</a:t>
            </a:r>
            <a:endParaRPr/>
          </a:p>
        </p:txBody>
      </p:sp>
      <p:sp>
        <p:nvSpPr>
          <p:cNvPr id="447" name="Google Shape;447;p4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448" name="Google Shape;448;p4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449" name="Google Shape;449;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09220" lvl="0" indent="-256540" algn="l" rtl="0">
              <a:spcBef>
                <a:spcPts val="0"/>
              </a:spcBef>
              <a:spcAft>
                <a:spcPts val="0"/>
              </a:spcAft>
              <a:buClr>
                <a:schemeClr val="dk1"/>
              </a:buClr>
              <a:buSzPts val="1200"/>
              <a:buFont typeface="Calibri"/>
              <a:buAutoNum type="arabicPeriod"/>
            </a:pPr>
            <a:r>
              <a:rPr lang="en-GB"/>
              <a:t>Harus ada HUKUM yang menjelaskan batasan tersebut. Dengan kata lain, polisi tidak bisa seenaknya saja. </a:t>
            </a:r>
            <a:endParaRPr/>
          </a:p>
          <a:p>
            <a:pPr marL="109220" lvl="0" indent="-256540" algn="l" rtl="0">
              <a:spcBef>
                <a:spcPts val="0"/>
              </a:spcBef>
              <a:spcAft>
                <a:spcPts val="0"/>
              </a:spcAft>
              <a:buClr>
                <a:schemeClr val="dk1"/>
              </a:buClr>
              <a:buSzPts val="1200"/>
              <a:buFont typeface="Calibri"/>
              <a:buAutoNum type="arabicPeriod"/>
            </a:pPr>
            <a:r>
              <a:rPr lang="en-GB"/>
              <a:t>Batasan harus PROPORSIONAL dengan masalah yang coba dipecahkan. Misalnya, jika sistem pengeras suara komunitas agama terlalu keras, komunitas agama dapat diperintahkan untuk menolaknya atau menghadapi denda. Melarang mereka untuk bertemu sama sekali tidak proporsional.  </a:t>
            </a:r>
            <a:endParaRPr/>
          </a:p>
          <a:p>
            <a:pPr marL="109220" lvl="0" indent="-256540" algn="l" rtl="0">
              <a:spcBef>
                <a:spcPts val="0"/>
              </a:spcBef>
              <a:spcAft>
                <a:spcPts val="0"/>
              </a:spcAft>
              <a:buClr>
                <a:schemeClr val="dk1"/>
              </a:buClr>
              <a:buSzPts val="1200"/>
              <a:buFont typeface="Calibri"/>
              <a:buAutoNum type="arabicPeriod"/>
            </a:pPr>
            <a:r>
              <a:rPr lang="en-GB"/>
              <a:t>Semua batasan harus NON-DISKRIMINASI – harus berlaku untuk semua orang. </a:t>
            </a:r>
            <a:endParaRPr/>
          </a:p>
          <a:p>
            <a:pPr marL="109220" lvl="0" indent="-256540" algn="l" rtl="0">
              <a:spcBef>
                <a:spcPts val="0"/>
              </a:spcBef>
              <a:spcAft>
                <a:spcPts val="0"/>
              </a:spcAft>
              <a:buClr>
                <a:schemeClr val="dk1"/>
              </a:buClr>
              <a:buSzPts val="1200"/>
              <a:buFont typeface="Calibri"/>
              <a:buAutoNum type="arabicPeriod"/>
            </a:pPr>
            <a:r>
              <a:rPr lang="en-GB"/>
              <a:t>Pembatasan itu WAJIB MELINDUNGI salah satu dari hal-hal berikut: Keamanan umum, ketertiban umum, kesehatan masyarakat, moral umum atau hak dan kebebasan orang lain. </a:t>
            </a:r>
            <a:endParaRPr/>
          </a:p>
          <a:p>
            <a:pPr marL="0" lvl="0" indent="-634" algn="l" rtl="0">
              <a:spcBef>
                <a:spcPts val="0"/>
              </a:spcBef>
              <a:spcAft>
                <a:spcPts val="0"/>
              </a:spcAft>
              <a:buClr>
                <a:schemeClr val="dk1"/>
              </a:buClr>
              <a:buSzPts val="1100"/>
              <a:buFont typeface="Arial"/>
              <a:buNone/>
            </a:pPr>
            <a:r>
              <a:rPr lang="en-GB"/>
              <a:t>Kata ‘wajib’ sangat penting. Tidak cukup bahwa pemerintah atau sebagian besar penduduk berpikir bahwa keterbatasan diperlukan untuk mencapai tujuan-tujuan tersebut. Pembatasan itu perlu. Dengan kata lain, seharusnya tidak ada cara untuk memecahkan masalah yang diciptakan oleh praktik tanpa membatasi hak. Membatasi hak dimaksudkan sebagai upaya terakhir. Meskipun demikian, kadang-kadang diperlukan. </a:t>
            </a:r>
            <a:endParaRPr/>
          </a:p>
        </p:txBody>
      </p:sp>
      <p:sp>
        <p:nvSpPr>
          <p:cNvPr id="459" name="Google Shape;459;p4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460" name="Google Shape;460;p4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461" name="Google Shape;461;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Misalnya</a:t>
            </a:r>
            <a:r>
              <a:rPr lang="en-GB" dirty="0"/>
              <a:t>, </a:t>
            </a:r>
            <a:r>
              <a:rPr lang="en-GB" dirty="0" err="1"/>
              <a:t>menjejalkan</a:t>
            </a:r>
            <a:r>
              <a:rPr lang="en-GB" dirty="0"/>
              <a:t> </a:t>
            </a:r>
            <a:r>
              <a:rPr lang="en-GB" dirty="0" err="1"/>
              <a:t>terlalu</a:t>
            </a:r>
            <a:r>
              <a:rPr lang="en-GB" dirty="0"/>
              <a:t> </a:t>
            </a:r>
            <a:r>
              <a:rPr lang="en-GB" dirty="0" err="1"/>
              <a:t>banyak</a:t>
            </a:r>
            <a:r>
              <a:rPr lang="en-GB" dirty="0"/>
              <a:t> orang </a:t>
            </a:r>
            <a:r>
              <a:rPr lang="en-GB" dirty="0" err="1"/>
              <a:t>ke</a:t>
            </a:r>
            <a:r>
              <a:rPr lang="en-GB" dirty="0"/>
              <a:t> </a:t>
            </a:r>
            <a:r>
              <a:rPr lang="en-GB" dirty="0" err="1"/>
              <a:t>tempat</a:t>
            </a:r>
            <a:r>
              <a:rPr lang="en-GB" dirty="0"/>
              <a:t> ibadah </a:t>
            </a:r>
            <a:r>
              <a:rPr lang="en-GB" dirty="0" err="1"/>
              <a:t>bisa</a:t>
            </a:r>
            <a:r>
              <a:rPr lang="en-GB" dirty="0"/>
              <a:t> </a:t>
            </a:r>
            <a:r>
              <a:rPr lang="en-GB" dirty="0" err="1"/>
              <a:t>berbahaya</a:t>
            </a:r>
            <a:r>
              <a:rPr lang="en-GB" dirty="0"/>
              <a:t>. Jadi, </a:t>
            </a:r>
            <a:r>
              <a:rPr lang="en-GB" dirty="0" err="1"/>
              <a:t>mungkin</a:t>
            </a:r>
            <a:r>
              <a:rPr lang="en-GB" dirty="0"/>
              <a:t> </a:t>
            </a:r>
            <a:r>
              <a:rPr lang="en-GB" dirty="0" err="1"/>
              <a:t>perlu</a:t>
            </a:r>
            <a:r>
              <a:rPr lang="en-GB" dirty="0"/>
              <a:t> </a:t>
            </a:r>
            <a:r>
              <a:rPr lang="en-GB" dirty="0" err="1"/>
              <a:t>bagi</a:t>
            </a:r>
            <a:r>
              <a:rPr lang="en-GB" dirty="0"/>
              <a:t> </a:t>
            </a:r>
            <a:r>
              <a:rPr lang="en-GB" dirty="0" err="1"/>
              <a:t>pihak</a:t>
            </a:r>
            <a:r>
              <a:rPr lang="en-GB" dirty="0"/>
              <a:t> </a:t>
            </a:r>
            <a:r>
              <a:rPr lang="en-GB" dirty="0" err="1"/>
              <a:t>berwenang</a:t>
            </a:r>
            <a:r>
              <a:rPr lang="en-GB" dirty="0"/>
              <a:t> </a:t>
            </a:r>
            <a:r>
              <a:rPr lang="en-GB" dirty="0" err="1"/>
              <a:t>untuk</a:t>
            </a:r>
            <a:r>
              <a:rPr lang="en-GB" dirty="0"/>
              <a:t> </a:t>
            </a:r>
            <a:r>
              <a:rPr lang="en-GB" dirty="0" err="1"/>
              <a:t>membatasi</a:t>
            </a:r>
            <a:r>
              <a:rPr lang="en-GB" dirty="0"/>
              <a:t> </a:t>
            </a:r>
            <a:r>
              <a:rPr lang="en-GB" dirty="0" err="1"/>
              <a:t>jumlah</a:t>
            </a:r>
            <a:r>
              <a:rPr lang="en-GB" dirty="0"/>
              <a:t> orang yang </a:t>
            </a:r>
            <a:r>
              <a:rPr lang="en-GB" dirty="0" err="1"/>
              <a:t>diizinkan</a:t>
            </a:r>
            <a:r>
              <a:rPr lang="en-GB" dirty="0"/>
              <a:t> di </a:t>
            </a:r>
            <a:r>
              <a:rPr lang="en-GB" dirty="0" err="1"/>
              <a:t>tempat</a:t>
            </a:r>
            <a:r>
              <a:rPr lang="en-GB" dirty="0"/>
              <a:t> ibadah </a:t>
            </a:r>
            <a:r>
              <a:rPr lang="en-GB" dirty="0" err="1"/>
              <a:t>dengan</a:t>
            </a:r>
            <a:r>
              <a:rPr lang="en-GB" dirty="0"/>
              <a:t> </a:t>
            </a:r>
            <a:r>
              <a:rPr lang="en-GB" dirty="0" err="1"/>
              <a:t>alasan</a:t>
            </a:r>
            <a:r>
              <a:rPr lang="en-GB" dirty="0"/>
              <a:t> </a:t>
            </a:r>
            <a:r>
              <a:rPr lang="en-GB" dirty="0" err="1"/>
              <a:t>keamanan</a:t>
            </a:r>
            <a:r>
              <a:rPr lang="en-GB" dirty="0"/>
              <a:t> </a:t>
            </a:r>
            <a:r>
              <a:rPr lang="en-GB" dirty="0" err="1"/>
              <a:t>publik</a:t>
            </a:r>
            <a:r>
              <a:rPr lang="en-GB" dirty="0"/>
              <a:t>. </a:t>
            </a:r>
            <a:endParaRPr dirty="0"/>
          </a:p>
          <a:p>
            <a:pPr marL="0" lvl="0" indent="180340" algn="l" rtl="0">
              <a:spcBef>
                <a:spcPts val="0"/>
              </a:spcBef>
              <a:spcAft>
                <a:spcPts val="0"/>
              </a:spcAft>
              <a:buClr>
                <a:schemeClr val="dk1"/>
              </a:buClr>
              <a:buSzPts val="1100"/>
              <a:buFont typeface="Arial"/>
              <a:buNone/>
            </a:pPr>
            <a:r>
              <a:rPr lang="en-GB" dirty="0" err="1"/>
              <a:t>Pembatasan</a:t>
            </a:r>
            <a:r>
              <a:rPr lang="en-GB" dirty="0"/>
              <a:t> </a:t>
            </a:r>
            <a:r>
              <a:rPr lang="en-GB" dirty="0" err="1"/>
              <a:t>kesehatan</a:t>
            </a:r>
            <a:r>
              <a:rPr lang="en-GB" dirty="0"/>
              <a:t> </a:t>
            </a:r>
            <a:r>
              <a:rPr lang="en-GB" dirty="0" err="1"/>
              <a:t>masyarakat</a:t>
            </a:r>
            <a:r>
              <a:rPr lang="en-GB" dirty="0"/>
              <a:t> </a:t>
            </a:r>
            <a:r>
              <a:rPr lang="en-GB" dirty="0" err="1"/>
              <a:t>untuk</a:t>
            </a:r>
            <a:r>
              <a:rPr lang="en-GB" dirty="0"/>
              <a:t> </a:t>
            </a:r>
            <a:r>
              <a:rPr lang="en-GB" dirty="0" err="1"/>
              <a:t>berkumpul</a:t>
            </a:r>
            <a:r>
              <a:rPr lang="en-GB" dirty="0"/>
              <a:t> </a:t>
            </a:r>
            <a:r>
              <a:rPr lang="en-GB" dirty="0" err="1"/>
              <a:t>untuk</a:t>
            </a:r>
            <a:r>
              <a:rPr lang="en-GB" dirty="0"/>
              <a:t> </a:t>
            </a:r>
            <a:r>
              <a:rPr lang="en-GB" dirty="0" err="1"/>
              <a:t>beribadah</a:t>
            </a:r>
            <a:r>
              <a:rPr lang="en-GB" dirty="0"/>
              <a:t> </a:t>
            </a:r>
            <a:r>
              <a:rPr lang="en-GB" dirty="0" err="1"/>
              <a:t>sudah</a:t>
            </a:r>
            <a:r>
              <a:rPr lang="en-GB" dirty="0"/>
              <a:t> </a:t>
            </a:r>
            <a:r>
              <a:rPr lang="en-GB" dirty="0" err="1"/>
              <a:t>menjadi</a:t>
            </a:r>
            <a:r>
              <a:rPr lang="en-GB" dirty="0"/>
              <a:t> </a:t>
            </a:r>
            <a:r>
              <a:rPr lang="en-GB" dirty="0" err="1"/>
              <a:t>hal</a:t>
            </a:r>
            <a:r>
              <a:rPr lang="en-GB" dirty="0"/>
              <a:t> yang </a:t>
            </a:r>
            <a:r>
              <a:rPr lang="en-GB" dirty="0" err="1"/>
              <a:t>lumrah</a:t>
            </a:r>
            <a:r>
              <a:rPr lang="en-GB" dirty="0"/>
              <a:t> di masa </a:t>
            </a:r>
            <a:r>
              <a:rPr lang="en-GB" dirty="0" err="1"/>
              <a:t>pandemi</a:t>
            </a:r>
            <a:r>
              <a:rPr lang="en-GB" dirty="0"/>
              <a:t> virus Corona – </a:t>
            </a:r>
            <a:r>
              <a:rPr lang="en-GB" dirty="0" err="1"/>
              <a:t>terkadang</a:t>
            </a:r>
            <a:r>
              <a:rPr lang="en-GB" dirty="0"/>
              <a:t> </a:t>
            </a:r>
            <a:r>
              <a:rPr lang="en-GB" dirty="0" err="1"/>
              <a:t>pembatasan</a:t>
            </a:r>
            <a:r>
              <a:rPr lang="en-GB" dirty="0"/>
              <a:t> </a:t>
            </a:r>
            <a:r>
              <a:rPr lang="en-GB" dirty="0" err="1"/>
              <a:t>ini</a:t>
            </a:r>
            <a:r>
              <a:rPr lang="en-GB" dirty="0"/>
              <a:t> </a:t>
            </a:r>
            <a:r>
              <a:rPr lang="en-GB" dirty="0" err="1"/>
              <a:t>diperlukan</a:t>
            </a:r>
            <a:r>
              <a:rPr lang="en-GB" dirty="0"/>
              <a:t>, </a:t>
            </a:r>
            <a:r>
              <a:rPr lang="en-GB" dirty="0" err="1"/>
              <a:t>proporsional</a:t>
            </a:r>
            <a:r>
              <a:rPr lang="en-GB" dirty="0"/>
              <a:t> dan </a:t>
            </a:r>
            <a:r>
              <a:rPr lang="en-GB" dirty="0" err="1"/>
              <a:t>tidak</a:t>
            </a:r>
            <a:r>
              <a:rPr lang="en-GB" dirty="0"/>
              <a:t> </a:t>
            </a:r>
            <a:r>
              <a:rPr lang="en-GB" dirty="0" err="1"/>
              <a:t>diskriminatif</a:t>
            </a:r>
            <a:r>
              <a:rPr lang="en-GB" dirty="0"/>
              <a:t>. </a:t>
            </a:r>
            <a:r>
              <a:rPr lang="en-GB" dirty="0" err="1"/>
              <a:t>Terkadang</a:t>
            </a:r>
            <a:r>
              <a:rPr lang="en-GB" dirty="0"/>
              <a:t> </a:t>
            </a:r>
            <a:r>
              <a:rPr lang="en-GB" dirty="0" err="1"/>
              <a:t>mereka</a:t>
            </a:r>
            <a:r>
              <a:rPr lang="en-GB" dirty="0"/>
              <a:t> sangat </a:t>
            </a:r>
            <a:r>
              <a:rPr lang="en-GB" dirty="0" err="1"/>
              <a:t>diskriminatif</a:t>
            </a:r>
            <a:r>
              <a:rPr lang="en-GB" dirty="0"/>
              <a:t> dan </a:t>
            </a:r>
            <a:r>
              <a:rPr lang="en-GB" dirty="0" err="1"/>
              <a:t>tidak</a:t>
            </a:r>
            <a:r>
              <a:rPr lang="en-GB" dirty="0"/>
              <a:t> </a:t>
            </a:r>
            <a:r>
              <a:rPr lang="en-GB" dirty="0" err="1"/>
              <a:t>proporsional</a:t>
            </a:r>
            <a:r>
              <a:rPr lang="en-GB" dirty="0"/>
              <a:t>. </a:t>
            </a:r>
            <a:endParaRPr dirty="0"/>
          </a:p>
          <a:p>
            <a:pPr marL="0" lvl="0" indent="180340" algn="l" rtl="0">
              <a:spcBef>
                <a:spcPts val="0"/>
              </a:spcBef>
              <a:spcAft>
                <a:spcPts val="0"/>
              </a:spcAft>
              <a:buClr>
                <a:schemeClr val="dk1"/>
              </a:buClr>
              <a:buSzPts val="1100"/>
              <a:buFont typeface="Arial"/>
              <a:buNone/>
            </a:pPr>
            <a:r>
              <a:rPr lang="en-GB" dirty="0" err="1"/>
              <a:t>Larangan</a:t>
            </a:r>
            <a:r>
              <a:rPr lang="en-GB" dirty="0"/>
              <a:t> </a:t>
            </a:r>
            <a:r>
              <a:rPr lang="en-GB" dirty="0" err="1"/>
              <a:t>mutilasi</a:t>
            </a:r>
            <a:r>
              <a:rPr lang="en-GB" dirty="0"/>
              <a:t> </a:t>
            </a:r>
            <a:r>
              <a:rPr lang="en-GB" dirty="0" err="1"/>
              <a:t>alat</a:t>
            </a:r>
            <a:r>
              <a:rPr lang="en-GB" dirty="0"/>
              <a:t> </a:t>
            </a:r>
            <a:r>
              <a:rPr lang="en-GB" dirty="0" err="1"/>
              <a:t>kelamin</a:t>
            </a:r>
            <a:r>
              <a:rPr lang="en-GB" dirty="0"/>
              <a:t> </a:t>
            </a:r>
            <a:r>
              <a:rPr lang="en-GB" dirty="0" err="1"/>
              <a:t>perempuan</a:t>
            </a:r>
            <a:r>
              <a:rPr lang="en-GB" dirty="0"/>
              <a:t> </a:t>
            </a:r>
            <a:r>
              <a:rPr lang="en-GB" dirty="0" err="1"/>
              <a:t>merupakan</a:t>
            </a:r>
            <a:r>
              <a:rPr lang="en-GB" dirty="0"/>
              <a:t> </a:t>
            </a:r>
            <a:r>
              <a:rPr lang="en-GB" dirty="0" err="1"/>
              <a:t>contoh</a:t>
            </a:r>
            <a:r>
              <a:rPr lang="en-GB" dirty="0"/>
              <a:t> </a:t>
            </a:r>
            <a:r>
              <a:rPr lang="en-GB" dirty="0" err="1"/>
              <a:t>pembatasan</a:t>
            </a:r>
            <a:r>
              <a:rPr lang="en-GB" dirty="0"/>
              <a:t> yang </a:t>
            </a:r>
            <a:r>
              <a:rPr lang="en-GB" dirty="0" err="1"/>
              <a:t>melindungi</a:t>
            </a:r>
            <a:r>
              <a:rPr lang="en-GB" dirty="0"/>
              <a:t> </a:t>
            </a:r>
            <a:r>
              <a:rPr lang="en-GB" dirty="0" err="1"/>
              <a:t>hak</a:t>
            </a:r>
            <a:r>
              <a:rPr lang="en-GB" dirty="0"/>
              <a:t> dan </a:t>
            </a:r>
            <a:r>
              <a:rPr lang="en-GB" dirty="0" err="1"/>
              <a:t>kebebasan</a:t>
            </a:r>
            <a:r>
              <a:rPr lang="en-GB" dirty="0"/>
              <a:t> orang lain – </a:t>
            </a:r>
            <a:r>
              <a:rPr lang="en-GB" dirty="0" err="1"/>
              <a:t>dalam</a:t>
            </a:r>
            <a:r>
              <a:rPr lang="en-GB" dirty="0"/>
              <a:t> </a:t>
            </a:r>
            <a:r>
              <a:rPr lang="en-GB" dirty="0" err="1"/>
              <a:t>hal</a:t>
            </a:r>
            <a:r>
              <a:rPr lang="en-GB" dirty="0"/>
              <a:t> </a:t>
            </a:r>
            <a:r>
              <a:rPr lang="en-GB" dirty="0" err="1"/>
              <a:t>ini</a:t>
            </a:r>
            <a:r>
              <a:rPr lang="en-GB" dirty="0"/>
              <a:t> </a:t>
            </a:r>
            <a:r>
              <a:rPr lang="en-GB" dirty="0" err="1"/>
              <a:t>anak</a:t>
            </a:r>
            <a:r>
              <a:rPr lang="en-GB" dirty="0"/>
              <a:t> </a:t>
            </a:r>
            <a:r>
              <a:rPr lang="en-GB" dirty="0" err="1"/>
              <a:t>perempuan</a:t>
            </a:r>
            <a:r>
              <a:rPr lang="en-GB" dirty="0"/>
              <a:t>. </a:t>
            </a:r>
            <a:r>
              <a:rPr lang="en-GB" dirty="0" err="1"/>
              <a:t>Terlepas</a:t>
            </a:r>
            <a:r>
              <a:rPr lang="en-GB" dirty="0"/>
              <a:t> </a:t>
            </a:r>
            <a:r>
              <a:rPr lang="en-GB" dirty="0" err="1"/>
              <a:t>dari</a:t>
            </a:r>
            <a:r>
              <a:rPr lang="en-GB" dirty="0"/>
              <a:t> </a:t>
            </a:r>
            <a:r>
              <a:rPr lang="en-GB" dirty="0" err="1"/>
              <a:t>apakah</a:t>
            </a:r>
            <a:r>
              <a:rPr lang="en-GB" dirty="0"/>
              <a:t> </a:t>
            </a:r>
            <a:r>
              <a:rPr lang="en-GB" dirty="0" err="1"/>
              <a:t>ini</a:t>
            </a:r>
            <a:r>
              <a:rPr lang="en-GB" dirty="0"/>
              <a:t> </a:t>
            </a:r>
            <a:r>
              <a:rPr lang="en-GB" dirty="0" err="1"/>
              <a:t>dilihat</a:t>
            </a:r>
            <a:r>
              <a:rPr lang="en-GB" dirty="0"/>
              <a:t> </a:t>
            </a:r>
            <a:r>
              <a:rPr lang="en-GB" dirty="0" err="1"/>
              <a:t>sebagai</a:t>
            </a:r>
            <a:r>
              <a:rPr lang="en-GB" dirty="0"/>
              <a:t> </a:t>
            </a:r>
            <a:r>
              <a:rPr lang="en-GB" dirty="0" err="1"/>
              <a:t>praktik</a:t>
            </a:r>
            <a:r>
              <a:rPr lang="en-GB" dirty="0"/>
              <a:t> </a:t>
            </a:r>
            <a:r>
              <a:rPr lang="en-GB" dirty="0" err="1"/>
              <a:t>budaya</a:t>
            </a:r>
            <a:r>
              <a:rPr lang="en-GB" dirty="0"/>
              <a:t> </a:t>
            </a:r>
            <a:r>
              <a:rPr lang="en-GB" dirty="0" err="1"/>
              <a:t>atau</a:t>
            </a:r>
            <a:r>
              <a:rPr lang="en-GB" dirty="0"/>
              <a:t> agama, </a:t>
            </a:r>
            <a:r>
              <a:rPr lang="en-GB" dirty="0" err="1"/>
              <a:t>itu</a:t>
            </a:r>
            <a:r>
              <a:rPr lang="en-GB" dirty="0"/>
              <a:t> </a:t>
            </a:r>
            <a:r>
              <a:rPr lang="en-GB" dirty="0" err="1"/>
              <a:t>membahayakan</a:t>
            </a:r>
            <a:r>
              <a:rPr lang="en-GB" dirty="0"/>
              <a:t> </a:t>
            </a:r>
            <a:r>
              <a:rPr lang="en-GB" dirty="0" err="1"/>
              <a:t>kesehatan</a:t>
            </a:r>
            <a:r>
              <a:rPr lang="en-GB" dirty="0"/>
              <a:t> </a:t>
            </a:r>
            <a:r>
              <a:rPr lang="en-GB" dirty="0" err="1"/>
              <a:t>anak</a:t>
            </a:r>
            <a:r>
              <a:rPr lang="en-GB" dirty="0"/>
              <a:t> </a:t>
            </a:r>
            <a:r>
              <a:rPr lang="en-GB" dirty="0" err="1"/>
              <a:t>perempuan</a:t>
            </a:r>
            <a:r>
              <a:rPr lang="en-GB" dirty="0"/>
              <a:t> dan </a:t>
            </a:r>
            <a:r>
              <a:rPr lang="en-GB" dirty="0" err="1"/>
              <a:t>tidak</a:t>
            </a:r>
            <a:r>
              <a:rPr lang="en-GB" dirty="0"/>
              <a:t> </a:t>
            </a:r>
            <a:r>
              <a:rPr lang="en-GB" dirty="0" err="1"/>
              <a:t>dapat</a:t>
            </a:r>
            <a:r>
              <a:rPr lang="en-GB" dirty="0"/>
              <a:t> </a:t>
            </a:r>
            <a:r>
              <a:rPr lang="en-GB" dirty="0" err="1"/>
              <a:t>dibenarkan</a:t>
            </a:r>
            <a:r>
              <a:rPr lang="en-GB" dirty="0"/>
              <a:t> </a:t>
            </a:r>
            <a:r>
              <a:rPr lang="en-GB" dirty="0" err="1"/>
              <a:t>dengan</a:t>
            </a:r>
            <a:r>
              <a:rPr lang="en-GB" dirty="0"/>
              <a:t> </a:t>
            </a:r>
            <a:r>
              <a:rPr lang="en-GB" dirty="0" err="1"/>
              <a:t>mengacu</a:t>
            </a:r>
            <a:r>
              <a:rPr lang="en-GB" dirty="0"/>
              <a:t> pada </a:t>
            </a:r>
            <a:r>
              <a:rPr lang="en-GB" dirty="0" err="1"/>
              <a:t>kebebasan</a:t>
            </a:r>
            <a:r>
              <a:rPr lang="en-GB" dirty="0"/>
              <a:t> </a:t>
            </a:r>
            <a:r>
              <a:rPr lang="en-GB" dirty="0" err="1"/>
              <a:t>beragama</a:t>
            </a:r>
            <a:r>
              <a:rPr lang="en-GB" dirty="0"/>
              <a:t> </a:t>
            </a:r>
            <a:r>
              <a:rPr lang="en-GB" dirty="0" err="1"/>
              <a:t>atau</a:t>
            </a:r>
            <a:r>
              <a:rPr lang="en-GB" dirty="0"/>
              <a:t> </a:t>
            </a:r>
            <a:r>
              <a:rPr lang="en-GB" dirty="0" err="1"/>
              <a:t>berkeyakinan</a:t>
            </a:r>
            <a:r>
              <a:rPr lang="en-GB" dirty="0"/>
              <a:t>.</a:t>
            </a:r>
            <a:endParaRPr dirty="0"/>
          </a:p>
        </p:txBody>
      </p:sp>
      <p:sp>
        <p:nvSpPr>
          <p:cNvPr id="468" name="Google Shape;468;p4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469" name="Google Shape;469;p4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470" name="Google Shape;470;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Aturan-aturan</a:t>
            </a:r>
            <a:r>
              <a:rPr lang="en-GB" dirty="0"/>
              <a:t> </a:t>
            </a:r>
            <a:r>
              <a:rPr lang="en-GB" dirty="0" err="1"/>
              <a:t>ini</a:t>
            </a:r>
            <a:r>
              <a:rPr lang="en-GB" dirty="0"/>
              <a:t> sangat </a:t>
            </a:r>
            <a:r>
              <a:rPr lang="en-GB" dirty="0" err="1"/>
              <a:t>penting</a:t>
            </a:r>
            <a:r>
              <a:rPr lang="en-GB" dirty="0"/>
              <a:t>. </a:t>
            </a:r>
            <a:r>
              <a:rPr lang="en-GB" dirty="0" err="1"/>
              <a:t>Tanpa</a:t>
            </a:r>
            <a:r>
              <a:rPr lang="en-GB" dirty="0"/>
              <a:t> </a:t>
            </a:r>
            <a:r>
              <a:rPr lang="en-GB" dirty="0" err="1"/>
              <a:t>aturan-aturan</a:t>
            </a:r>
            <a:r>
              <a:rPr lang="en-GB" dirty="0"/>
              <a:t> </a:t>
            </a:r>
            <a:r>
              <a:rPr lang="en-GB" dirty="0" err="1"/>
              <a:t>tersebut</a:t>
            </a:r>
            <a:r>
              <a:rPr lang="en-GB" dirty="0"/>
              <a:t>, </a:t>
            </a:r>
            <a:r>
              <a:rPr lang="en-GB" dirty="0" err="1"/>
              <a:t>pemerintah</a:t>
            </a:r>
            <a:r>
              <a:rPr lang="en-GB" dirty="0"/>
              <a:t> </a:t>
            </a:r>
            <a:r>
              <a:rPr lang="en-GB" dirty="0" err="1"/>
              <a:t>dapat</a:t>
            </a:r>
            <a:r>
              <a:rPr lang="en-GB" dirty="0"/>
              <a:t> </a:t>
            </a:r>
            <a:r>
              <a:rPr lang="en-GB" dirty="0" err="1"/>
              <a:t>membatasi</a:t>
            </a:r>
            <a:r>
              <a:rPr lang="en-GB" dirty="0"/>
              <a:t> </a:t>
            </a:r>
            <a:r>
              <a:rPr lang="en-GB" dirty="0" err="1"/>
              <a:t>setiap</a:t>
            </a:r>
            <a:r>
              <a:rPr lang="en-GB" dirty="0"/>
              <a:t> </a:t>
            </a:r>
            <a:r>
              <a:rPr lang="en-GB" dirty="0" err="1"/>
              <a:t>kelompok</a:t>
            </a:r>
            <a:r>
              <a:rPr lang="en-GB" dirty="0"/>
              <a:t> </a:t>
            </a:r>
            <a:r>
              <a:rPr lang="en-GB" dirty="0" err="1"/>
              <a:t>atau</a:t>
            </a:r>
            <a:r>
              <a:rPr lang="en-GB" dirty="0"/>
              <a:t> </a:t>
            </a:r>
            <a:r>
              <a:rPr lang="en-GB" dirty="0" err="1"/>
              <a:t>praktik</a:t>
            </a:r>
            <a:r>
              <a:rPr lang="en-GB" dirty="0"/>
              <a:t> yang </a:t>
            </a:r>
            <a:r>
              <a:rPr lang="en-GB" dirty="0" err="1"/>
              <a:t>tidak</a:t>
            </a:r>
            <a:r>
              <a:rPr lang="en-GB" dirty="0"/>
              <a:t> </a:t>
            </a:r>
            <a:r>
              <a:rPr lang="en-GB" dirty="0" err="1"/>
              <a:t>mereka</a:t>
            </a:r>
            <a:r>
              <a:rPr lang="en-GB" dirty="0"/>
              <a:t> </a:t>
            </a:r>
            <a:r>
              <a:rPr lang="en-GB" dirty="0" err="1"/>
              <a:t>sukai</a:t>
            </a:r>
            <a:r>
              <a:rPr lang="en-GB" dirty="0"/>
              <a:t>. </a:t>
            </a:r>
            <a:r>
              <a:rPr lang="en-GB" dirty="0" err="1"/>
              <a:t>Pembatasan</a:t>
            </a:r>
            <a:r>
              <a:rPr lang="en-GB" dirty="0"/>
              <a:t> </a:t>
            </a:r>
            <a:r>
              <a:rPr lang="en-GB" dirty="0" err="1"/>
              <a:t>dimaksudkan</a:t>
            </a:r>
            <a:r>
              <a:rPr lang="en-GB" dirty="0"/>
              <a:t> </a:t>
            </a:r>
            <a:r>
              <a:rPr lang="en-GB" dirty="0" err="1"/>
              <a:t>sebagai</a:t>
            </a:r>
            <a:r>
              <a:rPr lang="en-GB" dirty="0"/>
              <a:t> </a:t>
            </a:r>
            <a:r>
              <a:rPr lang="en-GB" dirty="0" err="1"/>
              <a:t>upaya</a:t>
            </a:r>
            <a:r>
              <a:rPr lang="en-GB" dirty="0"/>
              <a:t> </a:t>
            </a:r>
            <a:r>
              <a:rPr lang="en-GB" dirty="0" err="1"/>
              <a:t>terakhir</a:t>
            </a:r>
            <a:r>
              <a:rPr lang="en-GB" dirty="0"/>
              <a:t>, </a:t>
            </a:r>
            <a:r>
              <a:rPr lang="en-GB" dirty="0" err="1"/>
              <a:t>bukan</a:t>
            </a:r>
            <a:r>
              <a:rPr lang="en-GB" dirty="0"/>
              <a:t> </a:t>
            </a:r>
            <a:r>
              <a:rPr lang="en-GB" dirty="0" err="1"/>
              <a:t>alat</a:t>
            </a:r>
            <a:r>
              <a:rPr lang="en-GB" dirty="0"/>
              <a:t> </a:t>
            </a:r>
            <a:r>
              <a:rPr lang="en-GB" dirty="0" err="1"/>
              <a:t>untuk</a:t>
            </a:r>
            <a:r>
              <a:rPr lang="en-GB" dirty="0"/>
              <a:t> </a:t>
            </a:r>
            <a:r>
              <a:rPr lang="en-GB" dirty="0" err="1"/>
              <a:t>kontrol</a:t>
            </a:r>
            <a:r>
              <a:rPr lang="en-GB" dirty="0"/>
              <a:t> negara. Pada </a:t>
            </a:r>
            <a:r>
              <a:rPr lang="en-GB" dirty="0" err="1"/>
              <a:t>sesi</a:t>
            </a:r>
            <a:r>
              <a:rPr lang="en-GB" dirty="0"/>
              <a:t> </a:t>
            </a:r>
            <a:r>
              <a:rPr lang="en-GB" dirty="0" err="1"/>
              <a:t>berikutnya</a:t>
            </a:r>
            <a:r>
              <a:rPr lang="en-GB" dirty="0"/>
              <a:t> </a:t>
            </a:r>
            <a:r>
              <a:rPr lang="en-GB" dirty="0" err="1"/>
              <a:t>kita</a:t>
            </a:r>
            <a:r>
              <a:rPr lang="en-GB" dirty="0"/>
              <a:t> </a:t>
            </a:r>
            <a:r>
              <a:rPr lang="en-GB" dirty="0" err="1"/>
              <a:t>akan</a:t>
            </a:r>
            <a:r>
              <a:rPr lang="en-GB" dirty="0"/>
              <a:t> </a:t>
            </a:r>
            <a:r>
              <a:rPr lang="en-GB" dirty="0" err="1"/>
              <a:t>melihat</a:t>
            </a:r>
            <a:r>
              <a:rPr lang="en-GB" dirty="0"/>
              <a:t> </a:t>
            </a:r>
            <a:r>
              <a:rPr lang="en-GB" dirty="0" err="1"/>
              <a:t>secara</a:t>
            </a:r>
            <a:r>
              <a:rPr lang="en-GB" dirty="0"/>
              <a:t> </a:t>
            </a:r>
            <a:r>
              <a:rPr lang="en-GB" dirty="0" err="1"/>
              <a:t>lebih</a:t>
            </a:r>
            <a:r>
              <a:rPr lang="en-GB" dirty="0"/>
              <a:t> </a:t>
            </a:r>
            <a:r>
              <a:rPr lang="en-GB" dirty="0" err="1"/>
              <a:t>mendalam</a:t>
            </a:r>
            <a:r>
              <a:rPr lang="en-GB" dirty="0"/>
              <a:t> </a:t>
            </a:r>
            <a:r>
              <a:rPr lang="en-GB" dirty="0" err="1"/>
              <a:t>berbagai</a:t>
            </a:r>
            <a:r>
              <a:rPr lang="en-GB" dirty="0"/>
              <a:t> </a:t>
            </a:r>
            <a:r>
              <a:rPr lang="en-GB" dirty="0" err="1"/>
              <a:t>jenis</a:t>
            </a:r>
            <a:r>
              <a:rPr lang="en-GB" dirty="0"/>
              <a:t> </a:t>
            </a:r>
            <a:r>
              <a:rPr lang="en-GB" dirty="0" err="1"/>
              <a:t>pelanggaran</a:t>
            </a:r>
            <a:r>
              <a:rPr lang="en-GB" dirty="0"/>
              <a:t> </a:t>
            </a:r>
            <a:r>
              <a:rPr lang="en-GB" dirty="0" err="1"/>
              <a:t>kebebasan</a:t>
            </a:r>
            <a:r>
              <a:rPr lang="en-GB" dirty="0"/>
              <a:t> </a:t>
            </a:r>
            <a:r>
              <a:rPr lang="en-GB" dirty="0" err="1"/>
              <a:t>beragama</a:t>
            </a:r>
            <a:r>
              <a:rPr lang="en-GB" dirty="0"/>
              <a:t> </a:t>
            </a:r>
            <a:r>
              <a:rPr lang="en-GB" dirty="0" err="1"/>
              <a:t>atau</a:t>
            </a:r>
            <a:r>
              <a:rPr lang="en-GB" dirty="0"/>
              <a:t> </a:t>
            </a:r>
            <a:r>
              <a:rPr lang="en-GB" dirty="0" err="1"/>
              <a:t>berkeyakinan</a:t>
            </a:r>
            <a:r>
              <a:rPr lang="en-GB" dirty="0"/>
              <a:t> yang </a:t>
            </a:r>
            <a:r>
              <a:rPr lang="en-GB" dirty="0" err="1"/>
              <a:t>terjadi</a:t>
            </a:r>
            <a:r>
              <a:rPr lang="en-GB" dirty="0"/>
              <a:t> di </a:t>
            </a:r>
            <a:r>
              <a:rPr lang="en-GB" dirty="0" err="1"/>
              <a:t>seluruh</a:t>
            </a:r>
            <a:r>
              <a:rPr lang="en-GB" dirty="0"/>
              <a:t> dunia. </a:t>
            </a:r>
            <a:endParaRPr dirty="0">
              <a:solidFill>
                <a:schemeClr val="dk1"/>
              </a:solidFill>
              <a:latin typeface="Calibri"/>
              <a:ea typeface="Calibri"/>
              <a:cs typeface="Calibri"/>
              <a:sym typeface="Calibri"/>
            </a:endParaRPr>
          </a:p>
        </p:txBody>
      </p:sp>
      <p:sp>
        <p:nvSpPr>
          <p:cNvPr id="481" name="Google Shape;481;p4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482" name="Google Shape;482;p4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483" name="Google Shape;483;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b="0" i="0" dirty="0">
                <a:solidFill>
                  <a:srgbClr val="000000"/>
                </a:solidFill>
                <a:latin typeface="Calibri"/>
                <a:ea typeface="Calibri"/>
                <a:cs typeface="Calibri"/>
                <a:sym typeface="Calibri"/>
              </a:rPr>
              <a:t>CATATAN: Anda </a:t>
            </a:r>
            <a:r>
              <a:rPr lang="en-GB" sz="1800" b="0" i="0" dirty="0" err="1">
                <a:solidFill>
                  <a:srgbClr val="000000"/>
                </a:solidFill>
                <a:latin typeface="Calibri"/>
                <a:ea typeface="Calibri"/>
                <a:cs typeface="Calibri"/>
                <a:sym typeface="Calibri"/>
              </a:rPr>
              <a:t>boleh</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menambahkan</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satu</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atau</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lebih</a:t>
            </a:r>
            <a:r>
              <a:rPr lang="en-GB" sz="1800" b="0" i="0" dirty="0">
                <a:solidFill>
                  <a:srgbClr val="000000"/>
                </a:solidFill>
                <a:latin typeface="Calibri"/>
                <a:ea typeface="Calibri"/>
                <a:cs typeface="Calibri"/>
                <a:sym typeface="Calibri"/>
              </a:rPr>
              <a:t> </a:t>
            </a:r>
            <a:r>
              <a:rPr lang="en-GB" sz="1800" b="0" i="1" dirty="0">
                <a:solidFill>
                  <a:srgbClr val="000000"/>
                </a:solidFill>
                <a:latin typeface="Calibri"/>
                <a:ea typeface="Calibri"/>
                <a:cs typeface="Calibri"/>
                <a:sym typeface="Calibri"/>
              </a:rPr>
              <a:t>slide </a:t>
            </a:r>
            <a:r>
              <a:rPr lang="en-GB" sz="1800" b="0" i="0" dirty="0" err="1">
                <a:solidFill>
                  <a:srgbClr val="000000"/>
                </a:solidFill>
                <a:latin typeface="Calibri"/>
                <a:ea typeface="Calibri"/>
                <a:cs typeface="Calibri"/>
                <a:sym typeface="Calibri"/>
              </a:rPr>
              <a:t>tentang</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apa</a:t>
            </a:r>
            <a:r>
              <a:rPr lang="en-GB" sz="1800" b="0" i="0" dirty="0">
                <a:solidFill>
                  <a:srgbClr val="000000"/>
                </a:solidFill>
                <a:latin typeface="Calibri"/>
                <a:ea typeface="Calibri"/>
                <a:cs typeface="Calibri"/>
                <a:sym typeface="Calibri"/>
              </a:rPr>
              <a:t> yang </a:t>
            </a:r>
            <a:r>
              <a:rPr lang="en-GB" sz="1800" b="0" i="0" dirty="0" err="1">
                <a:solidFill>
                  <a:srgbClr val="000000"/>
                </a:solidFill>
                <a:latin typeface="Calibri"/>
                <a:ea typeface="Calibri"/>
                <a:cs typeface="Calibri"/>
                <a:sym typeface="Calibri"/>
              </a:rPr>
              <a:t>hukum</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katakan</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tentang</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Kebebasan</a:t>
            </a:r>
            <a:r>
              <a:rPr lang="en-GB" sz="1800" b="0" i="0" dirty="0">
                <a:solidFill>
                  <a:srgbClr val="000000"/>
                </a:solidFill>
                <a:latin typeface="Calibri"/>
                <a:ea typeface="Calibri"/>
                <a:cs typeface="Calibri"/>
                <a:sym typeface="Calibri"/>
              </a:rPr>
              <a:t> </a:t>
            </a:r>
            <a:r>
              <a:rPr lang="en-GB" sz="1800" dirty="0" err="1">
                <a:solidFill>
                  <a:srgbClr val="000000"/>
                </a:solidFill>
              </a:rPr>
              <a:t>Beragama</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atau</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Berkeyakinan</a:t>
            </a:r>
            <a:r>
              <a:rPr lang="en-GB" sz="1800" b="0" i="0" dirty="0">
                <a:solidFill>
                  <a:srgbClr val="000000"/>
                </a:solidFill>
                <a:latin typeface="Calibri"/>
                <a:ea typeface="Calibri"/>
                <a:cs typeface="Calibri"/>
                <a:sym typeface="Calibri"/>
              </a:rPr>
              <a:t> di negara Anda </a:t>
            </a:r>
            <a:r>
              <a:rPr lang="en-GB" sz="1800" b="0" i="0" dirty="0" err="1">
                <a:solidFill>
                  <a:srgbClr val="000000"/>
                </a:solidFill>
                <a:latin typeface="Calibri"/>
                <a:ea typeface="Calibri"/>
                <a:cs typeface="Calibri"/>
                <a:sym typeface="Calibri"/>
              </a:rPr>
              <a:t>ini</a:t>
            </a:r>
            <a:r>
              <a:rPr lang="en-GB" sz="1800" b="0" i="0" dirty="0">
                <a:solidFill>
                  <a:srgbClr val="000000"/>
                </a:solidFill>
                <a:latin typeface="Calibri"/>
                <a:ea typeface="Calibri"/>
                <a:cs typeface="Calibri"/>
                <a:sym typeface="Calibri"/>
              </a:rPr>
              <a:t>. </a:t>
            </a:r>
            <a:endParaRPr sz="1200" b="1" dirty="0">
              <a:solidFill>
                <a:schemeClr val="dk1"/>
              </a:solidFill>
              <a:latin typeface="Calibri"/>
              <a:ea typeface="Calibri"/>
              <a:cs typeface="Calibri"/>
              <a:sym typeface="Calibri"/>
            </a:endParaRPr>
          </a:p>
        </p:txBody>
      </p:sp>
      <p:sp>
        <p:nvSpPr>
          <p:cNvPr id="491" name="Google Shape;491;p4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492" name="Google Shape;492;p4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493" name="Google Shape;493;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i="1" dirty="0">
                <a:solidFill>
                  <a:schemeClr val="dk1"/>
                </a:solidFill>
                <a:latin typeface="Calibri"/>
                <a:ea typeface="Calibri"/>
                <a:cs typeface="Calibri"/>
                <a:sym typeface="Calibri"/>
              </a:rPr>
              <a:t>Slides </a:t>
            </a:r>
            <a:r>
              <a:rPr lang="en-GB" i="1" dirty="0"/>
              <a:t>48-60 </a:t>
            </a:r>
            <a:r>
              <a:rPr lang="en-GB" sz="1200" i="1" dirty="0">
                <a:solidFill>
                  <a:schemeClr val="dk1"/>
                </a:solidFill>
                <a:latin typeface="Calibri"/>
                <a:ea typeface="Calibri"/>
                <a:cs typeface="Calibri"/>
                <a:sym typeface="Calibri"/>
              </a:rPr>
              <a:t>relate to the FORB in our day exercise. Use them while reading the text in the speakers notes or saying something similar. </a:t>
            </a:r>
            <a:br>
              <a:rPr lang="en-GB" sz="1200" i="1" dirty="0">
                <a:solidFill>
                  <a:schemeClr val="dk1"/>
                </a:solidFill>
                <a:latin typeface="Calibri"/>
                <a:ea typeface="Calibri"/>
                <a:cs typeface="Calibri"/>
                <a:sym typeface="Calibri"/>
              </a:rPr>
            </a:br>
            <a:endParaRPr sz="1200" b="1"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dirty="0" err="1"/>
              <a:t>Pikirkan</a:t>
            </a:r>
            <a:r>
              <a:rPr lang="en-GB" dirty="0"/>
              <a:t> </a:t>
            </a:r>
            <a:r>
              <a:rPr lang="en-GB" dirty="0" err="1"/>
              <a:t>tentang</a:t>
            </a:r>
            <a:r>
              <a:rPr lang="en-GB" dirty="0"/>
              <a:t> </a:t>
            </a:r>
            <a:r>
              <a:rPr lang="en-GB" dirty="0" err="1"/>
              <a:t>hari</a:t>
            </a:r>
            <a:r>
              <a:rPr lang="en-GB" dirty="0"/>
              <a:t> </a:t>
            </a:r>
            <a:r>
              <a:rPr lang="en-GB" dirty="0" err="1"/>
              <a:t>biasa</a:t>
            </a:r>
            <a:r>
              <a:rPr lang="en-GB" dirty="0"/>
              <a:t> </a:t>
            </a:r>
            <a:r>
              <a:rPr lang="en-GB" dirty="0" err="1"/>
              <a:t>dalam</a:t>
            </a:r>
            <a:r>
              <a:rPr lang="en-GB" dirty="0"/>
              <a:t> </a:t>
            </a:r>
            <a:r>
              <a:rPr lang="en-GB" dirty="0" err="1"/>
              <a:t>hidup</a:t>
            </a:r>
            <a:r>
              <a:rPr lang="en-GB" dirty="0"/>
              <a:t> Anda</a:t>
            </a:r>
            <a:endParaRPr sz="1300" dirty="0"/>
          </a:p>
          <a:p>
            <a:pPr marL="0" lvl="0" indent="0" algn="l" rtl="0">
              <a:spcBef>
                <a:spcPts val="800"/>
              </a:spcBef>
              <a:spcAft>
                <a:spcPts val="0"/>
              </a:spcAft>
              <a:buNone/>
            </a:pPr>
            <a:r>
              <a:rPr lang="en-GB" dirty="0"/>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i="1" dirty="0">
                <a:solidFill>
                  <a:schemeClr val="dk1"/>
                </a:solidFill>
                <a:latin typeface="Calibri"/>
                <a:ea typeface="Calibri"/>
                <a:cs typeface="Calibri"/>
                <a:sym typeface="Calibri"/>
              </a:rPr>
              <a:t>(</a:t>
            </a:r>
            <a:r>
              <a:rPr lang="en-GB" sz="1200" i="1" err="1">
                <a:solidFill>
                  <a:schemeClr val="dk1"/>
                </a:solidFill>
                <a:latin typeface="Calibri"/>
                <a:ea typeface="Calibri"/>
                <a:cs typeface="Calibri"/>
                <a:sym typeface="Calibri"/>
              </a:rPr>
              <a:t>Lelaki</a:t>
            </a:r>
            <a:r>
              <a:rPr lang="en-GB" sz="1200" i="1" dirty="0">
                <a:solidFill>
                  <a:schemeClr val="dk1"/>
                </a:solidFill>
                <a:latin typeface="Calibri"/>
                <a:ea typeface="Calibri"/>
                <a:cs typeface="Calibri"/>
                <a:sym typeface="Calibri"/>
              </a:rPr>
              <a:t> Muslim </a:t>
            </a:r>
            <a:r>
              <a:rPr lang="en-GB" sz="1200" i="1" err="1">
                <a:solidFill>
                  <a:schemeClr val="dk1"/>
                </a:solidFill>
                <a:latin typeface="Calibri"/>
                <a:ea typeface="Calibri"/>
                <a:cs typeface="Calibri"/>
                <a:sym typeface="Calibri"/>
              </a:rPr>
              <a:t>melakukan</a:t>
            </a:r>
            <a:r>
              <a:rPr lang="en-GB" sz="1200" i="1" dirty="0">
                <a:solidFill>
                  <a:schemeClr val="dk1"/>
                </a:solidFill>
                <a:latin typeface="Calibri"/>
                <a:ea typeface="Calibri"/>
                <a:cs typeface="Calibri"/>
                <a:sym typeface="Calibri"/>
              </a:rPr>
              <a:t> wudhu </a:t>
            </a:r>
            <a:r>
              <a:rPr lang="en-GB" sz="1200" i="1" err="1">
                <a:solidFill>
                  <a:schemeClr val="dk1"/>
                </a:solidFill>
                <a:latin typeface="Calibri"/>
                <a:ea typeface="Calibri"/>
                <a:cs typeface="Calibri"/>
                <a:sym typeface="Calibri"/>
              </a:rPr>
              <a:t>sebelum</a:t>
            </a:r>
            <a:r>
              <a:rPr lang="en-GB" sz="1200" i="1" dirty="0">
                <a:solidFill>
                  <a:schemeClr val="dk1"/>
                </a:solidFill>
                <a:latin typeface="Calibri"/>
                <a:ea typeface="Calibri"/>
                <a:cs typeface="Calibri"/>
                <a:sym typeface="Calibri"/>
              </a:rPr>
              <a:t> </a:t>
            </a:r>
            <a:r>
              <a:rPr lang="en-GB" i="1" err="1"/>
              <a:t>beribadah</a:t>
            </a:r>
            <a:r>
              <a:rPr lang="en-GB" i="1" dirty="0"/>
              <a:t>, Indonesia</a:t>
            </a:r>
            <a:r>
              <a:rPr lang="en-GB" sz="1200" i="1" dirty="0">
                <a:solidFill>
                  <a:schemeClr val="dk1"/>
                </a:solidFill>
                <a:latin typeface="Calibri"/>
                <a:ea typeface="Calibri"/>
                <a:cs typeface="Calibri"/>
                <a:sym typeface="Calibri"/>
              </a:rPr>
              <a:t>)</a:t>
            </a:r>
            <a:r>
              <a:rPr lang="en-GB" dirty="0"/>
              <a:t> </a:t>
            </a:r>
            <a:endParaRPr sz="1200" dirty="0">
              <a:solidFill>
                <a:schemeClr val="dk1"/>
              </a:solidFill>
              <a:latin typeface="Calibri"/>
              <a:ea typeface="Calibri"/>
              <a:cs typeface="Calibri"/>
              <a:sym typeface="Calibri"/>
            </a:endParaRPr>
          </a:p>
        </p:txBody>
      </p:sp>
      <p:sp>
        <p:nvSpPr>
          <p:cNvPr id="500" name="Google Shape;500;p4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501" name="Google Shape;501;p4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502" name="Google Shape;502;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Font typeface="Arial"/>
              <a:buNone/>
            </a:pPr>
            <a:r>
              <a:rPr lang="en-GB" dirty="0"/>
              <a:t>Kapan dan </a:t>
            </a:r>
            <a:r>
              <a:rPr lang="en-GB" dirty="0" err="1"/>
              <a:t>bagaimana</a:t>
            </a:r>
            <a:r>
              <a:rPr lang="en-GB" dirty="0"/>
              <a:t> Anda </a:t>
            </a:r>
            <a:r>
              <a:rPr lang="en-GB" dirty="0" err="1"/>
              <a:t>mengungkapkan</a:t>
            </a:r>
            <a:r>
              <a:rPr lang="en-GB" dirty="0"/>
              <a:t> </a:t>
            </a:r>
            <a:r>
              <a:rPr lang="en-GB" dirty="0" err="1"/>
              <a:t>pikiran</a:t>
            </a:r>
            <a:r>
              <a:rPr lang="en-GB" dirty="0"/>
              <a:t>, </a:t>
            </a:r>
            <a:r>
              <a:rPr lang="en-GB" dirty="0" err="1"/>
              <a:t>keyakinan</a:t>
            </a:r>
            <a:r>
              <a:rPr lang="en-GB" dirty="0"/>
              <a:t>, </a:t>
            </a:r>
            <a:r>
              <a:rPr lang="en-GB" dirty="0" err="1"/>
              <a:t>pertanyaan</a:t>
            </a:r>
            <a:r>
              <a:rPr lang="en-GB" dirty="0"/>
              <a:t>…</a:t>
            </a:r>
            <a:endParaRPr dirty="0">
              <a:solidFill>
                <a:schemeClr val="dk1"/>
              </a:solidFill>
              <a:latin typeface="Calibri"/>
              <a:ea typeface="Calibri"/>
              <a:cs typeface="Calibri"/>
              <a:sym typeface="Calibri"/>
            </a:endParaRPr>
          </a:p>
          <a:p>
            <a:pPr marL="0" lvl="0" indent="0" algn="l" rtl="0">
              <a:spcBef>
                <a:spcPts val="800"/>
              </a:spcBef>
              <a:spcAft>
                <a:spcPts val="0"/>
              </a:spcAft>
              <a:buNone/>
            </a:pPr>
            <a:r>
              <a:rPr lang="en-GB"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i="1" dirty="0">
                <a:solidFill>
                  <a:schemeClr val="dk1"/>
                </a:solidFill>
                <a:latin typeface="Calibri"/>
                <a:ea typeface="Calibri"/>
                <a:cs typeface="Calibri"/>
                <a:sym typeface="Calibri"/>
              </a:rPr>
              <a:t>(</a:t>
            </a:r>
            <a:r>
              <a:rPr lang="en-GB" sz="1200" i="1" err="1">
                <a:solidFill>
                  <a:schemeClr val="dk1"/>
                </a:solidFill>
                <a:latin typeface="Calibri"/>
                <a:ea typeface="Calibri"/>
                <a:cs typeface="Calibri"/>
                <a:sym typeface="Calibri"/>
              </a:rPr>
              <a:t>Keluarga</a:t>
            </a:r>
            <a:r>
              <a:rPr lang="en-GB" sz="1200" i="1" dirty="0">
                <a:solidFill>
                  <a:schemeClr val="dk1"/>
                </a:solidFill>
                <a:latin typeface="Calibri"/>
                <a:ea typeface="Calibri"/>
                <a:cs typeface="Calibri"/>
                <a:sym typeface="Calibri"/>
              </a:rPr>
              <a:t> Kristen </a:t>
            </a:r>
            <a:r>
              <a:rPr lang="en-GB" sz="1200" i="1" err="1">
                <a:solidFill>
                  <a:schemeClr val="dk1"/>
                </a:solidFill>
                <a:latin typeface="Calibri"/>
                <a:ea typeface="Calibri"/>
                <a:cs typeface="Calibri"/>
                <a:sym typeface="Calibri"/>
              </a:rPr>
              <a:t>mengucapkan</a:t>
            </a:r>
            <a:r>
              <a:rPr lang="en-GB" sz="1200" i="1" dirty="0">
                <a:solidFill>
                  <a:schemeClr val="dk1"/>
                </a:solidFill>
                <a:latin typeface="Calibri"/>
                <a:ea typeface="Calibri"/>
                <a:cs typeface="Calibri"/>
                <a:sym typeface="Calibri"/>
              </a:rPr>
              <a:t> </a:t>
            </a:r>
            <a:r>
              <a:rPr lang="en-GB" sz="1200" i="1" err="1">
                <a:solidFill>
                  <a:schemeClr val="dk1"/>
                </a:solidFill>
                <a:latin typeface="Calibri"/>
                <a:ea typeface="Calibri"/>
                <a:cs typeface="Calibri"/>
                <a:sym typeface="Calibri"/>
              </a:rPr>
              <a:t>doa</a:t>
            </a:r>
            <a:r>
              <a:rPr lang="en-GB" sz="1200" i="1" dirty="0">
                <a:solidFill>
                  <a:schemeClr val="dk1"/>
                </a:solidFill>
                <a:latin typeface="Calibri"/>
                <a:ea typeface="Calibri"/>
                <a:cs typeface="Calibri"/>
                <a:sym typeface="Calibri"/>
              </a:rPr>
              <a:t> </a:t>
            </a:r>
            <a:r>
              <a:rPr lang="en-GB" sz="1200" i="1" err="1">
                <a:solidFill>
                  <a:schemeClr val="dk1"/>
                </a:solidFill>
                <a:latin typeface="Calibri"/>
                <a:ea typeface="Calibri"/>
                <a:cs typeface="Calibri"/>
                <a:sym typeface="Calibri"/>
              </a:rPr>
              <a:t>sebelu</a:t>
            </a:r>
            <a:r>
              <a:rPr lang="en-GB" i="1" err="1"/>
              <a:t>m</a:t>
            </a:r>
            <a:r>
              <a:rPr lang="en-GB" i="1" dirty="0"/>
              <a:t> </a:t>
            </a:r>
            <a:r>
              <a:rPr lang="en-GB" i="1" err="1"/>
              <a:t>makan</a:t>
            </a:r>
            <a:r>
              <a:rPr lang="en-GB" i="1" dirty="0"/>
              <a:t>, AS)</a:t>
            </a:r>
            <a:r>
              <a:rPr lang="en-GB" dirty="0"/>
              <a:t> </a:t>
            </a:r>
            <a:endParaRPr sz="1200" dirty="0">
              <a:solidFill>
                <a:schemeClr val="dk1"/>
              </a:solidFill>
              <a:latin typeface="Calibri"/>
              <a:ea typeface="Calibri"/>
              <a:cs typeface="Calibri"/>
              <a:sym typeface="Calibri"/>
            </a:endParaRPr>
          </a:p>
        </p:txBody>
      </p:sp>
      <p:sp>
        <p:nvSpPr>
          <p:cNvPr id="510" name="Google Shape;510;p4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511" name="Google Shape;511;p4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512" name="Google Shape;512;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GB" dirty="0"/>
              <a:t>Orang-orang </a:t>
            </a:r>
            <a:r>
              <a:rPr lang="en-GB" dirty="0" err="1"/>
              <a:t>desa</a:t>
            </a:r>
            <a:r>
              <a:rPr lang="en-GB" dirty="0"/>
              <a:t> di </a:t>
            </a:r>
            <a:r>
              <a:rPr lang="en-GB" dirty="0" err="1"/>
              <a:t>hutan</a:t>
            </a:r>
            <a:r>
              <a:rPr lang="en-GB" dirty="0"/>
              <a:t> </a:t>
            </a:r>
            <a:r>
              <a:rPr lang="en-GB" dirty="0" err="1"/>
              <a:t>itu</a:t>
            </a:r>
            <a:r>
              <a:rPr lang="en-GB" dirty="0"/>
              <a:t> </a:t>
            </a:r>
            <a:r>
              <a:rPr lang="en-GB" dirty="0" err="1"/>
              <a:t>terkenal</a:t>
            </a:r>
            <a:r>
              <a:rPr lang="en-GB" dirty="0"/>
              <a:t> </a:t>
            </a:r>
            <a:r>
              <a:rPr lang="en-GB" dirty="0" err="1"/>
              <a:t>dengan</a:t>
            </a:r>
            <a:r>
              <a:rPr lang="en-GB" dirty="0"/>
              <a:t> </a:t>
            </a:r>
            <a:r>
              <a:rPr lang="en-GB" dirty="0" err="1"/>
              <a:t>permainan</a:t>
            </a:r>
            <a:r>
              <a:rPr lang="en-GB" dirty="0"/>
              <a:t> </a:t>
            </a:r>
            <a:r>
              <a:rPr lang="en-GB" dirty="0" err="1"/>
              <a:t>genderang</a:t>
            </a:r>
            <a:r>
              <a:rPr lang="en-GB" dirty="0"/>
              <a:t> dan </a:t>
            </a:r>
            <a:r>
              <a:rPr lang="en-GB" dirty="0" err="1"/>
              <a:t>tariannya</a:t>
            </a:r>
            <a:r>
              <a:rPr lang="en-GB" dirty="0"/>
              <a:t>. </a:t>
            </a:r>
            <a:r>
              <a:rPr lang="en-GB" dirty="0" err="1"/>
              <a:t>Saat</a:t>
            </a:r>
            <a:r>
              <a:rPr lang="en-GB" dirty="0"/>
              <a:t> </a:t>
            </a:r>
            <a:r>
              <a:rPr lang="en-GB" dirty="0" err="1"/>
              <a:t>seorang</a:t>
            </a:r>
            <a:r>
              <a:rPr lang="en-GB" dirty="0"/>
              <a:t> </a:t>
            </a:r>
            <a:r>
              <a:rPr lang="en-GB" dirty="0" err="1"/>
              <a:t>anak</a:t>
            </a:r>
            <a:r>
              <a:rPr lang="en-GB" dirty="0"/>
              <a:t> </a:t>
            </a:r>
            <a:r>
              <a:rPr lang="en-GB" dirty="0" err="1"/>
              <a:t>bisa</a:t>
            </a:r>
            <a:r>
              <a:rPr lang="en-GB" dirty="0"/>
              <a:t> duduk </a:t>
            </a:r>
            <a:r>
              <a:rPr lang="en-GB" dirty="0" err="1"/>
              <a:t>tegak</a:t>
            </a:r>
            <a:r>
              <a:rPr lang="en-GB" dirty="0"/>
              <a:t>, </a:t>
            </a:r>
            <a:r>
              <a:rPr lang="en-GB" dirty="0" err="1"/>
              <a:t>mereka</a:t>
            </a:r>
            <a:r>
              <a:rPr lang="en-GB" dirty="0"/>
              <a:t> </a:t>
            </a:r>
            <a:r>
              <a:rPr lang="en-GB" dirty="0" err="1"/>
              <a:t>diberI</a:t>
            </a:r>
            <a:r>
              <a:rPr lang="en-GB" dirty="0"/>
              <a:t> </a:t>
            </a:r>
            <a:r>
              <a:rPr lang="en-GB" dirty="0" err="1"/>
              <a:t>genderang</a:t>
            </a:r>
            <a:r>
              <a:rPr lang="en-GB" dirty="0"/>
              <a:t>. Ada </a:t>
            </a:r>
            <a:r>
              <a:rPr lang="en-GB" dirty="0" err="1"/>
              <a:t>genderang</a:t>
            </a:r>
            <a:r>
              <a:rPr lang="en-GB" dirty="0"/>
              <a:t> </a:t>
            </a:r>
            <a:r>
              <a:rPr lang="en-GB" dirty="0" err="1"/>
              <a:t>kecil</a:t>
            </a:r>
            <a:r>
              <a:rPr lang="en-GB" dirty="0"/>
              <a:t> yang </a:t>
            </a:r>
            <a:r>
              <a:rPr lang="en-GB" dirty="0" err="1"/>
              <a:t>terdengar</a:t>
            </a:r>
            <a:r>
              <a:rPr lang="en-GB" dirty="0"/>
              <a:t> </a:t>
            </a:r>
            <a:r>
              <a:rPr lang="en-GB" dirty="0" err="1"/>
              <a:t>seperti</a:t>
            </a:r>
            <a:r>
              <a:rPr lang="en-GB" dirty="0"/>
              <a:t> </a:t>
            </a:r>
            <a:r>
              <a:rPr lang="en-GB" dirty="0" err="1"/>
              <a:t>hujan</a:t>
            </a:r>
            <a:r>
              <a:rPr lang="en-GB" dirty="0"/>
              <a:t> yang </a:t>
            </a:r>
            <a:r>
              <a:rPr lang="en-GB" dirty="0" err="1"/>
              <a:t>tenang</a:t>
            </a:r>
            <a:r>
              <a:rPr lang="en-GB" dirty="0"/>
              <a:t> dan </a:t>
            </a:r>
            <a:r>
              <a:rPr lang="en-GB" dirty="0" err="1"/>
              <a:t>genderang</a:t>
            </a:r>
            <a:r>
              <a:rPr lang="en-GB" dirty="0"/>
              <a:t> </a:t>
            </a:r>
            <a:r>
              <a:rPr lang="en-GB" dirty="0" err="1"/>
              <a:t>gemuruh</a:t>
            </a:r>
            <a:r>
              <a:rPr lang="en-GB" dirty="0"/>
              <a:t> </a:t>
            </a:r>
            <a:r>
              <a:rPr lang="en-GB" dirty="0" err="1"/>
              <a:t>besar</a:t>
            </a:r>
            <a:r>
              <a:rPr lang="en-GB" dirty="0"/>
              <a:t> yang </a:t>
            </a:r>
            <a:r>
              <a:rPr lang="en-GB" dirty="0" err="1"/>
              <a:t>membutuhkan</a:t>
            </a:r>
            <a:r>
              <a:rPr lang="en-GB" dirty="0"/>
              <a:t> dua orang </a:t>
            </a:r>
            <a:r>
              <a:rPr lang="en-GB" dirty="0" err="1"/>
              <a:t>untuk</a:t>
            </a:r>
            <a:r>
              <a:rPr lang="en-GB" dirty="0"/>
              <a:t> </a:t>
            </a:r>
            <a:r>
              <a:rPr lang="en-GB" dirty="0" err="1"/>
              <a:t>membawanya</a:t>
            </a:r>
            <a:r>
              <a:rPr lang="en-GB" dirty="0"/>
              <a:t>. </a:t>
            </a:r>
            <a:r>
              <a:rPr lang="en-GB" dirty="0" err="1"/>
              <a:t>Gederang</a:t>
            </a:r>
            <a:r>
              <a:rPr lang="en-GB" dirty="0"/>
              <a:t> </a:t>
            </a:r>
            <a:r>
              <a:rPr lang="en-GB" dirty="0" err="1"/>
              <a:t>mengiringi</a:t>
            </a:r>
            <a:r>
              <a:rPr lang="en-GB" dirty="0"/>
              <a:t> </a:t>
            </a:r>
            <a:r>
              <a:rPr lang="en-GB" dirty="0" err="1"/>
              <a:t>kehidupan</a:t>
            </a:r>
            <a:r>
              <a:rPr lang="en-GB" dirty="0"/>
              <a:t> - </a:t>
            </a:r>
            <a:r>
              <a:rPr lang="en-GB" dirty="0" err="1"/>
              <a:t>perayaan</a:t>
            </a:r>
            <a:r>
              <a:rPr lang="en-GB" dirty="0"/>
              <a:t>, </a:t>
            </a:r>
            <a:r>
              <a:rPr lang="en-GB" dirty="0" err="1"/>
              <a:t>berkabung</a:t>
            </a:r>
            <a:r>
              <a:rPr lang="en-GB" dirty="0"/>
              <a:t> dan </a:t>
            </a:r>
            <a:r>
              <a:rPr lang="en-GB" dirty="0" err="1"/>
              <a:t>segala</a:t>
            </a:r>
            <a:r>
              <a:rPr lang="en-GB" dirty="0"/>
              <a:t> </a:t>
            </a:r>
            <a:r>
              <a:rPr lang="en-GB" dirty="0" err="1"/>
              <a:t>sesuatu</a:t>
            </a:r>
            <a:r>
              <a:rPr lang="en-GB" dirty="0"/>
              <a:t> di </a:t>
            </a:r>
            <a:r>
              <a:rPr lang="en-GB" dirty="0" err="1"/>
              <a:t>antaranya</a:t>
            </a:r>
            <a:r>
              <a:rPr lang="en-GB" dirty="0"/>
              <a:t> - dan orang-orang </a:t>
            </a:r>
            <a:r>
              <a:rPr lang="en-GB" dirty="0" err="1"/>
              <a:t>percaya</a:t>
            </a:r>
            <a:r>
              <a:rPr lang="en-GB" dirty="0"/>
              <a:t> </a:t>
            </a:r>
            <a:r>
              <a:rPr lang="en-GB" dirty="0" err="1"/>
              <a:t>bahwa</a:t>
            </a:r>
            <a:r>
              <a:rPr lang="en-GB" dirty="0"/>
              <a:t> </a:t>
            </a:r>
            <a:r>
              <a:rPr lang="en-GB" dirty="0" err="1"/>
              <a:t>genderang</a:t>
            </a:r>
            <a:r>
              <a:rPr lang="en-GB" dirty="0"/>
              <a:t> </a:t>
            </a:r>
            <a:r>
              <a:rPr lang="en-GB" dirty="0" err="1"/>
              <a:t>menjaga</a:t>
            </a:r>
            <a:r>
              <a:rPr lang="en-GB" dirty="0"/>
              <a:t> </a:t>
            </a:r>
            <a:r>
              <a:rPr lang="en-GB" dirty="0" err="1"/>
              <a:t>kehidupan</a:t>
            </a:r>
            <a:r>
              <a:rPr lang="en-GB" dirty="0"/>
              <a:t> </a:t>
            </a:r>
            <a:r>
              <a:rPr lang="en-GB" dirty="0" err="1"/>
              <a:t>mereka</a:t>
            </a:r>
            <a:r>
              <a:rPr lang="en-GB" dirty="0"/>
              <a:t> </a:t>
            </a:r>
            <a:r>
              <a:rPr lang="en-GB" dirty="0" err="1"/>
              <a:t>selaras</a:t>
            </a:r>
            <a:r>
              <a:rPr lang="en-GB" dirty="0"/>
              <a:t> </a:t>
            </a:r>
            <a:r>
              <a:rPr lang="en-GB" dirty="0" err="1"/>
              <a:t>dengan</a:t>
            </a:r>
            <a:r>
              <a:rPr lang="en-GB" dirty="0"/>
              <a:t> </a:t>
            </a:r>
            <a:r>
              <a:rPr lang="en-GB" dirty="0" err="1"/>
              <a:t>semangat</a:t>
            </a:r>
            <a:r>
              <a:rPr lang="en-GB" dirty="0"/>
              <a:t> </a:t>
            </a:r>
            <a:r>
              <a:rPr lang="en-GB" dirty="0" err="1"/>
              <a:t>hutan</a:t>
            </a:r>
            <a:r>
              <a:rPr lang="en-GB" dirty="0"/>
              <a:t>.</a:t>
            </a:r>
            <a:endParaRPr dirty="0">
              <a:solidFill>
                <a:schemeClr val="dk1"/>
              </a:solidFill>
              <a:latin typeface="Calibri"/>
              <a:ea typeface="Calibri"/>
              <a:cs typeface="Calibri"/>
              <a:sym typeface="Calibri"/>
            </a:endParaRPr>
          </a:p>
        </p:txBody>
      </p:sp>
      <p:sp>
        <p:nvSpPr>
          <p:cNvPr id="95" name="Google Shape;95;p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96" name="Google Shape;96;p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97" name="Google Shape;9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Font typeface="Arial"/>
              <a:buNone/>
            </a:pPr>
            <a:r>
              <a:rPr lang="en-GB" dirty="0"/>
              <a:t>dan rasa </a:t>
            </a:r>
            <a:r>
              <a:rPr lang="en-GB" dirty="0" err="1"/>
              <a:t>memiliki</a:t>
            </a:r>
            <a:r>
              <a:rPr lang="en-GB" dirty="0"/>
              <a:t> </a:t>
            </a:r>
            <a:r>
              <a:rPr lang="en-GB" dirty="0" err="1"/>
              <a:t>atau</a:t>
            </a:r>
            <a:r>
              <a:rPr lang="en-GB" dirty="0"/>
              <a:t> </a:t>
            </a:r>
            <a:r>
              <a:rPr lang="en-GB" dirty="0" err="1"/>
              <a:t>identitas</a:t>
            </a:r>
            <a:r>
              <a:rPr lang="en-GB" dirty="0"/>
              <a:t> agama </a:t>
            </a:r>
            <a:r>
              <a:rPr lang="en-GB" dirty="0" err="1"/>
              <a:t>atau</a:t>
            </a:r>
            <a:r>
              <a:rPr lang="en-GB" dirty="0"/>
              <a:t> non-agama Anda?</a:t>
            </a:r>
            <a:endParaRPr sz="1300" dirty="0">
              <a:solidFill>
                <a:schemeClr val="dk1"/>
              </a:solidFill>
              <a:latin typeface="Calibri"/>
              <a:ea typeface="Calibri"/>
              <a:cs typeface="Calibri"/>
              <a:sym typeface="Calibri"/>
            </a:endParaRPr>
          </a:p>
          <a:p>
            <a:pPr marL="0" lvl="0" indent="0" algn="l" rtl="0">
              <a:spcBef>
                <a:spcPts val="800"/>
              </a:spcBef>
              <a:spcAft>
                <a:spcPts val="0"/>
              </a:spcAft>
              <a:buNone/>
            </a:pPr>
            <a:r>
              <a:rPr lang="en-GB"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i="1" dirty="0">
                <a:solidFill>
                  <a:schemeClr val="dk1"/>
                </a:solidFill>
                <a:latin typeface="Calibri"/>
                <a:ea typeface="Calibri"/>
                <a:cs typeface="Calibri"/>
                <a:sym typeface="Calibri"/>
              </a:rPr>
              <a:t>(Wanita Hindu </a:t>
            </a:r>
            <a:r>
              <a:rPr lang="en-GB" sz="1200" i="1" err="1">
                <a:solidFill>
                  <a:schemeClr val="dk1"/>
                </a:solidFill>
                <a:latin typeface="Calibri"/>
                <a:ea typeface="Calibri"/>
                <a:cs typeface="Calibri"/>
                <a:sym typeface="Calibri"/>
              </a:rPr>
              <a:t>berdoa</a:t>
            </a:r>
            <a:r>
              <a:rPr lang="en-GB" sz="1200" i="1" dirty="0">
                <a:solidFill>
                  <a:schemeClr val="dk1"/>
                </a:solidFill>
                <a:latin typeface="Calibri"/>
                <a:ea typeface="Calibri"/>
                <a:cs typeface="Calibri"/>
                <a:sym typeface="Calibri"/>
              </a:rPr>
              <a:t> </a:t>
            </a:r>
            <a:r>
              <a:rPr lang="en-GB" i="1" dirty="0"/>
              <a:t>di </a:t>
            </a:r>
            <a:r>
              <a:rPr lang="en-GB" i="1" err="1"/>
              <a:t>kuil</a:t>
            </a:r>
            <a:r>
              <a:rPr lang="en-GB" i="1" dirty="0"/>
              <a:t> di </a:t>
            </a:r>
            <a:r>
              <a:rPr lang="en-GB" i="1" err="1"/>
              <a:t>rumahnya</a:t>
            </a:r>
            <a:r>
              <a:rPr lang="en-GB" sz="1200" i="1" dirty="0">
                <a:solidFill>
                  <a:schemeClr val="dk1"/>
                </a:solidFill>
                <a:latin typeface="Calibri"/>
                <a:ea typeface="Calibri"/>
                <a:cs typeface="Calibri"/>
                <a:sym typeface="Calibri"/>
              </a:rPr>
              <a:t>, India)</a:t>
            </a:r>
            <a:r>
              <a:rPr lang="en-GB" dirty="0"/>
              <a:t> </a:t>
            </a:r>
            <a:endParaRPr sz="1200" dirty="0">
              <a:solidFill>
                <a:schemeClr val="dk1"/>
              </a:solidFill>
              <a:latin typeface="Calibri"/>
              <a:ea typeface="Calibri"/>
              <a:cs typeface="Calibri"/>
              <a:sym typeface="Calibri"/>
            </a:endParaRPr>
          </a:p>
        </p:txBody>
      </p:sp>
      <p:sp>
        <p:nvSpPr>
          <p:cNvPr id="520" name="Google Shape;520;p5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521" name="Google Shape;521;p5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522" name="Google Shape;522;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Bisa </a:t>
            </a:r>
            <a:r>
              <a:rPr lang="en-GB" dirty="0" err="1"/>
              <a:t>jadi</a:t>
            </a:r>
            <a:r>
              <a:rPr lang="en-GB" dirty="0"/>
              <a:t> di </a:t>
            </a:r>
            <a:r>
              <a:rPr lang="en-GB" dirty="0" err="1"/>
              <a:t>dalam</a:t>
            </a:r>
            <a:r>
              <a:rPr lang="en-GB" dirty="0"/>
              <a:t> </a:t>
            </a:r>
            <a:r>
              <a:rPr lang="en-GB" dirty="0" err="1"/>
              <a:t>apa</a:t>
            </a:r>
            <a:r>
              <a:rPr lang="en-GB" dirty="0"/>
              <a:t> yang Anda </a:t>
            </a:r>
            <a:r>
              <a:rPr lang="en-GB" dirty="0" err="1"/>
              <a:t>makan</a:t>
            </a:r>
            <a:r>
              <a:rPr lang="en-GB" dirty="0"/>
              <a:t>…</a:t>
            </a:r>
            <a:r>
              <a:rPr lang="en-GB"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i="1" dirty="0">
                <a:solidFill>
                  <a:schemeClr val="dk1"/>
                </a:solidFill>
                <a:latin typeface="Calibri"/>
                <a:ea typeface="Calibri"/>
                <a:cs typeface="Calibri"/>
                <a:sym typeface="Calibri"/>
              </a:rPr>
              <a:t>(</a:t>
            </a:r>
            <a:r>
              <a:rPr lang="en-GB" sz="1200" i="1" dirty="0" err="1">
                <a:solidFill>
                  <a:schemeClr val="dk1"/>
                </a:solidFill>
                <a:latin typeface="Calibri"/>
                <a:ea typeface="Calibri"/>
                <a:cs typeface="Calibri"/>
                <a:sym typeface="Calibri"/>
              </a:rPr>
              <a:t>Jamuan</a:t>
            </a:r>
            <a:r>
              <a:rPr lang="en-GB" sz="1200" i="1" dirty="0">
                <a:solidFill>
                  <a:schemeClr val="dk1"/>
                </a:solidFill>
                <a:latin typeface="Calibri"/>
                <a:ea typeface="Calibri"/>
                <a:cs typeface="Calibri"/>
                <a:sym typeface="Calibri"/>
              </a:rPr>
              <a:t> </a:t>
            </a:r>
            <a:r>
              <a:rPr lang="en-GB" i="1" dirty="0" err="1"/>
              <a:t>Paskah</a:t>
            </a:r>
            <a:r>
              <a:rPr lang="en-GB" i="1" dirty="0"/>
              <a:t> </a:t>
            </a:r>
            <a:r>
              <a:rPr lang="en-GB" i="1" dirty="0" err="1"/>
              <a:t>keluarga</a:t>
            </a:r>
            <a:r>
              <a:rPr lang="en-GB" i="1" dirty="0"/>
              <a:t> </a:t>
            </a:r>
            <a:r>
              <a:rPr lang="en-GB" i="1" dirty="0" err="1"/>
              <a:t>Yahudi</a:t>
            </a:r>
            <a:r>
              <a:rPr lang="en-GB" i="1" dirty="0"/>
              <a:t>, Australia</a:t>
            </a:r>
            <a:r>
              <a:rPr lang="en-GB" sz="1200" i="1" dirty="0">
                <a:solidFill>
                  <a:schemeClr val="dk1"/>
                </a:solidFill>
                <a:latin typeface="Calibri"/>
                <a:ea typeface="Calibri"/>
                <a:cs typeface="Calibri"/>
                <a:sym typeface="Calibri"/>
              </a:rPr>
              <a:t>)</a:t>
            </a:r>
            <a:r>
              <a:rPr lang="en-GB" dirty="0"/>
              <a:t> </a:t>
            </a:r>
            <a:endParaRPr sz="1200" dirty="0">
              <a:solidFill>
                <a:schemeClr val="dk1"/>
              </a:solidFill>
              <a:latin typeface="Calibri"/>
              <a:ea typeface="Calibri"/>
              <a:cs typeface="Calibri"/>
              <a:sym typeface="Calibri"/>
            </a:endParaRPr>
          </a:p>
        </p:txBody>
      </p:sp>
      <p:sp>
        <p:nvSpPr>
          <p:cNvPr id="529" name="Google Shape;529;p5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530" name="Google Shape;530;p5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531" name="Google Shape;531;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dirty="0">
                <a:solidFill>
                  <a:schemeClr val="dk1"/>
                </a:solidFill>
                <a:latin typeface="Calibri"/>
                <a:ea typeface="Calibri"/>
                <a:cs typeface="Calibri"/>
                <a:sym typeface="Calibri"/>
              </a:rPr>
              <a:t>...</a:t>
            </a:r>
            <a:r>
              <a:rPr lang="en-GB" dirty="0" err="1"/>
              <a:t>atau</a:t>
            </a:r>
            <a:r>
              <a:rPr lang="en-GB" dirty="0"/>
              <a:t> </a:t>
            </a:r>
            <a:r>
              <a:rPr lang="en-GB" dirty="0" err="1"/>
              <a:t>tidak</a:t>
            </a:r>
            <a:r>
              <a:rPr lang="en-GB" dirty="0"/>
              <a:t> </a:t>
            </a:r>
            <a:r>
              <a:rPr lang="en-GB" dirty="0" err="1"/>
              <a:t>makan</a:t>
            </a:r>
            <a:r>
              <a:rPr lang="en-GB"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i="1" dirty="0">
                <a:solidFill>
                  <a:schemeClr val="dk1"/>
                </a:solidFill>
                <a:latin typeface="Calibri"/>
                <a:ea typeface="Calibri"/>
                <a:cs typeface="Calibri"/>
                <a:sym typeface="Calibri"/>
              </a:rPr>
              <a:t>(</a:t>
            </a:r>
            <a:r>
              <a:rPr lang="en-GB" sz="1200" i="1" err="1">
                <a:solidFill>
                  <a:schemeClr val="dk1"/>
                </a:solidFill>
                <a:latin typeface="Calibri"/>
                <a:ea typeface="Calibri"/>
                <a:cs typeface="Calibri"/>
                <a:sym typeface="Calibri"/>
              </a:rPr>
              <a:t>Tukang</a:t>
            </a:r>
            <a:r>
              <a:rPr lang="en-GB" sz="1200" i="1" dirty="0">
                <a:solidFill>
                  <a:schemeClr val="dk1"/>
                </a:solidFill>
                <a:latin typeface="Calibri"/>
                <a:ea typeface="Calibri"/>
                <a:cs typeface="Calibri"/>
                <a:sym typeface="Calibri"/>
              </a:rPr>
              <a:t> </a:t>
            </a:r>
            <a:r>
              <a:rPr lang="en-GB" sz="1200" i="1" err="1">
                <a:solidFill>
                  <a:schemeClr val="dk1"/>
                </a:solidFill>
                <a:latin typeface="Calibri"/>
                <a:ea typeface="Calibri"/>
                <a:cs typeface="Calibri"/>
                <a:sym typeface="Calibri"/>
              </a:rPr>
              <a:t>daging</a:t>
            </a:r>
            <a:r>
              <a:rPr lang="en-GB" sz="1200" i="1" dirty="0">
                <a:solidFill>
                  <a:schemeClr val="dk1"/>
                </a:solidFill>
                <a:latin typeface="Calibri"/>
                <a:ea typeface="Calibri"/>
                <a:cs typeface="Calibri"/>
                <a:sym typeface="Calibri"/>
              </a:rPr>
              <a:t> halal, Lo</a:t>
            </a:r>
            <a:r>
              <a:rPr lang="en-GB" i="1" dirty="0"/>
              <a:t>ndon</a:t>
            </a:r>
            <a:r>
              <a:rPr lang="en-GB" sz="1200" i="1"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p:txBody>
      </p:sp>
      <p:sp>
        <p:nvSpPr>
          <p:cNvPr id="539" name="Google Shape;539;p5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540" name="Google Shape;540;p5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541" name="Google Shape;541;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Di </a:t>
            </a:r>
            <a:r>
              <a:rPr lang="en-GB" dirty="0" err="1"/>
              <a:t>dalam</a:t>
            </a:r>
            <a:r>
              <a:rPr lang="en-GB" dirty="0"/>
              <a:t> </a:t>
            </a:r>
            <a:r>
              <a:rPr lang="en-GB" dirty="0" err="1"/>
              <a:t>apa</a:t>
            </a:r>
            <a:r>
              <a:rPr lang="en-GB" dirty="0"/>
              <a:t> yang Anda </a:t>
            </a:r>
            <a:r>
              <a:rPr lang="en-GB" dirty="0" err="1"/>
              <a:t>kenakan</a:t>
            </a:r>
            <a:r>
              <a:rPr lang="en-GB" dirty="0"/>
              <a:t> dan </a:t>
            </a:r>
            <a:r>
              <a:rPr lang="en-GB" dirty="0" err="1"/>
              <a:t>tidak</a:t>
            </a:r>
            <a:r>
              <a:rPr lang="en-GB" dirty="0"/>
              <a:t> </a:t>
            </a:r>
            <a:r>
              <a:rPr lang="en-GB" dirty="0" err="1"/>
              <a:t>kenakan</a:t>
            </a:r>
            <a:r>
              <a:rPr lang="en-GB" dirty="0"/>
              <a:t>.</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dirty="0">
                <a:solidFill>
                  <a:schemeClr val="dk1"/>
                </a:solidFill>
                <a:latin typeface="Calibri"/>
                <a:ea typeface="Calibri"/>
                <a:cs typeface="Calibri"/>
                <a:sym typeface="Calibri"/>
              </a:rPr>
              <a:t> </a:t>
            </a:r>
            <a:endParaRPr sz="1200">
              <a:solidFill>
                <a:schemeClr val="dk1"/>
              </a:solidFill>
              <a:latin typeface="Calibri"/>
              <a:ea typeface="Calibri"/>
              <a:cs typeface="Calibri"/>
            </a:endParaRPr>
          </a:p>
          <a:p>
            <a:pPr marL="0" lvl="0" indent="0" algn="l" rtl="0">
              <a:spcBef>
                <a:spcPts val="0"/>
              </a:spcBef>
              <a:spcAft>
                <a:spcPts val="0"/>
              </a:spcAft>
              <a:buNone/>
            </a:pPr>
            <a:r>
              <a:rPr lang="en-GB" sz="1200" dirty="0">
                <a:solidFill>
                  <a:schemeClr val="dk1"/>
                </a:solidFill>
                <a:latin typeface="Calibri"/>
                <a:ea typeface="Calibri"/>
                <a:cs typeface="Calibri"/>
                <a:sym typeface="Calibri"/>
              </a:rPr>
              <a:t>(</a:t>
            </a:r>
            <a:r>
              <a:rPr lang="en-GB" sz="1200" err="1">
                <a:solidFill>
                  <a:schemeClr val="dk1"/>
                </a:solidFill>
                <a:latin typeface="Calibri"/>
                <a:ea typeface="Calibri"/>
                <a:cs typeface="Calibri"/>
                <a:sym typeface="Calibri"/>
              </a:rPr>
              <a:t>Bia</a:t>
            </a:r>
            <a:r>
              <a:rPr lang="en-GB" err="1"/>
              <a:t>rawan</a:t>
            </a:r>
            <a:r>
              <a:rPr lang="en-GB" dirty="0"/>
              <a:t> Buddha </a:t>
            </a:r>
            <a:r>
              <a:rPr lang="en-GB" err="1"/>
              <a:t>berbelanja</a:t>
            </a:r>
            <a:r>
              <a:rPr lang="en-GB" dirty="0"/>
              <a:t>, Singapura</a:t>
            </a:r>
            <a:r>
              <a:rPr lang="en-GB" sz="1200" dirty="0">
                <a:solidFill>
                  <a:schemeClr val="dk1"/>
                </a:solidFill>
                <a:latin typeface="Calibri"/>
                <a:ea typeface="Calibri"/>
                <a:cs typeface="Calibri"/>
                <a:sym typeface="Calibri"/>
              </a:rPr>
              <a:t>)</a:t>
            </a:r>
            <a:r>
              <a:rPr lang="en-GB" dirty="0"/>
              <a:t> </a:t>
            </a:r>
            <a:endParaRPr sz="1200" dirty="0">
              <a:solidFill>
                <a:schemeClr val="dk1"/>
              </a:solidFill>
              <a:latin typeface="Calibri"/>
              <a:ea typeface="Calibri"/>
              <a:cs typeface="Calibri"/>
              <a:sym typeface="Calibri"/>
            </a:endParaRPr>
          </a:p>
        </p:txBody>
      </p:sp>
      <p:sp>
        <p:nvSpPr>
          <p:cNvPr id="549" name="Google Shape;549;p5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550" name="Google Shape;550;p5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551" name="Google Shape;551;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Di </a:t>
            </a:r>
            <a:r>
              <a:rPr lang="en-GB" dirty="0" err="1"/>
              <a:t>dalam</a:t>
            </a:r>
            <a:r>
              <a:rPr lang="en-GB" dirty="0"/>
              <a:t> </a:t>
            </a:r>
            <a:r>
              <a:rPr lang="en-GB" dirty="0" err="1"/>
              <a:t>doa</a:t>
            </a:r>
            <a:r>
              <a:rPr lang="en-GB" dirty="0"/>
              <a:t> </a:t>
            </a:r>
            <a:r>
              <a:rPr lang="en-GB" dirty="0" err="1"/>
              <a:t>atau</a:t>
            </a:r>
            <a:r>
              <a:rPr lang="en-GB" dirty="0"/>
              <a:t> ritual…</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i="1" dirty="0">
                <a:solidFill>
                  <a:schemeClr val="dk1"/>
                </a:solidFill>
                <a:latin typeface="Calibri"/>
                <a:ea typeface="Calibri"/>
                <a:cs typeface="Calibri"/>
                <a:sym typeface="Calibri"/>
              </a:rPr>
              <a:t>(</a:t>
            </a:r>
            <a:r>
              <a:rPr lang="en-GB" sz="1200" i="1" dirty="0" err="1">
                <a:solidFill>
                  <a:schemeClr val="dk1"/>
                </a:solidFill>
                <a:latin typeface="Calibri"/>
                <a:ea typeface="Calibri"/>
                <a:cs typeface="Calibri"/>
                <a:sym typeface="Calibri"/>
              </a:rPr>
              <a:t>Pemaka</a:t>
            </a:r>
            <a:r>
              <a:rPr lang="en-GB" i="1" dirty="0" err="1"/>
              <a:t>man</a:t>
            </a:r>
            <a:r>
              <a:rPr lang="en-GB" i="1" dirty="0"/>
              <a:t> </a:t>
            </a:r>
            <a:r>
              <a:rPr lang="en-GB" i="1" dirty="0" err="1"/>
              <a:t>untuk</a:t>
            </a:r>
            <a:r>
              <a:rPr lang="en-GB" i="1" dirty="0"/>
              <a:t> korban COVID dan AIDS, Kenya</a:t>
            </a:r>
            <a:r>
              <a:rPr lang="en-GB" sz="1200" i="1" dirty="0">
                <a:solidFill>
                  <a:schemeClr val="dk1"/>
                </a:solidFill>
                <a:latin typeface="Calibri"/>
                <a:ea typeface="Calibri"/>
                <a:cs typeface="Calibri"/>
                <a:sym typeface="Calibri"/>
              </a:rPr>
              <a:t>)</a:t>
            </a:r>
            <a:r>
              <a:rPr lang="en-GB" dirty="0"/>
              <a:t> </a:t>
            </a:r>
            <a:endParaRPr sz="1200" dirty="0">
              <a:solidFill>
                <a:schemeClr val="dk1"/>
              </a:solidFill>
              <a:highlight>
                <a:srgbClr val="00FF00"/>
              </a:highlight>
              <a:latin typeface="Calibri"/>
              <a:ea typeface="Calibri"/>
              <a:cs typeface="Calibri"/>
            </a:endParaRPr>
          </a:p>
        </p:txBody>
      </p:sp>
      <p:sp>
        <p:nvSpPr>
          <p:cNvPr id="558" name="Google Shape;558;p5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559" name="Google Shape;559;p5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560" name="Google Shape;560;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dirty="0">
                <a:solidFill>
                  <a:schemeClr val="dk1"/>
                </a:solidFill>
                <a:latin typeface="Calibri"/>
                <a:ea typeface="Calibri"/>
                <a:cs typeface="Calibri"/>
                <a:sym typeface="Calibri"/>
              </a:rPr>
              <a:t>...</a:t>
            </a:r>
            <a:r>
              <a:rPr lang="en-GB" sz="1200" dirty="0" err="1">
                <a:solidFill>
                  <a:schemeClr val="dk1"/>
                </a:solidFill>
                <a:latin typeface="Calibri"/>
                <a:ea typeface="Calibri"/>
                <a:cs typeface="Calibri"/>
                <a:sym typeface="Calibri"/>
              </a:rPr>
              <a:t>atau</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perayaan</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momen-momen</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penting</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hidup</a:t>
            </a:r>
            <a:r>
              <a:rPr lang="en-GB" sz="1200" dirty="0">
                <a:solidFill>
                  <a:schemeClr val="dk1"/>
                </a:solidFill>
                <a:latin typeface="Calibri"/>
                <a:ea typeface="Calibri"/>
                <a:cs typeface="Calibri"/>
                <a:sym typeface="Calibri"/>
              </a:rPr>
              <a:t> Anda.</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i="1" dirty="0">
                <a:solidFill>
                  <a:schemeClr val="dk1"/>
                </a:solidFill>
                <a:latin typeface="Calibri"/>
                <a:ea typeface="Calibri"/>
                <a:cs typeface="Calibri"/>
                <a:sym typeface="Calibri"/>
              </a:rPr>
              <a:t>(</a:t>
            </a:r>
            <a:r>
              <a:rPr lang="en-GB" sz="1200" i="1" err="1">
                <a:solidFill>
                  <a:schemeClr val="dk1"/>
                </a:solidFill>
                <a:latin typeface="Calibri"/>
                <a:ea typeface="Calibri"/>
                <a:cs typeface="Calibri"/>
                <a:sym typeface="Calibri"/>
              </a:rPr>
              <a:t>Pernikahan</a:t>
            </a:r>
            <a:r>
              <a:rPr lang="en-GB" sz="1200" i="1" dirty="0">
                <a:solidFill>
                  <a:schemeClr val="dk1"/>
                </a:solidFill>
                <a:latin typeface="Calibri"/>
                <a:ea typeface="Calibri"/>
                <a:cs typeface="Calibri"/>
                <a:sym typeface="Calibri"/>
              </a:rPr>
              <a:t> Kristen </a:t>
            </a:r>
            <a:r>
              <a:rPr lang="en-GB" sz="1200" i="1" err="1">
                <a:solidFill>
                  <a:schemeClr val="dk1"/>
                </a:solidFill>
                <a:latin typeface="Calibri"/>
                <a:ea typeface="Calibri"/>
                <a:cs typeface="Calibri"/>
                <a:sym typeface="Calibri"/>
              </a:rPr>
              <a:t>Ortodoks</a:t>
            </a:r>
            <a:r>
              <a:rPr lang="en-GB" sz="1200" i="1" dirty="0">
                <a:solidFill>
                  <a:schemeClr val="dk1"/>
                </a:solidFill>
                <a:latin typeface="Calibri"/>
                <a:ea typeface="Calibri"/>
                <a:cs typeface="Calibri"/>
                <a:sym typeface="Calibri"/>
              </a:rPr>
              <a:t>, </a:t>
            </a:r>
            <a:r>
              <a:rPr lang="en-GB" sz="1200" i="1" err="1">
                <a:solidFill>
                  <a:schemeClr val="dk1"/>
                </a:solidFill>
                <a:latin typeface="Calibri"/>
                <a:ea typeface="Calibri"/>
                <a:cs typeface="Calibri"/>
                <a:sym typeface="Calibri"/>
              </a:rPr>
              <a:t>Polandia</a:t>
            </a:r>
            <a:r>
              <a:rPr lang="en-GB" sz="1200" i="1" dirty="0">
                <a:solidFill>
                  <a:schemeClr val="dk1"/>
                </a:solidFill>
                <a:latin typeface="Calibri"/>
                <a:ea typeface="Calibri"/>
                <a:cs typeface="Calibri"/>
                <a:sym typeface="Calibri"/>
              </a:rPr>
              <a:t>)</a:t>
            </a:r>
            <a:r>
              <a:rPr lang="en-GB"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p:txBody>
      </p:sp>
      <p:sp>
        <p:nvSpPr>
          <p:cNvPr id="568" name="Google Shape;568;p5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569" name="Google Shape;569;p5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570" name="Google Shape;570;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Di </a:t>
            </a:r>
            <a:r>
              <a:rPr lang="en-GB" dirty="0" err="1"/>
              <a:t>dalam</a:t>
            </a:r>
            <a:r>
              <a:rPr lang="en-GB" dirty="0"/>
              <a:t> </a:t>
            </a:r>
            <a:r>
              <a:rPr lang="en-GB" dirty="0" err="1"/>
              <a:t>apa</a:t>
            </a:r>
            <a:r>
              <a:rPr lang="en-GB" dirty="0"/>
              <a:t> yang Anda </a:t>
            </a:r>
            <a:r>
              <a:rPr lang="en-GB" dirty="0" err="1"/>
              <a:t>baca</a:t>
            </a:r>
            <a:r>
              <a:rPr lang="en-GB" dirty="0"/>
              <a:t>.</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i="1" dirty="0">
                <a:solidFill>
                  <a:schemeClr val="dk1"/>
                </a:solidFill>
                <a:latin typeface="Calibri"/>
                <a:ea typeface="Calibri"/>
                <a:cs typeface="Calibri"/>
                <a:sym typeface="Calibri"/>
              </a:rPr>
              <a:t>(</a:t>
            </a:r>
            <a:r>
              <a:rPr lang="en-GB" sz="1200" i="1" dirty="0" err="1">
                <a:solidFill>
                  <a:schemeClr val="dk1"/>
                </a:solidFill>
                <a:latin typeface="Calibri"/>
                <a:ea typeface="Calibri"/>
                <a:cs typeface="Calibri"/>
                <a:sym typeface="Calibri"/>
              </a:rPr>
              <a:t>Keluarga</a:t>
            </a:r>
            <a:r>
              <a:rPr lang="en-GB" sz="1200" i="1" dirty="0">
                <a:solidFill>
                  <a:schemeClr val="dk1"/>
                </a:solidFill>
                <a:latin typeface="Calibri"/>
                <a:ea typeface="Calibri"/>
                <a:cs typeface="Calibri"/>
                <a:sym typeface="Calibri"/>
              </a:rPr>
              <a:t> Muslim </a:t>
            </a:r>
            <a:r>
              <a:rPr lang="en-GB" sz="1200" i="1" dirty="0" err="1">
                <a:solidFill>
                  <a:schemeClr val="dk1"/>
                </a:solidFill>
                <a:latin typeface="Calibri"/>
                <a:ea typeface="Calibri"/>
                <a:cs typeface="Calibri"/>
                <a:sym typeface="Calibri"/>
              </a:rPr>
              <a:t>mendiskusikan</a:t>
            </a:r>
            <a:r>
              <a:rPr lang="en-GB" sz="1200" i="1" dirty="0">
                <a:solidFill>
                  <a:schemeClr val="dk1"/>
                </a:solidFill>
                <a:latin typeface="Calibri"/>
                <a:ea typeface="Calibri"/>
                <a:cs typeface="Calibri"/>
                <a:sym typeface="Calibri"/>
              </a:rPr>
              <a:t> </a:t>
            </a:r>
            <a:r>
              <a:rPr lang="en-GB" sz="1200" i="1" dirty="0" err="1">
                <a:solidFill>
                  <a:schemeClr val="dk1"/>
                </a:solidFill>
                <a:latin typeface="Calibri"/>
                <a:ea typeface="Calibri"/>
                <a:cs typeface="Calibri"/>
                <a:sym typeface="Calibri"/>
              </a:rPr>
              <a:t>b</a:t>
            </a:r>
            <a:r>
              <a:rPr lang="en-GB" i="1" dirty="0" err="1"/>
              <a:t>uku</a:t>
            </a:r>
            <a:r>
              <a:rPr lang="en-GB" sz="1200" i="1" dirty="0">
                <a:solidFill>
                  <a:schemeClr val="dk1"/>
                </a:solidFill>
                <a:latin typeface="Calibri"/>
                <a:ea typeface="Calibri"/>
                <a:cs typeface="Calibri"/>
                <a:sym typeface="Calibri"/>
              </a:rPr>
              <a:t>)</a:t>
            </a:r>
            <a:endParaRPr sz="1200" dirty="0">
              <a:solidFill>
                <a:schemeClr val="dk1"/>
              </a:solidFill>
              <a:highlight>
                <a:srgbClr val="00FF00"/>
              </a:highlight>
              <a:latin typeface="Calibri"/>
              <a:ea typeface="Calibri"/>
              <a:cs typeface="Calibri"/>
            </a:endParaRPr>
          </a:p>
        </p:txBody>
      </p:sp>
      <p:sp>
        <p:nvSpPr>
          <p:cNvPr id="578" name="Google Shape;578;p5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579" name="Google Shape;579;p5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580" name="Google Shape;580;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Di </a:t>
            </a:r>
            <a:r>
              <a:rPr lang="en-GB" dirty="0" err="1"/>
              <a:t>dalam</a:t>
            </a:r>
            <a:r>
              <a:rPr lang="en-GB" dirty="0"/>
              <a:t> </a:t>
            </a:r>
            <a:r>
              <a:rPr lang="en-GB" dirty="0" err="1"/>
              <a:t>percakapan</a:t>
            </a:r>
            <a:r>
              <a:rPr lang="en-GB" dirty="0"/>
              <a:t> Anda </a:t>
            </a:r>
            <a:r>
              <a:rPr lang="en-GB" dirty="0" err="1"/>
              <a:t>dengan</a:t>
            </a:r>
            <a:r>
              <a:rPr lang="en-GB" dirty="0"/>
              <a:t> </a:t>
            </a:r>
            <a:r>
              <a:rPr lang="en-GB" dirty="0" err="1"/>
              <a:t>keluarga</a:t>
            </a:r>
            <a:r>
              <a:rPr lang="en-GB" dirty="0"/>
              <a:t>, </a:t>
            </a:r>
            <a:r>
              <a:rPr lang="en-GB" dirty="0" err="1"/>
              <a:t>teman</a:t>
            </a:r>
            <a:r>
              <a:rPr lang="en-GB" dirty="0"/>
              <a:t> </a:t>
            </a:r>
            <a:r>
              <a:rPr lang="en-GB" dirty="0" err="1"/>
              <a:t>atau</a:t>
            </a:r>
            <a:r>
              <a:rPr lang="en-GB" dirty="0"/>
              <a:t> </a:t>
            </a:r>
            <a:r>
              <a:rPr lang="en-GB" dirty="0" err="1"/>
              <a:t>kolega</a:t>
            </a:r>
            <a:r>
              <a:rPr lang="en-GB" dirty="0"/>
              <a:t>.</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i="1"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i="1" dirty="0">
                <a:solidFill>
                  <a:schemeClr val="dk1"/>
                </a:solidFill>
                <a:latin typeface="Calibri"/>
                <a:ea typeface="Calibri"/>
                <a:cs typeface="Calibri"/>
                <a:sym typeface="Calibri"/>
              </a:rPr>
              <a:t>(Kolega </a:t>
            </a:r>
            <a:r>
              <a:rPr lang="en-GB" i="1" dirty="0" err="1"/>
              <a:t>sedang</a:t>
            </a:r>
            <a:r>
              <a:rPr lang="en-GB" i="1" dirty="0"/>
              <a:t> </a:t>
            </a:r>
            <a:r>
              <a:rPr lang="en-GB" i="1" dirty="0" err="1"/>
              <a:t>berdebat</a:t>
            </a:r>
            <a:r>
              <a:rPr lang="en-GB" sz="1200" i="1" dirty="0">
                <a:solidFill>
                  <a:schemeClr val="dk1"/>
                </a:solidFill>
                <a:latin typeface="Calibri"/>
                <a:ea typeface="Calibri"/>
                <a:cs typeface="Calibri"/>
                <a:sym typeface="Calibri"/>
              </a:rPr>
              <a:t>)</a:t>
            </a:r>
            <a:r>
              <a:rPr lang="en-GB" dirty="0"/>
              <a:t> </a:t>
            </a:r>
            <a:endParaRPr sz="1200" dirty="0">
              <a:solidFill>
                <a:schemeClr val="dk1"/>
              </a:solidFill>
              <a:highlight>
                <a:srgbClr val="00FF00"/>
              </a:highlight>
              <a:latin typeface="Calibri"/>
              <a:ea typeface="Calibri"/>
              <a:cs typeface="Calibri"/>
            </a:endParaRPr>
          </a:p>
        </p:txBody>
      </p:sp>
      <p:sp>
        <p:nvSpPr>
          <p:cNvPr id="587" name="Google Shape;587;p5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588" name="Google Shape;588;p5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589" name="Google Shape;589;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Dan </a:t>
            </a:r>
            <a:r>
              <a:rPr lang="en-GB" dirty="0" err="1"/>
              <a:t>dalam</a:t>
            </a:r>
            <a:r>
              <a:rPr lang="en-GB" dirty="0"/>
              <a:t> </a:t>
            </a:r>
            <a:r>
              <a:rPr lang="en-GB" dirty="0" err="1"/>
              <a:t>bagaimana</a:t>
            </a:r>
            <a:r>
              <a:rPr lang="en-GB" dirty="0"/>
              <a:t> Anda </a:t>
            </a:r>
            <a:r>
              <a:rPr lang="en-GB" dirty="0" err="1"/>
              <a:t>membesarkan</a:t>
            </a:r>
            <a:r>
              <a:rPr lang="en-GB" dirty="0"/>
              <a:t> </a:t>
            </a:r>
            <a:r>
              <a:rPr lang="en-GB" dirty="0" err="1"/>
              <a:t>anak</a:t>
            </a:r>
            <a:r>
              <a:rPr lang="en-GB" dirty="0"/>
              <a:t> Anda.</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i="1" dirty="0">
                <a:solidFill>
                  <a:schemeClr val="dk1"/>
                </a:solidFill>
                <a:latin typeface="Calibri"/>
                <a:ea typeface="Calibri"/>
                <a:cs typeface="Calibri"/>
                <a:sym typeface="Calibri"/>
              </a:rPr>
              <a:t>(</a:t>
            </a:r>
            <a:r>
              <a:rPr lang="en-GB" sz="1200" i="1" err="1">
                <a:solidFill>
                  <a:schemeClr val="dk1"/>
                </a:solidFill>
                <a:latin typeface="Calibri"/>
                <a:ea typeface="Calibri"/>
                <a:cs typeface="Calibri"/>
                <a:sym typeface="Calibri"/>
              </a:rPr>
              <a:t>Seorang</a:t>
            </a:r>
            <a:r>
              <a:rPr lang="en-GB" sz="1200" i="1" dirty="0">
                <a:solidFill>
                  <a:schemeClr val="dk1"/>
                </a:solidFill>
                <a:latin typeface="Calibri"/>
                <a:ea typeface="Calibri"/>
                <a:cs typeface="Calibri"/>
                <a:sym typeface="Calibri"/>
              </a:rPr>
              <a:t> </a:t>
            </a:r>
            <a:r>
              <a:rPr lang="en-GB" sz="1200" i="1" err="1">
                <a:solidFill>
                  <a:schemeClr val="dk1"/>
                </a:solidFill>
                <a:latin typeface="Calibri"/>
                <a:ea typeface="Calibri"/>
                <a:cs typeface="Calibri"/>
                <a:sym typeface="Calibri"/>
              </a:rPr>
              <a:t>ibu</a:t>
            </a:r>
            <a:r>
              <a:rPr lang="en-GB" sz="1200" i="1" dirty="0">
                <a:solidFill>
                  <a:schemeClr val="dk1"/>
                </a:solidFill>
                <a:latin typeface="Calibri"/>
                <a:ea typeface="Calibri"/>
                <a:cs typeface="Calibri"/>
                <a:sym typeface="Calibri"/>
              </a:rPr>
              <a:t> </a:t>
            </a:r>
            <a:r>
              <a:rPr lang="en-GB" sz="1200" i="1" err="1">
                <a:solidFill>
                  <a:schemeClr val="dk1"/>
                </a:solidFill>
                <a:latin typeface="Calibri"/>
                <a:ea typeface="Calibri"/>
                <a:cs typeface="Calibri"/>
                <a:sym typeface="Calibri"/>
              </a:rPr>
              <a:t>menasihati</a:t>
            </a:r>
            <a:r>
              <a:rPr lang="en-GB" sz="1200" i="1" dirty="0">
                <a:solidFill>
                  <a:schemeClr val="dk1"/>
                </a:solidFill>
                <a:latin typeface="Calibri"/>
                <a:ea typeface="Calibri"/>
                <a:cs typeface="Calibri"/>
                <a:sym typeface="Calibri"/>
              </a:rPr>
              <a:t> </a:t>
            </a:r>
            <a:r>
              <a:rPr lang="en-GB" sz="1200" i="1" err="1">
                <a:solidFill>
                  <a:schemeClr val="dk1"/>
                </a:solidFill>
                <a:latin typeface="Calibri"/>
                <a:ea typeface="Calibri"/>
                <a:cs typeface="Calibri"/>
                <a:sym typeface="Calibri"/>
              </a:rPr>
              <a:t>anaknya</a:t>
            </a:r>
            <a:r>
              <a:rPr lang="en-GB" sz="1200" i="1" dirty="0">
                <a:solidFill>
                  <a:schemeClr val="dk1"/>
                </a:solidFill>
                <a:latin typeface="Calibri"/>
                <a:ea typeface="Calibri"/>
                <a:cs typeface="Calibri"/>
                <a:sym typeface="Calibri"/>
              </a:rPr>
              <a:t>)</a:t>
            </a:r>
            <a:r>
              <a:rPr lang="en-GB" dirty="0"/>
              <a:t> </a:t>
            </a:r>
            <a:endParaRPr sz="1200" dirty="0">
              <a:solidFill>
                <a:schemeClr val="dk1"/>
              </a:solidFill>
              <a:latin typeface="Calibri"/>
              <a:ea typeface="Calibri"/>
              <a:cs typeface="Calibri"/>
              <a:sym typeface="Calibri"/>
            </a:endParaRPr>
          </a:p>
        </p:txBody>
      </p:sp>
      <p:sp>
        <p:nvSpPr>
          <p:cNvPr id="597" name="Google Shape;597;p5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598" name="Google Shape;598;p5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599" name="Google Shape;599;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6" name="Google Shape;606;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Di </a:t>
            </a:r>
            <a:r>
              <a:rPr lang="en-GB" dirty="0" err="1"/>
              <a:t>dalam</a:t>
            </a:r>
            <a:r>
              <a:rPr lang="en-GB" dirty="0"/>
              <a:t> </a:t>
            </a:r>
            <a:r>
              <a:rPr lang="en-GB" dirty="0" err="1"/>
              <a:t>bagaimana</a:t>
            </a:r>
            <a:r>
              <a:rPr lang="en-GB" dirty="0"/>
              <a:t> Anda </a:t>
            </a:r>
            <a:r>
              <a:rPr lang="en-GB" dirty="0" err="1"/>
              <a:t>melayani</a:t>
            </a:r>
            <a:r>
              <a:rPr lang="en-GB" dirty="0"/>
              <a:t> </a:t>
            </a:r>
            <a:r>
              <a:rPr lang="en-GB" dirty="0" err="1"/>
              <a:t>komunitas</a:t>
            </a:r>
            <a:r>
              <a:rPr lang="en-GB" dirty="0"/>
              <a:t>…</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i="1" dirty="0">
                <a:solidFill>
                  <a:schemeClr val="dk1"/>
                </a:solidFill>
                <a:latin typeface="Calibri"/>
                <a:ea typeface="Calibri"/>
                <a:cs typeface="Calibri"/>
                <a:sym typeface="Calibri"/>
              </a:rPr>
              <a:t>(</a:t>
            </a:r>
            <a:r>
              <a:rPr lang="en-GB" sz="1200" i="1" dirty="0" err="1">
                <a:solidFill>
                  <a:schemeClr val="dk1"/>
                </a:solidFill>
                <a:latin typeface="Calibri"/>
                <a:ea typeface="Calibri"/>
                <a:cs typeface="Calibri"/>
                <a:sym typeface="Calibri"/>
              </a:rPr>
              <a:t>Dapur</a:t>
            </a:r>
            <a:r>
              <a:rPr lang="en-GB" sz="1200" i="1" dirty="0">
                <a:solidFill>
                  <a:schemeClr val="dk1"/>
                </a:solidFill>
                <a:latin typeface="Calibri"/>
                <a:ea typeface="Calibri"/>
                <a:cs typeface="Calibri"/>
                <a:sym typeface="Calibri"/>
              </a:rPr>
              <a:t> </a:t>
            </a:r>
            <a:r>
              <a:rPr lang="en-GB" sz="1200" i="1" dirty="0" err="1">
                <a:solidFill>
                  <a:schemeClr val="dk1"/>
                </a:solidFill>
                <a:latin typeface="Calibri"/>
                <a:ea typeface="Calibri"/>
                <a:cs typeface="Calibri"/>
                <a:sym typeface="Calibri"/>
              </a:rPr>
              <a:t>komun</a:t>
            </a:r>
            <a:r>
              <a:rPr lang="en-GB" i="1" dirty="0" err="1"/>
              <a:t>al</a:t>
            </a:r>
            <a:r>
              <a:rPr lang="en-GB" i="1" dirty="0"/>
              <a:t> </a:t>
            </a:r>
            <a:r>
              <a:rPr lang="en-GB" sz="1200" i="1" dirty="0">
                <a:solidFill>
                  <a:schemeClr val="dk1"/>
                </a:solidFill>
                <a:latin typeface="Calibri"/>
                <a:ea typeface="Calibri"/>
                <a:cs typeface="Calibri"/>
                <a:sym typeface="Calibri"/>
              </a:rPr>
              <a:t>Sikh, India)</a:t>
            </a:r>
            <a:r>
              <a:rPr lang="en-GB" dirty="0"/>
              <a:t> </a:t>
            </a:r>
            <a:endParaRPr sz="1200" dirty="0">
              <a:solidFill>
                <a:schemeClr val="dk1"/>
              </a:solidFill>
              <a:highlight>
                <a:srgbClr val="00FF00"/>
              </a:highlight>
              <a:latin typeface="Calibri"/>
              <a:ea typeface="Calibri"/>
              <a:cs typeface="Calibri"/>
            </a:endParaRPr>
          </a:p>
        </p:txBody>
      </p:sp>
      <p:sp>
        <p:nvSpPr>
          <p:cNvPr id="607" name="Google Shape;607;p5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608" name="Google Shape;608;p5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609" name="Google Shape;609;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GB" dirty="0"/>
              <a:t>Orang-orang </a:t>
            </a:r>
            <a:r>
              <a:rPr lang="en-GB" dirty="0" err="1"/>
              <a:t>desa</a:t>
            </a:r>
            <a:r>
              <a:rPr lang="en-GB" dirty="0"/>
              <a:t> di </a:t>
            </a:r>
            <a:r>
              <a:rPr lang="en-GB" dirty="0" err="1"/>
              <a:t>lembah</a:t>
            </a:r>
            <a:r>
              <a:rPr lang="en-GB" dirty="0"/>
              <a:t> di </a:t>
            </a:r>
            <a:r>
              <a:rPr lang="en-GB" dirty="0" err="1"/>
              <a:t>bawah</a:t>
            </a:r>
            <a:r>
              <a:rPr lang="en-GB" dirty="0"/>
              <a:t> </a:t>
            </a:r>
            <a:r>
              <a:rPr lang="en-GB" dirty="0" err="1"/>
              <a:t>tidak</a:t>
            </a:r>
            <a:r>
              <a:rPr lang="en-GB" dirty="0"/>
              <a:t> </a:t>
            </a:r>
            <a:r>
              <a:rPr lang="en-GB" dirty="0" err="1"/>
              <a:t>pernah</a:t>
            </a:r>
            <a:r>
              <a:rPr lang="en-GB" dirty="0"/>
              <a:t> </a:t>
            </a:r>
            <a:r>
              <a:rPr lang="en-GB" dirty="0" err="1"/>
              <a:t>mengerti</a:t>
            </a:r>
            <a:r>
              <a:rPr lang="en-GB" dirty="0"/>
              <a:t> para </a:t>
            </a:r>
            <a:r>
              <a:rPr lang="en-GB" dirty="0" err="1"/>
              <a:t>penabuh</a:t>
            </a:r>
            <a:r>
              <a:rPr lang="en-GB" dirty="0"/>
              <a:t> </a:t>
            </a:r>
            <a:r>
              <a:rPr lang="en-GB" dirty="0" err="1"/>
              <a:t>genderang</a:t>
            </a:r>
            <a:r>
              <a:rPr lang="en-GB" dirty="0"/>
              <a:t>. </a:t>
            </a:r>
            <a:r>
              <a:rPr lang="en-GB" dirty="0" err="1"/>
              <a:t>Mereka</a:t>
            </a:r>
            <a:r>
              <a:rPr lang="en-GB" dirty="0"/>
              <a:t> </a:t>
            </a:r>
            <a:r>
              <a:rPr lang="en-GB" dirty="0" err="1"/>
              <a:t>menemukan</a:t>
            </a:r>
            <a:r>
              <a:rPr lang="en-GB" dirty="0"/>
              <a:t> </a:t>
            </a:r>
            <a:r>
              <a:rPr lang="en-GB" dirty="0" err="1"/>
              <a:t>permainan</a:t>
            </a:r>
            <a:r>
              <a:rPr lang="en-GB" dirty="0"/>
              <a:t> </a:t>
            </a:r>
            <a:r>
              <a:rPr lang="en-GB" dirty="0" err="1"/>
              <a:t>genderang</a:t>
            </a:r>
            <a:r>
              <a:rPr lang="en-GB" dirty="0"/>
              <a:t> </a:t>
            </a:r>
            <a:r>
              <a:rPr lang="en-GB" dirty="0" err="1"/>
              <a:t>mengganggu</a:t>
            </a:r>
            <a:r>
              <a:rPr lang="en-GB" dirty="0"/>
              <a:t> dan </a:t>
            </a:r>
            <a:r>
              <a:rPr lang="en-GB" dirty="0" err="1"/>
              <a:t>terkekeh</a:t>
            </a:r>
            <a:r>
              <a:rPr lang="en-GB" dirty="0"/>
              <a:t> pada '</a:t>
            </a:r>
            <a:r>
              <a:rPr lang="en-GB" dirty="0" err="1"/>
              <a:t>tabuhan</a:t>
            </a:r>
            <a:r>
              <a:rPr lang="en-GB" dirty="0"/>
              <a:t>' yang </a:t>
            </a:r>
            <a:r>
              <a:rPr lang="en-GB" dirty="0" err="1"/>
              <a:t>sederhana</a:t>
            </a:r>
            <a:r>
              <a:rPr lang="en-GB" dirty="0"/>
              <a:t>. Ketika </a:t>
            </a:r>
            <a:r>
              <a:rPr lang="en-GB" dirty="0" err="1"/>
              <a:t>seorang</a:t>
            </a:r>
            <a:r>
              <a:rPr lang="en-GB" dirty="0"/>
              <a:t> </a:t>
            </a:r>
            <a:r>
              <a:rPr lang="en-GB" dirty="0" err="1"/>
              <a:t>anak</a:t>
            </a:r>
            <a:r>
              <a:rPr lang="en-GB" dirty="0"/>
              <a:t> </a:t>
            </a:r>
            <a:r>
              <a:rPr lang="en-GB" dirty="0" err="1"/>
              <a:t>laki-laki</a:t>
            </a:r>
            <a:r>
              <a:rPr lang="en-GB" dirty="0"/>
              <a:t> </a:t>
            </a:r>
            <a:r>
              <a:rPr lang="en-GB" dirty="0" err="1"/>
              <a:t>lahir</a:t>
            </a:r>
            <a:r>
              <a:rPr lang="en-GB" dirty="0"/>
              <a:t> di </a:t>
            </a:r>
            <a:r>
              <a:rPr lang="en-GB" dirty="0" err="1"/>
              <a:t>desa</a:t>
            </a:r>
            <a:r>
              <a:rPr lang="en-GB" dirty="0"/>
              <a:t> </a:t>
            </a:r>
            <a:r>
              <a:rPr lang="en-GB" dirty="0" err="1"/>
              <a:t>ini</a:t>
            </a:r>
            <a:r>
              <a:rPr lang="en-GB" dirty="0"/>
              <a:t>, </a:t>
            </a:r>
            <a:r>
              <a:rPr lang="en-GB" dirty="0" err="1"/>
              <a:t>ayahnya</a:t>
            </a:r>
            <a:r>
              <a:rPr lang="en-GB" dirty="0"/>
              <a:t> </a:t>
            </a:r>
            <a:r>
              <a:rPr lang="en-GB" dirty="0" err="1"/>
              <a:t>mengukir</a:t>
            </a:r>
            <a:r>
              <a:rPr lang="en-GB" dirty="0"/>
              <a:t> </a:t>
            </a:r>
            <a:r>
              <a:rPr lang="en-GB" dirty="0" err="1"/>
              <a:t>seruling</a:t>
            </a:r>
            <a:r>
              <a:rPr lang="en-GB" dirty="0"/>
              <a:t> </a:t>
            </a:r>
            <a:r>
              <a:rPr lang="en-GB" dirty="0" err="1"/>
              <a:t>dari</a:t>
            </a:r>
            <a:r>
              <a:rPr lang="en-GB" dirty="0"/>
              <a:t> </a:t>
            </a:r>
            <a:r>
              <a:rPr lang="en-GB" dirty="0" err="1"/>
              <a:t>kayu</a:t>
            </a:r>
            <a:r>
              <a:rPr lang="en-GB" dirty="0"/>
              <a:t> </a:t>
            </a:r>
            <a:r>
              <a:rPr lang="en-GB" dirty="0" err="1"/>
              <a:t>atau</a:t>
            </a:r>
            <a:r>
              <a:rPr lang="en-GB" dirty="0"/>
              <a:t> </a:t>
            </a:r>
            <a:r>
              <a:rPr lang="en-GB" dirty="0" err="1"/>
              <a:t>tulang</a:t>
            </a:r>
            <a:r>
              <a:rPr lang="en-GB" dirty="0"/>
              <a:t> dan </a:t>
            </a:r>
            <a:r>
              <a:rPr lang="en-GB" dirty="0" err="1"/>
              <a:t>anak</a:t>
            </a:r>
            <a:r>
              <a:rPr lang="en-GB" dirty="0"/>
              <a:t> </a:t>
            </a:r>
            <a:r>
              <a:rPr lang="en-GB" dirty="0" err="1"/>
              <a:t>itu</a:t>
            </a:r>
            <a:r>
              <a:rPr lang="en-GB" dirty="0"/>
              <a:t> </a:t>
            </a:r>
            <a:r>
              <a:rPr lang="en-GB" dirty="0" err="1"/>
              <a:t>membawanya</a:t>
            </a:r>
            <a:r>
              <a:rPr lang="en-GB" dirty="0"/>
              <a:t> </a:t>
            </a:r>
            <a:r>
              <a:rPr lang="en-GB" dirty="0" err="1"/>
              <a:t>dengan</a:t>
            </a:r>
            <a:r>
              <a:rPr lang="en-GB" dirty="0"/>
              <a:t> </a:t>
            </a:r>
            <a:r>
              <a:rPr lang="en-GB" dirty="0" err="1"/>
              <a:t>tali</a:t>
            </a:r>
            <a:r>
              <a:rPr lang="en-GB" dirty="0"/>
              <a:t> di </a:t>
            </a:r>
            <a:r>
              <a:rPr lang="en-GB" dirty="0" err="1"/>
              <a:t>lehernya</a:t>
            </a:r>
            <a:r>
              <a:rPr lang="en-GB" dirty="0"/>
              <a:t> </a:t>
            </a:r>
            <a:r>
              <a:rPr lang="en-GB" dirty="0" err="1"/>
              <a:t>sampai</a:t>
            </a:r>
            <a:r>
              <a:rPr lang="en-GB" dirty="0"/>
              <a:t> </a:t>
            </a:r>
            <a:r>
              <a:rPr lang="en-GB" dirty="0" err="1"/>
              <a:t>akhir</a:t>
            </a:r>
            <a:r>
              <a:rPr lang="en-GB" dirty="0"/>
              <a:t> </a:t>
            </a:r>
            <a:r>
              <a:rPr lang="en-GB" dirty="0" err="1"/>
              <a:t>hayatnya</a:t>
            </a:r>
            <a:r>
              <a:rPr lang="en-GB" dirty="0"/>
              <a:t>. </a:t>
            </a:r>
            <a:r>
              <a:rPr lang="en-GB" dirty="0" err="1"/>
              <a:t>Butuh</a:t>
            </a:r>
            <a:r>
              <a:rPr lang="en-GB" dirty="0"/>
              <a:t> </a:t>
            </a:r>
            <a:r>
              <a:rPr lang="en-GB" dirty="0" err="1"/>
              <a:t>waktu</a:t>
            </a:r>
            <a:r>
              <a:rPr lang="en-GB" dirty="0"/>
              <a:t> </a:t>
            </a:r>
            <a:r>
              <a:rPr lang="en-GB" dirty="0" err="1"/>
              <a:t>bertahun-tahun</a:t>
            </a:r>
            <a:r>
              <a:rPr lang="en-GB" dirty="0"/>
              <a:t> </a:t>
            </a:r>
            <a:r>
              <a:rPr lang="en-GB" dirty="0" err="1"/>
              <a:t>untuk</a:t>
            </a:r>
            <a:r>
              <a:rPr lang="en-GB" dirty="0"/>
              <a:t> </a:t>
            </a:r>
            <a:r>
              <a:rPr lang="en-GB" dirty="0" err="1"/>
              <a:t>menguasai</a:t>
            </a:r>
            <a:r>
              <a:rPr lang="en-GB" dirty="0"/>
              <a:t> </a:t>
            </a:r>
            <a:r>
              <a:rPr lang="en-GB" dirty="0" err="1"/>
              <a:t>melodi</a:t>
            </a:r>
            <a:r>
              <a:rPr lang="en-GB" dirty="0"/>
              <a:t> </a:t>
            </a:r>
            <a:r>
              <a:rPr lang="en-GB" dirty="0" err="1"/>
              <a:t>tradisional</a:t>
            </a:r>
            <a:r>
              <a:rPr lang="en-GB" dirty="0"/>
              <a:t> </a:t>
            </a:r>
            <a:r>
              <a:rPr lang="en-GB" dirty="0" err="1"/>
              <a:t>mereka</a:t>
            </a:r>
            <a:r>
              <a:rPr lang="en-GB" dirty="0"/>
              <a:t> dan </a:t>
            </a:r>
            <a:r>
              <a:rPr lang="en-GB" dirty="0" err="1"/>
              <a:t>kehormatan</a:t>
            </a:r>
            <a:r>
              <a:rPr lang="en-GB" dirty="0"/>
              <a:t> </a:t>
            </a:r>
            <a:r>
              <a:rPr lang="en-GB" dirty="0" err="1"/>
              <a:t>tertinggi</a:t>
            </a:r>
            <a:r>
              <a:rPr lang="en-GB" dirty="0"/>
              <a:t> </a:t>
            </a:r>
            <a:r>
              <a:rPr lang="en-GB" dirty="0" err="1"/>
              <a:t>diberikan</a:t>
            </a:r>
            <a:r>
              <a:rPr lang="en-GB" dirty="0"/>
              <a:t> </a:t>
            </a:r>
            <a:r>
              <a:rPr lang="en-GB" dirty="0" err="1"/>
              <a:t>kepada</a:t>
            </a:r>
            <a:r>
              <a:rPr lang="en-GB" dirty="0"/>
              <a:t> orang-orang yang </a:t>
            </a:r>
            <a:r>
              <a:rPr lang="en-GB" dirty="0" err="1"/>
              <a:t>keahliannya</a:t>
            </a:r>
            <a:r>
              <a:rPr lang="en-GB" dirty="0"/>
              <a:t> </a:t>
            </a:r>
            <a:r>
              <a:rPr lang="en-GB" dirty="0" err="1"/>
              <a:t>membuat</a:t>
            </a:r>
            <a:r>
              <a:rPr lang="en-GB" dirty="0"/>
              <a:t> </a:t>
            </a:r>
            <a:r>
              <a:rPr lang="en-GB" dirty="0" err="1"/>
              <a:t>seruling</a:t>
            </a:r>
            <a:r>
              <a:rPr lang="en-GB" dirty="0"/>
              <a:t> </a:t>
            </a:r>
            <a:r>
              <a:rPr lang="en-GB" dirty="0" err="1"/>
              <a:t>itu</a:t>
            </a:r>
            <a:r>
              <a:rPr lang="en-GB" dirty="0"/>
              <a:t> </a:t>
            </a:r>
            <a:r>
              <a:rPr lang="en-GB" dirty="0" err="1"/>
              <a:t>bernyanyi</a:t>
            </a:r>
            <a:r>
              <a:rPr lang="en-GB" dirty="0"/>
              <a:t> </a:t>
            </a:r>
            <a:r>
              <a:rPr lang="en-GB" dirty="0" err="1"/>
              <a:t>dengan</a:t>
            </a:r>
            <a:r>
              <a:rPr lang="en-GB" dirty="0"/>
              <a:t> </a:t>
            </a:r>
            <a:r>
              <a:rPr lang="en-GB" dirty="0" err="1"/>
              <a:t>begitu</a:t>
            </a:r>
            <a:r>
              <a:rPr lang="en-GB" dirty="0"/>
              <a:t> </a:t>
            </a:r>
            <a:r>
              <a:rPr lang="en-GB" dirty="0" err="1"/>
              <a:t>merdu</a:t>
            </a:r>
            <a:r>
              <a:rPr lang="en-GB" dirty="0"/>
              <a:t> </a:t>
            </a:r>
            <a:r>
              <a:rPr lang="en-GB" dirty="0" err="1"/>
              <a:t>sehingga</a:t>
            </a:r>
            <a:r>
              <a:rPr lang="en-GB" dirty="0"/>
              <a:t> Dewa </a:t>
            </a:r>
            <a:r>
              <a:rPr lang="en-GB" dirty="0" err="1"/>
              <a:t>surga</a:t>
            </a:r>
            <a:r>
              <a:rPr lang="en-GB" dirty="0"/>
              <a:t> </a:t>
            </a:r>
            <a:r>
              <a:rPr lang="en-GB" dirty="0" err="1"/>
              <a:t>akan</a:t>
            </a:r>
            <a:r>
              <a:rPr lang="en-GB" dirty="0"/>
              <a:t> </a:t>
            </a:r>
            <a:r>
              <a:rPr lang="en-GB" dirty="0" err="1"/>
              <a:t>terpesona</a:t>
            </a:r>
            <a:r>
              <a:rPr lang="en-GB" dirty="0"/>
              <a:t> dan </a:t>
            </a:r>
            <a:r>
              <a:rPr lang="en-GB" dirty="0" err="1"/>
              <a:t>memberikan</a:t>
            </a:r>
            <a:r>
              <a:rPr lang="en-GB" dirty="0"/>
              <a:t> </a:t>
            </a:r>
            <a:r>
              <a:rPr lang="en-GB" dirty="0" err="1"/>
              <a:t>hujan</a:t>
            </a:r>
            <a:r>
              <a:rPr lang="en-GB" dirty="0"/>
              <a:t> dan </a:t>
            </a:r>
            <a:r>
              <a:rPr lang="en-GB" dirty="0" err="1"/>
              <a:t>sinar</a:t>
            </a:r>
            <a:r>
              <a:rPr lang="en-GB" dirty="0"/>
              <a:t> </a:t>
            </a:r>
            <a:r>
              <a:rPr lang="en-GB" dirty="0" err="1"/>
              <a:t>matahari</a:t>
            </a:r>
            <a:r>
              <a:rPr lang="en-GB" dirty="0"/>
              <a:t> </a:t>
            </a:r>
            <a:r>
              <a:rPr lang="en-GB" dirty="0" err="1"/>
              <a:t>untuk</a:t>
            </a:r>
            <a:r>
              <a:rPr lang="en-GB" dirty="0"/>
              <a:t> ladang.</a:t>
            </a:r>
            <a:endParaRPr dirty="0">
              <a:solidFill>
                <a:schemeClr val="dk1"/>
              </a:solidFill>
              <a:latin typeface="Calibri"/>
              <a:ea typeface="Calibri"/>
              <a:cs typeface="Calibri"/>
              <a:sym typeface="Calibri"/>
            </a:endParaRPr>
          </a:p>
        </p:txBody>
      </p:sp>
      <p:sp>
        <p:nvSpPr>
          <p:cNvPr id="103" name="Google Shape;103;p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04" name="Google Shape;104;p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105" name="Google Shape;10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 name="Google Shape;615;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Atau </a:t>
            </a:r>
            <a:r>
              <a:rPr lang="en-GB" dirty="0" err="1"/>
              <a:t>terlibat</a:t>
            </a:r>
            <a:r>
              <a:rPr lang="en-GB" dirty="0"/>
              <a:t> </a:t>
            </a:r>
            <a:r>
              <a:rPr lang="en-GB" dirty="0" err="1"/>
              <a:t>dengan</a:t>
            </a:r>
            <a:r>
              <a:rPr lang="en-GB" dirty="0"/>
              <a:t> </a:t>
            </a:r>
            <a:r>
              <a:rPr lang="en-GB" dirty="0" err="1"/>
              <a:t>isu-isu</a:t>
            </a:r>
            <a:r>
              <a:rPr lang="en-GB" dirty="0"/>
              <a:t> yang </a:t>
            </a:r>
            <a:r>
              <a:rPr lang="en-GB" dirty="0" err="1"/>
              <a:t>menjadi</a:t>
            </a:r>
            <a:r>
              <a:rPr lang="en-GB" dirty="0"/>
              <a:t> </a:t>
            </a:r>
            <a:r>
              <a:rPr lang="en-GB" dirty="0" err="1"/>
              <a:t>perhatian</a:t>
            </a:r>
            <a:r>
              <a:rPr lang="en-GB" dirty="0"/>
              <a:t> Anda di </a:t>
            </a:r>
            <a:r>
              <a:rPr lang="en-GB" dirty="0" err="1"/>
              <a:t>masyarakat</a:t>
            </a:r>
            <a:r>
              <a:rPr lang="en-GB" dirty="0"/>
              <a:t>.</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i="1" dirty="0">
                <a:solidFill>
                  <a:schemeClr val="dk1"/>
                </a:solidFill>
                <a:latin typeface="Calibri"/>
                <a:ea typeface="Calibri"/>
                <a:cs typeface="Calibri"/>
                <a:sym typeface="Calibri"/>
              </a:rPr>
              <a:t>(Protes</a:t>
            </a:r>
            <a:r>
              <a:rPr lang="en-GB" i="1" dirty="0"/>
              <a:t> </a:t>
            </a:r>
            <a:r>
              <a:rPr lang="en-GB" i="1" err="1"/>
              <a:t>untuk</a:t>
            </a:r>
            <a:r>
              <a:rPr lang="en-GB" i="1" dirty="0"/>
              <a:t> </a:t>
            </a:r>
            <a:r>
              <a:rPr lang="en-GB" i="1" err="1"/>
              <a:t>hak-hak</a:t>
            </a:r>
            <a:r>
              <a:rPr lang="en-GB" i="1" dirty="0"/>
              <a:t> </a:t>
            </a:r>
            <a:r>
              <a:rPr lang="en-GB" i="1" err="1"/>
              <a:t>perempuan</a:t>
            </a:r>
            <a:r>
              <a:rPr lang="en-GB" sz="1200" i="1" dirty="0">
                <a:solidFill>
                  <a:schemeClr val="dk1"/>
                </a:solidFill>
                <a:latin typeface="Calibri"/>
                <a:ea typeface="Calibri"/>
                <a:cs typeface="Calibri"/>
                <a:sym typeface="Calibri"/>
              </a:rPr>
              <a:t>, Indonesia)</a:t>
            </a:r>
            <a:r>
              <a:rPr lang="en-GB" dirty="0"/>
              <a:t> </a:t>
            </a:r>
            <a:endParaRPr sz="1200" dirty="0">
              <a:solidFill>
                <a:schemeClr val="dk1"/>
              </a:solidFill>
              <a:latin typeface="Calibri"/>
              <a:ea typeface="Calibri"/>
              <a:cs typeface="Calibri"/>
              <a:sym typeface="Calibri"/>
            </a:endParaRPr>
          </a:p>
        </p:txBody>
      </p:sp>
      <p:sp>
        <p:nvSpPr>
          <p:cNvPr id="616" name="Google Shape;616;p6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617" name="Google Shape;617;p6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618" name="Google Shape;618;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b="0" i="1" dirty="0">
                <a:solidFill>
                  <a:srgbClr val="000000"/>
                </a:solidFill>
                <a:latin typeface="Calibri"/>
                <a:ea typeface="Calibri"/>
                <a:cs typeface="Calibri"/>
                <a:sym typeface="Calibri"/>
              </a:rPr>
              <a:t>Slide 61-63 </a:t>
            </a:r>
            <a:r>
              <a:rPr lang="en-GB" sz="1800" b="0" i="1" dirty="0" err="1">
                <a:solidFill>
                  <a:srgbClr val="000000"/>
                </a:solidFill>
                <a:latin typeface="Calibri"/>
                <a:ea typeface="Calibri"/>
                <a:cs typeface="Calibri"/>
                <a:sym typeface="Calibri"/>
              </a:rPr>
              <a:t>mengilustrasikan</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kisah</a:t>
            </a:r>
            <a:r>
              <a:rPr lang="en-GB" sz="1800" b="0" i="1" dirty="0">
                <a:solidFill>
                  <a:srgbClr val="000000"/>
                </a:solidFill>
                <a:latin typeface="Calibri"/>
                <a:ea typeface="Calibri"/>
                <a:cs typeface="Calibri"/>
                <a:sym typeface="Calibri"/>
              </a:rPr>
              <a:t> Petrus, </a:t>
            </a:r>
            <a:r>
              <a:rPr lang="en-GB" sz="1800" b="0" i="1" dirty="0" err="1">
                <a:solidFill>
                  <a:srgbClr val="000000"/>
                </a:solidFill>
                <a:latin typeface="Calibri"/>
                <a:ea typeface="Calibri"/>
                <a:cs typeface="Calibri"/>
                <a:sym typeface="Calibri"/>
              </a:rPr>
              <a:t>digunakan</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untuk</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komentar</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penutup</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sesi</a:t>
            </a:r>
            <a:r>
              <a:rPr lang="en-GB" sz="1800" b="0" i="1" dirty="0">
                <a:solidFill>
                  <a:srgbClr val="000000"/>
                </a:solidFill>
                <a:latin typeface="Calibri"/>
                <a:ea typeface="Calibri"/>
                <a:cs typeface="Calibri"/>
                <a:sym typeface="Calibri"/>
              </a:rPr>
              <a:t>.</a:t>
            </a:r>
            <a:r>
              <a:rPr lang="en-GB" sz="1800" b="0" i="0" dirty="0">
                <a:solidFill>
                  <a:srgbClr val="000000"/>
                </a:solidFill>
                <a:latin typeface="Calibri"/>
                <a:ea typeface="Calibri"/>
                <a:cs typeface="Calibri"/>
                <a:sym typeface="Calibri"/>
              </a:rPr>
              <a:t> </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b="1" dirty="0" err="1"/>
              <a:t>Cerita</a:t>
            </a:r>
            <a:r>
              <a:rPr lang="en-GB" b="1" dirty="0"/>
              <a:t> </a:t>
            </a:r>
            <a:r>
              <a:rPr lang="en-GB" sz="1200" b="1" dirty="0">
                <a:solidFill>
                  <a:schemeClr val="dk1"/>
                </a:solidFill>
                <a:latin typeface="Calibri"/>
                <a:ea typeface="Calibri"/>
                <a:cs typeface="Calibri"/>
                <a:sym typeface="Calibri"/>
              </a:rPr>
              <a:t>Peter, Pakistan</a:t>
            </a:r>
            <a:r>
              <a:rPr lang="en-GB" b="1" dirty="0"/>
              <a:t> </a:t>
            </a:r>
            <a:endParaRPr sz="1200" dirty="0">
              <a:solidFill>
                <a:schemeClr val="dk1"/>
              </a:solidFill>
              <a:latin typeface="Calibri"/>
              <a:ea typeface="Calibri"/>
              <a:cs typeface="Calibri"/>
              <a:sym typeface="Calibri"/>
            </a:endParaRPr>
          </a:p>
          <a:p>
            <a:pPr marL="0" lvl="0" indent="0" algn="l" rtl="0">
              <a:lnSpc>
                <a:spcPct val="114166"/>
              </a:lnSpc>
              <a:spcBef>
                <a:spcPts val="0"/>
              </a:spcBef>
              <a:spcAft>
                <a:spcPts val="900"/>
              </a:spcAft>
              <a:buClr>
                <a:schemeClr val="dk1"/>
              </a:buClr>
              <a:buSzPts val="1100"/>
              <a:buFont typeface="Arial"/>
              <a:buNone/>
            </a:pPr>
            <a:r>
              <a:rPr lang="en-GB" dirty="0"/>
              <a:t>Peter </a:t>
            </a:r>
            <a:r>
              <a:rPr lang="en-GB" dirty="0" err="1"/>
              <a:t>adalah</a:t>
            </a:r>
            <a:r>
              <a:rPr lang="en-GB" dirty="0"/>
              <a:t> pemuda yang </a:t>
            </a:r>
            <a:r>
              <a:rPr lang="en-GB" dirty="0" err="1"/>
              <a:t>membantu</a:t>
            </a:r>
            <a:r>
              <a:rPr lang="en-GB" dirty="0"/>
              <a:t> </a:t>
            </a:r>
            <a:r>
              <a:rPr lang="en-GB" dirty="0" err="1"/>
              <a:t>membuat</a:t>
            </a:r>
            <a:r>
              <a:rPr lang="en-GB" dirty="0"/>
              <a:t> </a:t>
            </a:r>
            <a:r>
              <a:rPr lang="en-GB" dirty="0" err="1"/>
              <a:t>perbedaan</a:t>
            </a:r>
            <a:r>
              <a:rPr lang="en-GB" dirty="0"/>
              <a:t> </a:t>
            </a:r>
            <a:r>
              <a:rPr lang="en-GB" dirty="0" err="1"/>
              <a:t>bagi</a:t>
            </a:r>
            <a:r>
              <a:rPr lang="en-GB" dirty="0"/>
              <a:t> </a:t>
            </a:r>
            <a:r>
              <a:rPr lang="en-GB" dirty="0" err="1"/>
              <a:t>komunitas</a:t>
            </a:r>
            <a:r>
              <a:rPr lang="en-GB" dirty="0"/>
              <a:t> Kristen di </a:t>
            </a:r>
            <a:r>
              <a:rPr lang="en-GB" dirty="0" err="1"/>
              <a:t>Kot</a:t>
            </a:r>
            <a:r>
              <a:rPr lang="en-GB" dirty="0"/>
              <a:t> Lakhpat yang </a:t>
            </a:r>
            <a:r>
              <a:rPr lang="en-GB" dirty="0" err="1"/>
              <a:t>mayoritas</a:t>
            </a:r>
            <a:r>
              <a:rPr lang="en-GB" dirty="0"/>
              <a:t> </a:t>
            </a:r>
            <a:r>
              <a:rPr lang="en-GB" dirty="0" err="1"/>
              <a:t>penduduknya</a:t>
            </a:r>
            <a:r>
              <a:rPr lang="en-GB" dirty="0"/>
              <a:t> </a:t>
            </a:r>
            <a:r>
              <a:rPr lang="en-GB" dirty="0" err="1"/>
              <a:t>beragama</a:t>
            </a:r>
            <a:r>
              <a:rPr lang="en-GB" dirty="0"/>
              <a:t> Islam di </a:t>
            </a:r>
            <a:r>
              <a:rPr lang="en-GB" dirty="0" err="1"/>
              <a:t>kota</a:t>
            </a:r>
            <a:r>
              <a:rPr lang="en-GB" dirty="0"/>
              <a:t> Lahore, Pakistan. </a:t>
            </a:r>
            <a:r>
              <a:rPr lang="en-GB" dirty="0" err="1"/>
              <a:t>Setiap</a:t>
            </a:r>
            <a:r>
              <a:rPr lang="en-GB" dirty="0"/>
              <a:t> </a:t>
            </a:r>
            <a:r>
              <a:rPr lang="en-GB" dirty="0" err="1"/>
              <a:t>pagi</a:t>
            </a:r>
            <a:r>
              <a:rPr lang="en-GB" dirty="0"/>
              <a:t>, Peter </a:t>
            </a:r>
            <a:r>
              <a:rPr lang="en-GB" dirty="0" err="1"/>
              <a:t>memulai</a:t>
            </a:r>
            <a:r>
              <a:rPr lang="en-GB" dirty="0"/>
              <a:t> </a:t>
            </a:r>
            <a:r>
              <a:rPr lang="en-GB" dirty="0" err="1"/>
              <a:t>harinya</a:t>
            </a:r>
            <a:r>
              <a:rPr lang="en-GB" dirty="0"/>
              <a:t> </a:t>
            </a:r>
            <a:r>
              <a:rPr lang="en-GB" dirty="0" err="1"/>
              <a:t>dengan</a:t>
            </a:r>
            <a:r>
              <a:rPr lang="en-GB" dirty="0"/>
              <a:t> </a:t>
            </a:r>
            <a:r>
              <a:rPr lang="en-GB" dirty="0" err="1"/>
              <a:t>menonton</a:t>
            </a:r>
            <a:r>
              <a:rPr lang="en-GB" dirty="0"/>
              <a:t> </a:t>
            </a:r>
            <a:r>
              <a:rPr lang="en-GB" dirty="0" err="1"/>
              <a:t>kebaktian</a:t>
            </a:r>
            <a:r>
              <a:rPr lang="en-GB" dirty="0"/>
              <a:t> yang </a:t>
            </a:r>
            <a:r>
              <a:rPr lang="en-GB" dirty="0" err="1"/>
              <a:t>dibawakan</a:t>
            </a:r>
            <a:r>
              <a:rPr lang="en-GB" dirty="0"/>
              <a:t> oleh </a:t>
            </a:r>
            <a:r>
              <a:rPr lang="en-GB" dirty="0" err="1"/>
              <a:t>seorang</a:t>
            </a:r>
            <a:r>
              <a:rPr lang="en-GB" dirty="0"/>
              <a:t> </a:t>
            </a:r>
            <a:r>
              <a:rPr lang="en-GB" dirty="0" err="1"/>
              <a:t>pendeta</a:t>
            </a:r>
            <a:r>
              <a:rPr lang="en-GB" dirty="0"/>
              <a:t> di </a:t>
            </a:r>
            <a:r>
              <a:rPr lang="en-GB" dirty="0" err="1"/>
              <a:t>stasiun</a:t>
            </a:r>
            <a:r>
              <a:rPr lang="en-GB" dirty="0"/>
              <a:t> TV Kristen </a:t>
            </a:r>
            <a:r>
              <a:rPr lang="en-GB" dirty="0" err="1"/>
              <a:t>lokal</a:t>
            </a:r>
            <a:r>
              <a:rPr lang="en-GB" dirty="0"/>
              <a:t>. “Saya </a:t>
            </a:r>
            <a:r>
              <a:rPr lang="en-GB" dirty="0" err="1"/>
              <a:t>tidak</a:t>
            </a:r>
            <a:r>
              <a:rPr lang="en-GB" dirty="0"/>
              <a:t> punya </a:t>
            </a:r>
            <a:r>
              <a:rPr lang="en-GB" dirty="0" err="1"/>
              <a:t>banyak</a:t>
            </a:r>
            <a:r>
              <a:rPr lang="en-GB" dirty="0"/>
              <a:t> </a:t>
            </a:r>
            <a:r>
              <a:rPr lang="en-GB" dirty="0" err="1"/>
              <a:t>waktu</a:t>
            </a:r>
            <a:r>
              <a:rPr lang="en-GB" dirty="0"/>
              <a:t> </a:t>
            </a:r>
            <a:r>
              <a:rPr lang="en-GB" dirty="0" err="1"/>
              <a:t>untuk</a:t>
            </a:r>
            <a:r>
              <a:rPr lang="en-GB" dirty="0"/>
              <a:t> </a:t>
            </a:r>
            <a:r>
              <a:rPr lang="en-GB" dirty="0" err="1"/>
              <a:t>membaca</a:t>
            </a:r>
            <a:r>
              <a:rPr lang="en-GB" dirty="0"/>
              <a:t> kitab </a:t>
            </a:r>
            <a:r>
              <a:rPr lang="en-GB" dirty="0" err="1"/>
              <a:t>suci</a:t>
            </a:r>
            <a:r>
              <a:rPr lang="en-GB" dirty="0"/>
              <a:t> </a:t>
            </a:r>
            <a:r>
              <a:rPr lang="en-GB" dirty="0" err="1"/>
              <a:t>atau</a:t>
            </a:r>
            <a:r>
              <a:rPr lang="en-GB" dirty="0"/>
              <a:t> </a:t>
            </a:r>
            <a:r>
              <a:rPr lang="en-GB" dirty="0" err="1"/>
              <a:t>mengambil</a:t>
            </a:r>
            <a:r>
              <a:rPr lang="en-GB" dirty="0"/>
              <a:t> </a:t>
            </a:r>
            <a:r>
              <a:rPr lang="en-GB" dirty="0" err="1"/>
              <a:t>bagian</a:t>
            </a:r>
            <a:r>
              <a:rPr lang="en-GB" dirty="0"/>
              <a:t> </a:t>
            </a:r>
            <a:r>
              <a:rPr lang="en-GB" dirty="0" err="1"/>
              <a:t>dalam</a:t>
            </a:r>
            <a:r>
              <a:rPr lang="en-GB" dirty="0"/>
              <a:t> </a:t>
            </a:r>
            <a:r>
              <a:rPr lang="en-GB" dirty="0" err="1"/>
              <a:t>kelompok</a:t>
            </a:r>
            <a:r>
              <a:rPr lang="en-GB" dirty="0"/>
              <a:t> </a:t>
            </a:r>
            <a:r>
              <a:rPr lang="en-GB" dirty="0" err="1"/>
              <a:t>belajar</a:t>
            </a:r>
            <a:r>
              <a:rPr lang="en-GB" dirty="0"/>
              <a:t> </a:t>
            </a:r>
            <a:r>
              <a:rPr lang="en-GB" dirty="0" err="1"/>
              <a:t>Alkitab</a:t>
            </a:r>
            <a:r>
              <a:rPr lang="en-GB" dirty="0"/>
              <a:t>, </a:t>
            </a:r>
            <a:r>
              <a:rPr lang="en-GB" dirty="0" err="1"/>
              <a:t>tetapi</a:t>
            </a:r>
            <a:r>
              <a:rPr lang="en-GB" dirty="0"/>
              <a:t> </a:t>
            </a:r>
            <a:r>
              <a:rPr lang="en-GB" dirty="0" err="1"/>
              <a:t>menonton</a:t>
            </a:r>
            <a:r>
              <a:rPr lang="en-GB" dirty="0"/>
              <a:t> </a:t>
            </a:r>
            <a:r>
              <a:rPr lang="en-GB" dirty="0" err="1"/>
              <a:t>kebaktian</a:t>
            </a:r>
            <a:r>
              <a:rPr lang="en-GB" dirty="0"/>
              <a:t> </a:t>
            </a:r>
            <a:r>
              <a:rPr lang="en-GB" dirty="0" err="1"/>
              <a:t>ini</a:t>
            </a:r>
            <a:r>
              <a:rPr lang="en-GB" dirty="0"/>
              <a:t> </a:t>
            </a:r>
            <a:r>
              <a:rPr lang="en-GB" dirty="0" err="1"/>
              <a:t>adalah</a:t>
            </a:r>
            <a:r>
              <a:rPr lang="en-GB" dirty="0"/>
              <a:t> </a:t>
            </a:r>
            <a:r>
              <a:rPr lang="en-GB" dirty="0" err="1"/>
              <a:t>cara</a:t>
            </a:r>
            <a:r>
              <a:rPr lang="en-GB" dirty="0"/>
              <a:t> yang </a:t>
            </a:r>
            <a:r>
              <a:rPr lang="en-GB" dirty="0" err="1"/>
              <a:t>luar</a:t>
            </a:r>
            <a:r>
              <a:rPr lang="en-GB" dirty="0"/>
              <a:t> </a:t>
            </a:r>
            <a:r>
              <a:rPr lang="en-GB" dirty="0" err="1"/>
              <a:t>biasa</a:t>
            </a:r>
            <a:r>
              <a:rPr lang="en-GB" dirty="0"/>
              <a:t> </a:t>
            </a:r>
            <a:r>
              <a:rPr lang="en-GB" dirty="0" err="1"/>
              <a:t>bagi</a:t>
            </a:r>
            <a:r>
              <a:rPr lang="en-GB" dirty="0"/>
              <a:t> </a:t>
            </a:r>
            <a:r>
              <a:rPr lang="en-GB" dirty="0" err="1"/>
              <a:t>saya</a:t>
            </a:r>
            <a:r>
              <a:rPr lang="en-GB" dirty="0"/>
              <a:t> </a:t>
            </a:r>
            <a:r>
              <a:rPr lang="en-GB" dirty="0" err="1"/>
              <a:t>untuk</a:t>
            </a:r>
            <a:r>
              <a:rPr lang="en-GB" dirty="0"/>
              <a:t> </a:t>
            </a:r>
            <a:r>
              <a:rPr lang="en-GB" dirty="0" err="1"/>
              <a:t>memulai</a:t>
            </a:r>
            <a:r>
              <a:rPr lang="en-GB" dirty="0"/>
              <a:t> </a:t>
            </a:r>
            <a:r>
              <a:rPr lang="en-GB" dirty="0" err="1"/>
              <a:t>hari</a:t>
            </a:r>
            <a:r>
              <a:rPr lang="en-GB" dirty="0"/>
              <a:t> </a:t>
            </a:r>
            <a:r>
              <a:rPr lang="en-GB" dirty="0" err="1"/>
              <a:t>saya</a:t>
            </a:r>
            <a:r>
              <a:rPr lang="en-GB" dirty="0"/>
              <a:t>,” </a:t>
            </a:r>
            <a:r>
              <a:rPr lang="en-GB" dirty="0" err="1"/>
              <a:t>katanya</a:t>
            </a:r>
            <a:r>
              <a:rPr lang="en-GB" dirty="0"/>
              <a:t>.</a:t>
            </a:r>
            <a:endParaRPr dirty="0">
              <a:solidFill>
                <a:schemeClr val="dk1"/>
              </a:solidFill>
              <a:latin typeface="Calibri"/>
              <a:ea typeface="Calibri"/>
              <a:cs typeface="Calibri"/>
              <a:sym typeface="Calibri"/>
            </a:endParaRPr>
          </a:p>
        </p:txBody>
      </p:sp>
      <p:sp>
        <p:nvSpPr>
          <p:cNvPr id="626" name="Google Shape;626;p6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627" name="Google Shape;627;p6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628" name="Google Shape;628;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4166"/>
              </a:lnSpc>
              <a:spcBef>
                <a:spcPts val="0"/>
              </a:spcBef>
              <a:spcAft>
                <a:spcPts val="0"/>
              </a:spcAft>
              <a:buClr>
                <a:schemeClr val="dk1"/>
              </a:buClr>
              <a:buSzPts val="1100"/>
              <a:buFont typeface="Arial"/>
              <a:buNone/>
            </a:pPr>
            <a:r>
              <a:rPr lang="en-GB" dirty="0" err="1"/>
              <a:t>Suatu</a:t>
            </a:r>
            <a:r>
              <a:rPr lang="en-GB" dirty="0"/>
              <a:t> </a:t>
            </a:r>
            <a:r>
              <a:rPr lang="en-GB" dirty="0" err="1"/>
              <a:t>pagi</a:t>
            </a:r>
            <a:r>
              <a:rPr lang="en-GB" dirty="0"/>
              <a:t>, </a:t>
            </a:r>
            <a:r>
              <a:rPr lang="en-GB" dirty="0" err="1"/>
              <a:t>saluran</a:t>
            </a:r>
            <a:r>
              <a:rPr lang="en-GB" dirty="0"/>
              <a:t> TV Kristen </a:t>
            </a:r>
            <a:r>
              <a:rPr lang="en-GB" dirty="0" err="1"/>
              <a:t>mati</a:t>
            </a:r>
            <a:r>
              <a:rPr lang="en-GB" dirty="0"/>
              <a:t>. </a:t>
            </a:r>
            <a:r>
              <a:rPr lang="en-GB" dirty="0" err="1"/>
              <a:t>Awalnya</a:t>
            </a:r>
            <a:r>
              <a:rPr lang="en-GB" dirty="0"/>
              <a:t>, Peter </a:t>
            </a:r>
            <a:r>
              <a:rPr lang="en-GB" dirty="0" err="1"/>
              <a:t>mengira</a:t>
            </a:r>
            <a:r>
              <a:rPr lang="en-GB" dirty="0"/>
              <a:t> </a:t>
            </a:r>
            <a:r>
              <a:rPr lang="en-GB" dirty="0" err="1"/>
              <a:t>ada</a:t>
            </a:r>
            <a:r>
              <a:rPr lang="en-GB" dirty="0"/>
              <a:t> </a:t>
            </a:r>
            <a:r>
              <a:rPr lang="en-GB" dirty="0" err="1"/>
              <a:t>masalah</a:t>
            </a:r>
            <a:r>
              <a:rPr lang="en-GB" dirty="0"/>
              <a:t> </a:t>
            </a:r>
            <a:r>
              <a:rPr lang="en-GB" dirty="0" err="1"/>
              <a:t>teknis</a:t>
            </a:r>
            <a:r>
              <a:rPr lang="en-GB" dirty="0"/>
              <a:t>. Ketika </a:t>
            </a:r>
            <a:r>
              <a:rPr lang="en-GB" dirty="0" err="1"/>
              <a:t>saluran</a:t>
            </a:r>
            <a:r>
              <a:rPr lang="en-GB" dirty="0"/>
              <a:t> </a:t>
            </a:r>
            <a:r>
              <a:rPr lang="en-GB" dirty="0" err="1"/>
              <a:t>itu</a:t>
            </a:r>
            <a:r>
              <a:rPr lang="en-GB" dirty="0"/>
              <a:t> </a:t>
            </a:r>
            <a:r>
              <a:rPr lang="en-GB" dirty="0" err="1"/>
              <a:t>masih</a:t>
            </a:r>
            <a:r>
              <a:rPr lang="en-GB" dirty="0"/>
              <a:t> </a:t>
            </a:r>
            <a:r>
              <a:rPr lang="en-GB" dirty="0" err="1"/>
              <a:t>tidak</a:t>
            </a:r>
            <a:r>
              <a:rPr lang="en-GB" dirty="0"/>
              <a:t> </a:t>
            </a:r>
            <a:r>
              <a:rPr lang="en-GB" dirty="0" err="1"/>
              <a:t>tayang</a:t>
            </a:r>
            <a:r>
              <a:rPr lang="en-GB" dirty="0"/>
              <a:t> </a:t>
            </a:r>
            <a:r>
              <a:rPr lang="en-GB" dirty="0" err="1"/>
              <a:t>seminggu</a:t>
            </a:r>
            <a:r>
              <a:rPr lang="en-GB" dirty="0"/>
              <a:t> </a:t>
            </a:r>
            <a:r>
              <a:rPr lang="en-GB" dirty="0" err="1"/>
              <a:t>kemudian</a:t>
            </a:r>
            <a:r>
              <a:rPr lang="en-GB" dirty="0"/>
              <a:t>, Peter dan </a:t>
            </a:r>
            <a:r>
              <a:rPr lang="en-GB" dirty="0" err="1"/>
              <a:t>sekelompok</a:t>
            </a:r>
            <a:r>
              <a:rPr lang="en-GB" dirty="0"/>
              <a:t> </a:t>
            </a:r>
            <a:r>
              <a:rPr lang="en-GB" dirty="0" err="1"/>
              <a:t>pemirsa</a:t>
            </a:r>
            <a:r>
              <a:rPr lang="en-GB" dirty="0"/>
              <a:t> </a:t>
            </a:r>
            <a:r>
              <a:rPr lang="en-GB" dirty="0" err="1"/>
              <a:t>setia</a:t>
            </a:r>
            <a:r>
              <a:rPr lang="en-GB" dirty="0"/>
              <a:t> </a:t>
            </a:r>
            <a:r>
              <a:rPr lang="en-GB" dirty="0" err="1"/>
              <a:t>dari</a:t>
            </a:r>
            <a:r>
              <a:rPr lang="en-GB" dirty="0"/>
              <a:t> </a:t>
            </a:r>
            <a:r>
              <a:rPr lang="en-GB" dirty="0" err="1"/>
              <a:t>daerah</a:t>
            </a:r>
            <a:r>
              <a:rPr lang="en-GB" dirty="0"/>
              <a:t> </a:t>
            </a:r>
            <a:r>
              <a:rPr lang="en-GB" dirty="0" err="1"/>
              <a:t>itu</a:t>
            </a:r>
            <a:r>
              <a:rPr lang="en-GB" dirty="0"/>
              <a:t> </a:t>
            </a:r>
            <a:r>
              <a:rPr lang="en-GB" dirty="0" err="1"/>
              <a:t>mendekati</a:t>
            </a:r>
            <a:r>
              <a:rPr lang="en-GB" dirty="0"/>
              <a:t> </a:t>
            </a:r>
            <a:r>
              <a:rPr lang="en-GB" dirty="0" err="1"/>
              <a:t>pendeta</a:t>
            </a:r>
            <a:r>
              <a:rPr lang="en-GB" dirty="0"/>
              <a:t> TV, yang </a:t>
            </a:r>
            <a:r>
              <a:rPr lang="en-GB" dirty="0" err="1"/>
              <a:t>memberi</a:t>
            </a:r>
            <a:r>
              <a:rPr lang="en-GB" dirty="0"/>
              <a:t> </a:t>
            </a:r>
            <a:r>
              <a:rPr lang="en-GB" dirty="0" err="1"/>
              <a:t>tahu</a:t>
            </a:r>
            <a:r>
              <a:rPr lang="en-GB" dirty="0"/>
              <a:t> </a:t>
            </a:r>
            <a:r>
              <a:rPr lang="en-GB" dirty="0" err="1"/>
              <a:t>mereka</a:t>
            </a:r>
            <a:r>
              <a:rPr lang="en-GB" dirty="0"/>
              <a:t> </a:t>
            </a:r>
            <a:r>
              <a:rPr lang="en-GB" dirty="0" err="1"/>
              <a:t>bahwa</a:t>
            </a:r>
            <a:r>
              <a:rPr lang="en-GB" dirty="0"/>
              <a:t> </a:t>
            </a:r>
            <a:r>
              <a:rPr lang="en-GB" dirty="0" err="1"/>
              <a:t>saluran</a:t>
            </a:r>
            <a:r>
              <a:rPr lang="en-GB" dirty="0"/>
              <a:t> </a:t>
            </a:r>
            <a:r>
              <a:rPr lang="en-GB" dirty="0" err="1"/>
              <a:t>itu</a:t>
            </a:r>
            <a:r>
              <a:rPr lang="en-GB" dirty="0"/>
              <a:t> </a:t>
            </a:r>
            <a:r>
              <a:rPr lang="en-GB" dirty="0" err="1"/>
              <a:t>berfungsi</a:t>
            </a:r>
            <a:r>
              <a:rPr lang="en-GB" dirty="0"/>
              <a:t> </a:t>
            </a:r>
            <a:r>
              <a:rPr lang="en-GB" dirty="0" err="1"/>
              <a:t>dengan</a:t>
            </a:r>
            <a:r>
              <a:rPr lang="en-GB" dirty="0"/>
              <a:t> </a:t>
            </a:r>
            <a:r>
              <a:rPr lang="en-GB" dirty="0" err="1"/>
              <a:t>baik</a:t>
            </a:r>
            <a:r>
              <a:rPr lang="en-GB" dirty="0"/>
              <a:t> di </a:t>
            </a:r>
            <a:r>
              <a:rPr lang="en-GB" dirty="0" err="1"/>
              <a:t>daerah</a:t>
            </a:r>
            <a:r>
              <a:rPr lang="en-GB" dirty="0"/>
              <a:t> lain.</a:t>
            </a:r>
            <a:endParaRPr dirty="0"/>
          </a:p>
          <a:p>
            <a:pPr marL="0" lvl="0" indent="0" algn="l" rtl="0">
              <a:lnSpc>
                <a:spcPct val="114166"/>
              </a:lnSpc>
              <a:spcBef>
                <a:spcPts val="900"/>
              </a:spcBef>
              <a:spcAft>
                <a:spcPts val="0"/>
              </a:spcAft>
              <a:buClr>
                <a:schemeClr val="dk1"/>
              </a:buClr>
              <a:buSzPts val="1100"/>
              <a:buFont typeface="Arial"/>
              <a:buNone/>
            </a:pPr>
            <a:endParaRPr dirty="0"/>
          </a:p>
          <a:p>
            <a:pPr marL="0" lvl="0" indent="0" algn="l" rtl="0">
              <a:lnSpc>
                <a:spcPct val="114166"/>
              </a:lnSpc>
              <a:spcBef>
                <a:spcPts val="900"/>
              </a:spcBef>
              <a:spcAft>
                <a:spcPts val="0"/>
              </a:spcAft>
              <a:buClr>
                <a:schemeClr val="dk1"/>
              </a:buClr>
              <a:buSzPts val="1100"/>
              <a:buFont typeface="Arial"/>
              <a:buNone/>
            </a:pPr>
            <a:r>
              <a:rPr lang="en-GB" dirty="0"/>
              <a:t>Ketika </a:t>
            </a:r>
            <a:r>
              <a:rPr lang="en-GB" dirty="0" err="1"/>
              <a:t>mencari</a:t>
            </a:r>
            <a:r>
              <a:rPr lang="en-GB" dirty="0"/>
              <a:t> </a:t>
            </a:r>
            <a:r>
              <a:rPr lang="en-GB" dirty="0" err="1"/>
              <a:t>tahu</a:t>
            </a:r>
            <a:r>
              <a:rPr lang="en-GB" dirty="0"/>
              <a:t> </a:t>
            </a:r>
            <a:r>
              <a:rPr lang="en-GB" dirty="0" err="1"/>
              <a:t>lebih</a:t>
            </a:r>
            <a:r>
              <a:rPr lang="en-GB" dirty="0"/>
              <a:t> </a:t>
            </a:r>
            <a:r>
              <a:rPr lang="en-GB" dirty="0" err="1"/>
              <a:t>dalam</a:t>
            </a:r>
            <a:r>
              <a:rPr lang="en-GB" dirty="0"/>
              <a:t>, </a:t>
            </a:r>
            <a:r>
              <a:rPr lang="en-GB" dirty="0" err="1"/>
              <a:t>mereka</a:t>
            </a:r>
            <a:r>
              <a:rPr lang="en-GB" dirty="0"/>
              <a:t> </a:t>
            </a:r>
            <a:r>
              <a:rPr lang="en-GB" dirty="0" err="1"/>
              <a:t>menemukan</a:t>
            </a:r>
            <a:r>
              <a:rPr lang="en-GB" dirty="0"/>
              <a:t> </a:t>
            </a:r>
            <a:r>
              <a:rPr lang="en-GB" dirty="0" err="1"/>
              <a:t>bahwa</a:t>
            </a:r>
            <a:r>
              <a:rPr lang="en-GB" dirty="0"/>
              <a:t> </a:t>
            </a:r>
            <a:r>
              <a:rPr lang="en-GB" dirty="0" err="1"/>
              <a:t>seorang</a:t>
            </a:r>
            <a:r>
              <a:rPr lang="en-GB" dirty="0"/>
              <a:t> imam di masjid </a:t>
            </a:r>
            <a:r>
              <a:rPr lang="en-GB" dirty="0" err="1"/>
              <a:t>setempat</a:t>
            </a:r>
            <a:r>
              <a:rPr lang="en-GB" dirty="0"/>
              <a:t> </a:t>
            </a:r>
            <a:r>
              <a:rPr lang="en-GB" dirty="0" err="1"/>
              <a:t>dengan</a:t>
            </a:r>
            <a:r>
              <a:rPr lang="en-GB" dirty="0"/>
              <a:t> </a:t>
            </a:r>
            <a:r>
              <a:rPr lang="en-GB" dirty="0" err="1"/>
              <a:t>teknisi</a:t>
            </a:r>
            <a:r>
              <a:rPr lang="en-GB" dirty="0"/>
              <a:t> </a:t>
            </a:r>
            <a:r>
              <a:rPr lang="en-GB" dirty="0" err="1"/>
              <a:t>kabel</a:t>
            </a:r>
            <a:r>
              <a:rPr lang="en-GB" dirty="0"/>
              <a:t> </a:t>
            </a:r>
            <a:r>
              <a:rPr lang="en-GB" dirty="0" err="1"/>
              <a:t>telah</a:t>
            </a:r>
            <a:r>
              <a:rPr lang="en-GB" dirty="0"/>
              <a:t> </a:t>
            </a:r>
            <a:r>
              <a:rPr lang="en-GB" dirty="0" err="1"/>
              <a:t>mengatur</a:t>
            </a:r>
            <a:r>
              <a:rPr lang="en-GB" dirty="0"/>
              <a:t> </a:t>
            </a:r>
            <a:r>
              <a:rPr lang="en-GB" dirty="0" err="1"/>
              <a:t>untuk</a:t>
            </a:r>
            <a:r>
              <a:rPr lang="en-GB" dirty="0"/>
              <a:t> </a:t>
            </a:r>
            <a:r>
              <a:rPr lang="en-GB" dirty="0" err="1"/>
              <a:t>memotong</a:t>
            </a:r>
            <a:r>
              <a:rPr lang="en-GB" dirty="0"/>
              <a:t> </a:t>
            </a:r>
            <a:r>
              <a:rPr lang="en-GB" dirty="0" err="1"/>
              <a:t>saluran</a:t>
            </a:r>
            <a:r>
              <a:rPr lang="en-GB" dirty="0"/>
              <a:t> di </a:t>
            </a:r>
            <a:r>
              <a:rPr lang="en-GB" dirty="0" err="1"/>
              <a:t>daerah</a:t>
            </a:r>
            <a:r>
              <a:rPr lang="en-GB" dirty="0"/>
              <a:t> </a:t>
            </a:r>
            <a:r>
              <a:rPr lang="en-GB" dirty="0" err="1"/>
              <a:t>itu</a:t>
            </a:r>
            <a:r>
              <a:rPr lang="en-GB" dirty="0"/>
              <a:t>, </a:t>
            </a:r>
            <a:r>
              <a:rPr lang="en-GB" dirty="0" err="1"/>
              <a:t>karena</a:t>
            </a:r>
            <a:r>
              <a:rPr lang="en-GB" dirty="0"/>
              <a:t> </a:t>
            </a:r>
            <a:r>
              <a:rPr lang="en-GB" dirty="0" err="1"/>
              <a:t>seorang</a:t>
            </a:r>
            <a:r>
              <a:rPr lang="en-GB" dirty="0"/>
              <a:t> maulvi (ulama) </a:t>
            </a:r>
            <a:r>
              <a:rPr lang="en-GB" dirty="0" err="1"/>
              <a:t>setempat</a:t>
            </a:r>
            <a:r>
              <a:rPr lang="en-GB" dirty="0"/>
              <a:t> </a:t>
            </a:r>
            <a:r>
              <a:rPr lang="en-GB" dirty="0" err="1"/>
              <a:t>menganggapnya</a:t>
            </a:r>
            <a:r>
              <a:rPr lang="en-GB" dirty="0"/>
              <a:t> </a:t>
            </a:r>
            <a:r>
              <a:rPr lang="en-GB" dirty="0" err="1"/>
              <a:t>sebagai</a:t>
            </a:r>
            <a:r>
              <a:rPr lang="en-GB" dirty="0"/>
              <a:t> </a:t>
            </a:r>
            <a:r>
              <a:rPr lang="en-GB" dirty="0" err="1"/>
              <a:t>penginjilan</a:t>
            </a:r>
            <a:r>
              <a:rPr lang="en-GB" dirty="0"/>
              <a:t> Kristen.</a:t>
            </a:r>
            <a:endParaRPr dirty="0"/>
          </a:p>
          <a:p>
            <a:pPr marL="0" lvl="0" indent="0" algn="l" rtl="0">
              <a:lnSpc>
                <a:spcPct val="114166"/>
              </a:lnSpc>
              <a:spcBef>
                <a:spcPts val="900"/>
              </a:spcBef>
              <a:spcAft>
                <a:spcPts val="900"/>
              </a:spcAft>
              <a:buClr>
                <a:schemeClr val="dk1"/>
              </a:buClr>
              <a:buSzPts val="1100"/>
              <a:buFont typeface="Arial"/>
              <a:buNone/>
            </a:pPr>
            <a:r>
              <a:rPr lang="en-GB" dirty="0"/>
              <a:t>“Anda </a:t>
            </a:r>
            <a:r>
              <a:rPr lang="en-GB" dirty="0" err="1"/>
              <a:t>bisa</a:t>
            </a:r>
            <a:r>
              <a:rPr lang="en-GB" dirty="0"/>
              <a:t> </a:t>
            </a:r>
            <a:r>
              <a:rPr lang="en-GB" dirty="0" err="1"/>
              <a:t>membayangkan</a:t>
            </a:r>
            <a:r>
              <a:rPr lang="en-GB" dirty="0"/>
              <a:t> </a:t>
            </a:r>
            <a:r>
              <a:rPr lang="en-GB" dirty="0" err="1"/>
              <a:t>betapa</a:t>
            </a:r>
            <a:r>
              <a:rPr lang="en-GB" dirty="0"/>
              <a:t> </a:t>
            </a:r>
            <a:r>
              <a:rPr lang="en-GB" dirty="0" err="1"/>
              <a:t>terkejutnya</a:t>
            </a:r>
            <a:r>
              <a:rPr lang="en-GB" dirty="0"/>
              <a:t> kami. Kami </a:t>
            </a:r>
            <a:r>
              <a:rPr lang="en-GB" dirty="0" err="1"/>
              <a:t>tinggal</a:t>
            </a:r>
            <a:r>
              <a:rPr lang="en-GB" dirty="0"/>
              <a:t> </a:t>
            </a:r>
            <a:r>
              <a:rPr lang="en-GB" dirty="0" err="1"/>
              <a:t>dekat</a:t>
            </a:r>
            <a:r>
              <a:rPr lang="en-GB" dirty="0"/>
              <a:t> </a:t>
            </a:r>
            <a:r>
              <a:rPr lang="en-GB" dirty="0" err="1"/>
              <a:t>dengan</a:t>
            </a:r>
            <a:r>
              <a:rPr lang="en-GB" dirty="0"/>
              <a:t> </a:t>
            </a:r>
            <a:r>
              <a:rPr lang="en-GB" dirty="0" err="1"/>
              <a:t>tetangga</a:t>
            </a:r>
            <a:r>
              <a:rPr lang="en-GB" dirty="0"/>
              <a:t> Muslim kami dan kami </a:t>
            </a:r>
            <a:r>
              <a:rPr lang="en-GB" dirty="0" err="1"/>
              <a:t>tidak</a:t>
            </a:r>
            <a:r>
              <a:rPr lang="en-GB" dirty="0"/>
              <a:t> </a:t>
            </a:r>
            <a:r>
              <a:rPr lang="en-GB" dirty="0" err="1"/>
              <a:t>memiliki</a:t>
            </a:r>
            <a:r>
              <a:rPr lang="en-GB" dirty="0"/>
              <a:t> </a:t>
            </a:r>
            <a:r>
              <a:rPr lang="en-GB" dirty="0" err="1"/>
              <a:t>masalah</a:t>
            </a:r>
            <a:r>
              <a:rPr lang="en-GB" dirty="0"/>
              <a:t> </a:t>
            </a:r>
            <a:r>
              <a:rPr lang="en-GB" dirty="0" err="1"/>
              <a:t>dengan</a:t>
            </a:r>
            <a:r>
              <a:rPr lang="en-GB" dirty="0"/>
              <a:t> </a:t>
            </a:r>
            <a:r>
              <a:rPr lang="en-GB" dirty="0" err="1"/>
              <a:t>mereka</a:t>
            </a:r>
            <a:r>
              <a:rPr lang="en-GB" dirty="0"/>
              <a:t>.” kata Peter.</a:t>
            </a:r>
            <a:endParaRPr dirty="0"/>
          </a:p>
        </p:txBody>
      </p:sp>
      <p:sp>
        <p:nvSpPr>
          <p:cNvPr id="636" name="Google Shape;636;p6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637" name="Google Shape;637;p6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638" name="Google Shape;638;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4166"/>
              </a:lnSpc>
              <a:spcBef>
                <a:spcPts val="0"/>
              </a:spcBef>
              <a:spcAft>
                <a:spcPts val="0"/>
              </a:spcAft>
              <a:buClr>
                <a:schemeClr val="dk1"/>
              </a:buClr>
              <a:buSzPts val="1100"/>
              <a:buFont typeface="Arial"/>
              <a:buNone/>
            </a:pPr>
            <a:r>
              <a:rPr lang="en-GB" dirty="0" err="1"/>
              <a:t>Kelompok</a:t>
            </a:r>
            <a:r>
              <a:rPr lang="en-GB" dirty="0"/>
              <a:t> </a:t>
            </a:r>
            <a:r>
              <a:rPr lang="en-GB" dirty="0" err="1"/>
              <a:t>itu</a:t>
            </a:r>
            <a:r>
              <a:rPr lang="en-GB" dirty="0"/>
              <a:t> </a:t>
            </a:r>
            <a:r>
              <a:rPr lang="en-GB" dirty="0" err="1"/>
              <a:t>tahu</a:t>
            </a:r>
            <a:r>
              <a:rPr lang="en-GB" dirty="0"/>
              <a:t> </a:t>
            </a:r>
            <a:r>
              <a:rPr lang="en-GB" dirty="0" err="1"/>
              <a:t>bahwa</a:t>
            </a:r>
            <a:r>
              <a:rPr lang="en-GB" dirty="0"/>
              <a:t> </a:t>
            </a:r>
            <a:r>
              <a:rPr lang="en-GB" dirty="0" err="1"/>
              <a:t>situasinya</a:t>
            </a:r>
            <a:r>
              <a:rPr lang="en-GB" dirty="0"/>
              <a:t> </a:t>
            </a:r>
            <a:r>
              <a:rPr lang="en-GB" dirty="0" err="1"/>
              <a:t>sensitif</a:t>
            </a:r>
            <a:r>
              <a:rPr lang="en-GB" dirty="0"/>
              <a:t>, </a:t>
            </a:r>
            <a:r>
              <a:rPr lang="en-GB" dirty="0" err="1"/>
              <a:t>jadi</a:t>
            </a:r>
            <a:r>
              <a:rPr lang="en-GB" dirty="0"/>
              <a:t> </a:t>
            </a:r>
            <a:r>
              <a:rPr lang="en-GB" dirty="0" err="1"/>
              <a:t>mereka</a:t>
            </a:r>
            <a:r>
              <a:rPr lang="en-GB" dirty="0"/>
              <a:t> </a:t>
            </a:r>
            <a:r>
              <a:rPr lang="en-GB" dirty="0" err="1"/>
              <a:t>menghubungi</a:t>
            </a:r>
            <a:r>
              <a:rPr lang="en-GB" dirty="0"/>
              <a:t> </a:t>
            </a:r>
            <a:r>
              <a:rPr lang="en-GB" dirty="0" err="1"/>
              <a:t>organisasi</a:t>
            </a:r>
            <a:r>
              <a:rPr lang="en-GB" dirty="0"/>
              <a:t> </a:t>
            </a:r>
            <a:r>
              <a:rPr lang="en-GB" dirty="0" err="1"/>
              <a:t>ekumenis</a:t>
            </a:r>
            <a:r>
              <a:rPr lang="en-GB" dirty="0"/>
              <a:t> </a:t>
            </a:r>
            <a:r>
              <a:rPr lang="en-GB" dirty="0" err="1"/>
              <a:t>nasional</a:t>
            </a:r>
            <a:r>
              <a:rPr lang="en-GB" dirty="0"/>
              <a:t> </a:t>
            </a:r>
            <a:r>
              <a:rPr lang="en-GB" dirty="0" err="1"/>
              <a:t>untuk</a:t>
            </a:r>
            <a:r>
              <a:rPr lang="en-GB" dirty="0"/>
              <a:t> </a:t>
            </a:r>
            <a:r>
              <a:rPr lang="en-GB" dirty="0" err="1"/>
              <a:t>meminta</a:t>
            </a:r>
            <a:r>
              <a:rPr lang="en-GB" dirty="0"/>
              <a:t> </a:t>
            </a:r>
            <a:r>
              <a:rPr lang="en-GB" dirty="0" err="1"/>
              <a:t>nasihat</a:t>
            </a:r>
            <a:r>
              <a:rPr lang="en-GB" dirty="0"/>
              <a:t> dan </a:t>
            </a:r>
            <a:r>
              <a:rPr lang="en-GB" dirty="0" err="1"/>
              <a:t>informasi</a:t>
            </a:r>
            <a:r>
              <a:rPr lang="en-GB" dirty="0"/>
              <a:t>. </a:t>
            </a:r>
            <a:r>
              <a:rPr lang="en-GB" dirty="0" err="1"/>
              <a:t>Mengikuti</a:t>
            </a:r>
            <a:r>
              <a:rPr lang="en-GB" dirty="0"/>
              <a:t> saran </a:t>
            </a:r>
            <a:r>
              <a:rPr lang="en-GB" dirty="0" err="1"/>
              <a:t>ini</a:t>
            </a:r>
            <a:r>
              <a:rPr lang="en-GB" dirty="0"/>
              <a:t>, </a:t>
            </a:r>
            <a:r>
              <a:rPr lang="en-GB" dirty="0" err="1"/>
              <a:t>mereka</a:t>
            </a:r>
            <a:r>
              <a:rPr lang="en-GB" dirty="0"/>
              <a:t> </a:t>
            </a:r>
            <a:r>
              <a:rPr lang="en-GB" dirty="0" err="1"/>
              <a:t>pertama</a:t>
            </a:r>
            <a:r>
              <a:rPr lang="en-GB" dirty="0"/>
              <a:t> kali </a:t>
            </a:r>
            <a:r>
              <a:rPr lang="en-GB" dirty="0" err="1"/>
              <a:t>bertemu</a:t>
            </a:r>
            <a:r>
              <a:rPr lang="en-GB" dirty="0"/>
              <a:t> </a:t>
            </a:r>
            <a:r>
              <a:rPr lang="en-GB" dirty="0" err="1"/>
              <a:t>dengan</a:t>
            </a:r>
            <a:r>
              <a:rPr lang="en-GB" dirty="0"/>
              <a:t> </a:t>
            </a:r>
            <a:r>
              <a:rPr lang="en-GB" dirty="0" err="1"/>
              <a:t>teknisi</a:t>
            </a:r>
            <a:r>
              <a:rPr lang="en-GB" dirty="0"/>
              <a:t> </a:t>
            </a:r>
            <a:r>
              <a:rPr lang="en-GB" dirty="0" err="1"/>
              <a:t>kabel</a:t>
            </a:r>
            <a:r>
              <a:rPr lang="en-GB" dirty="0"/>
              <a:t>. </a:t>
            </a:r>
            <a:r>
              <a:rPr lang="en-GB" dirty="0" err="1"/>
              <a:t>Ia</a:t>
            </a:r>
            <a:r>
              <a:rPr lang="en-GB" dirty="0"/>
              <a:t> </a:t>
            </a:r>
            <a:r>
              <a:rPr lang="en-GB" dirty="0" err="1"/>
              <a:t>tidak</a:t>
            </a:r>
            <a:r>
              <a:rPr lang="en-GB" dirty="0"/>
              <a:t> </a:t>
            </a:r>
            <a:r>
              <a:rPr lang="en-GB" dirty="0" err="1"/>
              <a:t>keberatan</a:t>
            </a:r>
            <a:r>
              <a:rPr lang="en-GB" dirty="0"/>
              <a:t> </a:t>
            </a:r>
            <a:r>
              <a:rPr lang="en-GB" dirty="0" err="1"/>
              <a:t>untuk</a:t>
            </a:r>
            <a:r>
              <a:rPr lang="en-GB" dirty="0"/>
              <a:t> </a:t>
            </a:r>
            <a:r>
              <a:rPr lang="en-GB" dirty="0" err="1"/>
              <a:t>menghubungkan</a:t>
            </a:r>
            <a:r>
              <a:rPr lang="en-GB" dirty="0"/>
              <a:t> </a:t>
            </a:r>
            <a:r>
              <a:rPr lang="en-GB" dirty="0" err="1"/>
              <a:t>siaran</a:t>
            </a:r>
            <a:r>
              <a:rPr lang="en-GB" dirty="0"/>
              <a:t> </a:t>
            </a:r>
            <a:r>
              <a:rPr lang="en-GB" dirty="0" err="1"/>
              <a:t>tetapi</a:t>
            </a:r>
            <a:r>
              <a:rPr lang="en-GB" dirty="0"/>
              <a:t> </a:t>
            </a:r>
            <a:r>
              <a:rPr lang="en-GB" dirty="0" err="1"/>
              <a:t>mengatakan</a:t>
            </a:r>
            <a:r>
              <a:rPr lang="en-GB" dirty="0"/>
              <a:t> </a:t>
            </a:r>
            <a:r>
              <a:rPr lang="en-GB" dirty="0" err="1"/>
              <a:t>ia</a:t>
            </a:r>
            <a:r>
              <a:rPr lang="en-GB" dirty="0"/>
              <a:t> </a:t>
            </a:r>
            <a:r>
              <a:rPr lang="en-GB" dirty="0" err="1"/>
              <a:t>tidak</a:t>
            </a:r>
            <a:r>
              <a:rPr lang="en-GB" dirty="0"/>
              <a:t> </a:t>
            </a:r>
            <a:r>
              <a:rPr lang="en-GB" dirty="0" err="1"/>
              <a:t>bisa</a:t>
            </a:r>
            <a:r>
              <a:rPr lang="en-GB" dirty="0"/>
              <a:t> </a:t>
            </a:r>
            <a:r>
              <a:rPr lang="en-GB" dirty="0" err="1"/>
              <a:t>melawan</a:t>
            </a:r>
            <a:r>
              <a:rPr lang="en-GB" dirty="0"/>
              <a:t> sang imam. </a:t>
            </a:r>
            <a:r>
              <a:rPr lang="en-GB" dirty="0" err="1"/>
              <a:t>Kelompok</a:t>
            </a:r>
            <a:r>
              <a:rPr lang="en-GB" dirty="0"/>
              <a:t> </a:t>
            </a:r>
            <a:r>
              <a:rPr lang="en-GB" dirty="0" err="1"/>
              <a:t>itu</a:t>
            </a:r>
            <a:r>
              <a:rPr lang="en-GB" dirty="0"/>
              <a:t> </a:t>
            </a:r>
            <a:r>
              <a:rPr lang="en-GB" dirty="0" err="1"/>
              <a:t>memutuskan</a:t>
            </a:r>
            <a:r>
              <a:rPr lang="en-GB" dirty="0"/>
              <a:t> </a:t>
            </a:r>
            <a:r>
              <a:rPr lang="en-GB" dirty="0" err="1"/>
              <a:t>bahwa</a:t>
            </a:r>
            <a:r>
              <a:rPr lang="en-GB" dirty="0"/>
              <a:t> </a:t>
            </a:r>
            <a:r>
              <a:rPr lang="en-GB" dirty="0" err="1"/>
              <a:t>mereka</a:t>
            </a:r>
            <a:r>
              <a:rPr lang="en-GB" dirty="0"/>
              <a:t> </a:t>
            </a:r>
            <a:r>
              <a:rPr lang="en-GB" dirty="0" err="1"/>
              <a:t>perlu</a:t>
            </a:r>
            <a:r>
              <a:rPr lang="en-GB" dirty="0"/>
              <a:t> </a:t>
            </a:r>
            <a:r>
              <a:rPr lang="en-GB" dirty="0" err="1"/>
              <a:t>berdialog</a:t>
            </a:r>
            <a:r>
              <a:rPr lang="en-GB" dirty="0"/>
              <a:t> </a:t>
            </a:r>
            <a:r>
              <a:rPr lang="en-GB" dirty="0" err="1"/>
              <a:t>dengan</a:t>
            </a:r>
            <a:r>
              <a:rPr lang="en-GB" dirty="0"/>
              <a:t> ulama.</a:t>
            </a:r>
            <a:endParaRPr dirty="0"/>
          </a:p>
          <a:p>
            <a:pPr marL="0" lvl="0" indent="0" algn="l" rtl="0">
              <a:lnSpc>
                <a:spcPct val="114166"/>
              </a:lnSpc>
              <a:spcBef>
                <a:spcPts val="900"/>
              </a:spcBef>
              <a:spcAft>
                <a:spcPts val="0"/>
              </a:spcAft>
              <a:buClr>
                <a:schemeClr val="dk1"/>
              </a:buClr>
              <a:buSzPts val="1100"/>
              <a:buFont typeface="Arial"/>
              <a:buNone/>
            </a:pPr>
            <a:r>
              <a:rPr lang="en-GB" dirty="0" err="1"/>
              <a:t>Seorang</a:t>
            </a:r>
            <a:r>
              <a:rPr lang="en-GB" dirty="0"/>
              <a:t> </a:t>
            </a:r>
            <a:r>
              <a:rPr lang="en-GB" dirty="0" err="1"/>
              <a:t>perwakilan</a:t>
            </a:r>
            <a:r>
              <a:rPr lang="en-GB" dirty="0"/>
              <a:t> </a:t>
            </a:r>
            <a:r>
              <a:rPr lang="en-GB" dirty="0" err="1"/>
              <a:t>kelompok</a:t>
            </a:r>
            <a:r>
              <a:rPr lang="en-GB" dirty="0"/>
              <a:t> </a:t>
            </a:r>
            <a:r>
              <a:rPr lang="en-GB" dirty="0" err="1"/>
              <a:t>menghabiskan</a:t>
            </a:r>
            <a:r>
              <a:rPr lang="en-GB" dirty="0"/>
              <a:t> </a:t>
            </a:r>
            <a:r>
              <a:rPr lang="en-GB" dirty="0" err="1"/>
              <a:t>lebih</a:t>
            </a:r>
            <a:r>
              <a:rPr lang="en-GB" dirty="0"/>
              <a:t> </a:t>
            </a:r>
            <a:r>
              <a:rPr lang="en-GB" dirty="0" err="1"/>
              <a:t>dari</a:t>
            </a:r>
            <a:r>
              <a:rPr lang="en-GB" dirty="0"/>
              <a:t> </a:t>
            </a:r>
            <a:r>
              <a:rPr lang="en-GB" dirty="0" err="1"/>
              <a:t>tiga</a:t>
            </a:r>
            <a:r>
              <a:rPr lang="en-GB" dirty="0"/>
              <a:t> jam </a:t>
            </a:r>
            <a:r>
              <a:rPr lang="en-GB" dirty="0" err="1"/>
              <a:t>mencoba</a:t>
            </a:r>
            <a:r>
              <a:rPr lang="en-GB" dirty="0"/>
              <a:t> </a:t>
            </a:r>
            <a:r>
              <a:rPr lang="en-GB" dirty="0" err="1"/>
              <a:t>meyakinkannya</a:t>
            </a:r>
            <a:r>
              <a:rPr lang="en-GB" dirty="0"/>
              <a:t> </a:t>
            </a:r>
            <a:r>
              <a:rPr lang="en-GB" dirty="0" err="1"/>
              <a:t>untuk</a:t>
            </a:r>
            <a:r>
              <a:rPr lang="en-GB" dirty="0"/>
              <a:t> </a:t>
            </a:r>
            <a:r>
              <a:rPr lang="en-GB" dirty="0" err="1"/>
              <a:t>mengizinkan</a:t>
            </a:r>
            <a:r>
              <a:rPr lang="en-GB" dirty="0"/>
              <a:t> </a:t>
            </a:r>
            <a:r>
              <a:rPr lang="en-GB" dirty="0" err="1"/>
              <a:t>saluran</a:t>
            </a:r>
            <a:r>
              <a:rPr lang="en-GB" dirty="0"/>
              <a:t> </a:t>
            </a:r>
            <a:r>
              <a:rPr lang="en-GB" dirty="0" err="1"/>
              <a:t>tersebut</a:t>
            </a:r>
            <a:r>
              <a:rPr lang="en-GB" dirty="0"/>
              <a:t> </a:t>
            </a:r>
            <a:r>
              <a:rPr lang="en-GB" dirty="0" err="1"/>
              <a:t>ditayangkan</a:t>
            </a:r>
            <a:r>
              <a:rPr lang="en-GB" dirty="0"/>
              <a:t>, </a:t>
            </a:r>
            <a:r>
              <a:rPr lang="en-GB" dirty="0" err="1"/>
              <a:t>tetapi</a:t>
            </a:r>
            <a:r>
              <a:rPr lang="en-GB" dirty="0"/>
              <a:t> </a:t>
            </a:r>
            <a:r>
              <a:rPr lang="en-GB" dirty="0" err="1"/>
              <a:t>tidak</a:t>
            </a:r>
            <a:r>
              <a:rPr lang="en-GB" dirty="0"/>
              <a:t> </a:t>
            </a:r>
            <a:r>
              <a:rPr lang="en-GB" dirty="0" err="1"/>
              <a:t>berhasil</a:t>
            </a:r>
            <a:r>
              <a:rPr lang="en-GB" dirty="0"/>
              <a:t>. </a:t>
            </a:r>
            <a:r>
              <a:rPr lang="en-GB" dirty="0" err="1"/>
              <a:t>Keesokan</a:t>
            </a:r>
            <a:r>
              <a:rPr lang="en-GB" dirty="0"/>
              <a:t> </a:t>
            </a:r>
            <a:r>
              <a:rPr lang="en-GB" dirty="0" err="1"/>
              <a:t>harinya</a:t>
            </a:r>
            <a:r>
              <a:rPr lang="en-GB" dirty="0"/>
              <a:t>, </a:t>
            </a:r>
            <a:r>
              <a:rPr lang="en-GB" dirty="0" err="1"/>
              <a:t>perwakilan</a:t>
            </a:r>
            <a:r>
              <a:rPr lang="en-GB" dirty="0"/>
              <a:t> </a:t>
            </a:r>
            <a:r>
              <a:rPr lang="en-GB" dirty="0" err="1"/>
              <a:t>itu</a:t>
            </a:r>
            <a:r>
              <a:rPr lang="en-GB" dirty="0"/>
              <a:t> </a:t>
            </a:r>
            <a:r>
              <a:rPr lang="en-GB" dirty="0" err="1"/>
              <a:t>mencoba</a:t>
            </a:r>
            <a:r>
              <a:rPr lang="en-GB" dirty="0"/>
              <a:t> </a:t>
            </a:r>
            <a:r>
              <a:rPr lang="en-GB" dirty="0" err="1"/>
              <a:t>lagi</a:t>
            </a:r>
            <a:r>
              <a:rPr lang="en-GB" dirty="0"/>
              <a:t> dan </a:t>
            </a:r>
            <a:r>
              <a:rPr lang="en-GB" dirty="0" err="1"/>
              <a:t>memberi</a:t>
            </a:r>
            <a:r>
              <a:rPr lang="en-GB" dirty="0"/>
              <a:t> </a:t>
            </a:r>
            <a:r>
              <a:rPr lang="en-GB" dirty="0" err="1"/>
              <a:t>tahu</a:t>
            </a:r>
            <a:r>
              <a:rPr lang="en-GB" dirty="0"/>
              <a:t> sang ulama </a:t>
            </a:r>
            <a:r>
              <a:rPr lang="en-GB" dirty="0" err="1"/>
              <a:t>tentang</a:t>
            </a:r>
            <a:r>
              <a:rPr lang="en-GB" dirty="0"/>
              <a:t> </a:t>
            </a:r>
            <a:r>
              <a:rPr lang="en-GB" dirty="0" err="1"/>
              <a:t>hak</a:t>
            </a:r>
            <a:r>
              <a:rPr lang="en-GB" dirty="0"/>
              <a:t> </a:t>
            </a:r>
            <a:r>
              <a:rPr lang="en-GB" dirty="0" err="1"/>
              <a:t>asasi</a:t>
            </a:r>
            <a:r>
              <a:rPr lang="en-GB" dirty="0"/>
              <a:t> </a:t>
            </a:r>
            <a:r>
              <a:rPr lang="en-GB" dirty="0" err="1"/>
              <a:t>manusia</a:t>
            </a:r>
            <a:r>
              <a:rPr lang="en-GB" dirty="0"/>
              <a:t>, </a:t>
            </a:r>
            <a:r>
              <a:rPr lang="en-GB" dirty="0" err="1"/>
              <a:t>kebebasan</a:t>
            </a:r>
            <a:r>
              <a:rPr lang="en-GB" dirty="0"/>
              <a:t> </a:t>
            </a:r>
            <a:r>
              <a:rPr lang="en-GB" dirty="0" err="1"/>
              <a:t>beragama</a:t>
            </a:r>
            <a:r>
              <a:rPr lang="en-GB" dirty="0"/>
              <a:t> dan </a:t>
            </a:r>
            <a:r>
              <a:rPr lang="en-GB" dirty="0" err="1"/>
              <a:t>berkeyakinan</a:t>
            </a:r>
            <a:r>
              <a:rPr lang="en-GB" dirty="0"/>
              <a:t>, </a:t>
            </a:r>
            <a:r>
              <a:rPr lang="en-GB" dirty="0" err="1"/>
              <a:t>serta</a:t>
            </a:r>
            <a:r>
              <a:rPr lang="en-GB" dirty="0"/>
              <a:t> </a:t>
            </a:r>
            <a:r>
              <a:rPr lang="en-GB" dirty="0" err="1"/>
              <a:t>hak-hak</a:t>
            </a:r>
            <a:r>
              <a:rPr lang="en-GB" dirty="0"/>
              <a:t> yang </a:t>
            </a:r>
            <a:r>
              <a:rPr lang="en-GB" dirty="0" err="1"/>
              <a:t>diberikan</a:t>
            </a:r>
            <a:r>
              <a:rPr lang="en-GB" dirty="0"/>
              <a:t> </a:t>
            </a:r>
            <a:r>
              <a:rPr lang="en-GB" dirty="0" err="1"/>
              <a:t>kepada</a:t>
            </a:r>
            <a:r>
              <a:rPr lang="en-GB" dirty="0"/>
              <a:t> </a:t>
            </a:r>
            <a:r>
              <a:rPr lang="en-GB" dirty="0" err="1"/>
              <a:t>setiap</a:t>
            </a:r>
            <a:r>
              <a:rPr lang="en-GB" dirty="0"/>
              <a:t> </a:t>
            </a:r>
            <a:r>
              <a:rPr lang="en-GB" dirty="0" err="1"/>
              <a:t>warga</a:t>
            </a:r>
            <a:r>
              <a:rPr lang="en-GB" dirty="0"/>
              <a:t> negara oleh </a:t>
            </a:r>
            <a:r>
              <a:rPr lang="en-GB" dirty="0" err="1"/>
              <a:t>Konstitusi</a:t>
            </a:r>
            <a:r>
              <a:rPr lang="en-GB" dirty="0"/>
              <a:t> Pakistan. </a:t>
            </a:r>
            <a:r>
              <a:rPr lang="en-GB" dirty="0" err="1"/>
              <a:t>Setelah</a:t>
            </a:r>
            <a:r>
              <a:rPr lang="en-GB" dirty="0"/>
              <a:t> </a:t>
            </a:r>
            <a:r>
              <a:rPr lang="en-GB" dirty="0" err="1"/>
              <a:t>seharian</a:t>
            </a:r>
            <a:r>
              <a:rPr lang="en-GB" dirty="0"/>
              <a:t> </a:t>
            </a:r>
            <a:r>
              <a:rPr lang="en-GB" dirty="0" err="1"/>
              <a:t>berdiskusi</a:t>
            </a:r>
            <a:r>
              <a:rPr lang="en-GB" dirty="0"/>
              <a:t>, sang ulama </a:t>
            </a:r>
            <a:r>
              <a:rPr lang="en-GB" dirty="0" err="1"/>
              <a:t>setuju</a:t>
            </a:r>
            <a:r>
              <a:rPr lang="en-GB" dirty="0"/>
              <a:t> </a:t>
            </a:r>
            <a:r>
              <a:rPr lang="en-GB" dirty="0" err="1"/>
              <a:t>untuk</a:t>
            </a:r>
            <a:r>
              <a:rPr lang="en-GB" dirty="0"/>
              <a:t> </a:t>
            </a:r>
            <a:r>
              <a:rPr lang="en-GB" dirty="0" err="1"/>
              <a:t>mengizinkan</a:t>
            </a:r>
            <a:r>
              <a:rPr lang="en-GB" dirty="0"/>
              <a:t> </a:t>
            </a:r>
            <a:r>
              <a:rPr lang="en-GB" dirty="0" err="1"/>
              <a:t>saluran</a:t>
            </a:r>
            <a:r>
              <a:rPr lang="en-GB" dirty="0"/>
              <a:t> </a:t>
            </a:r>
            <a:r>
              <a:rPr lang="en-GB" dirty="0" err="1"/>
              <a:t>itu</a:t>
            </a:r>
            <a:r>
              <a:rPr lang="en-GB" dirty="0"/>
              <a:t> </a:t>
            </a:r>
            <a:r>
              <a:rPr lang="en-GB" dirty="0" err="1"/>
              <a:t>ditayangkan</a:t>
            </a:r>
            <a:r>
              <a:rPr lang="en-GB" dirty="0"/>
              <a:t>, </a:t>
            </a:r>
            <a:r>
              <a:rPr lang="en-GB" dirty="0" err="1"/>
              <a:t>tetapi</a:t>
            </a:r>
            <a:r>
              <a:rPr lang="en-GB" dirty="0"/>
              <a:t> </a:t>
            </a:r>
            <a:r>
              <a:rPr lang="en-GB" dirty="0" err="1"/>
              <a:t>meminta</a:t>
            </a:r>
            <a:r>
              <a:rPr lang="en-GB" dirty="0"/>
              <a:t> </a:t>
            </a:r>
            <a:r>
              <a:rPr lang="en-GB" dirty="0" err="1"/>
              <a:t>pemirsa</a:t>
            </a:r>
            <a:r>
              <a:rPr lang="en-GB" dirty="0"/>
              <a:t> Kristen </a:t>
            </a:r>
            <a:r>
              <a:rPr lang="en-GB" dirty="0" err="1"/>
              <a:t>untuk</a:t>
            </a:r>
            <a:r>
              <a:rPr lang="en-GB" dirty="0"/>
              <a:t> </a:t>
            </a:r>
            <a:r>
              <a:rPr lang="en-GB" dirty="0" err="1"/>
              <a:t>mengecilkan</a:t>
            </a:r>
            <a:r>
              <a:rPr lang="en-GB" dirty="0"/>
              <a:t> volume </a:t>
            </a:r>
            <a:r>
              <a:rPr lang="en-GB" dirty="0" err="1"/>
              <a:t>selama</a:t>
            </a:r>
            <a:r>
              <a:rPr lang="en-GB" dirty="0"/>
              <a:t> </a:t>
            </a:r>
            <a:r>
              <a:rPr lang="en-GB" dirty="0" err="1"/>
              <a:t>waktu</a:t>
            </a:r>
            <a:r>
              <a:rPr lang="en-GB" dirty="0"/>
              <a:t> </a:t>
            </a:r>
            <a:r>
              <a:rPr lang="en-GB" dirty="0" err="1"/>
              <a:t>shalat</a:t>
            </a:r>
            <a:r>
              <a:rPr lang="en-GB" dirty="0"/>
              <a:t>, agar </a:t>
            </a:r>
            <a:r>
              <a:rPr lang="en-GB" dirty="0" err="1"/>
              <a:t>tidak</a:t>
            </a:r>
            <a:r>
              <a:rPr lang="en-GB" dirty="0"/>
              <a:t> </a:t>
            </a:r>
            <a:r>
              <a:rPr lang="en-GB" dirty="0" err="1"/>
              <a:t>mengganggu</a:t>
            </a:r>
            <a:r>
              <a:rPr lang="en-GB" dirty="0"/>
              <a:t> </a:t>
            </a:r>
            <a:r>
              <a:rPr lang="en-GB" dirty="0" err="1"/>
              <a:t>tetangga</a:t>
            </a:r>
            <a:r>
              <a:rPr lang="en-GB" dirty="0"/>
              <a:t> yang </a:t>
            </a:r>
            <a:r>
              <a:rPr lang="en-GB" dirty="0" err="1"/>
              <a:t>sedang</a:t>
            </a:r>
            <a:r>
              <a:rPr lang="en-GB" dirty="0"/>
              <a:t> </a:t>
            </a:r>
            <a:r>
              <a:rPr lang="en-GB" dirty="0" err="1"/>
              <a:t>shalat</a:t>
            </a:r>
            <a:r>
              <a:rPr lang="en-GB" dirty="0"/>
              <a:t>.</a:t>
            </a:r>
            <a:endParaRPr dirty="0"/>
          </a:p>
          <a:p>
            <a:pPr marL="0" lvl="0" indent="0" algn="l" rtl="0">
              <a:lnSpc>
                <a:spcPct val="114166"/>
              </a:lnSpc>
              <a:spcBef>
                <a:spcPts val="900"/>
              </a:spcBef>
              <a:spcAft>
                <a:spcPts val="900"/>
              </a:spcAft>
              <a:buClr>
                <a:schemeClr val="dk1"/>
              </a:buClr>
              <a:buSzPts val="1100"/>
              <a:buFont typeface="Arial"/>
              <a:buNone/>
            </a:pPr>
            <a:r>
              <a:rPr lang="en-GB" dirty="0"/>
              <a:t>“Kami sangat </a:t>
            </a:r>
            <a:r>
              <a:rPr lang="en-GB" dirty="0" err="1"/>
              <a:t>senang</a:t>
            </a:r>
            <a:r>
              <a:rPr lang="en-GB" dirty="0"/>
              <a:t>!” kata Peter, "</a:t>
            </a:r>
            <a:r>
              <a:rPr lang="en-GB" dirty="0" err="1"/>
              <a:t>Meskipun</a:t>
            </a:r>
            <a:r>
              <a:rPr lang="en-GB" dirty="0"/>
              <a:t> </a:t>
            </a:r>
            <a:r>
              <a:rPr lang="en-GB" dirty="0" err="1"/>
              <a:t>itu</a:t>
            </a:r>
            <a:r>
              <a:rPr lang="en-GB" dirty="0"/>
              <a:t> </a:t>
            </a:r>
            <a:r>
              <a:rPr lang="en-GB" dirty="0" err="1"/>
              <a:t>hanya</a:t>
            </a:r>
            <a:r>
              <a:rPr lang="en-GB" dirty="0"/>
              <a:t> </a:t>
            </a:r>
            <a:r>
              <a:rPr lang="en-GB" dirty="0" err="1"/>
              <a:t>siaran</a:t>
            </a:r>
            <a:r>
              <a:rPr lang="en-GB" dirty="0"/>
              <a:t> TV </a:t>
            </a:r>
            <a:r>
              <a:rPr lang="en-GB" dirty="0" err="1"/>
              <a:t>bagi</a:t>
            </a:r>
            <a:r>
              <a:rPr lang="en-GB" dirty="0"/>
              <a:t> </a:t>
            </a:r>
            <a:r>
              <a:rPr lang="en-GB" dirty="0" err="1"/>
              <a:t>sebagian</a:t>
            </a:r>
            <a:r>
              <a:rPr lang="en-GB" dirty="0"/>
              <a:t> orang, </a:t>
            </a:r>
            <a:r>
              <a:rPr lang="en-GB" dirty="0" err="1"/>
              <a:t>itu</a:t>
            </a:r>
            <a:r>
              <a:rPr lang="en-GB" dirty="0"/>
              <a:t> </a:t>
            </a:r>
            <a:r>
              <a:rPr lang="en-GB" dirty="0" err="1"/>
              <a:t>adalah</a:t>
            </a:r>
            <a:r>
              <a:rPr lang="en-GB" dirty="0"/>
              <a:t> </a:t>
            </a:r>
            <a:r>
              <a:rPr lang="en-GB" dirty="0" err="1"/>
              <a:t>bagian</a:t>
            </a:r>
            <a:r>
              <a:rPr lang="en-GB" dirty="0"/>
              <a:t> yang sangat </a:t>
            </a:r>
            <a:r>
              <a:rPr lang="en-GB" dirty="0" err="1"/>
              <a:t>penting</a:t>
            </a:r>
            <a:r>
              <a:rPr lang="en-GB" dirty="0"/>
              <a:t> </a:t>
            </a:r>
            <a:r>
              <a:rPr lang="en-GB" dirty="0" err="1"/>
              <a:t>dari</a:t>
            </a:r>
            <a:r>
              <a:rPr lang="en-GB" dirty="0"/>
              <a:t> </a:t>
            </a:r>
            <a:r>
              <a:rPr lang="en-GB" dirty="0" err="1"/>
              <a:t>kehidupan</a:t>
            </a:r>
            <a:r>
              <a:rPr lang="en-GB" dirty="0"/>
              <a:t> </a:t>
            </a:r>
            <a:r>
              <a:rPr lang="en-GB" dirty="0" err="1"/>
              <a:t>kita</a:t>
            </a:r>
            <a:r>
              <a:rPr lang="en-GB" dirty="0"/>
              <a:t> </a:t>
            </a:r>
            <a:r>
              <a:rPr lang="en-GB" dirty="0" err="1"/>
              <a:t>sebagai</a:t>
            </a:r>
            <a:r>
              <a:rPr lang="en-GB" dirty="0"/>
              <a:t> orang Kristen."</a:t>
            </a:r>
            <a:endParaRPr dirty="0"/>
          </a:p>
        </p:txBody>
      </p:sp>
      <p:sp>
        <p:nvSpPr>
          <p:cNvPr id="645" name="Google Shape;645;p6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646" name="Google Shape;646;p6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647" name="Google Shape;647;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5" name="Google Shape;655;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64</a:t>
            </a:fld>
            <a:endParaRPr/>
          </a:p>
        </p:txBody>
      </p:sp>
      <p:sp>
        <p:nvSpPr>
          <p:cNvPr id="656" name="Google Shape;656;p6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657" name="Google Shape;657;p6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GB" dirty="0" err="1"/>
              <a:t>Meskipun</a:t>
            </a:r>
            <a:r>
              <a:rPr lang="en-GB" dirty="0"/>
              <a:t> </a:t>
            </a:r>
            <a:r>
              <a:rPr lang="en-GB" dirty="0" err="1"/>
              <a:t>penduduk</a:t>
            </a:r>
            <a:r>
              <a:rPr lang="en-GB" dirty="0"/>
              <a:t> </a:t>
            </a:r>
            <a:r>
              <a:rPr lang="en-GB" dirty="0" err="1"/>
              <a:t>Desa</a:t>
            </a:r>
            <a:r>
              <a:rPr lang="en-GB" dirty="0"/>
              <a:t> </a:t>
            </a:r>
            <a:r>
              <a:rPr lang="en-GB" dirty="0" err="1"/>
              <a:t>Genderang</a:t>
            </a:r>
            <a:r>
              <a:rPr lang="en-GB" dirty="0"/>
              <a:t> </a:t>
            </a:r>
            <a:r>
              <a:rPr lang="en-GB" dirty="0" err="1"/>
              <a:t>pergi</a:t>
            </a:r>
            <a:r>
              <a:rPr lang="en-GB" dirty="0"/>
              <a:t> </a:t>
            </a:r>
            <a:r>
              <a:rPr lang="en-GB" dirty="0" err="1"/>
              <a:t>ke</a:t>
            </a:r>
            <a:r>
              <a:rPr lang="en-GB" dirty="0"/>
              <a:t> pasar </a:t>
            </a:r>
            <a:r>
              <a:rPr lang="en-GB" dirty="0" err="1"/>
              <a:t>mingguan</a:t>
            </a:r>
            <a:r>
              <a:rPr lang="en-GB" dirty="0"/>
              <a:t> di </a:t>
            </a:r>
            <a:r>
              <a:rPr lang="en-GB" dirty="0" err="1"/>
              <a:t>Desa</a:t>
            </a:r>
            <a:r>
              <a:rPr lang="en-GB" dirty="0"/>
              <a:t> </a:t>
            </a:r>
            <a:r>
              <a:rPr lang="en-GB" dirty="0" err="1"/>
              <a:t>Seruling</a:t>
            </a:r>
            <a:r>
              <a:rPr lang="en-GB" dirty="0"/>
              <a:t> </a:t>
            </a:r>
            <a:r>
              <a:rPr lang="en-GB" dirty="0" err="1"/>
              <a:t>untuk</a:t>
            </a:r>
            <a:r>
              <a:rPr lang="en-GB" dirty="0"/>
              <a:t> </a:t>
            </a:r>
            <a:r>
              <a:rPr lang="en-GB" dirty="0" err="1"/>
              <a:t>menjual</a:t>
            </a:r>
            <a:r>
              <a:rPr lang="en-GB" dirty="0"/>
              <a:t> </a:t>
            </a:r>
            <a:r>
              <a:rPr lang="en-GB" dirty="0" err="1"/>
              <a:t>barang</a:t>
            </a:r>
            <a:r>
              <a:rPr lang="en-GB" dirty="0"/>
              <a:t> </a:t>
            </a:r>
            <a:r>
              <a:rPr lang="en-GB" dirty="0" err="1"/>
              <a:t>dagangan</a:t>
            </a:r>
            <a:r>
              <a:rPr lang="en-GB" dirty="0"/>
              <a:t> </a:t>
            </a:r>
            <a:r>
              <a:rPr lang="en-GB" dirty="0" err="1"/>
              <a:t>mereka</a:t>
            </a:r>
            <a:r>
              <a:rPr lang="en-GB" dirty="0"/>
              <a:t>, orang-orang </a:t>
            </a:r>
            <a:r>
              <a:rPr lang="en-GB" dirty="0" err="1"/>
              <a:t>dari</a:t>
            </a:r>
            <a:r>
              <a:rPr lang="en-GB" dirty="0"/>
              <a:t> </a:t>
            </a:r>
            <a:r>
              <a:rPr lang="en-GB" dirty="0" err="1"/>
              <a:t>kedua</a:t>
            </a:r>
            <a:r>
              <a:rPr lang="en-GB" dirty="0"/>
              <a:t> </a:t>
            </a:r>
            <a:r>
              <a:rPr lang="en-GB" dirty="0" err="1"/>
              <a:t>desa</a:t>
            </a:r>
            <a:r>
              <a:rPr lang="en-GB" dirty="0"/>
              <a:t> </a:t>
            </a:r>
            <a:r>
              <a:rPr lang="en-GB" dirty="0" err="1"/>
              <a:t>tidak</a:t>
            </a:r>
            <a:r>
              <a:rPr lang="en-GB" dirty="0"/>
              <a:t> </a:t>
            </a:r>
            <a:r>
              <a:rPr lang="en-GB" dirty="0" err="1"/>
              <a:t>berbaur</a:t>
            </a:r>
            <a:r>
              <a:rPr lang="en-GB" dirty="0"/>
              <a:t>. </a:t>
            </a:r>
            <a:r>
              <a:rPr lang="en-GB" dirty="0" err="1"/>
              <a:t>Permainan</a:t>
            </a:r>
            <a:r>
              <a:rPr lang="en-GB" dirty="0"/>
              <a:t> </a:t>
            </a:r>
            <a:r>
              <a:rPr lang="en-GB" dirty="0" err="1"/>
              <a:t>genderang</a:t>
            </a:r>
            <a:r>
              <a:rPr lang="en-GB" dirty="0"/>
              <a:t> </a:t>
            </a:r>
            <a:r>
              <a:rPr lang="en-GB" dirty="0" err="1"/>
              <a:t>dilarang</a:t>
            </a:r>
            <a:r>
              <a:rPr lang="en-GB" dirty="0"/>
              <a:t> di pasar. Banyak </a:t>
            </a:r>
            <a:r>
              <a:rPr lang="en-GB" dirty="0" err="1"/>
              <a:t>pemilik</a:t>
            </a:r>
            <a:r>
              <a:rPr lang="en-GB" dirty="0"/>
              <a:t> </a:t>
            </a:r>
            <a:r>
              <a:rPr lang="en-GB" dirty="0" err="1"/>
              <a:t>kios</a:t>
            </a:r>
            <a:r>
              <a:rPr lang="en-GB" dirty="0"/>
              <a:t> </a:t>
            </a:r>
            <a:r>
              <a:rPr lang="en-GB" dirty="0" err="1"/>
              <a:t>dari</a:t>
            </a:r>
            <a:r>
              <a:rPr lang="en-GB" dirty="0"/>
              <a:t> </a:t>
            </a:r>
            <a:r>
              <a:rPr lang="en-GB" dirty="0" err="1"/>
              <a:t>Desa</a:t>
            </a:r>
            <a:r>
              <a:rPr lang="en-GB" dirty="0"/>
              <a:t> </a:t>
            </a:r>
            <a:r>
              <a:rPr lang="en-GB" dirty="0" err="1"/>
              <a:t>Seruling</a:t>
            </a:r>
            <a:r>
              <a:rPr lang="en-GB" dirty="0"/>
              <a:t> </a:t>
            </a:r>
            <a:r>
              <a:rPr lang="en-GB" dirty="0" err="1"/>
              <a:t>menolak</a:t>
            </a:r>
            <a:r>
              <a:rPr lang="en-GB" dirty="0"/>
              <a:t> </a:t>
            </a:r>
            <a:r>
              <a:rPr lang="en-GB" dirty="0" err="1"/>
              <a:t>untuk</a:t>
            </a:r>
            <a:r>
              <a:rPr lang="en-GB" dirty="0"/>
              <a:t> </a:t>
            </a:r>
            <a:r>
              <a:rPr lang="en-GB" dirty="0" err="1"/>
              <a:t>menjual</a:t>
            </a:r>
            <a:r>
              <a:rPr lang="en-GB" dirty="0"/>
              <a:t> </a:t>
            </a:r>
            <a:r>
              <a:rPr lang="en-GB" dirty="0" err="1"/>
              <a:t>kepada</a:t>
            </a:r>
            <a:r>
              <a:rPr lang="en-GB" dirty="0"/>
              <a:t> para </a:t>
            </a:r>
            <a:r>
              <a:rPr lang="en-GB" dirty="0" err="1"/>
              <a:t>penabuh</a:t>
            </a:r>
            <a:r>
              <a:rPr lang="en-GB" dirty="0"/>
              <a:t> </a:t>
            </a:r>
            <a:r>
              <a:rPr lang="en-GB" dirty="0" err="1"/>
              <a:t>genderang</a:t>
            </a:r>
            <a:r>
              <a:rPr lang="en-GB" dirty="0"/>
              <a:t> dan para </a:t>
            </a:r>
            <a:r>
              <a:rPr lang="en-GB" dirty="0" err="1"/>
              <a:t>penabuh</a:t>
            </a:r>
            <a:r>
              <a:rPr lang="en-GB" dirty="0"/>
              <a:t> </a:t>
            </a:r>
            <a:r>
              <a:rPr lang="en-GB" dirty="0" err="1"/>
              <a:t>genderang</a:t>
            </a:r>
            <a:r>
              <a:rPr lang="en-GB" dirty="0"/>
              <a:t> </a:t>
            </a:r>
            <a:r>
              <a:rPr lang="en-GB" dirty="0" err="1"/>
              <a:t>itu</a:t>
            </a:r>
            <a:r>
              <a:rPr lang="en-GB" dirty="0"/>
              <a:t> </a:t>
            </a:r>
            <a:r>
              <a:rPr lang="en-GB" dirty="0" err="1"/>
              <a:t>membenci</a:t>
            </a:r>
            <a:r>
              <a:rPr lang="en-GB" dirty="0"/>
              <a:t> </a:t>
            </a:r>
            <a:r>
              <a:rPr lang="en-GB" dirty="0" err="1"/>
              <a:t>penduduk</a:t>
            </a:r>
            <a:r>
              <a:rPr lang="en-GB" dirty="0"/>
              <a:t> </a:t>
            </a:r>
            <a:r>
              <a:rPr lang="en-GB" dirty="0" err="1"/>
              <a:t>desa</a:t>
            </a:r>
            <a:r>
              <a:rPr lang="en-GB" dirty="0"/>
              <a:t> </a:t>
            </a:r>
            <a:r>
              <a:rPr lang="en-GB" dirty="0" err="1"/>
              <a:t>seruling</a:t>
            </a:r>
            <a:r>
              <a:rPr lang="en-GB" dirty="0"/>
              <a:t>.</a:t>
            </a:r>
            <a:endParaRPr dirty="0">
              <a:solidFill>
                <a:schemeClr val="dk1"/>
              </a:solidFill>
              <a:latin typeface="Calibri"/>
              <a:ea typeface="Calibri"/>
              <a:cs typeface="Calibri"/>
              <a:sym typeface="Calibri"/>
            </a:endParaRPr>
          </a:p>
        </p:txBody>
      </p:sp>
      <p:sp>
        <p:nvSpPr>
          <p:cNvPr id="111" name="Google Shape;111;p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12" name="Google Shape;112;p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113" name="Google Shape;11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1269" algn="l" rtl="0">
              <a:spcBef>
                <a:spcPts val="0"/>
              </a:spcBef>
              <a:spcAft>
                <a:spcPts val="0"/>
              </a:spcAft>
              <a:buClr>
                <a:schemeClr val="dk1"/>
              </a:buClr>
              <a:buSzPts val="1100"/>
              <a:buFont typeface="Arial"/>
              <a:buNone/>
            </a:pPr>
            <a:r>
              <a:rPr lang="en-GB"/>
              <a:t>Seorang gadis muda, anak tunggal bernama Ziana, tinggal di Desa Seruling. Keingintahuan dan kebaikannya membuatnya dicintai oleh semua orang. Ketika ia berusia 10 tahun, ayahnya jatuh sakit. Suatu hari, ayahnya memanggilnya, “Putriku tersayang, aku tidak akan hidup lama. Ambil serulingku dan pakailah agar kita selalu bersama”. Ziana merasa malu; tidak biasa bagi anak perempuan untuk membawa seruling, tetapi segera dia bertanya pada dirinya sendiri, “Mengapa saya tidak diizinkan memainkannya? ” Pada hari ayahnya meninggal, Ziana mengambil seruling dan menggantungkannya di lehernya.</a:t>
            </a:r>
            <a:endParaRPr>
              <a:solidFill>
                <a:schemeClr val="dk1"/>
              </a:solidFill>
              <a:latin typeface="Calibri"/>
              <a:ea typeface="Calibri"/>
              <a:cs typeface="Calibri"/>
              <a:sym typeface="Calibri"/>
            </a:endParaRPr>
          </a:p>
        </p:txBody>
      </p:sp>
      <p:sp>
        <p:nvSpPr>
          <p:cNvPr id="119" name="Google Shape;119;p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20" name="Google Shape;120;p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121" name="Google Shape;12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GB"/>
              <a:t>Seiring Ziana tumbuh, ia bekerja keras membantu ibunya menanam sayuran untuk dijual di kios pasar mereka. Meskipun ia rajin dan baik, orang-orang di desa Ziana sering mencemoohnya karena dia memakai seruling. Terkadang mereka mencoba meyakinkannya untuk melepasnya, tetapi ia menolak. Setiap kali dia memiliki kesempatan, Ziana akan melarikan diri ke hutan dan memainkan seruling ayahnya.</a:t>
            </a:r>
            <a:endParaRPr>
              <a:solidFill>
                <a:schemeClr val="dk1"/>
              </a:solidFill>
              <a:latin typeface="Calibri"/>
              <a:ea typeface="Calibri"/>
              <a:cs typeface="Calibri"/>
              <a:sym typeface="Calibri"/>
            </a:endParaRPr>
          </a:p>
        </p:txBody>
      </p:sp>
      <p:sp>
        <p:nvSpPr>
          <p:cNvPr id="127" name="Google Shape;127;p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28" name="Google Shape;128;p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129" name="Google Shape;12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orbNY">
  <p:cSld name="ForbNY">
    <p:bg>
      <p:bgPr>
        <a:solidFill>
          <a:srgbClr val="F3E5D1"/>
        </a:solidFill>
        <a:effectLst/>
      </p:bgPr>
    </p:bg>
    <p:spTree>
      <p:nvGrpSpPr>
        <p:cNvPr id="1"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p:cSld name="Rubrik och innehåll">
    <p:spTree>
      <p:nvGrpSpPr>
        <p:cNvPr id="1" name="Shape 17"/>
        <p:cNvGrpSpPr/>
        <p:nvPr/>
      </p:nvGrpSpPr>
      <p:grpSpPr>
        <a:xfrm>
          <a:off x="0" y="0"/>
          <a:ext cx="0" cy="0"/>
          <a:chOff x="0" y="0"/>
          <a:chExt cx="0" cy="0"/>
        </a:xfrm>
      </p:grpSpPr>
      <p:sp>
        <p:nvSpPr>
          <p:cNvPr id="18" name="Google Shape;18;p67"/>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npassad layout">
  <p:cSld name="Anpassad layout">
    <p:spTree>
      <p:nvGrpSpPr>
        <p:cNvPr id="1" name="Shape 19"/>
        <p:cNvGrpSpPr/>
        <p:nvPr/>
      </p:nvGrpSpPr>
      <p:grpSpPr>
        <a:xfrm>
          <a:off x="0" y="0"/>
          <a:ext cx="0" cy="0"/>
          <a:chOff x="0" y="0"/>
          <a:chExt cx="0" cy="0"/>
        </a:xfrm>
      </p:grpSpPr>
      <p:sp>
        <p:nvSpPr>
          <p:cNvPr id="20" name="Google Shape;20;p68"/>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68"/>
          <p:cNvSpPr txBox="1">
            <a:spLocks noGrp="1"/>
          </p:cNvSpPr>
          <p:nvPr>
            <p:ph type="body" idx="1"/>
          </p:nvPr>
        </p:nvSpPr>
        <p:spPr>
          <a:xfrm>
            <a:off x="838200" y="2266949"/>
            <a:ext cx="10515600" cy="39100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om">
  <p:cSld name="Tom">
    <p:spTree>
      <p:nvGrpSpPr>
        <p:cNvPr id="1" name="Shape 28"/>
        <p:cNvGrpSpPr/>
        <p:nvPr/>
      </p:nvGrpSpPr>
      <p:grpSpPr>
        <a:xfrm>
          <a:off x="0" y="0"/>
          <a:ext cx="0" cy="0"/>
          <a:chOff x="0" y="0"/>
          <a:chExt cx="0" cy="0"/>
        </a:xfrm>
      </p:grpSpPr>
      <p:sp>
        <p:nvSpPr>
          <p:cNvPr id="29" name="Google Shape;29;p70"/>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3_Rubrik och lodrät text">
  <p:cSld name="13_Rubrik och lodrät text">
    <p:spTree>
      <p:nvGrpSpPr>
        <p:cNvPr id="1" name="Shape 3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9"/>
        <p:cNvGrpSpPr/>
        <p:nvPr/>
      </p:nvGrpSpPr>
      <p:grpSpPr>
        <a:xfrm>
          <a:off x="0" y="0"/>
          <a:ext cx="0" cy="0"/>
          <a:chOff x="0" y="0"/>
          <a:chExt cx="0" cy="0"/>
        </a:xfrm>
      </p:grpSpPr>
      <p:sp>
        <p:nvSpPr>
          <p:cNvPr id="10" name="Google Shape;10;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15" name="Google Shape;15;p65"/>
          <p:cNvPicPr preferRelativeResize="0"/>
          <p:nvPr/>
        </p:nvPicPr>
        <p:blipFill rotWithShape="1">
          <a:blip r:embed="rId5">
            <a:alphaModFix/>
          </a:blip>
          <a:srcRect/>
          <a:stretch/>
        </p:blipFill>
        <p:spPr>
          <a:xfrm>
            <a:off x="-1810" y="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sp>
        <p:nvSpPr>
          <p:cNvPr id="23" name="Google Shape;23;p6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26" name="Google Shape;26;p69"/>
          <p:cNvPicPr preferRelativeResize="0"/>
          <p:nvPr/>
        </p:nvPicPr>
        <p:blipFill rotWithShape="1">
          <a:blip r:embed="rId4">
            <a:alphaModFix/>
          </a:blip>
          <a:srcRect/>
          <a:stretch/>
        </p:blipFill>
        <p:spPr>
          <a:xfrm>
            <a:off x="-1810" y="0"/>
            <a:ext cx="12192000" cy="228600"/>
          </a:xfrm>
          <a:prstGeom prst="rect">
            <a:avLst/>
          </a:prstGeom>
          <a:noFill/>
          <a:ln>
            <a:noFill/>
          </a:ln>
        </p:spPr>
      </p:pic>
      <p:sp>
        <p:nvSpPr>
          <p:cNvPr id="27" name="Google Shape;27;p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6.png"/><Relationship Id="rId7"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png"/><Relationship Id="rId9"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4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52.jp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53.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55.jp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56.jpg"/></Relationships>
</file>

<file path=ppt/slides/_rels/slide53.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58.jp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59.jpg"/></Relationships>
</file>

<file path=ppt/slides/_rels/slide56.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61.jp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62.jpg"/></Relationships>
</file>

<file path=ppt/slides/_rels/slide5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64.jp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65.jpg"/></Relationships>
</file>

<file path=ppt/slides/_rels/slide62.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67.jp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Shape 61"/>
        <p:cNvGrpSpPr/>
        <p:nvPr/>
      </p:nvGrpSpPr>
      <p:grpSpPr>
        <a:xfrm>
          <a:off x="0" y="0"/>
          <a:ext cx="0" cy="0"/>
          <a:chOff x="0" y="0"/>
          <a:chExt cx="0" cy="0"/>
        </a:xfrm>
      </p:grpSpPr>
      <p:pic>
        <p:nvPicPr>
          <p:cNvPr id="62" name="Google Shape;62;p1"/>
          <p:cNvPicPr preferRelativeResize="0"/>
          <p:nvPr/>
        </p:nvPicPr>
        <p:blipFill rotWithShape="1">
          <a:blip r:embed="rId3">
            <a:alphaModFix/>
          </a:blip>
          <a:srcRect/>
          <a:stretch/>
        </p:blipFill>
        <p:spPr>
          <a:xfrm>
            <a:off x="5109028" y="5282109"/>
            <a:ext cx="1973944" cy="1307738"/>
          </a:xfrm>
          <a:prstGeom prst="rect">
            <a:avLst/>
          </a:prstGeom>
          <a:noFill/>
          <a:ln>
            <a:noFill/>
          </a:ln>
        </p:spPr>
      </p:pic>
      <p:sp>
        <p:nvSpPr>
          <p:cNvPr id="63" name="Google Shape;63;p1"/>
          <p:cNvSpPr txBox="1"/>
          <p:nvPr/>
        </p:nvSpPr>
        <p:spPr>
          <a:xfrm>
            <a:off x="0" y="1169180"/>
            <a:ext cx="12192000" cy="133878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5400" dirty="0" err="1">
                <a:solidFill>
                  <a:srgbClr val="595959"/>
                </a:solidFill>
                <a:latin typeface="Calibri"/>
                <a:ea typeface="Calibri"/>
                <a:cs typeface="Calibri"/>
                <a:sym typeface="Calibri"/>
              </a:rPr>
              <a:t>Kursus</a:t>
            </a:r>
            <a:r>
              <a:rPr lang="en-GB" sz="5400" dirty="0">
                <a:solidFill>
                  <a:srgbClr val="595959"/>
                </a:solidFill>
                <a:latin typeface="Calibri"/>
                <a:ea typeface="Calibri"/>
                <a:cs typeface="Calibri"/>
                <a:sym typeface="Calibri"/>
              </a:rPr>
              <a:t> </a:t>
            </a:r>
            <a:r>
              <a:rPr lang="en-GB" sz="5400" b="1" i="0" u="none" strike="noStrike" cap="none" dirty="0" err="1">
                <a:solidFill>
                  <a:srgbClr val="595959"/>
                </a:solidFill>
                <a:latin typeface="Calibri"/>
                <a:ea typeface="Calibri"/>
                <a:cs typeface="Calibri"/>
                <a:sym typeface="Calibri"/>
              </a:rPr>
              <a:t>Pembuat</a:t>
            </a:r>
            <a:r>
              <a:rPr lang="en-GB" sz="5400" b="1" i="0" u="none" strike="noStrike" cap="none" dirty="0">
                <a:solidFill>
                  <a:srgbClr val="595959"/>
                </a:solidFill>
                <a:latin typeface="Calibri"/>
                <a:ea typeface="Calibri"/>
                <a:cs typeface="Calibri"/>
                <a:sym typeface="Calibri"/>
              </a:rPr>
              <a:t> </a:t>
            </a:r>
            <a:r>
              <a:rPr lang="en-GB" sz="5400" b="1" i="0" u="none" strike="noStrike" cap="none" dirty="0" err="1">
                <a:solidFill>
                  <a:srgbClr val="595959"/>
                </a:solidFill>
                <a:latin typeface="Calibri"/>
                <a:ea typeface="Calibri"/>
                <a:cs typeface="Calibri"/>
                <a:sym typeface="Calibri"/>
              </a:rPr>
              <a:t>Perubahan</a:t>
            </a:r>
            <a:r>
              <a:rPr lang="en-GB" sz="5400" b="1" i="0" u="none" strike="noStrike" cap="none" dirty="0">
                <a:solidFill>
                  <a:srgbClr val="595959"/>
                </a:solidFill>
                <a:latin typeface="Calibri"/>
                <a:ea typeface="Calibri"/>
                <a:cs typeface="Calibri"/>
                <a:sym typeface="Calibri"/>
              </a:rPr>
              <a:t> </a:t>
            </a:r>
            <a:r>
              <a:rPr lang="en-GB" sz="5400" b="0" i="0" u="none" strike="noStrike" cap="none" dirty="0" err="1">
                <a:solidFill>
                  <a:srgbClr val="595959"/>
                </a:solidFill>
                <a:latin typeface="Calibri"/>
                <a:ea typeface="Calibri"/>
                <a:cs typeface="Calibri"/>
                <a:sym typeface="Calibri"/>
              </a:rPr>
              <a:t>Lokal</a:t>
            </a:r>
            <a:r>
              <a:rPr lang="en-GB" sz="5400" b="0" i="0" u="none" strike="noStrike" cap="none" dirty="0">
                <a:solidFill>
                  <a:srgbClr val="595959"/>
                </a:solidFill>
                <a:latin typeface="Calibri"/>
                <a:ea typeface="Calibri"/>
                <a:cs typeface="Calibri"/>
                <a:sym typeface="Calibri"/>
              </a:rPr>
              <a:t>​​</a:t>
            </a:r>
            <a:endParaRPr sz="5400" dirty="0"/>
          </a:p>
        </p:txBody>
      </p:sp>
      <p:pic>
        <p:nvPicPr>
          <p:cNvPr id="64" name="Google Shape;64;p1" descr="En bild som visar text, clipart&#10;&#10;Automatiskt genererad beskrivning"/>
          <p:cNvPicPr preferRelativeResize="0"/>
          <p:nvPr/>
        </p:nvPicPr>
        <p:blipFill rotWithShape="1">
          <a:blip r:embed="rId4">
            <a:alphaModFix/>
          </a:blip>
          <a:srcRect/>
          <a:stretch/>
        </p:blipFill>
        <p:spPr>
          <a:xfrm>
            <a:off x="3144976" y="3192435"/>
            <a:ext cx="5905500" cy="1346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38"/>
        <p:cNvGrpSpPr/>
        <p:nvPr/>
      </p:nvGrpSpPr>
      <p:grpSpPr>
        <a:xfrm>
          <a:off x="0" y="0"/>
          <a:ext cx="0" cy="0"/>
          <a:chOff x="0" y="0"/>
          <a:chExt cx="0" cy="0"/>
        </a:xfrm>
      </p:grpSpPr>
      <p:pic>
        <p:nvPicPr>
          <p:cNvPr id="139" name="Google Shape;139;p10"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46"/>
        <p:cNvGrpSpPr/>
        <p:nvPr/>
      </p:nvGrpSpPr>
      <p:grpSpPr>
        <a:xfrm>
          <a:off x="0" y="0"/>
          <a:ext cx="0" cy="0"/>
          <a:chOff x="0" y="0"/>
          <a:chExt cx="0" cy="0"/>
        </a:xfrm>
      </p:grpSpPr>
      <p:pic>
        <p:nvPicPr>
          <p:cNvPr id="147" name="Google Shape;147;p11"/>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54"/>
        <p:cNvGrpSpPr/>
        <p:nvPr/>
      </p:nvGrpSpPr>
      <p:grpSpPr>
        <a:xfrm>
          <a:off x="0" y="0"/>
          <a:ext cx="0" cy="0"/>
          <a:chOff x="0" y="0"/>
          <a:chExt cx="0" cy="0"/>
        </a:xfrm>
      </p:grpSpPr>
      <p:pic>
        <p:nvPicPr>
          <p:cNvPr id="155" name="Google Shape;155;p12"/>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62"/>
        <p:cNvGrpSpPr/>
        <p:nvPr/>
      </p:nvGrpSpPr>
      <p:grpSpPr>
        <a:xfrm>
          <a:off x="0" y="0"/>
          <a:ext cx="0" cy="0"/>
          <a:chOff x="0" y="0"/>
          <a:chExt cx="0" cy="0"/>
        </a:xfrm>
      </p:grpSpPr>
      <p:pic>
        <p:nvPicPr>
          <p:cNvPr id="163" name="Google Shape;163;p13" descr="En bild som visar text, person&#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70"/>
        <p:cNvGrpSpPr/>
        <p:nvPr/>
      </p:nvGrpSpPr>
      <p:grpSpPr>
        <a:xfrm>
          <a:off x="0" y="0"/>
          <a:ext cx="0" cy="0"/>
          <a:chOff x="0" y="0"/>
          <a:chExt cx="0" cy="0"/>
        </a:xfrm>
      </p:grpSpPr>
      <p:pic>
        <p:nvPicPr>
          <p:cNvPr id="171" name="Google Shape;171;p14"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78"/>
        <p:cNvGrpSpPr/>
        <p:nvPr/>
      </p:nvGrpSpPr>
      <p:grpSpPr>
        <a:xfrm>
          <a:off x="0" y="0"/>
          <a:ext cx="0" cy="0"/>
          <a:chOff x="0" y="0"/>
          <a:chExt cx="0" cy="0"/>
        </a:xfrm>
      </p:grpSpPr>
      <p:pic>
        <p:nvPicPr>
          <p:cNvPr id="179" name="Google Shape;179;p15"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86"/>
        <p:cNvGrpSpPr/>
        <p:nvPr/>
      </p:nvGrpSpPr>
      <p:grpSpPr>
        <a:xfrm>
          <a:off x="0" y="0"/>
          <a:ext cx="0" cy="0"/>
          <a:chOff x="0" y="0"/>
          <a:chExt cx="0" cy="0"/>
        </a:xfrm>
      </p:grpSpPr>
      <p:pic>
        <p:nvPicPr>
          <p:cNvPr id="187" name="Google Shape;187;p16"/>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94"/>
        <p:cNvGrpSpPr/>
        <p:nvPr/>
      </p:nvGrpSpPr>
      <p:grpSpPr>
        <a:xfrm>
          <a:off x="0" y="0"/>
          <a:ext cx="0" cy="0"/>
          <a:chOff x="0" y="0"/>
          <a:chExt cx="0" cy="0"/>
        </a:xfrm>
      </p:grpSpPr>
      <p:pic>
        <p:nvPicPr>
          <p:cNvPr id="195" name="Google Shape;195;p17"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02"/>
        <p:cNvGrpSpPr/>
        <p:nvPr/>
      </p:nvGrpSpPr>
      <p:grpSpPr>
        <a:xfrm>
          <a:off x="0" y="0"/>
          <a:ext cx="0" cy="0"/>
          <a:chOff x="0" y="0"/>
          <a:chExt cx="0" cy="0"/>
        </a:xfrm>
      </p:grpSpPr>
      <p:pic>
        <p:nvPicPr>
          <p:cNvPr id="203" name="Google Shape;203;p18"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10"/>
        <p:cNvGrpSpPr/>
        <p:nvPr/>
      </p:nvGrpSpPr>
      <p:grpSpPr>
        <a:xfrm>
          <a:off x="0" y="0"/>
          <a:ext cx="0" cy="0"/>
          <a:chOff x="0" y="0"/>
          <a:chExt cx="0" cy="0"/>
        </a:xfrm>
      </p:grpSpPr>
      <p:pic>
        <p:nvPicPr>
          <p:cNvPr id="211" name="Google Shape;211;p19"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71"/>
        <p:cNvGrpSpPr/>
        <p:nvPr/>
      </p:nvGrpSpPr>
      <p:grpSpPr>
        <a:xfrm>
          <a:off x="0" y="0"/>
          <a:ext cx="0" cy="0"/>
          <a:chOff x="0" y="0"/>
          <a:chExt cx="0" cy="0"/>
        </a:xfrm>
      </p:grpSpPr>
      <p:sp>
        <p:nvSpPr>
          <p:cNvPr id="72" name="Google Shape;72;p2"/>
          <p:cNvSpPr txBox="1"/>
          <p:nvPr/>
        </p:nvSpPr>
        <p:spPr>
          <a:xfrm>
            <a:off x="-1860" y="800556"/>
            <a:ext cx="12192000" cy="421649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sv-SE" sz="3200" spc="600" dirty="0">
                <a:solidFill>
                  <a:schemeClr val="bg1"/>
                </a:solidFill>
                <a:latin typeface="Calibri" panose="020F0502020204030204" pitchFamily="34" charset="0"/>
              </a:rPr>
              <a:t>SESI </a:t>
            </a:r>
            <a:r>
              <a:rPr lang="en-GB" sz="3200" b="0" i="0" u="none" strike="noStrike" cap="none" dirty="0">
                <a:solidFill>
                  <a:schemeClr val="lt1"/>
                </a:solidFill>
                <a:latin typeface="Calibri"/>
                <a:ea typeface="Calibri"/>
                <a:cs typeface="Calibri"/>
                <a:sym typeface="Calibri"/>
              </a:rPr>
              <a:t>2</a:t>
            </a:r>
            <a:endParaRPr sz="3200" dirty="0"/>
          </a:p>
          <a:p>
            <a:pPr marL="0" marR="0" lvl="0" indent="0" algn="ctr" rtl="0">
              <a:spcBef>
                <a:spcPts val="0"/>
              </a:spcBef>
              <a:spcAft>
                <a:spcPts val="0"/>
              </a:spcAft>
              <a:buNone/>
            </a:pPr>
            <a:endParaRPr sz="1600" b="0" i="0" u="none" strike="noStrike" cap="none" dirty="0">
              <a:solidFill>
                <a:schemeClr val="lt1"/>
              </a:solidFill>
              <a:latin typeface="Calibri"/>
              <a:ea typeface="Calibri"/>
              <a:cs typeface="Calibri"/>
              <a:sym typeface="Calibri"/>
            </a:endParaRPr>
          </a:p>
          <a:p>
            <a:pPr marL="0" marR="0" lvl="0" indent="0" algn="ctr" rtl="0">
              <a:spcBef>
                <a:spcPts val="0"/>
              </a:spcBef>
              <a:spcAft>
                <a:spcPts val="0"/>
              </a:spcAft>
              <a:buNone/>
            </a:pPr>
            <a:r>
              <a:rPr lang="en-GB" sz="4800" b="0" i="0" u="none" strike="noStrike" cap="none" dirty="0" err="1">
                <a:solidFill>
                  <a:schemeClr val="lt1"/>
                </a:solidFill>
                <a:latin typeface="Calibri"/>
                <a:ea typeface="Calibri"/>
                <a:cs typeface="Calibri"/>
                <a:sym typeface="Calibri"/>
              </a:rPr>
              <a:t>Mengenalkan</a:t>
            </a:r>
            <a:r>
              <a:rPr lang="en-GB" sz="4800" b="0" i="0" u="none" strike="noStrike" cap="none" dirty="0">
                <a:solidFill>
                  <a:schemeClr val="lt1"/>
                </a:solidFill>
                <a:latin typeface="Calibri"/>
                <a:ea typeface="Calibri"/>
                <a:cs typeface="Calibri"/>
                <a:sym typeface="Calibri"/>
              </a:rPr>
              <a:t> </a:t>
            </a:r>
            <a:r>
              <a:rPr lang="en-GB" sz="4800" b="0" i="0" u="none" strike="noStrike" cap="none" dirty="0" err="1">
                <a:solidFill>
                  <a:schemeClr val="lt1"/>
                </a:solidFill>
                <a:latin typeface="Calibri"/>
                <a:ea typeface="Calibri"/>
                <a:cs typeface="Calibri"/>
                <a:sym typeface="Calibri"/>
              </a:rPr>
              <a:t>kebebasan</a:t>
            </a:r>
            <a:r>
              <a:rPr lang="en-GB" sz="4800" b="0" i="0" u="none" strike="noStrike" cap="none" dirty="0">
                <a:solidFill>
                  <a:schemeClr val="lt1"/>
                </a:solidFill>
                <a:latin typeface="Calibri"/>
                <a:ea typeface="Calibri"/>
                <a:cs typeface="Calibri"/>
                <a:sym typeface="Calibri"/>
              </a:rPr>
              <a:t> </a:t>
            </a:r>
          </a:p>
          <a:p>
            <a:pPr marL="0" marR="0" lvl="0" indent="0" algn="ctr" rtl="0">
              <a:spcBef>
                <a:spcPts val="0"/>
              </a:spcBef>
              <a:spcAft>
                <a:spcPts val="0"/>
              </a:spcAft>
              <a:buNone/>
            </a:pPr>
            <a:r>
              <a:rPr lang="en-GB" sz="4800" dirty="0" err="1">
                <a:solidFill>
                  <a:schemeClr val="lt1"/>
                </a:solidFill>
                <a:latin typeface="Calibri"/>
                <a:ea typeface="Calibri"/>
                <a:cs typeface="Calibri"/>
                <a:sym typeface="Calibri"/>
              </a:rPr>
              <a:t>berpikir</a:t>
            </a:r>
            <a:r>
              <a:rPr lang="en-GB" sz="4800" b="0" i="0" u="none" strike="noStrike" cap="none" dirty="0">
                <a:solidFill>
                  <a:schemeClr val="lt1"/>
                </a:solidFill>
                <a:latin typeface="Calibri"/>
                <a:ea typeface="Calibri"/>
                <a:cs typeface="Calibri"/>
                <a:sym typeface="Calibri"/>
              </a:rPr>
              <a:t>, </a:t>
            </a:r>
            <a:r>
              <a:rPr lang="en-GB" sz="4800" b="0" i="0" u="none" strike="noStrike" cap="none" dirty="0" err="1">
                <a:solidFill>
                  <a:schemeClr val="lt1"/>
                </a:solidFill>
                <a:latin typeface="Calibri"/>
                <a:ea typeface="Calibri"/>
                <a:cs typeface="Calibri"/>
                <a:sym typeface="Calibri"/>
              </a:rPr>
              <a:t>berhati</a:t>
            </a:r>
            <a:r>
              <a:rPr lang="en-GB" sz="4800" b="0" i="0" u="none" strike="noStrike" cap="none" dirty="0">
                <a:solidFill>
                  <a:schemeClr val="lt1"/>
                </a:solidFill>
                <a:latin typeface="Calibri"/>
                <a:ea typeface="Calibri"/>
                <a:cs typeface="Calibri"/>
                <a:sym typeface="Calibri"/>
              </a:rPr>
              <a:t> </a:t>
            </a:r>
            <a:r>
              <a:rPr lang="en-GB" sz="4800" b="0" i="0" u="none" strike="noStrike" cap="none" dirty="0" err="1">
                <a:solidFill>
                  <a:schemeClr val="lt1"/>
                </a:solidFill>
                <a:latin typeface="Calibri"/>
                <a:ea typeface="Calibri"/>
                <a:cs typeface="Calibri"/>
                <a:sym typeface="Calibri"/>
              </a:rPr>
              <a:t>nurani</a:t>
            </a:r>
            <a:r>
              <a:rPr lang="en-GB" sz="4800" b="0" i="0" u="none" strike="noStrike" cap="none" dirty="0">
                <a:solidFill>
                  <a:schemeClr val="lt1"/>
                </a:solidFill>
                <a:latin typeface="Calibri"/>
                <a:ea typeface="Calibri"/>
                <a:cs typeface="Calibri"/>
                <a:sym typeface="Calibri"/>
              </a:rPr>
              <a:t>, </a:t>
            </a:r>
            <a:endParaRPr lang="en-GB" sz="4800" b="0" i="0" u="none" strike="noStrike" cap="none" dirty="0">
              <a:solidFill>
                <a:schemeClr val="lt1"/>
              </a:solidFill>
              <a:latin typeface="Calibri"/>
              <a:ea typeface="Calibri"/>
              <a:cs typeface="Calibri"/>
            </a:endParaRPr>
          </a:p>
          <a:p>
            <a:pPr marL="0" marR="0" lvl="0" indent="0" algn="ctr" rtl="0">
              <a:spcBef>
                <a:spcPts val="0"/>
              </a:spcBef>
              <a:spcAft>
                <a:spcPts val="0"/>
              </a:spcAft>
              <a:buNone/>
            </a:pPr>
            <a:r>
              <a:rPr lang="en-GB" sz="4800" b="0" i="0" u="none" strike="noStrike" cap="none" dirty="0" err="1">
                <a:solidFill>
                  <a:schemeClr val="lt1"/>
                </a:solidFill>
                <a:latin typeface="Calibri"/>
                <a:ea typeface="Calibri"/>
                <a:cs typeface="Calibri"/>
                <a:sym typeface="Calibri"/>
              </a:rPr>
              <a:t>beragama</a:t>
            </a:r>
            <a:r>
              <a:rPr lang="en-GB" sz="4800" b="0" i="0" u="none" strike="noStrike" cap="none" dirty="0">
                <a:solidFill>
                  <a:schemeClr val="lt1"/>
                </a:solidFill>
                <a:latin typeface="Calibri"/>
                <a:ea typeface="Calibri"/>
                <a:cs typeface="Calibri"/>
                <a:sym typeface="Calibri"/>
              </a:rPr>
              <a:t> dan </a:t>
            </a:r>
            <a:r>
              <a:rPr lang="en-GB" sz="4800" b="0" i="0" u="none" strike="noStrike" cap="none" dirty="0" err="1">
                <a:solidFill>
                  <a:schemeClr val="lt1"/>
                </a:solidFill>
                <a:latin typeface="Calibri"/>
                <a:ea typeface="Calibri"/>
                <a:cs typeface="Calibri"/>
                <a:sym typeface="Calibri"/>
              </a:rPr>
              <a:t>berkeyakinan</a:t>
            </a:r>
            <a:endParaRPr sz="4800" b="0" i="0" u="none" strike="noStrike" cap="none" dirty="0">
              <a:solidFill>
                <a:schemeClr val="lt1"/>
              </a:solidFill>
              <a:latin typeface="Calibri"/>
              <a:ea typeface="Calibri"/>
              <a:cs typeface="Calibri"/>
              <a:sym typeface="Calibri"/>
            </a:endParaRPr>
          </a:p>
          <a:p>
            <a:pPr marL="0" marR="0" lvl="0" indent="0" algn="ctr" rtl="0">
              <a:spcBef>
                <a:spcPts val="0"/>
              </a:spcBef>
              <a:spcAft>
                <a:spcPts val="0"/>
              </a:spcAft>
              <a:buNone/>
            </a:pPr>
            <a:endParaRPr sz="6000" b="0" i="0" u="none" strike="noStrike" cap="none" dirty="0">
              <a:solidFill>
                <a:schemeClr val="lt1"/>
              </a:solidFill>
              <a:latin typeface="Calibri"/>
              <a:ea typeface="Calibri"/>
              <a:cs typeface="Calibri"/>
              <a:sym typeface="Calibri"/>
            </a:endParaRPr>
          </a:p>
        </p:txBody>
      </p:sp>
      <p:pic>
        <p:nvPicPr>
          <p:cNvPr id="73" name="Google Shape;73;p2"/>
          <p:cNvPicPr preferRelativeResize="0"/>
          <p:nvPr/>
        </p:nvPicPr>
        <p:blipFill rotWithShape="1">
          <a:blip r:embed="rId3">
            <a:alphaModFix/>
          </a:blip>
          <a:srcRect/>
          <a:stretch/>
        </p:blipFill>
        <p:spPr>
          <a:xfrm>
            <a:off x="5205621" y="4262274"/>
            <a:ext cx="1777036" cy="179516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18"/>
        <p:cNvGrpSpPr/>
        <p:nvPr/>
      </p:nvGrpSpPr>
      <p:grpSpPr>
        <a:xfrm>
          <a:off x="0" y="0"/>
          <a:ext cx="0" cy="0"/>
          <a:chOff x="0" y="0"/>
          <a:chExt cx="0" cy="0"/>
        </a:xfrm>
      </p:grpSpPr>
      <p:pic>
        <p:nvPicPr>
          <p:cNvPr id="219" name="Google Shape;219;p20" descr="En bild som visar text, leksak, docka&#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26"/>
        <p:cNvGrpSpPr/>
        <p:nvPr/>
      </p:nvGrpSpPr>
      <p:grpSpPr>
        <a:xfrm>
          <a:off x="0" y="0"/>
          <a:ext cx="0" cy="0"/>
          <a:chOff x="0" y="0"/>
          <a:chExt cx="0" cy="0"/>
        </a:xfrm>
      </p:grpSpPr>
      <p:pic>
        <p:nvPicPr>
          <p:cNvPr id="227" name="Google Shape;227;p21" descr="En bild som visar person, grupp, personer&#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34"/>
        <p:cNvGrpSpPr/>
        <p:nvPr/>
      </p:nvGrpSpPr>
      <p:grpSpPr>
        <a:xfrm>
          <a:off x="0" y="0"/>
          <a:ext cx="0" cy="0"/>
          <a:chOff x="0" y="0"/>
          <a:chExt cx="0" cy="0"/>
        </a:xfrm>
      </p:grpSpPr>
      <p:pic>
        <p:nvPicPr>
          <p:cNvPr id="235" name="Google Shape;235;p22" descr="En bild som visar text, står&#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42"/>
        <p:cNvGrpSpPr/>
        <p:nvPr/>
      </p:nvGrpSpPr>
      <p:grpSpPr>
        <a:xfrm>
          <a:off x="0" y="0"/>
          <a:ext cx="0" cy="0"/>
          <a:chOff x="0" y="0"/>
          <a:chExt cx="0" cy="0"/>
        </a:xfrm>
      </p:grpSpPr>
      <p:pic>
        <p:nvPicPr>
          <p:cNvPr id="243" name="Google Shape;243;p23"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250"/>
        <p:cNvGrpSpPr/>
        <p:nvPr/>
      </p:nvGrpSpPr>
      <p:grpSpPr>
        <a:xfrm>
          <a:off x="0" y="0"/>
          <a:ext cx="0" cy="0"/>
          <a:chOff x="0" y="0"/>
          <a:chExt cx="0" cy="0"/>
        </a:xfrm>
      </p:grpSpPr>
      <p:pic>
        <p:nvPicPr>
          <p:cNvPr id="251" name="Google Shape;251;p24"/>
          <p:cNvPicPr preferRelativeResize="0"/>
          <p:nvPr/>
        </p:nvPicPr>
        <p:blipFill rotWithShape="1">
          <a:blip r:embed="rId3">
            <a:alphaModFix/>
          </a:blip>
          <a:srcRect/>
          <a:stretch/>
        </p:blipFill>
        <p:spPr>
          <a:xfrm>
            <a:off x="7501" y="0"/>
            <a:ext cx="12192000" cy="228600"/>
          </a:xfrm>
          <a:prstGeom prst="rect">
            <a:avLst/>
          </a:prstGeom>
          <a:noFill/>
          <a:ln>
            <a:noFill/>
          </a:ln>
        </p:spPr>
      </p:pic>
      <p:sp>
        <p:nvSpPr>
          <p:cNvPr id="252" name="Google Shape;252;p24"/>
          <p:cNvSpPr/>
          <p:nvPr/>
        </p:nvSpPr>
        <p:spPr>
          <a:xfrm>
            <a:off x="1145666" y="1320730"/>
            <a:ext cx="10338578" cy="1938952"/>
          </a:xfrm>
          <a:prstGeom prst="rect">
            <a:avLst/>
          </a:prstGeom>
          <a:noFill/>
          <a:ln>
            <a:noFill/>
          </a:ln>
        </p:spPr>
        <p:txBody>
          <a:bodyPr spcFirstLastPara="1" wrap="square" lIns="91425" tIns="45700" rIns="91425" bIns="45700" anchor="t" anchorCtr="0">
            <a:spAutoFit/>
          </a:bodyPr>
          <a:lstStyle/>
          <a:p>
            <a:r>
              <a:rPr lang="en-GB" sz="4000" b="1" dirty="0" err="1">
                <a:solidFill>
                  <a:schemeClr val="dk1"/>
                </a:solidFill>
                <a:latin typeface="Calibri"/>
                <a:ea typeface="Calibri"/>
                <a:cs typeface="Calibri"/>
                <a:sym typeface="Calibri"/>
              </a:rPr>
              <a:t>Berpikir</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Percaya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Menjadi</a:t>
            </a:r>
            <a:r>
              <a:rPr lang="en-GB" sz="4000" b="1" dirty="0">
                <a:solidFill>
                  <a:schemeClr val="dk1"/>
                </a:solidFill>
                <a:latin typeface="Calibri"/>
                <a:ea typeface="Calibri"/>
                <a:cs typeface="Calibri"/>
                <a:sym typeface="Calibri"/>
              </a:rPr>
              <a:t> </a:t>
            </a:r>
            <a:r>
              <a:rPr lang="en-GB" sz="4000" b="1">
                <a:solidFill>
                  <a:schemeClr val="dk1"/>
                </a:solidFill>
                <a:latin typeface="Calibri"/>
                <a:ea typeface="Calibri"/>
                <a:cs typeface="Calibri"/>
                <a:sym typeface="Calibri"/>
              </a:rPr>
              <a:t>bagian dari</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Mempraktikkan</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Bertanya</a:t>
            </a:r>
            <a:r>
              <a:rPr lang="en-GB" sz="4000" b="1" dirty="0">
                <a:solidFill>
                  <a:schemeClr val="dk1"/>
                </a:solidFill>
                <a:latin typeface="Calibri"/>
                <a:ea typeface="Calibri"/>
                <a:cs typeface="Calibri"/>
                <a:sym typeface="Calibri"/>
              </a:rPr>
              <a:t>, </a:t>
            </a:r>
          </a:p>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Berubah</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Menolak</a:t>
            </a:r>
            <a:r>
              <a:rPr lang="en-GB" sz="4000" b="1" dirty="0">
                <a:solidFill>
                  <a:schemeClr val="dk1"/>
                </a:solidFill>
                <a:latin typeface="Calibri"/>
                <a:ea typeface="Calibri"/>
                <a:cs typeface="Calibri"/>
                <a:sym typeface="Calibri"/>
              </a:rPr>
              <a:t>. </a:t>
            </a:r>
            <a:endParaRPr sz="4000" b="1" dirty="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259"/>
        <p:cNvGrpSpPr/>
        <p:nvPr/>
      </p:nvGrpSpPr>
      <p:grpSpPr>
        <a:xfrm>
          <a:off x="0" y="0"/>
          <a:ext cx="0" cy="0"/>
          <a:chOff x="0" y="0"/>
          <a:chExt cx="0" cy="0"/>
        </a:xfrm>
      </p:grpSpPr>
      <p:pic>
        <p:nvPicPr>
          <p:cNvPr id="260" name="Google Shape;260;p25"/>
          <p:cNvPicPr preferRelativeResize="0"/>
          <p:nvPr/>
        </p:nvPicPr>
        <p:blipFill rotWithShape="1">
          <a:blip r:embed="rId3">
            <a:alphaModFix/>
          </a:blip>
          <a:srcRect/>
          <a:stretch/>
        </p:blipFill>
        <p:spPr>
          <a:xfrm>
            <a:off x="4034790" y="3003652"/>
            <a:ext cx="4722786" cy="3259388"/>
          </a:xfrm>
          <a:prstGeom prst="rect">
            <a:avLst/>
          </a:prstGeom>
          <a:noFill/>
          <a:ln>
            <a:noFill/>
          </a:ln>
        </p:spPr>
      </p:pic>
      <p:pic>
        <p:nvPicPr>
          <p:cNvPr id="261" name="Google Shape;261;p25"/>
          <p:cNvPicPr preferRelativeResize="0"/>
          <p:nvPr/>
        </p:nvPicPr>
        <p:blipFill rotWithShape="1">
          <a:blip r:embed="rId4">
            <a:alphaModFix/>
          </a:blip>
          <a:srcRect/>
          <a:stretch/>
        </p:blipFill>
        <p:spPr>
          <a:xfrm>
            <a:off x="7501" y="0"/>
            <a:ext cx="12192000" cy="228600"/>
          </a:xfrm>
          <a:prstGeom prst="rect">
            <a:avLst/>
          </a:prstGeom>
          <a:noFill/>
          <a:ln>
            <a:noFill/>
          </a:ln>
        </p:spPr>
      </p:pic>
      <p:sp>
        <p:nvSpPr>
          <p:cNvPr id="262" name="Google Shape;262;p25"/>
          <p:cNvSpPr/>
          <p:nvPr/>
        </p:nvSpPr>
        <p:spPr>
          <a:xfrm>
            <a:off x="1145666" y="1320730"/>
            <a:ext cx="10338578"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Kebebasan</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Beragama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atau</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Berkeyakinan</a:t>
            </a:r>
            <a:r>
              <a:rPr lang="en-GB" sz="4000" b="1" dirty="0">
                <a:solidFill>
                  <a:schemeClr val="dk1"/>
                </a:solidFill>
                <a:latin typeface="Calibri"/>
                <a:ea typeface="Calibri"/>
                <a:cs typeface="Calibri"/>
                <a:sym typeface="Calibri"/>
              </a:rPr>
              <a:t>: </a:t>
            </a:r>
          </a:p>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Siapa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atau</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apa</a:t>
            </a:r>
            <a:r>
              <a:rPr lang="en-GB" sz="4000" b="1" dirty="0">
                <a:solidFill>
                  <a:schemeClr val="dk1"/>
                </a:solidFill>
                <a:latin typeface="Calibri"/>
                <a:ea typeface="Calibri"/>
                <a:cs typeface="Calibri"/>
                <a:sym typeface="Calibri"/>
              </a:rPr>
              <a:t> yang </a:t>
            </a:r>
            <a:r>
              <a:rPr lang="en-GB" sz="4000" b="1" dirty="0" err="1">
                <a:solidFill>
                  <a:schemeClr val="dk1"/>
                </a:solidFill>
                <a:latin typeface="Calibri"/>
                <a:ea typeface="Calibri"/>
                <a:cs typeface="Calibri"/>
                <a:sym typeface="Calibri"/>
              </a:rPr>
              <a:t>dilindungi</a:t>
            </a:r>
            <a:r>
              <a:rPr lang="en-GB" sz="4000" b="1" dirty="0">
                <a:solidFill>
                  <a:schemeClr val="dk1"/>
                </a:solidFill>
                <a:latin typeface="Calibri"/>
                <a:ea typeface="Calibri"/>
                <a:cs typeface="Calibri"/>
                <a:sym typeface="Calibri"/>
              </a:rPr>
              <a:t>? </a:t>
            </a:r>
            <a:endParaRPr sz="4000" b="1" dirty="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6"/>
          <p:cNvSpPr/>
          <p:nvPr/>
        </p:nvSpPr>
        <p:spPr>
          <a:xfrm>
            <a:off x="1145666" y="1320730"/>
            <a:ext cx="7824786"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Kebutuhan</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manusia</a:t>
            </a:r>
            <a:r>
              <a:rPr lang="en-GB" sz="4000" b="1" dirty="0">
                <a:solidFill>
                  <a:schemeClr val="dk1"/>
                </a:solidFill>
                <a:latin typeface="Calibri"/>
                <a:ea typeface="Calibri"/>
                <a:cs typeface="Calibri"/>
                <a:sym typeface="Calibri"/>
              </a:rPr>
              <a:t> </a:t>
            </a:r>
          </a:p>
          <a:p>
            <a:pPr marL="0" marR="0" lvl="0" indent="0" algn="l" rtl="0">
              <a:spcBef>
                <a:spcPts val="0"/>
              </a:spcBef>
              <a:spcAft>
                <a:spcPts val="0"/>
              </a:spcAft>
              <a:buNone/>
            </a:pP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hak</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asasi</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manusia</a:t>
            </a:r>
            <a:r>
              <a:rPr lang="en-GB" sz="4000" b="1" dirty="0">
                <a:solidFill>
                  <a:schemeClr val="dk1"/>
                </a:solidFill>
                <a:latin typeface="Calibri"/>
                <a:ea typeface="Calibri"/>
                <a:cs typeface="Calibri"/>
                <a:sym typeface="Calibri"/>
              </a:rPr>
              <a:t> </a:t>
            </a:r>
            <a:endParaRPr sz="4000" dirty="0"/>
          </a:p>
        </p:txBody>
      </p:sp>
      <p:grpSp>
        <p:nvGrpSpPr>
          <p:cNvPr id="271" name="Google Shape;271;p26"/>
          <p:cNvGrpSpPr/>
          <p:nvPr/>
        </p:nvGrpSpPr>
        <p:grpSpPr>
          <a:xfrm>
            <a:off x="5719276" y="1600200"/>
            <a:ext cx="4158087" cy="4500613"/>
            <a:chOff x="6198477" y="1135764"/>
            <a:chExt cx="4246623" cy="4596443"/>
          </a:xfrm>
        </p:grpSpPr>
        <p:pic>
          <p:nvPicPr>
            <p:cNvPr id="272" name="Google Shape;272;p26"/>
            <p:cNvPicPr preferRelativeResize="0"/>
            <p:nvPr/>
          </p:nvPicPr>
          <p:blipFill rotWithShape="1">
            <a:blip r:embed="rId3">
              <a:alphaModFix/>
            </a:blip>
            <a:srcRect/>
            <a:stretch/>
          </p:blipFill>
          <p:spPr>
            <a:xfrm>
              <a:off x="6198477" y="1485584"/>
              <a:ext cx="4246623" cy="4246623"/>
            </a:xfrm>
            <a:prstGeom prst="rect">
              <a:avLst/>
            </a:prstGeom>
            <a:noFill/>
            <a:ln>
              <a:noFill/>
            </a:ln>
          </p:spPr>
        </p:pic>
        <p:pic>
          <p:nvPicPr>
            <p:cNvPr id="273" name="Google Shape;273;p26"/>
            <p:cNvPicPr preferRelativeResize="0"/>
            <p:nvPr/>
          </p:nvPicPr>
          <p:blipFill rotWithShape="1">
            <a:blip r:embed="rId4">
              <a:alphaModFix/>
            </a:blip>
            <a:srcRect/>
            <a:stretch/>
          </p:blipFill>
          <p:spPr>
            <a:xfrm>
              <a:off x="6901801" y="1135764"/>
              <a:ext cx="3048000" cy="3035300"/>
            </a:xfrm>
            <a:prstGeom prst="rect">
              <a:avLst/>
            </a:prstGeom>
            <a:noFill/>
            <a:ln>
              <a:noFill/>
            </a:ln>
          </p:spPr>
        </p:pic>
        <p:pic>
          <p:nvPicPr>
            <p:cNvPr id="274" name="Google Shape;274;p26"/>
            <p:cNvPicPr preferRelativeResize="0"/>
            <p:nvPr/>
          </p:nvPicPr>
          <p:blipFill rotWithShape="1">
            <a:blip r:embed="rId5">
              <a:alphaModFix/>
            </a:blip>
            <a:srcRect/>
            <a:stretch/>
          </p:blipFill>
          <p:spPr>
            <a:xfrm>
              <a:off x="6929981" y="2276031"/>
              <a:ext cx="1243882" cy="1243882"/>
            </a:xfrm>
            <a:prstGeom prst="rect">
              <a:avLst/>
            </a:prstGeom>
            <a:noFill/>
            <a:ln>
              <a:noFill/>
            </a:ln>
          </p:spPr>
        </p:pic>
        <p:pic>
          <p:nvPicPr>
            <p:cNvPr id="275" name="Google Shape;275;p26"/>
            <p:cNvPicPr preferRelativeResize="0"/>
            <p:nvPr/>
          </p:nvPicPr>
          <p:blipFill rotWithShape="1">
            <a:blip r:embed="rId6">
              <a:alphaModFix/>
            </a:blip>
            <a:srcRect/>
            <a:stretch/>
          </p:blipFill>
          <p:spPr>
            <a:xfrm>
              <a:off x="7731396" y="3519913"/>
              <a:ext cx="970372" cy="1142883"/>
            </a:xfrm>
            <a:prstGeom prst="rect">
              <a:avLst/>
            </a:prstGeom>
            <a:noFill/>
            <a:ln>
              <a:noFill/>
            </a:ln>
          </p:spPr>
        </p:pic>
        <p:pic>
          <p:nvPicPr>
            <p:cNvPr id="276" name="Google Shape;276;p26"/>
            <p:cNvPicPr preferRelativeResize="0"/>
            <p:nvPr/>
          </p:nvPicPr>
          <p:blipFill rotWithShape="1">
            <a:blip r:embed="rId7">
              <a:alphaModFix/>
            </a:blip>
            <a:srcRect/>
            <a:stretch/>
          </p:blipFill>
          <p:spPr>
            <a:xfrm>
              <a:off x="8673313" y="2416447"/>
              <a:ext cx="1128053" cy="1211612"/>
            </a:xfrm>
            <a:prstGeom prst="rect">
              <a:avLst/>
            </a:prstGeom>
            <a:noFill/>
            <a:ln>
              <a:noFill/>
            </a:ln>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283"/>
        <p:cNvGrpSpPr/>
        <p:nvPr/>
      </p:nvGrpSpPr>
      <p:grpSpPr>
        <a:xfrm>
          <a:off x="0" y="0"/>
          <a:ext cx="0" cy="0"/>
          <a:chOff x="0" y="0"/>
          <a:chExt cx="0" cy="0"/>
        </a:xfrm>
      </p:grpSpPr>
      <p:pic>
        <p:nvPicPr>
          <p:cNvPr id="284" name="Google Shape;284;p27"/>
          <p:cNvPicPr preferRelativeResize="0"/>
          <p:nvPr/>
        </p:nvPicPr>
        <p:blipFill rotWithShape="1">
          <a:blip r:embed="rId3">
            <a:alphaModFix/>
          </a:blip>
          <a:srcRect/>
          <a:stretch/>
        </p:blipFill>
        <p:spPr>
          <a:xfrm>
            <a:off x="7501" y="0"/>
            <a:ext cx="12192000" cy="228600"/>
          </a:xfrm>
          <a:prstGeom prst="rect">
            <a:avLst/>
          </a:prstGeom>
          <a:noFill/>
          <a:ln>
            <a:noFill/>
          </a:ln>
        </p:spPr>
      </p:pic>
      <p:sp>
        <p:nvSpPr>
          <p:cNvPr id="285" name="Google Shape;285;p27"/>
          <p:cNvSpPr/>
          <p:nvPr/>
        </p:nvSpPr>
        <p:spPr>
          <a:xfrm>
            <a:off x="1145666" y="1320730"/>
            <a:ext cx="6639434"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Perjanjian</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Internasional</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tentang</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Hak</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Sipil</a:t>
            </a:r>
            <a:r>
              <a:rPr lang="en-GB" sz="4000" b="1" dirty="0">
                <a:solidFill>
                  <a:schemeClr val="dk1"/>
                </a:solidFill>
                <a:latin typeface="Calibri"/>
                <a:ea typeface="Calibri"/>
                <a:cs typeface="Calibri"/>
                <a:sym typeface="Calibri"/>
              </a:rPr>
              <a:t> dan </a:t>
            </a:r>
            <a:r>
              <a:rPr lang="en-GB" sz="4000" b="1" dirty="0" err="1">
                <a:solidFill>
                  <a:schemeClr val="dk1"/>
                </a:solidFill>
                <a:latin typeface="Calibri"/>
                <a:ea typeface="Calibri"/>
                <a:cs typeface="Calibri"/>
                <a:sym typeface="Calibri"/>
              </a:rPr>
              <a:t>Politik</a:t>
            </a:r>
            <a:r>
              <a:rPr lang="en-GB" sz="4000" b="1" dirty="0">
                <a:solidFill>
                  <a:schemeClr val="dk1"/>
                </a:solidFill>
                <a:latin typeface="Calibri"/>
                <a:ea typeface="Calibri"/>
                <a:cs typeface="Calibri"/>
                <a:sym typeface="Calibri"/>
              </a:rPr>
              <a:t> </a:t>
            </a:r>
            <a:endParaRPr sz="4000" b="1" dirty="0">
              <a:solidFill>
                <a:schemeClr val="dk1"/>
              </a:solidFill>
              <a:latin typeface="Calibri"/>
              <a:ea typeface="Calibri"/>
              <a:cs typeface="Calibri"/>
              <a:sym typeface="Calibri"/>
            </a:endParaRPr>
          </a:p>
        </p:txBody>
      </p:sp>
      <p:grpSp>
        <p:nvGrpSpPr>
          <p:cNvPr id="286" name="Google Shape;286;p27"/>
          <p:cNvGrpSpPr/>
          <p:nvPr/>
        </p:nvGrpSpPr>
        <p:grpSpPr>
          <a:xfrm>
            <a:off x="7261023" y="1054781"/>
            <a:ext cx="4148481" cy="4971432"/>
            <a:chOff x="7263575" y="943284"/>
            <a:chExt cx="4148481" cy="4971432"/>
          </a:xfrm>
        </p:grpSpPr>
        <p:pic>
          <p:nvPicPr>
            <p:cNvPr id="287" name="Google Shape;287;p27" descr="En bild som visar text&#10;&#10;Automatiskt genererad beskrivning"/>
            <p:cNvPicPr preferRelativeResize="0"/>
            <p:nvPr/>
          </p:nvPicPr>
          <p:blipFill rotWithShape="1">
            <a:blip r:embed="rId4">
              <a:alphaModFix/>
            </a:blip>
            <a:srcRect/>
            <a:stretch/>
          </p:blipFill>
          <p:spPr>
            <a:xfrm rot="606753">
              <a:off x="7626745" y="1209233"/>
              <a:ext cx="3422141" cy="4439534"/>
            </a:xfrm>
            <a:prstGeom prst="rect">
              <a:avLst/>
            </a:prstGeom>
            <a:noFill/>
            <a:ln>
              <a:noFill/>
            </a:ln>
          </p:spPr>
        </p:pic>
        <p:sp>
          <p:nvSpPr>
            <p:cNvPr id="288" name="Google Shape;288;p27"/>
            <p:cNvSpPr txBox="1"/>
            <p:nvPr/>
          </p:nvSpPr>
          <p:spPr>
            <a:xfrm rot="569321">
              <a:off x="8501688" y="2351781"/>
              <a:ext cx="167225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1">
                  <a:solidFill>
                    <a:schemeClr val="dk1"/>
                  </a:solidFill>
                  <a:latin typeface="Calibri"/>
                  <a:ea typeface="Calibri"/>
                  <a:cs typeface="Calibri"/>
                  <a:sym typeface="Calibri"/>
                </a:rPr>
                <a:t>ICCPR</a:t>
              </a:r>
              <a:endParaRPr/>
            </a:p>
          </p:txBody>
        </p:sp>
        <p:pic>
          <p:nvPicPr>
            <p:cNvPr id="289" name="Google Shape;289;p27"/>
            <p:cNvPicPr preferRelativeResize="0"/>
            <p:nvPr/>
          </p:nvPicPr>
          <p:blipFill rotWithShape="1">
            <a:blip r:embed="rId5">
              <a:alphaModFix/>
            </a:blip>
            <a:srcRect/>
            <a:stretch/>
          </p:blipFill>
          <p:spPr>
            <a:xfrm rot="555583">
              <a:off x="9194115" y="1747740"/>
              <a:ext cx="579059" cy="471887"/>
            </a:xfrm>
            <a:prstGeom prst="rect">
              <a:avLst/>
            </a:prstGeom>
            <a:noFill/>
            <a:ln>
              <a:noFill/>
            </a:ln>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296"/>
        <p:cNvGrpSpPr/>
        <p:nvPr/>
      </p:nvGrpSpPr>
      <p:grpSpPr>
        <a:xfrm>
          <a:off x="0" y="0"/>
          <a:ext cx="0" cy="0"/>
          <a:chOff x="0" y="0"/>
          <a:chExt cx="0" cy="0"/>
        </a:xfrm>
      </p:grpSpPr>
      <p:pic>
        <p:nvPicPr>
          <p:cNvPr id="297" name="Google Shape;297;p28"/>
          <p:cNvPicPr preferRelativeResize="0"/>
          <p:nvPr/>
        </p:nvPicPr>
        <p:blipFill rotWithShape="1">
          <a:blip r:embed="rId3">
            <a:alphaModFix/>
          </a:blip>
          <a:srcRect/>
          <a:stretch/>
        </p:blipFill>
        <p:spPr>
          <a:xfrm>
            <a:off x="7501" y="0"/>
            <a:ext cx="12192000" cy="228600"/>
          </a:xfrm>
          <a:prstGeom prst="rect">
            <a:avLst/>
          </a:prstGeom>
          <a:noFill/>
          <a:ln>
            <a:noFill/>
          </a:ln>
        </p:spPr>
      </p:pic>
      <p:sp>
        <p:nvSpPr>
          <p:cNvPr id="298" name="Google Shape;298;p28"/>
          <p:cNvSpPr/>
          <p:nvPr/>
        </p:nvSpPr>
        <p:spPr>
          <a:xfrm>
            <a:off x="1145666" y="1320730"/>
            <a:ext cx="10338578" cy="21851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Setiap</a:t>
            </a:r>
            <a:r>
              <a:rPr lang="en-GB" sz="4000" b="1" dirty="0">
                <a:solidFill>
                  <a:schemeClr val="dk1"/>
                </a:solidFill>
                <a:latin typeface="Calibri"/>
                <a:ea typeface="Calibri"/>
                <a:cs typeface="Calibri"/>
                <a:sym typeface="Calibri"/>
              </a:rPr>
              <a:t> orang </a:t>
            </a:r>
            <a:r>
              <a:rPr lang="en-GB" sz="4000" b="1" dirty="0" err="1">
                <a:solidFill>
                  <a:schemeClr val="dk1"/>
                </a:solidFill>
                <a:latin typeface="Calibri"/>
                <a:ea typeface="Calibri"/>
                <a:cs typeface="Calibri"/>
                <a:sym typeface="Calibri"/>
              </a:rPr>
              <a:t>harus</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memiliki</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hak</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atas</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kebebasan</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berpikir</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hati</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nurani</a:t>
            </a:r>
            <a:r>
              <a:rPr lang="en-GB" sz="4000" b="1" dirty="0">
                <a:solidFill>
                  <a:schemeClr val="dk1"/>
                </a:solidFill>
                <a:latin typeface="Calibri"/>
                <a:ea typeface="Calibri"/>
                <a:cs typeface="Calibri"/>
                <a:sym typeface="Calibri"/>
              </a:rPr>
              <a:t>, dan </a:t>
            </a:r>
            <a:r>
              <a:rPr lang="en-GB" sz="4000" b="1" dirty="0" err="1">
                <a:solidFill>
                  <a:schemeClr val="dk1"/>
                </a:solidFill>
                <a:latin typeface="Calibri"/>
                <a:ea typeface="Calibri"/>
                <a:cs typeface="Calibri"/>
                <a:sym typeface="Calibri"/>
              </a:rPr>
              <a:t>beragama</a:t>
            </a:r>
            <a:r>
              <a:rPr lang="en-GB" sz="4000" b="1" dirty="0">
                <a:solidFill>
                  <a:schemeClr val="dk1"/>
                </a:solidFill>
                <a:latin typeface="Calibri"/>
                <a:ea typeface="Calibri"/>
                <a:cs typeface="Calibri"/>
                <a:sym typeface="Calibri"/>
              </a:rPr>
              <a:t>.</a:t>
            </a:r>
            <a:endParaRPr sz="4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800" dirty="0" err="1">
                <a:solidFill>
                  <a:schemeClr val="dk1"/>
                </a:solidFill>
                <a:latin typeface="Calibri"/>
                <a:ea typeface="Calibri"/>
                <a:cs typeface="Calibri"/>
                <a:sym typeface="Calibri"/>
              </a:rPr>
              <a:t>Pasal</a:t>
            </a:r>
            <a:r>
              <a:rPr lang="en-GB" sz="2800" dirty="0">
                <a:solidFill>
                  <a:schemeClr val="dk1"/>
                </a:solidFill>
                <a:latin typeface="Calibri"/>
                <a:ea typeface="Calibri"/>
                <a:cs typeface="Calibri"/>
                <a:sym typeface="Calibri"/>
              </a:rPr>
              <a:t> 18 </a:t>
            </a:r>
            <a:endParaRPr dirty="0"/>
          </a:p>
        </p:txBody>
      </p:sp>
      <p:pic>
        <p:nvPicPr>
          <p:cNvPr id="299" name="Google Shape;299;p28"/>
          <p:cNvPicPr preferRelativeResize="0"/>
          <p:nvPr/>
        </p:nvPicPr>
        <p:blipFill rotWithShape="1">
          <a:blip r:embed="rId4">
            <a:alphaModFix/>
          </a:blip>
          <a:srcRect/>
          <a:stretch/>
        </p:blipFill>
        <p:spPr>
          <a:xfrm>
            <a:off x="7230326" y="3349591"/>
            <a:ext cx="4156150" cy="286832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8" name="Google Shape;308;p29" descr="En bild som visar text&#10;&#10;Automatiskt genererad beskrivning"/>
          <p:cNvPicPr preferRelativeResize="0"/>
          <p:nvPr/>
        </p:nvPicPr>
        <p:blipFill rotWithShape="1">
          <a:blip r:embed="rId3">
            <a:alphaModFix/>
          </a:blip>
          <a:srcRect/>
          <a:stretch/>
        </p:blipFill>
        <p:spPr>
          <a:xfrm>
            <a:off x="3253339" y="568808"/>
            <a:ext cx="8332269" cy="5892694"/>
          </a:xfrm>
          <a:prstGeom prst="rect">
            <a:avLst/>
          </a:prstGeom>
          <a:noFill/>
          <a:ln>
            <a:noFill/>
          </a:ln>
        </p:spPr>
      </p:pic>
      <p:sp>
        <p:nvSpPr>
          <p:cNvPr id="309" name="Google Shape;309;p29"/>
          <p:cNvSpPr/>
          <p:nvPr/>
        </p:nvSpPr>
        <p:spPr>
          <a:xfrm>
            <a:off x="1145666" y="1320730"/>
            <a:ext cx="1033857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Berpikir</a:t>
            </a:r>
            <a:endParaRPr sz="4000"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80"/>
        <p:cNvGrpSpPr/>
        <p:nvPr/>
      </p:nvGrpSpPr>
      <p:grpSpPr>
        <a:xfrm>
          <a:off x="0" y="0"/>
          <a:ext cx="0" cy="0"/>
          <a:chOff x="0" y="0"/>
          <a:chExt cx="0" cy="0"/>
        </a:xfrm>
      </p:grpSpPr>
      <p:pic>
        <p:nvPicPr>
          <p:cNvPr id="81" name="Google Shape;81;p3" descr="En bild som visar text, vektorgrafik&#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
        <p:nvSpPr>
          <p:cNvPr id="82" name="Google Shape;82;p3"/>
          <p:cNvSpPr/>
          <p:nvPr/>
        </p:nvSpPr>
        <p:spPr>
          <a:xfrm>
            <a:off x="0" y="577266"/>
            <a:ext cx="12192000"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1" i="0" u="none" strike="noStrike" cap="none">
                <a:solidFill>
                  <a:schemeClr val="accent6"/>
                </a:solidFill>
                <a:latin typeface="Comic Sans MS"/>
                <a:ea typeface="Comic Sans MS"/>
                <a:cs typeface="Comic Sans MS"/>
                <a:sym typeface="Comic Sans MS"/>
              </a:rPr>
              <a:t>Lagu seruling dan </a:t>
            </a:r>
            <a:br>
              <a:rPr lang="en-GB" sz="4000" b="1" i="0" u="none" strike="noStrike" cap="none">
                <a:solidFill>
                  <a:schemeClr val="accent6"/>
                </a:solidFill>
                <a:latin typeface="Comic Sans MS"/>
                <a:ea typeface="Comic Sans MS"/>
                <a:cs typeface="Comic Sans MS"/>
                <a:sym typeface="Comic Sans MS"/>
              </a:rPr>
            </a:br>
            <a:r>
              <a:rPr lang="en-GB" sz="4000" b="1" i="0" u="none" strike="noStrike" cap="none">
                <a:solidFill>
                  <a:schemeClr val="accent6"/>
                </a:solidFill>
                <a:latin typeface="Comic Sans MS"/>
                <a:ea typeface="Comic Sans MS"/>
                <a:cs typeface="Comic Sans MS"/>
                <a:sym typeface="Comic Sans MS"/>
              </a:rPr>
              <a:t>genderang </a:t>
            </a:r>
            <a:endParaRPr sz="4000" b="0" i="0" u="none" strike="noStrike" cap="none">
              <a:solidFill>
                <a:schemeClr val="accent6"/>
              </a:solidFill>
              <a:latin typeface="Comic Sans MS"/>
              <a:ea typeface="Comic Sans MS"/>
              <a:cs typeface="Comic Sans MS"/>
              <a:sym typeface="Comic Sans MS"/>
            </a:endParaRPr>
          </a:p>
        </p:txBody>
      </p:sp>
      <p:sp>
        <p:nvSpPr>
          <p:cNvPr id="83" name="Google Shape;83;p3"/>
          <p:cNvSpPr txBox="1"/>
          <p:nvPr/>
        </p:nvSpPr>
        <p:spPr>
          <a:xfrm>
            <a:off x="2722814" y="6198534"/>
            <a:ext cx="19656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dirty="0" err="1">
                <a:solidFill>
                  <a:schemeClr val="accent6"/>
                </a:solidFill>
                <a:latin typeface="Comic Sans MS"/>
                <a:ea typeface="Comic Sans MS"/>
                <a:cs typeface="Comic Sans MS"/>
                <a:sym typeface="Comic Sans MS"/>
              </a:rPr>
              <a:t>Ilustrasi</a:t>
            </a:r>
            <a:r>
              <a:rPr lang="en-GB" sz="1000" dirty="0">
                <a:solidFill>
                  <a:schemeClr val="accent6"/>
                </a:solidFill>
                <a:latin typeface="Comic Sans MS"/>
                <a:ea typeface="Comic Sans MS"/>
                <a:cs typeface="Comic Sans MS"/>
                <a:sym typeface="Comic Sans MS"/>
              </a:rPr>
              <a:t> oleh</a:t>
            </a:r>
            <a:r>
              <a:rPr lang="en-GB" sz="1000" b="0" i="0" u="none" strike="noStrike" cap="none" dirty="0">
                <a:solidFill>
                  <a:schemeClr val="accent6"/>
                </a:solidFill>
                <a:latin typeface="Comic Sans MS"/>
                <a:ea typeface="Comic Sans MS"/>
                <a:cs typeface="Comic Sans MS"/>
                <a:sym typeface="Comic Sans MS"/>
              </a:rPr>
              <a:t> Toby Newsome</a:t>
            </a:r>
            <a:endParaRPr sz="1000" dirty="0">
              <a:solidFill>
                <a:schemeClr val="accent6"/>
              </a:solidFill>
              <a:latin typeface="Comic Sans MS"/>
              <a:ea typeface="Comic Sans MS"/>
              <a:cs typeface="Comic Sans MS"/>
              <a:sym typeface="Comic Sans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30" descr="En bild som visar text, person&#10;&#10;Automatiskt genererad beskrivning"/>
          <p:cNvPicPr preferRelativeResize="0"/>
          <p:nvPr/>
        </p:nvPicPr>
        <p:blipFill rotWithShape="1">
          <a:blip r:embed="rId3">
            <a:alphaModFix/>
          </a:blip>
          <a:srcRect/>
          <a:stretch/>
        </p:blipFill>
        <p:spPr>
          <a:xfrm>
            <a:off x="3253340" y="568816"/>
            <a:ext cx="8332986" cy="5893200"/>
          </a:xfrm>
          <a:prstGeom prst="rect">
            <a:avLst/>
          </a:prstGeom>
          <a:noFill/>
          <a:ln>
            <a:noFill/>
          </a:ln>
        </p:spPr>
      </p:pic>
      <p:sp>
        <p:nvSpPr>
          <p:cNvPr id="318" name="Google Shape;318;p30"/>
          <p:cNvSpPr/>
          <p:nvPr/>
        </p:nvSpPr>
        <p:spPr>
          <a:xfrm>
            <a:off x="1145666" y="1320730"/>
            <a:ext cx="1033857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Menolak</a:t>
            </a:r>
            <a:endParaRPr sz="4000" dirty="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7" name="Google Shape;327;p31" descr="En bild som visar text&#10;&#10;Automatiskt genererad beskrivning"/>
          <p:cNvPicPr preferRelativeResize="0"/>
          <p:nvPr/>
        </p:nvPicPr>
        <p:blipFill rotWithShape="1">
          <a:blip r:embed="rId3">
            <a:alphaModFix/>
          </a:blip>
          <a:srcRect/>
          <a:stretch/>
        </p:blipFill>
        <p:spPr>
          <a:xfrm>
            <a:off x="3243000" y="571627"/>
            <a:ext cx="8332985" cy="5893200"/>
          </a:xfrm>
          <a:prstGeom prst="rect">
            <a:avLst/>
          </a:prstGeom>
          <a:noFill/>
          <a:ln>
            <a:noFill/>
          </a:ln>
        </p:spPr>
      </p:pic>
      <p:sp>
        <p:nvSpPr>
          <p:cNvPr id="328" name="Google Shape;328;p31"/>
          <p:cNvSpPr/>
          <p:nvPr/>
        </p:nvSpPr>
        <p:spPr>
          <a:xfrm>
            <a:off x="1145666" y="1320730"/>
            <a:ext cx="10338578"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Percaya</a:t>
            </a:r>
            <a:r>
              <a:rPr lang="en-GB" sz="4000" b="1" dirty="0">
                <a:solidFill>
                  <a:schemeClr val="dk1"/>
                </a:solidFill>
                <a:latin typeface="Calibri"/>
                <a:ea typeface="Calibri"/>
                <a:cs typeface="Calibri"/>
                <a:sym typeface="Calibri"/>
              </a:rPr>
              <a:t> dan</a:t>
            </a:r>
            <a:endParaRPr sz="40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menjadi</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bagian</a:t>
            </a:r>
            <a:endParaRPr sz="4000" dirty="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2"/>
          <p:cNvSpPr/>
          <p:nvPr/>
        </p:nvSpPr>
        <p:spPr>
          <a:xfrm>
            <a:off x="1145666" y="1320730"/>
            <a:ext cx="1033857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Berubah</a:t>
            </a:r>
            <a:endParaRPr sz="4000" dirty="0">
              <a:solidFill>
                <a:schemeClr val="dk1"/>
              </a:solidFill>
              <a:latin typeface="Calibri"/>
              <a:ea typeface="Calibri"/>
              <a:cs typeface="Calibri"/>
              <a:sym typeface="Calibri"/>
            </a:endParaRPr>
          </a:p>
        </p:txBody>
      </p:sp>
      <p:pic>
        <p:nvPicPr>
          <p:cNvPr id="337" name="Google Shape;337;p32" descr="En bild som visar text&#10;&#10;Automatiskt genererad beskrivning"/>
          <p:cNvPicPr preferRelativeResize="0"/>
          <p:nvPr/>
        </p:nvPicPr>
        <p:blipFill rotWithShape="1">
          <a:blip r:embed="rId3">
            <a:alphaModFix/>
          </a:blip>
          <a:srcRect/>
          <a:stretch/>
        </p:blipFill>
        <p:spPr>
          <a:xfrm>
            <a:off x="5189670" y="571627"/>
            <a:ext cx="3383231" cy="590581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344"/>
        <p:cNvGrpSpPr/>
        <p:nvPr/>
      </p:nvGrpSpPr>
      <p:grpSpPr>
        <a:xfrm>
          <a:off x="0" y="0"/>
          <a:ext cx="0" cy="0"/>
          <a:chOff x="0" y="0"/>
          <a:chExt cx="0" cy="0"/>
        </a:xfrm>
      </p:grpSpPr>
      <p:pic>
        <p:nvPicPr>
          <p:cNvPr id="345" name="Google Shape;345;p33"/>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346" name="Google Shape;346;p33"/>
          <p:cNvSpPr/>
          <p:nvPr/>
        </p:nvSpPr>
        <p:spPr>
          <a:xfrm>
            <a:off x="1145666" y="1320730"/>
            <a:ext cx="9814777"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a:solidFill>
                  <a:schemeClr val="dk1"/>
                </a:solidFill>
                <a:latin typeface="Calibri"/>
                <a:ea typeface="Calibri"/>
                <a:cs typeface="Calibri"/>
                <a:sym typeface="Calibri"/>
              </a:rPr>
              <a:t>ICCPR </a:t>
            </a:r>
            <a:r>
              <a:rPr lang="en-GB" sz="2800" dirty="0" err="1">
                <a:solidFill>
                  <a:schemeClr val="dk1"/>
                </a:solidFill>
                <a:latin typeface="Calibri"/>
                <a:ea typeface="Calibri"/>
                <a:cs typeface="Calibri"/>
                <a:sym typeface="Calibri"/>
              </a:rPr>
              <a:t>Pasal</a:t>
            </a:r>
            <a:r>
              <a:rPr lang="en-GB" sz="2800" dirty="0">
                <a:solidFill>
                  <a:schemeClr val="dk1"/>
                </a:solidFill>
                <a:latin typeface="Calibri"/>
                <a:ea typeface="Calibri"/>
                <a:cs typeface="Calibri"/>
                <a:sym typeface="Calibri"/>
              </a:rPr>
              <a:t> 18 </a:t>
            </a:r>
            <a:endParaRPr dirty="0"/>
          </a:p>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Hak</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ini</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meliputi</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kebebasan</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atas</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memiliki</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atau</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mengambil</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suatu</a:t>
            </a:r>
            <a:r>
              <a:rPr lang="en-GB" sz="4000" b="1" dirty="0">
                <a:solidFill>
                  <a:schemeClr val="dk1"/>
                </a:solidFill>
                <a:latin typeface="Calibri"/>
                <a:ea typeface="Calibri"/>
                <a:cs typeface="Calibri"/>
                <a:sym typeface="Calibri"/>
              </a:rPr>
              <a:t> agama </a:t>
            </a:r>
            <a:r>
              <a:rPr lang="en-GB" sz="4000" b="1" dirty="0" err="1">
                <a:solidFill>
                  <a:schemeClr val="dk1"/>
                </a:solidFill>
                <a:latin typeface="Calibri"/>
                <a:ea typeface="Calibri"/>
                <a:cs typeface="Calibri"/>
                <a:sym typeface="Calibri"/>
              </a:rPr>
              <a:t>atau</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keyakinan</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atas</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pilihannya</a:t>
            </a:r>
            <a:br>
              <a:rPr lang="en-GB" sz="2400" b="1" dirty="0">
                <a:solidFill>
                  <a:schemeClr val="dk1"/>
                </a:solidFill>
                <a:latin typeface="Calibri"/>
                <a:ea typeface="Calibri"/>
                <a:cs typeface="Calibri"/>
                <a:sym typeface="Calibri"/>
              </a:rPr>
            </a:br>
            <a:endParaRPr sz="24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800" dirty="0">
                <a:solidFill>
                  <a:schemeClr val="dk1"/>
                </a:solidFill>
                <a:latin typeface="Calibri"/>
                <a:ea typeface="Calibri"/>
                <a:cs typeface="Calibri"/>
                <a:sym typeface="Calibri"/>
              </a:rPr>
              <a:t>UDHR </a:t>
            </a:r>
            <a:r>
              <a:rPr lang="en-GB" sz="2800" dirty="0" err="1">
                <a:solidFill>
                  <a:schemeClr val="dk1"/>
                </a:solidFill>
                <a:latin typeface="Calibri"/>
                <a:ea typeface="Calibri"/>
                <a:cs typeface="Calibri"/>
                <a:sym typeface="Calibri"/>
              </a:rPr>
              <a:t>Pasal</a:t>
            </a:r>
            <a:r>
              <a:rPr lang="en-GB" sz="2800" dirty="0">
                <a:solidFill>
                  <a:schemeClr val="dk1"/>
                </a:solidFill>
                <a:latin typeface="Calibri"/>
                <a:ea typeface="Calibri"/>
                <a:cs typeface="Calibri"/>
                <a:sym typeface="Calibri"/>
              </a:rPr>
              <a:t> 18 </a:t>
            </a:r>
            <a:endParaRPr dirty="0"/>
          </a:p>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Hak</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ini</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meliputi</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kebebasan</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atas</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memiliki</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atau</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mengubah</a:t>
            </a:r>
            <a:r>
              <a:rPr lang="en-GB" sz="4000" b="1" dirty="0">
                <a:solidFill>
                  <a:schemeClr val="dk1"/>
                </a:solidFill>
                <a:latin typeface="Calibri"/>
                <a:ea typeface="Calibri"/>
                <a:cs typeface="Calibri"/>
                <a:sym typeface="Calibri"/>
              </a:rPr>
              <a:t> agama </a:t>
            </a:r>
            <a:r>
              <a:rPr lang="en-GB" sz="4000" b="1" dirty="0" err="1">
                <a:solidFill>
                  <a:schemeClr val="dk1"/>
                </a:solidFill>
                <a:latin typeface="Calibri"/>
                <a:ea typeface="Calibri"/>
                <a:cs typeface="Calibri"/>
                <a:sym typeface="Calibri"/>
              </a:rPr>
              <a:t>atau</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keyakinannya</a:t>
            </a:r>
            <a:endParaRPr sz="4000" b="1" dirty="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353"/>
        <p:cNvGrpSpPr/>
        <p:nvPr/>
      </p:nvGrpSpPr>
      <p:grpSpPr>
        <a:xfrm>
          <a:off x="0" y="0"/>
          <a:ext cx="0" cy="0"/>
          <a:chOff x="0" y="0"/>
          <a:chExt cx="0" cy="0"/>
        </a:xfrm>
      </p:grpSpPr>
      <p:pic>
        <p:nvPicPr>
          <p:cNvPr id="354" name="Google Shape;354;p34"/>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355" name="Google Shape;355;p34"/>
          <p:cNvSpPr/>
          <p:nvPr/>
        </p:nvSpPr>
        <p:spPr>
          <a:xfrm>
            <a:off x="1145666" y="1320730"/>
            <a:ext cx="10338578"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b="1" dirty="0" err="1">
                <a:solidFill>
                  <a:schemeClr val="dk1"/>
                </a:solidFill>
                <a:latin typeface="Calibri"/>
                <a:ea typeface="Calibri"/>
                <a:cs typeface="Calibri"/>
                <a:sym typeface="Calibri"/>
              </a:rPr>
              <a:t>Kebebasan</a:t>
            </a:r>
            <a:r>
              <a:rPr lang="en-GB" sz="4400" b="1" dirty="0">
                <a:solidFill>
                  <a:schemeClr val="dk1"/>
                </a:solidFill>
                <a:latin typeface="Calibri"/>
                <a:ea typeface="Calibri"/>
                <a:cs typeface="Calibri"/>
                <a:sym typeface="Calibri"/>
              </a:rPr>
              <a:t> </a:t>
            </a:r>
            <a:r>
              <a:rPr lang="en-GB" sz="4400" b="1" dirty="0" err="1">
                <a:solidFill>
                  <a:schemeClr val="dk1"/>
                </a:solidFill>
                <a:latin typeface="Calibri"/>
                <a:ea typeface="Calibri"/>
                <a:cs typeface="Calibri"/>
                <a:sym typeface="Calibri"/>
              </a:rPr>
              <a:t>batin</a:t>
            </a:r>
            <a:endParaRPr sz="4400" b="1" dirty="0">
              <a:solidFill>
                <a:schemeClr val="dk1"/>
              </a:solidFill>
              <a:latin typeface="Calibri"/>
              <a:ea typeface="Calibri"/>
              <a:cs typeface="Calibri"/>
              <a:sym typeface="Calibri"/>
            </a:endParaRPr>
          </a:p>
        </p:txBody>
      </p:sp>
      <p:pic>
        <p:nvPicPr>
          <p:cNvPr id="356" name="Google Shape;356;p34"/>
          <p:cNvPicPr preferRelativeResize="0"/>
          <p:nvPr/>
        </p:nvPicPr>
        <p:blipFill rotWithShape="1">
          <a:blip r:embed="rId4">
            <a:alphaModFix/>
          </a:blip>
          <a:srcRect/>
          <a:stretch/>
        </p:blipFill>
        <p:spPr>
          <a:xfrm>
            <a:off x="6468932" y="751300"/>
            <a:ext cx="3914273" cy="3190245"/>
          </a:xfrm>
          <a:prstGeom prst="rect">
            <a:avLst/>
          </a:prstGeom>
          <a:noFill/>
          <a:ln>
            <a:noFill/>
          </a:ln>
        </p:spPr>
      </p:pic>
      <p:pic>
        <p:nvPicPr>
          <p:cNvPr id="357" name="Google Shape;357;p34"/>
          <p:cNvPicPr preferRelativeResize="0"/>
          <p:nvPr/>
        </p:nvPicPr>
        <p:blipFill rotWithShape="1">
          <a:blip r:embed="rId5">
            <a:alphaModFix/>
          </a:blip>
          <a:srcRect/>
          <a:stretch/>
        </p:blipFill>
        <p:spPr>
          <a:xfrm>
            <a:off x="3539170" y="3238371"/>
            <a:ext cx="4156150" cy="286832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p35" descr="En bild som visar text, docka, tyg&#10;&#10;Automatiskt genererad beskrivning"/>
          <p:cNvPicPr preferRelativeResize="0"/>
          <p:nvPr/>
        </p:nvPicPr>
        <p:blipFill rotWithShape="1">
          <a:blip r:embed="rId3">
            <a:alphaModFix/>
          </a:blip>
          <a:srcRect l="5509" t="1051" r="5808"/>
          <a:stretch/>
        </p:blipFill>
        <p:spPr>
          <a:xfrm>
            <a:off x="3532741" y="568816"/>
            <a:ext cx="8332986" cy="5893200"/>
          </a:xfrm>
          <a:prstGeom prst="rect">
            <a:avLst/>
          </a:prstGeom>
          <a:noFill/>
          <a:ln>
            <a:noFill/>
          </a:ln>
        </p:spPr>
      </p:pic>
      <p:sp>
        <p:nvSpPr>
          <p:cNvPr id="366" name="Google Shape;366;p35"/>
          <p:cNvSpPr/>
          <p:nvPr/>
        </p:nvSpPr>
        <p:spPr>
          <a:xfrm>
            <a:off x="1145666" y="1320730"/>
            <a:ext cx="1033857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Praktikan</a:t>
            </a:r>
            <a:r>
              <a:rPr lang="en-GB" sz="4000" b="1" dirty="0">
                <a:solidFill>
                  <a:schemeClr val="dk1"/>
                </a:solidFill>
                <a:latin typeface="Calibri"/>
                <a:ea typeface="Calibri"/>
                <a:cs typeface="Calibri"/>
                <a:sym typeface="Calibri"/>
              </a:rPr>
              <a:t> </a:t>
            </a:r>
            <a:endParaRPr sz="4000" dirty="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373"/>
        <p:cNvGrpSpPr/>
        <p:nvPr/>
      </p:nvGrpSpPr>
      <p:grpSpPr>
        <a:xfrm>
          <a:off x="0" y="0"/>
          <a:ext cx="0" cy="0"/>
          <a:chOff x="0" y="0"/>
          <a:chExt cx="0" cy="0"/>
        </a:xfrm>
      </p:grpSpPr>
      <p:pic>
        <p:nvPicPr>
          <p:cNvPr id="374" name="Google Shape;374;p36"/>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375" name="Google Shape;375;p36"/>
          <p:cNvSpPr/>
          <p:nvPr/>
        </p:nvSpPr>
        <p:spPr>
          <a:xfrm>
            <a:off x="1145666" y="1320730"/>
            <a:ext cx="9768519" cy="50167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Hak</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ini</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meliputi</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kebebasan</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baik</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secara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individu</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maupun</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bersama-sama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dengan</a:t>
            </a:r>
            <a:r>
              <a:rPr lang="en-GB" sz="4000" b="1" dirty="0">
                <a:solidFill>
                  <a:schemeClr val="dk1"/>
                </a:solidFill>
                <a:latin typeface="Calibri"/>
                <a:ea typeface="Calibri"/>
                <a:cs typeface="Calibri"/>
                <a:sym typeface="Calibri"/>
              </a:rPr>
              <a:t> yang lain dan di </a:t>
            </a:r>
            <a:r>
              <a:rPr lang="en-GB" sz="4000" b="1" dirty="0" err="1">
                <a:solidFill>
                  <a:schemeClr val="dk1"/>
                </a:solidFill>
                <a:latin typeface="Calibri"/>
                <a:ea typeface="Calibri"/>
                <a:cs typeface="Calibri"/>
                <a:sym typeface="Calibri"/>
              </a:rPr>
              <a:t>tempat</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umum</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atau</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tertutup</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untuk</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menjalankan</a:t>
            </a:r>
            <a:r>
              <a:rPr lang="en-GB" sz="4000" b="1" dirty="0">
                <a:solidFill>
                  <a:schemeClr val="dk1"/>
                </a:solidFill>
                <a:latin typeface="Calibri"/>
                <a:ea typeface="Calibri"/>
                <a:cs typeface="Calibri"/>
                <a:sym typeface="Calibri"/>
              </a:rPr>
              <a:t> agama </a:t>
            </a:r>
            <a:r>
              <a:rPr lang="en-GB" sz="4000" b="1" dirty="0" err="1">
                <a:solidFill>
                  <a:schemeClr val="dk1"/>
                </a:solidFill>
                <a:latin typeface="Calibri"/>
                <a:ea typeface="Calibri"/>
                <a:cs typeface="Calibri"/>
                <a:sym typeface="Calibri"/>
              </a:rPr>
              <a:t>atau</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kepercayaannya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dalam</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peribadatan</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ketaatan</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pengamalan</a:t>
            </a:r>
            <a:r>
              <a:rPr lang="en-GB" sz="4000" b="1" dirty="0">
                <a:solidFill>
                  <a:schemeClr val="dk1"/>
                </a:solidFill>
                <a:latin typeface="Calibri"/>
                <a:ea typeface="Calibri"/>
                <a:cs typeface="Calibri"/>
                <a:sym typeface="Calibri"/>
              </a:rPr>
              <a:t> dan </a:t>
            </a:r>
            <a:r>
              <a:rPr lang="en-GB" sz="4000" b="1" dirty="0" err="1">
                <a:solidFill>
                  <a:schemeClr val="dk1"/>
                </a:solidFill>
                <a:latin typeface="Calibri"/>
                <a:ea typeface="Calibri"/>
                <a:cs typeface="Calibri"/>
                <a:sym typeface="Calibri"/>
              </a:rPr>
              <a:t>pengajaran</a:t>
            </a:r>
            <a:r>
              <a:rPr lang="en-GB" sz="4000" b="1" dirty="0">
                <a:solidFill>
                  <a:schemeClr val="dk1"/>
                </a:solidFill>
                <a:latin typeface="Calibri"/>
                <a:ea typeface="Calibri"/>
                <a:cs typeface="Calibri"/>
                <a:sym typeface="Calibri"/>
              </a:rPr>
              <a:t>.</a:t>
            </a:r>
            <a:endParaRPr sz="4000" dirty="0">
              <a:solidFill>
                <a:schemeClr val="dk1"/>
              </a:solidFill>
              <a:latin typeface="Calibri"/>
              <a:ea typeface="Calibri"/>
              <a:cs typeface="Calibri"/>
              <a:sym typeface="Calibri"/>
            </a:endParaRPr>
          </a:p>
          <a:p>
            <a:pPr marL="0" marR="0" lvl="0" indent="0" algn="l" rtl="0">
              <a:spcBef>
                <a:spcPts val="0"/>
              </a:spcBef>
              <a:spcAft>
                <a:spcPts val="0"/>
              </a:spcAft>
              <a:buNone/>
            </a:pPr>
            <a:endParaRPr sz="40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800" dirty="0" err="1">
                <a:solidFill>
                  <a:schemeClr val="dk1"/>
                </a:solidFill>
                <a:latin typeface="Calibri"/>
                <a:ea typeface="Calibri"/>
                <a:cs typeface="Calibri"/>
                <a:sym typeface="Calibri"/>
              </a:rPr>
              <a:t>Pasal</a:t>
            </a:r>
            <a:r>
              <a:rPr lang="en-GB" sz="2800" dirty="0">
                <a:solidFill>
                  <a:schemeClr val="dk1"/>
                </a:solidFill>
                <a:latin typeface="Calibri"/>
                <a:ea typeface="Calibri"/>
                <a:cs typeface="Calibri"/>
                <a:sym typeface="Calibri"/>
              </a:rPr>
              <a:t> 18 </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37"/>
          <p:cNvPicPr preferRelativeResize="0"/>
          <p:nvPr/>
        </p:nvPicPr>
        <p:blipFill rotWithShape="1">
          <a:blip r:embed="rId3">
            <a:alphaModFix/>
          </a:blip>
          <a:srcRect/>
          <a:stretch/>
        </p:blipFill>
        <p:spPr>
          <a:xfrm>
            <a:off x="4486210" y="1475548"/>
            <a:ext cx="3414754" cy="2356661"/>
          </a:xfrm>
          <a:prstGeom prst="rect">
            <a:avLst/>
          </a:prstGeom>
          <a:noFill/>
          <a:ln>
            <a:noFill/>
          </a:ln>
        </p:spPr>
      </p:pic>
      <p:pic>
        <p:nvPicPr>
          <p:cNvPr id="384" name="Google Shape;384;p37"/>
          <p:cNvPicPr preferRelativeResize="0"/>
          <p:nvPr/>
        </p:nvPicPr>
        <p:blipFill rotWithShape="1">
          <a:blip r:embed="rId4">
            <a:alphaModFix/>
          </a:blip>
          <a:srcRect/>
          <a:stretch/>
        </p:blipFill>
        <p:spPr>
          <a:xfrm>
            <a:off x="-11749" y="0"/>
            <a:ext cx="12192000" cy="228600"/>
          </a:xfrm>
          <a:prstGeom prst="rect">
            <a:avLst/>
          </a:prstGeom>
          <a:noFill/>
          <a:ln>
            <a:noFill/>
          </a:ln>
        </p:spPr>
      </p:pic>
      <p:pic>
        <p:nvPicPr>
          <p:cNvPr id="385" name="Google Shape;385;p37"/>
          <p:cNvPicPr preferRelativeResize="0"/>
          <p:nvPr/>
        </p:nvPicPr>
        <p:blipFill rotWithShape="1">
          <a:blip r:embed="rId5">
            <a:alphaModFix/>
          </a:blip>
          <a:srcRect/>
          <a:stretch/>
        </p:blipFill>
        <p:spPr>
          <a:xfrm>
            <a:off x="851925" y="1088666"/>
            <a:ext cx="2860557" cy="1839910"/>
          </a:xfrm>
          <a:prstGeom prst="rect">
            <a:avLst/>
          </a:prstGeom>
          <a:noFill/>
          <a:ln>
            <a:noFill/>
          </a:ln>
        </p:spPr>
      </p:pic>
      <p:pic>
        <p:nvPicPr>
          <p:cNvPr id="386" name="Google Shape;386;p37"/>
          <p:cNvPicPr preferRelativeResize="0"/>
          <p:nvPr/>
        </p:nvPicPr>
        <p:blipFill rotWithShape="1">
          <a:blip r:embed="rId6">
            <a:alphaModFix/>
          </a:blip>
          <a:srcRect/>
          <a:stretch/>
        </p:blipFill>
        <p:spPr>
          <a:xfrm>
            <a:off x="8719483" y="3464637"/>
            <a:ext cx="2555259" cy="2292507"/>
          </a:xfrm>
          <a:prstGeom prst="rect">
            <a:avLst/>
          </a:prstGeom>
          <a:noFill/>
          <a:ln>
            <a:noFill/>
          </a:ln>
        </p:spPr>
      </p:pic>
      <p:pic>
        <p:nvPicPr>
          <p:cNvPr id="387" name="Google Shape;387;p37"/>
          <p:cNvPicPr preferRelativeResize="0"/>
          <p:nvPr/>
        </p:nvPicPr>
        <p:blipFill rotWithShape="1">
          <a:blip r:embed="rId7">
            <a:alphaModFix/>
          </a:blip>
          <a:srcRect/>
          <a:stretch/>
        </p:blipFill>
        <p:spPr>
          <a:xfrm>
            <a:off x="4806621" y="4610501"/>
            <a:ext cx="2766173" cy="1808238"/>
          </a:xfrm>
          <a:prstGeom prst="rect">
            <a:avLst/>
          </a:prstGeom>
          <a:noFill/>
          <a:ln>
            <a:noFill/>
          </a:ln>
        </p:spPr>
      </p:pic>
      <p:pic>
        <p:nvPicPr>
          <p:cNvPr id="388" name="Google Shape;388;p37"/>
          <p:cNvPicPr preferRelativeResize="0"/>
          <p:nvPr/>
        </p:nvPicPr>
        <p:blipFill rotWithShape="1">
          <a:blip r:embed="rId8">
            <a:alphaModFix/>
          </a:blip>
          <a:srcRect/>
          <a:stretch/>
        </p:blipFill>
        <p:spPr>
          <a:xfrm>
            <a:off x="1491086" y="3476827"/>
            <a:ext cx="1828127" cy="2292507"/>
          </a:xfrm>
          <a:prstGeom prst="rect">
            <a:avLst/>
          </a:prstGeom>
          <a:noFill/>
          <a:ln>
            <a:noFill/>
          </a:ln>
        </p:spPr>
      </p:pic>
      <p:pic>
        <p:nvPicPr>
          <p:cNvPr id="389" name="Google Shape;389;p37" descr="En bild som visar text&#10;&#10;Automatiskt genererad beskrivning"/>
          <p:cNvPicPr preferRelativeResize="0"/>
          <p:nvPr/>
        </p:nvPicPr>
        <p:blipFill rotWithShape="1">
          <a:blip r:embed="rId9">
            <a:alphaModFix/>
          </a:blip>
          <a:srcRect/>
          <a:stretch/>
        </p:blipFill>
        <p:spPr>
          <a:xfrm>
            <a:off x="8922683" y="1100856"/>
            <a:ext cx="1517457" cy="19556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396"/>
        <p:cNvGrpSpPr/>
        <p:nvPr/>
      </p:nvGrpSpPr>
      <p:grpSpPr>
        <a:xfrm>
          <a:off x="0" y="0"/>
          <a:ext cx="0" cy="0"/>
          <a:chOff x="0" y="0"/>
          <a:chExt cx="0" cy="0"/>
        </a:xfrm>
      </p:grpSpPr>
      <p:pic>
        <p:nvPicPr>
          <p:cNvPr id="397" name="Google Shape;397;p38"/>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398" name="Google Shape;398;p38" descr="En bild som visar text, yxa, visitkort, vektorgrafik&#10;&#10;Automatiskt genererad beskrivning"/>
          <p:cNvPicPr preferRelativeResize="0"/>
          <p:nvPr/>
        </p:nvPicPr>
        <p:blipFill rotWithShape="1">
          <a:blip r:embed="rId4">
            <a:alphaModFix/>
          </a:blip>
          <a:srcRect/>
          <a:stretch/>
        </p:blipFill>
        <p:spPr>
          <a:xfrm rot="1285175">
            <a:off x="4983721" y="1507017"/>
            <a:ext cx="1839551" cy="384396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405"/>
        <p:cNvGrpSpPr/>
        <p:nvPr/>
      </p:nvGrpSpPr>
      <p:grpSpPr>
        <a:xfrm>
          <a:off x="0" y="0"/>
          <a:ext cx="0" cy="0"/>
          <a:chOff x="0" y="0"/>
          <a:chExt cx="0" cy="0"/>
        </a:xfrm>
      </p:grpSpPr>
      <p:pic>
        <p:nvPicPr>
          <p:cNvPr id="406" name="Google Shape;406;p39"/>
          <p:cNvPicPr preferRelativeResize="0"/>
          <p:nvPr/>
        </p:nvPicPr>
        <p:blipFill rotWithShape="1">
          <a:blip r:embed="rId3">
            <a:alphaModFix/>
          </a:blip>
          <a:srcRect/>
          <a:stretch/>
        </p:blipFill>
        <p:spPr>
          <a:xfrm>
            <a:off x="5298187" y="982979"/>
            <a:ext cx="6279898" cy="5166361"/>
          </a:xfrm>
          <a:prstGeom prst="rect">
            <a:avLst/>
          </a:prstGeom>
          <a:noFill/>
          <a:ln>
            <a:noFill/>
          </a:ln>
        </p:spPr>
      </p:pic>
      <p:pic>
        <p:nvPicPr>
          <p:cNvPr id="407" name="Google Shape;407;p39"/>
          <p:cNvPicPr preferRelativeResize="0"/>
          <p:nvPr/>
        </p:nvPicPr>
        <p:blipFill rotWithShape="1">
          <a:blip r:embed="rId4">
            <a:alphaModFix/>
          </a:blip>
          <a:srcRect/>
          <a:stretch/>
        </p:blipFill>
        <p:spPr>
          <a:xfrm>
            <a:off x="-11749" y="0"/>
            <a:ext cx="12192000" cy="228600"/>
          </a:xfrm>
          <a:prstGeom prst="rect">
            <a:avLst/>
          </a:prstGeom>
          <a:noFill/>
          <a:ln>
            <a:noFill/>
          </a:ln>
        </p:spPr>
      </p:pic>
      <p:sp>
        <p:nvSpPr>
          <p:cNvPr id="408" name="Google Shape;408;p39"/>
          <p:cNvSpPr/>
          <p:nvPr/>
        </p:nvSpPr>
        <p:spPr>
          <a:xfrm>
            <a:off x="1145666" y="1320730"/>
            <a:ext cx="5328000"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Tanggung</a:t>
            </a:r>
            <a:r>
              <a:rPr lang="en-GB" sz="4000" b="1" dirty="0">
                <a:solidFill>
                  <a:schemeClr val="dk1"/>
                </a:solidFill>
                <a:latin typeface="Calibri"/>
                <a:ea typeface="Calibri"/>
                <a:cs typeface="Calibri"/>
                <a:sym typeface="Calibri"/>
              </a:rPr>
              <a:t> </a:t>
            </a:r>
          </a:p>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jawab</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manusia</a:t>
            </a:r>
            <a:r>
              <a:rPr lang="en-GB" sz="4000" b="1" dirty="0">
                <a:solidFill>
                  <a:schemeClr val="dk1"/>
                </a:solidFill>
                <a:latin typeface="Calibri"/>
                <a:ea typeface="Calibri"/>
                <a:cs typeface="Calibri"/>
                <a:sym typeface="Calibri"/>
              </a:rPr>
              <a:t> </a:t>
            </a:r>
            <a:endParaRPr sz="4000" dirty="0"/>
          </a:p>
        </p:txBody>
      </p:sp>
      <p:pic>
        <p:nvPicPr>
          <p:cNvPr id="409" name="Google Shape;409;p39" descr="En bild som visar text, yxa, visitkort, vektorgrafik&#10;&#10;Automatiskt genererad beskrivning"/>
          <p:cNvPicPr preferRelativeResize="0"/>
          <p:nvPr/>
        </p:nvPicPr>
        <p:blipFill rotWithShape="1">
          <a:blip r:embed="rId5">
            <a:alphaModFix/>
          </a:blip>
          <a:srcRect/>
          <a:stretch/>
        </p:blipFill>
        <p:spPr>
          <a:xfrm rot="1328155">
            <a:off x="7575352" y="2969510"/>
            <a:ext cx="1111746" cy="2323131"/>
          </a:xfrm>
          <a:prstGeom prst="rect">
            <a:avLst/>
          </a:prstGeom>
          <a:noFill/>
          <a:ln>
            <a:noFill/>
          </a:ln>
        </p:spPr>
      </p:pic>
      <p:pic>
        <p:nvPicPr>
          <p:cNvPr id="410" name="Google Shape;410;p39"/>
          <p:cNvPicPr preferRelativeResize="0"/>
          <p:nvPr/>
        </p:nvPicPr>
        <p:blipFill rotWithShape="1">
          <a:blip r:embed="rId6">
            <a:alphaModFix/>
          </a:blip>
          <a:srcRect/>
          <a:stretch/>
        </p:blipFill>
        <p:spPr>
          <a:xfrm>
            <a:off x="1303751" y="3263749"/>
            <a:ext cx="3437764" cy="237254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90"/>
        <p:cNvGrpSpPr/>
        <p:nvPr/>
      </p:nvGrpSpPr>
      <p:grpSpPr>
        <a:xfrm>
          <a:off x="0" y="0"/>
          <a:ext cx="0" cy="0"/>
          <a:chOff x="0" y="0"/>
          <a:chExt cx="0" cy="0"/>
        </a:xfrm>
      </p:grpSpPr>
      <p:pic>
        <p:nvPicPr>
          <p:cNvPr id="91" name="Google Shape;91;p4"/>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40"/>
          <p:cNvPicPr preferRelativeResize="0"/>
          <p:nvPr/>
        </p:nvPicPr>
        <p:blipFill rotWithShape="1">
          <a:blip r:embed="rId3">
            <a:alphaModFix/>
          </a:blip>
          <a:srcRect/>
          <a:stretch/>
        </p:blipFill>
        <p:spPr>
          <a:xfrm>
            <a:off x="5298187" y="982979"/>
            <a:ext cx="6279898" cy="5166361"/>
          </a:xfrm>
          <a:prstGeom prst="rect">
            <a:avLst/>
          </a:prstGeom>
          <a:noFill/>
          <a:ln>
            <a:noFill/>
          </a:ln>
        </p:spPr>
      </p:pic>
      <p:pic>
        <p:nvPicPr>
          <p:cNvPr id="419" name="Google Shape;419;p40"/>
          <p:cNvPicPr preferRelativeResize="0"/>
          <p:nvPr/>
        </p:nvPicPr>
        <p:blipFill rotWithShape="1">
          <a:blip r:embed="rId4">
            <a:alphaModFix/>
          </a:blip>
          <a:srcRect/>
          <a:stretch/>
        </p:blipFill>
        <p:spPr>
          <a:xfrm>
            <a:off x="-11749" y="0"/>
            <a:ext cx="12192000" cy="228600"/>
          </a:xfrm>
          <a:prstGeom prst="rect">
            <a:avLst/>
          </a:prstGeom>
          <a:noFill/>
          <a:ln>
            <a:noFill/>
          </a:ln>
        </p:spPr>
      </p:pic>
      <p:sp>
        <p:nvSpPr>
          <p:cNvPr id="420" name="Google Shape;420;p40"/>
          <p:cNvSpPr/>
          <p:nvPr/>
        </p:nvSpPr>
        <p:spPr>
          <a:xfrm>
            <a:off x="1145666" y="1320730"/>
            <a:ext cx="5328000" cy="21851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Tidak</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boleh</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ada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pemaksaan</a:t>
            </a:r>
            <a:r>
              <a:rPr lang="en-GB" sz="4000" b="1" dirty="0">
                <a:solidFill>
                  <a:schemeClr val="dk1"/>
                </a:solidFill>
                <a:latin typeface="Calibri"/>
                <a:ea typeface="Calibri"/>
                <a:cs typeface="Calibri"/>
                <a:sym typeface="Calibri"/>
              </a:rPr>
              <a:t>.</a:t>
            </a:r>
            <a:endParaRPr sz="4000" dirty="0">
              <a:solidFill>
                <a:schemeClr val="dk1"/>
              </a:solidFill>
              <a:latin typeface="Calibri"/>
              <a:ea typeface="Calibri"/>
              <a:cs typeface="Calibri"/>
              <a:sym typeface="Calibri"/>
            </a:endParaRPr>
          </a:p>
          <a:p>
            <a:endParaRPr lang="en-GB" sz="280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GB" sz="2800" dirty="0" err="1">
                <a:solidFill>
                  <a:schemeClr val="dk1"/>
                </a:solidFill>
                <a:latin typeface="Calibri"/>
                <a:ea typeface="Calibri"/>
                <a:cs typeface="Calibri"/>
                <a:sym typeface="Calibri"/>
              </a:rPr>
              <a:t>Pasal</a:t>
            </a:r>
            <a:r>
              <a:rPr lang="en-GB" sz="2800" dirty="0">
                <a:solidFill>
                  <a:schemeClr val="dk1"/>
                </a:solidFill>
                <a:latin typeface="Calibri"/>
                <a:ea typeface="Calibri"/>
                <a:cs typeface="Calibri"/>
                <a:sym typeface="Calibri"/>
              </a:rPr>
              <a:t> 18 </a:t>
            </a:r>
            <a:r>
              <a:rPr lang="en-GB" sz="2800" b="1" dirty="0">
                <a:solidFill>
                  <a:schemeClr val="dk1"/>
                </a:solidFill>
                <a:latin typeface="Calibri"/>
                <a:ea typeface="Calibri"/>
                <a:cs typeface="Calibri"/>
                <a:sym typeface="Calibri"/>
              </a:rPr>
              <a:t> </a:t>
            </a:r>
            <a:endParaRPr dirty="0"/>
          </a:p>
        </p:txBody>
      </p:sp>
      <p:pic>
        <p:nvPicPr>
          <p:cNvPr id="421" name="Google Shape;421;p40"/>
          <p:cNvPicPr preferRelativeResize="0"/>
          <p:nvPr/>
        </p:nvPicPr>
        <p:blipFill rotWithShape="1">
          <a:blip r:embed="rId5">
            <a:alphaModFix/>
          </a:blip>
          <a:srcRect/>
          <a:stretch/>
        </p:blipFill>
        <p:spPr>
          <a:xfrm>
            <a:off x="7374221" y="3571904"/>
            <a:ext cx="2226979" cy="163701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428"/>
        <p:cNvGrpSpPr/>
        <p:nvPr/>
      </p:nvGrpSpPr>
      <p:grpSpPr>
        <a:xfrm>
          <a:off x="0" y="0"/>
          <a:ext cx="0" cy="0"/>
          <a:chOff x="0" y="0"/>
          <a:chExt cx="0" cy="0"/>
        </a:xfrm>
      </p:grpSpPr>
      <p:pic>
        <p:nvPicPr>
          <p:cNvPr id="429" name="Google Shape;429;p41"/>
          <p:cNvPicPr preferRelativeResize="0"/>
          <p:nvPr/>
        </p:nvPicPr>
        <p:blipFill rotWithShape="1">
          <a:blip r:embed="rId3">
            <a:alphaModFix/>
          </a:blip>
          <a:srcRect/>
          <a:stretch/>
        </p:blipFill>
        <p:spPr>
          <a:xfrm>
            <a:off x="5298187" y="982979"/>
            <a:ext cx="6279898" cy="5166361"/>
          </a:xfrm>
          <a:prstGeom prst="rect">
            <a:avLst/>
          </a:prstGeom>
          <a:noFill/>
          <a:ln>
            <a:noFill/>
          </a:ln>
        </p:spPr>
      </p:pic>
      <p:pic>
        <p:nvPicPr>
          <p:cNvPr id="430" name="Google Shape;430;p41"/>
          <p:cNvPicPr preferRelativeResize="0"/>
          <p:nvPr/>
        </p:nvPicPr>
        <p:blipFill rotWithShape="1">
          <a:blip r:embed="rId4">
            <a:alphaModFix/>
          </a:blip>
          <a:srcRect/>
          <a:stretch/>
        </p:blipFill>
        <p:spPr>
          <a:xfrm>
            <a:off x="-11749" y="0"/>
            <a:ext cx="12192000" cy="228600"/>
          </a:xfrm>
          <a:prstGeom prst="rect">
            <a:avLst/>
          </a:prstGeom>
          <a:noFill/>
          <a:ln>
            <a:noFill/>
          </a:ln>
        </p:spPr>
      </p:pic>
      <p:sp>
        <p:nvSpPr>
          <p:cNvPr id="431" name="Google Shape;431;p41"/>
          <p:cNvSpPr/>
          <p:nvPr/>
        </p:nvSpPr>
        <p:spPr>
          <a:xfrm>
            <a:off x="1158366" y="1333430"/>
            <a:ext cx="5328000" cy="21851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Tidak</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boleh</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ada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diskriminasi</a:t>
            </a:r>
            <a:r>
              <a:rPr lang="en-GB" sz="4000" b="1" dirty="0">
                <a:solidFill>
                  <a:schemeClr val="dk1"/>
                </a:solidFill>
                <a:latin typeface="Calibri"/>
                <a:ea typeface="Calibri"/>
                <a:cs typeface="Calibri"/>
                <a:sym typeface="Calibri"/>
              </a:rPr>
              <a:t>. </a:t>
            </a:r>
            <a:endParaRPr sz="4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800" dirty="0">
                <a:solidFill>
                  <a:schemeClr val="dk1"/>
                </a:solidFill>
                <a:latin typeface="Calibri"/>
                <a:ea typeface="Calibri"/>
                <a:cs typeface="Calibri"/>
                <a:sym typeface="Calibri"/>
              </a:rPr>
              <a:t>Pasal 2 </a:t>
            </a:r>
            <a:r>
              <a:rPr lang="en-GB" sz="2800" b="1" dirty="0">
                <a:solidFill>
                  <a:schemeClr val="dk1"/>
                </a:solidFill>
                <a:latin typeface="Calibri"/>
                <a:ea typeface="Calibri"/>
                <a:cs typeface="Calibri"/>
                <a:sym typeface="Calibri"/>
              </a:rPr>
              <a:t> </a:t>
            </a:r>
            <a:endParaRPr dirty="0"/>
          </a:p>
        </p:txBody>
      </p:sp>
      <p:pic>
        <p:nvPicPr>
          <p:cNvPr id="432" name="Google Shape;432;p41"/>
          <p:cNvPicPr preferRelativeResize="0"/>
          <p:nvPr/>
        </p:nvPicPr>
        <p:blipFill rotWithShape="1">
          <a:blip r:embed="rId5">
            <a:alphaModFix/>
          </a:blip>
          <a:srcRect/>
          <a:stretch/>
        </p:blipFill>
        <p:spPr>
          <a:xfrm>
            <a:off x="6940551" y="3531869"/>
            <a:ext cx="2480104" cy="168039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439"/>
        <p:cNvGrpSpPr/>
        <p:nvPr/>
      </p:nvGrpSpPr>
      <p:grpSpPr>
        <a:xfrm>
          <a:off x="0" y="0"/>
          <a:ext cx="0" cy="0"/>
          <a:chOff x="0" y="0"/>
          <a:chExt cx="0" cy="0"/>
        </a:xfrm>
      </p:grpSpPr>
      <p:pic>
        <p:nvPicPr>
          <p:cNvPr id="440" name="Google Shape;440;p42"/>
          <p:cNvPicPr preferRelativeResize="0"/>
          <p:nvPr/>
        </p:nvPicPr>
        <p:blipFill rotWithShape="1">
          <a:blip r:embed="rId3">
            <a:alphaModFix/>
          </a:blip>
          <a:srcRect/>
          <a:stretch/>
        </p:blipFill>
        <p:spPr>
          <a:xfrm>
            <a:off x="5298187" y="982979"/>
            <a:ext cx="6279898" cy="5166361"/>
          </a:xfrm>
          <a:prstGeom prst="rect">
            <a:avLst/>
          </a:prstGeom>
          <a:noFill/>
          <a:ln>
            <a:noFill/>
          </a:ln>
        </p:spPr>
      </p:pic>
      <p:pic>
        <p:nvPicPr>
          <p:cNvPr id="441" name="Google Shape;441;p42"/>
          <p:cNvPicPr preferRelativeResize="0"/>
          <p:nvPr/>
        </p:nvPicPr>
        <p:blipFill rotWithShape="1">
          <a:blip r:embed="rId4">
            <a:alphaModFix/>
          </a:blip>
          <a:srcRect/>
          <a:stretch/>
        </p:blipFill>
        <p:spPr>
          <a:xfrm>
            <a:off x="-11749" y="0"/>
            <a:ext cx="12192000" cy="228600"/>
          </a:xfrm>
          <a:prstGeom prst="rect">
            <a:avLst/>
          </a:prstGeom>
          <a:noFill/>
          <a:ln>
            <a:noFill/>
          </a:ln>
        </p:spPr>
      </p:pic>
      <p:sp>
        <p:nvSpPr>
          <p:cNvPr id="442" name="Google Shape;442;p42"/>
          <p:cNvSpPr/>
          <p:nvPr/>
        </p:nvSpPr>
        <p:spPr>
          <a:xfrm>
            <a:off x="1145666" y="1320730"/>
            <a:ext cx="5110755" cy="40318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Tidak</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ada</a:t>
            </a:r>
            <a:r>
              <a:rPr lang="en-GB" sz="4000" b="1" dirty="0">
                <a:solidFill>
                  <a:schemeClr val="dk1"/>
                </a:solidFill>
                <a:latin typeface="Calibri"/>
                <a:ea typeface="Calibri"/>
                <a:cs typeface="Calibri"/>
                <a:sym typeface="Calibri"/>
              </a:rPr>
              <a:t> yang </a:t>
            </a:r>
            <a:r>
              <a:rPr lang="en-GB" sz="4000" b="1" dirty="0" err="1">
                <a:solidFill>
                  <a:schemeClr val="dk1"/>
                </a:solidFill>
                <a:latin typeface="Calibri"/>
                <a:ea typeface="Calibri"/>
                <a:cs typeface="Calibri"/>
                <a:sym typeface="Calibri"/>
              </a:rPr>
              <a:t>boleh</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menggunakan</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hak</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seseorang</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untuk</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melenyapkan</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hak</a:t>
            </a:r>
            <a:r>
              <a:rPr lang="en-GB" sz="4000" b="1" dirty="0">
                <a:solidFill>
                  <a:schemeClr val="dk1"/>
                </a:solidFill>
                <a:latin typeface="Calibri"/>
                <a:ea typeface="Calibri"/>
                <a:cs typeface="Calibri"/>
                <a:sym typeface="Calibri"/>
              </a:rPr>
              <a:t> orang lain. </a:t>
            </a:r>
            <a:endParaRPr sz="40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800" dirty="0" err="1">
                <a:solidFill>
                  <a:schemeClr val="dk1"/>
                </a:solidFill>
                <a:latin typeface="Calibri"/>
                <a:ea typeface="Calibri"/>
                <a:cs typeface="Calibri"/>
                <a:sym typeface="Calibri"/>
              </a:rPr>
              <a:t>Pasal</a:t>
            </a:r>
            <a:r>
              <a:rPr lang="en-GB" sz="2800" dirty="0">
                <a:solidFill>
                  <a:schemeClr val="dk1"/>
                </a:solidFill>
                <a:latin typeface="Calibri"/>
                <a:ea typeface="Calibri"/>
                <a:cs typeface="Calibri"/>
                <a:sym typeface="Calibri"/>
              </a:rPr>
              <a:t> 5 </a:t>
            </a:r>
            <a:endParaRPr dirty="0"/>
          </a:p>
        </p:txBody>
      </p:sp>
      <p:pic>
        <p:nvPicPr>
          <p:cNvPr id="443" name="Google Shape;443;p42" descr="En bild som visar hjälm&#10;&#10;Automatiskt genererad beskrivning"/>
          <p:cNvPicPr preferRelativeResize="0"/>
          <p:nvPr/>
        </p:nvPicPr>
        <p:blipFill rotWithShape="1">
          <a:blip r:embed="rId5">
            <a:alphaModFix/>
          </a:blip>
          <a:srcRect/>
          <a:stretch/>
        </p:blipFill>
        <p:spPr>
          <a:xfrm rot="991013">
            <a:off x="7342822" y="3357557"/>
            <a:ext cx="1941984" cy="175477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pic>
        <p:nvPicPr>
          <p:cNvPr id="451" name="Google Shape;451;p43"/>
          <p:cNvPicPr preferRelativeResize="0"/>
          <p:nvPr/>
        </p:nvPicPr>
        <p:blipFill rotWithShape="1">
          <a:blip r:embed="rId3">
            <a:alphaModFix/>
          </a:blip>
          <a:srcRect/>
          <a:stretch/>
        </p:blipFill>
        <p:spPr>
          <a:xfrm>
            <a:off x="6728059" y="891823"/>
            <a:ext cx="4128657" cy="4111455"/>
          </a:xfrm>
          <a:prstGeom prst="rect">
            <a:avLst/>
          </a:prstGeom>
          <a:noFill/>
          <a:ln>
            <a:noFill/>
          </a:ln>
        </p:spPr>
      </p:pic>
      <p:pic>
        <p:nvPicPr>
          <p:cNvPr id="452" name="Google Shape;452;p43"/>
          <p:cNvPicPr preferRelativeResize="0"/>
          <p:nvPr/>
        </p:nvPicPr>
        <p:blipFill rotWithShape="1">
          <a:blip r:embed="rId4">
            <a:alphaModFix/>
          </a:blip>
          <a:srcRect/>
          <a:stretch/>
        </p:blipFill>
        <p:spPr>
          <a:xfrm>
            <a:off x="-11749" y="0"/>
            <a:ext cx="12192000" cy="228600"/>
          </a:xfrm>
          <a:prstGeom prst="rect">
            <a:avLst/>
          </a:prstGeom>
          <a:noFill/>
          <a:ln>
            <a:noFill/>
          </a:ln>
        </p:spPr>
      </p:pic>
      <p:pic>
        <p:nvPicPr>
          <p:cNvPr id="453" name="Google Shape;453;p43"/>
          <p:cNvPicPr preferRelativeResize="0"/>
          <p:nvPr/>
        </p:nvPicPr>
        <p:blipFill rotWithShape="1">
          <a:blip r:embed="rId5">
            <a:alphaModFix/>
          </a:blip>
          <a:srcRect/>
          <a:stretch/>
        </p:blipFill>
        <p:spPr>
          <a:xfrm>
            <a:off x="1479663" y="1681040"/>
            <a:ext cx="3603901" cy="2937283"/>
          </a:xfrm>
          <a:prstGeom prst="rect">
            <a:avLst/>
          </a:prstGeom>
          <a:noFill/>
          <a:ln>
            <a:noFill/>
          </a:ln>
        </p:spPr>
      </p:pic>
      <p:sp>
        <p:nvSpPr>
          <p:cNvPr id="454" name="Google Shape;454;p43"/>
          <p:cNvSpPr txBox="1"/>
          <p:nvPr/>
        </p:nvSpPr>
        <p:spPr>
          <a:xfrm>
            <a:off x="854526" y="5281780"/>
            <a:ext cx="5229725"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Tidak</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ada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pembatasan</a:t>
            </a:r>
            <a:r>
              <a:rPr lang="en-GB" sz="4000" b="1" dirty="0">
                <a:solidFill>
                  <a:schemeClr val="dk1"/>
                </a:solidFill>
                <a:latin typeface="Calibri"/>
                <a:ea typeface="Calibri"/>
                <a:cs typeface="Calibri"/>
                <a:sym typeface="Calibri"/>
              </a:rPr>
              <a:t>!</a:t>
            </a:r>
            <a:endParaRPr sz="4000" dirty="0"/>
          </a:p>
        </p:txBody>
      </p:sp>
      <p:sp>
        <p:nvSpPr>
          <p:cNvPr id="455" name="Google Shape;455;p43"/>
          <p:cNvSpPr txBox="1"/>
          <p:nvPr/>
        </p:nvSpPr>
        <p:spPr>
          <a:xfrm>
            <a:off x="6932312" y="5312578"/>
            <a:ext cx="4405162"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chemeClr val="dk1"/>
                </a:solidFill>
                <a:latin typeface="Calibri"/>
                <a:ea typeface="Calibri"/>
                <a:cs typeface="Calibri"/>
                <a:sym typeface="Calibri"/>
              </a:rPr>
              <a:t>Batasan-Batasan? </a:t>
            </a:r>
            <a:endParaRPr sz="40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4"/>
          <p:cNvSpPr/>
          <p:nvPr/>
        </p:nvSpPr>
        <p:spPr>
          <a:xfrm>
            <a:off x="1145666" y="1320730"/>
            <a:ext cx="9136398" cy="44627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dk1"/>
                </a:solidFill>
                <a:latin typeface="Calibri"/>
                <a:ea typeface="Calibri"/>
                <a:cs typeface="Calibri"/>
                <a:sym typeface="Calibri"/>
              </a:rPr>
              <a:t>Batasan </a:t>
            </a:r>
            <a:r>
              <a:rPr lang="en-GB" sz="4000" b="1" dirty="0" err="1">
                <a:solidFill>
                  <a:schemeClr val="dk1"/>
                </a:solidFill>
                <a:latin typeface="Calibri"/>
                <a:ea typeface="Calibri"/>
                <a:cs typeface="Calibri"/>
                <a:sym typeface="Calibri"/>
              </a:rPr>
              <a:t>harus</a:t>
            </a:r>
            <a:r>
              <a:rPr lang="en-GB" sz="4000" b="1" dirty="0">
                <a:solidFill>
                  <a:schemeClr val="dk1"/>
                </a:solidFill>
                <a:latin typeface="Calibri"/>
                <a:ea typeface="Calibri"/>
                <a:cs typeface="Calibri"/>
                <a:sym typeface="Calibri"/>
              </a:rPr>
              <a:t>: </a:t>
            </a:r>
            <a:endParaRPr sz="40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dirty="0">
                <a:solidFill>
                  <a:schemeClr val="dk1"/>
                </a:solidFill>
                <a:latin typeface="Calibri"/>
                <a:ea typeface="Calibri"/>
                <a:cs typeface="Calibri"/>
                <a:sym typeface="Calibri"/>
              </a:rPr>
              <a:t> </a:t>
            </a:r>
            <a:endParaRPr sz="3600" dirty="0">
              <a:solidFill>
                <a:schemeClr val="dk1"/>
              </a:solidFill>
              <a:latin typeface="Calibri"/>
              <a:ea typeface="Calibri"/>
              <a:cs typeface="Calibri"/>
              <a:sym typeface="Calibri"/>
            </a:endParaRPr>
          </a:p>
          <a:p>
            <a:pPr marL="742950" marR="0" lvl="0" indent="-742950" algn="l" rtl="0">
              <a:spcBef>
                <a:spcPts val="0"/>
              </a:spcBef>
              <a:spcAft>
                <a:spcPts val="0"/>
              </a:spcAft>
              <a:buClr>
                <a:schemeClr val="dk1"/>
              </a:buClr>
              <a:buSzPts val="3600"/>
              <a:buFont typeface="Calibri"/>
              <a:buAutoNum type="arabicPeriod"/>
            </a:pPr>
            <a:r>
              <a:rPr lang="en-GB" sz="3200" dirty="0" err="1">
                <a:solidFill>
                  <a:schemeClr val="dk1"/>
                </a:solidFill>
                <a:latin typeface="Calibri"/>
                <a:ea typeface="Calibri"/>
                <a:cs typeface="Calibri"/>
                <a:sym typeface="Calibri"/>
              </a:rPr>
              <a:t>Tertulis</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dalam</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undang-undang</a:t>
            </a:r>
            <a:r>
              <a:rPr lang="en-GB" sz="3200" dirty="0">
                <a:solidFill>
                  <a:schemeClr val="dk1"/>
                </a:solidFill>
                <a:latin typeface="Calibri"/>
                <a:ea typeface="Calibri"/>
                <a:cs typeface="Calibri"/>
                <a:sym typeface="Calibri"/>
              </a:rPr>
              <a:t> </a:t>
            </a:r>
            <a:endParaRPr sz="3200" dirty="0"/>
          </a:p>
          <a:p>
            <a:pPr marL="742950" marR="0" lvl="0" indent="-742950" algn="l" rtl="0">
              <a:spcBef>
                <a:spcPts val="0"/>
              </a:spcBef>
              <a:spcAft>
                <a:spcPts val="0"/>
              </a:spcAft>
              <a:buClr>
                <a:schemeClr val="dk1"/>
              </a:buClr>
              <a:buSzPts val="3600"/>
              <a:buFont typeface="Calibri"/>
              <a:buAutoNum type="arabicPeriod"/>
            </a:pPr>
            <a:r>
              <a:rPr lang="en-GB" sz="3200" dirty="0" err="1">
                <a:solidFill>
                  <a:schemeClr val="dk1"/>
                </a:solidFill>
                <a:latin typeface="Calibri"/>
                <a:ea typeface="Calibri"/>
                <a:cs typeface="Calibri"/>
                <a:sym typeface="Calibri"/>
              </a:rPr>
              <a:t>Proporsional</a:t>
            </a:r>
            <a:r>
              <a:rPr lang="en-GB" sz="3200" dirty="0">
                <a:solidFill>
                  <a:schemeClr val="dk1"/>
                </a:solidFill>
                <a:latin typeface="Calibri"/>
                <a:ea typeface="Calibri"/>
                <a:cs typeface="Calibri"/>
                <a:sym typeface="Calibri"/>
              </a:rPr>
              <a:t> </a:t>
            </a:r>
            <a:endParaRPr sz="3200" dirty="0"/>
          </a:p>
          <a:p>
            <a:pPr marL="742950" marR="0" lvl="0" indent="-742950" algn="l" rtl="0">
              <a:spcBef>
                <a:spcPts val="0"/>
              </a:spcBef>
              <a:spcAft>
                <a:spcPts val="0"/>
              </a:spcAft>
              <a:buClr>
                <a:schemeClr val="dk1"/>
              </a:buClr>
              <a:buSzPts val="3600"/>
              <a:buFont typeface="Calibri"/>
              <a:buAutoNum type="arabicPeriod"/>
            </a:pPr>
            <a:r>
              <a:rPr lang="en-GB" sz="3200" dirty="0" err="1">
                <a:solidFill>
                  <a:schemeClr val="dk1"/>
                </a:solidFill>
                <a:latin typeface="Calibri"/>
                <a:ea typeface="Calibri"/>
                <a:cs typeface="Calibri"/>
                <a:sym typeface="Calibri"/>
              </a:rPr>
              <a:t>Tidak</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diskriminatif</a:t>
            </a:r>
            <a:r>
              <a:rPr lang="en-GB" sz="3200" dirty="0">
                <a:solidFill>
                  <a:schemeClr val="dk1"/>
                </a:solidFill>
                <a:latin typeface="Calibri"/>
                <a:ea typeface="Calibri"/>
                <a:cs typeface="Calibri"/>
                <a:sym typeface="Calibri"/>
              </a:rPr>
              <a:t> </a:t>
            </a:r>
            <a:endParaRPr sz="3200" dirty="0"/>
          </a:p>
          <a:p>
            <a:pPr marL="742950" marR="0" lvl="0" indent="-742950" algn="l" rtl="0">
              <a:spcBef>
                <a:spcPts val="0"/>
              </a:spcBef>
              <a:spcAft>
                <a:spcPts val="0"/>
              </a:spcAft>
              <a:buClr>
                <a:schemeClr val="dk1"/>
              </a:buClr>
              <a:buSzPts val="3600"/>
              <a:buFont typeface="Calibri"/>
              <a:buAutoNum type="arabicPeriod"/>
            </a:pPr>
            <a:r>
              <a:rPr lang="en-GB" sz="3200" dirty="0" err="1">
                <a:solidFill>
                  <a:schemeClr val="dk1"/>
                </a:solidFill>
                <a:latin typeface="Calibri"/>
                <a:ea typeface="Calibri"/>
                <a:cs typeface="Calibri"/>
                <a:sym typeface="Calibri"/>
              </a:rPr>
              <a:t>Diperlukan</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untuk</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melindungi</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kesehatan</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masyarakat</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ketertiban</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umum</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keselamatan</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umum</a:t>
            </a:r>
            <a:r>
              <a:rPr lang="en-GB" sz="3200" dirty="0">
                <a:solidFill>
                  <a:schemeClr val="dk1"/>
                </a:solidFill>
                <a:latin typeface="Calibri"/>
                <a:ea typeface="Calibri"/>
                <a:cs typeface="Calibri"/>
                <a:sym typeface="Calibri"/>
              </a:rPr>
              <a:t>, moral </a:t>
            </a:r>
            <a:r>
              <a:rPr lang="en-GB" sz="3200" dirty="0" err="1">
                <a:solidFill>
                  <a:schemeClr val="dk1"/>
                </a:solidFill>
                <a:latin typeface="Calibri"/>
                <a:ea typeface="Calibri"/>
                <a:cs typeface="Calibri"/>
                <a:sym typeface="Calibri"/>
              </a:rPr>
              <a:t>publik</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atau</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hak</a:t>
            </a:r>
            <a:r>
              <a:rPr lang="en-GB" sz="3200" dirty="0">
                <a:solidFill>
                  <a:schemeClr val="dk1"/>
                </a:solidFill>
                <a:latin typeface="Calibri"/>
                <a:ea typeface="Calibri"/>
                <a:cs typeface="Calibri"/>
                <a:sym typeface="Calibri"/>
              </a:rPr>
              <a:t> dan </a:t>
            </a:r>
            <a:r>
              <a:rPr lang="en-GB" sz="3200" dirty="0" err="1">
                <a:solidFill>
                  <a:schemeClr val="dk1"/>
                </a:solidFill>
                <a:latin typeface="Calibri"/>
                <a:ea typeface="Calibri"/>
                <a:cs typeface="Calibri"/>
                <a:sym typeface="Calibri"/>
              </a:rPr>
              <a:t>kebebasan</a:t>
            </a:r>
            <a:r>
              <a:rPr lang="en-GB" sz="3200" dirty="0">
                <a:solidFill>
                  <a:schemeClr val="dk1"/>
                </a:solidFill>
                <a:latin typeface="Calibri"/>
                <a:ea typeface="Calibri"/>
                <a:cs typeface="Calibri"/>
                <a:sym typeface="Calibri"/>
              </a:rPr>
              <a:t> orang lain</a:t>
            </a:r>
            <a:endParaRPr sz="3200" dirty="0">
              <a:solidFill>
                <a:schemeClr val="dk1"/>
              </a:solidFill>
              <a:latin typeface="Calibri"/>
              <a:ea typeface="Calibri"/>
              <a:cs typeface="Calibri"/>
              <a:sym typeface="Calibri"/>
            </a:endParaRPr>
          </a:p>
        </p:txBody>
      </p:sp>
      <p:pic>
        <p:nvPicPr>
          <p:cNvPr id="464" name="Google Shape;464;p44" descr="En bild som visar text, clipart&#10;&#10;Automatiskt genererad beskrivning"/>
          <p:cNvPicPr preferRelativeResize="0"/>
          <p:nvPr/>
        </p:nvPicPr>
        <p:blipFill rotWithShape="1">
          <a:blip r:embed="rId3">
            <a:alphaModFix/>
          </a:blip>
          <a:srcRect/>
          <a:stretch/>
        </p:blipFill>
        <p:spPr>
          <a:xfrm>
            <a:off x="10282063" y="1414571"/>
            <a:ext cx="905001" cy="455358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471"/>
        <p:cNvGrpSpPr/>
        <p:nvPr/>
      </p:nvGrpSpPr>
      <p:grpSpPr>
        <a:xfrm>
          <a:off x="0" y="0"/>
          <a:ext cx="0" cy="0"/>
          <a:chOff x="0" y="0"/>
          <a:chExt cx="0" cy="0"/>
        </a:xfrm>
      </p:grpSpPr>
      <p:pic>
        <p:nvPicPr>
          <p:cNvPr id="472" name="Google Shape;472;p45"/>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473" name="Google Shape;473;p45" descr="En bild som visar text, tecken, utomhus, vektorgrafik&#10;&#10;Automatiskt genererad beskrivning"/>
          <p:cNvPicPr preferRelativeResize="0"/>
          <p:nvPr/>
        </p:nvPicPr>
        <p:blipFill rotWithShape="1">
          <a:blip r:embed="rId4">
            <a:alphaModFix/>
          </a:blip>
          <a:srcRect/>
          <a:stretch/>
        </p:blipFill>
        <p:spPr>
          <a:xfrm>
            <a:off x="812821" y="2971800"/>
            <a:ext cx="2841195" cy="2343186"/>
          </a:xfrm>
          <a:prstGeom prst="rect">
            <a:avLst/>
          </a:prstGeom>
          <a:noFill/>
          <a:ln>
            <a:noFill/>
          </a:ln>
        </p:spPr>
      </p:pic>
      <p:pic>
        <p:nvPicPr>
          <p:cNvPr id="474" name="Google Shape;474;p45" descr="En bild som visar text, tecken, utomhus, vektorgrafik&#10;&#10;Automatiskt genererad beskrivning"/>
          <p:cNvPicPr preferRelativeResize="0"/>
          <p:nvPr/>
        </p:nvPicPr>
        <p:blipFill rotWithShape="1">
          <a:blip r:embed="rId5">
            <a:alphaModFix/>
          </a:blip>
          <a:srcRect/>
          <a:stretch/>
        </p:blipFill>
        <p:spPr>
          <a:xfrm>
            <a:off x="4040068" y="2993285"/>
            <a:ext cx="2841196" cy="2343186"/>
          </a:xfrm>
          <a:prstGeom prst="rect">
            <a:avLst/>
          </a:prstGeom>
          <a:noFill/>
          <a:ln>
            <a:noFill/>
          </a:ln>
        </p:spPr>
      </p:pic>
      <p:pic>
        <p:nvPicPr>
          <p:cNvPr id="475" name="Google Shape;475;p45" descr="En bild som visar text, tecken&#10;&#10;Automatiskt genererad beskrivning"/>
          <p:cNvPicPr preferRelativeResize="0"/>
          <p:nvPr/>
        </p:nvPicPr>
        <p:blipFill rotWithShape="1">
          <a:blip r:embed="rId6">
            <a:alphaModFix/>
          </a:blip>
          <a:srcRect/>
          <a:stretch/>
        </p:blipFill>
        <p:spPr>
          <a:xfrm>
            <a:off x="7267314" y="2971800"/>
            <a:ext cx="2841195" cy="2343186"/>
          </a:xfrm>
          <a:prstGeom prst="rect">
            <a:avLst/>
          </a:prstGeom>
          <a:noFill/>
          <a:ln>
            <a:noFill/>
          </a:ln>
        </p:spPr>
      </p:pic>
      <p:sp>
        <p:nvSpPr>
          <p:cNvPr id="476" name="Google Shape;476;p45"/>
          <p:cNvSpPr/>
          <p:nvPr/>
        </p:nvSpPr>
        <p:spPr>
          <a:xfrm>
            <a:off x="1145666" y="1336772"/>
            <a:ext cx="10338578"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Pembatasan</a:t>
            </a:r>
            <a:r>
              <a:rPr lang="en-GB" sz="4000" b="1" dirty="0">
                <a:solidFill>
                  <a:schemeClr val="dk1"/>
                </a:solidFill>
                <a:latin typeface="Calibri"/>
                <a:ea typeface="Calibri"/>
                <a:cs typeface="Calibri"/>
                <a:sym typeface="Calibri"/>
              </a:rPr>
              <a:t> yang </a:t>
            </a:r>
            <a:r>
              <a:rPr lang="en-GB" sz="4000" b="1" dirty="0" err="1">
                <a:solidFill>
                  <a:schemeClr val="dk1"/>
                </a:solidFill>
                <a:latin typeface="Calibri"/>
                <a:ea typeface="Calibri"/>
                <a:cs typeface="Calibri"/>
                <a:sym typeface="Calibri"/>
              </a:rPr>
              <a:t>sah</a:t>
            </a:r>
            <a:r>
              <a:rPr lang="en-GB" sz="4000" b="1" dirty="0">
                <a:solidFill>
                  <a:schemeClr val="dk1"/>
                </a:solidFill>
                <a:latin typeface="Calibri"/>
                <a:ea typeface="Calibri"/>
                <a:cs typeface="Calibri"/>
                <a:sym typeface="Calibri"/>
              </a:rPr>
              <a:t> </a:t>
            </a:r>
            <a:endParaRPr sz="4000" dirty="0">
              <a:solidFill>
                <a:schemeClr val="dk1"/>
              </a:solidFill>
              <a:latin typeface="Calibri"/>
              <a:ea typeface="Calibri"/>
              <a:cs typeface="Calibri"/>
              <a:sym typeface="Calibri"/>
            </a:endParaRPr>
          </a:p>
          <a:p>
            <a:pPr marL="0" marR="0" lvl="0" indent="0" algn="l" rtl="0">
              <a:spcBef>
                <a:spcPts val="0"/>
              </a:spcBef>
              <a:spcAft>
                <a:spcPts val="0"/>
              </a:spcAft>
              <a:buNone/>
            </a:pPr>
            <a:endParaRPr sz="4000" dirty="0">
              <a:solidFill>
                <a:schemeClr val="dk1"/>
              </a:solidFill>
              <a:highlight>
                <a:srgbClr val="00FF00"/>
              </a:highlight>
              <a:latin typeface="Calibri"/>
              <a:ea typeface="Calibri"/>
              <a:cs typeface="Calibri"/>
              <a:sym typeface="Calibri"/>
            </a:endParaRPr>
          </a:p>
          <a:p>
            <a:pPr marL="0" marR="0" lvl="0" indent="0" algn="l" rtl="0">
              <a:spcBef>
                <a:spcPts val="0"/>
              </a:spcBef>
              <a:spcAft>
                <a:spcPts val="0"/>
              </a:spcAft>
              <a:buNone/>
            </a:pPr>
            <a:endParaRPr sz="4000" b="1" dirty="0">
              <a:solidFill>
                <a:schemeClr val="dk1"/>
              </a:solidFill>
              <a:highlight>
                <a:srgbClr val="00FF00"/>
              </a:highlight>
              <a:latin typeface="Calibri"/>
              <a:ea typeface="Calibri"/>
              <a:cs typeface="Calibri"/>
              <a:sym typeface="Calibri"/>
            </a:endParaRPr>
          </a:p>
        </p:txBody>
      </p:sp>
      <p:pic>
        <p:nvPicPr>
          <p:cNvPr id="477" name="Google Shape;477;p45" descr="En bild som visar text, clipart&#10;&#10;Automatiskt genererad beskrivning"/>
          <p:cNvPicPr preferRelativeResize="0"/>
          <p:nvPr/>
        </p:nvPicPr>
        <p:blipFill rotWithShape="1">
          <a:blip r:embed="rId7">
            <a:alphaModFix/>
          </a:blip>
          <a:srcRect/>
          <a:stretch/>
        </p:blipFill>
        <p:spPr>
          <a:xfrm>
            <a:off x="10282063" y="1414571"/>
            <a:ext cx="905001" cy="455358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484"/>
        <p:cNvGrpSpPr/>
        <p:nvPr/>
      </p:nvGrpSpPr>
      <p:grpSpPr>
        <a:xfrm>
          <a:off x="0" y="0"/>
          <a:ext cx="0" cy="0"/>
          <a:chOff x="0" y="0"/>
          <a:chExt cx="0" cy="0"/>
        </a:xfrm>
      </p:grpSpPr>
      <p:pic>
        <p:nvPicPr>
          <p:cNvPr id="485" name="Google Shape;485;p46"/>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486" name="Google Shape;486;p46" descr="En bild som visar text, clipart&#10;&#10;Automatiskt genererad beskrivning"/>
          <p:cNvPicPr preferRelativeResize="0"/>
          <p:nvPr/>
        </p:nvPicPr>
        <p:blipFill rotWithShape="1">
          <a:blip r:embed="rId4">
            <a:alphaModFix/>
          </a:blip>
          <a:srcRect/>
          <a:stretch/>
        </p:blipFill>
        <p:spPr>
          <a:xfrm>
            <a:off x="10282063" y="1414571"/>
            <a:ext cx="905001" cy="4553585"/>
          </a:xfrm>
          <a:prstGeom prst="rect">
            <a:avLst/>
          </a:prstGeom>
          <a:noFill/>
          <a:ln>
            <a:noFill/>
          </a:ln>
        </p:spPr>
      </p:pic>
      <p:sp>
        <p:nvSpPr>
          <p:cNvPr id="487" name="Google Shape;487;p46"/>
          <p:cNvSpPr/>
          <p:nvPr/>
        </p:nvSpPr>
        <p:spPr>
          <a:xfrm>
            <a:off x="1145666" y="1320730"/>
            <a:ext cx="8287092" cy="44627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dk1"/>
                </a:solidFill>
                <a:latin typeface="Calibri"/>
                <a:ea typeface="Calibri"/>
                <a:cs typeface="Calibri"/>
                <a:sym typeface="Calibri"/>
              </a:rPr>
              <a:t>Batasan </a:t>
            </a:r>
            <a:r>
              <a:rPr lang="en-GB" sz="4000" b="1" dirty="0" err="1">
                <a:solidFill>
                  <a:schemeClr val="dk1"/>
                </a:solidFill>
                <a:latin typeface="Calibri"/>
                <a:ea typeface="Calibri"/>
                <a:cs typeface="Calibri"/>
                <a:sym typeface="Calibri"/>
              </a:rPr>
              <a:t>harus</a:t>
            </a:r>
            <a:r>
              <a:rPr lang="en-GB" sz="4000" b="1" dirty="0">
                <a:solidFill>
                  <a:schemeClr val="dk1"/>
                </a:solidFill>
                <a:latin typeface="Calibri"/>
                <a:ea typeface="Calibri"/>
                <a:cs typeface="Calibri"/>
                <a:sym typeface="Calibri"/>
              </a:rPr>
              <a:t>: </a:t>
            </a:r>
            <a:endParaRPr sz="40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dirty="0">
                <a:solidFill>
                  <a:schemeClr val="dk1"/>
                </a:solidFill>
                <a:latin typeface="Calibri"/>
                <a:ea typeface="Calibri"/>
                <a:cs typeface="Calibri"/>
                <a:sym typeface="Calibri"/>
              </a:rPr>
              <a:t> </a:t>
            </a:r>
            <a:endParaRPr sz="3600" dirty="0">
              <a:solidFill>
                <a:schemeClr val="dk1"/>
              </a:solidFill>
              <a:latin typeface="Calibri"/>
              <a:ea typeface="Calibri"/>
              <a:cs typeface="Calibri"/>
              <a:sym typeface="Calibri"/>
            </a:endParaRPr>
          </a:p>
          <a:p>
            <a:pPr marL="742950" marR="0" lvl="0" indent="-742950" algn="l" rtl="0">
              <a:spcBef>
                <a:spcPts val="0"/>
              </a:spcBef>
              <a:spcAft>
                <a:spcPts val="0"/>
              </a:spcAft>
              <a:buClr>
                <a:schemeClr val="dk1"/>
              </a:buClr>
              <a:buSzPts val="3600"/>
              <a:buFont typeface="Calibri"/>
              <a:buAutoNum type="arabicPeriod"/>
            </a:pPr>
            <a:r>
              <a:rPr lang="en-GB" sz="3200" dirty="0" err="1">
                <a:solidFill>
                  <a:schemeClr val="dk1"/>
                </a:solidFill>
                <a:latin typeface="Calibri"/>
                <a:ea typeface="Calibri"/>
                <a:cs typeface="Calibri"/>
                <a:sym typeface="Calibri"/>
              </a:rPr>
              <a:t>Tertulis</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dalam</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undang-undang</a:t>
            </a:r>
            <a:r>
              <a:rPr lang="en-GB" sz="3200" dirty="0">
                <a:solidFill>
                  <a:schemeClr val="dk1"/>
                </a:solidFill>
                <a:latin typeface="Calibri"/>
                <a:ea typeface="Calibri"/>
                <a:cs typeface="Calibri"/>
                <a:sym typeface="Calibri"/>
              </a:rPr>
              <a:t> </a:t>
            </a:r>
            <a:endParaRPr sz="3200" dirty="0"/>
          </a:p>
          <a:p>
            <a:pPr marL="742950" marR="0" lvl="0" indent="-742950" algn="l" rtl="0">
              <a:spcBef>
                <a:spcPts val="0"/>
              </a:spcBef>
              <a:spcAft>
                <a:spcPts val="0"/>
              </a:spcAft>
              <a:buClr>
                <a:schemeClr val="dk1"/>
              </a:buClr>
              <a:buSzPts val="3600"/>
              <a:buFont typeface="Calibri"/>
              <a:buAutoNum type="arabicPeriod"/>
            </a:pPr>
            <a:r>
              <a:rPr lang="en-GB" sz="3200" dirty="0" err="1">
                <a:solidFill>
                  <a:schemeClr val="dk1"/>
                </a:solidFill>
                <a:latin typeface="Calibri"/>
                <a:ea typeface="Calibri"/>
                <a:cs typeface="Calibri"/>
                <a:sym typeface="Calibri"/>
              </a:rPr>
              <a:t>Proporsional</a:t>
            </a:r>
            <a:r>
              <a:rPr lang="en-GB" sz="3200" dirty="0">
                <a:solidFill>
                  <a:schemeClr val="dk1"/>
                </a:solidFill>
                <a:latin typeface="Calibri"/>
                <a:ea typeface="Calibri"/>
                <a:cs typeface="Calibri"/>
                <a:sym typeface="Calibri"/>
              </a:rPr>
              <a:t> </a:t>
            </a:r>
            <a:endParaRPr sz="3200" dirty="0"/>
          </a:p>
          <a:p>
            <a:pPr marL="742950" marR="0" lvl="0" indent="-742950" algn="l" rtl="0">
              <a:spcBef>
                <a:spcPts val="0"/>
              </a:spcBef>
              <a:spcAft>
                <a:spcPts val="0"/>
              </a:spcAft>
              <a:buClr>
                <a:schemeClr val="dk1"/>
              </a:buClr>
              <a:buSzPts val="3600"/>
              <a:buFont typeface="Calibri"/>
              <a:buAutoNum type="arabicPeriod"/>
            </a:pPr>
            <a:r>
              <a:rPr lang="en-GB" sz="3200" dirty="0" err="1">
                <a:solidFill>
                  <a:schemeClr val="dk1"/>
                </a:solidFill>
                <a:latin typeface="Calibri"/>
                <a:ea typeface="Calibri"/>
                <a:cs typeface="Calibri"/>
                <a:sym typeface="Calibri"/>
              </a:rPr>
              <a:t>Tidak</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diskriminatif</a:t>
            </a:r>
            <a:r>
              <a:rPr lang="en-GB" sz="3200" dirty="0">
                <a:solidFill>
                  <a:schemeClr val="dk1"/>
                </a:solidFill>
                <a:latin typeface="Calibri"/>
                <a:ea typeface="Calibri"/>
                <a:cs typeface="Calibri"/>
                <a:sym typeface="Calibri"/>
              </a:rPr>
              <a:t> </a:t>
            </a:r>
            <a:endParaRPr sz="3200" dirty="0"/>
          </a:p>
          <a:p>
            <a:pPr marL="742950" marR="0" lvl="0" indent="-742950" algn="l" rtl="0">
              <a:spcBef>
                <a:spcPts val="0"/>
              </a:spcBef>
              <a:spcAft>
                <a:spcPts val="0"/>
              </a:spcAft>
              <a:buClr>
                <a:schemeClr val="dk1"/>
              </a:buClr>
              <a:buSzPts val="3600"/>
              <a:buFont typeface="Calibri"/>
              <a:buAutoNum type="arabicPeriod"/>
            </a:pPr>
            <a:r>
              <a:rPr lang="en-GB" sz="3200" dirty="0" err="1">
                <a:solidFill>
                  <a:schemeClr val="dk1"/>
                </a:solidFill>
                <a:latin typeface="Calibri"/>
                <a:ea typeface="Calibri"/>
                <a:cs typeface="Calibri"/>
                <a:sym typeface="Calibri"/>
              </a:rPr>
              <a:t>Diperlukan</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untuk</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melindungi</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kesehatan</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masyarakat</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ketertiban</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umum</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keselamatan</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umum</a:t>
            </a:r>
            <a:r>
              <a:rPr lang="en-GB" sz="3200" dirty="0">
                <a:solidFill>
                  <a:schemeClr val="dk1"/>
                </a:solidFill>
                <a:latin typeface="Calibri"/>
                <a:ea typeface="Calibri"/>
                <a:cs typeface="Calibri"/>
                <a:sym typeface="Calibri"/>
              </a:rPr>
              <a:t>, moral </a:t>
            </a:r>
            <a:r>
              <a:rPr lang="en-GB" sz="3200" dirty="0" err="1">
                <a:solidFill>
                  <a:schemeClr val="dk1"/>
                </a:solidFill>
                <a:latin typeface="Calibri"/>
                <a:ea typeface="Calibri"/>
                <a:cs typeface="Calibri"/>
                <a:sym typeface="Calibri"/>
              </a:rPr>
              <a:t>publik</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atau</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hak</a:t>
            </a:r>
            <a:r>
              <a:rPr lang="en-GB" sz="3200" dirty="0">
                <a:solidFill>
                  <a:schemeClr val="dk1"/>
                </a:solidFill>
                <a:latin typeface="Calibri"/>
                <a:ea typeface="Calibri"/>
                <a:cs typeface="Calibri"/>
                <a:sym typeface="Calibri"/>
              </a:rPr>
              <a:t> dan </a:t>
            </a:r>
            <a:r>
              <a:rPr lang="en-GB" sz="3200" dirty="0" err="1">
                <a:solidFill>
                  <a:schemeClr val="dk1"/>
                </a:solidFill>
                <a:latin typeface="Calibri"/>
                <a:ea typeface="Calibri"/>
                <a:cs typeface="Calibri"/>
                <a:sym typeface="Calibri"/>
              </a:rPr>
              <a:t>kebebasan</a:t>
            </a:r>
            <a:r>
              <a:rPr lang="en-GB" sz="3200" dirty="0">
                <a:solidFill>
                  <a:schemeClr val="dk1"/>
                </a:solidFill>
                <a:latin typeface="Calibri"/>
                <a:ea typeface="Calibri"/>
                <a:cs typeface="Calibri"/>
                <a:sym typeface="Calibri"/>
              </a:rPr>
              <a:t> orang lain</a:t>
            </a:r>
            <a:endParaRPr sz="3200" dirty="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7"/>
          <p:cNvSpPr txBox="1"/>
          <p:nvPr/>
        </p:nvSpPr>
        <p:spPr>
          <a:xfrm>
            <a:off x="973777" y="2945081"/>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6" name="Google Shape;496;p47"/>
          <p:cNvSpPr/>
          <p:nvPr/>
        </p:nvSpPr>
        <p:spPr>
          <a:xfrm>
            <a:off x="1145666" y="1320730"/>
            <a:ext cx="9843176" cy="31700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dk1"/>
                </a:solidFill>
                <a:latin typeface="Calibri"/>
                <a:ea typeface="Calibri"/>
                <a:cs typeface="Calibri"/>
                <a:sym typeface="Calibri"/>
              </a:rPr>
              <a:t>CATATAN</a:t>
            </a:r>
            <a:r>
              <a:rPr lang="en-GB" sz="4000" dirty="0">
                <a:solidFill>
                  <a:schemeClr val="dk1"/>
                </a:solidFill>
                <a:latin typeface="Calibri"/>
                <a:ea typeface="Calibri"/>
                <a:cs typeface="Calibri"/>
                <a:sym typeface="Calibri"/>
              </a:rPr>
              <a:t> </a:t>
            </a:r>
            <a:br>
              <a:rPr lang="en-GB" sz="4000" dirty="0">
                <a:solidFill>
                  <a:schemeClr val="dk1"/>
                </a:solidFill>
                <a:latin typeface="Calibri"/>
                <a:ea typeface="Calibri"/>
                <a:cs typeface="Calibri"/>
                <a:sym typeface="Calibri"/>
              </a:rPr>
            </a:br>
            <a:r>
              <a:rPr lang="en-GB" sz="4000" dirty="0">
                <a:solidFill>
                  <a:schemeClr val="dk1"/>
                </a:solidFill>
                <a:latin typeface="Calibri"/>
                <a:ea typeface="Calibri"/>
                <a:cs typeface="Calibri"/>
                <a:sym typeface="Calibri"/>
              </a:rPr>
              <a:t>Anda </a:t>
            </a:r>
            <a:r>
              <a:rPr lang="en-GB" sz="4000" dirty="0" err="1">
                <a:solidFill>
                  <a:schemeClr val="dk1"/>
                </a:solidFill>
                <a:latin typeface="Calibri"/>
                <a:ea typeface="Calibri"/>
                <a:cs typeface="Calibri"/>
                <a:sym typeface="Calibri"/>
              </a:rPr>
              <a:t>boleh</a:t>
            </a:r>
            <a:r>
              <a:rPr lang="en-GB" sz="4000" dirty="0">
                <a:solidFill>
                  <a:schemeClr val="dk1"/>
                </a:solidFill>
                <a:latin typeface="Calibri"/>
                <a:ea typeface="Calibri"/>
                <a:cs typeface="Calibri"/>
                <a:sym typeface="Calibri"/>
              </a:rPr>
              <a:t> </a:t>
            </a:r>
            <a:r>
              <a:rPr lang="en-GB" sz="4000" dirty="0" err="1">
                <a:solidFill>
                  <a:schemeClr val="dk1"/>
                </a:solidFill>
                <a:latin typeface="Calibri"/>
                <a:ea typeface="Calibri"/>
                <a:cs typeface="Calibri"/>
                <a:sym typeface="Calibri"/>
              </a:rPr>
              <a:t>menambahkan</a:t>
            </a:r>
            <a:r>
              <a:rPr lang="en-GB" sz="4000" dirty="0">
                <a:solidFill>
                  <a:schemeClr val="dk1"/>
                </a:solidFill>
                <a:latin typeface="Calibri"/>
                <a:ea typeface="Calibri"/>
                <a:cs typeface="Calibri"/>
                <a:sym typeface="Calibri"/>
              </a:rPr>
              <a:t> </a:t>
            </a:r>
            <a:r>
              <a:rPr lang="en-GB" sz="4000" dirty="0" err="1">
                <a:solidFill>
                  <a:schemeClr val="dk1"/>
                </a:solidFill>
                <a:latin typeface="Calibri"/>
                <a:ea typeface="Calibri"/>
                <a:cs typeface="Calibri"/>
                <a:sym typeface="Calibri"/>
              </a:rPr>
              <a:t>satu</a:t>
            </a:r>
            <a:r>
              <a:rPr lang="en-GB" sz="4000" dirty="0">
                <a:solidFill>
                  <a:schemeClr val="dk1"/>
                </a:solidFill>
                <a:latin typeface="Calibri"/>
                <a:ea typeface="Calibri"/>
                <a:cs typeface="Calibri"/>
                <a:sym typeface="Calibri"/>
              </a:rPr>
              <a:t> </a:t>
            </a:r>
            <a:r>
              <a:rPr lang="en-GB" sz="4000" dirty="0" err="1">
                <a:solidFill>
                  <a:schemeClr val="dk1"/>
                </a:solidFill>
                <a:latin typeface="Calibri"/>
                <a:ea typeface="Calibri"/>
                <a:cs typeface="Calibri"/>
                <a:sym typeface="Calibri"/>
              </a:rPr>
              <a:t>atau</a:t>
            </a:r>
            <a:r>
              <a:rPr lang="en-GB" sz="4000" dirty="0">
                <a:solidFill>
                  <a:schemeClr val="dk1"/>
                </a:solidFill>
                <a:latin typeface="Calibri"/>
                <a:ea typeface="Calibri"/>
                <a:cs typeface="Calibri"/>
                <a:sym typeface="Calibri"/>
              </a:rPr>
              <a:t> </a:t>
            </a:r>
            <a:r>
              <a:rPr lang="en-GB" sz="4000" dirty="0" err="1">
                <a:solidFill>
                  <a:schemeClr val="dk1"/>
                </a:solidFill>
                <a:latin typeface="Calibri"/>
                <a:ea typeface="Calibri"/>
                <a:cs typeface="Calibri"/>
                <a:sym typeface="Calibri"/>
              </a:rPr>
              <a:t>lebih</a:t>
            </a:r>
            <a:r>
              <a:rPr lang="en-GB" sz="4000" dirty="0">
                <a:solidFill>
                  <a:schemeClr val="dk1"/>
                </a:solidFill>
                <a:latin typeface="Calibri"/>
                <a:ea typeface="Calibri"/>
                <a:cs typeface="Calibri"/>
                <a:sym typeface="Calibri"/>
              </a:rPr>
              <a:t> </a:t>
            </a:r>
            <a:r>
              <a:rPr lang="en-GB" sz="4000" i="1" dirty="0">
                <a:solidFill>
                  <a:schemeClr val="dk1"/>
                </a:solidFill>
                <a:latin typeface="Calibri"/>
                <a:ea typeface="Calibri"/>
                <a:cs typeface="Calibri"/>
                <a:sym typeface="Calibri"/>
              </a:rPr>
              <a:t>slide </a:t>
            </a:r>
            <a:r>
              <a:rPr lang="en-GB" sz="4000" dirty="0" err="1">
                <a:solidFill>
                  <a:schemeClr val="dk1"/>
                </a:solidFill>
                <a:latin typeface="Calibri"/>
                <a:ea typeface="Calibri"/>
                <a:cs typeface="Calibri"/>
                <a:sym typeface="Calibri"/>
              </a:rPr>
              <a:t>tentang</a:t>
            </a:r>
            <a:r>
              <a:rPr lang="en-GB" sz="4000" dirty="0">
                <a:solidFill>
                  <a:schemeClr val="dk1"/>
                </a:solidFill>
                <a:latin typeface="Calibri"/>
                <a:ea typeface="Calibri"/>
                <a:cs typeface="Calibri"/>
                <a:sym typeface="Calibri"/>
              </a:rPr>
              <a:t> </a:t>
            </a:r>
            <a:r>
              <a:rPr lang="en-GB" sz="4000" dirty="0" err="1">
                <a:solidFill>
                  <a:schemeClr val="dk1"/>
                </a:solidFill>
                <a:latin typeface="Calibri"/>
                <a:ea typeface="Calibri"/>
                <a:cs typeface="Calibri"/>
                <a:sym typeface="Calibri"/>
              </a:rPr>
              <a:t>apa</a:t>
            </a:r>
            <a:r>
              <a:rPr lang="en-GB" sz="4000" dirty="0">
                <a:solidFill>
                  <a:schemeClr val="dk1"/>
                </a:solidFill>
                <a:latin typeface="Calibri"/>
                <a:ea typeface="Calibri"/>
                <a:cs typeface="Calibri"/>
                <a:sym typeface="Calibri"/>
              </a:rPr>
              <a:t> yang </a:t>
            </a:r>
            <a:r>
              <a:rPr lang="en-GB" sz="4000" dirty="0" err="1">
                <a:solidFill>
                  <a:schemeClr val="dk1"/>
                </a:solidFill>
                <a:latin typeface="Calibri"/>
                <a:ea typeface="Calibri"/>
                <a:cs typeface="Calibri"/>
                <a:sym typeface="Calibri"/>
              </a:rPr>
              <a:t>hukum</a:t>
            </a:r>
            <a:r>
              <a:rPr lang="en-GB" sz="4000" dirty="0">
                <a:solidFill>
                  <a:schemeClr val="dk1"/>
                </a:solidFill>
                <a:latin typeface="Calibri"/>
                <a:ea typeface="Calibri"/>
                <a:cs typeface="Calibri"/>
                <a:sym typeface="Calibri"/>
              </a:rPr>
              <a:t> </a:t>
            </a:r>
            <a:r>
              <a:rPr lang="en-GB" sz="4000" dirty="0" err="1">
                <a:solidFill>
                  <a:schemeClr val="dk1"/>
                </a:solidFill>
                <a:latin typeface="Calibri"/>
                <a:ea typeface="Calibri"/>
                <a:cs typeface="Calibri"/>
                <a:sym typeface="Calibri"/>
              </a:rPr>
              <a:t>katakan</a:t>
            </a:r>
            <a:r>
              <a:rPr lang="en-GB" sz="4000" dirty="0">
                <a:solidFill>
                  <a:schemeClr val="dk1"/>
                </a:solidFill>
                <a:latin typeface="Calibri"/>
                <a:ea typeface="Calibri"/>
                <a:cs typeface="Calibri"/>
                <a:sym typeface="Calibri"/>
              </a:rPr>
              <a:t> </a:t>
            </a:r>
            <a:r>
              <a:rPr lang="en-GB" sz="4000" dirty="0" err="1">
                <a:solidFill>
                  <a:schemeClr val="dk1"/>
                </a:solidFill>
                <a:latin typeface="Calibri"/>
                <a:ea typeface="Calibri"/>
                <a:cs typeface="Calibri"/>
                <a:sym typeface="Calibri"/>
              </a:rPr>
              <a:t>tentang</a:t>
            </a:r>
            <a:r>
              <a:rPr lang="en-GB" sz="4000" dirty="0">
                <a:solidFill>
                  <a:schemeClr val="dk1"/>
                </a:solidFill>
                <a:latin typeface="Calibri"/>
                <a:ea typeface="Calibri"/>
                <a:cs typeface="Calibri"/>
                <a:sym typeface="Calibri"/>
              </a:rPr>
              <a:t> </a:t>
            </a:r>
            <a:r>
              <a:rPr lang="en-GB" sz="4000" dirty="0" err="1">
                <a:solidFill>
                  <a:schemeClr val="dk1"/>
                </a:solidFill>
                <a:latin typeface="Calibri"/>
                <a:ea typeface="Calibri"/>
                <a:cs typeface="Calibri"/>
                <a:sym typeface="Calibri"/>
              </a:rPr>
              <a:t>Kebebasan</a:t>
            </a:r>
            <a:r>
              <a:rPr lang="en-GB" sz="4000" dirty="0">
                <a:solidFill>
                  <a:schemeClr val="dk1"/>
                </a:solidFill>
                <a:latin typeface="Calibri"/>
                <a:ea typeface="Calibri"/>
                <a:cs typeface="Calibri"/>
                <a:sym typeface="Calibri"/>
              </a:rPr>
              <a:t> </a:t>
            </a:r>
            <a:r>
              <a:rPr lang="en-GB" sz="4000" dirty="0" err="1">
                <a:solidFill>
                  <a:schemeClr val="dk1"/>
                </a:solidFill>
                <a:latin typeface="Calibri"/>
                <a:ea typeface="Calibri"/>
                <a:cs typeface="Calibri"/>
                <a:sym typeface="Calibri"/>
              </a:rPr>
              <a:t>Beragama</a:t>
            </a:r>
            <a:r>
              <a:rPr lang="en-GB" sz="4000" dirty="0">
                <a:solidFill>
                  <a:schemeClr val="dk1"/>
                </a:solidFill>
                <a:latin typeface="Calibri"/>
                <a:ea typeface="Calibri"/>
                <a:cs typeface="Calibri"/>
                <a:sym typeface="Calibri"/>
              </a:rPr>
              <a:t> </a:t>
            </a:r>
            <a:r>
              <a:rPr lang="en-GB" sz="4000" dirty="0" err="1">
                <a:solidFill>
                  <a:schemeClr val="dk1"/>
                </a:solidFill>
                <a:latin typeface="Calibri"/>
                <a:ea typeface="Calibri"/>
                <a:cs typeface="Calibri"/>
                <a:sym typeface="Calibri"/>
              </a:rPr>
              <a:t>atau</a:t>
            </a:r>
            <a:r>
              <a:rPr lang="en-GB" sz="4000" dirty="0">
                <a:solidFill>
                  <a:schemeClr val="dk1"/>
                </a:solidFill>
                <a:latin typeface="Calibri"/>
                <a:ea typeface="Calibri"/>
                <a:cs typeface="Calibri"/>
                <a:sym typeface="Calibri"/>
              </a:rPr>
              <a:t> </a:t>
            </a:r>
            <a:r>
              <a:rPr lang="en-GB" sz="4000" dirty="0" err="1">
                <a:solidFill>
                  <a:schemeClr val="dk1"/>
                </a:solidFill>
                <a:latin typeface="Calibri"/>
                <a:ea typeface="Calibri"/>
                <a:cs typeface="Calibri"/>
                <a:sym typeface="Calibri"/>
              </a:rPr>
              <a:t>Berkeyakinan</a:t>
            </a:r>
            <a:r>
              <a:rPr lang="en-GB" sz="4000" dirty="0">
                <a:solidFill>
                  <a:schemeClr val="dk1"/>
                </a:solidFill>
                <a:latin typeface="Calibri"/>
                <a:ea typeface="Calibri"/>
                <a:cs typeface="Calibri"/>
                <a:sym typeface="Calibri"/>
              </a:rPr>
              <a:t> di negara Anda </a:t>
            </a:r>
            <a:r>
              <a:rPr lang="en-GB" sz="4000" dirty="0" err="1">
                <a:solidFill>
                  <a:schemeClr val="dk1"/>
                </a:solidFill>
                <a:latin typeface="Calibri"/>
                <a:ea typeface="Calibri"/>
                <a:cs typeface="Calibri"/>
                <a:sym typeface="Calibri"/>
              </a:rPr>
              <a:t>ini</a:t>
            </a:r>
            <a:r>
              <a:rPr lang="en-GB" sz="4000" dirty="0">
                <a:solidFill>
                  <a:schemeClr val="dk1"/>
                </a:solidFill>
                <a:latin typeface="Calibri"/>
                <a:ea typeface="Calibri"/>
                <a:cs typeface="Calibri"/>
                <a:sym typeface="Calibri"/>
              </a:rPr>
              <a:t>.</a:t>
            </a:r>
            <a:endParaRPr sz="4000" b="1" dirty="0">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503"/>
        <p:cNvGrpSpPr/>
        <p:nvPr/>
      </p:nvGrpSpPr>
      <p:grpSpPr>
        <a:xfrm>
          <a:off x="0" y="0"/>
          <a:ext cx="0" cy="0"/>
          <a:chOff x="0" y="0"/>
          <a:chExt cx="0" cy="0"/>
        </a:xfrm>
      </p:grpSpPr>
      <p:pic>
        <p:nvPicPr>
          <p:cNvPr id="504" name="Google Shape;504;p48"/>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505" name="Google Shape;505;p48"/>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Foto: Robbi Akbari Kamaruddin / Alamy Stock Photo</a:t>
            </a:r>
            <a:endParaRPr sz="800">
              <a:solidFill>
                <a:srgbClr val="595959"/>
              </a:solidFill>
              <a:latin typeface="Calibri"/>
              <a:ea typeface="Calibri"/>
              <a:cs typeface="Calibri"/>
              <a:sym typeface="Calibri"/>
            </a:endParaRPr>
          </a:p>
        </p:txBody>
      </p:sp>
      <p:pic>
        <p:nvPicPr>
          <p:cNvPr id="506" name="Google Shape;506;p48" descr="En bild som visar person&#10;&#10;Automatiskt genererad beskrivning"/>
          <p:cNvPicPr preferRelativeResize="0"/>
          <p:nvPr/>
        </p:nvPicPr>
        <p:blipFill rotWithShape="1">
          <a:blip r:embed="rId4">
            <a:alphaModFix/>
          </a:blip>
          <a:srcRect/>
          <a:stretch/>
        </p:blipFill>
        <p:spPr>
          <a:xfrm>
            <a:off x="1527556" y="486879"/>
            <a:ext cx="9162288" cy="6108192"/>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513"/>
        <p:cNvGrpSpPr/>
        <p:nvPr/>
      </p:nvGrpSpPr>
      <p:grpSpPr>
        <a:xfrm>
          <a:off x="0" y="0"/>
          <a:ext cx="0" cy="0"/>
          <a:chOff x="0" y="0"/>
          <a:chExt cx="0" cy="0"/>
        </a:xfrm>
      </p:grpSpPr>
      <p:pic>
        <p:nvPicPr>
          <p:cNvPr id="514" name="Google Shape;514;p49"/>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515" name="Google Shape;515;p49"/>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Foto: Tetra Images, LLC / Alamy Stock Photo</a:t>
            </a:r>
            <a:endParaRPr sz="800">
              <a:solidFill>
                <a:srgbClr val="595959"/>
              </a:solidFill>
              <a:latin typeface="Calibri"/>
              <a:ea typeface="Calibri"/>
              <a:cs typeface="Calibri"/>
              <a:sym typeface="Calibri"/>
            </a:endParaRPr>
          </a:p>
        </p:txBody>
      </p:sp>
      <p:pic>
        <p:nvPicPr>
          <p:cNvPr id="516" name="Google Shape;516;p49" descr="En bild som visar person, bord, personer, måltid&#10;&#10;Automatiskt genererad beskrivning"/>
          <p:cNvPicPr preferRelativeResize="0"/>
          <p:nvPr/>
        </p:nvPicPr>
        <p:blipFill rotWithShape="1">
          <a:blip r:embed="rId4">
            <a:alphaModFix/>
          </a:blip>
          <a:srcRect/>
          <a:stretch/>
        </p:blipFill>
        <p:spPr>
          <a:xfrm>
            <a:off x="1514856" y="486879"/>
            <a:ext cx="9162288" cy="6096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98"/>
        <p:cNvGrpSpPr/>
        <p:nvPr/>
      </p:nvGrpSpPr>
      <p:grpSpPr>
        <a:xfrm>
          <a:off x="0" y="0"/>
          <a:ext cx="0" cy="0"/>
          <a:chOff x="0" y="0"/>
          <a:chExt cx="0" cy="0"/>
        </a:xfrm>
      </p:grpSpPr>
      <p:pic>
        <p:nvPicPr>
          <p:cNvPr id="99" name="Google Shape;99;p5"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pic>
        <p:nvPicPr>
          <p:cNvPr id="524" name="Google Shape;524;p50" descr="En bild som visar person&#10;&#10;Automatiskt genererad beskrivning"/>
          <p:cNvPicPr preferRelativeResize="0"/>
          <p:nvPr/>
        </p:nvPicPr>
        <p:blipFill rotWithShape="1">
          <a:blip r:embed="rId3">
            <a:alphaModFix/>
          </a:blip>
          <a:srcRect l="1070" r="1070"/>
          <a:stretch/>
        </p:blipFill>
        <p:spPr>
          <a:xfrm>
            <a:off x="1514856" y="487341"/>
            <a:ext cx="9162288" cy="6099391"/>
          </a:xfrm>
          <a:prstGeom prst="rect">
            <a:avLst/>
          </a:prstGeom>
          <a:noFill/>
          <a:ln>
            <a:noFill/>
          </a:ln>
        </p:spPr>
      </p:pic>
      <p:sp>
        <p:nvSpPr>
          <p:cNvPr id="525" name="Google Shape;525;p50"/>
          <p:cNvSpPr/>
          <p:nvPr/>
        </p:nvSpPr>
        <p:spPr>
          <a:xfrm rot="-5400000">
            <a:off x="9550765"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Foto: Simon Rawles / Alamy Stock Photo</a:t>
            </a:r>
            <a:endParaRPr sz="800">
              <a:solidFill>
                <a:srgbClr val="595959"/>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532"/>
        <p:cNvGrpSpPr/>
        <p:nvPr/>
      </p:nvGrpSpPr>
      <p:grpSpPr>
        <a:xfrm>
          <a:off x="0" y="0"/>
          <a:ext cx="0" cy="0"/>
          <a:chOff x="0" y="0"/>
          <a:chExt cx="0" cy="0"/>
        </a:xfrm>
      </p:grpSpPr>
      <p:pic>
        <p:nvPicPr>
          <p:cNvPr id="533" name="Google Shape;533;p51"/>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534" name="Google Shape;534;p51"/>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Foto: Rafael Ben Ari / Alamy Stock Photo</a:t>
            </a:r>
            <a:endParaRPr sz="800">
              <a:solidFill>
                <a:srgbClr val="595959"/>
              </a:solidFill>
              <a:latin typeface="Calibri"/>
              <a:ea typeface="Calibri"/>
              <a:cs typeface="Calibri"/>
              <a:sym typeface="Calibri"/>
            </a:endParaRPr>
          </a:p>
        </p:txBody>
      </p:sp>
      <p:pic>
        <p:nvPicPr>
          <p:cNvPr id="535" name="Google Shape;535;p51" descr="En bild som visar bord, inomhus, person, vägg&#10;&#10;Automatiskt genererad beskrivning"/>
          <p:cNvPicPr preferRelativeResize="0"/>
          <p:nvPr/>
        </p:nvPicPr>
        <p:blipFill rotWithShape="1">
          <a:blip r:embed="rId4">
            <a:alphaModFix/>
          </a:blip>
          <a:srcRect/>
          <a:stretch/>
        </p:blipFill>
        <p:spPr>
          <a:xfrm>
            <a:off x="1527556" y="486879"/>
            <a:ext cx="9136888" cy="6091259"/>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542"/>
        <p:cNvGrpSpPr/>
        <p:nvPr/>
      </p:nvGrpSpPr>
      <p:grpSpPr>
        <a:xfrm>
          <a:off x="0" y="0"/>
          <a:ext cx="0" cy="0"/>
          <a:chOff x="0" y="0"/>
          <a:chExt cx="0" cy="0"/>
        </a:xfrm>
      </p:grpSpPr>
      <p:pic>
        <p:nvPicPr>
          <p:cNvPr id="543" name="Google Shape;543;p52"/>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544" name="Google Shape;544;p52"/>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Foto: Gregory Wrona / Alamy Stock Photo</a:t>
            </a:r>
            <a:endParaRPr sz="800">
              <a:solidFill>
                <a:srgbClr val="595959"/>
              </a:solidFill>
              <a:latin typeface="Calibri"/>
              <a:ea typeface="Calibri"/>
              <a:cs typeface="Calibri"/>
              <a:sym typeface="Calibri"/>
            </a:endParaRPr>
          </a:p>
        </p:txBody>
      </p:sp>
      <p:pic>
        <p:nvPicPr>
          <p:cNvPr id="545" name="Google Shape;545;p52" descr="En bild som visar text, marknadsplats, färsk, affär&#10;&#10;Automatiskt genererad beskrivning"/>
          <p:cNvPicPr preferRelativeResize="0"/>
          <p:nvPr/>
        </p:nvPicPr>
        <p:blipFill rotWithShape="1">
          <a:blip r:embed="rId4">
            <a:alphaModFix/>
          </a:blip>
          <a:srcRect/>
          <a:stretch/>
        </p:blipFill>
        <p:spPr>
          <a:xfrm>
            <a:off x="1527556" y="487341"/>
            <a:ext cx="9154468" cy="6090797"/>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53"/>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Foto: Jeffrey Isaaz Greenberg / Alamy Stock Photo</a:t>
            </a:r>
            <a:endParaRPr sz="800">
              <a:solidFill>
                <a:srgbClr val="595959"/>
              </a:solidFill>
              <a:latin typeface="Calibri"/>
              <a:ea typeface="Calibri"/>
              <a:cs typeface="Calibri"/>
              <a:sym typeface="Calibri"/>
            </a:endParaRPr>
          </a:p>
        </p:txBody>
      </p:sp>
      <p:pic>
        <p:nvPicPr>
          <p:cNvPr id="554" name="Google Shape;554;p53" descr="En bild som visar text, person, inomhus, arbetar&#10;&#10;Automatiskt genererad beskrivning"/>
          <p:cNvPicPr preferRelativeResize="0"/>
          <p:nvPr/>
        </p:nvPicPr>
        <p:blipFill rotWithShape="1">
          <a:blip r:embed="rId3">
            <a:alphaModFix/>
          </a:blip>
          <a:srcRect/>
          <a:stretch/>
        </p:blipFill>
        <p:spPr>
          <a:xfrm>
            <a:off x="1527556" y="487341"/>
            <a:ext cx="9136888" cy="6091259"/>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561"/>
        <p:cNvGrpSpPr/>
        <p:nvPr/>
      </p:nvGrpSpPr>
      <p:grpSpPr>
        <a:xfrm>
          <a:off x="0" y="0"/>
          <a:ext cx="0" cy="0"/>
          <a:chOff x="0" y="0"/>
          <a:chExt cx="0" cy="0"/>
        </a:xfrm>
      </p:grpSpPr>
      <p:pic>
        <p:nvPicPr>
          <p:cNvPr id="562" name="Google Shape;562;p54"/>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563" name="Google Shape;563;p54"/>
          <p:cNvSpPr/>
          <p:nvPr/>
        </p:nvSpPr>
        <p:spPr>
          <a:xfrm rot="-5400000">
            <a:off x="9554232"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Foto: Sergi Reboredo / Alamy Stock Photo</a:t>
            </a:r>
            <a:endParaRPr sz="800">
              <a:solidFill>
                <a:srgbClr val="595959"/>
              </a:solidFill>
              <a:latin typeface="Calibri"/>
              <a:ea typeface="Calibri"/>
              <a:cs typeface="Calibri"/>
              <a:sym typeface="Calibri"/>
            </a:endParaRPr>
          </a:p>
        </p:txBody>
      </p:sp>
      <p:pic>
        <p:nvPicPr>
          <p:cNvPr id="564" name="Google Shape;564;p54" descr="En bild som visar person, utomhus, personer, grupp&#10;&#10;Automatiskt genererad beskrivning"/>
          <p:cNvPicPr preferRelativeResize="0"/>
          <p:nvPr/>
        </p:nvPicPr>
        <p:blipFill rotWithShape="1">
          <a:blip r:embed="rId4">
            <a:alphaModFix/>
          </a:blip>
          <a:srcRect/>
          <a:stretch/>
        </p:blipFill>
        <p:spPr>
          <a:xfrm>
            <a:off x="1527556" y="487341"/>
            <a:ext cx="9136888" cy="6099391"/>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571"/>
        <p:cNvGrpSpPr/>
        <p:nvPr/>
      </p:nvGrpSpPr>
      <p:grpSpPr>
        <a:xfrm>
          <a:off x="0" y="0"/>
          <a:ext cx="0" cy="0"/>
          <a:chOff x="0" y="0"/>
          <a:chExt cx="0" cy="0"/>
        </a:xfrm>
      </p:grpSpPr>
      <p:pic>
        <p:nvPicPr>
          <p:cNvPr id="572" name="Google Shape;572;p55"/>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573" name="Google Shape;573;p55"/>
          <p:cNvSpPr/>
          <p:nvPr/>
        </p:nvSpPr>
        <p:spPr>
          <a:xfrm rot="-5400000">
            <a:off x="8976134"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Foto: Agefotostock / Alamy Stock Photo</a:t>
            </a:r>
            <a:endParaRPr sz="800">
              <a:solidFill>
                <a:srgbClr val="595959"/>
              </a:solidFill>
              <a:latin typeface="Calibri"/>
              <a:ea typeface="Calibri"/>
              <a:cs typeface="Calibri"/>
              <a:sym typeface="Calibri"/>
            </a:endParaRPr>
          </a:p>
        </p:txBody>
      </p:sp>
      <p:pic>
        <p:nvPicPr>
          <p:cNvPr id="574" name="Google Shape;574;p55" descr="En bild som visar person, kläder, person, stående&#10;&#10;Automatiskt genererad beskrivning"/>
          <p:cNvPicPr preferRelativeResize="0"/>
          <p:nvPr/>
        </p:nvPicPr>
        <p:blipFill rotWithShape="1">
          <a:blip r:embed="rId4">
            <a:alphaModFix/>
          </a:blip>
          <a:srcRect/>
          <a:stretch/>
        </p:blipFill>
        <p:spPr>
          <a:xfrm>
            <a:off x="1987037" y="487341"/>
            <a:ext cx="8130488" cy="6099391"/>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pic>
        <p:nvPicPr>
          <p:cNvPr id="582" name="Google Shape;582;p56" descr="En bild som visar sitter, person, bärbar dator, inomhus&#10;&#10;Automatiskt genererad beskrivning"/>
          <p:cNvPicPr preferRelativeResize="0"/>
          <p:nvPr/>
        </p:nvPicPr>
        <p:blipFill rotWithShape="1">
          <a:blip r:embed="rId3">
            <a:alphaModFix/>
          </a:blip>
          <a:srcRect b="1346"/>
          <a:stretch/>
        </p:blipFill>
        <p:spPr>
          <a:xfrm>
            <a:off x="1527556" y="486879"/>
            <a:ext cx="9150346" cy="6099391"/>
          </a:xfrm>
          <a:prstGeom prst="rect">
            <a:avLst/>
          </a:prstGeom>
          <a:noFill/>
          <a:ln>
            <a:noFill/>
          </a:ln>
        </p:spPr>
      </p:pic>
      <p:sp>
        <p:nvSpPr>
          <p:cNvPr id="583" name="Google Shape;583;p56"/>
          <p:cNvSpPr/>
          <p:nvPr/>
        </p:nvSpPr>
        <p:spPr>
          <a:xfrm rot="-5400000">
            <a:off x="9555115"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Foto: Dieddin Alsoub / Alamy Stock Photo</a:t>
            </a:r>
            <a:endParaRPr sz="800">
              <a:solidFill>
                <a:srgbClr val="595959"/>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590"/>
        <p:cNvGrpSpPr/>
        <p:nvPr/>
      </p:nvGrpSpPr>
      <p:grpSpPr>
        <a:xfrm>
          <a:off x="0" y="0"/>
          <a:ext cx="0" cy="0"/>
          <a:chOff x="0" y="0"/>
          <a:chExt cx="0" cy="0"/>
        </a:xfrm>
      </p:grpSpPr>
      <p:pic>
        <p:nvPicPr>
          <p:cNvPr id="591" name="Google Shape;591;p57"/>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592" name="Google Shape;592;p57"/>
          <p:cNvSpPr/>
          <p:nvPr/>
        </p:nvSpPr>
        <p:spPr>
          <a:xfrm rot="-5400000">
            <a:off x="9558339"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Foto: Skynesher/Istock</a:t>
            </a:r>
            <a:endParaRPr sz="800">
              <a:solidFill>
                <a:srgbClr val="595959"/>
              </a:solidFill>
              <a:latin typeface="Calibri"/>
              <a:ea typeface="Calibri"/>
              <a:cs typeface="Calibri"/>
              <a:sym typeface="Calibri"/>
            </a:endParaRPr>
          </a:p>
        </p:txBody>
      </p:sp>
      <p:pic>
        <p:nvPicPr>
          <p:cNvPr id="593" name="Google Shape;593;p57" descr="En bild som visar person, inomhus, personer, konferensrum&#10;&#10;Automatiskt genererad beskrivning"/>
          <p:cNvPicPr preferRelativeResize="0"/>
          <p:nvPr/>
        </p:nvPicPr>
        <p:blipFill rotWithShape="1">
          <a:blip r:embed="rId4">
            <a:alphaModFix/>
          </a:blip>
          <a:srcRect t="1" b="-1364"/>
          <a:stretch/>
        </p:blipFill>
        <p:spPr>
          <a:xfrm>
            <a:off x="1522008" y="479382"/>
            <a:ext cx="9161441" cy="6190163"/>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600"/>
        <p:cNvGrpSpPr/>
        <p:nvPr/>
      </p:nvGrpSpPr>
      <p:grpSpPr>
        <a:xfrm>
          <a:off x="0" y="0"/>
          <a:ext cx="0" cy="0"/>
          <a:chOff x="0" y="0"/>
          <a:chExt cx="0" cy="0"/>
        </a:xfrm>
      </p:grpSpPr>
      <p:pic>
        <p:nvPicPr>
          <p:cNvPr id="601" name="Google Shape;601;p58"/>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602" name="Google Shape;602;p58"/>
          <p:cNvSpPr/>
          <p:nvPr/>
        </p:nvSpPr>
        <p:spPr>
          <a:xfrm rot="-5400000">
            <a:off x="9380493" y="5144751"/>
            <a:ext cx="2834145"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Foto: Angela Hampton Picture Library / Alamy Stock Photo</a:t>
            </a:r>
            <a:endParaRPr sz="800">
              <a:solidFill>
                <a:srgbClr val="595959"/>
              </a:solidFill>
              <a:latin typeface="Calibri"/>
              <a:ea typeface="Calibri"/>
              <a:cs typeface="Calibri"/>
              <a:sym typeface="Calibri"/>
            </a:endParaRPr>
          </a:p>
        </p:txBody>
      </p:sp>
      <p:pic>
        <p:nvPicPr>
          <p:cNvPr id="603" name="Google Shape;603;p58" descr="En bild som visar person, utomhus, stående, ung&#10;&#10;Automatiskt genererad beskrivning"/>
          <p:cNvPicPr preferRelativeResize="0"/>
          <p:nvPr/>
        </p:nvPicPr>
        <p:blipFill rotWithShape="1">
          <a:blip r:embed="rId4">
            <a:alphaModFix/>
          </a:blip>
          <a:srcRect l="-1437" t="1357" r="378" b="-1357"/>
          <a:stretch/>
        </p:blipFill>
        <p:spPr>
          <a:xfrm>
            <a:off x="1426413" y="481255"/>
            <a:ext cx="9254228" cy="617510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59"/>
          <p:cNvSpPr/>
          <p:nvPr/>
        </p:nvSpPr>
        <p:spPr>
          <a:xfrm rot="-5400000">
            <a:off x="9553072"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Foto: Dinodia Photos / Alamy Stock Photo</a:t>
            </a:r>
            <a:endParaRPr sz="800">
              <a:solidFill>
                <a:srgbClr val="595959"/>
              </a:solidFill>
              <a:latin typeface="Calibri"/>
              <a:ea typeface="Calibri"/>
              <a:cs typeface="Calibri"/>
              <a:sym typeface="Calibri"/>
            </a:endParaRPr>
          </a:p>
        </p:txBody>
      </p:sp>
      <p:pic>
        <p:nvPicPr>
          <p:cNvPr id="612" name="Google Shape;612;p59" descr="En bild som visar person, folksamling&#10;&#10;Automatiskt genererad beskrivning"/>
          <p:cNvPicPr preferRelativeResize="0"/>
          <p:nvPr/>
        </p:nvPicPr>
        <p:blipFill rotWithShape="1">
          <a:blip r:embed="rId3">
            <a:alphaModFix/>
          </a:blip>
          <a:srcRect l="1584" r="1441"/>
          <a:stretch/>
        </p:blipFill>
        <p:spPr>
          <a:xfrm>
            <a:off x="1527556" y="487341"/>
            <a:ext cx="9150346" cy="609939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06"/>
        <p:cNvGrpSpPr/>
        <p:nvPr/>
      </p:nvGrpSpPr>
      <p:grpSpPr>
        <a:xfrm>
          <a:off x="0" y="0"/>
          <a:ext cx="0" cy="0"/>
          <a:chOff x="0" y="0"/>
          <a:chExt cx="0" cy="0"/>
        </a:xfrm>
      </p:grpSpPr>
      <p:pic>
        <p:nvPicPr>
          <p:cNvPr id="107" name="Google Shape;107;p6"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619"/>
        <p:cNvGrpSpPr/>
        <p:nvPr/>
      </p:nvGrpSpPr>
      <p:grpSpPr>
        <a:xfrm>
          <a:off x="0" y="0"/>
          <a:ext cx="0" cy="0"/>
          <a:chOff x="0" y="0"/>
          <a:chExt cx="0" cy="0"/>
        </a:xfrm>
      </p:grpSpPr>
      <p:pic>
        <p:nvPicPr>
          <p:cNvPr id="620" name="Google Shape;620;p60"/>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621" name="Google Shape;621;p60"/>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Foto: SOPA Images Limited / Alamy Stock Photo</a:t>
            </a:r>
            <a:endParaRPr sz="800">
              <a:solidFill>
                <a:srgbClr val="595959"/>
              </a:solidFill>
              <a:latin typeface="Calibri"/>
              <a:ea typeface="Calibri"/>
              <a:cs typeface="Calibri"/>
              <a:sym typeface="Calibri"/>
            </a:endParaRPr>
          </a:p>
        </p:txBody>
      </p:sp>
      <p:pic>
        <p:nvPicPr>
          <p:cNvPr id="622" name="Google Shape;622;p60" descr="En bild som visar himmel, utomhus, person, personer&#10;&#10;Automatiskt genererad beskrivning"/>
          <p:cNvPicPr preferRelativeResize="0"/>
          <p:nvPr/>
        </p:nvPicPr>
        <p:blipFill rotWithShape="1">
          <a:blip r:embed="rId4">
            <a:alphaModFix/>
          </a:blip>
          <a:srcRect/>
          <a:stretch/>
        </p:blipFill>
        <p:spPr>
          <a:xfrm>
            <a:off x="1514856" y="486879"/>
            <a:ext cx="9162288" cy="6108192"/>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629"/>
        <p:cNvGrpSpPr/>
        <p:nvPr/>
      </p:nvGrpSpPr>
      <p:grpSpPr>
        <a:xfrm>
          <a:off x="0" y="0"/>
          <a:ext cx="0" cy="0"/>
          <a:chOff x="0" y="0"/>
          <a:chExt cx="0" cy="0"/>
        </a:xfrm>
      </p:grpSpPr>
      <p:pic>
        <p:nvPicPr>
          <p:cNvPr id="630" name="Google Shape;630;p61"/>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631" name="Google Shape;631;p61"/>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Foto: Friedrich Stark / Alamy Stock Photo</a:t>
            </a:r>
            <a:endParaRPr sz="800">
              <a:solidFill>
                <a:srgbClr val="595959"/>
              </a:solidFill>
              <a:latin typeface="Calibri"/>
              <a:ea typeface="Calibri"/>
              <a:cs typeface="Calibri"/>
              <a:sym typeface="Calibri"/>
            </a:endParaRPr>
          </a:p>
        </p:txBody>
      </p:sp>
      <p:pic>
        <p:nvPicPr>
          <p:cNvPr id="632" name="Google Shape;632;p61" descr="En bild som visar byggnad, utomhus, mark, väg&#10;&#10;Automatiskt genererad beskrivning"/>
          <p:cNvPicPr preferRelativeResize="0"/>
          <p:nvPr/>
        </p:nvPicPr>
        <p:blipFill rotWithShape="1">
          <a:blip r:embed="rId4">
            <a:alphaModFix/>
          </a:blip>
          <a:srcRect/>
          <a:stretch/>
        </p:blipFill>
        <p:spPr>
          <a:xfrm>
            <a:off x="1514856" y="486879"/>
            <a:ext cx="9162288" cy="6108192"/>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62"/>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Foto: Simon Mayer</a:t>
            </a:r>
            <a:endParaRPr sz="800">
              <a:solidFill>
                <a:srgbClr val="595959"/>
              </a:solidFill>
              <a:latin typeface="Calibri"/>
              <a:ea typeface="Calibri"/>
              <a:cs typeface="Calibri"/>
              <a:sym typeface="Calibri"/>
            </a:endParaRPr>
          </a:p>
        </p:txBody>
      </p:sp>
      <p:pic>
        <p:nvPicPr>
          <p:cNvPr id="641" name="Google Shape;641;p62" descr="En bild som visar TV, skärm, inomhus, person&#10;&#10;Automatiskt genererad beskrivning"/>
          <p:cNvPicPr preferRelativeResize="0"/>
          <p:nvPr/>
        </p:nvPicPr>
        <p:blipFill rotWithShape="1">
          <a:blip r:embed="rId3">
            <a:alphaModFix/>
          </a:blip>
          <a:srcRect/>
          <a:stretch/>
        </p:blipFill>
        <p:spPr>
          <a:xfrm>
            <a:off x="1514856" y="489794"/>
            <a:ext cx="9174987" cy="6124824"/>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648"/>
        <p:cNvGrpSpPr/>
        <p:nvPr/>
      </p:nvGrpSpPr>
      <p:grpSpPr>
        <a:xfrm>
          <a:off x="0" y="0"/>
          <a:ext cx="0" cy="0"/>
          <a:chOff x="0" y="0"/>
          <a:chExt cx="0" cy="0"/>
        </a:xfrm>
      </p:grpSpPr>
      <p:pic>
        <p:nvPicPr>
          <p:cNvPr id="649" name="Google Shape;649;p63"/>
          <p:cNvPicPr preferRelativeResize="0"/>
          <p:nvPr/>
        </p:nvPicPr>
        <p:blipFill rotWithShape="1">
          <a:blip r:embed="rId3">
            <a:alphaModFix/>
          </a:blip>
          <a:srcRect/>
          <a:stretch/>
        </p:blipFill>
        <p:spPr>
          <a:xfrm>
            <a:off x="0" y="0"/>
            <a:ext cx="12192000" cy="228600"/>
          </a:xfrm>
          <a:prstGeom prst="rect">
            <a:avLst/>
          </a:prstGeom>
          <a:noFill/>
          <a:ln>
            <a:noFill/>
          </a:ln>
        </p:spPr>
      </p:pic>
      <p:pic>
        <p:nvPicPr>
          <p:cNvPr id="650" name="Google Shape;650;p63" descr="En bild som visar himmel, utomhus, dag, torn&#10;&#10;Automatiskt genererad beskrivning"/>
          <p:cNvPicPr preferRelativeResize="0"/>
          <p:nvPr/>
        </p:nvPicPr>
        <p:blipFill rotWithShape="1">
          <a:blip r:embed="rId4">
            <a:alphaModFix/>
          </a:blip>
          <a:srcRect l="1548" r="8018"/>
          <a:stretch/>
        </p:blipFill>
        <p:spPr>
          <a:xfrm>
            <a:off x="1509457" y="498260"/>
            <a:ext cx="9174987" cy="6108192"/>
          </a:xfrm>
          <a:prstGeom prst="rect">
            <a:avLst/>
          </a:prstGeom>
          <a:noFill/>
          <a:ln>
            <a:noFill/>
          </a:ln>
        </p:spPr>
      </p:pic>
      <p:sp>
        <p:nvSpPr>
          <p:cNvPr id="651" name="Google Shape;651;p63"/>
          <p:cNvSpPr/>
          <p:nvPr/>
        </p:nvSpPr>
        <p:spPr>
          <a:xfrm rot="-5400000">
            <a:off x="9548736"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Foto: Agencja Fotograficzna Caro / Alamy Stock Photo</a:t>
            </a:r>
            <a:endParaRPr sz="800">
              <a:solidFill>
                <a:srgbClr val="595959"/>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658"/>
        <p:cNvGrpSpPr/>
        <p:nvPr/>
      </p:nvGrpSpPr>
      <p:grpSpPr>
        <a:xfrm>
          <a:off x="0" y="0"/>
          <a:ext cx="0" cy="0"/>
          <a:chOff x="0" y="0"/>
          <a:chExt cx="0" cy="0"/>
        </a:xfrm>
      </p:grpSpPr>
      <p:pic>
        <p:nvPicPr>
          <p:cNvPr id="659" name="Google Shape;659;p64"/>
          <p:cNvPicPr preferRelativeResize="0"/>
          <p:nvPr/>
        </p:nvPicPr>
        <p:blipFill rotWithShape="1">
          <a:blip r:embed="rId3">
            <a:alphaModFix/>
          </a:blip>
          <a:srcRect/>
          <a:stretch/>
        </p:blipFill>
        <p:spPr>
          <a:xfrm>
            <a:off x="-4129" y="0"/>
            <a:ext cx="12192000" cy="228600"/>
          </a:xfrm>
          <a:prstGeom prst="rect">
            <a:avLst/>
          </a:prstGeom>
          <a:noFill/>
          <a:ln>
            <a:noFill/>
          </a:ln>
        </p:spPr>
      </p:pic>
      <p:sp>
        <p:nvSpPr>
          <p:cNvPr id="660" name="Google Shape;660;p64"/>
          <p:cNvSpPr txBox="1"/>
          <p:nvPr/>
        </p:nvSpPr>
        <p:spPr>
          <a:xfrm>
            <a:off x="0" y="777170"/>
            <a:ext cx="12192000" cy="295461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endParaRPr sz="3600" dirty="0">
              <a:solidFill>
                <a:schemeClr val="lt1"/>
              </a:solidFill>
              <a:latin typeface="Calibri"/>
              <a:ea typeface="Calibri"/>
              <a:cs typeface="Calibri"/>
              <a:sym typeface="Calibri"/>
            </a:endParaRPr>
          </a:p>
          <a:p>
            <a:pPr marL="0" lvl="0" indent="0" algn="ctr" rtl="0">
              <a:spcBef>
                <a:spcPts val="0"/>
              </a:spcBef>
              <a:spcAft>
                <a:spcPts val="0"/>
              </a:spcAft>
              <a:buClr>
                <a:schemeClr val="dk1"/>
              </a:buClr>
              <a:buFont typeface="Arial"/>
              <a:buNone/>
            </a:pPr>
            <a:r>
              <a:rPr lang="en-GB" sz="4000" b="1" dirty="0" err="1">
                <a:solidFill>
                  <a:schemeClr val="lt1"/>
                </a:solidFill>
                <a:latin typeface="Calibri"/>
                <a:ea typeface="Calibri"/>
                <a:cs typeface="Calibri"/>
                <a:sym typeface="Calibri"/>
              </a:rPr>
              <a:t>Kerja</a:t>
            </a:r>
            <a:r>
              <a:rPr lang="en-GB" sz="4000" b="1" dirty="0">
                <a:solidFill>
                  <a:schemeClr val="lt1"/>
                </a:solidFill>
                <a:latin typeface="Calibri"/>
                <a:ea typeface="Calibri"/>
                <a:cs typeface="Calibri"/>
                <a:sym typeface="Calibri"/>
              </a:rPr>
              <a:t> yang </a:t>
            </a:r>
            <a:r>
              <a:rPr lang="en-GB" sz="4000" b="1" dirty="0" err="1">
                <a:solidFill>
                  <a:schemeClr val="lt1"/>
                </a:solidFill>
                <a:latin typeface="Calibri"/>
                <a:ea typeface="Calibri"/>
                <a:cs typeface="Calibri"/>
                <a:sym typeface="Calibri"/>
              </a:rPr>
              <a:t>bagus</a:t>
            </a:r>
            <a:r>
              <a:rPr lang="en-GB" sz="4000" b="1" dirty="0">
                <a:solidFill>
                  <a:schemeClr val="lt1"/>
                </a:solidFill>
                <a:latin typeface="Calibri"/>
                <a:ea typeface="Calibri"/>
                <a:cs typeface="Calibri"/>
                <a:sym typeface="Calibri"/>
              </a:rPr>
              <a:t> dan </a:t>
            </a:r>
            <a:r>
              <a:rPr lang="en-GB" sz="4000" b="1" dirty="0" err="1">
                <a:solidFill>
                  <a:schemeClr val="lt1"/>
                </a:solidFill>
                <a:latin typeface="Calibri"/>
                <a:ea typeface="Calibri"/>
                <a:cs typeface="Calibri"/>
                <a:sym typeface="Calibri"/>
              </a:rPr>
              <a:t>selamat</a:t>
            </a:r>
            <a:r>
              <a:rPr lang="en-GB" sz="4000" b="1" dirty="0">
                <a:solidFill>
                  <a:schemeClr val="lt1"/>
                </a:solidFill>
                <a:latin typeface="Calibri"/>
                <a:ea typeface="Calibri"/>
                <a:cs typeface="Calibri"/>
                <a:sym typeface="Calibri"/>
              </a:rPr>
              <a:t> </a:t>
            </a:r>
            <a:r>
              <a:rPr lang="en-GB" sz="4000" b="1" dirty="0" err="1">
                <a:solidFill>
                  <a:schemeClr val="lt1"/>
                </a:solidFill>
                <a:latin typeface="Calibri"/>
                <a:ea typeface="Calibri"/>
                <a:cs typeface="Calibri"/>
                <a:sym typeface="Calibri"/>
              </a:rPr>
              <a:t>datang</a:t>
            </a:r>
            <a:r>
              <a:rPr lang="en-GB" sz="4000" b="1" dirty="0">
                <a:solidFill>
                  <a:schemeClr val="lt1"/>
                </a:solidFill>
                <a:latin typeface="Calibri"/>
                <a:ea typeface="Calibri"/>
                <a:cs typeface="Calibri"/>
                <a:sym typeface="Calibri"/>
              </a:rPr>
              <a:t> </a:t>
            </a:r>
            <a:r>
              <a:rPr lang="en-GB" sz="4000" b="1" dirty="0" err="1">
                <a:solidFill>
                  <a:schemeClr val="lt1"/>
                </a:solidFill>
                <a:latin typeface="Calibri"/>
                <a:ea typeface="Calibri"/>
                <a:cs typeface="Calibri"/>
                <a:sym typeface="Calibri"/>
              </a:rPr>
              <a:t>kembali</a:t>
            </a:r>
            <a:r>
              <a:rPr lang="en-GB" sz="4000" b="1" dirty="0">
                <a:solidFill>
                  <a:schemeClr val="lt1"/>
                </a:solidFill>
                <a:latin typeface="Calibri"/>
                <a:ea typeface="Calibri"/>
                <a:cs typeface="Calibri"/>
                <a:sym typeface="Calibri"/>
              </a:rPr>
              <a:t>!</a:t>
            </a:r>
            <a:endParaRPr sz="4000" dirty="0"/>
          </a:p>
          <a:p>
            <a:pPr marL="0" marR="0" lvl="0" indent="0" algn="ctr" rtl="0">
              <a:spcBef>
                <a:spcPts val="0"/>
              </a:spcBef>
              <a:spcAft>
                <a:spcPts val="0"/>
              </a:spcAft>
              <a:buNone/>
            </a:pPr>
            <a:endParaRPr sz="2400" dirty="0">
              <a:solidFill>
                <a:schemeClr val="lt1"/>
              </a:solidFill>
              <a:latin typeface="Calibri"/>
              <a:ea typeface="Calibri"/>
              <a:cs typeface="Calibri"/>
              <a:sym typeface="Calibri"/>
            </a:endParaRPr>
          </a:p>
          <a:p>
            <a:pPr marL="0" marR="0" lvl="0" indent="0" algn="ctr" rtl="0">
              <a:spcBef>
                <a:spcPts val="0"/>
              </a:spcBef>
              <a:spcAft>
                <a:spcPts val="0"/>
              </a:spcAft>
              <a:buNone/>
            </a:pPr>
            <a:r>
              <a:rPr lang="en-GB" sz="3200" dirty="0" err="1">
                <a:solidFill>
                  <a:schemeClr val="lt1"/>
                </a:solidFill>
                <a:latin typeface="Calibri"/>
                <a:ea typeface="Calibri"/>
                <a:cs typeface="Calibri"/>
                <a:sym typeface="Calibri"/>
              </a:rPr>
              <a:t>Sesi</a:t>
            </a:r>
            <a:r>
              <a:rPr lang="en-GB" sz="3200" dirty="0">
                <a:solidFill>
                  <a:schemeClr val="lt1"/>
                </a:solidFill>
                <a:latin typeface="Calibri"/>
                <a:ea typeface="Calibri"/>
                <a:cs typeface="Calibri"/>
                <a:sym typeface="Calibri"/>
              </a:rPr>
              <a:t> </a:t>
            </a:r>
            <a:r>
              <a:rPr lang="en-GB" sz="3200" dirty="0" err="1">
                <a:solidFill>
                  <a:schemeClr val="lt1"/>
                </a:solidFill>
                <a:latin typeface="Calibri"/>
                <a:ea typeface="Calibri"/>
                <a:cs typeface="Calibri"/>
                <a:sym typeface="Calibri"/>
              </a:rPr>
              <a:t>berikutnya</a:t>
            </a:r>
            <a:r>
              <a:rPr lang="en-GB" sz="3200" dirty="0">
                <a:solidFill>
                  <a:schemeClr val="lt1"/>
                </a:solidFill>
                <a:latin typeface="Calibri"/>
                <a:ea typeface="Calibri"/>
                <a:cs typeface="Calibri"/>
                <a:sym typeface="Calibri"/>
              </a:rPr>
              <a:t>: </a:t>
            </a:r>
            <a:br>
              <a:rPr lang="en-GB" sz="3200" dirty="0">
                <a:solidFill>
                  <a:schemeClr val="lt1"/>
                </a:solidFill>
                <a:latin typeface="Calibri"/>
                <a:ea typeface="Calibri"/>
                <a:cs typeface="Calibri"/>
                <a:sym typeface="Calibri"/>
              </a:rPr>
            </a:br>
            <a:r>
              <a:rPr lang="en-GB" sz="3200" dirty="0" err="1">
                <a:solidFill>
                  <a:schemeClr val="lt1"/>
                </a:solidFill>
                <a:latin typeface="Calibri"/>
                <a:ea typeface="Calibri"/>
                <a:cs typeface="Calibri"/>
                <a:sym typeface="Calibri"/>
              </a:rPr>
              <a:t>Berbagai</a:t>
            </a:r>
            <a:r>
              <a:rPr lang="en-GB" sz="3200" dirty="0">
                <a:solidFill>
                  <a:schemeClr val="lt1"/>
                </a:solidFill>
                <a:latin typeface="Calibri"/>
                <a:ea typeface="Calibri"/>
                <a:cs typeface="Calibri"/>
                <a:sym typeface="Calibri"/>
              </a:rPr>
              <a:t> </a:t>
            </a:r>
            <a:r>
              <a:rPr lang="en-GB" sz="3200" dirty="0" err="1">
                <a:solidFill>
                  <a:schemeClr val="lt1"/>
                </a:solidFill>
                <a:latin typeface="Calibri"/>
                <a:ea typeface="Calibri"/>
                <a:cs typeface="Calibri"/>
                <a:sym typeface="Calibri"/>
              </a:rPr>
              <a:t>identitas</a:t>
            </a:r>
            <a:r>
              <a:rPr lang="en-GB" sz="3200" dirty="0">
                <a:solidFill>
                  <a:schemeClr val="lt1"/>
                </a:solidFill>
                <a:latin typeface="Calibri"/>
                <a:ea typeface="Calibri"/>
                <a:cs typeface="Calibri"/>
                <a:sym typeface="Calibri"/>
              </a:rPr>
              <a:t> </a:t>
            </a:r>
            <a:r>
              <a:rPr lang="en-GB" sz="3200" dirty="0" err="1">
                <a:solidFill>
                  <a:schemeClr val="lt1"/>
                </a:solidFill>
                <a:latin typeface="Calibri"/>
                <a:ea typeface="Calibri"/>
                <a:cs typeface="Calibri"/>
                <a:sym typeface="Calibri"/>
              </a:rPr>
              <a:t>kita</a:t>
            </a:r>
            <a:r>
              <a:rPr lang="en-GB" sz="3200" dirty="0">
                <a:solidFill>
                  <a:schemeClr val="lt1"/>
                </a:solidFill>
                <a:latin typeface="Calibri"/>
                <a:ea typeface="Calibri"/>
                <a:cs typeface="Calibri"/>
                <a:sym typeface="Calibri"/>
              </a:rPr>
              <a:t>   </a:t>
            </a:r>
            <a:endParaRPr sz="3200" dirty="0"/>
          </a:p>
        </p:txBody>
      </p:sp>
      <p:pic>
        <p:nvPicPr>
          <p:cNvPr id="661" name="Google Shape;661;p64"/>
          <p:cNvPicPr preferRelativeResize="0"/>
          <p:nvPr/>
        </p:nvPicPr>
        <p:blipFill rotWithShape="1">
          <a:blip r:embed="rId4">
            <a:alphaModFix/>
          </a:blip>
          <a:srcRect/>
          <a:stretch/>
        </p:blipFill>
        <p:spPr>
          <a:xfrm>
            <a:off x="5184726" y="4262273"/>
            <a:ext cx="1814289" cy="181855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14"/>
        <p:cNvGrpSpPr/>
        <p:nvPr/>
      </p:nvGrpSpPr>
      <p:grpSpPr>
        <a:xfrm>
          <a:off x="0" y="0"/>
          <a:ext cx="0" cy="0"/>
          <a:chOff x="0" y="0"/>
          <a:chExt cx="0" cy="0"/>
        </a:xfrm>
      </p:grpSpPr>
      <p:pic>
        <p:nvPicPr>
          <p:cNvPr id="115" name="Google Shape;115;p7" descr="En bild som visar text, sovrum&#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22"/>
        <p:cNvGrpSpPr/>
        <p:nvPr/>
      </p:nvGrpSpPr>
      <p:grpSpPr>
        <a:xfrm>
          <a:off x="0" y="0"/>
          <a:ext cx="0" cy="0"/>
          <a:chOff x="0" y="0"/>
          <a:chExt cx="0" cy="0"/>
        </a:xfrm>
      </p:grpSpPr>
      <p:pic>
        <p:nvPicPr>
          <p:cNvPr id="123" name="Google Shape;123;p8" descr="En bild som visar text, vektorgrafik&#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30"/>
        <p:cNvGrpSpPr/>
        <p:nvPr/>
      </p:nvGrpSpPr>
      <p:grpSpPr>
        <a:xfrm>
          <a:off x="0" y="0"/>
          <a:ext cx="0" cy="0"/>
          <a:chOff x="0" y="0"/>
          <a:chExt cx="0" cy="0"/>
        </a:xfrm>
      </p:grpSpPr>
      <p:pic>
        <p:nvPicPr>
          <p:cNvPr id="131" name="Google Shape;131;p9"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2C33C4E20AE3458EFB343053EF1C08" ma:contentTypeVersion="19" ma:contentTypeDescription="Create a new document." ma:contentTypeScope="" ma:versionID="9757c65b3e8fd4ebd2d3b1808249c369">
  <xsd:schema xmlns:xsd="http://www.w3.org/2001/XMLSchema" xmlns:xs="http://www.w3.org/2001/XMLSchema" xmlns:p="http://schemas.microsoft.com/office/2006/metadata/properties" xmlns:ns2="27879760-8d42-4139-817b-a85748325e78" xmlns:ns3="007ce96f-f6e4-41e9-bbc1-3453ece26c5d" targetNamespace="http://schemas.microsoft.com/office/2006/metadata/properties" ma:root="true" ma:fieldsID="81ad3a5b2062ecc3772d2618ea9ebe9b" ns2:_="" ns3:_="">
    <xsd:import namespace="27879760-8d42-4139-817b-a85748325e78"/>
    <xsd:import namespace="007ce96f-f6e4-41e9-bbc1-3453ece26c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x00c5_r"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79760-8d42-4139-817b-a85748325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x00c5_r" ma:index="21" nillable="true" ma:displayName="År" ma:default="2021" ma:format="Dropdown" ma:internalName="_x00c5_r">
      <xsd:simpleType>
        <xsd:restriction base="dms:Choice">
          <xsd:enumeration value="2020"/>
          <xsd:enumeration value="2021"/>
          <xsd:enumeration value="2022"/>
          <xsd:enumeration value="2023"/>
          <xsd:enumeration value="2024"/>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f661701-15ef-4a7c-a7ea-c9e41a1af7bb"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7ce96f-f6e4-41e9-bbc1-3453ece26c5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99a0077-f199-407e-a3fd-16edb1593583}" ma:internalName="TaxCatchAll" ma:showField="CatchAllData" ma:web="007ce96f-f6e4-41e9-bbc1-3453ece26c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7879760-8d42-4139-817b-a85748325e78">
      <Terms xmlns="http://schemas.microsoft.com/office/infopath/2007/PartnerControls"/>
    </lcf76f155ced4ddcb4097134ff3c332f>
    <_x00c5_r xmlns="27879760-8d42-4139-817b-a85748325e78">2021</_x00c5_r>
    <TaxCatchAll xmlns="007ce96f-f6e4-41e9-bbc1-3453ece26c5d" xsi:nil="true"/>
  </documentManagement>
</p:properties>
</file>

<file path=customXml/itemProps1.xml><?xml version="1.0" encoding="utf-8"?>
<ds:datastoreItem xmlns:ds="http://schemas.openxmlformats.org/officeDocument/2006/customXml" ds:itemID="{86BF9295-2123-47CF-8D5F-56480AF45D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879760-8d42-4139-817b-a85748325e78"/>
    <ds:schemaRef ds:uri="007ce96f-f6e4-41e9-bbc1-3453ece26c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5C8237-826E-4E79-9AE3-562969B90168}">
  <ds:schemaRefs>
    <ds:schemaRef ds:uri="http://schemas.microsoft.com/sharepoint/v3/contenttype/forms"/>
  </ds:schemaRefs>
</ds:datastoreItem>
</file>

<file path=customXml/itemProps3.xml><?xml version="1.0" encoding="utf-8"?>
<ds:datastoreItem xmlns:ds="http://schemas.openxmlformats.org/officeDocument/2006/customXml" ds:itemID="{02015BC3-05B1-44F1-99B0-3C6EF94CD20B}">
  <ds:schemaRefs>
    <ds:schemaRef ds:uri="http://schemas.microsoft.com/office/2006/metadata/properties"/>
    <ds:schemaRef ds:uri="http://schemas.microsoft.com/office/infopath/2007/PartnerControls"/>
    <ds:schemaRef ds:uri="27879760-8d42-4139-817b-a85748325e78"/>
    <ds:schemaRef ds:uri="007ce96f-f6e4-41e9-bbc1-3453ece26c5d"/>
  </ds:schemaRefs>
</ds:datastoreItem>
</file>

<file path=docProps/app.xml><?xml version="1.0" encoding="utf-8"?>
<Properties xmlns="http://schemas.openxmlformats.org/officeDocument/2006/extended-properties" xmlns:vt="http://schemas.openxmlformats.org/officeDocument/2006/docPropsVTypes">
  <TotalTime>19</TotalTime>
  <Words>4644</Words>
  <Application>Microsoft Office PowerPoint</Application>
  <PresentationFormat>Widescreen</PresentationFormat>
  <Paragraphs>429</Paragraphs>
  <Slides>64</Slides>
  <Notes>64</Notes>
  <HiddenSlides>0</HiddenSlides>
  <MMClips>0</MMClips>
  <ScaleCrop>false</ScaleCrop>
  <HeadingPairs>
    <vt:vector size="4" baseType="variant">
      <vt:variant>
        <vt:lpstr>Theme</vt:lpstr>
      </vt:variant>
      <vt:variant>
        <vt:i4>2</vt:i4>
      </vt:variant>
      <vt:variant>
        <vt:lpstr>Slide Titles</vt:lpstr>
      </vt:variant>
      <vt:variant>
        <vt:i4>64</vt:i4>
      </vt:variant>
    </vt:vector>
  </HeadingPairs>
  <TitlesOfParts>
    <vt:vector size="66" baseType="lpstr">
      <vt:lpstr>FORBTema2</vt:lpstr>
      <vt:lpstr>Anpassad formgivning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FORB Learning Platform;Katherine.Cash@smc.global</dc:creator>
  <cp:lastModifiedBy>Kristina Schollin-Borg</cp:lastModifiedBy>
  <cp:revision>41</cp:revision>
  <dcterms:created xsi:type="dcterms:W3CDTF">2021-06-22T13:00:12Z</dcterms:created>
  <dcterms:modified xsi:type="dcterms:W3CDTF">2025-09-05T03:15:33Z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0x010100C32C33C4E20AE3458EFB343053EF1C08</vt:lpwstr>
  </property>
  <property fmtid="{D5CDD505-2E9C-101B-9397-08002B2CF9AE}" pid="3" name="MediaServiceImageTags">
    <vt:lpwstr/>
  </property>
</Properties>
</file>