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2" r:id="rId5"/>
    <p:sldMasterId id="2147483655" r:id="rId6"/>
    <p:sldMasterId id="2147483657" r:id="rId7"/>
    <p:sldMasterId id="2147483659" r:id="rId8"/>
  </p:sldMasterIdLst>
  <p:notesMasterIdLst>
    <p:notesMasterId r:id="rId73"/>
  </p:notesMasterIdLst>
  <p:handoutMasterIdLst>
    <p:handoutMasterId r:id="rId74"/>
  </p:handout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1" roundtripDataSignature="AMtx7mggvzMoa9dqA6KmJO5B8VJQV0Sx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962BAC-630F-4C6C-990B-71D733DE7AAB}" v="36" dt="2025-11-10T15:08:37.5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3457" autoAdjust="0"/>
  </p:normalViewPr>
  <p:slideViewPr>
    <p:cSldViewPr snapToGrid="0">
      <p:cViewPr varScale="1">
        <p:scale>
          <a:sx n="48" d="100"/>
          <a:sy n="48" d="100"/>
        </p:scale>
        <p:origin x="2958" y="42"/>
      </p:cViewPr>
      <p:guideLst>
        <p:guide orient="horz" pos="2160"/>
        <p:guide pos="3863"/>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0" d="100"/>
          <a:sy n="120" d="100"/>
        </p:scale>
        <p:origin x="2514"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theme" Target="theme/theme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3.xml"/><Relationship Id="rId82" Type="http://schemas.openxmlformats.org/officeDocument/2006/relationships/presProps" Target="pres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notesMaster" Target="notesMasters/notesMaster1.xml"/><Relationship Id="rId81" Type="http://customschemas.google.com/relationships/presentationmetadata" Target="metadata"/><Relationship Id="rId86"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4.xml"/><Relationship Id="rId71" Type="http://schemas.openxmlformats.org/officeDocument/2006/relationships/slide" Target="slides/slide63.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Pfeiffer" userId="7eecac38-ed42-4dcd-a14b-32bf074e092b" providerId="ADAL" clId="{E8962BAC-630F-4C6C-990B-71D733DE7AAB}"/>
    <pc:docChg chg="undo custSel modSld">
      <pc:chgData name="Victoria Pfeiffer" userId="7eecac38-ed42-4dcd-a14b-32bf074e092b" providerId="ADAL" clId="{E8962BAC-630F-4C6C-990B-71D733DE7AAB}" dt="2025-11-11T13:04:52.768" v="353" actId="20577"/>
      <pc:docMkLst>
        <pc:docMk/>
      </pc:docMkLst>
      <pc:sldChg chg="modNotesTx">
        <pc:chgData name="Victoria Pfeiffer" userId="7eecac38-ed42-4dcd-a14b-32bf074e092b" providerId="ADAL" clId="{E8962BAC-630F-4C6C-990B-71D733DE7AAB}" dt="2025-11-10T14:52:40.544" v="234" actId="113"/>
        <pc:sldMkLst>
          <pc:docMk/>
          <pc:sldMk cId="0" sldId="258"/>
        </pc:sldMkLst>
      </pc:sldChg>
      <pc:sldChg chg="modNotesTx">
        <pc:chgData name="Victoria Pfeiffer" userId="7eecac38-ed42-4dcd-a14b-32bf074e092b" providerId="ADAL" clId="{E8962BAC-630F-4C6C-990B-71D733DE7AAB}" dt="2025-11-10T14:56:32.735" v="236" actId="108"/>
        <pc:sldMkLst>
          <pc:docMk/>
          <pc:sldMk cId="0" sldId="260"/>
        </pc:sldMkLst>
      </pc:sldChg>
      <pc:sldChg chg="modNotesTx">
        <pc:chgData name="Victoria Pfeiffer" userId="7eecac38-ed42-4dcd-a14b-32bf074e092b" providerId="ADAL" clId="{E8962BAC-630F-4C6C-990B-71D733DE7AAB}" dt="2025-11-10T14:58:11.081" v="241" actId="121"/>
        <pc:sldMkLst>
          <pc:docMk/>
          <pc:sldMk cId="0" sldId="261"/>
        </pc:sldMkLst>
      </pc:sldChg>
      <pc:sldChg chg="modNotesTx">
        <pc:chgData name="Victoria Pfeiffer" userId="7eecac38-ed42-4dcd-a14b-32bf074e092b" providerId="ADAL" clId="{E8962BAC-630F-4C6C-990B-71D733DE7AAB}" dt="2025-11-10T14:58:57.642" v="242" actId="121"/>
        <pc:sldMkLst>
          <pc:docMk/>
          <pc:sldMk cId="0" sldId="263"/>
        </pc:sldMkLst>
      </pc:sldChg>
      <pc:sldChg chg="modNotesTx">
        <pc:chgData name="Victoria Pfeiffer" userId="7eecac38-ed42-4dcd-a14b-32bf074e092b" providerId="ADAL" clId="{E8962BAC-630F-4C6C-990B-71D733DE7AAB}" dt="2025-11-10T14:59:48.950" v="249" actId="20577"/>
        <pc:sldMkLst>
          <pc:docMk/>
          <pc:sldMk cId="0" sldId="264"/>
        </pc:sldMkLst>
      </pc:sldChg>
      <pc:sldChg chg="modNotesTx">
        <pc:chgData name="Victoria Pfeiffer" userId="7eecac38-ed42-4dcd-a14b-32bf074e092b" providerId="ADAL" clId="{E8962BAC-630F-4C6C-990B-71D733DE7AAB}" dt="2025-11-10T15:00:13.536" v="251" actId="20577"/>
        <pc:sldMkLst>
          <pc:docMk/>
          <pc:sldMk cId="0" sldId="265"/>
        </pc:sldMkLst>
      </pc:sldChg>
      <pc:sldChg chg="modNotesTx">
        <pc:chgData name="Victoria Pfeiffer" userId="7eecac38-ed42-4dcd-a14b-32bf074e092b" providerId="ADAL" clId="{E8962BAC-630F-4C6C-990B-71D733DE7AAB}" dt="2025-11-10T15:00:58.452" v="252" actId="20577"/>
        <pc:sldMkLst>
          <pc:docMk/>
          <pc:sldMk cId="0" sldId="267"/>
        </pc:sldMkLst>
      </pc:sldChg>
      <pc:sldChg chg="modNotesTx">
        <pc:chgData name="Victoria Pfeiffer" userId="7eecac38-ed42-4dcd-a14b-32bf074e092b" providerId="ADAL" clId="{E8962BAC-630F-4C6C-990B-71D733DE7AAB}" dt="2025-11-10T15:02:50.007" v="266" actId="20577"/>
        <pc:sldMkLst>
          <pc:docMk/>
          <pc:sldMk cId="0" sldId="270"/>
        </pc:sldMkLst>
      </pc:sldChg>
      <pc:sldChg chg="modNotesTx">
        <pc:chgData name="Victoria Pfeiffer" userId="7eecac38-ed42-4dcd-a14b-32bf074e092b" providerId="ADAL" clId="{E8962BAC-630F-4C6C-990B-71D733DE7AAB}" dt="2025-11-10T15:03:09.830" v="267" actId="20577"/>
        <pc:sldMkLst>
          <pc:docMk/>
          <pc:sldMk cId="0" sldId="271"/>
        </pc:sldMkLst>
      </pc:sldChg>
      <pc:sldChg chg="modNotesTx">
        <pc:chgData name="Victoria Pfeiffer" userId="7eecac38-ed42-4dcd-a14b-32bf074e092b" providerId="ADAL" clId="{E8962BAC-630F-4C6C-990B-71D733DE7AAB}" dt="2025-11-10T15:03:29.670" v="268" actId="20577"/>
        <pc:sldMkLst>
          <pc:docMk/>
          <pc:sldMk cId="0" sldId="272"/>
        </pc:sldMkLst>
      </pc:sldChg>
      <pc:sldChg chg="modNotesTx">
        <pc:chgData name="Victoria Pfeiffer" userId="7eecac38-ed42-4dcd-a14b-32bf074e092b" providerId="ADAL" clId="{E8962BAC-630F-4C6C-990B-71D733DE7AAB}" dt="2025-11-10T15:03:56.943" v="269" actId="20577"/>
        <pc:sldMkLst>
          <pc:docMk/>
          <pc:sldMk cId="0" sldId="274"/>
        </pc:sldMkLst>
      </pc:sldChg>
      <pc:sldChg chg="modNotesTx">
        <pc:chgData name="Victoria Pfeiffer" userId="7eecac38-ed42-4dcd-a14b-32bf074e092b" providerId="ADAL" clId="{E8962BAC-630F-4C6C-990B-71D733DE7AAB}" dt="2025-11-10T15:05:16.789" v="272" actId="20577"/>
        <pc:sldMkLst>
          <pc:docMk/>
          <pc:sldMk cId="0" sldId="276"/>
        </pc:sldMkLst>
      </pc:sldChg>
      <pc:sldChg chg="modNotesTx">
        <pc:chgData name="Victoria Pfeiffer" userId="7eecac38-ed42-4dcd-a14b-32bf074e092b" providerId="ADAL" clId="{E8962BAC-630F-4C6C-990B-71D733DE7AAB}" dt="2025-11-10T15:05:38.107" v="274" actId="20577"/>
        <pc:sldMkLst>
          <pc:docMk/>
          <pc:sldMk cId="0" sldId="277"/>
        </pc:sldMkLst>
      </pc:sldChg>
      <pc:sldChg chg="modNotesTx">
        <pc:chgData name="Victoria Pfeiffer" userId="7eecac38-ed42-4dcd-a14b-32bf074e092b" providerId="ADAL" clId="{E8962BAC-630F-4C6C-990B-71D733DE7AAB}" dt="2025-11-10T15:09:03.302" v="283" actId="121"/>
        <pc:sldMkLst>
          <pc:docMk/>
          <pc:sldMk cId="0" sldId="278"/>
        </pc:sldMkLst>
      </pc:sldChg>
      <pc:sldChg chg="modNotesTx">
        <pc:chgData name="Victoria Pfeiffer" userId="7eecac38-ed42-4dcd-a14b-32bf074e092b" providerId="ADAL" clId="{E8962BAC-630F-4C6C-990B-71D733DE7AAB}" dt="2025-11-07T08:33:14.220" v="209" actId="6549"/>
        <pc:sldMkLst>
          <pc:docMk/>
          <pc:sldMk cId="0" sldId="280"/>
        </pc:sldMkLst>
      </pc:sldChg>
      <pc:sldChg chg="modNotesTx">
        <pc:chgData name="Victoria Pfeiffer" userId="7eecac38-ed42-4dcd-a14b-32bf074e092b" providerId="ADAL" clId="{E8962BAC-630F-4C6C-990B-71D733DE7AAB}" dt="2025-11-07T08:12:48.230" v="57" actId="12"/>
        <pc:sldMkLst>
          <pc:docMk/>
          <pc:sldMk cId="0" sldId="281"/>
        </pc:sldMkLst>
      </pc:sldChg>
      <pc:sldChg chg="modNotesTx">
        <pc:chgData name="Victoria Pfeiffer" userId="7eecac38-ed42-4dcd-a14b-32bf074e092b" providerId="ADAL" clId="{E8962BAC-630F-4C6C-990B-71D733DE7AAB}" dt="2025-11-07T08:15:43.732" v="72" actId="20577"/>
        <pc:sldMkLst>
          <pc:docMk/>
          <pc:sldMk cId="0" sldId="282"/>
        </pc:sldMkLst>
      </pc:sldChg>
      <pc:sldChg chg="modNotesTx">
        <pc:chgData name="Victoria Pfeiffer" userId="7eecac38-ed42-4dcd-a14b-32bf074e092b" providerId="ADAL" clId="{E8962BAC-630F-4C6C-990B-71D733DE7AAB}" dt="2025-11-07T08:16:22.679" v="85" actId="6549"/>
        <pc:sldMkLst>
          <pc:docMk/>
          <pc:sldMk cId="0" sldId="283"/>
        </pc:sldMkLst>
      </pc:sldChg>
      <pc:sldChg chg="modNotesTx">
        <pc:chgData name="Victoria Pfeiffer" userId="7eecac38-ed42-4dcd-a14b-32bf074e092b" providerId="ADAL" clId="{E8962BAC-630F-4C6C-990B-71D733DE7AAB}" dt="2025-11-07T08:17:03.517" v="92" actId="6549"/>
        <pc:sldMkLst>
          <pc:docMk/>
          <pc:sldMk cId="0" sldId="284"/>
        </pc:sldMkLst>
      </pc:sldChg>
      <pc:sldChg chg="modNotesTx">
        <pc:chgData name="Victoria Pfeiffer" userId="7eecac38-ed42-4dcd-a14b-32bf074e092b" providerId="ADAL" clId="{E8962BAC-630F-4C6C-990B-71D733DE7AAB}" dt="2025-11-07T08:17:27.777" v="96" actId="6549"/>
        <pc:sldMkLst>
          <pc:docMk/>
          <pc:sldMk cId="0" sldId="285"/>
        </pc:sldMkLst>
      </pc:sldChg>
      <pc:sldChg chg="modNotesTx">
        <pc:chgData name="Victoria Pfeiffer" userId="7eecac38-ed42-4dcd-a14b-32bf074e092b" providerId="ADAL" clId="{E8962BAC-630F-4C6C-990B-71D733DE7AAB}" dt="2025-11-07T08:17:50.628" v="100" actId="6549"/>
        <pc:sldMkLst>
          <pc:docMk/>
          <pc:sldMk cId="0" sldId="286"/>
        </pc:sldMkLst>
      </pc:sldChg>
      <pc:sldChg chg="modNotesTx">
        <pc:chgData name="Victoria Pfeiffer" userId="7eecac38-ed42-4dcd-a14b-32bf074e092b" providerId="ADAL" clId="{E8962BAC-630F-4C6C-990B-71D733DE7AAB}" dt="2025-11-07T08:18:49.922" v="108" actId="6549"/>
        <pc:sldMkLst>
          <pc:docMk/>
          <pc:sldMk cId="0" sldId="287"/>
        </pc:sldMkLst>
      </pc:sldChg>
      <pc:sldChg chg="modNotesTx">
        <pc:chgData name="Victoria Pfeiffer" userId="7eecac38-ed42-4dcd-a14b-32bf074e092b" providerId="ADAL" clId="{E8962BAC-630F-4C6C-990B-71D733DE7AAB}" dt="2025-11-07T08:19:09.836" v="114" actId="6549"/>
        <pc:sldMkLst>
          <pc:docMk/>
          <pc:sldMk cId="0" sldId="288"/>
        </pc:sldMkLst>
      </pc:sldChg>
      <pc:sldChg chg="modNotesTx">
        <pc:chgData name="Victoria Pfeiffer" userId="7eecac38-ed42-4dcd-a14b-32bf074e092b" providerId="ADAL" clId="{E8962BAC-630F-4C6C-990B-71D733DE7AAB}" dt="2025-11-07T08:20:00.384" v="121" actId="20577"/>
        <pc:sldMkLst>
          <pc:docMk/>
          <pc:sldMk cId="0" sldId="289"/>
        </pc:sldMkLst>
      </pc:sldChg>
      <pc:sldChg chg="modNotesTx">
        <pc:chgData name="Victoria Pfeiffer" userId="7eecac38-ed42-4dcd-a14b-32bf074e092b" providerId="ADAL" clId="{E8962BAC-630F-4C6C-990B-71D733DE7AAB}" dt="2025-11-07T08:21:00.906" v="127" actId="20577"/>
        <pc:sldMkLst>
          <pc:docMk/>
          <pc:sldMk cId="0" sldId="290"/>
        </pc:sldMkLst>
      </pc:sldChg>
      <pc:sldChg chg="modNotesTx">
        <pc:chgData name="Victoria Pfeiffer" userId="7eecac38-ed42-4dcd-a14b-32bf074e092b" providerId="ADAL" clId="{E8962BAC-630F-4C6C-990B-71D733DE7AAB}" dt="2025-11-07T08:21:45.557" v="133" actId="6549"/>
        <pc:sldMkLst>
          <pc:docMk/>
          <pc:sldMk cId="0" sldId="291"/>
        </pc:sldMkLst>
      </pc:sldChg>
      <pc:sldChg chg="modNotesTx">
        <pc:chgData name="Victoria Pfeiffer" userId="7eecac38-ed42-4dcd-a14b-32bf074e092b" providerId="ADAL" clId="{E8962BAC-630F-4C6C-990B-71D733DE7AAB}" dt="2025-11-07T08:24:25.679" v="148" actId="6549"/>
        <pc:sldMkLst>
          <pc:docMk/>
          <pc:sldMk cId="0" sldId="292"/>
        </pc:sldMkLst>
      </pc:sldChg>
      <pc:sldChg chg="modNotesTx">
        <pc:chgData name="Victoria Pfeiffer" userId="7eecac38-ed42-4dcd-a14b-32bf074e092b" providerId="ADAL" clId="{E8962BAC-630F-4C6C-990B-71D733DE7AAB}" dt="2025-11-07T08:25:53.625" v="157" actId="20577"/>
        <pc:sldMkLst>
          <pc:docMk/>
          <pc:sldMk cId="0" sldId="293"/>
        </pc:sldMkLst>
      </pc:sldChg>
      <pc:sldChg chg="modNotesTx">
        <pc:chgData name="Victoria Pfeiffer" userId="7eecac38-ed42-4dcd-a14b-32bf074e092b" providerId="ADAL" clId="{E8962BAC-630F-4C6C-990B-71D733DE7AAB}" dt="2025-11-07T08:26:35.633" v="166" actId="6549"/>
        <pc:sldMkLst>
          <pc:docMk/>
          <pc:sldMk cId="0" sldId="294"/>
        </pc:sldMkLst>
      </pc:sldChg>
      <pc:sldChg chg="modNotesTx">
        <pc:chgData name="Victoria Pfeiffer" userId="7eecac38-ed42-4dcd-a14b-32bf074e092b" providerId="ADAL" clId="{E8962BAC-630F-4C6C-990B-71D733DE7AAB}" dt="2025-11-07T08:27:11.290" v="178" actId="6549"/>
        <pc:sldMkLst>
          <pc:docMk/>
          <pc:sldMk cId="0" sldId="295"/>
        </pc:sldMkLst>
      </pc:sldChg>
      <pc:sldChg chg="modNotesTx">
        <pc:chgData name="Victoria Pfeiffer" userId="7eecac38-ed42-4dcd-a14b-32bf074e092b" providerId="ADAL" clId="{E8962BAC-630F-4C6C-990B-71D733DE7AAB}" dt="2025-11-07T08:27:47.492" v="187" actId="6549"/>
        <pc:sldMkLst>
          <pc:docMk/>
          <pc:sldMk cId="0" sldId="296"/>
        </pc:sldMkLst>
      </pc:sldChg>
      <pc:sldChg chg="modNotesTx">
        <pc:chgData name="Victoria Pfeiffer" userId="7eecac38-ed42-4dcd-a14b-32bf074e092b" providerId="ADAL" clId="{E8962BAC-630F-4C6C-990B-71D733DE7AAB}" dt="2025-11-07T08:29:15.650" v="199" actId="6549"/>
        <pc:sldMkLst>
          <pc:docMk/>
          <pc:sldMk cId="0" sldId="297"/>
        </pc:sldMkLst>
      </pc:sldChg>
      <pc:sldChg chg="modNotesTx">
        <pc:chgData name="Victoria Pfeiffer" userId="7eecac38-ed42-4dcd-a14b-32bf074e092b" providerId="ADAL" clId="{E8962BAC-630F-4C6C-990B-71D733DE7AAB}" dt="2025-11-07T08:30:08.532" v="207" actId="6549"/>
        <pc:sldMkLst>
          <pc:docMk/>
          <pc:sldMk cId="0" sldId="298"/>
        </pc:sldMkLst>
      </pc:sldChg>
      <pc:sldChg chg="modNotesTx">
        <pc:chgData name="Victoria Pfeiffer" userId="7eecac38-ed42-4dcd-a14b-32bf074e092b" providerId="ADAL" clId="{E8962BAC-630F-4C6C-990B-71D733DE7AAB}" dt="2025-11-11T13:04:52.768" v="353" actId="20577"/>
        <pc:sldMkLst>
          <pc:docMk/>
          <pc:sldMk cId="0" sldId="299"/>
        </pc:sldMkLst>
      </pc:sldChg>
      <pc:sldChg chg="modNotesTx">
        <pc:chgData name="Victoria Pfeiffer" userId="7eecac38-ed42-4dcd-a14b-32bf074e092b" providerId="ADAL" clId="{E8962BAC-630F-4C6C-990B-71D733DE7AAB}" dt="2025-11-07T08:34:03.917" v="217" actId="20577"/>
        <pc:sldMkLst>
          <pc:docMk/>
          <pc:sldMk cId="0" sldId="300"/>
        </pc:sldMkLst>
      </pc:sldChg>
      <pc:sldChg chg="modNotesTx">
        <pc:chgData name="Victoria Pfeiffer" userId="7eecac38-ed42-4dcd-a14b-32bf074e092b" providerId="ADAL" clId="{E8962BAC-630F-4C6C-990B-71D733DE7AAB}" dt="2025-11-07T08:34:28" v="223" actId="6549"/>
        <pc:sldMkLst>
          <pc:docMk/>
          <pc:sldMk cId="0" sldId="301"/>
        </pc:sldMkLst>
      </pc:sldChg>
      <pc:sldChg chg="modNotesTx">
        <pc:chgData name="Victoria Pfeiffer" userId="7eecac38-ed42-4dcd-a14b-32bf074e092b" providerId="ADAL" clId="{E8962BAC-630F-4C6C-990B-71D733DE7AAB}" dt="2025-11-11T11:30:24.346" v="284" actId="20577"/>
        <pc:sldMkLst>
          <pc:docMk/>
          <pc:sldMk cId="0" sldId="303"/>
        </pc:sldMkLst>
      </pc:sldChg>
      <pc:sldChg chg="modNotesTx">
        <pc:chgData name="Victoria Pfeiffer" userId="7eecac38-ed42-4dcd-a14b-32bf074e092b" providerId="ADAL" clId="{E8962BAC-630F-4C6C-990B-71D733DE7AAB}" dt="2025-11-11T11:48:18.690" v="306" actId="6549"/>
        <pc:sldMkLst>
          <pc:docMk/>
          <pc:sldMk cId="0" sldId="304"/>
        </pc:sldMkLst>
      </pc:sldChg>
      <pc:sldChg chg="modNotesTx">
        <pc:chgData name="Victoria Pfeiffer" userId="7eecac38-ed42-4dcd-a14b-32bf074e092b" providerId="ADAL" clId="{E8962BAC-630F-4C6C-990B-71D733DE7AAB}" dt="2025-11-11T11:43:32.526" v="302" actId="20577"/>
        <pc:sldMkLst>
          <pc:docMk/>
          <pc:sldMk cId="0" sldId="305"/>
        </pc:sldMkLst>
      </pc:sldChg>
      <pc:sldChg chg="modNotesTx">
        <pc:chgData name="Victoria Pfeiffer" userId="7eecac38-ed42-4dcd-a14b-32bf074e092b" providerId="ADAL" clId="{E8962BAC-630F-4C6C-990B-71D733DE7AAB}" dt="2025-11-11T11:49:23.704" v="311" actId="20577"/>
        <pc:sldMkLst>
          <pc:docMk/>
          <pc:sldMk cId="0" sldId="307"/>
        </pc:sldMkLst>
      </pc:sldChg>
      <pc:sldChg chg="modNotesTx">
        <pc:chgData name="Victoria Pfeiffer" userId="7eecac38-ed42-4dcd-a14b-32bf074e092b" providerId="ADAL" clId="{E8962BAC-630F-4C6C-990B-71D733DE7AAB}" dt="2025-11-11T11:51:38.941" v="312" actId="20577"/>
        <pc:sldMkLst>
          <pc:docMk/>
          <pc:sldMk cId="0" sldId="308"/>
        </pc:sldMkLst>
      </pc:sldChg>
      <pc:sldChg chg="modNotesTx">
        <pc:chgData name="Victoria Pfeiffer" userId="7eecac38-ed42-4dcd-a14b-32bf074e092b" providerId="ADAL" clId="{E8962BAC-630F-4C6C-990B-71D733DE7AAB}" dt="2025-11-11T11:52:15.916" v="315" actId="20577"/>
        <pc:sldMkLst>
          <pc:docMk/>
          <pc:sldMk cId="0" sldId="309"/>
        </pc:sldMkLst>
      </pc:sldChg>
      <pc:sldChg chg="modNotesTx">
        <pc:chgData name="Victoria Pfeiffer" userId="7eecac38-ed42-4dcd-a14b-32bf074e092b" providerId="ADAL" clId="{E8962BAC-630F-4C6C-990B-71D733DE7AAB}" dt="2025-11-11T11:52:24.848" v="316" actId="20577"/>
        <pc:sldMkLst>
          <pc:docMk/>
          <pc:sldMk cId="0" sldId="310"/>
        </pc:sldMkLst>
      </pc:sldChg>
      <pc:sldChg chg="modNotesTx">
        <pc:chgData name="Victoria Pfeiffer" userId="7eecac38-ed42-4dcd-a14b-32bf074e092b" providerId="ADAL" clId="{E8962BAC-630F-4C6C-990B-71D733DE7AAB}" dt="2025-11-11T11:52:58.955" v="317" actId="20577"/>
        <pc:sldMkLst>
          <pc:docMk/>
          <pc:sldMk cId="0" sldId="311"/>
        </pc:sldMkLst>
      </pc:sldChg>
      <pc:sldChg chg="modNotesTx">
        <pc:chgData name="Victoria Pfeiffer" userId="7eecac38-ed42-4dcd-a14b-32bf074e092b" providerId="ADAL" clId="{E8962BAC-630F-4C6C-990B-71D733DE7AAB}" dt="2025-11-11T11:53:05.751" v="318" actId="20577"/>
        <pc:sldMkLst>
          <pc:docMk/>
          <pc:sldMk cId="0" sldId="312"/>
        </pc:sldMkLst>
      </pc:sldChg>
      <pc:sldChg chg="modNotesTx">
        <pc:chgData name="Victoria Pfeiffer" userId="7eecac38-ed42-4dcd-a14b-32bf074e092b" providerId="ADAL" clId="{E8962BAC-630F-4C6C-990B-71D733DE7AAB}" dt="2025-11-11T11:53:33.618" v="319" actId="20577"/>
        <pc:sldMkLst>
          <pc:docMk/>
          <pc:sldMk cId="0" sldId="313"/>
        </pc:sldMkLst>
      </pc:sldChg>
      <pc:sldChg chg="modNotesTx">
        <pc:chgData name="Victoria Pfeiffer" userId="7eecac38-ed42-4dcd-a14b-32bf074e092b" providerId="ADAL" clId="{E8962BAC-630F-4C6C-990B-71D733DE7AAB}" dt="2025-11-11T11:54:03" v="322" actId="6549"/>
        <pc:sldMkLst>
          <pc:docMk/>
          <pc:sldMk cId="0" sldId="314"/>
        </pc:sldMkLst>
      </pc:sldChg>
      <pc:sldChg chg="modNotesTx">
        <pc:chgData name="Victoria Pfeiffer" userId="7eecac38-ed42-4dcd-a14b-32bf074e092b" providerId="ADAL" clId="{E8962BAC-630F-4C6C-990B-71D733DE7AAB}" dt="2025-11-11T11:54:12.154" v="323" actId="20577"/>
        <pc:sldMkLst>
          <pc:docMk/>
          <pc:sldMk cId="0" sldId="315"/>
        </pc:sldMkLst>
      </pc:sldChg>
      <pc:sldChg chg="modNotesTx">
        <pc:chgData name="Victoria Pfeiffer" userId="7eecac38-ed42-4dcd-a14b-32bf074e092b" providerId="ADAL" clId="{E8962BAC-630F-4C6C-990B-71D733DE7AAB}" dt="2025-11-11T11:59:49.039" v="341" actId="113"/>
        <pc:sldMkLst>
          <pc:docMk/>
          <pc:sldMk cId="0" sldId="316"/>
        </pc:sldMkLst>
      </pc:sldChg>
      <pc:sldChg chg="modNotesTx">
        <pc:chgData name="Victoria Pfeiffer" userId="7eecac38-ed42-4dcd-a14b-32bf074e092b" providerId="ADAL" clId="{E8962BAC-630F-4C6C-990B-71D733DE7AAB}" dt="2025-11-11T12:00:30.517" v="344" actId="121"/>
        <pc:sldMkLst>
          <pc:docMk/>
          <pc:sldMk cId="0" sldId="317"/>
        </pc:sldMkLst>
      </pc:sldChg>
      <pc:sldChg chg="modNotesTx">
        <pc:chgData name="Victoria Pfeiffer" userId="7eecac38-ed42-4dcd-a14b-32bf074e092b" providerId="ADAL" clId="{E8962BAC-630F-4C6C-990B-71D733DE7AAB}" dt="2025-11-11T13:02:58.709" v="347" actId="121"/>
        <pc:sldMkLst>
          <pc:docMk/>
          <pc:sldMk cId="0" sldId="31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58A16876-9B55-44FC-91A8-CEEDAC84393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88A88232-42BE-4DB8-ACB6-6A8399FDF0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CF6059-1799-4C7C-AB2C-CEBECFA0A6B9}" type="datetimeFigureOut">
              <a:rPr lang="sv-SE" smtClean="0"/>
              <a:t>2025-11-11</a:t>
            </a:fld>
            <a:endParaRPr lang="sv-SE"/>
          </a:p>
        </p:txBody>
      </p:sp>
      <p:sp>
        <p:nvSpPr>
          <p:cNvPr id="4" name="Platshållare för sidfot 3">
            <a:extLst>
              <a:ext uri="{FF2B5EF4-FFF2-40B4-BE49-F238E27FC236}">
                <a16:creationId xmlns:a16="http://schemas.microsoft.com/office/drawing/2014/main" id="{30EB8271-83EA-4B4F-9DDC-F978EFA017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D5D900A0-9264-4AB5-A682-F72C32E101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4577ED-4DAB-4BBA-901D-E9C631D51560}" type="slidenum">
              <a:rPr lang="sv-SE" smtClean="0"/>
              <a:t>‹#›</a:t>
            </a:fld>
            <a:endParaRPr lang="sv-SE"/>
          </a:p>
        </p:txBody>
      </p:sp>
    </p:spTree>
    <p:extLst>
      <p:ext uri="{BB962C8B-B14F-4D97-AF65-F5344CB8AC3E}">
        <p14:creationId xmlns:p14="http://schemas.microsoft.com/office/powerpoint/2010/main" val="2883038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ar-S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8" name="Google Shape;5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1</a:t>
            </a:fld>
            <a:endParaRPr/>
          </a:p>
        </p:txBody>
      </p:sp>
      <p:sp>
        <p:nvSpPr>
          <p:cNvPr id="59" name="Google Shape;59;p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60" name="Google Shape;60;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kern="1200" cap="none" dirty="0">
                <a:solidFill>
                  <a:schemeClr val="tx1"/>
                </a:solidFill>
                <a:effectLst/>
                <a:latin typeface="Calibri"/>
                <a:ea typeface="Calibri"/>
                <a:cs typeface="Calibri"/>
                <a:sym typeface="Calibri"/>
              </a:rPr>
              <a:t>لە ڕۆژێکی لەو شێوەیەدا، زیانا گوێی لە لێدانێکی نزمی تەپڵ بوو، کونجکۆڵانە، بە ناو دارستاندا بە دوای لێدانەکانی تەپڵەکەدا دەڕۆشت تا گەشتە شوێنێکی کراوە، لەوێ گەنجێک تەپڵی لێدەدا و گۆرانی دەچڕی، لە هەمان کاتدا خوشکەکەی میوەی لە دارێک دەکردەوە. زیانا ئەوانی لەڕێی بازاڕەکەوە ناسییەوە- ئەوان خوشک و برایەک بوون بەناوی ئۆنۆ و ئیریس.</a:t>
            </a:r>
            <a:endParaRPr lang="sv-SE" sz="1200" b="0" i="0" u="none" strike="noStrike" kern="1200" cap="none" dirty="0">
              <a:solidFill>
                <a:schemeClr val="tx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a:p>
            <a:pPr algn="r" rtl="1"/>
            <a:r>
              <a:rPr lang="ku-Arab-IQ" sz="1200" b="0" i="0" u="none" strike="noStrike" kern="1200" cap="none" dirty="0">
                <a:solidFill>
                  <a:schemeClr val="tx1"/>
                </a:solidFill>
                <a:effectLst/>
                <a:latin typeface="Calibri"/>
                <a:ea typeface="Calibri"/>
                <a:cs typeface="Calibri"/>
                <a:sym typeface="Calibri"/>
              </a:rPr>
              <a:t>زیانا خۆی لە پشت دارەکانەوە شاردەوە و دەستیکرد بە ژەنینی شمشاڵەکەی. گۆرانی شمشاڵەکە و ڕیتمی تەپڵەکە شانبەشانی یەک بە ئاوازێکی زۆر جوان سەمایان دەکرد.</a:t>
            </a:r>
            <a:endParaRPr lang="sv-SE" sz="1200" b="0" i="0" u="none" strike="noStrike" kern="1200" cap="none" dirty="0">
              <a:solidFill>
                <a:schemeClr val="tx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a:p>
            <a:pPr algn="r" rtl="1"/>
            <a:r>
              <a:rPr lang="ku-Arab-IQ" sz="1200" b="0" i="0" u="none" strike="noStrike" kern="1200" cap="none" dirty="0">
                <a:solidFill>
                  <a:schemeClr val="tx1"/>
                </a:solidFill>
                <a:effectLst/>
                <a:latin typeface="Calibri"/>
                <a:ea typeface="Calibri"/>
                <a:cs typeface="Calibri"/>
                <a:sym typeface="Calibri"/>
              </a:rPr>
              <a:t>کاتێک گۆرانییەکە تەواو بوو، زیانا کونجکۆڵانە بەرەو ڕوویان هەنگاوی نا. ئۆنۆ و ئیریس سەریان سوڕما کاتێک کچێکیان بە شمشاڵێکەوە بینی، بەڵام زەدەخەیەکیان کرد، زانیان ئەویش وەک ئەوان ڕێی پێ نادرێت لە گوندی شمشاڵ ئامێرەکەی بژەنێت. ئیریس هەندێک میوەی دا بە زیانا، پاشان هەرسێکیان پێکەوە گفتوگۆیان دەکرد و تا دەمەو ئێوارە مۆسیقایان دەژەند. </a:t>
            </a:r>
            <a:endParaRPr lang="en-US" sz="1200" b="0" i="0" u="none" strike="noStrike" kern="1200" cap="none" dirty="0">
              <a:solidFill>
                <a:schemeClr val="tx1"/>
              </a:solidFill>
              <a:effectLst/>
              <a:latin typeface="Calibri"/>
              <a:ea typeface="Calibri"/>
              <a:cs typeface="Calibri"/>
              <a:sym typeface="Calibri"/>
            </a:endParaRPr>
          </a:p>
        </p:txBody>
      </p:sp>
      <p:sp>
        <p:nvSpPr>
          <p:cNvPr id="135" name="Google Shape;135;p1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36" name="Google Shape;136;p1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37" name="Google Shape;13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kern="1200" cap="none" dirty="0">
                <a:solidFill>
                  <a:schemeClr val="tx1"/>
                </a:solidFill>
                <a:effectLst/>
                <a:latin typeface="Calibri"/>
                <a:ea typeface="Calibri"/>
                <a:cs typeface="Calibri"/>
                <a:sym typeface="Calibri"/>
              </a:rPr>
              <a:t>ڕۆژی دواتر، زیانا هاوڕێ نوێیەکانی لە بازار لە بەردەم کۆشکی چایەکەدا بینی. خاوەن کۆشکەکە هاواری کرد بەسەریدا، "چەپەڵی تەپڵلێدەر لێرە دوور بکەوە" ئۆنۆ زۆر توڕە بوو، بەڵام ئیریس دووری خستەوە. کوڕی خاوەن کۆشکەکە، کە خەریکی چا تێکردن بوو بۆ ئۆنۆ، هەستی بە شەرمەزاری دەکرد.</a:t>
            </a:r>
            <a:endParaRPr lang="en-US" sz="1200" b="0" i="0" u="none" strike="noStrike" kern="1200" cap="none" dirty="0">
              <a:solidFill>
                <a:schemeClr val="tx1"/>
              </a:solidFill>
              <a:effectLst/>
              <a:latin typeface="Calibri"/>
              <a:ea typeface="Calibri"/>
              <a:cs typeface="Calibri"/>
              <a:sym typeface="Calibri"/>
            </a:endParaRPr>
          </a:p>
        </p:txBody>
      </p:sp>
      <p:sp>
        <p:nvSpPr>
          <p:cNvPr id="143" name="Google Shape;143;p1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44" name="Google Shape;144;p1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45" name="Google Shape;14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kern="1200" cap="none" dirty="0">
                <a:solidFill>
                  <a:schemeClr val="tx1"/>
                </a:solidFill>
                <a:effectLst/>
                <a:latin typeface="Calibri"/>
                <a:ea typeface="Calibri"/>
                <a:cs typeface="Calibri"/>
                <a:sym typeface="Calibri"/>
              </a:rPr>
              <a:t>زیانا هەرگیز پێشتر لەبارەی هێماکانی 'نا بۆ تەپڵلێدەرەکان' بیری نەکردبووەوە. هەستی بە دڵگرانی دەکرد کاتێک تێگەیشت لەگەڵ دایکیدا لە کۆشکەکانی تەپڵلێدەرەکان هەرگیز هیچ شتێکیان نەکڕیوە. </a:t>
            </a:r>
            <a:endParaRPr lang="sv-SE" sz="1200" b="0" i="0" u="none" strike="noStrike" kern="1200" cap="none" dirty="0">
              <a:solidFill>
                <a:schemeClr val="tx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a:p>
            <a:pPr algn="r" rtl="1"/>
            <a:r>
              <a:rPr lang="ku-Arab-IQ" sz="1200" b="0" i="0" u="none" strike="noStrike" kern="1200" cap="none" dirty="0">
                <a:solidFill>
                  <a:schemeClr val="tx1"/>
                </a:solidFill>
                <a:effectLst/>
                <a:latin typeface="Calibri"/>
                <a:ea typeface="Calibri"/>
                <a:cs typeface="Calibri"/>
                <a:sym typeface="Calibri"/>
              </a:rPr>
              <a:t>ئەو شەوە زیانا لە دایکی پرسی بۆچی هەرگیز نەچوون بۆ کۆشکی تەپڵلێدەرەکان، دایکی لە وەڵامدا گوتی "وا باشترە پابەند بیت بەوەی کە دەیزانیت" ، بەڵام زیانا تێنەدەگەیشت و بەردەوام دەیپرسی بۆچی ناکرێت هەمووان لە هەموو شوێنێک پێشوازییان لێ بکرێت، بە جۆشەوە باسی لە میوە بەتامەکانی ئۆنۆ و ئیریس دەکرد کە لە کۆشکەکەیان دەیفرۆشن. لە کۆتاییدا، دایکی زیانا ڕازی بوو  لە ڕۆژی بازاڕکردنی داهاتوودا، هەندێک لە میوەکانیان تاقی بکاتەوە.</a:t>
            </a:r>
            <a:endParaRPr lang="en-US" sz="1200" b="0" i="0" u="none" strike="noStrike" kern="1200" cap="none" dirty="0">
              <a:solidFill>
                <a:schemeClr val="tx1"/>
              </a:solidFill>
              <a:effectLst/>
              <a:latin typeface="Calibri"/>
              <a:ea typeface="Calibri"/>
              <a:cs typeface="Calibri"/>
              <a:sym typeface="Calibri"/>
            </a:endParaRPr>
          </a:p>
        </p:txBody>
      </p:sp>
      <p:sp>
        <p:nvSpPr>
          <p:cNvPr id="151" name="Google Shape;151;p1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52" name="Google Shape;152;p1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53" name="Google Shape;15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kern="1200" cap="none" dirty="0">
                <a:solidFill>
                  <a:schemeClr val="tx1"/>
                </a:solidFill>
                <a:effectLst/>
                <a:latin typeface="Calibri"/>
                <a:ea typeface="Calibri"/>
                <a:cs typeface="Calibri"/>
                <a:sym typeface="Calibri"/>
              </a:rPr>
              <a:t>لە هەمان کاتدا لە ماڵی خاوەن کۆشکی چایەکەدا مشتومڕێکی تر سەری هەڵدا، ئەمەش کاتێک کوڕی خاوەن کۆشکەکە، بڕۆن، پرسیاری لە مامەڵەی باوکی دەکرد لەگەڵ تەپڵلێدەرەکاندا. خاوەن کۆشکەکە یەکێک بوو لە هەرە ژەنیارە ڕێزلێنراو و سەربەرزەکانی شمشاڵ لە گوندەکەدا. باوک و باپیرەی ژەنیارێکی زۆر لێهاتوو بوون، بەڵام کوڕەکەی تەواو نائومێد بوو. گرنگ نەبوو بڕۆن چەند هەوڵی دەدا، بەڵام تەنانەت فێری هەرە سەرەتاییترین ئاوازەکانیش نەدەبوو. پاش ساڵانێکی زۆر لە ڕاهێنانی ناچاری و سەرنجی نەرێنی و ڕەق، بڕۆن هیچ حەزێکی بۆ شمشاڵ نەمابوو بۆ شمشاڵ لەدەست دابوو. هەستی دەکرد خەونی بە ئاوازێکی دووری تەپڵ و ژیانێکی ترەوە دەبینی.</a:t>
            </a:r>
            <a:endParaRPr lang="en-US" sz="1200" b="0" i="0" u="none" strike="noStrike" kern="1200" cap="none" dirty="0">
              <a:solidFill>
                <a:schemeClr val="tx1"/>
              </a:solidFill>
              <a:effectLst/>
              <a:latin typeface="Calibri"/>
              <a:ea typeface="Calibri"/>
              <a:cs typeface="Calibri"/>
              <a:sym typeface="Calibri"/>
            </a:endParaRPr>
          </a:p>
        </p:txBody>
      </p:sp>
      <p:sp>
        <p:nvSpPr>
          <p:cNvPr id="159" name="Google Shape;159;p1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60" name="Google Shape;160;p1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61" name="Google Shape;16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kern="1200" cap="none" dirty="0">
                <a:solidFill>
                  <a:schemeClr val="tx1"/>
                </a:solidFill>
                <a:effectLst/>
                <a:latin typeface="Calibri"/>
                <a:ea typeface="Calibri"/>
                <a:cs typeface="Calibri"/>
                <a:sym typeface="Calibri"/>
              </a:rPr>
              <a:t>لەگەڵ تێپەڕینی کاتدا، زیانا، ئیریس و ئۆنۆ بەردەوام لە دارستانەکەدا کۆ دەبوونەوە و پێکەوە دەیانژەنی. ئەوان خەونی زۆریان هەبوو- خەونیان بە سەردەمێکەوە دەبینی کە هەمووان پێشوازییان لێ بکرێت، ئەو کاتەی تەپڵ و شمشاڵ پێکەوە بە ئاشکرا لێ بدرێن، لە کوێ بیانەوێ بتوانن مۆسیقا جوانەکانیان پێکەوە لە بازاڕدا بژەنن.</a:t>
            </a:r>
            <a:endParaRPr lang="en-US" sz="1200" b="0" i="0" u="none" strike="noStrike" kern="1200" cap="none" dirty="0">
              <a:solidFill>
                <a:schemeClr val="tx1"/>
              </a:solidFill>
              <a:effectLst/>
              <a:latin typeface="Calibri"/>
              <a:ea typeface="Calibri"/>
              <a:cs typeface="Calibri"/>
              <a:sym typeface="Calibri"/>
            </a:endParaRPr>
          </a:p>
        </p:txBody>
      </p:sp>
      <p:sp>
        <p:nvSpPr>
          <p:cNvPr id="167" name="Google Shape;167;p1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68" name="Google Shape;168;p1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69" name="Google Shape;16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kern="1200" cap="none" dirty="0">
                <a:solidFill>
                  <a:schemeClr val="tx1"/>
                </a:solidFill>
                <a:effectLst/>
                <a:latin typeface="Calibri"/>
                <a:ea typeface="Calibri"/>
                <a:cs typeface="Calibri"/>
                <a:sym typeface="Calibri"/>
              </a:rPr>
              <a:t>هەموو هەفتەیەک، ئۆنۆ و ئیریس سەردانی زیانا و دایکیان لە کۆشکی سەوزەواتەکان دەکرد، دایکی زیانا میوە و چەرەزاتی لێیان دەکڕی. ڕۆژێکیان، ئۆنۆ سەرنجی دا کە دایکی زیانا کونجکۆڵانە تەماشای ئەو تەپڵە دەکات کە بە پشتوێنەکەیەوە کراوە.</a:t>
            </a:r>
            <a:endParaRPr lang="sv-SE" sz="1200" b="0" i="0" u="none" strike="noStrike" kern="1200" cap="none" dirty="0">
              <a:solidFill>
                <a:schemeClr val="tx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a:p>
            <a:pPr algn="r" rtl="1"/>
            <a:r>
              <a:rPr lang="ku-Arab-IQ" sz="1200" b="0" i="0" u="none" strike="noStrike" kern="1200" cap="none" dirty="0">
                <a:solidFill>
                  <a:schemeClr val="tx1"/>
                </a:solidFill>
                <a:effectLst/>
                <a:latin typeface="Calibri"/>
                <a:ea typeface="Calibri"/>
                <a:cs typeface="Calibri"/>
                <a:sym typeface="Calibri"/>
              </a:rPr>
              <a:t>ئۆنۆ وتی، "ئەمە تەپڵی پێکەنینە"، "دەنگەکەی بە واتای دڵخۆشی دێت، کاتێک تەپڵ لێدەدەم منداڵەکان سەما دەکەن و پێدەکەنن".  دایکی زیانا سەرسام بوو.</a:t>
            </a:r>
            <a:endParaRPr lang="sv-SE" sz="1200" b="0" i="0" u="none" strike="noStrike" kern="1200" cap="none" dirty="0">
              <a:solidFill>
                <a:schemeClr val="tx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a:p>
            <a:pPr algn="r" rtl="1"/>
            <a:r>
              <a:rPr lang="ku-Arab-IQ" sz="1200" b="0" i="0" u="none" strike="noStrike" kern="1200" cap="none" dirty="0">
                <a:solidFill>
                  <a:schemeClr val="tx1"/>
                </a:solidFill>
                <a:effectLst/>
                <a:latin typeface="Calibri"/>
                <a:ea typeface="Calibri"/>
                <a:cs typeface="Calibri"/>
                <a:sym typeface="Calibri"/>
              </a:rPr>
              <a:t>هەروەها تەپڵلێدەرەکانی تر لە دەوریان کۆبوونەوە، زیانا و دایکی دەربارەی تەپڵەکانی ئەوانیش دەیانپرسی. ئەو ڕۆژە، دایکی زیانا زۆر بە خێرایی سەوزەکانی فرۆشت. هەندێک لە کۆشکەکانی دراوسێی، دڵتەنگ بوون بە پێشوازیکردنی دایکی زیانا لە تەپڵلێدەرەکان بۆ بەشی خۆیان لە بازاڕەکە، بەڵام دایکی زیانا دەیزانی ئەگەر هەمووان بتوانن لە یەکتر بکڕن، بۆ هەمووان باشتر دەبێت.</a:t>
            </a:r>
            <a:endParaRPr lang="en-US" sz="1200" b="0" i="0" u="none" strike="noStrike" kern="1200" cap="none" dirty="0">
              <a:solidFill>
                <a:schemeClr val="tx1"/>
              </a:solidFill>
              <a:effectLst/>
              <a:latin typeface="Calibri"/>
              <a:ea typeface="Calibri"/>
              <a:cs typeface="Calibri"/>
              <a:sym typeface="Calibri"/>
            </a:endParaRPr>
          </a:p>
        </p:txBody>
      </p:sp>
      <p:sp>
        <p:nvSpPr>
          <p:cNvPr id="175" name="Google Shape;175;p1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76" name="Google Shape;176;p1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77" name="Google Shape;17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kern="1200" cap="none" dirty="0">
                <a:solidFill>
                  <a:schemeClr val="tx1"/>
                </a:solidFill>
                <a:effectLst/>
                <a:latin typeface="Calibri"/>
                <a:ea typeface="Calibri"/>
                <a:cs typeface="Calibri"/>
                <a:sym typeface="Calibri"/>
              </a:rPr>
              <a:t>لە تەنیشت کۆشکەکەی خۆیانەوە، پیرە پیاوێک بەهاراتی دەفرۆشت، بەڵام بازاڕی خراپ بوو. ئۆنۆ پێشنیاری بۆ کرد تا تابلۆیەک هەڵواسێت و لەسەری بنووسێت "هەمووان بەخێربێن" ئەمە بۆ بەرزکردنەوەی بازرگانیی، تابلۆکەی بۆ پیرەپیاوەکە کێشا لەگەڵ وێنەی تەپڵ و شمشاڵ لەسەر هێماکە.</a:t>
            </a:r>
            <a:endParaRPr lang="sv-SE" sz="1200" b="0" i="0" u="none" strike="noStrike" kern="1200" cap="none" dirty="0">
              <a:solidFill>
                <a:schemeClr val="tx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a:p>
            <a:pPr algn="r" rtl="1"/>
            <a:r>
              <a:rPr lang="ku-Arab-IQ" sz="1200" b="0" i="0" u="none" strike="noStrike" kern="1200" cap="none" dirty="0">
                <a:solidFill>
                  <a:schemeClr val="tx1"/>
                </a:solidFill>
                <a:effectLst/>
                <a:latin typeface="Calibri"/>
                <a:ea typeface="Calibri"/>
                <a:cs typeface="Calibri"/>
                <a:sym typeface="Calibri"/>
              </a:rPr>
              <a:t>بەم شێوەیە، بازاڕی پیرەپیاوەکە زیادی کرد، هێدی هێدی ڕەزامەندی خاوەن کۆشکەکانی تریش زیادی دەکرد. تابلۆی "هەمووان بەخێربێن" لەسەر هەموو خاوەن کۆشکەکانی تەپڵلێدەرەکان و شمشاڵژەنەکان دەرکەوت. بازاڕیش گەشەی سەند.</a:t>
            </a:r>
            <a:endParaRPr lang="en-US" sz="1200" b="0" i="0" u="none" strike="noStrike" kern="1200" cap="none" dirty="0">
              <a:solidFill>
                <a:schemeClr val="tx1"/>
              </a:solidFill>
              <a:effectLst/>
              <a:latin typeface="Calibri"/>
              <a:ea typeface="Calibri"/>
              <a:cs typeface="Calibri"/>
              <a:sym typeface="Calibri"/>
            </a:endParaRPr>
          </a:p>
        </p:txBody>
      </p:sp>
      <p:sp>
        <p:nvSpPr>
          <p:cNvPr id="183" name="Google Shape;183;p1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84" name="Google Shape;184;p1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85" name="Google Shape;18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kern="1200" cap="none" dirty="0">
                <a:solidFill>
                  <a:schemeClr val="tx1"/>
                </a:solidFill>
                <a:effectLst/>
                <a:latin typeface="Calibri"/>
                <a:ea typeface="Calibri"/>
                <a:cs typeface="Calibri"/>
                <a:sym typeface="Calibri"/>
              </a:rPr>
              <a:t>بەڵام هەموو شتێک باش نەبوو، باوکی بڕۆن ترس و دڵەڕاوکێی هەبوو بە هاتنەناوەوەی تەپڵلێدەرەکان بۆ شوێنەکەی ئەو لە بازاردا. ئەوانی وەک هەڕەشە بۆ ڕێبازە نەریتییەکان دەبینی، ئەو کەسانەی کۆکردەوە کە هەمان هەستیان هەیە بۆ دڕاندنی تابلۆکان و هەراسانکردنی تەپڵلێدەرەکان.</a:t>
            </a:r>
            <a:endParaRPr lang="sv-SE" sz="1200" b="0" i="0" u="none" strike="noStrike" kern="1200" cap="none" dirty="0">
              <a:solidFill>
                <a:schemeClr val="tx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a:p>
            <a:pPr algn="r" rtl="1"/>
            <a:r>
              <a:rPr lang="ku-Arab-IQ" sz="1200" b="0" i="0" u="none" strike="noStrike" kern="1200" cap="none" dirty="0">
                <a:solidFill>
                  <a:schemeClr val="tx1"/>
                </a:solidFill>
                <a:effectLst/>
                <a:latin typeface="Calibri"/>
                <a:ea typeface="Calibri"/>
                <a:cs typeface="Calibri"/>
                <a:sym typeface="Calibri"/>
              </a:rPr>
              <a:t>گرژی لە بازاڕدا پەرەی سەند و ئەنجوومەنی بازاڕیش لەمە نیگەران بوو.</a:t>
            </a:r>
            <a:endParaRPr lang="en-US" sz="1200" b="0" i="0" u="none" strike="noStrike" kern="1200" cap="none" dirty="0">
              <a:solidFill>
                <a:schemeClr val="tx1"/>
              </a:solidFill>
              <a:effectLst/>
              <a:latin typeface="Calibri"/>
              <a:ea typeface="Calibri"/>
              <a:cs typeface="Calibri"/>
              <a:sym typeface="Calibri"/>
            </a:endParaRPr>
          </a:p>
        </p:txBody>
      </p:sp>
      <p:sp>
        <p:nvSpPr>
          <p:cNvPr id="191" name="Google Shape;191;p1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92" name="Google Shape;192;p1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93" name="Google Shape;19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kern="1200" cap="none" dirty="0">
                <a:solidFill>
                  <a:schemeClr val="tx1"/>
                </a:solidFill>
                <a:effectLst/>
                <a:latin typeface="Calibri"/>
                <a:ea typeface="Calibri"/>
                <a:cs typeface="Calibri"/>
                <a:sym typeface="Calibri"/>
              </a:rPr>
              <a:t>بڕۆن ڕەتی کردەوە بەشداری لە پیلانەکەی باوکیدا بکات. لەبری ئەوە، لەگەڵ پیرەپیاوە بەهاراتفرۆشەکە قسەیان بۆ ئەنجوومەنی بازاڕ کرد و ڕازییان کردن تا میوانداری کۆنسێرتێک بۆ هەمووان لە بازاڕەکەدا بکەن. ڕەنگە باوکی بڕۆن و ئەوانی تر، تەپڵلێدەرەکان پەسەند بکەن کاتێک گوێیان لە چیرۆک و گۆرانییەکانیان دەبێت.</a:t>
            </a:r>
            <a:endParaRPr lang="en-US" sz="1200" b="0" i="0" u="none" strike="noStrike" kern="1200" cap="none" dirty="0">
              <a:solidFill>
                <a:schemeClr val="tx1"/>
              </a:solidFill>
              <a:effectLst/>
              <a:latin typeface="Calibri"/>
              <a:ea typeface="Calibri"/>
              <a:cs typeface="Calibri"/>
              <a:sym typeface="Calibri"/>
            </a:endParaRPr>
          </a:p>
        </p:txBody>
      </p:sp>
      <p:sp>
        <p:nvSpPr>
          <p:cNvPr id="199" name="Google Shape;199;p1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200" name="Google Shape;200;p1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201" name="Google Shape;20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kern="1200" cap="none" dirty="0">
                <a:solidFill>
                  <a:schemeClr val="tx1"/>
                </a:solidFill>
                <a:effectLst/>
                <a:latin typeface="Calibri"/>
                <a:ea typeface="Calibri"/>
                <a:cs typeface="Calibri"/>
                <a:sym typeface="Calibri"/>
              </a:rPr>
              <a:t>دەنگۆی کۆنسێرتەکە بڵاو بووەوە و خەڵک لە دوورەوە دەهاتن. خاوەن کۆشکەکان زۆر زیاتریان لە ڕۆژێکی ئاسایی دەفرۆشت. لە کۆتاییدا، کاتی کۆنسێرتەکە هات. پیرەپیاوە بەهاراتفرۆشەکە ئاوازێکی زۆر جوانی بە شمشاڵە دارەکەی دەژەنی، کچەکەشی گۆرانی سوپاسگوزاری خوای فیردەوسەکان بۆ کۆکردنەوەیەکی بەرهەمی باش دەچڕی. ڕوونی کردەوە بۆچی پاش ساڵانێکی زۆری کاری سەخت لە گەنجێتیدا، گۆرانییەکە مانایەکی قووڵی هەیە بۆی.</a:t>
            </a:r>
            <a:endParaRPr lang="sv-SE" sz="1200" b="0" i="0" u="none" strike="noStrike" kern="1200" cap="none" dirty="0">
              <a:solidFill>
                <a:schemeClr val="tx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a:p>
            <a:pPr algn="r" rtl="1"/>
            <a:r>
              <a:rPr lang="ku-Arab-IQ" sz="1200" b="0" i="0" u="none" strike="noStrike" kern="1200" cap="none" dirty="0">
                <a:solidFill>
                  <a:schemeClr val="tx1"/>
                </a:solidFill>
                <a:effectLst/>
                <a:latin typeface="Calibri"/>
                <a:ea typeface="Calibri"/>
                <a:cs typeface="Calibri"/>
                <a:sym typeface="Calibri"/>
              </a:rPr>
              <a:t>باوکی بڕۆن برۆیەکی بەرز کردەوە کاتێک دەیڕوانییە زەردەخەنە و سەرلەقاندنی هەندێک لە تەپڵلێدەرەکانی ناو خەڵکەکە.</a:t>
            </a:r>
            <a:endParaRPr lang="en-US" sz="1200" b="0" i="0" u="none" strike="noStrike" kern="1200" cap="none" dirty="0">
              <a:solidFill>
                <a:schemeClr val="tx1"/>
              </a:solidFill>
              <a:effectLst/>
              <a:latin typeface="Calibri"/>
              <a:ea typeface="Calibri"/>
              <a:cs typeface="Calibri"/>
              <a:sym typeface="Calibri"/>
            </a:endParaRPr>
          </a:p>
        </p:txBody>
      </p:sp>
      <p:sp>
        <p:nvSpPr>
          <p:cNvPr id="207" name="Google Shape;207;p1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208" name="Google Shape;208;p1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209" name="Google Shape;20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2</a:t>
            </a:fld>
            <a:endParaRPr/>
          </a:p>
        </p:txBody>
      </p:sp>
      <p:sp>
        <p:nvSpPr>
          <p:cNvPr id="69" name="Google Shape;69;p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70" name="Google Shape;70;p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kern="1200" cap="none" dirty="0">
                <a:solidFill>
                  <a:schemeClr val="tx1"/>
                </a:solidFill>
                <a:effectLst/>
                <a:latin typeface="Calibri"/>
                <a:ea typeface="Calibri"/>
                <a:cs typeface="Calibri"/>
                <a:sym typeface="Calibri"/>
              </a:rPr>
              <a:t>پیرەپیاوەکە ئۆنۆ و ئیریسی بۆ سەر شانۆکە بانگهێشت کرد. ئەوان چیرۆکی تەپڵەکانیان گێڕایەوە و ئاوازی چێژبەخشیان بۆ ڕێزلێنان لە ڕۆحی سەماکاری جۆگەی دارستانەکە دەچڕی، هەروەها گۆرانییە بروسکەئاساکان بۆ سوپاسکردنی ڕۆحی ڕەشەبا بۆ هێشتنەوەی داری میوەکانیان بە سەلامەتی. بۆ یەکەم جار، گوندنشینانی شمشاڵ هەوڵیاندا تێبگەن تەپڵ مانای چی بۆ تەپڵلێدەرەکان دەگەیەنێت. باوکی بڕۆنیش ڕووخساری گرژ کردبوو.</a:t>
            </a:r>
            <a:endParaRPr lang="en-US" sz="1200" b="0" i="0" u="none" strike="noStrike" kern="1200" cap="none" dirty="0">
              <a:solidFill>
                <a:schemeClr val="tx1"/>
              </a:solidFill>
              <a:effectLst/>
              <a:latin typeface="Calibri"/>
              <a:ea typeface="Calibri"/>
              <a:cs typeface="Calibri"/>
              <a:sym typeface="Calibri"/>
            </a:endParaRPr>
          </a:p>
        </p:txBody>
      </p:sp>
      <p:sp>
        <p:nvSpPr>
          <p:cNvPr id="215" name="Google Shape;215;p2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216" name="Google Shape;216;p2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217" name="Google Shape;21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kern="1200" cap="none" dirty="0">
                <a:solidFill>
                  <a:schemeClr val="tx1"/>
                </a:solidFill>
                <a:effectLst/>
                <a:latin typeface="Calibri"/>
                <a:ea typeface="Calibri"/>
                <a:cs typeface="Calibri"/>
                <a:sym typeface="Calibri"/>
              </a:rPr>
              <a:t>لە کۆتاییدا، زیانا چووە سەر شانۆ لەگەڵ ئۆنۆ و ئیریس. بیری لە باوکی دەکردەوە، شمشاڵەکەی بۆ لێوی برد و هەرسێکیان پێکەوە دەیانژەنی. بێدەنگییەکی قووڵ باڵی بەسەر ئامادەبوواندا کێشا. هەرگیز پێشتر گوێبیستی شمشاڵ و تەپڵ نەبوون پێکەوە و هەرگیز کچێکیان نەبینیوە شمشاڵ بژەنێت. </a:t>
            </a:r>
            <a:endParaRPr lang="sv-SE" sz="1200" b="0" i="0" u="none" strike="noStrike" kern="1200" cap="none" dirty="0">
              <a:solidFill>
                <a:schemeClr val="tx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a:p>
            <a:pPr algn="r" rtl="1"/>
            <a:r>
              <a:rPr lang="ku-Arab-IQ" sz="1200" b="0" i="0" u="none" strike="noStrike" kern="1200" cap="none" dirty="0">
                <a:solidFill>
                  <a:schemeClr val="tx1"/>
                </a:solidFill>
                <a:effectLst/>
                <a:latin typeface="Calibri"/>
                <a:ea typeface="Calibri"/>
                <a:cs typeface="Calibri"/>
                <a:sym typeface="Calibri"/>
              </a:rPr>
              <a:t>ئاوازی سوپاسگوزاری بۆ باران و خۆر لە شمشاڵەکەی زیاناوە لە کاتی خۆیدا بە هەوادا بڵاو دەبووەوە بە ڕەوتی سەماکردن لە تەپڵەکەی ئۆنۆوە. </a:t>
            </a:r>
            <a:endParaRPr lang="sv-SE" sz="1200" b="0" i="0" u="none" strike="noStrike" kern="1200" cap="none" dirty="0">
              <a:solidFill>
                <a:schemeClr val="tx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a:p>
            <a:pPr algn="r" rtl="1"/>
            <a:r>
              <a:rPr lang="ku-Arab-IQ" sz="1200" b="0" i="0" u="none" strike="noStrike" kern="1200" cap="none" dirty="0">
                <a:solidFill>
                  <a:schemeClr val="tx1"/>
                </a:solidFill>
                <a:effectLst/>
                <a:latin typeface="Calibri"/>
                <a:ea typeface="Calibri"/>
                <a:cs typeface="Calibri"/>
                <a:sym typeface="Calibri"/>
              </a:rPr>
              <a:t>گۆرانییەکە کۆتایی هات و ئامادەبووان هەموو تەماشای یەکتریان دەکرد. هەندێکیان بە دوودڵییەوە چەپڵەیان لێدەدا، لەکاتێکدا ئەوانی تر خۆیان لێ لادەدا. باوکی بڕۆن بەسەر زیانادا تەقییەوە "خیانەتکار" هاواری کرد و ڕۆشت.</a:t>
            </a:r>
            <a:endParaRPr lang="sv-SE" sz="1200" b="0" i="0" u="none" strike="noStrike" kern="1200" cap="none" dirty="0">
              <a:solidFill>
                <a:schemeClr val="tx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a:p>
            <a:pPr algn="r" rtl="1"/>
            <a:r>
              <a:rPr lang="ku-Arab-IQ" sz="1200" b="0" i="0" u="none" strike="noStrike" kern="1200" cap="none" dirty="0">
                <a:solidFill>
                  <a:schemeClr val="tx1"/>
                </a:solidFill>
                <a:effectLst/>
                <a:latin typeface="Calibri"/>
                <a:ea typeface="Calibri"/>
                <a:cs typeface="Calibri"/>
                <a:sym typeface="Calibri"/>
              </a:rPr>
              <a:t>ڕووخساری بڕۆن زۆر خەمبار بوو کاتێک سەیری باوکی دەکرد. سەری لەقاند و شمشاڵەکەی لە ملی کردەوە و لەسەر کۆشکەکەی باوکی داینا،  جا گوندەکەی جێهێشت.</a:t>
            </a:r>
            <a:endParaRPr lang="en-US" sz="1200" b="0" i="0" u="none" strike="noStrike" kern="1200" cap="none" dirty="0">
              <a:solidFill>
                <a:schemeClr val="tx1"/>
              </a:solidFill>
              <a:effectLst/>
              <a:latin typeface="Calibri"/>
              <a:ea typeface="Calibri"/>
              <a:cs typeface="Calibri"/>
              <a:sym typeface="Calibri"/>
            </a:endParaRPr>
          </a:p>
        </p:txBody>
      </p:sp>
      <p:sp>
        <p:nvSpPr>
          <p:cNvPr id="223" name="Google Shape;223;p2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224" name="Google Shape;224;p2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225" name="Google Shape;22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kern="1200" cap="none" dirty="0">
                <a:solidFill>
                  <a:schemeClr val="tx1"/>
                </a:solidFill>
                <a:effectLst/>
                <a:latin typeface="Calibri"/>
                <a:ea typeface="Calibri"/>
                <a:cs typeface="Calibri"/>
                <a:sym typeface="Calibri"/>
              </a:rPr>
              <a:t>پاش کۆنسێرتەکە، وتووێژی زۆر لە هەردوو گوندەکەدا ڕوویدا، ئایا دەبێت هەمووان لە هەموو کۆشکەکانی بازاڕدا پێشوازییان لێ بکرێت؟ ئایا دەبێت ڕێگە بە کچان بدرێت شمشاڵ بژەنن و دەکرێت هەرگیز شمشاڵ و تەپڵ پێکەوە لێ بدرێن؟ پاش چەند مانگێک، هێشتا گوندنشینەکان نەیانتوانی هاوڕا بن.</a:t>
            </a:r>
            <a:endParaRPr lang="sv-SE" sz="1200" b="0" i="0" u="none" strike="noStrike" kern="1200" cap="none" dirty="0">
              <a:solidFill>
                <a:schemeClr val="tx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a:p>
            <a:pPr algn="r" rtl="1"/>
            <a:r>
              <a:rPr lang="ku-Arab-IQ" sz="1200" b="0" i="0" u="none" strike="noStrike" kern="1200" cap="none" dirty="0">
                <a:solidFill>
                  <a:schemeClr val="tx1"/>
                </a:solidFill>
                <a:effectLst/>
                <a:latin typeface="Calibri"/>
                <a:ea typeface="Calibri"/>
                <a:cs typeface="Calibri"/>
                <a:sym typeface="Calibri"/>
              </a:rPr>
              <a:t>پاش گوێگرتن لە ئەزموونی تەپڵلێدەرەکان و بینینی دڵسۆزی هەموو کەسەکەکان، ئەنجوومەنی بازار بڕیاری دا.</a:t>
            </a:r>
            <a:endParaRPr lang="sv-SE" sz="1200" b="0" i="0" u="none" strike="noStrike" kern="1200" cap="none" dirty="0">
              <a:solidFill>
                <a:schemeClr val="tx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a:p>
            <a:pPr algn="r" rtl="1"/>
            <a:r>
              <a:rPr lang="ku-Arab-IQ" sz="1200" b="0" i="0" u="none" strike="noStrike" kern="1200" cap="none" dirty="0">
                <a:solidFill>
                  <a:schemeClr val="tx1"/>
                </a:solidFill>
                <a:effectLst/>
                <a:latin typeface="Calibri"/>
                <a:ea typeface="Calibri"/>
                <a:cs typeface="Calibri"/>
                <a:sym typeface="Calibri"/>
              </a:rPr>
              <a:t>"هەموو کەسێک لە بازاڕدا بە باشی مامەڵەی لەگەڵدا دەکرێت!"</a:t>
            </a:r>
            <a:endParaRPr lang="en-US" sz="1200" b="0" i="0" u="none" strike="noStrike" kern="1200" cap="none" dirty="0">
              <a:solidFill>
                <a:schemeClr val="tx1"/>
              </a:solidFill>
              <a:effectLst/>
              <a:latin typeface="Calibri"/>
              <a:ea typeface="Calibri"/>
              <a:cs typeface="Calibri"/>
              <a:sym typeface="Calibri"/>
            </a:endParaRPr>
          </a:p>
          <a:p>
            <a:pPr algn="r" rtl="1"/>
            <a:r>
              <a:rPr lang="ku-Arab-IQ" sz="1200" b="0" i="0" u="none" strike="noStrike" kern="1200" cap="none" dirty="0">
                <a:solidFill>
                  <a:schemeClr val="tx1"/>
                </a:solidFill>
                <a:effectLst/>
                <a:latin typeface="Calibri"/>
                <a:ea typeface="Calibri"/>
                <a:cs typeface="Calibri"/>
                <a:sym typeface="Calibri"/>
              </a:rPr>
              <a:t> </a:t>
            </a:r>
            <a:endParaRPr lang="en-US" sz="1200" b="0" i="0" u="none" strike="noStrike" kern="1200" cap="none" dirty="0">
              <a:solidFill>
                <a:schemeClr val="tx1"/>
              </a:solidFill>
              <a:effectLst/>
              <a:latin typeface="Calibri"/>
              <a:ea typeface="Calibri"/>
              <a:cs typeface="Calibri"/>
              <a:sym typeface="Calibri"/>
            </a:endParaRPr>
          </a:p>
          <a:p>
            <a:pPr algn="r" rtl="1"/>
            <a:r>
              <a:rPr lang="ku-Arab-IQ" sz="1200" b="0" i="0" u="none" strike="noStrike" kern="1200" cap="none" dirty="0">
                <a:solidFill>
                  <a:schemeClr val="tx1"/>
                </a:solidFill>
                <a:effectLst/>
                <a:latin typeface="Calibri"/>
                <a:ea typeface="Calibri"/>
                <a:cs typeface="Calibri"/>
                <a:sym typeface="Calibri"/>
              </a:rPr>
              <a:t>قەدەغەی تەپڵلێدان هەڵگیرا و تابلۆکانی "نا بۆ تەپڵلێدەرەکان" ‌هێنرانە خوارەوە. بەڵام بۆ پرسیارەکانی تری ژەنینی ئامێرەکان، ئەنجوومەنەکە ڕەتی کردەوە لایەنگری بکات. لەبری ئەمە، باوەڕی دڵسۆزانەی هەر کەسێک ڕێزی لێ دەگیرێت و ئازادن لە شوێنکەوتنی ئەو باوەڕە.</a:t>
            </a:r>
            <a:endParaRPr lang="en-US" sz="1200" b="0" i="0" u="none" strike="noStrike" kern="1200" cap="none" dirty="0">
              <a:solidFill>
                <a:schemeClr val="tx1"/>
              </a:solidFill>
              <a:effectLst/>
              <a:latin typeface="Calibri"/>
              <a:ea typeface="Calibri"/>
              <a:cs typeface="Calibri"/>
              <a:sym typeface="Calibri"/>
            </a:endParaRPr>
          </a:p>
        </p:txBody>
      </p:sp>
      <p:sp>
        <p:nvSpPr>
          <p:cNvPr id="231" name="Google Shape;231;p2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232" name="Google Shape;232;p2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233" name="Google Shape;23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a:r>
              <a:rPr lang="ku-Arab-IQ" sz="1200" b="0" i="0" u="none" strike="noStrike" cap="none" dirty="0">
                <a:solidFill>
                  <a:schemeClr val="dk1"/>
                </a:solidFill>
                <a:effectLst/>
                <a:latin typeface="Calibri"/>
                <a:ea typeface="Calibri"/>
                <a:cs typeface="Calibri"/>
                <a:sym typeface="Calibri"/>
              </a:rPr>
              <a:t>چەند ساڵێکی خایاند تاوەکوو تەپڵلێدەرەکان لە هەموو کۆشکێکی بازاڕەکەدا هەست بە پێشوازی بکەن، بەڵام زیانا و ئۆنۆ و ئیریس هەموو هەفتەیەک پێکەوە دەبینران کە گۆرانی شمشاڵ و تەپڵ دەچڕن، تا ئەو کاتەی پەنجەکانیان ڕەق بوون و پرچیان سپی بوو.</a:t>
            </a:r>
            <a:endParaRPr lang="en-US" sz="1200" b="0" i="0" u="none" strike="noStrike" kern="1200" cap="none" dirty="0">
              <a:solidFill>
                <a:schemeClr val="tx1"/>
              </a:solidFill>
              <a:effectLst/>
              <a:latin typeface="Calibri"/>
              <a:ea typeface="Calibri"/>
              <a:cs typeface="Calibri"/>
              <a:sym typeface="Calibri"/>
            </a:endParaRPr>
          </a:p>
        </p:txBody>
      </p:sp>
      <p:sp>
        <p:nvSpPr>
          <p:cNvPr id="239" name="Google Shape;239;p2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240" name="Google Shape;240;p2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241" name="Google Shape;24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a:r>
              <a:rPr lang="ku-Arab-IQ" sz="1200" b="0" i="0" u="none" strike="noStrike" kern="1200" cap="none" dirty="0">
                <a:solidFill>
                  <a:schemeClr val="tx1"/>
                </a:solidFill>
                <a:effectLst/>
                <a:latin typeface="Calibri"/>
                <a:ea typeface="Calibri"/>
                <a:cs typeface="Calibri"/>
                <a:sym typeface="Calibri"/>
              </a:rPr>
              <a:t>پێویستە ئەم سڵایدە وەک ناساندنی تۆ بۆ گفتوگۆی گرووپی سەردەمانێک پیشان بدرێت. ڕوونی بکەرەوە هەر وشەیەک لەسەر سڵایدەکە بە جۆرێک پەیوەستە بە چیرۆکەکەوە.</a:t>
            </a:r>
            <a:endParaRPr lang="sv-SE" sz="1200" b="0" i="0" u="none" strike="noStrike" kern="1200" cap="none" dirty="0">
              <a:solidFill>
                <a:schemeClr val="tx1"/>
              </a:solidFill>
              <a:effectLst/>
              <a:latin typeface="Calibri"/>
              <a:ea typeface="Calibri"/>
              <a:cs typeface="Calibri"/>
              <a:sym typeface="Calibri"/>
            </a:endParaRPr>
          </a:p>
        </p:txBody>
      </p:sp>
      <p:sp>
        <p:nvSpPr>
          <p:cNvPr id="247" name="Google Shape;247;p2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248" name="Google Shape;248;p2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249" name="Google Shape;24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just" defTabSz="914400" rtl="1" eaLnBrk="1" fontAlgn="auto" latinLnBrk="0" hangingPunct="1">
              <a:lnSpc>
                <a:spcPct val="107000"/>
              </a:lnSpc>
              <a:spcBef>
                <a:spcPts val="0"/>
              </a:spcBef>
              <a:spcAft>
                <a:spcPts val="800"/>
              </a:spcAft>
              <a:buClr>
                <a:srgbClr val="000000"/>
              </a:buClr>
              <a:buSzPts val="1400"/>
              <a:buFont typeface="Arial"/>
              <a:buNone/>
              <a:tabLst/>
              <a:defRPr/>
            </a:pPr>
            <a:r>
              <a:rPr lang="ku-Arab-IQ" sz="1200" b="1" i="0" u="none" strike="noStrike" cap="none" dirty="0">
                <a:solidFill>
                  <a:schemeClr val="dk1"/>
                </a:solidFill>
                <a:effectLst/>
                <a:latin typeface="Calibri"/>
                <a:ea typeface="Calibri"/>
                <a:cs typeface="Calibri"/>
                <a:sym typeface="Calibri"/>
              </a:rPr>
              <a:t>ناساندنی ئازادیی بیرکردنەوە، ویژدان، ئایین یان باوەڕ</a:t>
            </a:r>
            <a:endParaRPr lang="sv-SE" sz="1200" b="1" i="0" u="none" strike="noStrike" cap="none" dirty="0">
              <a:solidFill>
                <a:schemeClr val="dk1"/>
              </a:solidFill>
              <a:effectLst/>
              <a:latin typeface="Calibri"/>
              <a:ea typeface="Calibri"/>
              <a:cs typeface="Calibri"/>
              <a:sym typeface="Calibri"/>
            </a:endParaRPr>
          </a:p>
          <a:p>
            <a:pPr marL="457200" marR="0" lvl="0" indent="-228600" algn="just" defTabSz="914400" rtl="1" eaLnBrk="1" fontAlgn="auto" latinLnBrk="0" hangingPunct="1">
              <a:lnSpc>
                <a:spcPct val="107000"/>
              </a:lnSpc>
              <a:spcBef>
                <a:spcPts val="0"/>
              </a:spcBef>
              <a:spcAft>
                <a:spcPts val="800"/>
              </a:spcAft>
              <a:buClr>
                <a:srgbClr val="000000"/>
              </a:buClr>
              <a:buSzPts val="1400"/>
              <a:buFont typeface="Arial"/>
              <a:buNone/>
              <a:tabLst/>
              <a:defRPr/>
            </a:pPr>
            <a:endParaRPr lang="sv-SE" sz="1200" b="1" i="0" u="none" strike="noStrike" cap="none" dirty="0">
              <a:solidFill>
                <a:schemeClr val="dk1"/>
              </a:solidFill>
              <a:effectLst/>
              <a:latin typeface="Calibri"/>
              <a:ea typeface="Calibri"/>
              <a:cs typeface="Calibri"/>
              <a:sym typeface="Calibri"/>
            </a:endParaRPr>
          </a:p>
          <a:p>
            <a:pPr marL="457200" marR="0" lvl="0" indent="-228600" algn="just" defTabSz="914400" rtl="1" eaLnBrk="1" fontAlgn="auto" latinLnBrk="0" hangingPunct="1">
              <a:lnSpc>
                <a:spcPct val="107000"/>
              </a:lnSpc>
              <a:spcBef>
                <a:spcPts val="0"/>
              </a:spcBef>
              <a:spcAft>
                <a:spcPts val="800"/>
              </a:spcAft>
              <a:buClr>
                <a:srgbClr val="000000"/>
              </a:buClr>
              <a:buSzPts val="1400"/>
              <a:buFont typeface="Arial"/>
              <a:buNone/>
              <a:tabLst/>
              <a:defRPr/>
            </a:pPr>
            <a:r>
              <a:rPr lang="ar-SA" sz="1200" b="1" i="0" u="none" strike="noStrike" cap="none" dirty="0">
                <a:solidFill>
                  <a:schemeClr val="dk1"/>
                </a:solidFill>
                <a:effectLst/>
                <a:latin typeface="Calibri"/>
                <a:ea typeface="Calibri"/>
                <a:cs typeface="Calibri"/>
                <a:sym typeface="Calibri"/>
              </a:rPr>
              <a:t>پێناسە</a:t>
            </a:r>
            <a:endParaRPr lang="sv-SE" sz="1200" b="1" i="0" u="none" strike="noStrike" cap="none" dirty="0">
              <a:solidFill>
                <a:schemeClr val="dk1"/>
              </a:solidFill>
              <a:effectLst/>
              <a:latin typeface="Calibri"/>
              <a:ea typeface="Calibri"/>
              <a:cs typeface="Calibri"/>
              <a:sym typeface="Calibri"/>
            </a:endParaRPr>
          </a:p>
          <a:p>
            <a:pPr algn="r"/>
            <a:r>
              <a:rPr lang="sv-SE" sz="1200" b="0" i="0" u="none" strike="noStrike" cap="none" dirty="0">
                <a:solidFill>
                  <a:schemeClr val="dk1"/>
                </a:solidFill>
                <a:effectLst/>
                <a:latin typeface="Calibri"/>
                <a:ea typeface="Calibri"/>
                <a:cs typeface="Calibri"/>
                <a:sym typeface="Calibri"/>
              </a:rPr>
              <a:t> </a:t>
            </a:r>
          </a:p>
          <a:p>
            <a:pPr algn="r" rtl="1"/>
            <a:r>
              <a:rPr lang="ku-Arab-IQ" sz="1200" b="0" i="0" u="none" strike="noStrike" cap="none" dirty="0">
                <a:solidFill>
                  <a:schemeClr val="dk1"/>
                </a:solidFill>
                <a:effectLst/>
                <a:latin typeface="Calibri"/>
                <a:ea typeface="Calibri"/>
                <a:cs typeface="Calibri"/>
                <a:sym typeface="Calibri"/>
              </a:rPr>
              <a:t>کەواتە، ئازادیی ئایین یان باوەڕ کێ  یان چی دەپارێزێت؟</a:t>
            </a:r>
            <a:endParaRPr lang="sv-SE" sz="1200" b="0" i="0" u="none" strike="noStrike" cap="none" dirty="0">
              <a:solidFill>
                <a:schemeClr val="dk1"/>
              </a:solidFill>
              <a:effectLst/>
              <a:latin typeface="Calibri"/>
              <a:ea typeface="Calibri"/>
              <a:cs typeface="Calibri"/>
              <a:sym typeface="Calibri"/>
            </a:endParaRPr>
          </a:p>
          <a:p>
            <a:pPr marL="457200" marR="0" indent="-228600" algn="r" rtl="1">
              <a:lnSpc>
                <a:spcPct val="100000"/>
              </a:lnSpc>
              <a:spcBef>
                <a:spcPts val="0"/>
              </a:spcBef>
              <a:spcAft>
                <a:spcPts val="0"/>
              </a:spcAft>
              <a:buClr>
                <a:srgbClr val="000000"/>
              </a:buClr>
              <a:buSzPts val="1400"/>
              <a:buFont typeface="Arial"/>
              <a:buNone/>
            </a:pPr>
            <a:endParaRPr lang="sv-SE" sz="1200" b="0" i="0" u="none" strike="noStrike" cap="none" dirty="0">
              <a:solidFill>
                <a:schemeClr val="dk1"/>
              </a:solidFill>
              <a:effectLst/>
              <a:latin typeface="Calibri"/>
              <a:ea typeface="Calibri"/>
              <a:cs typeface="Calibri"/>
              <a:sym typeface="Calibri"/>
            </a:endParaRPr>
          </a:p>
          <a:p>
            <a:pPr marL="457200" marR="0" indent="-228600" algn="r" rtl="1">
              <a:lnSpc>
                <a:spcPct val="100000"/>
              </a:lnSpc>
              <a:spcBef>
                <a:spcPts val="0"/>
              </a:spcBef>
              <a:spcAft>
                <a:spcPts val="0"/>
              </a:spcAft>
              <a:buClr>
                <a:srgbClr val="000000"/>
              </a:buClr>
              <a:buSzPts val="1400"/>
              <a:buFont typeface="Arial"/>
              <a:buNone/>
            </a:pPr>
            <a:r>
              <a:rPr lang="ku-Arab-IQ" sz="1200" b="0" i="0" u="none" strike="noStrike" cap="none" dirty="0">
                <a:solidFill>
                  <a:schemeClr val="dk1"/>
                </a:solidFill>
                <a:effectLst/>
                <a:latin typeface="Calibri"/>
                <a:ea typeface="Calibri"/>
                <a:cs typeface="Calibri"/>
                <a:sym typeface="Calibri"/>
              </a:rPr>
              <a:t>ڕەنگە بیربکەیتەوە کە وەڵامێکی لۆژیکی بۆ ئەم پرسیارە، خودی ئایین و باوەڕ بێت. بەڵام لە ڕاستیدا، ئازادیی ئایین یان باوەڕ، ئایین یان باوەڕەکانی تر ناپارێزن. خودا یان پیرۆزییەکان ناپارێزێت. تەنیا وەک هەر مافێکی مرۆڤی تر، مرۆڤەکان دەپارێزێت.</a:t>
            </a:r>
            <a:endParaRPr lang="sv-SE" sz="1200" b="0" i="0" u="none" strike="noStrike" cap="none" dirty="0">
              <a:solidFill>
                <a:schemeClr val="dk1"/>
              </a:solidFill>
              <a:effectLst/>
              <a:latin typeface="Calibri"/>
              <a:ea typeface="Calibri"/>
              <a:cs typeface="Calibri"/>
              <a:sym typeface="Calibri"/>
            </a:endParaRPr>
          </a:p>
          <a:p>
            <a:pPr marL="457200" marR="0" indent="-228600" algn="r" rtl="1">
              <a:lnSpc>
                <a:spcPct val="100000"/>
              </a:lnSpc>
              <a:spcBef>
                <a:spcPts val="0"/>
              </a:spcBef>
              <a:spcAft>
                <a:spcPts val="0"/>
              </a:spcAft>
              <a:buClr>
                <a:srgbClr val="000000"/>
              </a:buClr>
              <a:buSzPts val="1400"/>
              <a:buFont typeface="Arial"/>
              <a:buNone/>
            </a:pPr>
            <a:endParaRPr lang="sv-SE" sz="1200" b="0" i="0" u="none" strike="noStrike" cap="none" dirty="0">
              <a:solidFill>
                <a:schemeClr val="dk1"/>
              </a:solidFill>
              <a:effectLst/>
              <a:latin typeface="Calibri"/>
              <a:ea typeface="Calibri"/>
              <a:cs typeface="Calibri"/>
              <a:sym typeface="Calibri"/>
            </a:endParaRPr>
          </a:p>
          <a:p>
            <a:pPr marL="457200" marR="0" indent="-228600" algn="r" rtl="1">
              <a:lnSpc>
                <a:spcPct val="100000"/>
              </a:lnSpc>
              <a:spcBef>
                <a:spcPts val="0"/>
              </a:spcBef>
              <a:spcAft>
                <a:spcPts val="0"/>
              </a:spcAft>
              <a:buClr>
                <a:srgbClr val="000000"/>
              </a:buClr>
              <a:buSzPts val="1400"/>
              <a:buFont typeface="Arial"/>
              <a:buNone/>
            </a:pPr>
            <a:r>
              <a:rPr lang="ku-Arab-IQ" sz="1200" b="0" i="0" u="none" strike="noStrike" cap="none" dirty="0">
                <a:solidFill>
                  <a:schemeClr val="dk1"/>
                </a:solidFill>
                <a:effectLst/>
                <a:latin typeface="Calibri"/>
                <a:ea typeface="Calibri"/>
                <a:cs typeface="Calibri"/>
                <a:sym typeface="Calibri"/>
              </a:rPr>
              <a:t>بۆ ئەوەی ناوی تەواوەتی بە مافەکە بدەین، ئازادیی بیرکردنەوە، ویژدان، ئایین یان باوەڕ، مافی هەموو مرۆڤێک دەپارێزێت- بێ گوێدانە ئەوەی کێن و باوەڕ بە چی دەهێنن و سەر بە چ ئایینێکن.</a:t>
            </a:r>
            <a:endParaRPr lang="sv-SE" sz="1200" b="1" i="0" u="none" strike="noStrike" cap="none" dirty="0">
              <a:solidFill>
                <a:schemeClr val="dk1"/>
              </a:solidFill>
              <a:effectLst/>
              <a:latin typeface="Calibri"/>
              <a:ea typeface="Calibri"/>
              <a:cs typeface="Calibri"/>
              <a:sym typeface="Calibri"/>
            </a:endParaRPr>
          </a:p>
          <a:p>
            <a:pPr algn="just" rtl="1">
              <a:lnSpc>
                <a:spcPct val="107000"/>
              </a:lnSpc>
              <a:spcAft>
                <a:spcPts val="800"/>
              </a:spcAft>
              <a:buNone/>
            </a:pP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56" name="Google Shape;256;p2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257" name="Google Shape;257;p2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258" name="Google Shape;25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ئازادیی ئایین یان باوەڕ لەسەر بنەمای ئەو بیرۆکەیەیە کە هەموو مرۆڤەکان پێویستیی بنەڕەتییان هەیە:</a:t>
            </a:r>
            <a:r>
              <a:rPr lang="sv-SE" sz="1200" kern="100" dirty="0">
                <a:effectLst/>
                <a:latin typeface="Calibri" panose="020F0502020204030204" pitchFamily="34" charset="0"/>
                <a:ea typeface="Calibri" panose="020F0502020204030204" pitchFamily="34" charset="0"/>
                <a:cs typeface="Calibri" panose="020F0502020204030204" pitchFamily="34" charset="0"/>
              </a:rPr>
              <a:t>	</a:t>
            </a:r>
          </a:p>
          <a:p>
            <a:pPr algn="just" rtl="1">
              <a:lnSpc>
                <a:spcPct val="107000"/>
              </a:lnSpc>
              <a:spcAft>
                <a:spcPts val="800"/>
              </a:spcAft>
              <a:buNone/>
            </a:pP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gn="just" rtl="1">
              <a:lnSpc>
                <a:spcPct val="107000"/>
              </a:lnSpc>
              <a:spcAft>
                <a:spcPts val="800"/>
              </a:spcAft>
              <a:buFont typeface="Symbol" panose="05050102010706020507" pitchFamily="18" charset="2"/>
              <a:buChar char=""/>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بۆ ئەوەی ڕێگەیان پێ بدرێت بیر بکەنەوە و لەبارەی ئەوەی چی باشە و ڕاستە، بۆ خۆیان بڕیار بدەن.</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gn="just" rtl="1">
              <a:lnSpc>
                <a:spcPct val="107000"/>
              </a:lnSpc>
              <a:spcAft>
                <a:spcPts val="800"/>
              </a:spcAft>
              <a:buFont typeface="Symbol" panose="05050102010706020507" pitchFamily="18" charset="2"/>
              <a:buChar char=""/>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بۆ ئەوەی سەر بەو گرووپانە بن کە </a:t>
            </a:r>
            <a:r>
              <a:rPr lang="ku-Arab-IQ" sz="12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باوەڕ</a:t>
            </a:r>
            <a:r>
              <a:rPr lang="ku-Arab-IQ" sz="1200" kern="100" dirty="0">
                <a:effectLst/>
                <a:latin typeface="Calibri" panose="020F0502020204030204" pitchFamily="34" charset="0"/>
                <a:ea typeface="Calibri" panose="020F0502020204030204" pitchFamily="34" charset="0"/>
                <a:cs typeface="Calibri" panose="020F0502020204030204" pitchFamily="34" charset="0"/>
              </a:rPr>
              <a:t> و کارپێکردن و ناسنامەی هاوبەشیان هەیە.</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gn="just" rtl="1">
              <a:lnSpc>
                <a:spcPct val="107000"/>
              </a:lnSpc>
              <a:spcAft>
                <a:spcPts val="800"/>
              </a:spcAft>
              <a:buFont typeface="Symbol" panose="05050102010706020507" pitchFamily="18" charset="2"/>
              <a:buChar char=""/>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بۆ ئەوەی بتوانن پرسیاری بیرۆکە و کارپێکردنەکان بکەن، بیرۆکەکانیان بگۆڕن دەربارەی ئەوەی باوەڕ بە ئەنجامدانی چی دەکەن و ئەو شتانە ڕەت بکەنەوە کە پێشێلی ویژدانیان دەکات.</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marL="457200" marR="0" lvl="1" indent="0" algn="just" rtl="1">
              <a:lnSpc>
                <a:spcPct val="107000"/>
              </a:lnSpc>
              <a:spcBef>
                <a:spcPts val="0"/>
              </a:spcBef>
              <a:spcAft>
                <a:spcPts val="800"/>
              </a:spcAft>
              <a:buClr>
                <a:srgbClr val="000000"/>
              </a:buClr>
              <a:buSzPts val="1400"/>
              <a:buFont typeface="Symbol" panose="05050102010706020507" pitchFamily="18" charset="2"/>
              <a:buNone/>
            </a:pPr>
            <a:r>
              <a:rPr lang="ku-Arab-IQ" sz="1200" b="0" i="0" u="none" strike="noStrike" kern="100"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بۆ بیرکردنەوە، باوەڕهێنان، پەیوەستبوون بە، کارپێکردن، پرسیارکردن، گۆڕینی بیرۆکە و ڕەت کردنەوە.</a:t>
            </a:r>
            <a:endParaRPr lang="sv-SE" sz="1200" b="0" i="0" u="none" strike="noStrike" kern="100"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endParaRPr>
          </a:p>
          <a:p>
            <a:pPr marL="800100" marR="0" lvl="1" indent="-342900" algn="just" rtl="1">
              <a:lnSpc>
                <a:spcPct val="107000"/>
              </a:lnSpc>
              <a:spcBef>
                <a:spcPts val="0"/>
              </a:spcBef>
              <a:spcAft>
                <a:spcPts val="800"/>
              </a:spcAft>
              <a:buClr>
                <a:srgbClr val="000000"/>
              </a:buClr>
              <a:buSzPts val="1400"/>
              <a:buFont typeface="Symbol" panose="05050102010706020507" pitchFamily="18" charset="2"/>
              <a:buChar char=""/>
            </a:pPr>
            <a:endParaRPr lang="sv-SE" sz="1200" b="0" i="0" u="none" strike="noStrike" kern="100"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endParaRPr>
          </a:p>
          <a:p>
            <a:pPr algn="just" rtl="1">
              <a:lnSpc>
                <a:spcPct val="107000"/>
              </a:lnSpc>
              <a:spcAft>
                <a:spcPts val="800"/>
              </a:spcAft>
              <a:buNone/>
            </a:pP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just" rtl="1">
              <a:lnSpc>
                <a:spcPct val="107000"/>
              </a:lnSpc>
              <a:spcAft>
                <a:spcPts val="800"/>
              </a:spcAft>
              <a:buNone/>
            </a:pP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66" name="Google Shape;266;p2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267" name="Google Shape;267;p2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268" name="Google Shape;26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1" i="0" u="none" strike="noStrike" cap="none" dirty="0">
                <a:solidFill>
                  <a:schemeClr val="dk1"/>
                </a:solidFill>
                <a:effectLst/>
                <a:latin typeface="Calibri"/>
                <a:ea typeface="Calibri"/>
                <a:cs typeface="Calibri"/>
                <a:sym typeface="Calibri"/>
              </a:rPr>
              <a:t>ئێمە خاوەن کام مافانەین؟</a:t>
            </a:r>
            <a:endParaRPr lang="sv-SE" sz="1200" b="1" i="0" u="none" strike="noStrike" cap="none" dirty="0">
              <a:solidFill>
                <a:schemeClr val="dk1"/>
              </a:solidFill>
              <a:effectLst/>
              <a:latin typeface="Calibri"/>
              <a:ea typeface="Calibri"/>
              <a:cs typeface="Calibri"/>
              <a:sym typeface="Calibri"/>
            </a:endParaRPr>
          </a:p>
          <a:p>
            <a:pPr algn="r" rtl="1"/>
            <a:endParaRPr lang="sv-SE" sz="1200" b="0" i="0" u="none" strike="noStrike" cap="none" dirty="0">
              <a:solidFill>
                <a:schemeClr val="dk1"/>
              </a:solidFill>
              <a:effectLst/>
              <a:latin typeface="Calibri"/>
              <a:ea typeface="Calibri"/>
              <a:cs typeface="Calibri"/>
              <a:sym typeface="Calibri"/>
            </a:endParaRPr>
          </a:p>
          <a:p>
            <a:pPr algn="r" rtl="1"/>
            <a:r>
              <a:rPr lang="ku-Arab-IQ" sz="1200" b="0" i="0" u="none" strike="noStrike" cap="none" dirty="0">
                <a:solidFill>
                  <a:schemeClr val="dk1"/>
                </a:solidFill>
                <a:effectLst/>
                <a:latin typeface="Calibri"/>
                <a:ea typeface="Calibri"/>
                <a:cs typeface="Calibri"/>
                <a:sym typeface="Calibri"/>
              </a:rPr>
              <a:t>کەواتە، ئێمە چ مافێکمان هەیە؟ با بڕوانین بزانین چی لە گفتوگۆکاندا نووسراوە. </a:t>
            </a:r>
            <a:endParaRPr lang="sv-SE" sz="1200" b="0" i="0" u="none" strike="noStrike" cap="none" dirty="0">
              <a:solidFill>
                <a:schemeClr val="dk1"/>
              </a:solidFill>
              <a:effectLst/>
              <a:latin typeface="Calibri"/>
              <a:ea typeface="Calibri"/>
              <a:cs typeface="Calibri"/>
              <a:sym typeface="Calibri"/>
            </a:endParaRPr>
          </a:p>
          <a:p>
            <a:pPr algn="r" rtl="1"/>
            <a:r>
              <a:rPr lang="ku-Arab-IQ" sz="1200" b="0" i="0" u="none" strike="noStrike" cap="none" dirty="0">
                <a:solidFill>
                  <a:schemeClr val="dk1"/>
                </a:solidFill>
                <a:effectLst/>
                <a:latin typeface="Calibri"/>
                <a:ea typeface="Calibri"/>
                <a:cs typeface="Calibri"/>
                <a:sym typeface="Calibri"/>
              </a:rPr>
              <a:t>ئازادیی ئایین یان باوەڕ لە لایەن مادەی ١٨ـی پەیماننامەی نێودەوڵەتیی مافە مەدەنیی و سیاسییەکانەوە پارێزراوە. ئەمە پەیماننامەیەکی پابەندە بە یاساوە، هەروەها ١٧٣ وڵات بەشدارییان لە پەیڕەوکردنی ئەو یاسا نێودەوڵەییانەدا کردووە.</a:t>
            </a:r>
            <a:endParaRPr lang="sv-SE" sz="1200" b="0" i="0" u="none" strike="noStrike" cap="none" dirty="0">
              <a:solidFill>
                <a:schemeClr val="dk1"/>
              </a:solidFill>
              <a:effectLst/>
              <a:latin typeface="Calibri"/>
              <a:ea typeface="Calibri"/>
              <a:cs typeface="Calibri"/>
              <a:sym typeface="Calibri"/>
            </a:endParaRPr>
          </a:p>
          <a:p>
            <a:pPr algn="r" rtl="1"/>
            <a:endParaRPr lang="sv-SE" sz="1200" b="0" i="0" u="none" strike="noStrike" cap="none" dirty="0">
              <a:solidFill>
                <a:schemeClr val="dk1"/>
              </a:solidFill>
              <a:effectLst/>
              <a:latin typeface="Calibri"/>
              <a:ea typeface="Calibri"/>
              <a:cs typeface="Calibri"/>
              <a:sym typeface="Calibri"/>
            </a:endParaRPr>
          </a:p>
          <a:p>
            <a:pPr algn="r" rtl="1"/>
            <a:r>
              <a:rPr lang="ku-Arab-IQ" sz="1200" b="0" i="0" u="none" strike="noStrike" cap="none" dirty="0">
                <a:solidFill>
                  <a:schemeClr val="dk1"/>
                </a:solidFill>
                <a:effectLst/>
                <a:latin typeface="Calibri"/>
                <a:ea typeface="Calibri"/>
                <a:cs typeface="Calibri"/>
                <a:sym typeface="Calibri"/>
              </a:rPr>
              <a:t> (بە بەشداربووان بڵێ داخۆ وڵاتەکەی تۆ پەیماننامەی نێودەوڵەتی مافە مەدەنیی و سیاسییەکانی پەسەند کردووە).</a:t>
            </a:r>
            <a:endParaRPr lang="sv-SE" sz="1200" b="0" i="0" u="none" strike="noStrike" cap="none" dirty="0">
              <a:solidFill>
                <a:schemeClr val="dk1"/>
              </a:solidFill>
              <a:effectLst/>
              <a:latin typeface="Calibri"/>
              <a:ea typeface="Calibri"/>
              <a:cs typeface="Calibri"/>
              <a:sym typeface="Calibri"/>
            </a:endParaRPr>
          </a:p>
          <a:p>
            <a:pPr algn="r" rtl="1"/>
            <a:r>
              <a:rPr lang="en-US" sz="1200" b="0" i="0" u="none" strike="noStrike" cap="none" dirty="0">
                <a:solidFill>
                  <a:schemeClr val="dk1"/>
                </a:solidFill>
                <a:effectLst/>
                <a:latin typeface="Calibri"/>
                <a:ea typeface="Calibri"/>
                <a:cs typeface="Calibri"/>
                <a:sym typeface="Calibri"/>
              </a:rPr>
              <a:t> </a:t>
            </a:r>
            <a:endParaRPr lang="sv-SE" sz="1200" b="0" i="0" u="none" strike="noStrike" cap="none" dirty="0">
              <a:solidFill>
                <a:schemeClr val="dk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p:txBody>
      </p:sp>
      <p:sp>
        <p:nvSpPr>
          <p:cNvPr id="280" name="Google Shape;280;p2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281" name="Google Shape;281;p2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282" name="Google Shape;28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cap="none" dirty="0">
                <a:solidFill>
                  <a:schemeClr val="dk1"/>
                </a:solidFill>
                <a:effectLst/>
                <a:latin typeface="Calibri"/>
                <a:ea typeface="Calibri"/>
                <a:cs typeface="Calibri"/>
                <a:sym typeface="Calibri"/>
              </a:rPr>
              <a:t>یەکەم ڕستەی مادەی ١٨ دەڵێت:</a:t>
            </a:r>
            <a:endParaRPr lang="sv-SE" sz="1200" b="0" i="0" u="none" strike="noStrike" cap="none" dirty="0">
              <a:solidFill>
                <a:schemeClr val="dk1"/>
              </a:solidFill>
              <a:effectLst/>
              <a:latin typeface="Calibri"/>
              <a:ea typeface="Calibri"/>
              <a:cs typeface="Calibri"/>
              <a:sym typeface="Calibri"/>
            </a:endParaRPr>
          </a:p>
          <a:p>
            <a:pPr algn="r" rtl="1"/>
            <a:r>
              <a:rPr lang="ku-Arab-IQ" sz="1200" b="0" i="0" u="none" strike="noStrike" cap="none" dirty="0">
                <a:solidFill>
                  <a:schemeClr val="dk1"/>
                </a:solidFill>
                <a:effectLst/>
                <a:latin typeface="Calibri"/>
                <a:ea typeface="Calibri"/>
                <a:cs typeface="Calibri"/>
                <a:sym typeface="Calibri"/>
              </a:rPr>
              <a:t>"دەبێت هەمووان مافی ئازادیی بیرکردنەوە، ویژدان و ئایینیان هەبێت."</a:t>
            </a:r>
            <a:endParaRPr lang="sv-SE" sz="1200" b="0" i="0" u="none" strike="noStrike" cap="none" dirty="0">
              <a:solidFill>
                <a:schemeClr val="dk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p:txBody>
      </p:sp>
      <p:sp>
        <p:nvSpPr>
          <p:cNvPr id="293" name="Google Shape;293;p2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294" name="Google Shape;294;p2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295" name="Google Shape;29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cap="none" dirty="0">
                <a:solidFill>
                  <a:schemeClr val="dk1"/>
                </a:solidFill>
                <a:effectLst/>
                <a:latin typeface="Calibri"/>
                <a:ea typeface="Calibri"/>
                <a:cs typeface="Calibri"/>
                <a:sym typeface="Calibri"/>
              </a:rPr>
              <a:t>هەمووان مافی بیرکردنەوەیان بۆ خۆیان هەیە- وەک زیانا لە چیرۆکەکەدا، کە وا بیری دەکردەوە دەبێت ڕێگەی پێ بدرێت شمشاڵەکە بکاتە ملی، هەرچەندە کچێش بێت.</a:t>
            </a:r>
            <a:endParaRPr lang="sv-SE" sz="1200" b="0" i="0" u="none" strike="noStrike" cap="none" dirty="0">
              <a:solidFill>
                <a:schemeClr val="dk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a:p>
            <a:pPr algn="r"/>
            <a:endParaRPr lang="en-GB" dirty="0"/>
          </a:p>
        </p:txBody>
      </p:sp>
      <p:sp>
        <p:nvSpPr>
          <p:cNvPr id="303" name="Google Shape;303;p2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304" name="Google Shape;304;p2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305" name="Google Shape;30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a:r>
              <a:rPr lang="ku-Arab-IQ" i="0" dirty="0"/>
              <a:t>سڵایدی ٣-٢٣ ئەو چیرۆکە دەردەخات کە لە ڕاهێنانی سەردەمانێکدا بەکارهێنرا.</a:t>
            </a:r>
            <a:endParaRPr lang="sv-SE" i="0" dirty="0"/>
          </a:p>
          <a:p>
            <a:pPr algn="r"/>
            <a:endParaRPr lang="en-GB" i="0" dirty="0"/>
          </a:p>
          <a:p>
            <a:pPr marL="457200" marR="0" indent="-228600" algn="r" rtl="0">
              <a:lnSpc>
                <a:spcPct val="100000"/>
              </a:lnSpc>
              <a:spcBef>
                <a:spcPts val="0"/>
              </a:spcBef>
              <a:spcAft>
                <a:spcPts val="0"/>
              </a:spcAft>
              <a:buClr>
                <a:srgbClr val="000000"/>
              </a:buClr>
              <a:buSzPts val="1400"/>
              <a:buFont typeface="Arial"/>
              <a:buNone/>
            </a:pPr>
            <a:r>
              <a:rPr lang="ku-Arab-IQ" sz="1200" b="1" i="0" u="none" strike="noStrike" cap="none" dirty="0">
                <a:solidFill>
                  <a:schemeClr val="dk1"/>
                </a:solidFill>
                <a:latin typeface="Calibri"/>
                <a:ea typeface="Calibri"/>
                <a:cs typeface="Calibri"/>
                <a:sym typeface="Calibri"/>
              </a:rPr>
              <a:t>گۆرانی شمشاڵ و تەپڵ</a:t>
            </a:r>
            <a:endParaRPr lang="sv-SE" sz="1200" b="1" i="0" u="none" strike="noStrike" cap="none" dirty="0">
              <a:solidFill>
                <a:schemeClr val="dk1"/>
              </a:solidFill>
              <a:latin typeface="Calibri"/>
              <a:ea typeface="Calibri"/>
              <a:cs typeface="Calibri"/>
              <a:sym typeface="Calibri"/>
            </a:endParaRPr>
          </a:p>
          <a:p>
            <a:pPr marL="457200" marR="0" indent="-228600" algn="r"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Calibri"/>
              <a:ea typeface="Calibri"/>
              <a:cs typeface="Calibri"/>
              <a:sym typeface="Calibri"/>
            </a:endParaRPr>
          </a:p>
          <a:p>
            <a:pPr marL="457200" marR="0" indent="-228600" algn="r" rtl="0">
              <a:lnSpc>
                <a:spcPct val="100000"/>
              </a:lnSpc>
              <a:spcBef>
                <a:spcPts val="0"/>
              </a:spcBef>
              <a:spcAft>
                <a:spcPts val="0"/>
              </a:spcAft>
              <a:buClr>
                <a:srgbClr val="000000"/>
              </a:buClr>
              <a:buSzPts val="1400"/>
              <a:buFont typeface="Arial"/>
              <a:buNone/>
            </a:pPr>
            <a:r>
              <a:rPr lang="ku-Arab-IQ" sz="1200" b="0" i="0" u="none" strike="noStrike" cap="none" dirty="0">
                <a:solidFill>
                  <a:schemeClr val="dk1"/>
                </a:solidFill>
                <a:latin typeface="Calibri"/>
                <a:ea typeface="Calibri"/>
                <a:cs typeface="Calibri"/>
                <a:sym typeface="Calibri"/>
              </a:rPr>
              <a:t>لەڕێی کاثێرین کاش و سیدسڵ ماری وینثەر پراگ</a:t>
            </a:r>
            <a:endParaRPr lang="en-US" sz="1200" b="0" i="0" u="none" strike="noStrike" cap="none" dirty="0">
              <a:solidFill>
                <a:schemeClr val="dk1"/>
              </a:solidFill>
              <a:latin typeface="Calibri"/>
              <a:ea typeface="Calibri"/>
              <a:cs typeface="Calibri"/>
              <a:sym typeface="Calibri"/>
            </a:endParaRPr>
          </a:p>
          <a:p>
            <a:pPr marL="457200" marR="0" indent="-228600" algn="r" rtl="0">
              <a:lnSpc>
                <a:spcPct val="100000"/>
              </a:lnSpc>
              <a:spcBef>
                <a:spcPts val="0"/>
              </a:spcBef>
              <a:spcAft>
                <a:spcPts val="0"/>
              </a:spcAft>
              <a:buClr>
                <a:srgbClr val="000000"/>
              </a:buClr>
              <a:buSzPts val="1400"/>
              <a:buFont typeface="Arial"/>
              <a:buNone/>
            </a:pPr>
            <a:r>
              <a:rPr lang="ku-Arab-IQ" sz="1200" b="0" i="0" u="none" strike="noStrike" cap="none" dirty="0">
                <a:solidFill>
                  <a:schemeClr val="dk1"/>
                </a:solidFill>
                <a:latin typeface="Calibri"/>
                <a:ea typeface="Calibri"/>
                <a:cs typeface="Calibri"/>
                <a:sym typeface="Calibri"/>
              </a:rPr>
              <a:t>لەلایەن تۆبی نوسەمەوە وێنا کراوە</a:t>
            </a:r>
            <a:endParaRPr lang="sv-SE" sz="1200" b="0" i="0" u="none" strike="noStrike" cap="none" dirty="0">
              <a:solidFill>
                <a:schemeClr val="dk1"/>
              </a:solidFill>
              <a:latin typeface="Calibri"/>
              <a:ea typeface="Calibri"/>
              <a:cs typeface="Calibri"/>
              <a:sym typeface="Calibri"/>
            </a:endParaRPr>
          </a:p>
          <a:p>
            <a:pPr marL="457200" marR="0" indent="-228600" algn="r" rtl="0">
              <a:lnSpc>
                <a:spcPct val="100000"/>
              </a:lnSpc>
              <a:spcBef>
                <a:spcPts val="0"/>
              </a:spcBef>
              <a:spcAft>
                <a:spcPts val="0"/>
              </a:spcAft>
              <a:buClr>
                <a:srgbClr val="000000"/>
              </a:buClr>
              <a:buSzPts val="1400"/>
              <a:buFont typeface="Arial"/>
              <a:buNone/>
            </a:pPr>
            <a:endParaRPr lang="sv-SE" sz="1200" b="0" i="0" u="none" strike="noStrike" cap="none" dirty="0">
              <a:solidFill>
                <a:schemeClr val="dk1"/>
              </a:solidFill>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p:txBody>
      </p:sp>
      <p:sp>
        <p:nvSpPr>
          <p:cNvPr id="77" name="Google Shape;77;p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78" name="Google Shape;78;p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79" name="Google Shape;7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cap="none" dirty="0">
                <a:solidFill>
                  <a:schemeClr val="dk1"/>
                </a:solidFill>
                <a:effectLst/>
                <a:latin typeface="Calibri"/>
                <a:ea typeface="Calibri"/>
                <a:cs typeface="Calibri"/>
                <a:sym typeface="Calibri"/>
              </a:rPr>
              <a:t>ئێمە مافی ئەوەمان هەیە گوێ بۆ ویژدانمان بگرین- وەک جۆن بڕۆن ڕەتی کردەوە یارمەتی باوکی بدات، چونکە وا بیری دەکردنەوە کارەکەی باوکی هەڵەیە.</a:t>
            </a:r>
            <a:endParaRPr lang="en-US" sz="1200" b="0" i="0" u="none" strike="noStrike" kern="1200" cap="none" dirty="0">
              <a:solidFill>
                <a:schemeClr val="tx1"/>
              </a:solidFill>
              <a:effectLst/>
              <a:latin typeface="Calibri"/>
              <a:ea typeface="Calibri"/>
              <a:cs typeface="Calibri"/>
              <a:sym typeface="Calibri"/>
            </a:endParaRPr>
          </a:p>
        </p:txBody>
      </p:sp>
      <p:sp>
        <p:nvSpPr>
          <p:cNvPr id="312" name="Google Shape;312;p3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313" name="Google Shape;313;p3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314" name="Google Shape;314;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ku-Arab-IQ" sz="1200" b="0" i="0" u="none" strike="noStrike" cap="none" dirty="0">
                <a:solidFill>
                  <a:schemeClr val="dk1"/>
                </a:solidFill>
                <a:effectLst/>
                <a:latin typeface="Calibri"/>
                <a:ea typeface="Calibri"/>
                <a:cs typeface="Calibri"/>
                <a:sym typeface="Calibri"/>
              </a:rPr>
              <a:t>هەروەها ئێمە مافی باوەڕهێنانی ئایینی و نائایینیمان هەیە و مافی هەبوونی ناسنامەی ئایینی و باوەڕیش- بۆ باوەڕیی و بۆ پەیوەستبوون. هەر وەک گوندنشینانی شمشاڵ و تەپڵ، زۆربەمان باوەڕی دڵسۆزانەمان هەیە. دەکرێت باوەڕمان و کۆمەڵگا و ئەو مرۆڤانەی مامەڵەیان لەگەڵ دەکەین، مانایەکی زۆرمان پێ ببەخشن.</a:t>
            </a:r>
            <a:endParaRPr lang="sv-SE" sz="1200" b="0" i="0" u="none" strike="noStrike" cap="none" dirty="0">
              <a:solidFill>
                <a:schemeClr val="dk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a:p>
            <a:pPr algn="r"/>
            <a:endParaRPr lang="en-GB" dirty="0"/>
          </a:p>
        </p:txBody>
      </p:sp>
      <p:sp>
        <p:nvSpPr>
          <p:cNvPr id="321" name="Google Shape;321;p3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322" name="Google Shape;322;p3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323" name="Google Shape;323;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ku-Arab-IQ" sz="1200" b="0" i="0" u="none" strike="noStrike" cap="none" dirty="0">
                <a:solidFill>
                  <a:schemeClr val="dk1"/>
                </a:solidFill>
                <a:effectLst/>
                <a:latin typeface="Calibri"/>
                <a:ea typeface="Calibri"/>
                <a:cs typeface="Calibri"/>
                <a:sym typeface="Calibri"/>
              </a:rPr>
              <a:t>بەڵام گرنگ نییە لە کام کۆمەڵگایەدا دەژین یان چەندە بیروباوەڕەکانمان ڕاست و دروستن، هەمیشە کەسانێک هەن، بە هەر هۆکارێک بێت، باوەڕییان بە بیروبۆچوونیان لە کۆمەڵگاکەیاندا لەدەست دەدەن- وەک بڕۆن چۆن شمشاڵەکەی دانا و کۆمەڵگاکەی جێهێشت.</a:t>
            </a:r>
            <a:endParaRPr lang="sv-SE" sz="1200" b="0" i="0" u="none" strike="noStrike" cap="none" dirty="0">
              <a:solidFill>
                <a:schemeClr val="dk1"/>
              </a:solidFill>
              <a:effectLst/>
              <a:latin typeface="Calibri"/>
              <a:ea typeface="Calibri"/>
              <a:cs typeface="Calibri"/>
              <a:sym typeface="Calibri"/>
            </a:endParaRP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sv-SE" sz="1200" b="0" i="0" u="none" strike="noStrike" cap="none" dirty="0">
              <a:solidFill>
                <a:schemeClr val="dk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p:txBody>
      </p:sp>
      <p:sp>
        <p:nvSpPr>
          <p:cNvPr id="330" name="Google Shape;330;p3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331" name="Google Shape;331;p3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332" name="Google Shape;332;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cap="none" dirty="0">
                <a:solidFill>
                  <a:schemeClr val="dk1"/>
                </a:solidFill>
                <a:effectLst/>
                <a:latin typeface="Calibri"/>
                <a:ea typeface="Calibri"/>
                <a:cs typeface="Calibri"/>
                <a:sym typeface="Calibri"/>
              </a:rPr>
              <a:t>لە یاسای مافی مرۆڤی نێودەوڵەتی، مافی دەرچوون و گۆڕینی ئایین یان باوەڕ، شانبەشانی مافی هەبوونی باوەڕ یان ئایین پارێزراوە.</a:t>
            </a:r>
            <a:endParaRPr lang="sv-SE" sz="1200" b="0" i="0" u="none" strike="noStrike" cap="none" dirty="0">
              <a:solidFill>
                <a:schemeClr val="dk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p:txBody>
      </p:sp>
      <p:sp>
        <p:nvSpPr>
          <p:cNvPr id="339" name="Google Shape;339;p3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340" name="Google Shape;340;p3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341" name="Google Shape;341;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cap="none" dirty="0">
                <a:solidFill>
                  <a:schemeClr val="dk1"/>
                </a:solidFill>
                <a:effectLst/>
                <a:latin typeface="Calibri"/>
                <a:ea typeface="Calibri"/>
                <a:cs typeface="Calibri"/>
                <a:sym typeface="Calibri"/>
              </a:rPr>
              <a:t>ئەم مافانەی بیرکردنەوە، باوەڕهێنان، پرسیارکردن و گۆڕینی باوەڕەکان زۆر جار پێیان دەگوترێت ئازادییە ناوەکییەکان. ئەوانە دەربارەی ئەو شتانەن لە مێشک و ڕۆحماندا ڕوو دەدەن، کە پەیوەندییان بە ناسنامەمانەوە هەیە- هەستکردن بەوەی ئێمە کێین.</a:t>
            </a:r>
            <a:endParaRPr lang="sv-SE" sz="1200" b="0" i="0" u="none" strike="noStrike" cap="none" dirty="0">
              <a:solidFill>
                <a:schemeClr val="dk1"/>
              </a:solidFill>
              <a:effectLst/>
              <a:latin typeface="Calibri"/>
              <a:ea typeface="Calibri"/>
              <a:cs typeface="Calibri"/>
              <a:sym typeface="Calibri"/>
            </a:endParaRPr>
          </a:p>
          <a:p>
            <a:pPr algn="r" rtl="1"/>
            <a:r>
              <a:rPr lang="ku-Arab-IQ" sz="1200" b="0" i="0" u="none" strike="noStrike" cap="none" dirty="0">
                <a:solidFill>
                  <a:schemeClr val="dk1"/>
                </a:solidFill>
                <a:effectLst/>
                <a:latin typeface="Calibri"/>
                <a:ea typeface="Calibri"/>
                <a:cs typeface="Calibri"/>
                <a:sym typeface="Calibri"/>
              </a:rPr>
              <a:t>لەبەر ئەم هۆکارە، ئەوانە مافی ڕەهان. بەپێی یاسای نێودەوڵەتی، هەرگیز ڕێگە بە هیچ کەس و حکومەتێک نادرێت ئەو مافانە سنووردار بکات.</a:t>
            </a:r>
            <a:endParaRPr lang="sv-SE" sz="1200" b="0" i="0" u="none" strike="noStrike" cap="none" dirty="0">
              <a:solidFill>
                <a:schemeClr val="dk1"/>
              </a:solidFill>
              <a:effectLst/>
              <a:latin typeface="Calibri"/>
              <a:ea typeface="Calibri"/>
              <a:cs typeface="Calibri"/>
              <a:sym typeface="Calibri"/>
            </a:endParaRPr>
          </a:p>
          <a:p>
            <a:pPr algn="r" rtl="1"/>
            <a:endParaRPr lang="sv-SE" sz="1200" b="0" i="0" u="none" strike="noStrike" cap="none" dirty="0">
              <a:solidFill>
                <a:schemeClr val="dk1"/>
              </a:solidFill>
              <a:effectLst/>
              <a:latin typeface="Calibri"/>
              <a:ea typeface="Calibri"/>
              <a:cs typeface="Calibri"/>
              <a:sym typeface="Calibri"/>
            </a:endParaRPr>
          </a:p>
          <a:p>
            <a:pPr algn="r" rtl="1"/>
            <a:r>
              <a:rPr lang="ku-Arab-IQ" sz="1200" b="0" i="0" u="none" strike="noStrike" cap="none" dirty="0">
                <a:solidFill>
                  <a:schemeClr val="dk1"/>
                </a:solidFill>
                <a:effectLst/>
                <a:latin typeface="Calibri"/>
                <a:ea typeface="Calibri"/>
                <a:cs typeface="Calibri"/>
                <a:sym typeface="Calibri"/>
              </a:rPr>
              <a:t>بەڵام بە دڵنیاییەوە، ئایین و باوەڕ زۆر زیاترن لەوەی چی لە مێشک و ڕۆحی  ئێمەدا ڕوو دەدات! دەربارەی ئەوەی ئێمە چی دەکەین- چۆن باوەڕەکانمان بە وشە و کردار دەردەبڕین.</a:t>
            </a:r>
            <a:endParaRPr lang="sv-SE" sz="1200" b="0" i="0" u="none" strike="noStrike" cap="none" dirty="0">
              <a:solidFill>
                <a:schemeClr val="dk1"/>
              </a:solidFill>
              <a:effectLst/>
              <a:latin typeface="Calibri"/>
              <a:ea typeface="Calibri"/>
              <a:cs typeface="Calibri"/>
              <a:sym typeface="Calibri"/>
            </a:endParaRPr>
          </a:p>
          <a:p>
            <a:pPr algn="r" rtl="1"/>
            <a:r>
              <a:rPr lang="en-US" sz="1200" b="0" i="0" u="none" strike="noStrike" cap="none" dirty="0">
                <a:solidFill>
                  <a:schemeClr val="dk1"/>
                </a:solidFill>
                <a:effectLst/>
                <a:latin typeface="Calibri"/>
                <a:ea typeface="Calibri"/>
                <a:cs typeface="Calibri"/>
                <a:sym typeface="Calibri"/>
              </a:rPr>
              <a:t> </a:t>
            </a:r>
            <a:endParaRPr lang="sv-SE" sz="1200" b="0" i="0" u="none" strike="noStrike" cap="none" dirty="0">
              <a:solidFill>
                <a:schemeClr val="dk1"/>
              </a:solidFill>
              <a:effectLst/>
              <a:latin typeface="Calibri"/>
              <a:ea typeface="Calibri"/>
              <a:cs typeface="Calibri"/>
              <a:sym typeface="Calibri"/>
            </a:endParaRPr>
          </a:p>
          <a:p>
            <a:pPr algn="just" rtl="1">
              <a:lnSpc>
                <a:spcPct val="107000"/>
              </a:lnSpc>
              <a:spcAft>
                <a:spcPts val="800"/>
              </a:spcAft>
              <a:buNone/>
            </a:pP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48" name="Google Shape;348;p3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349" name="Google Shape;349;p3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350" name="Google Shape;350;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cap="none" dirty="0">
                <a:solidFill>
                  <a:schemeClr val="dk1"/>
                </a:solidFill>
                <a:effectLst/>
                <a:latin typeface="Calibri"/>
                <a:ea typeface="Calibri"/>
                <a:cs typeface="Calibri"/>
                <a:sym typeface="Calibri"/>
              </a:rPr>
              <a:t>لە چیرۆکەکەی ئێمەدا، ژیانی گوندنشینەکان پڕبوو لەو کردارانەی کە گوزارشت لە باوەڕ و پێکبەندییەکان دەکەن! هەر لە پۆشینی شمشاڵەوە بۆ تەپڵلێدانی ژیانی ڕۆژانە. </a:t>
            </a:r>
            <a:endParaRPr lang="sv-SE" sz="1200" b="0" i="0" u="none" strike="noStrike" cap="none" dirty="0">
              <a:solidFill>
                <a:schemeClr val="dk1"/>
              </a:solidFill>
              <a:effectLst/>
              <a:latin typeface="Calibri"/>
              <a:ea typeface="Calibri"/>
              <a:cs typeface="Calibri"/>
              <a:sym typeface="Calibri"/>
            </a:endParaRPr>
          </a:p>
          <a:p>
            <a:pPr algn="r" rtl="1"/>
            <a:endParaRPr lang="sv-SE" sz="1200" b="0" i="0" u="none" strike="noStrike" cap="none" dirty="0">
              <a:solidFill>
                <a:schemeClr val="dk1"/>
              </a:solidFill>
              <a:effectLst/>
              <a:latin typeface="Calibri"/>
              <a:ea typeface="Calibri"/>
              <a:cs typeface="Calibri"/>
              <a:sym typeface="Calibri"/>
            </a:endParaRPr>
          </a:p>
          <a:p>
            <a:pPr algn="r"/>
            <a:r>
              <a:rPr lang="ku-Arab-IQ" sz="1200" b="0" i="0" u="none" strike="noStrike" cap="none" dirty="0">
                <a:solidFill>
                  <a:schemeClr val="dk1"/>
                </a:solidFill>
                <a:effectLst/>
                <a:latin typeface="Calibri"/>
                <a:ea typeface="Calibri"/>
                <a:cs typeface="Calibri"/>
                <a:sym typeface="Calibri"/>
              </a:rPr>
              <a:t>ئازادیی ئایین یان باوەڕ پارێزگاری لەم مافانەش دەکات. با دووبارە بڕوانینە پەیماننامەکە:</a:t>
            </a:r>
            <a:endParaRPr lang="en-US" sz="1200" b="0" i="0" u="none" strike="noStrike" kern="1200" cap="none" dirty="0">
              <a:solidFill>
                <a:schemeClr val="tx1"/>
              </a:solidFill>
              <a:effectLst/>
              <a:latin typeface="Calibri"/>
              <a:ea typeface="Calibri"/>
              <a:cs typeface="Calibri"/>
              <a:sym typeface="Calibri"/>
            </a:endParaRPr>
          </a:p>
        </p:txBody>
      </p:sp>
      <p:sp>
        <p:nvSpPr>
          <p:cNvPr id="360" name="Google Shape;360;p3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361" name="Google Shape;361;p3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362" name="Google Shape;362;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cap="none" dirty="0">
                <a:solidFill>
                  <a:schemeClr val="dk1"/>
                </a:solidFill>
                <a:effectLst/>
                <a:latin typeface="Calibri"/>
                <a:ea typeface="Calibri"/>
                <a:cs typeface="Calibri"/>
                <a:sym typeface="Calibri"/>
              </a:rPr>
              <a:t>مادەی ١٨ دەڵێت:</a:t>
            </a:r>
            <a:endParaRPr lang="sv-SE" sz="1200" b="0" i="0" u="none" strike="noStrike" cap="none" dirty="0">
              <a:solidFill>
                <a:schemeClr val="dk1"/>
              </a:solidFill>
              <a:effectLst/>
              <a:latin typeface="Calibri"/>
              <a:ea typeface="Calibri"/>
              <a:cs typeface="Calibri"/>
              <a:sym typeface="Calibri"/>
            </a:endParaRPr>
          </a:p>
          <a:p>
            <a:pPr algn="r" rtl="1"/>
            <a:r>
              <a:rPr lang="sv-SE" sz="1200" b="0" i="0" u="none" strike="noStrike" cap="none" dirty="0">
                <a:solidFill>
                  <a:schemeClr val="dk1"/>
                </a:solidFill>
                <a:effectLst/>
                <a:latin typeface="Calibri"/>
                <a:ea typeface="Calibri"/>
                <a:cs typeface="Calibri"/>
                <a:sym typeface="Calibri"/>
              </a:rPr>
              <a:t> </a:t>
            </a:r>
          </a:p>
          <a:p>
            <a:pPr algn="r" rtl="1"/>
            <a:r>
              <a:rPr lang="ku-Arab-IQ" sz="1200" b="0" i="0" u="none" strike="noStrike" cap="none" dirty="0">
                <a:solidFill>
                  <a:schemeClr val="dk1"/>
                </a:solidFill>
                <a:effectLst/>
                <a:latin typeface="Calibri"/>
                <a:ea typeface="Calibri"/>
                <a:cs typeface="Calibri"/>
                <a:sym typeface="Calibri"/>
              </a:rPr>
              <a:t>"دەبێت ئەم مافە ئازادیی بگرێتەوە، جا چ تاکەکەسی یان لەناو کۆمەڵگادا لەگەڵ ئەوانی تر و بە شێوەیەکی ئاشکرا یان نهێنی، ئەمەش بۆ دەرخستنی ئایین یان باوەڕەکەی لە پەرستن، پەیوەستبوون، کارپێکردن و فێرکردندا."</a:t>
            </a:r>
            <a:endParaRPr lang="sv-SE" sz="1200" b="0" i="0" u="none" strike="noStrike" cap="none" dirty="0">
              <a:solidFill>
                <a:schemeClr val="dk1"/>
              </a:solidFill>
              <a:effectLst/>
              <a:latin typeface="Calibri"/>
              <a:ea typeface="Calibri"/>
              <a:cs typeface="Calibri"/>
              <a:sym typeface="Calibri"/>
            </a:endParaRPr>
          </a:p>
          <a:p>
            <a:pPr algn="r" rtl="1"/>
            <a:r>
              <a:rPr lang="sv-SE" sz="1200" b="0" i="0" u="none" strike="noStrike" cap="none" dirty="0">
                <a:solidFill>
                  <a:schemeClr val="dk1"/>
                </a:solidFill>
                <a:effectLst/>
                <a:latin typeface="Calibri"/>
                <a:ea typeface="Calibri"/>
                <a:cs typeface="Calibri"/>
                <a:sym typeface="Calibri"/>
              </a:rPr>
              <a:t> </a:t>
            </a:r>
          </a:p>
          <a:p>
            <a:pPr algn="r" rtl="1"/>
            <a:r>
              <a:rPr lang="ku-Arab-IQ" sz="1200" b="0" i="0" u="none" strike="noStrike" cap="none" dirty="0">
                <a:solidFill>
                  <a:schemeClr val="dk1"/>
                </a:solidFill>
                <a:effectLst/>
                <a:latin typeface="Calibri"/>
                <a:ea typeface="Calibri"/>
                <a:cs typeface="Calibri"/>
                <a:sym typeface="Calibri"/>
              </a:rPr>
              <a:t>ئێمە مافی نوێژکردنمان بە تایبەتیی هەیە، هەروەها دەربڕینی ئایین و باوەڕمان وەک بەشێک لە کۆمەڵگاکەمان، لەگەڵ پەرستن و نەریتی بەکۆمەڵ. هەروەها ئەو کۆمەڵگایەش مافی هەیە- نەوەک مافی جڵەوکردنی ئەندامەکانی، بەڵکوو مافی پەیوەند بە دەوڵەتەوە. بۆ نموونە، دەبێت دەوڵەت دڵنیایی بدات لەوەی کۆمەڵگا ئایینیی و باوەڕدارەکان دەتوانن ناسنامەی یاسایی بەدەست بێنن ئەگەر خواستیان لەسەر بێت، بەم جۆرەش دەتوانن خاوەن تۆماری بانکیی بن، توانای دامەزراندنیان هەبێت و باڵەخانە بونیاد بنێن.</a:t>
            </a:r>
            <a:endParaRPr lang="sv-SE" sz="1200" b="0" i="0" u="none" strike="noStrike" cap="none" dirty="0">
              <a:solidFill>
                <a:schemeClr val="dk1"/>
              </a:solidFill>
              <a:effectLst/>
              <a:latin typeface="Calibri"/>
              <a:ea typeface="Calibri"/>
              <a:cs typeface="Calibri"/>
              <a:sym typeface="Calibri"/>
            </a:endParaRPr>
          </a:p>
          <a:p>
            <a:pPr algn="r" rtl="1"/>
            <a:endParaRPr lang="sv-SE" sz="1200" b="0" i="0" u="none" strike="noStrike" cap="none" dirty="0">
              <a:solidFill>
                <a:schemeClr val="dk1"/>
              </a:solidFill>
              <a:effectLst/>
              <a:latin typeface="Calibri"/>
              <a:ea typeface="Calibri"/>
              <a:cs typeface="Calibri"/>
              <a:sym typeface="Calibri"/>
            </a:endParaRPr>
          </a:p>
          <a:p>
            <a:pPr algn="r"/>
            <a:r>
              <a:rPr lang="ku-Arab-IQ" sz="1200" b="0" i="0" u="none" strike="noStrike" cap="none" dirty="0">
                <a:solidFill>
                  <a:schemeClr val="dk1"/>
                </a:solidFill>
                <a:effectLst/>
                <a:latin typeface="Calibri"/>
                <a:ea typeface="Calibri"/>
                <a:cs typeface="Calibri"/>
                <a:sym typeface="Calibri"/>
              </a:rPr>
              <a:t>هەروەها چەندان ڕێگەی جیاواز بۆ تاکەکان و گرووپەکان هەن تا ئایین یان باوەڕێک پەیڕەو بکەن، شارەزاکانی نەتەوەیەکگرتووەکان چەندان نموونەی چالاکییان خستووەتە ڕوو کە پارێزراون. بۆ نموونە ئێمە مافمان هەیە تاوەکو:</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69" name="Google Shape;369;p3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370" name="Google Shape;370;p3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371" name="Google Shape;371;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lvl="0" algn="r" rtl="1">
              <a:buFont typeface="Arial" panose="020B0604020202020204" pitchFamily="34" charset="0"/>
              <a:buChar char="•"/>
            </a:pPr>
            <a:r>
              <a:rPr lang="ku-Arab-IQ" sz="1200" b="0" i="0" u="none" strike="noStrike" cap="none" dirty="0">
                <a:solidFill>
                  <a:schemeClr val="dk1"/>
                </a:solidFill>
                <a:effectLst/>
                <a:latin typeface="Calibri"/>
                <a:ea typeface="Calibri"/>
                <a:cs typeface="Calibri"/>
                <a:sym typeface="Calibri"/>
              </a:rPr>
              <a:t>پێکەوە سرووتی پەرستن جێبەجێ بکەین و ئاهەنگی فێستیڤاڵەکان بگێڕین و ڕەچاوی ڕۆژەکانی پشوو بکەین.</a:t>
            </a:r>
            <a:endParaRPr lang="sv-SE" sz="1200" b="0" i="0" u="none" strike="noStrike" cap="none" dirty="0">
              <a:solidFill>
                <a:schemeClr val="dk1"/>
              </a:solidFill>
              <a:effectLst/>
              <a:latin typeface="Calibri"/>
              <a:ea typeface="Calibri"/>
              <a:cs typeface="Calibri"/>
              <a:sym typeface="Calibri"/>
            </a:endParaRPr>
          </a:p>
          <a:p>
            <a:pPr lvl="0" algn="r" rtl="1">
              <a:buFont typeface="Arial" panose="020B0604020202020204" pitchFamily="34" charset="0"/>
              <a:buChar char="•"/>
            </a:pPr>
            <a:r>
              <a:rPr lang="ku-Arab-IQ" sz="1200" b="0" i="0" u="none" strike="noStrike" cap="none" dirty="0">
                <a:solidFill>
                  <a:schemeClr val="dk1"/>
                </a:solidFill>
                <a:effectLst/>
                <a:latin typeface="Calibri"/>
                <a:ea typeface="Calibri"/>
                <a:cs typeface="Calibri"/>
                <a:sym typeface="Calibri"/>
              </a:rPr>
              <a:t>پۆشاکە ئایینییەکان بپۆشین و پەیڕەوی ڕێژیمێکی خۆراکی تایبەت بکەین.</a:t>
            </a:r>
            <a:endParaRPr lang="sv-SE" sz="1200" b="0" i="0" u="none" strike="noStrike" cap="none" dirty="0">
              <a:solidFill>
                <a:schemeClr val="dk1"/>
              </a:solidFill>
              <a:effectLst/>
              <a:latin typeface="Calibri"/>
              <a:ea typeface="Calibri"/>
              <a:cs typeface="Calibri"/>
              <a:sym typeface="Calibri"/>
            </a:endParaRPr>
          </a:p>
          <a:p>
            <a:pPr lvl="0" algn="r" rtl="1">
              <a:buFont typeface="Arial" panose="020B0604020202020204" pitchFamily="34" charset="0"/>
              <a:buChar char="•"/>
            </a:pPr>
            <a:r>
              <a:rPr lang="ku-Arab-IQ" sz="1200" b="0" i="0" u="none" strike="noStrike" cap="none" dirty="0">
                <a:solidFill>
                  <a:schemeClr val="dk1"/>
                </a:solidFill>
                <a:effectLst/>
                <a:latin typeface="Calibri"/>
                <a:ea typeface="Calibri"/>
                <a:cs typeface="Calibri"/>
                <a:sym typeface="Calibri"/>
              </a:rPr>
              <a:t>شوێنی تایبەتی پەرستن و گۆڕستانمان هەبێت، هەروەها هێما ئایینییەکان بخەینە ڕوو.</a:t>
            </a:r>
            <a:endParaRPr lang="sv-SE" sz="1200" b="0" i="0" u="none" strike="noStrike" cap="none" dirty="0">
              <a:solidFill>
                <a:schemeClr val="dk1"/>
              </a:solidFill>
              <a:effectLst/>
              <a:latin typeface="Calibri"/>
              <a:ea typeface="Calibri"/>
              <a:cs typeface="Calibri"/>
              <a:sym typeface="Calibri"/>
            </a:endParaRPr>
          </a:p>
          <a:p>
            <a:pPr lvl="0" algn="r" rtl="1">
              <a:buFont typeface="Arial" panose="020B0604020202020204" pitchFamily="34" charset="0"/>
              <a:buChar char="•"/>
            </a:pPr>
            <a:r>
              <a:rPr lang="ku-Arab-IQ" sz="1200" b="0" i="0" u="none" strike="noStrike" cap="none" dirty="0">
                <a:solidFill>
                  <a:schemeClr val="dk1"/>
                </a:solidFill>
                <a:effectLst/>
                <a:latin typeface="Calibri"/>
                <a:ea typeface="Calibri"/>
                <a:cs typeface="Calibri"/>
                <a:sym typeface="Calibri"/>
              </a:rPr>
              <a:t>ڕۆڵبینینمان لە کۆمەڵگادا هەبێت، بۆ نموونە بە پێكهێنانی ڕێکخراوی خێرخوازی </a:t>
            </a:r>
            <a:endParaRPr lang="sv-SE" sz="1200" b="0" i="0" u="none" strike="noStrike" cap="none" dirty="0">
              <a:solidFill>
                <a:schemeClr val="dk1"/>
              </a:solidFill>
              <a:effectLst/>
              <a:latin typeface="Calibri"/>
              <a:ea typeface="Calibri"/>
              <a:cs typeface="Calibri"/>
              <a:sym typeface="Calibri"/>
            </a:endParaRPr>
          </a:p>
          <a:p>
            <a:pPr lvl="0" algn="r" rtl="1">
              <a:buFont typeface="Arial" panose="020B0604020202020204" pitchFamily="34" charset="0"/>
              <a:buChar char="•"/>
            </a:pPr>
            <a:r>
              <a:rPr lang="ku-Arab-IQ" sz="1200" b="0" i="0" u="none" strike="noStrike" cap="none" dirty="0">
                <a:solidFill>
                  <a:schemeClr val="dk1"/>
                </a:solidFill>
                <a:effectLst/>
                <a:latin typeface="Calibri"/>
                <a:ea typeface="Calibri"/>
                <a:cs typeface="Calibri"/>
                <a:sym typeface="Calibri"/>
              </a:rPr>
              <a:t>بۆ باسکردن و فێرکاری ئایین یان باوەڕ، هەروەها ڕاهێنان یان دەستنیشانکردنی سەرکردەکان</a:t>
            </a:r>
            <a:endParaRPr lang="sv-SE" sz="1200" b="0" i="0" u="none" strike="noStrike" cap="none" dirty="0">
              <a:solidFill>
                <a:schemeClr val="dk1"/>
              </a:solidFill>
              <a:effectLst/>
              <a:latin typeface="Calibri"/>
              <a:ea typeface="Calibri"/>
              <a:cs typeface="Calibri"/>
              <a:sym typeface="Calibri"/>
            </a:endParaRPr>
          </a:p>
          <a:p>
            <a:pPr marL="228600" lvl="0" indent="0" algn="r" rtl="1">
              <a:buFont typeface="Arial" panose="020B0604020202020204" pitchFamily="34" charset="0"/>
              <a:buNone/>
            </a:pPr>
            <a:endParaRPr lang="sv-SE" sz="1200" b="0" i="0" u="none" strike="noStrike" cap="none" dirty="0">
              <a:solidFill>
                <a:schemeClr val="dk1"/>
              </a:solidFill>
              <a:effectLst/>
              <a:latin typeface="Calibri"/>
              <a:ea typeface="Calibri"/>
              <a:cs typeface="Calibri"/>
              <a:sym typeface="Calibri"/>
            </a:endParaRPr>
          </a:p>
          <a:p>
            <a:pPr algn="r" rtl="1"/>
            <a:r>
              <a:rPr lang="ku-Arab-IQ" sz="1200" b="0" i="0" u="none" strike="noStrike" cap="none" dirty="0">
                <a:solidFill>
                  <a:schemeClr val="dk1"/>
                </a:solidFill>
                <a:effectLst/>
                <a:latin typeface="Calibri"/>
                <a:ea typeface="Calibri"/>
                <a:cs typeface="Calibri"/>
                <a:sym typeface="Calibri"/>
              </a:rPr>
              <a:t>لەم خاڵەدا، ڕەنگە بیر بکەیتەوە- "زۆر باشە- ئەمانە تەنیا ئەو جۆرە مافانەن کە بۆ کۆمەڵگاکەم دەمەوێن!" یان ڕەنگە نیگەران ببیت!</a:t>
            </a:r>
            <a:endParaRPr lang="sv-SE" sz="1200" b="0" i="0" u="none" strike="noStrike" cap="none" dirty="0">
              <a:solidFill>
                <a:schemeClr val="dk1"/>
              </a:solidFill>
              <a:effectLst/>
              <a:latin typeface="Calibri"/>
              <a:ea typeface="Calibri"/>
              <a:cs typeface="Calibri"/>
              <a:sym typeface="Calibri"/>
            </a:endParaRPr>
          </a:p>
          <a:p>
            <a:pPr algn="just" rtl="1">
              <a:lnSpc>
                <a:spcPct val="107000"/>
              </a:lnSpc>
              <a:spcAft>
                <a:spcPts val="800"/>
              </a:spcAft>
              <a:buNone/>
            </a:pP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78" name="Google Shape;378;p3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379" name="Google Shape;379;p3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380" name="Google Shape;380;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just" defTabSz="914400" rtl="1" eaLnBrk="1" fontAlgn="auto" latinLnBrk="0" hangingPunct="1">
              <a:lnSpc>
                <a:spcPct val="107000"/>
              </a:lnSpc>
              <a:spcBef>
                <a:spcPts val="0"/>
              </a:spcBef>
              <a:spcAft>
                <a:spcPts val="800"/>
              </a:spcAft>
              <a:buClr>
                <a:srgbClr val="000000"/>
              </a:buClr>
              <a:buSzPts val="1400"/>
              <a:buFont typeface="Arial"/>
              <a:buNone/>
              <a:tabLst/>
              <a:defRPr/>
            </a:pPr>
            <a:r>
              <a:rPr lang="ku-Arab-IQ" sz="1200" b="1" i="0" u="none" strike="noStrike" cap="none" dirty="0">
                <a:solidFill>
                  <a:schemeClr val="dk1"/>
                </a:solidFill>
                <a:effectLst/>
                <a:latin typeface="Calibri"/>
                <a:ea typeface="Calibri"/>
                <a:cs typeface="Calibri"/>
                <a:sym typeface="Calibri"/>
              </a:rPr>
              <a:t>خۆبەخشی و یەکسانی- زیان بەوانی تر مەگەیەنە!</a:t>
            </a:r>
            <a:endParaRPr lang="sv-SE" sz="1200" b="1" i="0" u="none" strike="noStrike" cap="none" dirty="0">
              <a:solidFill>
                <a:schemeClr val="dk1"/>
              </a:solidFill>
              <a:effectLst/>
              <a:latin typeface="Calibri"/>
              <a:ea typeface="Calibri"/>
              <a:cs typeface="Calibri"/>
              <a:sym typeface="Calibri"/>
            </a:endParaRPr>
          </a:p>
          <a:p>
            <a:pPr marL="457200" marR="0" lvl="0" indent="-228600" algn="just" defTabSz="914400" rtl="1" eaLnBrk="1" fontAlgn="auto" latinLnBrk="0" hangingPunct="1">
              <a:lnSpc>
                <a:spcPct val="107000"/>
              </a:lnSpc>
              <a:spcBef>
                <a:spcPts val="0"/>
              </a:spcBef>
              <a:spcAft>
                <a:spcPts val="800"/>
              </a:spcAft>
              <a:buClr>
                <a:srgbClr val="000000"/>
              </a:buClr>
              <a:buSzPts val="1400"/>
              <a:buFont typeface="Arial"/>
              <a:buNone/>
              <a:tabLst/>
              <a:defRPr/>
            </a:pPr>
            <a:endParaRPr lang="sv-SE" sz="1200" b="0" i="0" u="none" strike="noStrike" cap="none" dirty="0">
              <a:solidFill>
                <a:schemeClr val="dk1"/>
              </a:solidFill>
              <a:effectLst/>
              <a:latin typeface="Calibri"/>
              <a:ea typeface="Calibri"/>
              <a:cs typeface="Calibri"/>
              <a:sym typeface="Calibri"/>
            </a:endParaRPr>
          </a:p>
          <a:p>
            <a:pPr marL="457200" marR="0" lvl="0" indent="-228600" algn="r" defTabSz="914400" rtl="1" eaLnBrk="1" fontAlgn="auto" latinLnBrk="0" hangingPunct="1">
              <a:lnSpc>
                <a:spcPct val="107000"/>
              </a:lnSpc>
              <a:spcBef>
                <a:spcPts val="0"/>
              </a:spcBef>
              <a:spcAft>
                <a:spcPts val="800"/>
              </a:spcAft>
              <a:buClr>
                <a:srgbClr val="000000"/>
              </a:buClr>
              <a:buSzPts val="1400"/>
              <a:buFont typeface="Arial"/>
              <a:buNone/>
              <a:tabLst/>
              <a:defRPr/>
            </a:pPr>
            <a:r>
              <a:rPr lang="ku-Arab-IQ" sz="1200" b="0" i="0" u="none" strike="noStrike" cap="none" dirty="0">
                <a:solidFill>
                  <a:schemeClr val="dk1"/>
                </a:solidFill>
                <a:effectLst/>
                <a:latin typeface="Calibri"/>
                <a:ea typeface="Calibri"/>
                <a:cs typeface="Calibri"/>
                <a:sym typeface="Calibri"/>
              </a:rPr>
              <a:t>چی دەربارەی ئەو کەس و گرووپانەی کە ئایین یان باوەڕ بۆ برەودان بە ڕق و توندوتیژی بەرانبەر کەسانی تر بەکاردێنن، ئەوانەی جیاکاری بەرانبەر کەسانی تر دەکەن یان لەناو گرووپەکەیاندا کەسانی تر سەرکوت دەکەن و جڵەویان دەکەن؟</a:t>
            </a:r>
            <a:endParaRPr lang="sv-SE" sz="1200" b="0" i="0" u="none" strike="noStrike" cap="none" dirty="0">
              <a:solidFill>
                <a:schemeClr val="dk1"/>
              </a:solidFill>
              <a:effectLst/>
              <a:latin typeface="Calibri"/>
              <a:ea typeface="Calibri"/>
              <a:cs typeface="Calibri"/>
              <a:sym typeface="Calibri"/>
            </a:endParaRPr>
          </a:p>
          <a:p>
            <a:pPr marL="457200" marR="0" lvl="0" indent="-228600" algn="r" defTabSz="914400" rtl="1" eaLnBrk="1" fontAlgn="auto" latinLnBrk="0" hangingPunct="1">
              <a:lnSpc>
                <a:spcPct val="107000"/>
              </a:lnSpc>
              <a:spcBef>
                <a:spcPts val="0"/>
              </a:spcBef>
              <a:spcAft>
                <a:spcPts val="800"/>
              </a:spcAft>
              <a:buClr>
                <a:srgbClr val="000000"/>
              </a:buClr>
              <a:buSzPts val="1400"/>
              <a:buFont typeface="Arial"/>
              <a:buNone/>
              <a:tabLst/>
              <a:defRPr/>
            </a:pPr>
            <a:endParaRPr lang="sv-SE" sz="1200" b="0" i="0" u="none" strike="noStrike" cap="none" dirty="0">
              <a:solidFill>
                <a:schemeClr val="dk1"/>
              </a:solidFill>
              <a:effectLst/>
              <a:latin typeface="Calibri"/>
              <a:ea typeface="Calibri"/>
              <a:cs typeface="Calibri"/>
              <a:sym typeface="Calibri"/>
            </a:endParaRPr>
          </a:p>
          <a:p>
            <a:pPr marL="457200" marR="0" lvl="0" indent="-228600" algn="r" defTabSz="914400" rtl="1" eaLnBrk="1" fontAlgn="auto" latinLnBrk="0" hangingPunct="1">
              <a:lnSpc>
                <a:spcPct val="107000"/>
              </a:lnSpc>
              <a:spcBef>
                <a:spcPts val="0"/>
              </a:spcBef>
              <a:spcAft>
                <a:spcPts val="800"/>
              </a:spcAft>
              <a:buClr>
                <a:srgbClr val="000000"/>
              </a:buClr>
              <a:buSzPts val="1400"/>
              <a:buFont typeface="Arial"/>
              <a:buNone/>
              <a:tabLst/>
              <a:defRPr/>
            </a:pPr>
            <a:r>
              <a:rPr lang="ku-Arab-IQ" sz="1200" b="0" i="0" u="none" strike="noStrike" cap="none" dirty="0">
                <a:solidFill>
                  <a:schemeClr val="dk1"/>
                </a:solidFill>
                <a:effectLst/>
                <a:latin typeface="Calibri"/>
                <a:ea typeface="Calibri"/>
                <a:cs typeface="Calibri"/>
                <a:sym typeface="Calibri"/>
              </a:rPr>
              <a:t> ئایا ئازادیی ئایین یان باوەڕ بە مانای ئەوە دێت ئەوان ئازادن لە ئەنجامدانی ئەمە- بێ گوێدانە ئەوەی کاریگەرییەکەی لەسەر کەسانی تر چییە؟</a:t>
            </a:r>
            <a:endParaRPr lang="sv-SE" sz="1200" b="0" i="0" u="none" strike="noStrike" cap="none" dirty="0">
              <a:solidFill>
                <a:schemeClr val="dk1"/>
              </a:solidFill>
              <a:effectLst/>
              <a:latin typeface="Calibri"/>
              <a:ea typeface="Calibri"/>
              <a:cs typeface="Calibri"/>
              <a:sym typeface="Calibri"/>
            </a:endParaRPr>
          </a:p>
          <a:p>
            <a:pPr marL="457200" marR="0" lvl="0" indent="-228600" algn="r" defTabSz="914400" rtl="1" eaLnBrk="1" fontAlgn="auto" latinLnBrk="0" hangingPunct="1">
              <a:lnSpc>
                <a:spcPct val="107000"/>
              </a:lnSpc>
              <a:spcBef>
                <a:spcPts val="0"/>
              </a:spcBef>
              <a:spcAft>
                <a:spcPts val="800"/>
              </a:spcAft>
              <a:buClr>
                <a:srgbClr val="000000"/>
              </a:buClr>
              <a:buSzPts val="1400"/>
              <a:buFont typeface="Arial"/>
              <a:buNone/>
              <a:tabLst/>
              <a:defRPr/>
            </a:pPr>
            <a:endParaRPr lang="sv-SE" sz="1200" b="0" i="0" u="none" strike="noStrike" cap="none" dirty="0">
              <a:solidFill>
                <a:schemeClr val="dk1"/>
              </a:solidFill>
              <a:effectLst/>
              <a:latin typeface="Calibri"/>
              <a:ea typeface="Calibri"/>
              <a:cs typeface="Calibri"/>
              <a:sym typeface="Calibri"/>
            </a:endParaRPr>
          </a:p>
          <a:p>
            <a:pPr marL="457200" marR="0" lvl="0" indent="-228600" algn="r" defTabSz="914400" rtl="1" eaLnBrk="1" fontAlgn="auto" latinLnBrk="0" hangingPunct="1">
              <a:lnSpc>
                <a:spcPct val="107000"/>
              </a:lnSpc>
              <a:spcBef>
                <a:spcPts val="0"/>
              </a:spcBef>
              <a:spcAft>
                <a:spcPts val="800"/>
              </a:spcAft>
              <a:buClr>
                <a:srgbClr val="000000"/>
              </a:buClr>
              <a:buSzPts val="1400"/>
              <a:buFont typeface="Arial"/>
              <a:buNone/>
              <a:tabLst/>
              <a:defRPr/>
            </a:pPr>
            <a:r>
              <a:rPr lang="ku-Arab-IQ" sz="1200" b="0" i="0" u="none" strike="noStrike" cap="none" dirty="0">
                <a:solidFill>
                  <a:schemeClr val="dk1"/>
                </a:solidFill>
                <a:effectLst/>
                <a:latin typeface="Calibri"/>
                <a:ea typeface="Calibri"/>
                <a:cs typeface="Calibri"/>
                <a:sym typeface="Calibri"/>
              </a:rPr>
              <a:t> بە سوپاسەوە نەخێر!</a:t>
            </a:r>
            <a:endParaRPr lang="sv-SE" sz="1200" b="0" i="0" u="none" strike="noStrike" cap="none" dirty="0">
              <a:solidFill>
                <a:schemeClr val="dk1"/>
              </a:solidFill>
              <a:effectLst/>
              <a:latin typeface="Calibri"/>
              <a:ea typeface="Calibri"/>
              <a:cs typeface="Calibri"/>
              <a:sym typeface="Calibri"/>
            </a:endParaRPr>
          </a:p>
          <a:p>
            <a:pPr algn="just" rtl="1">
              <a:lnSpc>
                <a:spcPct val="107000"/>
              </a:lnSpc>
              <a:spcAft>
                <a:spcPts val="800"/>
              </a:spcAft>
              <a:buNone/>
            </a:pP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92" name="Google Shape;392;p3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393" name="Google Shape;393;p3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394" name="Google Shape;394;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r" defTabSz="914400" rtl="1" eaLnBrk="1" fontAlgn="auto" latinLnBrk="0" hangingPunct="1">
              <a:lnSpc>
                <a:spcPct val="107000"/>
              </a:lnSpc>
              <a:spcBef>
                <a:spcPts val="0"/>
              </a:spcBef>
              <a:spcAft>
                <a:spcPts val="800"/>
              </a:spcAft>
              <a:buClr>
                <a:srgbClr val="000000"/>
              </a:buClr>
              <a:buSzPts val="1400"/>
              <a:buFont typeface="Arial"/>
              <a:buNone/>
              <a:tabLst/>
              <a:defRPr/>
            </a:pPr>
            <a:r>
              <a:rPr lang="ku-Arab-IQ" sz="1200" b="0" i="0" u="none" strike="noStrike" cap="none" dirty="0">
                <a:solidFill>
                  <a:schemeClr val="dk1"/>
                </a:solidFill>
                <a:effectLst/>
                <a:latin typeface="Calibri"/>
                <a:ea typeface="Calibri"/>
                <a:cs typeface="Calibri"/>
                <a:sym typeface="Calibri"/>
              </a:rPr>
              <a:t>پەیماننامەکانی مافەکانی مرۆڤ پێمان دەڵێن کە مافەکانمان چین و سنووری مافەکانمان کامانەن. یان گەر بە جۆرێکی تر باسی بکەین- بەرپرسیارییەتییەکانمان چین کاتێک مافەکانمان بەکار دێنین.</a:t>
            </a:r>
            <a:endParaRPr lang="sv-SE" sz="1200" b="0" i="0" u="none" strike="noStrike" cap="none" dirty="0">
              <a:solidFill>
                <a:schemeClr val="dk1"/>
              </a:solidFill>
              <a:effectLst/>
              <a:latin typeface="Calibri"/>
              <a:ea typeface="Calibri"/>
              <a:cs typeface="Calibri"/>
              <a:sym typeface="Calibri"/>
            </a:endParaRPr>
          </a:p>
          <a:p>
            <a:pPr marL="457200" marR="0" lvl="0" indent="-228600" algn="r" defTabSz="914400" rtl="1" eaLnBrk="1" fontAlgn="auto" latinLnBrk="0" hangingPunct="1">
              <a:lnSpc>
                <a:spcPct val="107000"/>
              </a:lnSpc>
              <a:spcBef>
                <a:spcPts val="0"/>
              </a:spcBef>
              <a:spcAft>
                <a:spcPts val="800"/>
              </a:spcAft>
              <a:buClr>
                <a:srgbClr val="000000"/>
              </a:buClr>
              <a:buSzPts val="1400"/>
              <a:buFont typeface="Arial"/>
              <a:buNone/>
              <a:tabLst/>
              <a:defRPr/>
            </a:pPr>
            <a:endParaRPr lang="sv-SE" sz="1200" b="0" i="0" u="none" strike="noStrike" cap="none" dirty="0">
              <a:solidFill>
                <a:schemeClr val="dk1"/>
              </a:solidFill>
              <a:effectLst/>
              <a:latin typeface="Calibri"/>
              <a:ea typeface="Calibri"/>
              <a:cs typeface="Calibri"/>
              <a:sym typeface="Calibri"/>
            </a:endParaRPr>
          </a:p>
          <a:p>
            <a:pPr marL="457200" marR="0" lvl="0" indent="-228600" algn="r" defTabSz="914400" rtl="1" eaLnBrk="1" fontAlgn="auto" latinLnBrk="0" hangingPunct="1">
              <a:lnSpc>
                <a:spcPct val="107000"/>
              </a:lnSpc>
              <a:spcBef>
                <a:spcPts val="0"/>
              </a:spcBef>
              <a:spcAft>
                <a:spcPts val="800"/>
              </a:spcAft>
              <a:buClr>
                <a:srgbClr val="000000"/>
              </a:buClr>
              <a:buSzPts val="1400"/>
              <a:buFont typeface="Arial"/>
              <a:buNone/>
              <a:tabLst/>
              <a:defRPr/>
            </a:pPr>
            <a:r>
              <a:rPr lang="ku-Arab-IQ" sz="1200" b="0" i="0" u="none" strike="noStrike" cap="none" dirty="0">
                <a:solidFill>
                  <a:schemeClr val="dk1"/>
                </a:solidFill>
                <a:effectLst/>
                <a:latin typeface="Calibri"/>
                <a:ea typeface="Calibri"/>
                <a:cs typeface="Calibri"/>
                <a:sym typeface="Calibri"/>
              </a:rPr>
              <a:t>دەتوانین ئەو بەرپرسیارییەتییانە کورت بکەینەوە بە وتنی ئەوەی نابێت هیچ کەسێک بە جۆرێک ماف و ئازادییەکانی بەکاربینێت کە زیان بەوانی تر بگەیەنێت. ئەمە ئەرکێکی ئەخلاقی هەموو کەسێکە بەگوێرەی پەیماننامەکانی مافەکانی مرۆڤ. هەروەها حکومەت پابەندییەکی یاسایی بۆ ڕێزگرتن لە مافی هەمووان و پاراستنی هەموو کەسێک لە زیان هەیە. بە تایبەتی بڕوانینە ئەوەی کە چۆن پێویستە ئـێمە لە زیان بپارێزرێین.</a:t>
            </a:r>
            <a:endParaRPr lang="sv-SE" sz="1200" b="0" i="0" u="none" strike="noStrike" cap="none" dirty="0">
              <a:solidFill>
                <a:schemeClr val="dk1"/>
              </a:solidFill>
              <a:effectLst/>
              <a:latin typeface="Calibri"/>
              <a:ea typeface="Calibri"/>
              <a:cs typeface="Calibri"/>
              <a:sym typeface="Calibri"/>
            </a:endParaRPr>
          </a:p>
          <a:p>
            <a:pPr algn="just" rtl="1">
              <a:lnSpc>
                <a:spcPct val="107000"/>
              </a:lnSpc>
              <a:spcAft>
                <a:spcPts val="800"/>
              </a:spcAft>
              <a:buNone/>
            </a:pP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01" name="Google Shape;401;p3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402" name="Google Shape;402;p3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403" name="Google Shape;403;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kern="1200" cap="none" dirty="0">
                <a:solidFill>
                  <a:schemeClr val="tx1"/>
                </a:solidFill>
                <a:effectLst/>
                <a:latin typeface="Calibri"/>
                <a:ea typeface="Calibri"/>
                <a:cs typeface="Calibri"/>
                <a:sym typeface="Calibri"/>
              </a:rPr>
              <a:t>سەردەمانێک، دوو گوند هەبوون</a:t>
            </a:r>
            <a:endParaRPr lang="en-US" sz="1200" b="0" i="0" u="none" strike="noStrike" kern="1200" cap="none" dirty="0">
              <a:solidFill>
                <a:schemeClr val="tx1"/>
              </a:solidFill>
              <a:effectLst/>
              <a:latin typeface="Calibri"/>
              <a:ea typeface="Calibri"/>
              <a:cs typeface="Calibri"/>
              <a:sym typeface="Calibri"/>
            </a:endParaRPr>
          </a:p>
        </p:txBody>
      </p:sp>
      <p:sp>
        <p:nvSpPr>
          <p:cNvPr id="87" name="Google Shape;87;p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88" name="Google Shape;88;p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89" name="Google Shape;8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cap="none" dirty="0">
                <a:solidFill>
                  <a:schemeClr val="dk1"/>
                </a:solidFill>
                <a:effectLst/>
                <a:latin typeface="Calibri"/>
                <a:ea typeface="Calibri"/>
                <a:cs typeface="Calibri"/>
                <a:sym typeface="Calibri"/>
              </a:rPr>
              <a:t>یەکەم: بەبێ زەبروزەنگ!</a:t>
            </a:r>
            <a:endParaRPr lang="sv-SE" sz="1200" b="0" i="0" u="none" strike="noStrike" cap="none" dirty="0">
              <a:solidFill>
                <a:schemeClr val="dk1"/>
              </a:solidFill>
              <a:effectLst/>
              <a:latin typeface="Calibri"/>
              <a:ea typeface="Calibri"/>
              <a:cs typeface="Calibri"/>
              <a:sym typeface="Calibri"/>
            </a:endParaRPr>
          </a:p>
          <a:p>
            <a:pPr algn="r" rtl="1"/>
            <a:endParaRPr lang="sv-SE" sz="1200" b="0" i="0" u="none" strike="noStrike" cap="none" dirty="0">
              <a:solidFill>
                <a:schemeClr val="dk1"/>
              </a:solidFill>
              <a:effectLst/>
              <a:latin typeface="Calibri"/>
              <a:ea typeface="Calibri"/>
              <a:cs typeface="Calibri"/>
              <a:sym typeface="Calibri"/>
            </a:endParaRPr>
          </a:p>
          <a:p>
            <a:pPr algn="r" rtl="1"/>
            <a:r>
              <a:rPr lang="ku-Arab-IQ" sz="1200" b="0" i="0" u="none" strike="noStrike" cap="none" dirty="0">
                <a:solidFill>
                  <a:schemeClr val="dk1"/>
                </a:solidFill>
                <a:effectLst/>
                <a:latin typeface="Calibri"/>
                <a:ea typeface="Calibri"/>
                <a:cs typeface="Calibri"/>
                <a:sym typeface="Calibri"/>
              </a:rPr>
              <a:t>زەبروزەنگ لە بابەتی ئایین یان باوەڕدا ڕێگەپێدراو نییە. باوەڕهێنان و پەیوەستی خۆبەخشانەن. دەسەڵاتداران، کۆمەڵگا باوەڕییەکان و خێزانەکان ڕێگەیان پی نادرێت هەڕەشە، ترساندن یان توندوتیژیی بۆ ناچارکردنی هەر کەسێک بۆ باوەڕهێنان یان باوەڕنەهێنان، بۆ کارپێکردن یان کارپێنەکردن، پەیوەستبوون بە ئایینەوە یان پەیوەستنەبوون بە ئایینەوە، بەکاربێنن.</a:t>
            </a:r>
            <a:endParaRPr lang="sv-SE" sz="1200" b="0" i="0" u="none" strike="noStrike" cap="none" dirty="0">
              <a:solidFill>
                <a:schemeClr val="dk1"/>
              </a:solidFill>
              <a:effectLst/>
              <a:latin typeface="Calibri"/>
              <a:ea typeface="Calibri"/>
              <a:cs typeface="Calibri"/>
              <a:sym typeface="Calibri"/>
            </a:endParaRPr>
          </a:p>
          <a:p>
            <a:pPr algn="just" rtl="1">
              <a:lnSpc>
                <a:spcPct val="107000"/>
              </a:lnSpc>
              <a:spcAft>
                <a:spcPts val="800"/>
              </a:spcAft>
              <a:buNone/>
            </a:pP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13" name="Google Shape;413;p4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414" name="Google Shape;414;p4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415" name="Google Shape;415;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cap="none" dirty="0">
                <a:solidFill>
                  <a:schemeClr val="dk1"/>
                </a:solidFill>
                <a:effectLst/>
                <a:latin typeface="Calibri"/>
                <a:ea typeface="Calibri"/>
                <a:cs typeface="Calibri"/>
                <a:sym typeface="Calibri"/>
              </a:rPr>
              <a:t>دووەم: بەبێ جیاکارییی!</a:t>
            </a:r>
            <a:endParaRPr lang="sv-SE" sz="1200" b="0" i="0" u="none" strike="noStrike" cap="none" dirty="0">
              <a:solidFill>
                <a:schemeClr val="dk1"/>
              </a:solidFill>
              <a:effectLst/>
              <a:latin typeface="Calibri"/>
              <a:ea typeface="Calibri"/>
              <a:cs typeface="Calibri"/>
              <a:sym typeface="Calibri"/>
            </a:endParaRPr>
          </a:p>
          <a:p>
            <a:pPr algn="r" rtl="1"/>
            <a:endParaRPr lang="sv-SE" sz="1200" b="0" i="0" u="none" strike="noStrike" cap="none" dirty="0">
              <a:solidFill>
                <a:schemeClr val="dk1"/>
              </a:solidFill>
              <a:effectLst/>
              <a:latin typeface="Calibri"/>
              <a:ea typeface="Calibri"/>
              <a:cs typeface="Calibri"/>
              <a:sym typeface="Calibri"/>
            </a:endParaRPr>
          </a:p>
          <a:p>
            <a:pPr algn="r" rtl="1"/>
            <a:r>
              <a:rPr lang="ku-Arab-IQ" sz="1200" b="0" i="0" u="none" strike="noStrike" cap="none" dirty="0">
                <a:solidFill>
                  <a:schemeClr val="dk1"/>
                </a:solidFill>
                <a:effectLst/>
                <a:latin typeface="Calibri"/>
                <a:ea typeface="Calibri"/>
                <a:cs typeface="Calibri"/>
                <a:sym typeface="Calibri"/>
              </a:rPr>
              <a:t>مادەی ٢ـی پەیماننامەکە هەموو جۆرەکانی جیاکاری قەدەغە دەکات- جا چ لەسەر بنەمای ئایین، نەژاد، جێندەر یان زمان بێت، بۆ نموونە. دەوڵەتان ڕێککەوتننامەکانی مافی مرۆڤیان واژۆ کردووە و ڕێککەوتوون لەسەر ئەوەی مامەڵەی یەکسان لەگەڵ هەموواندا بکەن و چالاکانە بۆ کۆتاییهێنان بە جیاکاری لە کۆمەڵگادا کار بکەن- وەک ئەوەی ئەنجوومەنی بازاڕ لە چیرۆکەکەماندا ئەنجامی دا.</a:t>
            </a:r>
            <a:endParaRPr lang="sv-SE" sz="1200" b="0" i="0" u="none" strike="noStrike" cap="none" dirty="0">
              <a:solidFill>
                <a:schemeClr val="dk1"/>
              </a:solidFill>
              <a:effectLst/>
              <a:latin typeface="Calibri"/>
              <a:ea typeface="Calibri"/>
              <a:cs typeface="Calibri"/>
              <a:sym typeface="Calibri"/>
            </a:endParaRPr>
          </a:p>
          <a:p>
            <a:pPr algn="just" rtl="1">
              <a:lnSpc>
                <a:spcPct val="107000"/>
              </a:lnSpc>
              <a:spcAft>
                <a:spcPts val="800"/>
              </a:spcAft>
              <a:buNone/>
            </a:pP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24" name="Google Shape;424;p4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425" name="Google Shape;425;p4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426" name="Google Shape;426;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cap="none" dirty="0">
                <a:solidFill>
                  <a:schemeClr val="dk1"/>
                </a:solidFill>
                <a:effectLst/>
                <a:latin typeface="Calibri"/>
                <a:ea typeface="Calibri"/>
                <a:cs typeface="Calibri"/>
                <a:sym typeface="Calibri"/>
              </a:rPr>
              <a:t>سێیەم: بەبێ لەناوبردنی مافەکان!</a:t>
            </a:r>
            <a:endParaRPr lang="sv-SE" sz="1200" b="0" i="0" u="none" strike="noStrike" cap="none" dirty="0">
              <a:solidFill>
                <a:schemeClr val="dk1"/>
              </a:solidFill>
              <a:effectLst/>
              <a:latin typeface="Calibri"/>
              <a:ea typeface="Calibri"/>
              <a:cs typeface="Calibri"/>
              <a:sym typeface="Calibri"/>
            </a:endParaRPr>
          </a:p>
          <a:p>
            <a:pPr algn="r" rtl="1"/>
            <a:endParaRPr lang="sv-SE" sz="1200" b="0" i="0" u="none" strike="noStrike" cap="none" dirty="0">
              <a:solidFill>
                <a:schemeClr val="dk1"/>
              </a:solidFill>
              <a:effectLst/>
              <a:latin typeface="Calibri"/>
              <a:ea typeface="Calibri"/>
              <a:cs typeface="Calibri"/>
              <a:sym typeface="Calibri"/>
            </a:endParaRPr>
          </a:p>
          <a:p>
            <a:pPr algn="r" rtl="1"/>
            <a:r>
              <a:rPr lang="ku-Arab-IQ" sz="1200" b="0" i="0" u="none" strike="noStrike" cap="none" dirty="0">
                <a:solidFill>
                  <a:schemeClr val="dk1"/>
                </a:solidFill>
                <a:effectLst/>
                <a:latin typeface="Calibri"/>
                <a:ea typeface="Calibri"/>
                <a:cs typeface="Calibri"/>
                <a:sym typeface="Calibri"/>
              </a:rPr>
              <a:t>مادەی ٥ دەڵێت کە ڕێگە بە هیچ حکومەتێک، گرووپێک یان کەسێک نادرێت بە شێوەیەک لێکدانەوە بۆ مافێکی مرۆڤ بکات وەک ئەوەی ماف بە کۆمەڵێک بدات کە بە شێوەیەک مامەڵە بکەن کە مافەکانی تری مرۆڤ لەناو ببەن. </a:t>
            </a:r>
            <a:endParaRPr lang="sv-SE" sz="1200" b="0" i="0" u="none" strike="noStrike" cap="none" dirty="0">
              <a:solidFill>
                <a:schemeClr val="dk1"/>
              </a:solidFill>
              <a:effectLst/>
              <a:latin typeface="Calibri"/>
              <a:ea typeface="Calibri"/>
              <a:cs typeface="Calibri"/>
              <a:sym typeface="Calibri"/>
            </a:endParaRPr>
          </a:p>
          <a:p>
            <a:pPr algn="r" rtl="1"/>
            <a:endParaRPr lang="sv-SE" sz="1200" b="0" i="0" u="none" strike="noStrike" cap="none" dirty="0">
              <a:solidFill>
                <a:schemeClr val="dk1"/>
              </a:solidFill>
              <a:effectLst/>
              <a:latin typeface="Calibri"/>
              <a:ea typeface="Calibri"/>
              <a:cs typeface="Calibri"/>
              <a:sym typeface="Calibri"/>
            </a:endParaRPr>
          </a:p>
          <a:p>
            <a:pPr algn="r" rtl="1"/>
            <a:r>
              <a:rPr lang="ku-Arab-IQ" sz="1200" b="0" i="0" u="none" strike="noStrike" cap="none" dirty="0">
                <a:solidFill>
                  <a:schemeClr val="dk1"/>
                </a:solidFill>
                <a:effectLst/>
                <a:latin typeface="Calibri"/>
                <a:ea typeface="Calibri"/>
                <a:cs typeface="Calibri"/>
                <a:sym typeface="Calibri"/>
              </a:rPr>
              <a:t>هەروەها مادەی ٢٠ قەدەغەی داکۆکی لە ڕق و کینەی ئایینی دەکات کە لە ڕێگەی هاندان بۆ جیاکاریی، دوژمنایەتی و توندوتیژییەوە سەرچاوە دەگرێت.</a:t>
            </a:r>
            <a:endParaRPr lang="sv-SE" sz="1200" b="0" i="0" u="none" strike="noStrike" cap="none" dirty="0">
              <a:solidFill>
                <a:schemeClr val="dk1"/>
              </a:solidFill>
              <a:effectLst/>
              <a:latin typeface="Calibri"/>
              <a:ea typeface="Calibri"/>
              <a:cs typeface="Calibri"/>
              <a:sym typeface="Calibri"/>
            </a:endParaRPr>
          </a:p>
          <a:p>
            <a:pPr algn="r"/>
            <a:r>
              <a:rPr lang="ku-Arab-IQ" sz="1200" b="0" i="0" u="none" strike="noStrike" cap="none" dirty="0">
                <a:solidFill>
                  <a:schemeClr val="dk1"/>
                </a:solidFill>
                <a:effectLst/>
                <a:latin typeface="Calibri"/>
                <a:ea typeface="Calibri"/>
                <a:cs typeface="Calibri"/>
                <a:sym typeface="Calibri"/>
              </a:rPr>
              <a:t>بێ گوێدانە ئەوەی حکومەت یان کەسێک پێی وایە ئایین چی لەوان دەخوازێت، هیچ کەسێک ناتوانێت بانگەشەی ئەوە بکات کە ئازادیی ئایین یان باوەڕ  ئەو مافەیان دەداتی کە مافی کەسانی تر پێشێل بکەن.</a:t>
            </a:r>
            <a:endParaRPr lang="sv-SE" sz="1200" b="0" i="0" u="none" strike="noStrike" cap="none" dirty="0">
              <a:solidFill>
                <a:schemeClr val="dk1"/>
              </a:solidFill>
              <a:effectLst/>
              <a:latin typeface="Calibri"/>
              <a:ea typeface="Calibri"/>
              <a:cs typeface="Calibri"/>
              <a:sym typeface="Calibri"/>
            </a:endParaRPr>
          </a:p>
          <a:p>
            <a:pPr algn="r"/>
            <a:endParaRPr lang="sv-SE" sz="1200" b="0" i="0" u="none" strike="noStrike" kern="100" cap="none" dirty="0">
              <a:solidFill>
                <a:schemeClr val="dk1"/>
              </a:solidFill>
              <a:effectLst/>
              <a:latin typeface="Calibri"/>
              <a:ea typeface="Calibri"/>
              <a:cs typeface="Calibri"/>
              <a:sym typeface="Calibri"/>
            </a:endParaRPr>
          </a:p>
          <a:p>
            <a:pPr marL="457200" marR="0" lvl="0" indent="-228600" algn="r" defTabSz="914400" rtl="0" eaLnBrk="1" fontAlgn="auto" latinLnBrk="0" hangingPunct="1">
              <a:lnSpc>
                <a:spcPct val="100000"/>
              </a:lnSpc>
              <a:spcBef>
                <a:spcPts val="0"/>
              </a:spcBef>
              <a:spcAft>
                <a:spcPts val="0"/>
              </a:spcAft>
              <a:buClr>
                <a:srgbClr val="000000"/>
              </a:buClr>
              <a:buSzPts val="1400"/>
              <a:buFont typeface="Arial"/>
              <a:buNone/>
              <a:tabLst/>
              <a:defRPr/>
            </a:pPr>
            <a:r>
              <a:rPr lang="ku-Arab-IQ" sz="1200" b="0" i="0" u="none" strike="noStrike" cap="none" dirty="0">
                <a:solidFill>
                  <a:schemeClr val="dk1"/>
                </a:solidFill>
                <a:effectLst/>
                <a:latin typeface="Calibri"/>
                <a:ea typeface="Calibri"/>
                <a:cs typeface="Calibri"/>
                <a:sym typeface="Calibri"/>
              </a:rPr>
              <a:t>من دڵنیام دەتوانن بیر لە چەندان نموونەی بەکارهێنانی ئایین بۆ پاساودان یان هاندانی توندوتیژی بکەنەوە، یان ئەو کارپێکردنە ئایینییەی کە زیان بە کەسانی تر دەگەیەنێت. هەروەها لەوانەیە بیر لەو کاتانە بکەیتەوە کە مرۆڤەکان نادادپەروەرانە لە کارپێکردنی ئاشتییانەی ئایین یان باوەڕەکان زەوت دەکرێن.</a:t>
            </a:r>
            <a:endParaRPr lang="sv-SE" sz="1200" b="0" i="0" u="none" strike="noStrike" cap="none" dirty="0">
              <a:solidFill>
                <a:schemeClr val="dk1"/>
              </a:solidFill>
              <a:effectLst/>
              <a:latin typeface="Calibri"/>
              <a:ea typeface="Calibri"/>
              <a:cs typeface="Calibri"/>
              <a:sym typeface="Calibri"/>
            </a:endParaRPr>
          </a:p>
          <a:p>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35" name="Google Shape;435;p4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436" name="Google Shape;436;p4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437" name="Google Shape;437;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r" defTabSz="914400" rtl="1" eaLnBrk="1" fontAlgn="auto" latinLnBrk="0" hangingPunct="1">
              <a:lnSpc>
                <a:spcPct val="107000"/>
              </a:lnSpc>
              <a:spcBef>
                <a:spcPts val="0"/>
              </a:spcBef>
              <a:spcAft>
                <a:spcPts val="800"/>
              </a:spcAft>
              <a:buClr>
                <a:srgbClr val="000000"/>
              </a:buClr>
              <a:buSzPts val="1400"/>
              <a:buFont typeface="Arial"/>
              <a:buNone/>
              <a:tabLst/>
              <a:defRPr/>
            </a:pPr>
            <a:r>
              <a:rPr lang="ku-Arab-IQ" sz="1200" b="1" i="0" u="none" strike="noStrike" cap="none" dirty="0">
                <a:solidFill>
                  <a:schemeClr val="dk1"/>
                </a:solidFill>
                <a:effectLst/>
                <a:latin typeface="Calibri"/>
                <a:ea typeface="Calibri"/>
                <a:cs typeface="Calibri"/>
                <a:sym typeface="Calibri"/>
              </a:rPr>
              <a:t>سنووربەندییەکانی ئازادیی ئایین یان باوەڕ</a:t>
            </a:r>
            <a:endParaRPr lang="sv-SE" sz="1200" b="1" i="0" u="none" strike="noStrike" cap="none" dirty="0">
              <a:solidFill>
                <a:schemeClr val="dk1"/>
              </a:solidFill>
              <a:effectLst/>
              <a:latin typeface="Calibri"/>
              <a:ea typeface="Calibri"/>
              <a:cs typeface="Calibri"/>
              <a:sym typeface="Calibri"/>
            </a:endParaRPr>
          </a:p>
          <a:p>
            <a:pPr marL="457200" marR="0" lvl="0" indent="-228600" algn="r" defTabSz="914400" rtl="1" eaLnBrk="1" fontAlgn="auto" latinLnBrk="0" hangingPunct="1">
              <a:lnSpc>
                <a:spcPct val="107000"/>
              </a:lnSpc>
              <a:spcBef>
                <a:spcPts val="0"/>
              </a:spcBef>
              <a:spcAft>
                <a:spcPts val="800"/>
              </a:spcAft>
              <a:buClr>
                <a:srgbClr val="000000"/>
              </a:buClr>
              <a:buSzPts val="1400"/>
              <a:buFont typeface="Arial"/>
              <a:buNone/>
              <a:tabLst/>
              <a:defRPr/>
            </a:pPr>
            <a:endParaRPr lang="sv-SE" sz="1200" b="0" i="0" u="none" strike="noStrike" cap="none" dirty="0">
              <a:solidFill>
                <a:schemeClr val="dk1"/>
              </a:solidFill>
              <a:effectLst/>
              <a:latin typeface="Calibri"/>
              <a:ea typeface="Calibri"/>
              <a:cs typeface="Calibri"/>
              <a:sym typeface="Calibri"/>
            </a:endParaRPr>
          </a:p>
          <a:p>
            <a:pPr marL="457200" marR="0" lvl="0" indent="-228600" algn="r" defTabSz="914400" rtl="1" eaLnBrk="1" fontAlgn="auto" latinLnBrk="0" hangingPunct="1">
              <a:lnSpc>
                <a:spcPct val="107000"/>
              </a:lnSpc>
              <a:spcBef>
                <a:spcPts val="0"/>
              </a:spcBef>
              <a:spcAft>
                <a:spcPts val="800"/>
              </a:spcAft>
              <a:buClr>
                <a:srgbClr val="000000"/>
              </a:buClr>
              <a:buSzPts val="1400"/>
              <a:buFont typeface="Arial"/>
              <a:buNone/>
              <a:tabLst/>
              <a:defRPr/>
            </a:pPr>
            <a:r>
              <a:rPr lang="ku-Arab-IQ" sz="1200" b="0" i="0" u="none" strike="noStrike" cap="none" dirty="0">
                <a:solidFill>
                  <a:schemeClr val="dk1"/>
                </a:solidFill>
                <a:effectLst/>
                <a:latin typeface="Calibri"/>
                <a:ea typeface="Calibri"/>
                <a:cs typeface="Calibri"/>
                <a:sym typeface="Calibri"/>
              </a:rPr>
              <a:t>کەواتە یاساکان کامانەن؟ کەی حکومەت ڕێی پێ دەدرێت ئازادیی ئایین یان باوەڕ سنووردار بکات؟ با بەخێرایی بڕوانینە یاساکان.</a:t>
            </a:r>
            <a:endParaRPr lang="sv-SE" sz="1200" b="0" i="0" u="none" strike="noStrike" cap="none" dirty="0">
              <a:solidFill>
                <a:schemeClr val="dk1"/>
              </a:solidFill>
              <a:effectLst/>
              <a:latin typeface="Calibri"/>
              <a:ea typeface="Calibri"/>
              <a:cs typeface="Calibri"/>
              <a:sym typeface="Calibri"/>
            </a:endParaRPr>
          </a:p>
          <a:p>
            <a:pPr marL="457200" marR="0" lvl="0" indent="-228600" algn="r" defTabSz="914400" rtl="1" eaLnBrk="1" fontAlgn="auto" latinLnBrk="0" hangingPunct="1">
              <a:lnSpc>
                <a:spcPct val="107000"/>
              </a:lnSpc>
              <a:spcBef>
                <a:spcPts val="0"/>
              </a:spcBef>
              <a:spcAft>
                <a:spcPts val="800"/>
              </a:spcAft>
              <a:buClr>
                <a:srgbClr val="000000"/>
              </a:buClr>
              <a:buSzPts val="1400"/>
              <a:buFont typeface="Arial"/>
              <a:buNone/>
              <a:tabLst/>
              <a:defRPr/>
            </a:pPr>
            <a:endParaRPr lang="sv-SE" sz="1200" b="0" i="0" u="none" strike="noStrike" cap="none" dirty="0">
              <a:solidFill>
                <a:schemeClr val="dk1"/>
              </a:solidFill>
              <a:effectLst/>
              <a:latin typeface="Calibri"/>
              <a:ea typeface="Calibri"/>
              <a:cs typeface="Calibri"/>
              <a:sym typeface="Calibri"/>
            </a:endParaRPr>
          </a:p>
          <a:p>
            <a:pPr marL="457200" marR="0" lvl="0" indent="-228600" algn="r" defTabSz="914400" rtl="1" eaLnBrk="1" fontAlgn="auto" latinLnBrk="0" hangingPunct="1">
              <a:lnSpc>
                <a:spcPct val="107000"/>
              </a:lnSpc>
              <a:spcBef>
                <a:spcPts val="0"/>
              </a:spcBef>
              <a:spcAft>
                <a:spcPts val="800"/>
              </a:spcAft>
              <a:buClr>
                <a:srgbClr val="000000"/>
              </a:buClr>
              <a:buSzPts val="1400"/>
              <a:buFont typeface="Arial"/>
              <a:buNone/>
              <a:tabLst/>
              <a:defRPr/>
            </a:pPr>
            <a:r>
              <a:rPr lang="ku-Arab-IQ" sz="1200" b="0" i="0" u="none" strike="noStrike" cap="none" dirty="0">
                <a:solidFill>
                  <a:schemeClr val="dk1"/>
                </a:solidFill>
                <a:effectLst/>
                <a:latin typeface="Calibri"/>
                <a:ea typeface="Calibri"/>
                <a:cs typeface="Calibri"/>
                <a:sym typeface="Calibri"/>
              </a:rPr>
              <a:t>یەکەم، ڕەنگە هەرگیز مافی بیرکردنەوە و باوەڕهێنان (ئازادیی ناوەکی) سنووردار نەکرێت. دووەم، ڕەنگە کارپێکردنی ئایین یان باوەڕ سنووردار بکرێت- بەڵام تەنیا کاتێک کە ئەم چوار یاسانەی خوارەوە جێبەجێ بکرێن.</a:t>
            </a:r>
            <a:endParaRPr lang="sv-SE" sz="1200" b="0" i="0" u="none" strike="noStrike" cap="none" dirty="0">
              <a:solidFill>
                <a:schemeClr val="dk1"/>
              </a:solidFill>
              <a:effectLst/>
              <a:latin typeface="Calibri"/>
              <a:ea typeface="Calibri"/>
              <a:cs typeface="Calibri"/>
              <a:sym typeface="Calibri"/>
            </a:endParaRPr>
          </a:p>
          <a:p>
            <a:pPr algn="just" rtl="1">
              <a:lnSpc>
                <a:spcPct val="107000"/>
              </a:lnSpc>
              <a:spcAft>
                <a:spcPts val="800"/>
              </a:spcAft>
              <a:buNone/>
            </a:pP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46" name="Google Shape;446;p4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447" name="Google Shape;447;p4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448" name="Google Shape;448;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rtl="1">
              <a:lnSpc>
                <a:spcPct val="107000"/>
              </a:lnSpc>
              <a:spcAft>
                <a:spcPts val="800"/>
              </a:spcAft>
              <a:buAutoNum type="arabicPeriod"/>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دەبێت یاسایەک هەبێت سنووربەندییەکان باس بکات، بە مانایەکی تر، پۆلیس ناتوانێت تەنیا ئەو شتە بکات کە ئارەزووی دەکات.</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marL="228600" indent="0" algn="just" rtl="1">
              <a:lnSpc>
                <a:spcPct val="107000"/>
              </a:lnSpc>
              <a:spcAft>
                <a:spcPts val="800"/>
              </a:spcAft>
              <a:buNone/>
            </a:pP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٢. دەبێت سنووربەندییەکە </a:t>
            </a:r>
            <a:r>
              <a:rPr lang="ku-Arab-IQ" sz="12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هاوڕێژەیی</a:t>
            </a:r>
            <a:r>
              <a:rPr lang="ku-Arab-IQ" sz="1200" kern="100" dirty="0">
                <a:effectLst/>
                <a:latin typeface="Calibri" panose="020F0502020204030204" pitchFamily="34" charset="0"/>
                <a:ea typeface="Calibri" panose="020F0502020204030204" pitchFamily="34" charset="0"/>
                <a:cs typeface="Calibri" panose="020F0502020204030204" pitchFamily="34" charset="0"/>
              </a:rPr>
              <a:t> بێت لەگەڵ ئەو کێشەیەی هەوڵی چارەسەری دەدرێت. بۆ نموونە، ئەگەر سیستمی دەنگیی کۆمەڵگایەکی </a:t>
            </a:r>
            <a:r>
              <a:rPr lang="ku-Arab-IQ" sz="12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باوەڕ</a:t>
            </a:r>
            <a:r>
              <a:rPr lang="ku-Arab-IQ" sz="1200" kern="100" dirty="0">
                <a:effectLst/>
                <a:latin typeface="Calibri" panose="020F0502020204030204" pitchFamily="34" charset="0"/>
                <a:ea typeface="Calibri" panose="020F0502020204030204" pitchFamily="34" charset="0"/>
                <a:cs typeface="Calibri" panose="020F0502020204030204" pitchFamily="34" charset="0"/>
              </a:rPr>
              <a:t>دار زۆر بەرز بوو، ڕەنگە داوا لە کۆمەڵگا باوەڕییەکە بکرێت چارەسەری بکەن یان ڕووبەڕووی سزای دارایی ببنەوە. </a:t>
            </a:r>
            <a:r>
              <a:rPr lang="ku-Arab-IQ" sz="12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قەدەغەکردنی ئەوەی پێکەوە کۆ ببنەوە، دژ بە هاوڕێژەییبوونە. </a:t>
            </a:r>
            <a:endParaRPr lang="sv-SE" sz="12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p>
            <a:pPr algn="just" rtl="1">
              <a:lnSpc>
                <a:spcPct val="107000"/>
              </a:lnSpc>
              <a:spcAft>
                <a:spcPts val="800"/>
              </a:spcAft>
              <a:buNone/>
            </a:pP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٣. دەبێت سنووربەندییەکان دوور بن لە جیاکاری- دەبێت بەسەر هەموواندا جێبەجێ ببن.</a:t>
            </a:r>
            <a:endParaRPr lang="sv-SE" sz="1200" kern="100">
              <a:effectLst/>
              <a:latin typeface="Calibri" panose="020F0502020204030204" pitchFamily="34" charset="0"/>
              <a:ea typeface="Calibri" panose="020F0502020204030204" pitchFamily="34" charset="0"/>
              <a:cs typeface="Calibri" panose="020F0502020204030204" pitchFamily="34" charset="0"/>
            </a:endParaRPr>
          </a:p>
          <a:p>
            <a:pPr algn="just" rtl="1">
              <a:lnSpc>
                <a:spcPct val="107000"/>
              </a:lnSpc>
              <a:spcAft>
                <a:spcPts val="800"/>
              </a:spcAft>
              <a:buNone/>
            </a:pP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٤. دەبێت سنووربەندییەکان پێویستی بن بۆ پاراستنی یەکێک لەم شتانەی خوارەوە:</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just" rtl="1">
              <a:lnSpc>
                <a:spcPct val="107000"/>
              </a:lnSpc>
              <a:spcAft>
                <a:spcPts val="800"/>
              </a:spcAft>
              <a:buNone/>
            </a:pP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ئاسایشی گشتی، نەزمی گشتی، تەندروستی گشتی، ئەخلاقی گشتی یان ماف و ئازادییەکانی کەسانی تر.</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just" rtl="1">
              <a:lnSpc>
                <a:spcPct val="107000"/>
              </a:lnSpc>
              <a:spcAft>
                <a:spcPts val="800"/>
              </a:spcAft>
              <a:buNone/>
            </a:pP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لە ڕاستیدا وشەی پێویستی زۆر گرنگە. ئەوە تەنیا بەس نییە کە حکومەت یان زۆرینەی دانیشتووان وا بیر بکەنەوە کە سنووربەندی بۆ بەدەستهێنانی ئەم ئامانجانە خوازراوە. بە واتایەکی تر، نابێت بەبێ سنووربەندی مافەکان، هیچ ڕێگەیەک بۆ چارەسەرکردنی ئەو کێشانە هەبێت کە بەهۆی کارپێکردنەکانەوە دروست بوون. سنووربەندی مافەکان بە واتای دوایین چارەسەر دێت، هەرچەندە هەندێک چار پێویستییە.</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58" name="Google Shape;458;p4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459" name="Google Shape;459;p4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460" name="Google Shape;460;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cap="none" dirty="0">
                <a:solidFill>
                  <a:schemeClr val="dk1"/>
                </a:solidFill>
                <a:effectLst/>
                <a:latin typeface="Calibri"/>
                <a:ea typeface="Calibri"/>
                <a:cs typeface="Calibri"/>
                <a:sym typeface="Calibri"/>
              </a:rPr>
              <a:t>بۆ نموونە دەکرێت کۆکردنەوەی خەڵکێکی زۆر لە شوێنی پەرستندا مەترسیدار بێت. بۆیە ڕەنگە پێویست بکات حکومەتەکان ژمارەی ڕێپێدانی کەسەکان لە شوێنی پەرستن سنووردار بکەن، ئەمەش لەسەر بنەمای ئاسایشی گشتی.</a:t>
            </a:r>
            <a:endParaRPr lang="sv-SE" sz="1200" b="0" i="0" u="none" strike="noStrike" cap="none" dirty="0">
              <a:solidFill>
                <a:schemeClr val="dk1"/>
              </a:solidFill>
              <a:effectLst/>
              <a:latin typeface="Calibri"/>
              <a:ea typeface="Calibri"/>
              <a:cs typeface="Calibri"/>
              <a:sym typeface="Calibri"/>
            </a:endParaRPr>
          </a:p>
          <a:p>
            <a:pPr algn="r" rtl="1"/>
            <a:endParaRPr lang="sv-SE" sz="1200" b="0" i="0" u="none" strike="noStrike" cap="none" dirty="0">
              <a:solidFill>
                <a:schemeClr val="dk1"/>
              </a:solidFill>
              <a:effectLst/>
              <a:latin typeface="Calibri"/>
              <a:ea typeface="Calibri"/>
              <a:cs typeface="Calibri"/>
              <a:sym typeface="Calibri"/>
            </a:endParaRPr>
          </a:p>
          <a:p>
            <a:pPr algn="r" rtl="1"/>
            <a:r>
              <a:rPr lang="ku-Arab-IQ" sz="1200" b="0" i="0" u="none" strike="noStrike" cap="none" dirty="0">
                <a:solidFill>
                  <a:schemeClr val="dk1"/>
                </a:solidFill>
                <a:effectLst/>
                <a:latin typeface="Calibri"/>
                <a:ea typeface="Calibri"/>
                <a:cs typeface="Calibri"/>
                <a:sym typeface="Calibri"/>
              </a:rPr>
              <a:t>سنووربەندییەکانی تەندروستیی گشتی لەسەر کۆبوونەوەکان بە مەبەستی پەرستن لە کاتی پەتای ڤایرۆسی کۆرۆنادا زۆر باو بوو - هەندێک جار ئەو سنووربەندییانە زۆر پێویست و هاوڕێژەیی و ناجیاکاریی بوون، هەندێک جاریش بە تەواوی ناهاوڕێژەیی و جیاکارانە بوون. </a:t>
            </a:r>
            <a:endParaRPr lang="sv-SE" sz="1200" b="0" i="0" u="none" strike="noStrike" cap="none" dirty="0">
              <a:solidFill>
                <a:schemeClr val="dk1"/>
              </a:solidFill>
              <a:effectLst/>
              <a:latin typeface="Calibri"/>
              <a:ea typeface="Calibri"/>
              <a:cs typeface="Calibri"/>
              <a:sym typeface="Calibri"/>
            </a:endParaRPr>
          </a:p>
          <a:p>
            <a:pPr algn="r" rtl="1"/>
            <a:endParaRPr lang="sv-SE" sz="1200" b="0" i="0" u="none" strike="noStrike" cap="none" dirty="0">
              <a:solidFill>
                <a:schemeClr val="dk1"/>
              </a:solidFill>
              <a:effectLst/>
              <a:latin typeface="Calibri"/>
              <a:ea typeface="Calibri"/>
              <a:cs typeface="Calibri"/>
              <a:sym typeface="Calibri"/>
            </a:endParaRPr>
          </a:p>
          <a:p>
            <a:pPr algn="r" rtl="1"/>
            <a:r>
              <a:rPr lang="ku-Arab-IQ" sz="1200" b="0" i="0" u="none" strike="noStrike" cap="none" dirty="0">
                <a:solidFill>
                  <a:schemeClr val="dk1"/>
                </a:solidFill>
                <a:effectLst/>
                <a:latin typeface="Calibri"/>
                <a:ea typeface="Calibri"/>
                <a:cs typeface="Calibri"/>
                <a:sym typeface="Calibri"/>
              </a:rPr>
              <a:t>قەدەغەی خەتەنەکردنی کچان نموونەیەکی سنووربەندییە کە مافی ئازادی ئەوای تر دەپارێزێت- لەم ڕەوشەدا کچان بۆ کچان. هەروەها بێ گوێدانە ئەوەی ئەمە وەک کردەوەیەکی ئایینی یان کولتووری دەبینرێت، دەبێتە هۆی مەترسی بۆ سەر تەندروستی کچان و ناکرێت وەک ئاماژەدان بە ئازادیی ئایین یان باوەڕ پاساو بدرێت.</a:t>
            </a:r>
            <a:endParaRPr lang="sv-SE" sz="1200" b="0" i="0" u="none" strike="noStrike" cap="none" dirty="0">
              <a:solidFill>
                <a:schemeClr val="dk1"/>
              </a:solidFill>
              <a:effectLst/>
              <a:latin typeface="Calibri"/>
              <a:ea typeface="Calibri"/>
              <a:cs typeface="Calibri"/>
              <a:sym typeface="Calibri"/>
            </a:endParaRPr>
          </a:p>
          <a:p>
            <a:pPr algn="r" rtl="1"/>
            <a:r>
              <a:rPr lang="sv-SE" sz="1200" b="0" i="0" u="none" strike="noStrike" cap="none" dirty="0">
                <a:solidFill>
                  <a:schemeClr val="dk1"/>
                </a:solidFill>
                <a:effectLst/>
                <a:latin typeface="Calibri"/>
                <a:ea typeface="Calibri"/>
                <a:cs typeface="Calibri"/>
                <a:sym typeface="Calibri"/>
              </a:rPr>
              <a:t> </a:t>
            </a:r>
          </a:p>
          <a:p>
            <a:pPr algn="just" rtl="1">
              <a:lnSpc>
                <a:spcPct val="107000"/>
              </a:lnSpc>
              <a:spcAft>
                <a:spcPts val="800"/>
              </a:spcAft>
              <a:buNone/>
            </a:pP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67" name="Google Shape;467;p4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468" name="Google Shape;468;p4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469" name="Google Shape;469;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cap="none" dirty="0">
                <a:solidFill>
                  <a:schemeClr val="dk1"/>
                </a:solidFill>
                <a:effectLst/>
                <a:latin typeface="Calibri"/>
                <a:ea typeface="Calibri"/>
                <a:cs typeface="Calibri"/>
                <a:sym typeface="Calibri"/>
              </a:rPr>
              <a:t>لە ڕاستیدا ئەو یاسایانە زۆر گرنگن. بەبێ ئەوانە، حکومەتەکان دەیانتوانی هەر گرووپێک یان کردەوەیەک سنووردار بکەن کە خۆیان حەزیان پێی نەبێت. سنووربەندییەکان بە واتای کۆتا ڕێگای چارەسەری دێن، نەوەک ئامرازێک بۆ جڵەوکردنی دەوڵەت. لە دانیشتنەکانی داهاتوودا، تەماشا جۆرە جیاوازەکانی پێشێلکاریی ئازادیی ئایین یان باوەڕ دەکەین کە لە جیهاندا زیاتر ڕوو دەدات.</a:t>
            </a:r>
            <a:endParaRPr lang="sv-SE" sz="1200" b="0" i="0" u="none" strike="noStrike" cap="none" dirty="0">
              <a:solidFill>
                <a:schemeClr val="dk1"/>
              </a:solidFill>
              <a:effectLst/>
              <a:latin typeface="Calibri"/>
              <a:ea typeface="Calibri"/>
              <a:cs typeface="Calibri"/>
              <a:sym typeface="Calibri"/>
            </a:endParaRPr>
          </a:p>
          <a:p>
            <a:pPr algn="just" rtl="1">
              <a:lnSpc>
                <a:spcPct val="107000"/>
              </a:lnSpc>
              <a:spcAft>
                <a:spcPts val="800"/>
              </a:spcAft>
              <a:buNone/>
            </a:pP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80" name="Google Shape;480;p4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481" name="Google Shape;481;p4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482" name="Google Shape;482;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a:r>
              <a:rPr lang="ku-Arab-IQ" sz="1200" b="1" dirty="0">
                <a:latin typeface="Calibri" panose="020F0502020204030204" pitchFamily="34" charset="0"/>
              </a:rPr>
              <a:t>تێبینی: ڕەنگە بتەوێت سڵایدێک یان زیاتر لێرەدا زیاد بکەیت دەربارەی ئەوەی یاسا لە وڵاتەکەی تۆدا سەبارەت بە ئازادی ئاین یان باوەڕ چی دەڵێت</a:t>
            </a:r>
            <a:endParaRPr lang="sv-SE" sz="1200" b="1" dirty="0">
              <a:latin typeface="Calibri" panose="020F0502020204030204" pitchFamily="34" charset="0"/>
            </a:endParaRPr>
          </a:p>
        </p:txBody>
      </p:sp>
      <p:sp>
        <p:nvSpPr>
          <p:cNvPr id="490" name="Google Shape;490;p4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491" name="Google Shape;491;p4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492" name="Google Shape;492;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a:r>
              <a:rPr lang="en-GB" dirty="0"/>
              <a:t> </a:t>
            </a:r>
            <a:r>
              <a:rPr lang="ku-Arab-IQ" dirty="0"/>
              <a:t>سڵایدی ٤٨-٦٠ پەیوەند بە ڕاهێنانی ئازادیی ئایین یان باوەڕ لە ڕۆژەکەماندا. کاتێک دەقەکە لە تێبینی ئاخێوەرەکەدا دەخوێنیتەوە یان شتێکی هاوشێوە دەڵێیت، بەکاریان بهێنە.</a:t>
            </a:r>
            <a:endParaRPr lang="sv-SE" dirty="0"/>
          </a:p>
          <a:p>
            <a:pPr algn="r"/>
            <a:endParaRPr lang="ku-Arab-IQ" dirty="0"/>
          </a:p>
          <a:p>
            <a:pPr algn="r"/>
            <a:r>
              <a:rPr lang="ku-Arab-IQ" sz="1200" b="0" i="0" u="none" strike="noStrike" kern="1200" cap="none" dirty="0">
                <a:solidFill>
                  <a:schemeClr val="tx1"/>
                </a:solidFill>
                <a:effectLst/>
                <a:latin typeface="Calibri"/>
                <a:ea typeface="Calibri"/>
                <a:cs typeface="Calibri"/>
                <a:sym typeface="Calibri"/>
              </a:rPr>
              <a:t>دەربارەی ڕۆژێکی ئاسایی ژیانت بیر بکەرەوە</a:t>
            </a:r>
          </a:p>
          <a:p>
            <a:pPr algn="r"/>
            <a:endParaRPr lang="ku-Arab-IQ" sz="1200" b="0" i="0" u="none" strike="noStrike" kern="1200" cap="none" dirty="0">
              <a:solidFill>
                <a:schemeClr val="tx1"/>
              </a:solidFill>
              <a:effectLst/>
              <a:latin typeface="Calibri"/>
              <a:ea typeface="Calibri"/>
              <a:cs typeface="Calibri"/>
              <a:sym typeface="Calibri"/>
            </a:endParaRPr>
          </a:p>
          <a:p>
            <a:pPr algn="r"/>
            <a:r>
              <a:rPr lang="ku-Arab-IQ" sz="1200" b="0" i="0" u="none" strike="noStrike" kern="1200" cap="none" dirty="0">
                <a:solidFill>
                  <a:schemeClr val="tx1"/>
                </a:solidFill>
                <a:effectLst/>
                <a:latin typeface="Calibri"/>
                <a:ea typeface="Calibri"/>
                <a:cs typeface="Calibri"/>
                <a:sym typeface="Calibri"/>
              </a:rPr>
              <a:t>(پێویستە موسوڵمانان پێش نوێژکردن دەستنوێژ بگرن، ئیندۆنیزیا)</a:t>
            </a:r>
            <a:endParaRPr lang="sv-SE" sz="1200" b="0" i="0" u="none" strike="noStrike" kern="1200" cap="none" dirty="0">
              <a:solidFill>
                <a:schemeClr val="tx1"/>
              </a:solidFill>
              <a:effectLst/>
              <a:latin typeface="Calibri"/>
              <a:ea typeface="Calibri"/>
              <a:cs typeface="Calibri"/>
              <a:sym typeface="Calibri"/>
            </a:endParaRPr>
          </a:p>
        </p:txBody>
      </p:sp>
      <p:sp>
        <p:nvSpPr>
          <p:cNvPr id="499" name="Google Shape;499;p4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500" name="Google Shape;500;p4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501" name="Google Shape;501;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a:r>
              <a:rPr lang="en-GB" sz="1200" b="0" i="0" u="none" strike="noStrike" kern="1200" cap="none" dirty="0">
                <a:solidFill>
                  <a:schemeClr val="tx1"/>
                </a:solidFill>
                <a:effectLst/>
                <a:latin typeface="Calibri"/>
                <a:ea typeface="Calibri"/>
                <a:cs typeface="Calibri"/>
                <a:sym typeface="Calibri"/>
              </a:rPr>
              <a:t> </a:t>
            </a:r>
            <a:r>
              <a:rPr lang="ku-Arab-IQ" sz="1200" b="0" i="0" u="none" strike="noStrike" kern="1200" cap="none" dirty="0">
                <a:solidFill>
                  <a:schemeClr val="tx1"/>
                </a:solidFill>
                <a:effectLst/>
                <a:latin typeface="Calibri"/>
                <a:ea typeface="Calibri"/>
                <a:cs typeface="Calibri"/>
                <a:sym typeface="Calibri"/>
              </a:rPr>
              <a:t>کەی و چۆن گوزارشت لە بیرکردنەوە و باوەڕ و پرسیارەکانت دەکەیت؟ </a:t>
            </a:r>
            <a:endParaRPr lang="sv-SE" sz="1200" b="0" i="0" u="none" strike="noStrike" kern="1200" cap="none" dirty="0">
              <a:solidFill>
                <a:schemeClr val="tx1"/>
              </a:solidFill>
              <a:effectLst/>
              <a:latin typeface="Calibri"/>
              <a:ea typeface="Calibri"/>
              <a:cs typeface="Calibri"/>
              <a:sym typeface="Calibri"/>
            </a:endParaRPr>
          </a:p>
          <a:p>
            <a:pPr algn="r"/>
            <a:endParaRPr lang="ku-Arab-IQ" sz="1200" b="0" i="0" u="none" strike="noStrike" kern="1200" cap="none" dirty="0">
              <a:solidFill>
                <a:schemeClr val="tx1"/>
              </a:solidFill>
              <a:effectLst/>
              <a:latin typeface="Calibri"/>
              <a:ea typeface="Calibri"/>
              <a:cs typeface="Calibri"/>
              <a:sym typeface="Calibri"/>
            </a:endParaRPr>
          </a:p>
          <a:p>
            <a:pPr algn="r"/>
            <a:r>
              <a:rPr lang="ku-Arab-IQ" sz="1200" b="0" i="0" u="none" strike="noStrike" kern="1200" cap="none" dirty="0">
                <a:solidFill>
                  <a:schemeClr val="tx1"/>
                </a:solidFill>
                <a:effectLst/>
                <a:latin typeface="Calibri"/>
                <a:ea typeface="Calibri"/>
                <a:cs typeface="Calibri"/>
                <a:sym typeface="Calibri"/>
              </a:rPr>
              <a:t>(خێزانێکی مەسیحی پێش نانخواردن نزا دەکەن، ئەمریکا)</a:t>
            </a:r>
            <a:endParaRPr lang="sv-SE" sz="1200" b="0" i="0" u="none" strike="noStrike" kern="1200" cap="none" dirty="0">
              <a:solidFill>
                <a:schemeClr val="tx1"/>
              </a:solidFill>
              <a:effectLst/>
              <a:latin typeface="Calibri"/>
              <a:ea typeface="Calibri"/>
              <a:cs typeface="Calibri"/>
              <a:sym typeface="Calibri"/>
            </a:endParaRPr>
          </a:p>
        </p:txBody>
      </p:sp>
      <p:sp>
        <p:nvSpPr>
          <p:cNvPr id="509" name="Google Shape;509;p4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510" name="Google Shape;510;p4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511" name="Google Shape;511;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indent="-228600" algn="r" rtl="1">
              <a:lnSpc>
                <a:spcPct val="100000"/>
              </a:lnSpc>
              <a:spcBef>
                <a:spcPts val="0"/>
              </a:spcBef>
              <a:spcAft>
                <a:spcPts val="0"/>
              </a:spcAft>
              <a:buClr>
                <a:srgbClr val="000000"/>
              </a:buClr>
              <a:buSzPts val="1400"/>
              <a:buFont typeface="Arial"/>
              <a:buNone/>
            </a:pPr>
            <a:r>
              <a:rPr lang="ku-Arab-IQ" sz="1200" b="0" i="0" u="none" strike="noStrike" kern="1200" cap="none" dirty="0">
                <a:solidFill>
                  <a:schemeClr val="tx1"/>
                </a:solidFill>
                <a:effectLst/>
                <a:latin typeface="Calibri"/>
                <a:ea typeface="Calibri"/>
                <a:cs typeface="Calibri"/>
                <a:sym typeface="Calibri"/>
              </a:rPr>
              <a:t>خەڵکی گوندەکە بە تەپڵ لێدان و سەماکردن بەنێوبانگ بوون. هەر کە منداڵێکیان پێی دەگرت، تەپڵێکیان دەدایە دەستی. تەپڵی بچووک هەبوون کە ئاوازیان وەک نەرمە بارانێک بوون، هەروەها تەپڵی برووسکەئاسای گەورە کە پێویستی بە دوو کەس بوو بۆ هەڵگرتن. تەپڵ لێدان هاوبەشی ژیان و ئاهەنگگێڕانەکان و شیوەن و هەموو شتێک لەو نێوەندەدا بوو- هەروەها خەڵکەکە پێیان وابوو کە تەپڵ لێدانەکە هاوسەنگی ژیانیان لەگەڵ ڕۆحی دارستاندا دەپارێزێت.</a:t>
            </a:r>
            <a:endParaRPr lang="en-US" sz="1200" b="0" i="0" u="none" strike="noStrike" kern="1200" cap="none" dirty="0">
              <a:solidFill>
                <a:schemeClr val="tx1"/>
              </a:solidFill>
              <a:effectLst/>
              <a:latin typeface="Calibri"/>
              <a:ea typeface="Calibri"/>
              <a:cs typeface="Calibri"/>
              <a:sym typeface="Calibri"/>
            </a:endParaRPr>
          </a:p>
        </p:txBody>
      </p:sp>
      <p:sp>
        <p:nvSpPr>
          <p:cNvPr id="95" name="Google Shape;95;p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96" name="Google Shape;96;p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97" name="Google Shape;9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a:r>
              <a:rPr lang="en-GB" sz="1200" b="0" i="0" u="none" strike="noStrike" kern="1200" cap="none" dirty="0">
                <a:solidFill>
                  <a:schemeClr val="tx1"/>
                </a:solidFill>
                <a:effectLst/>
                <a:latin typeface="Calibri"/>
                <a:ea typeface="Calibri"/>
                <a:cs typeface="Calibri"/>
                <a:sym typeface="Calibri"/>
              </a:rPr>
              <a:t> </a:t>
            </a:r>
            <a:r>
              <a:rPr lang="ku-Arab-IQ" sz="1200" b="0" i="0" u="none" strike="noStrike" kern="1200" cap="none" dirty="0">
                <a:solidFill>
                  <a:schemeClr val="tx1"/>
                </a:solidFill>
                <a:effectLst/>
                <a:latin typeface="Calibri"/>
                <a:ea typeface="Calibri"/>
                <a:cs typeface="Calibri"/>
                <a:sym typeface="Calibri"/>
              </a:rPr>
              <a:t>هەستی پەیوەستبوونی ئایینی یان نائایینی و ناسنامەکەت؟</a:t>
            </a:r>
            <a:endParaRPr lang="sv-SE" sz="1200" b="0" i="0" u="none" strike="noStrike" kern="1200" cap="none" dirty="0">
              <a:solidFill>
                <a:schemeClr val="tx1"/>
              </a:solidFill>
              <a:effectLst/>
              <a:latin typeface="Calibri"/>
              <a:ea typeface="Calibri"/>
              <a:cs typeface="Calibri"/>
              <a:sym typeface="Calibri"/>
            </a:endParaRPr>
          </a:p>
          <a:p>
            <a:pPr algn="r"/>
            <a:endParaRPr lang="sv-SE" sz="1200" b="0" i="0" u="none" strike="noStrike" kern="1200" cap="none" dirty="0">
              <a:solidFill>
                <a:schemeClr val="tx1"/>
              </a:solidFill>
              <a:effectLst/>
              <a:latin typeface="Calibri"/>
              <a:ea typeface="Calibri"/>
              <a:cs typeface="Calibri"/>
              <a:sym typeface="Calibri"/>
            </a:endParaRPr>
          </a:p>
          <a:p>
            <a:pPr algn="r"/>
            <a:r>
              <a:rPr lang="ku-Arab-IQ" sz="1200" b="0" i="0" u="none" strike="noStrike" kern="1200" cap="none" dirty="0">
                <a:solidFill>
                  <a:schemeClr val="tx1"/>
                </a:solidFill>
                <a:effectLst/>
                <a:latin typeface="Calibri"/>
                <a:ea typeface="Calibri"/>
                <a:cs typeface="Calibri"/>
                <a:sym typeface="Calibri"/>
              </a:rPr>
              <a:t>(ژنێکی هیندۆس لە نزارگەی ماڵەکەیدا نوێژ دەکات، هیندستان)</a:t>
            </a:r>
            <a:endParaRPr lang="sv-SE" sz="1200" b="0" i="0" u="none" strike="noStrike" kern="1200" cap="none" dirty="0">
              <a:solidFill>
                <a:schemeClr val="tx1"/>
              </a:solidFill>
              <a:effectLst/>
              <a:latin typeface="Calibri"/>
              <a:ea typeface="Calibri"/>
              <a:cs typeface="Calibri"/>
              <a:sym typeface="Calibri"/>
            </a:endParaRPr>
          </a:p>
        </p:txBody>
      </p:sp>
      <p:sp>
        <p:nvSpPr>
          <p:cNvPr id="519" name="Google Shape;519;p5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520" name="Google Shape;520;p5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521" name="Google Shape;521;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a:r>
              <a:rPr lang="en-GB" sz="1200" b="0" i="0" u="none" strike="noStrike" kern="1200" cap="none" dirty="0">
                <a:solidFill>
                  <a:schemeClr val="tx1"/>
                </a:solidFill>
                <a:effectLst/>
                <a:latin typeface="Calibri"/>
                <a:ea typeface="Calibri"/>
                <a:cs typeface="Calibri"/>
                <a:sym typeface="Calibri"/>
              </a:rPr>
              <a:t> </a:t>
            </a:r>
            <a:r>
              <a:rPr lang="ku-Arab-IQ" sz="1200" b="0" i="0" u="none" strike="noStrike" kern="1200" cap="none" dirty="0">
                <a:solidFill>
                  <a:schemeClr val="tx1"/>
                </a:solidFill>
                <a:effectLst/>
                <a:latin typeface="Calibri"/>
                <a:ea typeface="Calibri"/>
                <a:cs typeface="Calibri"/>
                <a:sym typeface="Calibri"/>
              </a:rPr>
              <a:t>دەکرێت لەو شتانەدا بێت کە دەیانخۆیت.........</a:t>
            </a:r>
          </a:p>
          <a:p>
            <a:pPr algn="r"/>
            <a:endParaRPr lang="ku-Arab-IQ" sz="1200" b="0" i="0" u="none" strike="noStrike" kern="1200" cap="none" dirty="0">
              <a:solidFill>
                <a:schemeClr val="tx1"/>
              </a:solidFill>
              <a:effectLst/>
              <a:latin typeface="Calibri"/>
              <a:ea typeface="Calibri"/>
              <a:cs typeface="Calibri"/>
              <a:sym typeface="Calibri"/>
            </a:endParaRPr>
          </a:p>
          <a:p>
            <a:pPr algn="r"/>
            <a:r>
              <a:rPr lang="ku-Arab-IQ" sz="1200" b="0" i="0" u="none" strike="noStrike" kern="1200" cap="none" dirty="0">
                <a:solidFill>
                  <a:schemeClr val="tx1"/>
                </a:solidFill>
                <a:effectLst/>
                <a:latin typeface="Calibri"/>
                <a:ea typeface="Calibri"/>
                <a:cs typeface="Calibri"/>
                <a:sym typeface="Calibri"/>
              </a:rPr>
              <a:t>(ژەمی جەژنی پەسحی خێزانی جوولەکەکان، ئوسترالیا)</a:t>
            </a:r>
            <a:endParaRPr lang="sv-SE" sz="1200" b="0" i="0" u="none" strike="noStrike" kern="1200" cap="none" dirty="0">
              <a:solidFill>
                <a:schemeClr val="tx1"/>
              </a:solidFill>
              <a:effectLst/>
              <a:latin typeface="Calibri"/>
              <a:ea typeface="Calibri"/>
              <a:cs typeface="Calibri"/>
              <a:sym typeface="Calibri"/>
            </a:endParaRPr>
          </a:p>
        </p:txBody>
      </p:sp>
      <p:sp>
        <p:nvSpPr>
          <p:cNvPr id="528" name="Google Shape;528;p5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529" name="Google Shape;529;p5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530" name="Google Shape;530;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a:r>
              <a:rPr lang="ku-Arab-IQ" sz="1200" b="0" i="0" u="none" strike="noStrike" kern="1200" cap="none" dirty="0">
                <a:solidFill>
                  <a:schemeClr val="tx1"/>
                </a:solidFill>
                <a:effectLst/>
                <a:latin typeface="Calibri"/>
                <a:ea typeface="Calibri"/>
                <a:cs typeface="Calibri"/>
                <a:sym typeface="Calibri"/>
              </a:rPr>
              <a:t>یان ئەوانەی نایان خۆیت</a:t>
            </a:r>
            <a:endParaRPr lang="sv-SE" sz="1200" b="0" i="0" u="none" strike="noStrike" kern="1200" cap="none" dirty="0">
              <a:solidFill>
                <a:schemeClr val="tx1"/>
              </a:solidFill>
              <a:effectLst/>
              <a:latin typeface="Calibri"/>
              <a:ea typeface="Calibri"/>
              <a:cs typeface="Calibri"/>
              <a:sym typeface="Calibri"/>
            </a:endParaRPr>
          </a:p>
          <a:p>
            <a:pPr algn="r"/>
            <a:endParaRPr lang="sv-SE" sz="1200" b="0" i="0" u="none" strike="noStrike" kern="1200" cap="none" dirty="0">
              <a:solidFill>
                <a:schemeClr val="tx1"/>
              </a:solidFill>
              <a:effectLst/>
              <a:latin typeface="Calibri"/>
              <a:ea typeface="Calibri"/>
              <a:cs typeface="Calibri"/>
              <a:sym typeface="Calibri"/>
            </a:endParaRPr>
          </a:p>
          <a:p>
            <a:pPr algn="r"/>
            <a:r>
              <a:rPr lang="en-GB" sz="1200" b="0" i="0" u="none" strike="noStrike" kern="1200" cap="none" dirty="0">
                <a:solidFill>
                  <a:schemeClr val="tx1"/>
                </a:solidFill>
                <a:effectLst/>
                <a:latin typeface="Calibri"/>
                <a:ea typeface="Calibri"/>
                <a:cs typeface="Calibri"/>
                <a:sym typeface="Calibri"/>
              </a:rPr>
              <a:t> </a:t>
            </a:r>
            <a:r>
              <a:rPr lang="ku-Arab-IQ" sz="1200" b="0" i="0" u="none" strike="noStrike" kern="1200" cap="none" dirty="0">
                <a:solidFill>
                  <a:schemeClr val="tx1"/>
                </a:solidFill>
                <a:effectLst/>
                <a:latin typeface="Calibri"/>
                <a:ea typeface="Calibri"/>
                <a:cs typeface="Calibri"/>
                <a:sym typeface="Calibri"/>
              </a:rPr>
              <a:t>(قەسابخانەی حەلال، لەندەن)</a:t>
            </a:r>
            <a:endParaRPr lang="sv-SE" sz="1200" b="0" i="0" u="none" strike="noStrike" kern="1200" cap="none" dirty="0">
              <a:solidFill>
                <a:schemeClr val="tx1"/>
              </a:solidFill>
              <a:effectLst/>
              <a:latin typeface="Calibri"/>
              <a:ea typeface="Calibri"/>
              <a:cs typeface="Calibri"/>
              <a:sym typeface="Calibri"/>
            </a:endParaRPr>
          </a:p>
        </p:txBody>
      </p:sp>
      <p:sp>
        <p:nvSpPr>
          <p:cNvPr id="538" name="Google Shape;538;p5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539" name="Google Shape;539;p5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540" name="Google Shape;540;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a:r>
              <a:rPr lang="en-GB" sz="1200" b="0" i="0" u="none" strike="noStrike" kern="1200" cap="none" dirty="0">
                <a:solidFill>
                  <a:schemeClr val="tx1"/>
                </a:solidFill>
                <a:effectLst/>
                <a:latin typeface="Calibri"/>
                <a:ea typeface="Calibri"/>
                <a:cs typeface="Calibri"/>
                <a:sym typeface="Calibri"/>
              </a:rPr>
              <a:t> </a:t>
            </a:r>
            <a:r>
              <a:rPr lang="ku-Arab-IQ" sz="1200" b="0" i="0" u="none" strike="noStrike" kern="1200" cap="none" dirty="0">
                <a:solidFill>
                  <a:schemeClr val="tx1"/>
                </a:solidFill>
                <a:effectLst/>
                <a:latin typeface="Calibri"/>
                <a:ea typeface="Calibri"/>
                <a:cs typeface="Calibri"/>
                <a:sym typeface="Calibri"/>
              </a:rPr>
              <a:t>لەوەی دەیپۆشیت یان نایپۆشیت</a:t>
            </a:r>
            <a:endParaRPr lang="sv-SE" sz="1200" b="0" i="0" u="none" strike="noStrike" kern="1200" cap="none" dirty="0">
              <a:solidFill>
                <a:schemeClr val="tx1"/>
              </a:solidFill>
              <a:effectLst/>
              <a:latin typeface="Calibri"/>
              <a:ea typeface="Calibri"/>
              <a:cs typeface="Calibri"/>
              <a:sym typeface="Calibri"/>
            </a:endParaRPr>
          </a:p>
          <a:p>
            <a:pPr algn="r"/>
            <a:endParaRPr lang="ku-Arab-IQ" sz="1200" b="0" i="0" u="none" strike="noStrike" kern="1200" cap="none" dirty="0">
              <a:solidFill>
                <a:schemeClr val="tx1"/>
              </a:solidFill>
              <a:effectLst/>
              <a:latin typeface="Calibri"/>
              <a:ea typeface="Calibri"/>
              <a:cs typeface="Calibri"/>
              <a:sym typeface="Calibri"/>
            </a:endParaRPr>
          </a:p>
          <a:p>
            <a:pPr algn="r"/>
            <a:r>
              <a:rPr lang="ku-Arab-IQ" sz="1200" b="0" i="0" u="none" strike="noStrike" kern="1200" cap="none" dirty="0">
                <a:solidFill>
                  <a:schemeClr val="tx1"/>
                </a:solidFill>
                <a:effectLst/>
                <a:latin typeface="Calibri"/>
                <a:ea typeface="Calibri"/>
                <a:cs typeface="Calibri"/>
                <a:sym typeface="Calibri"/>
              </a:rPr>
              <a:t>(بازاڕکردنی ڕاهیبە بووداییەکان، سەنگاپور)</a:t>
            </a:r>
            <a:endParaRPr lang="sv-SE" sz="1200" b="0" i="0" u="none" strike="noStrike" kern="1200" cap="none" dirty="0">
              <a:solidFill>
                <a:schemeClr val="tx1"/>
              </a:solidFill>
              <a:effectLst/>
              <a:latin typeface="Calibri"/>
              <a:ea typeface="Calibri"/>
              <a:cs typeface="Calibri"/>
              <a:sym typeface="Calibri"/>
            </a:endParaRPr>
          </a:p>
        </p:txBody>
      </p:sp>
      <p:sp>
        <p:nvSpPr>
          <p:cNvPr id="548" name="Google Shape;548;p5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549" name="Google Shape;549;p5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550" name="Google Shape;550;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a:r>
              <a:rPr lang="en-GB" sz="1200" b="0" i="0" u="none" strike="noStrike" kern="1200" cap="none" dirty="0">
                <a:solidFill>
                  <a:schemeClr val="tx1"/>
                </a:solidFill>
                <a:effectLst/>
                <a:latin typeface="Calibri"/>
                <a:ea typeface="Calibri"/>
                <a:cs typeface="Calibri"/>
                <a:sym typeface="Calibri"/>
              </a:rPr>
              <a:t> </a:t>
            </a:r>
            <a:r>
              <a:rPr lang="ku-Arab-IQ" sz="1200" b="0" i="0" u="none" strike="noStrike" kern="1200" cap="none" dirty="0">
                <a:solidFill>
                  <a:schemeClr val="tx1"/>
                </a:solidFill>
                <a:effectLst/>
                <a:latin typeface="Calibri"/>
                <a:ea typeface="Calibri"/>
                <a:cs typeface="Calibri"/>
                <a:sym typeface="Calibri"/>
              </a:rPr>
              <a:t>لە نوێژ و نەریتەکاندا</a:t>
            </a:r>
            <a:endParaRPr lang="sv-SE" sz="1200" b="0" i="0" u="none" strike="noStrike" kern="1200" cap="none" dirty="0">
              <a:solidFill>
                <a:schemeClr val="tx1"/>
              </a:solidFill>
              <a:effectLst/>
              <a:latin typeface="Calibri"/>
              <a:ea typeface="Calibri"/>
              <a:cs typeface="Calibri"/>
              <a:sym typeface="Calibri"/>
            </a:endParaRPr>
          </a:p>
          <a:p>
            <a:pPr algn="r"/>
            <a:endParaRPr lang="ku-Arab-IQ" sz="1200" b="0" i="0" u="none" strike="noStrike" kern="1200" cap="none" dirty="0">
              <a:solidFill>
                <a:schemeClr val="tx1"/>
              </a:solidFill>
              <a:effectLst/>
              <a:latin typeface="Calibri"/>
              <a:ea typeface="Calibri"/>
              <a:cs typeface="Calibri"/>
              <a:sym typeface="Calibri"/>
            </a:endParaRPr>
          </a:p>
          <a:p>
            <a:pPr algn="r"/>
            <a:r>
              <a:rPr lang="ku-Arab-IQ" sz="1200" b="0" i="0" u="none" strike="noStrike" kern="1200" cap="none" dirty="0">
                <a:solidFill>
                  <a:schemeClr val="tx1"/>
                </a:solidFill>
                <a:effectLst/>
                <a:latin typeface="Calibri"/>
                <a:ea typeface="Calibri"/>
                <a:cs typeface="Calibri"/>
                <a:sym typeface="Calibri"/>
              </a:rPr>
              <a:t>(ڕێوڕەسمی ناشتنی قوربانییەکی پەتای کۆرۆنا و ئایدز، کینیا)</a:t>
            </a:r>
            <a:endParaRPr lang="sv-SE" sz="1200" b="0" i="0" u="none" strike="noStrike" kern="1200" cap="none" dirty="0">
              <a:solidFill>
                <a:schemeClr val="tx1"/>
              </a:solidFill>
              <a:effectLst/>
              <a:latin typeface="Calibri"/>
              <a:ea typeface="Calibri"/>
              <a:cs typeface="Calibri"/>
              <a:sym typeface="Calibri"/>
            </a:endParaRPr>
          </a:p>
        </p:txBody>
      </p:sp>
      <p:sp>
        <p:nvSpPr>
          <p:cNvPr id="557" name="Google Shape;557;p5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558" name="Google Shape;558;p5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559" name="Google Shape;559;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a:r>
              <a:rPr lang="ku-Arab-IQ" sz="1200" b="0" i="0" u="none" strike="noStrike" kern="1200" cap="none" dirty="0">
                <a:solidFill>
                  <a:schemeClr val="tx1"/>
                </a:solidFill>
                <a:effectLst/>
                <a:latin typeface="Calibri"/>
                <a:ea typeface="Calibri"/>
                <a:cs typeface="Calibri"/>
                <a:sym typeface="Calibri"/>
              </a:rPr>
              <a:t>لە ئاهەنگگێڕانی ساتە گرنگەکانی ژیان</a:t>
            </a:r>
            <a:endParaRPr lang="sv-SE" sz="1200" b="0" i="0" u="none" strike="noStrike" kern="1200" cap="none" dirty="0">
              <a:solidFill>
                <a:schemeClr val="tx1"/>
              </a:solidFill>
              <a:effectLst/>
              <a:latin typeface="Calibri"/>
              <a:ea typeface="Calibri"/>
              <a:cs typeface="Calibri"/>
              <a:sym typeface="Calibri"/>
            </a:endParaRPr>
          </a:p>
          <a:p>
            <a:pPr algn="r"/>
            <a:endParaRPr lang="ku-Arab-IQ" sz="1200" b="0" i="0" u="none" strike="noStrike" kern="1200" cap="none" dirty="0">
              <a:solidFill>
                <a:schemeClr val="tx1"/>
              </a:solidFill>
              <a:effectLst/>
              <a:latin typeface="Calibri"/>
              <a:ea typeface="Calibri"/>
              <a:cs typeface="Calibri"/>
              <a:sym typeface="Calibri"/>
            </a:endParaRPr>
          </a:p>
          <a:p>
            <a:pPr algn="r"/>
            <a:r>
              <a:rPr lang="ku-Arab-IQ" sz="1200" b="0" i="0" u="none" strike="noStrike" kern="1200" cap="none" dirty="0">
                <a:solidFill>
                  <a:schemeClr val="tx1"/>
                </a:solidFill>
                <a:effectLst/>
                <a:latin typeface="Calibri"/>
                <a:ea typeface="Calibri"/>
                <a:cs typeface="Calibri"/>
                <a:sym typeface="Calibri"/>
              </a:rPr>
              <a:t>(ئاهەنگی هاوسەرگیری مەسیحی ئۆرتۆدۆکس، پۆڵەندا)</a:t>
            </a:r>
            <a:endParaRPr lang="sv-SE" sz="1200" b="0" i="0" u="none" strike="noStrike" kern="1200" cap="none" dirty="0">
              <a:solidFill>
                <a:schemeClr val="tx1"/>
              </a:solidFill>
              <a:effectLst/>
              <a:latin typeface="Calibri"/>
              <a:ea typeface="Calibri"/>
              <a:cs typeface="Calibri"/>
              <a:sym typeface="Calibri"/>
            </a:endParaRPr>
          </a:p>
        </p:txBody>
      </p:sp>
      <p:sp>
        <p:nvSpPr>
          <p:cNvPr id="567" name="Google Shape;567;p5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568" name="Google Shape;568;p5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569" name="Google Shape;569;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a:r>
              <a:rPr lang="en-GB" sz="1200" b="0" i="0" u="none" strike="noStrike" kern="1200" cap="none" dirty="0">
                <a:solidFill>
                  <a:schemeClr val="tx1"/>
                </a:solidFill>
                <a:effectLst/>
                <a:latin typeface="Calibri"/>
                <a:ea typeface="Calibri"/>
                <a:cs typeface="Calibri"/>
                <a:sym typeface="Calibri"/>
              </a:rPr>
              <a:t> </a:t>
            </a:r>
            <a:r>
              <a:rPr lang="ku-Arab-IQ" sz="1200" b="0" i="0" u="none" strike="noStrike" kern="1200" cap="none" dirty="0">
                <a:solidFill>
                  <a:schemeClr val="tx1"/>
                </a:solidFill>
                <a:effectLst/>
                <a:latin typeface="Calibri"/>
                <a:ea typeface="Calibri"/>
                <a:cs typeface="Calibri"/>
                <a:sym typeface="Calibri"/>
              </a:rPr>
              <a:t>لەو شتانەی دەیانخوێنیتەوە</a:t>
            </a:r>
            <a:endParaRPr lang="sv-SE" sz="1200" b="0" i="0" u="none" strike="noStrike" kern="1200" cap="none" dirty="0">
              <a:solidFill>
                <a:schemeClr val="tx1"/>
              </a:solidFill>
              <a:effectLst/>
              <a:latin typeface="Calibri"/>
              <a:ea typeface="Calibri"/>
              <a:cs typeface="Calibri"/>
              <a:sym typeface="Calibri"/>
            </a:endParaRPr>
          </a:p>
          <a:p>
            <a:pPr algn="r"/>
            <a:endParaRPr lang="ku-Arab-IQ" sz="1200" b="0" i="0" u="none" strike="noStrike" kern="1200" cap="none" dirty="0">
              <a:solidFill>
                <a:schemeClr val="tx1"/>
              </a:solidFill>
              <a:effectLst/>
              <a:latin typeface="Calibri"/>
              <a:ea typeface="Calibri"/>
              <a:cs typeface="Calibri"/>
              <a:sym typeface="Calibri"/>
            </a:endParaRPr>
          </a:p>
          <a:p>
            <a:pPr algn="r"/>
            <a:r>
              <a:rPr lang="ku-Arab-IQ" sz="1200" b="0" i="0" u="none" strike="noStrike" kern="1200" cap="none" dirty="0">
                <a:solidFill>
                  <a:schemeClr val="tx1"/>
                </a:solidFill>
                <a:effectLst/>
                <a:latin typeface="Calibri"/>
                <a:ea typeface="Calibri"/>
                <a:cs typeface="Calibri"/>
                <a:sym typeface="Calibri"/>
              </a:rPr>
              <a:t>(خێزانێکی موسوڵمان گفتوگۆی کتێب دەکەن)</a:t>
            </a:r>
            <a:endParaRPr lang="sv-SE" sz="1200" b="0" i="0" u="none" strike="noStrike" kern="1200" cap="none" dirty="0">
              <a:solidFill>
                <a:schemeClr val="tx1"/>
              </a:solidFill>
              <a:effectLst/>
              <a:latin typeface="Calibri"/>
              <a:ea typeface="Calibri"/>
              <a:cs typeface="Calibri"/>
              <a:sym typeface="Calibri"/>
            </a:endParaRPr>
          </a:p>
          <a:p>
            <a:pPr algn="r"/>
            <a:endParaRPr lang="ku-Arab-IQ" sz="1200" b="0" i="1" u="none" strike="noStrike" kern="1200" cap="none" dirty="0">
              <a:solidFill>
                <a:schemeClr val="tx1"/>
              </a:solidFill>
              <a:effectLst/>
              <a:latin typeface="Calibri"/>
              <a:ea typeface="Calibri"/>
              <a:cs typeface="Calibri"/>
              <a:sym typeface="Calibri"/>
            </a:endParaRPr>
          </a:p>
        </p:txBody>
      </p:sp>
      <p:sp>
        <p:nvSpPr>
          <p:cNvPr id="577" name="Google Shape;577;p5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578" name="Google Shape;578;p5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579" name="Google Shape;579;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Google Shape;585;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a:r>
              <a:rPr lang="ku-Arab-IQ" sz="1200" b="0" i="0" u="none" strike="noStrike" kern="1200" cap="none" dirty="0">
                <a:solidFill>
                  <a:schemeClr val="tx1"/>
                </a:solidFill>
                <a:effectLst/>
                <a:latin typeface="Calibri"/>
                <a:ea typeface="Calibri"/>
                <a:cs typeface="Calibri"/>
                <a:sym typeface="Calibri"/>
              </a:rPr>
              <a:t>لەو گفتوگۆیانەی لەگەڵ خێزانەکەت، هاوڕێ و هاوکارەکانت ئەنجامیان دەدەیت</a:t>
            </a:r>
            <a:endParaRPr lang="sv-SE" sz="1200" b="0" i="0" u="none" strike="noStrike" kern="1200" cap="none" dirty="0">
              <a:solidFill>
                <a:schemeClr val="tx1"/>
              </a:solidFill>
              <a:effectLst/>
              <a:latin typeface="Calibri"/>
              <a:ea typeface="Calibri"/>
              <a:cs typeface="Calibri"/>
              <a:sym typeface="Calibri"/>
            </a:endParaRPr>
          </a:p>
          <a:p>
            <a:pPr algn="r"/>
            <a:endParaRPr lang="ku-Arab-IQ" sz="1200" b="0" i="0" u="none" strike="noStrike" kern="1200" cap="none" dirty="0">
              <a:solidFill>
                <a:schemeClr val="tx1"/>
              </a:solidFill>
              <a:effectLst/>
              <a:latin typeface="Calibri"/>
              <a:ea typeface="Calibri"/>
              <a:cs typeface="Calibri"/>
              <a:sym typeface="Calibri"/>
            </a:endParaRPr>
          </a:p>
          <a:p>
            <a:pPr algn="r"/>
            <a:r>
              <a:rPr lang="ku-Arab-IQ" sz="1200" b="0" i="0" u="none" strike="noStrike" kern="1200" cap="none" dirty="0">
                <a:solidFill>
                  <a:schemeClr val="tx1"/>
                </a:solidFill>
                <a:effectLst/>
                <a:latin typeface="Calibri"/>
                <a:ea typeface="Calibri"/>
                <a:cs typeface="Calibri"/>
                <a:sym typeface="Calibri"/>
              </a:rPr>
              <a:t>(مشتومڕی نێوان هاوڕێی کار)</a:t>
            </a:r>
            <a:endParaRPr lang="sv-SE" sz="1200" b="0" i="0" u="none" strike="noStrike" kern="1200" cap="none" dirty="0">
              <a:solidFill>
                <a:schemeClr val="tx1"/>
              </a:solidFill>
              <a:effectLst/>
              <a:latin typeface="Calibri"/>
              <a:ea typeface="Calibri"/>
              <a:cs typeface="Calibri"/>
              <a:sym typeface="Calibri"/>
            </a:endParaRPr>
          </a:p>
        </p:txBody>
      </p:sp>
      <p:sp>
        <p:nvSpPr>
          <p:cNvPr id="586" name="Google Shape;586;p5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587" name="Google Shape;587;p5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588" name="Google Shape;588;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5" name="Google Shape;595;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a:r>
              <a:rPr lang="ku-Arab-IQ" sz="1200" b="0" i="0" u="none" strike="noStrike" kern="1200" cap="none" dirty="0">
                <a:solidFill>
                  <a:schemeClr val="tx1"/>
                </a:solidFill>
                <a:effectLst/>
                <a:latin typeface="Calibri"/>
                <a:ea typeface="Calibri"/>
                <a:cs typeface="Calibri"/>
                <a:sym typeface="Calibri"/>
              </a:rPr>
              <a:t>لەوەی چۆن منداڵەکانت پەروەردە دەکەیت</a:t>
            </a:r>
            <a:endParaRPr lang="sv-SE" sz="1200" b="0" i="0" u="none" strike="noStrike" kern="1200" cap="none" dirty="0">
              <a:solidFill>
                <a:schemeClr val="tx1"/>
              </a:solidFill>
              <a:effectLst/>
              <a:latin typeface="Calibri"/>
              <a:ea typeface="Calibri"/>
              <a:cs typeface="Calibri"/>
              <a:sym typeface="Calibri"/>
            </a:endParaRPr>
          </a:p>
          <a:p>
            <a:pPr algn="r"/>
            <a:endParaRPr lang="ku-Arab-IQ" sz="1200" b="0" i="0" u="none" strike="noStrike" kern="1200" cap="none" dirty="0">
              <a:solidFill>
                <a:schemeClr val="tx1"/>
              </a:solidFill>
              <a:effectLst/>
              <a:latin typeface="Calibri"/>
              <a:ea typeface="Calibri"/>
              <a:cs typeface="Calibri"/>
              <a:sym typeface="Calibri"/>
            </a:endParaRPr>
          </a:p>
          <a:p>
            <a:pPr algn="r"/>
            <a:r>
              <a:rPr lang="ku-Arab-IQ" sz="1200" b="0" i="0" u="none" strike="noStrike" kern="1200" cap="none" dirty="0">
                <a:solidFill>
                  <a:schemeClr val="tx1"/>
                </a:solidFill>
                <a:effectLst/>
                <a:latin typeface="Calibri"/>
                <a:ea typeface="Calibri"/>
                <a:cs typeface="Calibri"/>
                <a:sym typeface="Calibri"/>
              </a:rPr>
              <a:t>(دایکێک ڕەخنەی منداڵەکەی دەکات)</a:t>
            </a:r>
            <a:endParaRPr lang="sv-SE" sz="1200" b="0" i="0" u="none" strike="noStrike" kern="1200" cap="none" dirty="0">
              <a:solidFill>
                <a:schemeClr val="tx1"/>
              </a:solidFill>
              <a:effectLst/>
              <a:latin typeface="Calibri"/>
              <a:ea typeface="Calibri"/>
              <a:cs typeface="Calibri"/>
              <a:sym typeface="Calibri"/>
            </a:endParaRPr>
          </a:p>
        </p:txBody>
      </p:sp>
      <p:sp>
        <p:nvSpPr>
          <p:cNvPr id="596" name="Google Shape;596;p5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597" name="Google Shape;597;p5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598" name="Google Shape;598;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Google Shape;605;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a:r>
              <a:rPr lang="ku-Arab-IQ" sz="1200" b="0" i="0" u="none" strike="noStrike" kern="1200" cap="none" dirty="0">
                <a:solidFill>
                  <a:schemeClr val="tx1"/>
                </a:solidFill>
                <a:effectLst/>
                <a:latin typeface="Calibri"/>
                <a:ea typeface="Calibri"/>
                <a:cs typeface="Calibri"/>
                <a:sym typeface="Calibri"/>
              </a:rPr>
              <a:t>لەوەی چۆن خزمەتی کۆمەڵگاکەت دەکەیت.....</a:t>
            </a:r>
            <a:endParaRPr lang="sv-SE" sz="1200" b="0" i="0" u="none" strike="noStrike" kern="1200" cap="none" dirty="0">
              <a:solidFill>
                <a:schemeClr val="tx1"/>
              </a:solidFill>
              <a:effectLst/>
              <a:latin typeface="Calibri"/>
              <a:ea typeface="Calibri"/>
              <a:cs typeface="Calibri"/>
              <a:sym typeface="Calibri"/>
            </a:endParaRPr>
          </a:p>
          <a:p>
            <a:pPr algn="r"/>
            <a:endParaRPr lang="ku-Arab-IQ" sz="1200" b="0" i="0" u="none" strike="noStrike" kern="1200" cap="none" dirty="0">
              <a:solidFill>
                <a:schemeClr val="tx1"/>
              </a:solidFill>
              <a:effectLst/>
              <a:latin typeface="Calibri"/>
              <a:ea typeface="Calibri"/>
              <a:cs typeface="Calibri"/>
              <a:sym typeface="Calibri"/>
            </a:endParaRPr>
          </a:p>
          <a:p>
            <a:pPr algn="r"/>
            <a:r>
              <a:rPr lang="ku-Arab-IQ" sz="1200" b="0" i="0" u="none" strike="noStrike" kern="1200" cap="none" dirty="0">
                <a:solidFill>
                  <a:schemeClr val="tx1"/>
                </a:solidFill>
                <a:effectLst/>
                <a:latin typeface="Calibri"/>
                <a:ea typeface="Calibri"/>
                <a:cs typeface="Calibri"/>
                <a:sym typeface="Calibri"/>
              </a:rPr>
              <a:t>(چێشخانەی کۆمەڵایەتی سیخ، هیندستان)</a:t>
            </a:r>
            <a:endParaRPr lang="sv-SE" sz="1200" b="0" i="0" u="none" strike="noStrike" kern="1200" cap="none" dirty="0">
              <a:solidFill>
                <a:schemeClr val="tx1"/>
              </a:solidFill>
              <a:effectLst/>
              <a:latin typeface="Calibri"/>
              <a:ea typeface="Calibri"/>
              <a:cs typeface="Calibri"/>
              <a:sym typeface="Calibri"/>
            </a:endParaRPr>
          </a:p>
        </p:txBody>
      </p:sp>
      <p:sp>
        <p:nvSpPr>
          <p:cNvPr id="606" name="Google Shape;606;p5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607" name="Google Shape;607;p5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608" name="Google Shape;608;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خەڵکی گوندی دۆڵی خوارەوە هەرگیز لە تەپڵلێدەرەکان تێنەدەگەیشتن. هەروەها تەپڵلێدانیان بە بێزارکەر دەزانی و لە هەر 'لێدان'ێکی سادەدا پێکەنینیان پێی دەهات. کاتێک کوڕێک لەم لادێیەدا لەدایک دەبوو، باوکی لە دار یان ئێسک شمشاڵێکی دادەتاشی، بەم جۆرەش کوڕەکە تا کۆتایی ژیانی شمشاڵەکەی لەڕێی پەتێکەوە دەکردە ملی. ساڵانێکی زۆری خایاند تا شارەزای چریکە و ئاوازەکانیان بوون، هەروەها خەڵاتی ڕێزلێنان دەبەخشرایە ئەو پیاوانەی کە لێهاتووییان دەبووە هۆی ئەوەی شمشاڵەکە هێندە شیرین بچڕێت، خواوەندی فیردەوسەکان شاگەشکە بکات و باران و خۆرەتاو بە کێڵگەکان ببەخشێت.</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3" name="Google Shape;103;p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04" name="Google Shape;104;p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05" name="Google Shape;10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a:r>
              <a:rPr lang="ku-Arab-IQ" sz="1200" b="0" i="0" u="none" strike="noStrike" kern="1200" cap="none" dirty="0">
                <a:solidFill>
                  <a:schemeClr val="tx1"/>
                </a:solidFill>
                <a:effectLst/>
                <a:latin typeface="Calibri"/>
                <a:ea typeface="Calibri"/>
                <a:cs typeface="Calibri"/>
                <a:sym typeface="Calibri"/>
              </a:rPr>
              <a:t>یان بەشداری پرسی پەیوەندیدار بەخۆتەوە لە کۆمەڵگاکەتدا دەبیت</a:t>
            </a:r>
            <a:endParaRPr lang="sv-SE" sz="1200" b="0" i="0" u="none" strike="noStrike" kern="1200" cap="none" dirty="0">
              <a:solidFill>
                <a:schemeClr val="tx1"/>
              </a:solidFill>
              <a:effectLst/>
              <a:latin typeface="Calibri"/>
              <a:ea typeface="Calibri"/>
              <a:cs typeface="Calibri"/>
              <a:sym typeface="Calibri"/>
            </a:endParaRPr>
          </a:p>
          <a:p>
            <a:pPr algn="r"/>
            <a:endParaRPr lang="ku-Arab-IQ" sz="1200" b="0" i="0" u="none" strike="noStrike" kern="1200" cap="none" dirty="0">
              <a:solidFill>
                <a:schemeClr val="tx1"/>
              </a:solidFill>
              <a:effectLst/>
              <a:latin typeface="Calibri"/>
              <a:ea typeface="Calibri"/>
              <a:cs typeface="Calibri"/>
              <a:sym typeface="Calibri"/>
            </a:endParaRPr>
          </a:p>
          <a:p>
            <a:pPr algn="r"/>
            <a:r>
              <a:rPr lang="ku-Arab-IQ" sz="1200" b="0" i="0" u="none" strike="noStrike" kern="1200" cap="none" dirty="0">
                <a:solidFill>
                  <a:schemeClr val="tx1"/>
                </a:solidFill>
                <a:effectLst/>
                <a:latin typeface="Calibri"/>
                <a:ea typeface="Calibri"/>
                <a:cs typeface="Calibri"/>
                <a:sym typeface="Calibri"/>
              </a:rPr>
              <a:t>(ناڕەزایەتی بۆ مافەکانی ژنان، ئیندۆنیزیا)</a:t>
            </a:r>
            <a:endParaRPr lang="sv-SE" sz="1200" b="0" i="0" u="none" strike="noStrike" kern="1200" cap="none" dirty="0">
              <a:solidFill>
                <a:schemeClr val="tx1"/>
              </a:solidFill>
              <a:effectLst/>
              <a:latin typeface="Calibri"/>
              <a:ea typeface="Calibri"/>
              <a:cs typeface="Calibri"/>
              <a:sym typeface="Calibri"/>
            </a:endParaRPr>
          </a:p>
          <a:p>
            <a:pPr algn="r"/>
            <a:r>
              <a:rPr lang="en-GB" sz="1200" b="0" i="0" u="none" strike="noStrike" kern="1200" cap="none" dirty="0">
                <a:solidFill>
                  <a:schemeClr val="tx1"/>
                </a:solidFill>
                <a:effectLst/>
                <a:latin typeface="Calibri"/>
                <a:ea typeface="Calibri"/>
                <a:cs typeface="Calibri"/>
                <a:sym typeface="Calibri"/>
              </a:rPr>
              <a:t> </a:t>
            </a:r>
            <a:endParaRPr lang="sv-SE" sz="1200" b="0" i="0" u="none" strike="noStrike" kern="1200" cap="none" dirty="0">
              <a:solidFill>
                <a:schemeClr val="tx1"/>
              </a:solidFill>
              <a:effectLst/>
              <a:latin typeface="Calibri"/>
              <a:ea typeface="Calibri"/>
              <a:cs typeface="Calibri"/>
              <a:sym typeface="Calibri"/>
            </a:endParaRPr>
          </a:p>
        </p:txBody>
      </p:sp>
      <p:sp>
        <p:nvSpPr>
          <p:cNvPr id="615" name="Google Shape;615;p6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616" name="Google Shape;616;p6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617" name="Google Shape;617;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a:r>
              <a:rPr lang="ku-Arab-IQ" sz="1200" b="0" i="0" u="none" strike="noStrike" kern="1200" cap="none" dirty="0">
                <a:solidFill>
                  <a:schemeClr val="tx1"/>
                </a:solidFill>
                <a:effectLst/>
                <a:latin typeface="Calibri"/>
                <a:ea typeface="Calibri"/>
                <a:cs typeface="Calibri"/>
                <a:sym typeface="Calibri"/>
              </a:rPr>
              <a:t>سڵایدی ٦١-٦٣ چیرۆکی پیتەر دەردەخات، بۆ سەرنجەکانی کۆتایی دانیشتنەکە بەکارهێنراوە. </a:t>
            </a:r>
          </a:p>
          <a:p>
            <a:pPr algn="r"/>
            <a:endParaRPr lang="sv-SE" sz="1200" b="0" i="0" u="none" strike="noStrike" kern="1200" cap="none" dirty="0">
              <a:solidFill>
                <a:schemeClr val="tx1"/>
              </a:solidFill>
              <a:effectLst/>
              <a:latin typeface="Calibri"/>
              <a:ea typeface="Calibri"/>
              <a:cs typeface="Calibri"/>
              <a:sym typeface="Calibri"/>
            </a:endParaRPr>
          </a:p>
          <a:p>
            <a:pPr algn="r" rtl="1"/>
            <a:r>
              <a:rPr lang="ku-Arab-IQ" sz="1200" b="1" i="0" u="none" strike="noStrike" kern="1200" cap="none" dirty="0">
                <a:solidFill>
                  <a:schemeClr val="tx1"/>
                </a:solidFill>
                <a:effectLst/>
                <a:latin typeface="Calibri"/>
                <a:ea typeface="Calibri"/>
                <a:cs typeface="Calibri"/>
                <a:sym typeface="Calibri"/>
              </a:rPr>
              <a:t>چیرۆکی پیتەر، پاکستان</a:t>
            </a:r>
            <a:endParaRPr lang="sv-SE" sz="1200" b="1" i="0" u="none" strike="noStrike" kern="1200" cap="none" dirty="0">
              <a:solidFill>
                <a:schemeClr val="tx1"/>
              </a:solidFill>
              <a:effectLst/>
              <a:latin typeface="Calibri"/>
              <a:ea typeface="Calibri"/>
              <a:cs typeface="Calibri"/>
              <a:sym typeface="Calibri"/>
            </a:endParaRPr>
          </a:p>
          <a:p>
            <a:pPr algn="r" rtl="1"/>
            <a:endParaRPr lang="en-US" sz="1200" b="0" i="0" u="none" strike="noStrike" kern="1200" cap="none" dirty="0">
              <a:solidFill>
                <a:schemeClr val="tx1"/>
              </a:solidFill>
              <a:effectLst/>
              <a:latin typeface="Calibri"/>
              <a:ea typeface="Calibri"/>
              <a:cs typeface="Calibri"/>
              <a:sym typeface="Calibri"/>
            </a:endParaRPr>
          </a:p>
          <a:p>
            <a:pPr algn="r" rtl="1">
              <a:lnSpc>
                <a:spcPct val="107000"/>
              </a:lnSpc>
              <a:spcAft>
                <a:spcPts val="800"/>
              </a:spcAft>
              <a:buNone/>
            </a:pPr>
            <a:r>
              <a:rPr lang="ku-Arab-IQ" sz="1200" b="0" i="0" u="none" strike="noStrike" kern="1200" cap="none" dirty="0">
                <a:solidFill>
                  <a:schemeClr val="tx1"/>
                </a:solidFill>
                <a:effectLst/>
                <a:latin typeface="Calibri"/>
                <a:ea typeface="Calibri"/>
                <a:cs typeface="Calibri"/>
                <a:sym typeface="Calibri"/>
              </a:rPr>
              <a:t>پیتەر کوڕێکی گەنجە، هاوکاریی گۆڕانکاریی لە کۆمەڵگایەکی مەسیحیدا لە کۆت لاخپات کردووە، کە ناوچەیەکی زۆرینە موسوڵمانە لە شاری لاهۆر، پاکستان. هەموو بەیانییەک، پیتەر ڕۆژەکەی بە سەیرکردنی ڕێوڕەسمێکی ئایینی دەست پێ دەکات کە لە لایەن مامۆستایەکی ئایینییەوە لە وێستگەیەکی تەلەفزیۆنی مەسیحی ناوخۆییەوە پێشکەش دەکرێت. پیتەر دەڵێت "کاتی زۆرم نییە بۆ خوێندنەوەی کتێبی پیرۆز یان بەشداریی لە گرووپی خوێندنی کتێبی پیرۆز، بەڵام سەیرکردنی ئەم ڕێوڕەسمە ئایینییە ڕێگەیەکەی ناوازەیە بۆ من تا ڕۆژەکەم دەست پێ بکەم”</a:t>
            </a:r>
            <a:r>
              <a:rPr lang="sv-SE" sz="1200" b="0" i="0" u="none" strike="noStrike" kern="1200" cap="none" dirty="0">
                <a:solidFill>
                  <a:schemeClr val="tx1"/>
                </a:solidFill>
                <a:effectLst/>
                <a:latin typeface="Calibri"/>
                <a:ea typeface="Calibri"/>
                <a:cs typeface="Calibri"/>
                <a:sym typeface="Calibri"/>
              </a:rPr>
              <a:t>.</a:t>
            </a:r>
          </a:p>
          <a:p>
            <a:pPr algn="r" rtl="1">
              <a:lnSpc>
                <a:spcPct val="107000"/>
              </a:lnSpc>
              <a:spcAft>
                <a:spcPts val="800"/>
              </a:spcAft>
              <a:buNone/>
            </a:pP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25" name="Google Shape;625;p6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626" name="Google Shape;626;p6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627" name="Google Shape;627;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4" name="Google Shape;634;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بەیانییەک، پەخشی کەناڵە مەسیحییەکە وەستا. سەرەتا پیتەر وای دانا کێشەیەکی تەکنیکی بێت. کاتێک هێشتا کەناڵەکە بۆ هەفتەیەک پەخشی نەدەکرد، پیتەر و کۆمەڵێک بینەری ئاسایی ناوچەکە ڕۆیشتنە لای مامۆستای ئایینیی کەناڵەکە؛ پێی گوتن کەناڵەکە لە ناوچەکانی تردا پەخشی ئاسایی خۆی دەکات.</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پاش لێکۆڵینەوە، بۆیان دەرکەوت کە مەلایەکی مزگەوتە ناوخۆییەکە لەگەڵ وەستایەکدا ڕێککەوتوون تا کێبڵی کەناڵەکە لە ناوچەکەدا ببڕن، لەبەر ئەوەی (زانا ئایینیی)ـە ناوخۆییەکە، بە کەناڵێکی ڕاگەیاندنی مەسیحییەتی دەزانی.</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پیتەر گوتی "ئێستا دەتوانی وێنای بکەیت کە چەندە سەرمان سوڕماوە، ئێمە لە نزیکەوە لەگەڵ دراوسێ موسوڵمانەکانمان دەژین و هێشتاش هیچ کێشەیەکمان لەگەڵیاندا نییە".</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35" name="Google Shape;635;p6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636" name="Google Shape;636;p6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637" name="Google Shape;637;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گرووپەکە زانیان کە دۆخەکە هەستیارە، بۆیە پەیوەندییان بە ڕێکخراوێکی کاسۆلیکی نیشتیمانییەوە کرد بۆ وەرگرتنی ئامۆژگاری و زانیاریی. دوابەدوای ئەم ئامۆژگارییە، سەرەتا پەیوەندییان بە کارەباچییەکەوە کرد. ئەو هیچ لارییەکی لە چاککردنەوەی پەخشەکە نەبوو، بەڵام گوتی ئەو ناتوانێت دژی مەلاکە کار بکات. بۆیە گرووپەکە بڕیاریاندا گفتوگۆ لەگەڵ مامۆستا ئایینییەکەدا بکەن. </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نوێنەری گرووپەکە زیاتر لە سێ کاتژمێر هەوڵی دا مامۆستا ئایینییەکە ڕازی بکات تا پەخشی کەناڵەکە چاک بکەنەوە، بەڵام سەرکەوتوو نەبوو. ڕۆژی دواتر، نوێنەرەکە دووبارە هەوڵی دایەوە و دەربارەی مافەکانی مرۆڤ، ئازادیی ئایین یان باوەڕ و ئەو مافانەی لەڕێی دەستووری پاکستانەوە بە هەموو هاوڵاتییەک دەدرێن، لەگەڵ مامۆستا ئایینییەکەدا دوا. پاش ڕۆژێکی دوورودرێژ لە بیرکردنەوەی ژیرانە، مەلایەکە بە چاککردنەوەی پەخشی کەناڵەکە ڕەزامەند بوو، بەڵام داوای کرد بینەرە مەسیحییەکان دەنگی بڵندگۆی تەلەفزیۆنەکەیان کەم بکەن لە کاتی نوێژی موسوڵماناندا، تاوەکوو دراوسێکانیان لە کاتی نوێژدا بێزار نەکەن.</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پیتەر گوتی "ئێمە زۆر دڵخۆش بووین!" "هەرچەندە بۆ هەندێک کەس ئەوە تەنیا پەخشێکی تەلەفزیۆنییە، بەڵام بۆ ژیانی ئێمە وەک مەسیحییەک، بەشێکی زۆر گرنگە".</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r>
              <a:rPr lang="ku-Arab-IQ" sz="1200" b="0" i="0" u="none" strike="noStrike" kern="1200" cap="none" dirty="0">
                <a:solidFill>
                  <a:schemeClr val="tx1"/>
                </a:solidFill>
                <a:effectLst/>
                <a:latin typeface="Calibri"/>
                <a:ea typeface="Calibri"/>
                <a:cs typeface="Calibri"/>
                <a:sym typeface="Calibri"/>
              </a:rPr>
              <a:t> </a:t>
            </a:r>
            <a:endParaRPr lang="en-US" sz="1200" b="0" i="0" u="none" strike="noStrike" kern="1200" cap="none" dirty="0">
              <a:solidFill>
                <a:schemeClr val="tx1"/>
              </a:solidFill>
              <a:effectLst/>
              <a:latin typeface="Calibri"/>
              <a:ea typeface="Calibri"/>
              <a:cs typeface="Calibri"/>
              <a:sym typeface="Calibri"/>
            </a:endParaRPr>
          </a:p>
        </p:txBody>
      </p:sp>
      <p:sp>
        <p:nvSpPr>
          <p:cNvPr id="644" name="Google Shape;644;p6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645" name="Google Shape;645;p6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646" name="Google Shape;646;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3" name="Google Shape;653;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4" name="Google Shape;654;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64</a:t>
            </a:fld>
            <a:endParaRPr/>
          </a:p>
        </p:txBody>
      </p:sp>
      <p:sp>
        <p:nvSpPr>
          <p:cNvPr id="655" name="Google Shape;655;p6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656" name="Google Shape;656;p6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kern="1200" cap="none" dirty="0">
                <a:solidFill>
                  <a:schemeClr val="tx1"/>
                </a:solidFill>
                <a:effectLst/>
                <a:latin typeface="Calibri"/>
                <a:ea typeface="Calibri"/>
                <a:cs typeface="Calibri"/>
                <a:sym typeface="Calibri"/>
              </a:rPr>
              <a:t>هەرچەندە گوندنشینەکانی گوندی تەپڵ، هەفتانە بۆ فرۆشتنی کاڵاکانیان دەچوونە بازاڕی گوندی شمشاڵ، بەڵام خەڵکی ئەو دوو گوندە تێکەڵ نەدەبوون. تەپڵلێدان لە بازاڕدا قەدەغە بوو. زۆر خاوەن کۆشکی گوندی شمشاڵ ڕەتیان کردەوە شمەکەکانیان بە تەپڵلێدەرەکان بفرۆشن و تەپڵلێدەرەکان لە گوندنشینانی گوندی شمشاڵ ناڕازی بوون.</a:t>
            </a:r>
            <a:endParaRPr lang="en-US" sz="1200" b="0" i="0" u="none" strike="noStrike" kern="1200" cap="none" dirty="0">
              <a:solidFill>
                <a:schemeClr val="tx1"/>
              </a:solidFill>
              <a:effectLst/>
              <a:latin typeface="Calibri"/>
              <a:ea typeface="Calibri"/>
              <a:cs typeface="Calibri"/>
              <a:sym typeface="Calibri"/>
            </a:endParaRPr>
          </a:p>
        </p:txBody>
      </p:sp>
      <p:sp>
        <p:nvSpPr>
          <p:cNvPr id="111" name="Google Shape;111;p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12" name="Google Shape;112;p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13" name="Google Shape;11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kern="1200" cap="none" dirty="0">
                <a:solidFill>
                  <a:schemeClr val="tx1"/>
                </a:solidFill>
                <a:effectLst/>
                <a:latin typeface="Calibri"/>
                <a:ea typeface="Calibri"/>
                <a:cs typeface="Calibri"/>
                <a:sym typeface="Calibri"/>
              </a:rPr>
              <a:t>کچێکی گەنجی تاقانە بە ناوی زیانا لە گوندی شمشاڵ دەژیا. کونجکۆڵی و میهرەبانییەکەی وایکردبوو هەمووان خۆشیان بوێت. کاتێک تەمەنی ١٠ ساڵان بوو، باوکی نەخۆش کەوت. ڕۆژێکیان، باوکی بانگی کردە لای خۆی، "کچە ئازیزەکەم، من هێندەم نەماوە لە ژیان. شمشاڵەکەم هەڵگرە و بیکە ملت، بەم شێوەیە هەمیشە پێکەوە دەبین" زیانا زۆر دڵتەنگ بوو؛ بۆ کچان نەریت نەبوو شمشاڵ هەڵگرن، بەڵام هەر زوو پرسیاری لە خۆی کرد، "بۆچی نابێ ڕێگەم پێ بدرێت شمشاڵ بژەنم؟ شەوێکیان باوکی مرد، زیانا شمشاڵەکەی هەڵگرت و لە ملی کرد.</a:t>
            </a:r>
            <a:endParaRPr lang="en-US" sz="1200" b="0" i="0" u="none" strike="noStrike" kern="1200" cap="none" dirty="0">
              <a:solidFill>
                <a:schemeClr val="tx1"/>
              </a:solidFill>
              <a:effectLst/>
              <a:latin typeface="Calibri"/>
              <a:ea typeface="Calibri"/>
              <a:cs typeface="Calibri"/>
              <a:sym typeface="Calibri"/>
            </a:endParaRPr>
          </a:p>
        </p:txBody>
      </p:sp>
      <p:sp>
        <p:nvSpPr>
          <p:cNvPr id="119" name="Google Shape;119;p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20" name="Google Shape;120;p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21" name="Google Shape;12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ku-Arab-IQ" sz="1200" b="0" i="0" u="none" strike="noStrike" kern="1200" cap="none" dirty="0">
                <a:solidFill>
                  <a:schemeClr val="tx1"/>
                </a:solidFill>
                <a:effectLst/>
                <a:latin typeface="Calibri"/>
                <a:ea typeface="Calibri"/>
                <a:cs typeface="Calibri"/>
                <a:sym typeface="Calibri"/>
              </a:rPr>
              <a:t>کاتێک زیانا گەورە بوو، یارمەتی دایکی دەدا لە چاندنی سەوزە تا بتوانن لە کۆشکەکەی</a:t>
            </a:r>
            <a:r>
              <a:rPr lang="sv-SE" sz="1200" b="0" i="0" u="none" strike="noStrike" kern="1200" cap="none" dirty="0">
                <a:solidFill>
                  <a:schemeClr val="tx1"/>
                </a:solidFill>
                <a:effectLst/>
                <a:latin typeface="Calibri"/>
                <a:ea typeface="Calibri"/>
                <a:cs typeface="Calibri"/>
                <a:sym typeface="Calibri"/>
              </a:rPr>
              <a:t> </a:t>
            </a:r>
            <a:r>
              <a:rPr lang="ku-Arab-IQ" sz="1200" b="0" i="0" u="none" strike="noStrike" kern="1200" cap="none" dirty="0">
                <a:solidFill>
                  <a:schemeClr val="tx1"/>
                </a:solidFill>
                <a:effectLst/>
                <a:latin typeface="Calibri"/>
                <a:ea typeface="Calibri"/>
                <a:cs typeface="Calibri"/>
                <a:sym typeface="Calibri"/>
              </a:rPr>
              <a:t>خۆیاندا بیفرۆشن. هەرچەندە ئەو کەسێکی ئازا و میرهرەبان بوو، بەڵام خەڵکی گوندەکەی زیانا زۆر جار بەهۆی شمشاڵەکەی ملییەوە گاڵتەیان پێ دەکرد. هەندێک جار هەوڵیاندەدا ڕازی بکەن تاوەکوو شمشاڵەکە دابنێت، بەڵام ئەو ڕەتی دەکردەوە. هەر کە دەرفەتێکی هەبووایە، زیانا دەچووە دارستان تا شمشاڵەکەی باوکی بژەنێت</a:t>
            </a:r>
            <a:r>
              <a:rPr lang="sv-SE" sz="1200" b="0" i="0" u="none" strike="noStrike" kern="1200" cap="none" dirty="0">
                <a:solidFill>
                  <a:schemeClr val="tx1"/>
                </a:solidFill>
                <a:effectLst/>
                <a:latin typeface="Calibri"/>
                <a:ea typeface="Calibri"/>
                <a:cs typeface="Calibri"/>
                <a:sym typeface="Calibri"/>
              </a:rPr>
              <a:t>.</a:t>
            </a:r>
            <a:endParaRPr lang="en-US" sz="1200" b="0" i="0" u="none" strike="noStrike" kern="1200" cap="none" dirty="0">
              <a:solidFill>
                <a:schemeClr val="tx1"/>
              </a:solidFill>
              <a:effectLst/>
              <a:latin typeface="Calibri"/>
              <a:ea typeface="Calibri"/>
              <a:cs typeface="Calibri"/>
              <a:sym typeface="Calibri"/>
            </a:endParaRPr>
          </a:p>
        </p:txBody>
      </p:sp>
      <p:sp>
        <p:nvSpPr>
          <p:cNvPr id="127" name="Google Shape;127;p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28" name="Google Shape;128;p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29" name="Google Shape;12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orbNY">
  <p:cSld name="ForbNY">
    <p:bg>
      <p:bgPr>
        <a:solidFill>
          <a:srgbClr val="F3E5D1"/>
        </a:solidFill>
        <a:effectLst/>
      </p:bgPr>
    </p:bg>
    <p:spTree>
      <p:nvGrpSpPr>
        <p:cNvPr id="1"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p:cSld name="Rubrik och innehåll">
    <p:spTree>
      <p:nvGrpSpPr>
        <p:cNvPr id="1" name="Shape 17"/>
        <p:cNvGrpSpPr/>
        <p:nvPr/>
      </p:nvGrpSpPr>
      <p:grpSpPr>
        <a:xfrm>
          <a:off x="0" y="0"/>
          <a:ext cx="0" cy="0"/>
          <a:chOff x="0" y="0"/>
          <a:chExt cx="0" cy="0"/>
        </a:xfrm>
      </p:grpSpPr>
      <p:sp>
        <p:nvSpPr>
          <p:cNvPr id="18" name="Google Shape;18;p67"/>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npassad layout">
  <p:cSld name="Anpassad layout">
    <p:spTree>
      <p:nvGrpSpPr>
        <p:cNvPr id="1" name="Shape 19"/>
        <p:cNvGrpSpPr/>
        <p:nvPr/>
      </p:nvGrpSpPr>
      <p:grpSpPr>
        <a:xfrm>
          <a:off x="0" y="0"/>
          <a:ext cx="0" cy="0"/>
          <a:chOff x="0" y="0"/>
          <a:chExt cx="0" cy="0"/>
        </a:xfrm>
      </p:grpSpPr>
      <p:sp>
        <p:nvSpPr>
          <p:cNvPr id="20" name="Google Shape;20;p68"/>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68"/>
          <p:cNvSpPr txBox="1">
            <a:spLocks noGrp="1"/>
          </p:cNvSpPr>
          <p:nvPr>
            <p:ph type="body" idx="1"/>
          </p:nvPr>
        </p:nvSpPr>
        <p:spPr>
          <a:xfrm>
            <a:off x="838200" y="2266949"/>
            <a:ext cx="10515600" cy="39100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om">
  <p:cSld name="Tom">
    <p:spTree>
      <p:nvGrpSpPr>
        <p:cNvPr id="1" name="Shape 28"/>
        <p:cNvGrpSpPr/>
        <p:nvPr/>
      </p:nvGrpSpPr>
      <p:grpSpPr>
        <a:xfrm>
          <a:off x="0" y="0"/>
          <a:ext cx="0" cy="0"/>
          <a:chOff x="0" y="0"/>
          <a:chExt cx="0" cy="0"/>
        </a:xfrm>
      </p:grpSpPr>
      <p:sp>
        <p:nvSpPr>
          <p:cNvPr id="29" name="Google Shape;29;p70"/>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3_Rubrik och lodrät text">
  <p:cSld name="13_Rubrik och lodrät text">
    <p:spTree>
      <p:nvGrpSpPr>
        <p:cNvPr id="1" name="Shape 3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Rubrik och lodrät text">
  <p:cSld name="3_Rubrik och lodrät text">
    <p:spTree>
      <p:nvGrpSpPr>
        <p:cNvPr id="1" name="Shape 35"/>
        <p:cNvGrpSpPr/>
        <p:nvPr/>
      </p:nvGrpSpPr>
      <p:grpSpPr>
        <a:xfrm>
          <a:off x="0" y="0"/>
          <a:ext cx="0" cy="0"/>
          <a:chOff x="0" y="0"/>
          <a:chExt cx="0" cy="0"/>
        </a:xfrm>
      </p:grpSpPr>
      <p:sp>
        <p:nvSpPr>
          <p:cNvPr id="36" name="Google Shape;36;p73"/>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Anpassad layout">
  <p:cSld name="1_Anpassad layout">
    <p:spTree>
      <p:nvGrpSpPr>
        <p:cNvPr id="1" name="Shape 44"/>
        <p:cNvGrpSpPr/>
        <p:nvPr/>
      </p:nvGrpSpPr>
      <p:grpSpPr>
        <a:xfrm>
          <a:off x="0" y="0"/>
          <a:ext cx="0" cy="0"/>
          <a:chOff x="0" y="0"/>
          <a:chExt cx="0" cy="0"/>
        </a:xfrm>
      </p:grpSpPr>
      <p:sp>
        <p:nvSpPr>
          <p:cNvPr id="45" name="Google Shape;45;p75"/>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Anpassad layout">
  <p:cSld name="2_Anpassad layout">
    <p:spTree>
      <p:nvGrpSpPr>
        <p:cNvPr id="1" name="Shape 53"/>
        <p:cNvGrpSpPr/>
        <p:nvPr/>
      </p:nvGrpSpPr>
      <p:grpSpPr>
        <a:xfrm>
          <a:off x="0" y="0"/>
          <a:ext cx="0" cy="0"/>
          <a:chOff x="0" y="0"/>
          <a:chExt cx="0" cy="0"/>
        </a:xfrm>
      </p:grpSpPr>
      <p:sp>
        <p:nvSpPr>
          <p:cNvPr id="54" name="Google Shape;54;p77"/>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9"/>
        <p:cNvGrpSpPr/>
        <p:nvPr/>
      </p:nvGrpSpPr>
      <p:grpSpPr>
        <a:xfrm>
          <a:off x="0" y="0"/>
          <a:ext cx="0" cy="0"/>
          <a:chOff x="0" y="0"/>
          <a:chExt cx="0" cy="0"/>
        </a:xfrm>
      </p:grpSpPr>
      <p:sp>
        <p:nvSpPr>
          <p:cNvPr id="10" name="Google Shape;10;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ar-SA"/>
              <a:t>‹#›</a:t>
            </a:fld>
            <a:endParaRPr/>
          </a:p>
        </p:txBody>
      </p:sp>
      <p:pic>
        <p:nvPicPr>
          <p:cNvPr id="15" name="Google Shape;15;p65"/>
          <p:cNvPicPr preferRelativeResize="0"/>
          <p:nvPr/>
        </p:nvPicPr>
        <p:blipFill rotWithShape="1">
          <a:blip r:embed="rId5">
            <a:alphaModFix/>
          </a:blip>
          <a:srcRect/>
          <a:stretch/>
        </p:blipFill>
        <p:spPr>
          <a:xfrm>
            <a:off x="-1810" y="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sp>
        <p:nvSpPr>
          <p:cNvPr id="23" name="Google Shape;23;p6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ar-SA"/>
              <a:t>‹#›</a:t>
            </a:fld>
            <a:endParaRPr/>
          </a:p>
        </p:txBody>
      </p:sp>
      <p:pic>
        <p:nvPicPr>
          <p:cNvPr id="26" name="Google Shape;26;p69"/>
          <p:cNvPicPr preferRelativeResize="0"/>
          <p:nvPr/>
        </p:nvPicPr>
        <p:blipFill rotWithShape="1">
          <a:blip r:embed="rId4">
            <a:alphaModFix/>
          </a:blip>
          <a:srcRect/>
          <a:stretch/>
        </p:blipFill>
        <p:spPr>
          <a:xfrm>
            <a:off x="-1810" y="0"/>
            <a:ext cx="12192000" cy="228600"/>
          </a:xfrm>
          <a:prstGeom prst="rect">
            <a:avLst/>
          </a:prstGeom>
          <a:noFill/>
          <a:ln>
            <a:noFill/>
          </a:ln>
        </p:spPr>
      </p:pic>
      <p:sp>
        <p:nvSpPr>
          <p:cNvPr id="27" name="Google Shape;27;p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31"/>
        <p:cNvGrpSpPr/>
        <p:nvPr/>
      </p:nvGrpSpPr>
      <p:grpSpPr>
        <a:xfrm>
          <a:off x="0" y="0"/>
          <a:ext cx="0" cy="0"/>
          <a:chOff x="0" y="0"/>
          <a:chExt cx="0" cy="0"/>
        </a:xfrm>
      </p:grpSpPr>
      <p:sp>
        <p:nvSpPr>
          <p:cNvPr id="32" name="Google Shape;32;p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7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4" name="Google Shape;34;p72"/>
          <p:cNvPicPr preferRelativeResize="0"/>
          <p:nvPr/>
        </p:nvPicPr>
        <p:blipFill rotWithShape="1">
          <a:blip r:embed="rId3">
            <a:alphaModFix/>
          </a:blip>
          <a:srcRect/>
          <a:stretch/>
        </p:blipFill>
        <p:spPr>
          <a:xfrm>
            <a:off x="-1810" y="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37"/>
        <p:cNvGrpSpPr/>
        <p:nvPr/>
      </p:nvGrpSpPr>
      <p:grpSpPr>
        <a:xfrm>
          <a:off x="0" y="0"/>
          <a:ext cx="0" cy="0"/>
          <a:chOff x="0" y="0"/>
          <a:chExt cx="0" cy="0"/>
        </a:xfrm>
      </p:grpSpPr>
      <p:sp>
        <p:nvSpPr>
          <p:cNvPr id="38" name="Google Shape;38;p7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7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ar-SA"/>
              <a:t>‹#›</a:t>
            </a:fld>
            <a:endParaRPr/>
          </a:p>
        </p:txBody>
      </p:sp>
      <p:pic>
        <p:nvPicPr>
          <p:cNvPr id="43" name="Google Shape;43;p74"/>
          <p:cNvPicPr preferRelativeResize="0"/>
          <p:nvPr/>
        </p:nvPicPr>
        <p:blipFill rotWithShape="1">
          <a:blip r:embed="rId3">
            <a:alphaModFix/>
          </a:blip>
          <a:srcRect/>
          <a:stretch/>
        </p:blipFill>
        <p:spPr>
          <a:xfrm>
            <a:off x="-1810" y="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46"/>
        <p:cNvGrpSpPr/>
        <p:nvPr/>
      </p:nvGrpSpPr>
      <p:grpSpPr>
        <a:xfrm>
          <a:off x="0" y="0"/>
          <a:ext cx="0" cy="0"/>
          <a:chOff x="0" y="0"/>
          <a:chExt cx="0" cy="0"/>
        </a:xfrm>
      </p:grpSpPr>
      <p:sp>
        <p:nvSpPr>
          <p:cNvPr id="47" name="Google Shape;47;p7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7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ar-SA"/>
              <a:t>‹#›</a:t>
            </a:fld>
            <a:endParaRPr/>
          </a:p>
        </p:txBody>
      </p:sp>
      <p:pic>
        <p:nvPicPr>
          <p:cNvPr id="52" name="Google Shape;52;p76"/>
          <p:cNvPicPr preferRelativeResize="0"/>
          <p:nvPr/>
        </p:nvPicPr>
        <p:blipFill rotWithShape="1">
          <a:blip r:embed="rId3">
            <a:alphaModFix/>
          </a:blip>
          <a:srcRect/>
          <a:stretch/>
        </p:blipFill>
        <p:spPr>
          <a:xfrm>
            <a:off x="-1810" y="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1.png"/><Relationship Id="rId4" Type="http://schemas.openxmlformats.org/officeDocument/2006/relationships/image" Target="../media/image26.png"/><Relationship Id="rId9"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4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52.jp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53.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55.jp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56.jpg"/></Relationships>
</file>

<file path=ppt/slides/_rels/slide53.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58.jp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59.jpg"/></Relationships>
</file>

<file path=ppt/slides/_rels/slide56.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61.jp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62.jpg"/></Relationships>
</file>

<file path=ppt/slides/_rels/slide5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64.jp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65.jpg"/></Relationships>
</file>

<file path=ppt/slides/_rels/slide62.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67.jp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Shape 61"/>
        <p:cNvGrpSpPr/>
        <p:nvPr/>
      </p:nvGrpSpPr>
      <p:grpSpPr>
        <a:xfrm>
          <a:off x="0" y="0"/>
          <a:ext cx="0" cy="0"/>
          <a:chOff x="0" y="0"/>
          <a:chExt cx="0" cy="0"/>
        </a:xfrm>
      </p:grpSpPr>
      <p:pic>
        <p:nvPicPr>
          <p:cNvPr id="62" name="Google Shape;62;p1"/>
          <p:cNvPicPr preferRelativeResize="0"/>
          <p:nvPr/>
        </p:nvPicPr>
        <p:blipFill rotWithShape="1">
          <a:blip r:embed="rId3">
            <a:alphaModFix/>
          </a:blip>
          <a:srcRect/>
          <a:stretch/>
        </p:blipFill>
        <p:spPr>
          <a:xfrm>
            <a:off x="5109028" y="5282109"/>
            <a:ext cx="1973944" cy="1307738"/>
          </a:xfrm>
          <a:prstGeom prst="rect">
            <a:avLst/>
          </a:prstGeom>
          <a:noFill/>
          <a:ln>
            <a:noFill/>
          </a:ln>
        </p:spPr>
      </p:pic>
      <p:pic>
        <p:nvPicPr>
          <p:cNvPr id="64" name="Google Shape;64;p1" descr="En bild som visar text, clipart&#10;&#10;Automatiskt genererad beskrivning"/>
          <p:cNvPicPr preferRelativeResize="0"/>
          <p:nvPr/>
        </p:nvPicPr>
        <p:blipFill rotWithShape="1">
          <a:blip r:embed="rId4">
            <a:alphaModFix/>
          </a:blip>
          <a:srcRect/>
          <a:stretch/>
        </p:blipFill>
        <p:spPr>
          <a:xfrm>
            <a:off x="3144976" y="3192435"/>
            <a:ext cx="5905500" cy="1346200"/>
          </a:xfrm>
          <a:prstGeom prst="rect">
            <a:avLst/>
          </a:prstGeom>
          <a:noFill/>
          <a:ln>
            <a:noFill/>
          </a:ln>
        </p:spPr>
      </p:pic>
      <p:sp>
        <p:nvSpPr>
          <p:cNvPr id="3" name="textruta 8">
            <a:extLst>
              <a:ext uri="{FF2B5EF4-FFF2-40B4-BE49-F238E27FC236}">
                <a16:creationId xmlns:a16="http://schemas.microsoft.com/office/drawing/2014/main" id="{9A006810-E92F-CA0F-C50D-A3AED14CE29C}"/>
              </a:ext>
            </a:extLst>
          </p:cNvPr>
          <p:cNvSpPr txBox="1"/>
          <p:nvPr/>
        </p:nvSpPr>
        <p:spPr>
          <a:xfrm>
            <a:off x="0" y="881174"/>
            <a:ext cx="12192000" cy="1575368"/>
          </a:xfrm>
          <a:prstGeom prst="rect">
            <a:avLst/>
          </a:prstGeom>
          <a:noFill/>
        </p:spPr>
        <p:txBody>
          <a:bodyPr wrap="square" rtlCol="0">
            <a:spAutoFit/>
          </a:bodyPr>
          <a:lstStyle/>
          <a:p>
            <a:pPr algn="ctr">
              <a:lnSpc>
                <a:spcPct val="150000"/>
              </a:lnSpc>
            </a:pPr>
            <a:r>
              <a:rPr lang="ku-Arab-IQ" sz="7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کۆرسی </a:t>
            </a:r>
            <a:r>
              <a:rPr lang="ku-Arab-IQ" sz="72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پێشەنگە</a:t>
            </a:r>
            <a:r>
              <a:rPr lang="ku-Arab-IQ" sz="7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ناوخۆییەکان</a:t>
            </a:r>
            <a:endParaRPr lang="sv-SE" sz="7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38"/>
        <p:cNvGrpSpPr/>
        <p:nvPr/>
      </p:nvGrpSpPr>
      <p:grpSpPr>
        <a:xfrm>
          <a:off x="0" y="0"/>
          <a:ext cx="0" cy="0"/>
          <a:chOff x="0" y="0"/>
          <a:chExt cx="0" cy="0"/>
        </a:xfrm>
      </p:grpSpPr>
      <p:pic>
        <p:nvPicPr>
          <p:cNvPr id="139" name="Google Shape;139;p10"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46"/>
        <p:cNvGrpSpPr/>
        <p:nvPr/>
      </p:nvGrpSpPr>
      <p:grpSpPr>
        <a:xfrm>
          <a:off x="0" y="0"/>
          <a:ext cx="0" cy="0"/>
          <a:chOff x="0" y="0"/>
          <a:chExt cx="0" cy="0"/>
        </a:xfrm>
      </p:grpSpPr>
      <p:pic>
        <p:nvPicPr>
          <p:cNvPr id="147" name="Google Shape;147;p11"/>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54"/>
        <p:cNvGrpSpPr/>
        <p:nvPr/>
      </p:nvGrpSpPr>
      <p:grpSpPr>
        <a:xfrm>
          <a:off x="0" y="0"/>
          <a:ext cx="0" cy="0"/>
          <a:chOff x="0" y="0"/>
          <a:chExt cx="0" cy="0"/>
        </a:xfrm>
      </p:grpSpPr>
      <p:pic>
        <p:nvPicPr>
          <p:cNvPr id="155" name="Google Shape;155;p12"/>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62"/>
        <p:cNvGrpSpPr/>
        <p:nvPr/>
      </p:nvGrpSpPr>
      <p:grpSpPr>
        <a:xfrm>
          <a:off x="0" y="0"/>
          <a:ext cx="0" cy="0"/>
          <a:chOff x="0" y="0"/>
          <a:chExt cx="0" cy="0"/>
        </a:xfrm>
      </p:grpSpPr>
      <p:pic>
        <p:nvPicPr>
          <p:cNvPr id="163" name="Google Shape;163;p13" descr="En bild som visar text, person&#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70"/>
        <p:cNvGrpSpPr/>
        <p:nvPr/>
      </p:nvGrpSpPr>
      <p:grpSpPr>
        <a:xfrm>
          <a:off x="0" y="0"/>
          <a:ext cx="0" cy="0"/>
          <a:chOff x="0" y="0"/>
          <a:chExt cx="0" cy="0"/>
        </a:xfrm>
      </p:grpSpPr>
      <p:pic>
        <p:nvPicPr>
          <p:cNvPr id="171" name="Google Shape;171;p14"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78"/>
        <p:cNvGrpSpPr/>
        <p:nvPr/>
      </p:nvGrpSpPr>
      <p:grpSpPr>
        <a:xfrm>
          <a:off x="0" y="0"/>
          <a:ext cx="0" cy="0"/>
          <a:chOff x="0" y="0"/>
          <a:chExt cx="0" cy="0"/>
        </a:xfrm>
      </p:grpSpPr>
      <p:pic>
        <p:nvPicPr>
          <p:cNvPr id="179" name="Google Shape;179;p15"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86"/>
        <p:cNvGrpSpPr/>
        <p:nvPr/>
      </p:nvGrpSpPr>
      <p:grpSpPr>
        <a:xfrm>
          <a:off x="0" y="0"/>
          <a:ext cx="0" cy="0"/>
          <a:chOff x="0" y="0"/>
          <a:chExt cx="0" cy="0"/>
        </a:xfrm>
      </p:grpSpPr>
      <p:pic>
        <p:nvPicPr>
          <p:cNvPr id="187" name="Google Shape;187;p16"/>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94"/>
        <p:cNvGrpSpPr/>
        <p:nvPr/>
      </p:nvGrpSpPr>
      <p:grpSpPr>
        <a:xfrm>
          <a:off x="0" y="0"/>
          <a:ext cx="0" cy="0"/>
          <a:chOff x="0" y="0"/>
          <a:chExt cx="0" cy="0"/>
        </a:xfrm>
      </p:grpSpPr>
      <p:pic>
        <p:nvPicPr>
          <p:cNvPr id="195" name="Google Shape;195;p17"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02"/>
        <p:cNvGrpSpPr/>
        <p:nvPr/>
      </p:nvGrpSpPr>
      <p:grpSpPr>
        <a:xfrm>
          <a:off x="0" y="0"/>
          <a:ext cx="0" cy="0"/>
          <a:chOff x="0" y="0"/>
          <a:chExt cx="0" cy="0"/>
        </a:xfrm>
      </p:grpSpPr>
      <p:pic>
        <p:nvPicPr>
          <p:cNvPr id="203" name="Google Shape;203;p18"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10"/>
        <p:cNvGrpSpPr/>
        <p:nvPr/>
      </p:nvGrpSpPr>
      <p:grpSpPr>
        <a:xfrm>
          <a:off x="0" y="0"/>
          <a:ext cx="0" cy="0"/>
          <a:chOff x="0" y="0"/>
          <a:chExt cx="0" cy="0"/>
        </a:xfrm>
      </p:grpSpPr>
      <p:pic>
        <p:nvPicPr>
          <p:cNvPr id="211" name="Google Shape;211;p19"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71"/>
        <p:cNvGrpSpPr/>
        <p:nvPr/>
      </p:nvGrpSpPr>
      <p:grpSpPr>
        <a:xfrm>
          <a:off x="0" y="0"/>
          <a:ext cx="0" cy="0"/>
          <a:chOff x="0" y="0"/>
          <a:chExt cx="0" cy="0"/>
        </a:xfrm>
      </p:grpSpPr>
      <p:sp>
        <p:nvSpPr>
          <p:cNvPr id="72" name="Google Shape;72;p2"/>
          <p:cNvSpPr txBox="1"/>
          <p:nvPr/>
        </p:nvSpPr>
        <p:spPr>
          <a:xfrm>
            <a:off x="0" y="792000"/>
            <a:ext cx="12192000" cy="3939500"/>
          </a:xfrm>
          <a:prstGeom prst="rect">
            <a:avLst/>
          </a:prstGeom>
          <a:noFill/>
          <a:ln>
            <a:noFill/>
          </a:ln>
        </p:spPr>
        <p:txBody>
          <a:bodyPr spcFirstLastPara="1" wrap="square" lIns="91425" tIns="45700" rIns="91425" bIns="45700" anchor="t" anchorCtr="0">
            <a:spAutoFit/>
          </a:bodyPr>
          <a:lstStyle/>
          <a:p>
            <a:pPr algn="ctr">
              <a:lnSpc>
                <a:spcPct val="150000"/>
              </a:lnSpc>
            </a:pPr>
            <a:r>
              <a:rPr lang="ku-Arab-IQ" sz="4400" spc="600" dirty="0">
                <a:solidFill>
                  <a:schemeClr val="bg1"/>
                </a:solidFill>
                <a:latin typeface="Calibri"/>
                <a:cs typeface="Calibri"/>
              </a:rPr>
              <a:t>دانیشتنی ٢</a:t>
            </a:r>
            <a:endParaRPr lang="sv-SE" sz="4400" spc="600" dirty="0">
              <a:solidFill>
                <a:schemeClr val="bg1"/>
              </a:solidFill>
              <a:latin typeface="Calibri"/>
              <a:cs typeface="Calibri"/>
            </a:endParaRPr>
          </a:p>
          <a:p>
            <a:pPr marL="0" marR="0" lvl="0" indent="0" algn="ctr" rtl="1">
              <a:spcBef>
                <a:spcPts val="0"/>
              </a:spcBef>
              <a:spcAft>
                <a:spcPts val="0"/>
              </a:spcAft>
              <a:buNone/>
            </a:pPr>
            <a:endParaRPr sz="1600" b="0" i="0" u="none" strike="noStrike" cap="none" dirty="0">
              <a:solidFill>
                <a:schemeClr val="lt1"/>
              </a:solidFill>
              <a:latin typeface="Calibri"/>
              <a:ea typeface="Calibri"/>
              <a:cs typeface="Calibri"/>
              <a:sym typeface="Calibri"/>
            </a:endParaRPr>
          </a:p>
          <a:p>
            <a:pPr algn="ctr"/>
            <a:r>
              <a:rPr lang="ku-Arab-IQ" sz="5400" dirty="0">
                <a:solidFill>
                  <a:schemeClr val="bg1"/>
                </a:solidFill>
                <a:latin typeface="Calibri"/>
                <a:cs typeface="Calibri"/>
              </a:rPr>
              <a:t>ناساندنی ئازادی بیرکردنەوە،</a:t>
            </a:r>
          </a:p>
          <a:p>
            <a:pPr algn="ctr"/>
            <a:r>
              <a:rPr lang="ku-Arab-IQ" sz="5400" dirty="0">
                <a:solidFill>
                  <a:schemeClr val="bg1"/>
                </a:solidFill>
                <a:latin typeface="Calibri"/>
                <a:cs typeface="Calibri"/>
              </a:rPr>
              <a:t> ویژدان، ئاین یان باوەڕ</a:t>
            </a:r>
            <a:r>
              <a:rPr lang="en-GB" sz="5400" dirty="0">
                <a:solidFill>
                  <a:schemeClr val="bg1"/>
                </a:solidFill>
                <a:latin typeface="Calibri"/>
                <a:cs typeface="Calibri"/>
              </a:rPr>
              <a:t>  </a:t>
            </a:r>
            <a:r>
              <a:rPr lang="sv-SE" sz="5400" dirty="0">
                <a:solidFill>
                  <a:schemeClr val="bg1"/>
                </a:solidFill>
                <a:latin typeface="Calibri"/>
                <a:cs typeface="Calibri"/>
              </a:rPr>
              <a:t>  </a:t>
            </a:r>
            <a:endParaRPr lang="sv-SE" sz="5400" dirty="0">
              <a:solidFill>
                <a:schemeClr val="bg1"/>
              </a:solidFill>
              <a:latin typeface="Calibri" panose="020F0502020204030204" pitchFamily="34" charset="0"/>
              <a:cs typeface="Calibri"/>
            </a:endParaRPr>
          </a:p>
          <a:p>
            <a:pPr marL="0" marR="0" lvl="0" indent="0" algn="ctr" rtl="0">
              <a:spcBef>
                <a:spcPts val="0"/>
              </a:spcBef>
              <a:spcAft>
                <a:spcPts val="0"/>
              </a:spcAft>
              <a:buNone/>
            </a:pPr>
            <a:endParaRPr sz="6000" b="0" i="0" u="none" strike="noStrike" cap="none" dirty="0">
              <a:solidFill>
                <a:schemeClr val="lt1"/>
              </a:solidFill>
              <a:latin typeface="Calibri"/>
              <a:ea typeface="Calibri"/>
              <a:cs typeface="Calibri"/>
              <a:sym typeface="Calibri"/>
            </a:endParaRPr>
          </a:p>
        </p:txBody>
      </p:sp>
      <p:pic>
        <p:nvPicPr>
          <p:cNvPr id="73" name="Google Shape;73;p2"/>
          <p:cNvPicPr preferRelativeResize="0"/>
          <p:nvPr/>
        </p:nvPicPr>
        <p:blipFill rotWithShape="1">
          <a:blip r:embed="rId3">
            <a:alphaModFix/>
          </a:blip>
          <a:srcRect/>
          <a:stretch/>
        </p:blipFill>
        <p:spPr>
          <a:xfrm>
            <a:off x="5205621" y="4262274"/>
            <a:ext cx="1777036" cy="179516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18"/>
        <p:cNvGrpSpPr/>
        <p:nvPr/>
      </p:nvGrpSpPr>
      <p:grpSpPr>
        <a:xfrm>
          <a:off x="0" y="0"/>
          <a:ext cx="0" cy="0"/>
          <a:chOff x="0" y="0"/>
          <a:chExt cx="0" cy="0"/>
        </a:xfrm>
      </p:grpSpPr>
      <p:pic>
        <p:nvPicPr>
          <p:cNvPr id="219" name="Google Shape;219;p20" descr="En bild som visar text, leksak, docka&#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26"/>
        <p:cNvGrpSpPr/>
        <p:nvPr/>
      </p:nvGrpSpPr>
      <p:grpSpPr>
        <a:xfrm>
          <a:off x="0" y="0"/>
          <a:ext cx="0" cy="0"/>
          <a:chOff x="0" y="0"/>
          <a:chExt cx="0" cy="0"/>
        </a:xfrm>
      </p:grpSpPr>
      <p:pic>
        <p:nvPicPr>
          <p:cNvPr id="227" name="Google Shape;227;p21" descr="En bild som visar person, grupp, personer&#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34"/>
        <p:cNvGrpSpPr/>
        <p:nvPr/>
      </p:nvGrpSpPr>
      <p:grpSpPr>
        <a:xfrm>
          <a:off x="0" y="0"/>
          <a:ext cx="0" cy="0"/>
          <a:chOff x="0" y="0"/>
          <a:chExt cx="0" cy="0"/>
        </a:xfrm>
      </p:grpSpPr>
      <p:pic>
        <p:nvPicPr>
          <p:cNvPr id="235" name="Google Shape;235;p22" descr="En bild som visar text, står&#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42"/>
        <p:cNvGrpSpPr/>
        <p:nvPr/>
      </p:nvGrpSpPr>
      <p:grpSpPr>
        <a:xfrm>
          <a:off x="0" y="0"/>
          <a:ext cx="0" cy="0"/>
          <a:chOff x="0" y="0"/>
          <a:chExt cx="0" cy="0"/>
        </a:xfrm>
      </p:grpSpPr>
      <p:pic>
        <p:nvPicPr>
          <p:cNvPr id="243" name="Google Shape;243;p23"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250"/>
        <p:cNvGrpSpPr/>
        <p:nvPr/>
      </p:nvGrpSpPr>
      <p:grpSpPr>
        <a:xfrm>
          <a:off x="0" y="0"/>
          <a:ext cx="0" cy="0"/>
          <a:chOff x="0" y="0"/>
          <a:chExt cx="0" cy="0"/>
        </a:xfrm>
      </p:grpSpPr>
      <p:pic>
        <p:nvPicPr>
          <p:cNvPr id="251" name="Google Shape;251;p24"/>
          <p:cNvPicPr preferRelativeResize="0"/>
          <p:nvPr/>
        </p:nvPicPr>
        <p:blipFill rotWithShape="1">
          <a:blip r:embed="rId3">
            <a:alphaModFix/>
          </a:blip>
          <a:srcRect/>
          <a:stretch/>
        </p:blipFill>
        <p:spPr>
          <a:xfrm>
            <a:off x="7501" y="0"/>
            <a:ext cx="12192000" cy="228600"/>
          </a:xfrm>
          <a:prstGeom prst="rect">
            <a:avLst/>
          </a:prstGeom>
          <a:noFill/>
          <a:ln>
            <a:noFill/>
          </a:ln>
        </p:spPr>
      </p:pic>
      <p:sp>
        <p:nvSpPr>
          <p:cNvPr id="2" name="Rektangel 3">
            <a:extLst>
              <a:ext uri="{FF2B5EF4-FFF2-40B4-BE49-F238E27FC236}">
                <a16:creationId xmlns:a16="http://schemas.microsoft.com/office/drawing/2014/main" id="{38C999E2-3712-F089-3F17-C12A34BE9F28}"/>
              </a:ext>
            </a:extLst>
          </p:cNvPr>
          <p:cNvSpPr/>
          <p:nvPr/>
        </p:nvSpPr>
        <p:spPr>
          <a:xfrm>
            <a:off x="688620" y="1226728"/>
            <a:ext cx="10246157" cy="2202272"/>
          </a:xfrm>
          <a:prstGeom prst="rect">
            <a:avLst/>
          </a:prstGeom>
        </p:spPr>
        <p:txBody>
          <a:bodyPr wrap="square">
            <a:spAutoFit/>
          </a:bodyPr>
          <a:lstStyle/>
          <a:p>
            <a:pPr algn="r"/>
            <a:r>
              <a:rPr lang="en-GB" sz="4400" b="1" dirty="0">
                <a:latin typeface="Calibri" panose="020F0502020204030204" pitchFamily="34" charset="0"/>
                <a:ea typeface="Calibri" panose="020F0502020204030204" pitchFamily="34" charset="0"/>
                <a:cs typeface="Calibri" panose="020F0502020204030204" pitchFamily="34" charset="0"/>
              </a:rPr>
              <a:t>  </a:t>
            </a:r>
            <a:r>
              <a:rPr lang="sv-SE" sz="4400" b="1" dirty="0">
                <a:latin typeface="Calibri" panose="020F0502020204030204" pitchFamily="34" charset="0"/>
                <a:ea typeface="Calibri" panose="020F0502020204030204" pitchFamily="34" charset="0"/>
                <a:cs typeface="Calibri" panose="020F0502020204030204" pitchFamily="34" charset="0"/>
              </a:rPr>
              <a:t> </a:t>
            </a:r>
            <a:r>
              <a:rPr lang="ku-Arab-IQ" sz="4400" b="1" dirty="0">
                <a:latin typeface="Calibri" panose="020F0502020204030204" pitchFamily="34" charset="0"/>
                <a:ea typeface="Calibri" panose="020F0502020204030204" pitchFamily="34" charset="0"/>
                <a:cs typeface="Calibri" panose="020F0502020204030204" pitchFamily="34" charset="0"/>
              </a:rPr>
              <a:t>بیرکردنەوە، باوەڕهێنان، پەیوەستبوون بە، کارپێکردن، پرسیارکردن، گۆڕینی بیرۆکە و</a:t>
            </a:r>
            <a:endParaRPr lang="en-US" sz="4400" b="1" dirty="0">
              <a:latin typeface="Calibri" panose="020F0502020204030204" pitchFamily="34" charset="0"/>
              <a:ea typeface="Calibri" panose="020F0502020204030204" pitchFamily="34" charset="0"/>
              <a:cs typeface="Calibri" panose="020F0502020204030204" pitchFamily="34" charset="0"/>
            </a:endParaRPr>
          </a:p>
          <a:p>
            <a:pPr algn="r"/>
            <a:r>
              <a:rPr lang="ku-Arab-IQ" sz="4400" b="1" dirty="0">
                <a:latin typeface="Calibri" panose="020F0502020204030204" pitchFamily="34" charset="0"/>
                <a:ea typeface="Calibri" panose="020F0502020204030204" pitchFamily="34" charset="0"/>
                <a:cs typeface="Calibri" panose="020F0502020204030204" pitchFamily="34" charset="0"/>
              </a:rPr>
              <a:t>ڕەتکردنەوە</a:t>
            </a:r>
            <a:endParaRPr lang="sv-SE" sz="4400" b="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259"/>
        <p:cNvGrpSpPr/>
        <p:nvPr/>
      </p:nvGrpSpPr>
      <p:grpSpPr>
        <a:xfrm>
          <a:off x="0" y="0"/>
          <a:ext cx="0" cy="0"/>
          <a:chOff x="0" y="0"/>
          <a:chExt cx="0" cy="0"/>
        </a:xfrm>
      </p:grpSpPr>
      <p:pic>
        <p:nvPicPr>
          <p:cNvPr id="260" name="Google Shape;260;p25"/>
          <p:cNvPicPr preferRelativeResize="0"/>
          <p:nvPr/>
        </p:nvPicPr>
        <p:blipFill rotWithShape="1">
          <a:blip r:embed="rId3">
            <a:alphaModFix/>
          </a:blip>
          <a:srcRect/>
          <a:stretch/>
        </p:blipFill>
        <p:spPr>
          <a:xfrm>
            <a:off x="3958590" y="3209941"/>
            <a:ext cx="4274820" cy="2950228"/>
          </a:xfrm>
          <a:prstGeom prst="rect">
            <a:avLst/>
          </a:prstGeom>
          <a:noFill/>
          <a:ln>
            <a:noFill/>
          </a:ln>
        </p:spPr>
      </p:pic>
      <p:pic>
        <p:nvPicPr>
          <p:cNvPr id="261" name="Google Shape;261;p25"/>
          <p:cNvPicPr preferRelativeResize="0"/>
          <p:nvPr/>
        </p:nvPicPr>
        <p:blipFill rotWithShape="1">
          <a:blip r:embed="rId4">
            <a:alphaModFix/>
          </a:blip>
          <a:srcRect/>
          <a:stretch/>
        </p:blipFill>
        <p:spPr>
          <a:xfrm>
            <a:off x="7501" y="0"/>
            <a:ext cx="12192000" cy="228600"/>
          </a:xfrm>
          <a:prstGeom prst="rect">
            <a:avLst/>
          </a:prstGeom>
          <a:noFill/>
          <a:ln>
            <a:noFill/>
          </a:ln>
        </p:spPr>
      </p:pic>
      <p:sp>
        <p:nvSpPr>
          <p:cNvPr id="262" name="Google Shape;262;p25"/>
          <p:cNvSpPr/>
          <p:nvPr/>
        </p:nvSpPr>
        <p:spPr>
          <a:xfrm>
            <a:off x="33867" y="1199289"/>
            <a:ext cx="10908000" cy="1446509"/>
          </a:xfrm>
          <a:prstGeom prst="rect">
            <a:avLst/>
          </a:prstGeom>
          <a:noFill/>
          <a:ln>
            <a:noFill/>
          </a:ln>
        </p:spPr>
        <p:txBody>
          <a:bodyPr spcFirstLastPara="1" wrap="square" lIns="91425" tIns="45700" rIns="91425" bIns="45700" anchor="t" anchorCtr="0">
            <a:spAutoFit/>
          </a:bodyPr>
          <a:lstStyle/>
          <a:p>
            <a:pPr algn="r" rtl="1"/>
            <a:r>
              <a:rPr lang="ku-Arab-IQ" sz="4400" b="1" dirty="0">
                <a:latin typeface="Calibri" panose="020F0502020204030204" pitchFamily="34" charset="0"/>
                <a:ea typeface="Calibri" panose="020F0502020204030204" pitchFamily="34" charset="0"/>
                <a:cs typeface="Calibri" panose="020F0502020204030204" pitchFamily="34" charset="0"/>
              </a:rPr>
              <a:t>ئازادیی ئایین یان باوەڕ:</a:t>
            </a:r>
          </a:p>
          <a:p>
            <a:pPr algn="r" rtl="1"/>
            <a:r>
              <a:rPr lang="ku-Arab-IQ" sz="4400" b="1" dirty="0">
                <a:latin typeface="Calibri" panose="020F0502020204030204" pitchFamily="34" charset="0"/>
                <a:ea typeface="Calibri" panose="020F0502020204030204" pitchFamily="34" charset="0"/>
                <a:cs typeface="Calibri" panose="020F0502020204030204" pitchFamily="34" charset="0"/>
              </a:rPr>
              <a:t>کێ  یان چی دەپارێزێت؟</a:t>
            </a:r>
            <a:endParaRPr lang="en-US" sz="4400" b="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grpSp>
        <p:nvGrpSpPr>
          <p:cNvPr id="271" name="Google Shape;271;p26"/>
          <p:cNvGrpSpPr/>
          <p:nvPr/>
        </p:nvGrpSpPr>
        <p:grpSpPr>
          <a:xfrm>
            <a:off x="1293049" y="1600199"/>
            <a:ext cx="4158087" cy="4500613"/>
            <a:chOff x="6198477" y="1135764"/>
            <a:chExt cx="4246623" cy="4596443"/>
          </a:xfrm>
        </p:grpSpPr>
        <p:pic>
          <p:nvPicPr>
            <p:cNvPr id="272" name="Google Shape;272;p26"/>
            <p:cNvPicPr preferRelativeResize="0"/>
            <p:nvPr/>
          </p:nvPicPr>
          <p:blipFill rotWithShape="1">
            <a:blip r:embed="rId3">
              <a:alphaModFix/>
            </a:blip>
            <a:srcRect/>
            <a:stretch/>
          </p:blipFill>
          <p:spPr>
            <a:xfrm>
              <a:off x="6198477" y="1485584"/>
              <a:ext cx="4246623" cy="4246623"/>
            </a:xfrm>
            <a:prstGeom prst="rect">
              <a:avLst/>
            </a:prstGeom>
            <a:noFill/>
            <a:ln>
              <a:noFill/>
            </a:ln>
          </p:spPr>
        </p:pic>
        <p:pic>
          <p:nvPicPr>
            <p:cNvPr id="273" name="Google Shape;273;p26"/>
            <p:cNvPicPr preferRelativeResize="0"/>
            <p:nvPr/>
          </p:nvPicPr>
          <p:blipFill rotWithShape="1">
            <a:blip r:embed="rId4">
              <a:alphaModFix/>
            </a:blip>
            <a:srcRect/>
            <a:stretch/>
          </p:blipFill>
          <p:spPr>
            <a:xfrm>
              <a:off x="6901801" y="1135764"/>
              <a:ext cx="3048000" cy="3035300"/>
            </a:xfrm>
            <a:prstGeom prst="rect">
              <a:avLst/>
            </a:prstGeom>
            <a:noFill/>
            <a:ln>
              <a:noFill/>
            </a:ln>
          </p:spPr>
        </p:pic>
        <p:pic>
          <p:nvPicPr>
            <p:cNvPr id="274" name="Google Shape;274;p26"/>
            <p:cNvPicPr preferRelativeResize="0"/>
            <p:nvPr/>
          </p:nvPicPr>
          <p:blipFill rotWithShape="1">
            <a:blip r:embed="rId5">
              <a:alphaModFix/>
            </a:blip>
            <a:srcRect/>
            <a:stretch/>
          </p:blipFill>
          <p:spPr>
            <a:xfrm>
              <a:off x="6929981" y="2276031"/>
              <a:ext cx="1243882" cy="1243882"/>
            </a:xfrm>
            <a:prstGeom prst="rect">
              <a:avLst/>
            </a:prstGeom>
            <a:noFill/>
            <a:ln>
              <a:noFill/>
            </a:ln>
          </p:spPr>
        </p:pic>
        <p:pic>
          <p:nvPicPr>
            <p:cNvPr id="275" name="Google Shape;275;p26"/>
            <p:cNvPicPr preferRelativeResize="0"/>
            <p:nvPr/>
          </p:nvPicPr>
          <p:blipFill rotWithShape="1">
            <a:blip r:embed="rId6">
              <a:alphaModFix/>
            </a:blip>
            <a:srcRect/>
            <a:stretch/>
          </p:blipFill>
          <p:spPr>
            <a:xfrm>
              <a:off x="7731396" y="3519913"/>
              <a:ext cx="970372" cy="1142883"/>
            </a:xfrm>
            <a:prstGeom prst="rect">
              <a:avLst/>
            </a:prstGeom>
            <a:noFill/>
            <a:ln>
              <a:noFill/>
            </a:ln>
          </p:spPr>
        </p:pic>
        <p:pic>
          <p:nvPicPr>
            <p:cNvPr id="276" name="Google Shape;276;p26"/>
            <p:cNvPicPr preferRelativeResize="0"/>
            <p:nvPr/>
          </p:nvPicPr>
          <p:blipFill rotWithShape="1">
            <a:blip r:embed="rId7">
              <a:alphaModFix/>
            </a:blip>
            <a:srcRect/>
            <a:stretch/>
          </p:blipFill>
          <p:spPr>
            <a:xfrm>
              <a:off x="8673313" y="2416447"/>
              <a:ext cx="1128053" cy="1211612"/>
            </a:xfrm>
            <a:prstGeom prst="rect">
              <a:avLst/>
            </a:prstGeom>
            <a:noFill/>
            <a:ln>
              <a:noFill/>
            </a:ln>
          </p:spPr>
        </p:pic>
      </p:grpSp>
      <p:sp>
        <p:nvSpPr>
          <p:cNvPr id="2" name="Rektangel 3">
            <a:extLst>
              <a:ext uri="{FF2B5EF4-FFF2-40B4-BE49-F238E27FC236}">
                <a16:creationId xmlns:a16="http://schemas.microsoft.com/office/drawing/2014/main" id="{C4834E83-004D-22D6-79A1-41155BEC6295}"/>
              </a:ext>
            </a:extLst>
          </p:cNvPr>
          <p:cNvSpPr/>
          <p:nvPr/>
        </p:nvSpPr>
        <p:spPr>
          <a:xfrm>
            <a:off x="3130610" y="1188098"/>
            <a:ext cx="7824786" cy="1446550"/>
          </a:xfrm>
          <a:prstGeom prst="rect">
            <a:avLst/>
          </a:prstGeom>
        </p:spPr>
        <p:txBody>
          <a:bodyPr wrap="square">
            <a:spAutoFit/>
          </a:bodyPr>
          <a:lstStyle/>
          <a:p>
            <a:pPr algn="r" rtl="1"/>
            <a:r>
              <a:rPr lang="ku-Arab-IQ" sz="4400" b="1" dirty="0">
                <a:latin typeface="Calibri" panose="020F0502020204030204" pitchFamily="34" charset="0"/>
                <a:ea typeface="Calibri" panose="020F0502020204030204" pitchFamily="34" charset="0"/>
                <a:cs typeface="Calibri" panose="020F0502020204030204" pitchFamily="34" charset="0"/>
              </a:rPr>
              <a:t>پێویستییە مرۆییەکان و</a:t>
            </a:r>
            <a:endParaRPr lang="en-US" sz="4400" b="1" dirty="0">
              <a:latin typeface="Calibri" panose="020F0502020204030204" pitchFamily="34" charset="0"/>
              <a:ea typeface="Calibri" panose="020F0502020204030204" pitchFamily="34" charset="0"/>
              <a:cs typeface="Calibri" panose="020F0502020204030204" pitchFamily="34" charset="0"/>
            </a:endParaRPr>
          </a:p>
          <a:p>
            <a:pPr algn="r" rtl="1"/>
            <a:r>
              <a:rPr lang="ku-Arab-IQ" sz="4400" b="1" dirty="0">
                <a:latin typeface="Calibri" panose="020F0502020204030204" pitchFamily="34" charset="0"/>
                <a:ea typeface="Calibri" panose="020F0502020204030204" pitchFamily="34" charset="0"/>
                <a:cs typeface="Calibri" panose="020F0502020204030204" pitchFamily="34" charset="0"/>
              </a:rPr>
              <a:t>مافەکانی مرۆڤ</a:t>
            </a:r>
            <a:endParaRPr lang="sv-SE" sz="4400" b="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283"/>
        <p:cNvGrpSpPr/>
        <p:nvPr/>
      </p:nvGrpSpPr>
      <p:grpSpPr>
        <a:xfrm>
          <a:off x="0" y="0"/>
          <a:ext cx="0" cy="0"/>
          <a:chOff x="0" y="0"/>
          <a:chExt cx="0" cy="0"/>
        </a:xfrm>
      </p:grpSpPr>
      <p:pic>
        <p:nvPicPr>
          <p:cNvPr id="284" name="Google Shape;284;p27"/>
          <p:cNvPicPr preferRelativeResize="0"/>
          <p:nvPr/>
        </p:nvPicPr>
        <p:blipFill rotWithShape="1">
          <a:blip r:embed="rId3">
            <a:alphaModFix/>
          </a:blip>
          <a:srcRect/>
          <a:stretch/>
        </p:blipFill>
        <p:spPr>
          <a:xfrm>
            <a:off x="7501" y="0"/>
            <a:ext cx="12192000" cy="228600"/>
          </a:xfrm>
          <a:prstGeom prst="rect">
            <a:avLst/>
          </a:prstGeom>
          <a:noFill/>
          <a:ln>
            <a:noFill/>
          </a:ln>
        </p:spPr>
      </p:pic>
      <p:grpSp>
        <p:nvGrpSpPr>
          <p:cNvPr id="286" name="Google Shape;286;p27"/>
          <p:cNvGrpSpPr/>
          <p:nvPr/>
        </p:nvGrpSpPr>
        <p:grpSpPr>
          <a:xfrm rot="-1353377">
            <a:off x="905250" y="1967404"/>
            <a:ext cx="3779714" cy="4530558"/>
            <a:chOff x="7327242" y="987602"/>
            <a:chExt cx="4021147" cy="4882797"/>
          </a:xfrm>
        </p:grpSpPr>
        <p:pic>
          <p:nvPicPr>
            <p:cNvPr id="287" name="Google Shape;287;p27" descr="En bild som visar text&#10;&#10;Automatiskt genererad beskrivning"/>
            <p:cNvPicPr preferRelativeResize="0"/>
            <p:nvPr/>
          </p:nvPicPr>
          <p:blipFill rotWithShape="1">
            <a:blip r:embed="rId4">
              <a:alphaModFix/>
            </a:blip>
            <a:srcRect/>
            <a:stretch/>
          </p:blipFill>
          <p:spPr>
            <a:xfrm rot="492693" flipH="1">
              <a:off x="7626745" y="1209233"/>
              <a:ext cx="3422141" cy="4439534"/>
            </a:xfrm>
            <a:prstGeom prst="rect">
              <a:avLst/>
            </a:prstGeom>
            <a:noFill/>
            <a:ln>
              <a:noFill/>
            </a:ln>
          </p:spPr>
        </p:pic>
        <p:sp>
          <p:nvSpPr>
            <p:cNvPr id="288" name="Google Shape;288;p27"/>
            <p:cNvSpPr txBox="1"/>
            <p:nvPr/>
          </p:nvSpPr>
          <p:spPr>
            <a:xfrm rot="630346">
              <a:off x="8233679" y="2078334"/>
              <a:ext cx="2645657"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ar-SA" sz="4400" b="1" i="0" u="none" strike="noStrike" cap="none">
                  <a:solidFill>
                    <a:srgbClr val="000000"/>
                  </a:solidFill>
                  <a:latin typeface="Calibri"/>
                  <a:ea typeface="Calibri"/>
                  <a:cs typeface="Calibri"/>
                  <a:sym typeface="Calibri"/>
                </a:rPr>
                <a:t>العهد الدولي </a:t>
              </a:r>
              <a:endParaRPr sz="4400" b="1" i="0" u="none" strike="noStrike" cap="none">
                <a:solidFill>
                  <a:schemeClr val="dk1"/>
                </a:solidFill>
                <a:latin typeface="Calibri"/>
                <a:ea typeface="Calibri"/>
                <a:cs typeface="Calibri"/>
                <a:sym typeface="Calibri"/>
              </a:endParaRPr>
            </a:p>
          </p:txBody>
        </p:sp>
        <p:pic>
          <p:nvPicPr>
            <p:cNvPr id="289" name="Google Shape;289;p27"/>
            <p:cNvPicPr preferRelativeResize="0"/>
            <p:nvPr/>
          </p:nvPicPr>
          <p:blipFill rotWithShape="1">
            <a:blip r:embed="rId5">
              <a:alphaModFix/>
            </a:blip>
            <a:srcRect/>
            <a:stretch/>
          </p:blipFill>
          <p:spPr>
            <a:xfrm rot="375577">
              <a:off x="9299857" y="1672987"/>
              <a:ext cx="579059" cy="471887"/>
            </a:xfrm>
            <a:prstGeom prst="rect">
              <a:avLst/>
            </a:prstGeom>
            <a:noFill/>
            <a:ln>
              <a:noFill/>
            </a:ln>
          </p:spPr>
        </p:pic>
      </p:grpSp>
      <p:sp>
        <p:nvSpPr>
          <p:cNvPr id="2" name="Rektangel 3">
            <a:extLst>
              <a:ext uri="{FF2B5EF4-FFF2-40B4-BE49-F238E27FC236}">
                <a16:creationId xmlns:a16="http://schemas.microsoft.com/office/drawing/2014/main" id="{2AD5FB85-6B0C-F5D6-DA80-E04E35F0B55C}"/>
              </a:ext>
            </a:extLst>
          </p:cNvPr>
          <p:cNvSpPr/>
          <p:nvPr/>
        </p:nvSpPr>
        <p:spPr>
          <a:xfrm>
            <a:off x="5510991" y="1194534"/>
            <a:ext cx="5423576" cy="2123658"/>
          </a:xfrm>
          <a:prstGeom prst="rect">
            <a:avLst/>
          </a:prstGeom>
        </p:spPr>
        <p:txBody>
          <a:bodyPr wrap="square">
            <a:spAutoFit/>
          </a:bodyPr>
          <a:lstStyle/>
          <a:p>
            <a:pPr algn="r"/>
            <a:r>
              <a:rPr lang="ku-Arab-IQ" sz="4400" b="1" dirty="0">
                <a:latin typeface="Calibri" panose="020F0502020204030204" pitchFamily="34" charset="0"/>
                <a:ea typeface="Calibri" panose="020F0502020204030204" pitchFamily="34" charset="0"/>
                <a:cs typeface="Calibri" panose="020F0502020204030204" pitchFamily="34" charset="0"/>
              </a:rPr>
              <a:t>پەیماننامەی نێودەوڵەتی مافە مەدەنیی و سیاسییەکان</a:t>
            </a:r>
            <a:r>
              <a:rPr lang="en-GB" sz="4400" b="1" dirty="0">
                <a:latin typeface="Calibri" panose="020F0502020204030204" pitchFamily="34" charset="0"/>
                <a:ea typeface="Calibri" panose="020F0502020204030204" pitchFamily="34" charset="0"/>
                <a:cs typeface="Calibri" panose="020F0502020204030204" pitchFamily="34" charset="0"/>
              </a:rPr>
              <a:t> </a:t>
            </a:r>
            <a:endParaRPr lang="sv-SE" sz="4400" b="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296"/>
        <p:cNvGrpSpPr/>
        <p:nvPr/>
      </p:nvGrpSpPr>
      <p:grpSpPr>
        <a:xfrm>
          <a:off x="0" y="0"/>
          <a:ext cx="0" cy="0"/>
          <a:chOff x="0" y="0"/>
          <a:chExt cx="0" cy="0"/>
        </a:xfrm>
      </p:grpSpPr>
      <p:pic>
        <p:nvPicPr>
          <p:cNvPr id="297" name="Google Shape;297;p28"/>
          <p:cNvPicPr preferRelativeResize="0"/>
          <p:nvPr/>
        </p:nvPicPr>
        <p:blipFill rotWithShape="1">
          <a:blip r:embed="rId3">
            <a:alphaModFix/>
          </a:blip>
          <a:srcRect/>
          <a:stretch/>
        </p:blipFill>
        <p:spPr>
          <a:xfrm>
            <a:off x="7501" y="0"/>
            <a:ext cx="12192000" cy="228600"/>
          </a:xfrm>
          <a:prstGeom prst="rect">
            <a:avLst/>
          </a:prstGeom>
          <a:noFill/>
          <a:ln>
            <a:noFill/>
          </a:ln>
        </p:spPr>
      </p:pic>
      <p:pic>
        <p:nvPicPr>
          <p:cNvPr id="299" name="Google Shape;299;p28"/>
          <p:cNvPicPr preferRelativeResize="0"/>
          <p:nvPr/>
        </p:nvPicPr>
        <p:blipFill rotWithShape="1">
          <a:blip r:embed="rId4">
            <a:alphaModFix/>
          </a:blip>
          <a:srcRect/>
          <a:stretch/>
        </p:blipFill>
        <p:spPr>
          <a:xfrm>
            <a:off x="1490222" y="2991782"/>
            <a:ext cx="4156150" cy="2868329"/>
          </a:xfrm>
          <a:prstGeom prst="rect">
            <a:avLst/>
          </a:prstGeom>
          <a:noFill/>
          <a:ln>
            <a:noFill/>
          </a:ln>
        </p:spPr>
      </p:pic>
      <p:sp>
        <p:nvSpPr>
          <p:cNvPr id="2" name="Rektangel 3">
            <a:extLst>
              <a:ext uri="{FF2B5EF4-FFF2-40B4-BE49-F238E27FC236}">
                <a16:creationId xmlns:a16="http://schemas.microsoft.com/office/drawing/2014/main" id="{9F7C985B-363A-0FEF-4693-B4B7D3F80B4E}"/>
              </a:ext>
            </a:extLst>
          </p:cNvPr>
          <p:cNvSpPr/>
          <p:nvPr/>
        </p:nvSpPr>
        <p:spPr>
          <a:xfrm>
            <a:off x="5770551" y="1190319"/>
            <a:ext cx="5172219" cy="2985433"/>
          </a:xfrm>
          <a:prstGeom prst="rect">
            <a:avLst/>
          </a:prstGeom>
        </p:spPr>
        <p:txBody>
          <a:bodyPr wrap="square">
            <a:spAutoFit/>
          </a:bodyPr>
          <a:lstStyle/>
          <a:p>
            <a:pPr algn="r" rtl="1"/>
            <a:r>
              <a:rPr lang="ku-Arab-IQ" sz="4400" b="1" dirty="0">
                <a:latin typeface="Calibri" panose="020F0502020204030204" pitchFamily="34" charset="0"/>
                <a:ea typeface="Calibri" panose="020F0502020204030204" pitchFamily="34" charset="0"/>
                <a:cs typeface="Calibri" panose="020F0502020204030204" pitchFamily="34" charset="0"/>
              </a:rPr>
              <a:t>دەبێت هەمووان مافی ئازادیی بیرکردنەوە، ویژدان و ئایینیان هەبێت."</a:t>
            </a:r>
          </a:p>
          <a:p>
            <a:pPr algn="r" rtl="1"/>
            <a:endParaRPr lang="en-GB" sz="2800" b="1" dirty="0">
              <a:latin typeface="Calibri" panose="020F0502020204030204" pitchFamily="34" charset="0"/>
              <a:ea typeface="Calibri" panose="020F0502020204030204" pitchFamily="34" charset="0"/>
              <a:cs typeface="Calibri" panose="020F0502020204030204" pitchFamily="34" charset="0"/>
            </a:endParaRPr>
          </a:p>
          <a:p>
            <a:pPr algn="r" rtl="1"/>
            <a:r>
              <a:rPr lang="ku-Arab-IQ" sz="2800" dirty="0">
                <a:latin typeface="Calibri" panose="020F0502020204030204" pitchFamily="34" charset="0"/>
                <a:ea typeface="Calibri" panose="020F0502020204030204" pitchFamily="34" charset="0"/>
                <a:cs typeface="Calibri" panose="020F0502020204030204" pitchFamily="34" charset="0"/>
              </a:rPr>
              <a:t>مادەی ١٨</a:t>
            </a:r>
            <a:endParaRPr lang="sv-SE" sz="2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29" descr="En bild som visar text&#10;&#10;Automatiskt genererad beskrivning"/>
          <p:cNvPicPr preferRelativeResize="0"/>
          <p:nvPr/>
        </p:nvPicPr>
        <p:blipFill rotWithShape="1">
          <a:blip r:embed="rId3">
            <a:alphaModFix/>
          </a:blip>
          <a:srcRect/>
          <a:stretch/>
        </p:blipFill>
        <p:spPr>
          <a:xfrm>
            <a:off x="592445" y="602845"/>
            <a:ext cx="8332269" cy="5892694"/>
          </a:xfrm>
          <a:prstGeom prst="rect">
            <a:avLst/>
          </a:prstGeom>
          <a:noFill/>
          <a:ln>
            <a:noFill/>
          </a:ln>
        </p:spPr>
      </p:pic>
      <p:sp>
        <p:nvSpPr>
          <p:cNvPr id="308" name="Google Shape;308;p29"/>
          <p:cNvSpPr/>
          <p:nvPr/>
        </p:nvSpPr>
        <p:spPr>
          <a:xfrm>
            <a:off x="7780967" y="1120918"/>
            <a:ext cx="3756555" cy="830956"/>
          </a:xfrm>
          <a:prstGeom prst="rect">
            <a:avLst/>
          </a:prstGeom>
          <a:noFill/>
          <a:ln>
            <a:noFill/>
          </a:ln>
        </p:spPr>
        <p:txBody>
          <a:bodyPr spcFirstLastPara="1" wrap="square" lIns="91425" tIns="45700" rIns="91425" bIns="45700" anchor="t" anchorCtr="0">
            <a:spAutoFit/>
          </a:bodyPr>
          <a:lstStyle/>
          <a:p>
            <a:pPr lvl="0" algn="r" rtl="1"/>
            <a:r>
              <a:rPr lang="ku-Arab-IQ" sz="4800" b="1" dirty="0">
                <a:latin typeface="Calibri" panose="020F0502020204030204" pitchFamily="34" charset="0"/>
                <a:ea typeface="Calibri" panose="020F0502020204030204" pitchFamily="34" charset="0"/>
                <a:cs typeface="Calibri" panose="020F0502020204030204" pitchFamily="34" charset="0"/>
              </a:rPr>
              <a:t>بیرکردنەوە</a:t>
            </a:r>
            <a:endParaRPr sz="48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80"/>
        <p:cNvGrpSpPr/>
        <p:nvPr/>
      </p:nvGrpSpPr>
      <p:grpSpPr>
        <a:xfrm>
          <a:off x="0" y="0"/>
          <a:ext cx="0" cy="0"/>
          <a:chOff x="0" y="0"/>
          <a:chExt cx="0" cy="0"/>
        </a:xfrm>
      </p:grpSpPr>
      <p:pic>
        <p:nvPicPr>
          <p:cNvPr id="81" name="Google Shape;81;p3" descr="En bild som visar text, vektorgrafik&#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
        <p:nvSpPr>
          <p:cNvPr id="82" name="Google Shape;82;p3"/>
          <p:cNvSpPr/>
          <p:nvPr/>
        </p:nvSpPr>
        <p:spPr>
          <a:xfrm>
            <a:off x="0" y="923418"/>
            <a:ext cx="12192000" cy="923289"/>
          </a:xfrm>
          <a:prstGeom prst="rect">
            <a:avLst/>
          </a:prstGeom>
          <a:noFill/>
          <a:ln>
            <a:noFill/>
          </a:ln>
        </p:spPr>
        <p:txBody>
          <a:bodyPr spcFirstLastPara="1" wrap="square" lIns="91425" tIns="45700" rIns="91425" bIns="45700" anchor="t" anchorCtr="0">
            <a:spAutoFit/>
          </a:bodyPr>
          <a:lstStyle/>
          <a:p>
            <a:pPr algn="ctr" rtl="1"/>
            <a:r>
              <a:rPr lang="ku-Arab-IQ" sz="5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گۆرانی شمشاڵ و تەپڵ</a:t>
            </a:r>
            <a:endParaRPr lang="en-US" sz="5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83" name="Google Shape;83;p3"/>
          <p:cNvSpPr txBox="1"/>
          <p:nvPr/>
        </p:nvSpPr>
        <p:spPr>
          <a:xfrm>
            <a:off x="2682848" y="6182205"/>
            <a:ext cx="2258953" cy="246221"/>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sz="1000" b="0" i="0" u="none" strike="noStrike" cap="none">
                <a:solidFill>
                  <a:schemeClr val="dk1"/>
                </a:solidFill>
                <a:latin typeface="Calibri"/>
                <a:ea typeface="Calibri"/>
                <a:cs typeface="Calibri"/>
                <a:sym typeface="Calibri"/>
              </a:rPr>
              <a:t>الرسوم التوضيحية من تصميم Toby Newsome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30" descr="En bild som visar text, person&#10;&#10;Automatiskt genererad beskrivning"/>
          <p:cNvPicPr preferRelativeResize="0"/>
          <p:nvPr/>
        </p:nvPicPr>
        <p:blipFill rotWithShape="1">
          <a:blip r:embed="rId3">
            <a:alphaModFix/>
          </a:blip>
          <a:srcRect/>
          <a:stretch/>
        </p:blipFill>
        <p:spPr>
          <a:xfrm>
            <a:off x="613643" y="580596"/>
            <a:ext cx="8332986" cy="5893200"/>
          </a:xfrm>
          <a:prstGeom prst="rect">
            <a:avLst/>
          </a:prstGeom>
          <a:noFill/>
          <a:ln>
            <a:noFill/>
          </a:ln>
        </p:spPr>
      </p:pic>
      <p:sp>
        <p:nvSpPr>
          <p:cNvPr id="317" name="Google Shape;317;p30"/>
          <p:cNvSpPr/>
          <p:nvPr/>
        </p:nvSpPr>
        <p:spPr>
          <a:xfrm>
            <a:off x="8059136" y="1113022"/>
            <a:ext cx="3425994" cy="769401"/>
          </a:xfrm>
          <a:prstGeom prst="rect">
            <a:avLst/>
          </a:prstGeom>
          <a:noFill/>
          <a:ln>
            <a:noFill/>
          </a:ln>
        </p:spPr>
        <p:txBody>
          <a:bodyPr spcFirstLastPara="1" wrap="square" lIns="91425" tIns="45700" rIns="91425" bIns="45700" anchor="t" anchorCtr="0">
            <a:spAutoFit/>
          </a:bodyPr>
          <a:lstStyle/>
          <a:p>
            <a:pPr lvl="0" algn="r" rtl="1"/>
            <a:r>
              <a:rPr lang="ku-Arab-IQ" sz="4400" b="1" dirty="0">
                <a:latin typeface="Calibri" panose="020F0502020204030204" pitchFamily="34" charset="0"/>
                <a:ea typeface="Calibri" panose="020F0502020204030204" pitchFamily="34" charset="0"/>
                <a:cs typeface="Calibri" panose="020F0502020204030204" pitchFamily="34" charset="0"/>
              </a:rPr>
              <a:t>ڕەتکردنەوە</a:t>
            </a:r>
            <a:endParaRPr sz="44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31" descr="En bild som visar text&#10;&#10;Automatiskt genererad beskrivning"/>
          <p:cNvPicPr preferRelativeResize="0"/>
          <p:nvPr/>
        </p:nvPicPr>
        <p:blipFill rotWithShape="1">
          <a:blip r:embed="rId3">
            <a:alphaModFix/>
          </a:blip>
          <a:srcRect/>
          <a:stretch/>
        </p:blipFill>
        <p:spPr>
          <a:xfrm>
            <a:off x="313696" y="611652"/>
            <a:ext cx="8332985" cy="5893200"/>
          </a:xfrm>
          <a:prstGeom prst="rect">
            <a:avLst/>
          </a:prstGeom>
          <a:noFill/>
          <a:ln>
            <a:noFill/>
          </a:ln>
        </p:spPr>
      </p:pic>
      <p:sp>
        <p:nvSpPr>
          <p:cNvPr id="4" name="Rektangel 3">
            <a:extLst>
              <a:ext uri="{FF2B5EF4-FFF2-40B4-BE49-F238E27FC236}">
                <a16:creationId xmlns:a16="http://schemas.microsoft.com/office/drawing/2014/main" id="{6DA9F093-F6ED-4393-75D7-210374EA5F1B}"/>
              </a:ext>
            </a:extLst>
          </p:cNvPr>
          <p:cNvSpPr/>
          <p:nvPr/>
        </p:nvSpPr>
        <p:spPr>
          <a:xfrm>
            <a:off x="4805267" y="1117531"/>
            <a:ext cx="6675532" cy="1446550"/>
          </a:xfrm>
          <a:prstGeom prst="rect">
            <a:avLst/>
          </a:prstGeom>
        </p:spPr>
        <p:txBody>
          <a:bodyPr wrap="square">
            <a:spAutoFit/>
          </a:bodyPr>
          <a:lstStyle/>
          <a:p>
            <a:pPr algn="r"/>
            <a:r>
              <a:rPr lang="ku-Arab-IQ" sz="4400" b="1" dirty="0">
                <a:latin typeface="Calibri" panose="020F0502020204030204" pitchFamily="34" charset="0"/>
                <a:ea typeface="Calibri" panose="020F0502020204030204" pitchFamily="34" charset="0"/>
                <a:cs typeface="Calibri" panose="020F0502020204030204" pitchFamily="34" charset="0"/>
              </a:rPr>
              <a:t>باوەڕهێنان یان</a:t>
            </a:r>
            <a:endParaRPr lang="en-US" sz="4400" b="1" dirty="0">
              <a:latin typeface="Calibri" panose="020F0502020204030204" pitchFamily="34" charset="0"/>
              <a:ea typeface="Calibri" panose="020F0502020204030204" pitchFamily="34" charset="0"/>
              <a:cs typeface="Calibri" panose="020F0502020204030204" pitchFamily="34" charset="0"/>
            </a:endParaRPr>
          </a:p>
          <a:p>
            <a:pPr algn="r"/>
            <a:r>
              <a:rPr lang="ku-Arab-IQ" sz="4400" b="1" dirty="0">
                <a:latin typeface="Calibri" panose="020F0502020204030204" pitchFamily="34" charset="0"/>
                <a:ea typeface="Calibri" panose="020F0502020204030204" pitchFamily="34" charset="0"/>
                <a:cs typeface="Calibri" panose="020F0502020204030204" pitchFamily="34" charset="0"/>
              </a:rPr>
              <a:t>پەیوەستبوون بە</a:t>
            </a:r>
            <a:r>
              <a:rPr lang="sv-SE" sz="4400" b="1" dirty="0">
                <a:latin typeface="Calibri" panose="020F0502020204030204" pitchFamily="34" charset="0"/>
                <a:ea typeface="Calibri" panose="020F0502020204030204" pitchFamily="34" charset="0"/>
                <a:cs typeface="Calibri" panose="020F0502020204030204" pitchFamily="34" charset="0"/>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2"/>
          <p:cNvSpPr/>
          <p:nvPr/>
        </p:nvSpPr>
        <p:spPr>
          <a:xfrm>
            <a:off x="-101600" y="1117530"/>
            <a:ext cx="11484244" cy="769401"/>
          </a:xfrm>
          <a:prstGeom prst="rect">
            <a:avLst/>
          </a:prstGeom>
          <a:noFill/>
          <a:ln>
            <a:noFill/>
          </a:ln>
        </p:spPr>
        <p:txBody>
          <a:bodyPr spcFirstLastPara="1" wrap="square" lIns="91425" tIns="45700" rIns="91425" bIns="45700" anchor="t" anchorCtr="0">
            <a:spAutoFit/>
          </a:bodyPr>
          <a:lstStyle/>
          <a:p>
            <a:pPr lvl="0" algn="r" rtl="1"/>
            <a:r>
              <a:rPr lang="ku-Arab-IQ" sz="4400" b="1" dirty="0">
                <a:latin typeface="Calibri" panose="020F0502020204030204" pitchFamily="34" charset="0"/>
                <a:ea typeface="Calibri" panose="020F0502020204030204" pitchFamily="34" charset="0"/>
                <a:cs typeface="Calibri" panose="020F0502020204030204" pitchFamily="34" charset="0"/>
              </a:rPr>
              <a:t>گۆڕین</a:t>
            </a:r>
            <a:endParaRPr sz="44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335" name="Google Shape;335;p32" descr="En bild som visar text&#10;&#10;Automatiskt genererad beskrivning"/>
          <p:cNvPicPr preferRelativeResize="0"/>
          <p:nvPr/>
        </p:nvPicPr>
        <p:blipFill rotWithShape="1">
          <a:blip r:embed="rId3">
            <a:alphaModFix/>
          </a:blip>
          <a:srcRect/>
          <a:stretch/>
        </p:blipFill>
        <p:spPr>
          <a:xfrm>
            <a:off x="5189670" y="571627"/>
            <a:ext cx="3383231" cy="590581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342"/>
        <p:cNvGrpSpPr/>
        <p:nvPr/>
      </p:nvGrpSpPr>
      <p:grpSpPr>
        <a:xfrm>
          <a:off x="0" y="0"/>
          <a:ext cx="0" cy="0"/>
          <a:chOff x="0" y="0"/>
          <a:chExt cx="0" cy="0"/>
        </a:xfrm>
      </p:grpSpPr>
      <p:pic>
        <p:nvPicPr>
          <p:cNvPr id="343" name="Google Shape;343;p33"/>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2" name="Rektangel 3">
            <a:extLst>
              <a:ext uri="{FF2B5EF4-FFF2-40B4-BE49-F238E27FC236}">
                <a16:creationId xmlns:a16="http://schemas.microsoft.com/office/drawing/2014/main" id="{211FB8F5-2A93-14C0-2C6C-044EFDF58FEF}"/>
              </a:ext>
            </a:extLst>
          </p:cNvPr>
          <p:cNvSpPr/>
          <p:nvPr/>
        </p:nvSpPr>
        <p:spPr>
          <a:xfrm>
            <a:off x="1742739" y="1204856"/>
            <a:ext cx="9213754" cy="5693866"/>
          </a:xfrm>
          <a:prstGeom prst="rect">
            <a:avLst/>
          </a:prstGeom>
        </p:spPr>
        <p:txBody>
          <a:bodyPr wrap="square">
            <a:spAutoFit/>
          </a:bodyPr>
          <a:lstStyle/>
          <a:p>
            <a:pPr algn="r"/>
            <a:r>
              <a:rPr lang="ku-Arab-IQ" sz="2800" dirty="0">
                <a:latin typeface="Calibri" panose="020F0502020204030204" pitchFamily="34" charset="0"/>
                <a:ea typeface="Calibri" panose="020F0502020204030204" pitchFamily="34" charset="0"/>
                <a:cs typeface="Calibri" panose="020F0502020204030204" pitchFamily="34" charset="0"/>
              </a:rPr>
              <a:t>پەیماننامەی نێودەوڵەتی مافە مەدەنیی و سیاسییەکان</a:t>
            </a:r>
            <a:br>
              <a:rPr lang="en-GB" sz="4400" b="1" dirty="0">
                <a:latin typeface="Calibri" panose="020F0502020204030204" pitchFamily="34" charset="0"/>
                <a:ea typeface="Calibri" panose="020F0502020204030204" pitchFamily="34" charset="0"/>
                <a:cs typeface="Calibri" panose="020F0502020204030204" pitchFamily="34" charset="0"/>
              </a:rPr>
            </a:br>
            <a:r>
              <a:rPr lang="ku-Arab-IQ" sz="4400" b="1" dirty="0">
                <a:latin typeface="Calibri" panose="020F0502020204030204" pitchFamily="34" charset="0"/>
                <a:ea typeface="Calibri" panose="020F0502020204030204" pitchFamily="34" charset="0"/>
                <a:cs typeface="Calibri" panose="020F0502020204030204" pitchFamily="34" charset="0"/>
              </a:rPr>
              <a:t>پێویستە ئەم مافە ئازادی هەبوون یان هەڵبژاردنی ئاینێک یان باوەڕێک بگرێتەوە</a:t>
            </a:r>
            <a:endParaRPr lang="sv-SE" sz="4400" b="1" dirty="0">
              <a:latin typeface="Calibri" panose="020F0502020204030204" pitchFamily="34" charset="0"/>
              <a:ea typeface="Calibri" panose="020F0502020204030204" pitchFamily="34" charset="0"/>
              <a:cs typeface="Calibri" panose="020F0502020204030204" pitchFamily="34" charset="0"/>
            </a:endParaRPr>
          </a:p>
          <a:p>
            <a:pPr algn="r"/>
            <a:endParaRPr lang="en-GB" sz="2800" b="1" dirty="0">
              <a:latin typeface="Calibri" panose="020F0502020204030204" pitchFamily="34" charset="0"/>
              <a:ea typeface="Calibri" panose="020F0502020204030204" pitchFamily="34" charset="0"/>
              <a:cs typeface="Calibri" panose="020F0502020204030204" pitchFamily="34" charset="0"/>
            </a:endParaRPr>
          </a:p>
          <a:p>
            <a:pPr algn="r" rtl="1"/>
            <a:r>
              <a:rPr lang="ku-Arab-IQ" sz="4400" dirty="0">
                <a:latin typeface="Calibri" panose="020F0502020204030204" pitchFamily="34" charset="0"/>
                <a:ea typeface="Calibri" panose="020F0502020204030204" pitchFamily="34" charset="0"/>
                <a:cs typeface="Calibri" panose="020F0502020204030204" pitchFamily="34" charset="0"/>
              </a:rPr>
              <a:t>پەیماننامەی نێودەوڵەتی مافە مەدەنیی و سیاسییەکان </a:t>
            </a:r>
            <a:endParaRPr lang="sv-SE" sz="4400" dirty="0">
              <a:latin typeface="Calibri" panose="020F0502020204030204" pitchFamily="34" charset="0"/>
              <a:ea typeface="Calibri" panose="020F0502020204030204" pitchFamily="34" charset="0"/>
              <a:cs typeface="Calibri" panose="020F0502020204030204" pitchFamily="34" charset="0"/>
            </a:endParaRPr>
          </a:p>
          <a:p>
            <a:pPr algn="r" rtl="1"/>
            <a:r>
              <a:rPr lang="ku-Arab-IQ" sz="4400" b="1" dirty="0">
                <a:latin typeface="Calibri" panose="020F0502020204030204" pitchFamily="34" charset="0"/>
                <a:ea typeface="Calibri" panose="020F0502020204030204" pitchFamily="34" charset="0"/>
                <a:cs typeface="Calibri" panose="020F0502020204030204" pitchFamily="34" charset="0"/>
              </a:rPr>
              <a:t>جاڕنامەی جیهانی مافەکانی مرۆڤ، مادەی ١٨</a:t>
            </a:r>
            <a:endParaRPr lang="en-US" sz="4400" b="1" dirty="0">
              <a:latin typeface="Calibri" panose="020F0502020204030204" pitchFamily="34" charset="0"/>
              <a:ea typeface="Calibri" panose="020F0502020204030204" pitchFamily="34" charset="0"/>
              <a:cs typeface="Calibri" panose="020F0502020204030204" pitchFamily="34" charset="0"/>
            </a:endParaRPr>
          </a:p>
          <a:p>
            <a:pPr algn="r"/>
            <a:r>
              <a:rPr lang="ku-Arab-IQ" sz="4400" b="1" dirty="0">
                <a:latin typeface="Calibri" panose="020F0502020204030204" pitchFamily="34" charset="0"/>
                <a:ea typeface="Calibri" panose="020F0502020204030204" pitchFamily="34" charset="0"/>
                <a:cs typeface="Calibri" panose="020F0502020204030204" pitchFamily="34" charset="0"/>
              </a:rPr>
              <a:t>ئەم مافە ئازادی گۆڕینی ئاین یان باوەڕ و ئازادیی دەگرێتەوە</a:t>
            </a:r>
            <a:endParaRPr lang="sv-SE" sz="4400" b="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351"/>
        <p:cNvGrpSpPr/>
        <p:nvPr/>
      </p:nvGrpSpPr>
      <p:grpSpPr>
        <a:xfrm>
          <a:off x="0" y="0"/>
          <a:ext cx="0" cy="0"/>
          <a:chOff x="0" y="0"/>
          <a:chExt cx="0" cy="0"/>
        </a:xfrm>
      </p:grpSpPr>
      <p:pic>
        <p:nvPicPr>
          <p:cNvPr id="352" name="Google Shape;352;p34"/>
          <p:cNvPicPr preferRelativeResize="0"/>
          <p:nvPr/>
        </p:nvPicPr>
        <p:blipFill rotWithShape="1">
          <a:blip r:embed="rId3">
            <a:alphaModFix/>
          </a:blip>
          <a:srcRect/>
          <a:stretch/>
        </p:blipFill>
        <p:spPr>
          <a:xfrm>
            <a:off x="-11749" y="0"/>
            <a:ext cx="12192000" cy="228600"/>
          </a:xfrm>
          <a:prstGeom prst="rect">
            <a:avLst/>
          </a:prstGeom>
          <a:noFill/>
          <a:ln>
            <a:noFill/>
          </a:ln>
        </p:spPr>
      </p:pic>
      <p:grpSp>
        <p:nvGrpSpPr>
          <p:cNvPr id="354" name="Google Shape;354;p34"/>
          <p:cNvGrpSpPr/>
          <p:nvPr/>
        </p:nvGrpSpPr>
        <p:grpSpPr>
          <a:xfrm>
            <a:off x="1073309" y="609348"/>
            <a:ext cx="7216371" cy="5611652"/>
            <a:chOff x="478949" y="495048"/>
            <a:chExt cx="7216371" cy="5611652"/>
          </a:xfrm>
        </p:grpSpPr>
        <p:pic>
          <p:nvPicPr>
            <p:cNvPr id="355" name="Google Shape;355;p34"/>
            <p:cNvPicPr preferRelativeResize="0"/>
            <p:nvPr/>
          </p:nvPicPr>
          <p:blipFill rotWithShape="1">
            <a:blip r:embed="rId4">
              <a:alphaModFix/>
            </a:blip>
            <a:srcRect/>
            <a:stretch/>
          </p:blipFill>
          <p:spPr>
            <a:xfrm flipH="1">
              <a:off x="478949" y="495048"/>
              <a:ext cx="3914273" cy="3190245"/>
            </a:xfrm>
            <a:prstGeom prst="rect">
              <a:avLst/>
            </a:prstGeom>
            <a:noFill/>
            <a:ln>
              <a:noFill/>
            </a:ln>
          </p:spPr>
        </p:pic>
        <p:pic>
          <p:nvPicPr>
            <p:cNvPr id="356" name="Google Shape;356;p34"/>
            <p:cNvPicPr preferRelativeResize="0"/>
            <p:nvPr/>
          </p:nvPicPr>
          <p:blipFill rotWithShape="1">
            <a:blip r:embed="rId5">
              <a:alphaModFix/>
            </a:blip>
            <a:srcRect/>
            <a:stretch/>
          </p:blipFill>
          <p:spPr>
            <a:xfrm>
              <a:off x="3539170" y="3238371"/>
              <a:ext cx="4156150" cy="2868329"/>
            </a:xfrm>
            <a:prstGeom prst="rect">
              <a:avLst/>
            </a:prstGeom>
            <a:noFill/>
            <a:ln>
              <a:noFill/>
            </a:ln>
          </p:spPr>
        </p:pic>
      </p:grpSp>
      <p:sp>
        <p:nvSpPr>
          <p:cNvPr id="2" name="Rektangel 3">
            <a:extLst>
              <a:ext uri="{FF2B5EF4-FFF2-40B4-BE49-F238E27FC236}">
                <a16:creationId xmlns:a16="http://schemas.microsoft.com/office/drawing/2014/main" id="{BC650DCB-E428-E9CB-5D39-1A573774CF1E}"/>
              </a:ext>
            </a:extLst>
          </p:cNvPr>
          <p:cNvSpPr/>
          <p:nvPr/>
        </p:nvSpPr>
        <p:spPr>
          <a:xfrm>
            <a:off x="7493846" y="1211568"/>
            <a:ext cx="3444222" cy="769441"/>
          </a:xfrm>
          <a:prstGeom prst="rect">
            <a:avLst/>
          </a:prstGeom>
        </p:spPr>
        <p:txBody>
          <a:bodyPr wrap="square">
            <a:spAutoFit/>
          </a:bodyPr>
          <a:lstStyle/>
          <a:p>
            <a:pPr algn="r"/>
            <a:r>
              <a:rPr lang="ku-Arab-IQ" sz="4400" b="1" dirty="0">
                <a:latin typeface="Calibri" panose="020F0502020204030204" pitchFamily="34" charset="0"/>
                <a:ea typeface="Calibri" panose="020F0502020204030204" pitchFamily="34" charset="0"/>
                <a:cs typeface="Calibri" panose="020F0502020204030204" pitchFamily="34" charset="0"/>
              </a:rPr>
              <a:t>ئازادیی ناوەکیی</a:t>
            </a:r>
            <a:endParaRPr lang="sv-SE" sz="4400" b="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35" descr="En bild som visar text, docka, tyg&#10;&#10;Automatiskt genererad beskrivning"/>
          <p:cNvPicPr preferRelativeResize="0"/>
          <p:nvPr/>
        </p:nvPicPr>
        <p:blipFill rotWithShape="1">
          <a:blip r:embed="rId3">
            <a:alphaModFix/>
          </a:blip>
          <a:srcRect l="5509" t="1051" r="5808"/>
          <a:stretch/>
        </p:blipFill>
        <p:spPr>
          <a:xfrm>
            <a:off x="1044000" y="648329"/>
            <a:ext cx="8332986" cy="5893200"/>
          </a:xfrm>
          <a:prstGeom prst="rect">
            <a:avLst/>
          </a:prstGeom>
          <a:noFill/>
          <a:ln>
            <a:noFill/>
          </a:ln>
        </p:spPr>
      </p:pic>
      <p:sp>
        <p:nvSpPr>
          <p:cNvPr id="365" name="Google Shape;365;p35"/>
          <p:cNvSpPr/>
          <p:nvPr/>
        </p:nvSpPr>
        <p:spPr>
          <a:xfrm>
            <a:off x="-214489" y="1210578"/>
            <a:ext cx="11484244" cy="769401"/>
          </a:xfrm>
          <a:prstGeom prst="rect">
            <a:avLst/>
          </a:prstGeom>
          <a:noFill/>
          <a:ln>
            <a:noFill/>
          </a:ln>
        </p:spPr>
        <p:txBody>
          <a:bodyPr spcFirstLastPara="1" wrap="square" lIns="91425" tIns="45700" rIns="91425" bIns="45700" anchor="t" anchorCtr="0">
            <a:spAutoFit/>
          </a:bodyPr>
          <a:lstStyle/>
          <a:p>
            <a:pPr lvl="0" algn="r" rtl="1"/>
            <a:r>
              <a:rPr lang="ku-Arab-IQ" sz="4400" b="1" dirty="0">
                <a:latin typeface="Calibri" panose="020F0502020204030204" pitchFamily="34" charset="0"/>
                <a:ea typeface="Calibri" panose="020F0502020204030204" pitchFamily="34" charset="0"/>
                <a:cs typeface="Calibri" panose="020F0502020204030204" pitchFamily="34" charset="0"/>
              </a:rPr>
              <a:t>کارپێکردن</a:t>
            </a:r>
            <a:endParaRPr sz="44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372"/>
        <p:cNvGrpSpPr/>
        <p:nvPr/>
      </p:nvGrpSpPr>
      <p:grpSpPr>
        <a:xfrm>
          <a:off x="0" y="0"/>
          <a:ext cx="0" cy="0"/>
          <a:chOff x="0" y="0"/>
          <a:chExt cx="0" cy="0"/>
        </a:xfrm>
      </p:grpSpPr>
      <p:pic>
        <p:nvPicPr>
          <p:cNvPr id="373" name="Google Shape;373;p36"/>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2" name="Rektangel 3">
            <a:extLst>
              <a:ext uri="{FF2B5EF4-FFF2-40B4-BE49-F238E27FC236}">
                <a16:creationId xmlns:a16="http://schemas.microsoft.com/office/drawing/2014/main" id="{13DB10F2-1C78-472F-7F82-E2949CEACA84}"/>
              </a:ext>
            </a:extLst>
          </p:cNvPr>
          <p:cNvSpPr/>
          <p:nvPr/>
        </p:nvSpPr>
        <p:spPr>
          <a:xfrm>
            <a:off x="1380071" y="1204856"/>
            <a:ext cx="9576422" cy="4339650"/>
          </a:xfrm>
          <a:prstGeom prst="rect">
            <a:avLst/>
          </a:prstGeom>
        </p:spPr>
        <p:txBody>
          <a:bodyPr wrap="square">
            <a:spAutoFit/>
          </a:bodyPr>
          <a:lstStyle/>
          <a:p>
            <a:pPr algn="r" rtl="1"/>
            <a:r>
              <a:rPr lang="ku-Arab-IQ" sz="4400" b="1" dirty="0">
                <a:latin typeface="Calibri" panose="020F0502020204030204" pitchFamily="34" charset="0"/>
                <a:ea typeface="Calibri" panose="020F0502020204030204" pitchFamily="34" charset="0"/>
                <a:cs typeface="Calibri" panose="020F0502020204030204" pitchFamily="34" charset="0"/>
              </a:rPr>
              <a:t>دەبێت ئەم مافە ئازادیی بگرێتەوە، جا چ تاکەکەسی یان لەناو کۆمەڵگادا لەگەڵ ئەوانی تر و بە شێوەیەکی ئاشکرا یان نهێنی ، ئەمەش بۆ دەرخستنی ئایین یان باوەڕییەکەی لە پەرستن، پەیوەستبوون، کارپێکردن و فێرکردندا."</a:t>
            </a:r>
          </a:p>
          <a:p>
            <a:pPr algn="r" rtl="1"/>
            <a:endParaRPr lang="en-US" sz="2800" dirty="0">
              <a:latin typeface="Calibri" panose="020F0502020204030204" pitchFamily="34" charset="0"/>
              <a:ea typeface="Calibri" panose="020F0502020204030204" pitchFamily="34" charset="0"/>
              <a:cs typeface="Calibri" panose="020F0502020204030204" pitchFamily="34" charset="0"/>
            </a:endParaRPr>
          </a:p>
          <a:p>
            <a:pPr algn="r"/>
            <a:r>
              <a:rPr lang="ku-Arab-IQ" sz="2800" dirty="0">
                <a:latin typeface="Calibri" panose="020F0502020204030204" pitchFamily="34" charset="0"/>
                <a:ea typeface="Calibri" panose="020F0502020204030204" pitchFamily="34" charset="0"/>
                <a:cs typeface="Calibri" panose="020F0502020204030204" pitchFamily="34" charset="0"/>
              </a:rPr>
              <a:t>مادەی ١٨</a:t>
            </a:r>
            <a:endParaRPr lang="sv-SE" sz="2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p37"/>
          <p:cNvPicPr preferRelativeResize="0"/>
          <p:nvPr/>
        </p:nvPicPr>
        <p:blipFill rotWithShape="1">
          <a:blip r:embed="rId3">
            <a:alphaModFix/>
          </a:blip>
          <a:srcRect/>
          <a:stretch/>
        </p:blipFill>
        <p:spPr>
          <a:xfrm>
            <a:off x="917258" y="3429000"/>
            <a:ext cx="2555259" cy="2292507"/>
          </a:xfrm>
          <a:prstGeom prst="rect">
            <a:avLst/>
          </a:prstGeom>
          <a:noFill/>
          <a:ln>
            <a:noFill/>
          </a:ln>
        </p:spPr>
      </p:pic>
      <p:pic>
        <p:nvPicPr>
          <p:cNvPr id="383" name="Google Shape;383;p37"/>
          <p:cNvPicPr preferRelativeResize="0"/>
          <p:nvPr/>
        </p:nvPicPr>
        <p:blipFill rotWithShape="1">
          <a:blip r:embed="rId4">
            <a:alphaModFix/>
          </a:blip>
          <a:srcRect/>
          <a:stretch/>
        </p:blipFill>
        <p:spPr>
          <a:xfrm>
            <a:off x="4486210" y="1475548"/>
            <a:ext cx="3414754" cy="2356661"/>
          </a:xfrm>
          <a:prstGeom prst="rect">
            <a:avLst/>
          </a:prstGeom>
          <a:noFill/>
          <a:ln>
            <a:noFill/>
          </a:ln>
        </p:spPr>
      </p:pic>
      <p:pic>
        <p:nvPicPr>
          <p:cNvPr id="384" name="Google Shape;384;p37"/>
          <p:cNvPicPr preferRelativeResize="0"/>
          <p:nvPr/>
        </p:nvPicPr>
        <p:blipFill rotWithShape="1">
          <a:blip r:embed="rId5">
            <a:alphaModFix/>
          </a:blip>
          <a:srcRect/>
          <a:stretch/>
        </p:blipFill>
        <p:spPr>
          <a:xfrm>
            <a:off x="-11749" y="0"/>
            <a:ext cx="12192000" cy="228600"/>
          </a:xfrm>
          <a:prstGeom prst="rect">
            <a:avLst/>
          </a:prstGeom>
          <a:noFill/>
          <a:ln>
            <a:noFill/>
          </a:ln>
        </p:spPr>
      </p:pic>
      <p:pic>
        <p:nvPicPr>
          <p:cNvPr id="385" name="Google Shape;385;p37"/>
          <p:cNvPicPr preferRelativeResize="0"/>
          <p:nvPr/>
        </p:nvPicPr>
        <p:blipFill rotWithShape="1">
          <a:blip r:embed="rId6">
            <a:alphaModFix/>
          </a:blip>
          <a:srcRect/>
          <a:stretch/>
        </p:blipFill>
        <p:spPr>
          <a:xfrm>
            <a:off x="4806621" y="4610501"/>
            <a:ext cx="2766173" cy="1808238"/>
          </a:xfrm>
          <a:prstGeom prst="rect">
            <a:avLst/>
          </a:prstGeom>
          <a:noFill/>
          <a:ln>
            <a:noFill/>
          </a:ln>
        </p:spPr>
      </p:pic>
      <p:pic>
        <p:nvPicPr>
          <p:cNvPr id="386" name="Google Shape;386;p37"/>
          <p:cNvPicPr preferRelativeResize="0"/>
          <p:nvPr/>
        </p:nvPicPr>
        <p:blipFill rotWithShape="1">
          <a:blip r:embed="rId7">
            <a:alphaModFix/>
          </a:blip>
          <a:srcRect/>
          <a:stretch/>
        </p:blipFill>
        <p:spPr>
          <a:xfrm>
            <a:off x="9083048" y="3476827"/>
            <a:ext cx="1828127" cy="2292507"/>
          </a:xfrm>
          <a:prstGeom prst="rect">
            <a:avLst/>
          </a:prstGeom>
          <a:noFill/>
          <a:ln>
            <a:noFill/>
          </a:ln>
        </p:spPr>
      </p:pic>
      <p:pic>
        <p:nvPicPr>
          <p:cNvPr id="387" name="Google Shape;387;p37" descr="En bild som visar text&#10;&#10;Automatiskt genererad beskrivning"/>
          <p:cNvPicPr preferRelativeResize="0"/>
          <p:nvPr/>
        </p:nvPicPr>
        <p:blipFill rotWithShape="1">
          <a:blip r:embed="rId8">
            <a:alphaModFix/>
          </a:blip>
          <a:srcRect/>
          <a:stretch/>
        </p:blipFill>
        <p:spPr>
          <a:xfrm>
            <a:off x="1436158" y="1030795"/>
            <a:ext cx="1517457" cy="1955652"/>
          </a:xfrm>
          <a:prstGeom prst="rect">
            <a:avLst/>
          </a:prstGeom>
          <a:noFill/>
          <a:ln>
            <a:noFill/>
          </a:ln>
        </p:spPr>
      </p:pic>
      <p:pic>
        <p:nvPicPr>
          <p:cNvPr id="388" name="Google Shape;388;p37"/>
          <p:cNvPicPr preferRelativeResize="0"/>
          <p:nvPr/>
        </p:nvPicPr>
        <p:blipFill rotWithShape="1">
          <a:blip r:embed="rId9">
            <a:alphaModFix/>
          </a:blip>
          <a:srcRect/>
          <a:stretch/>
        </p:blipFill>
        <p:spPr>
          <a:xfrm>
            <a:off x="8414185" y="1088666"/>
            <a:ext cx="2860557" cy="18399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395"/>
        <p:cNvGrpSpPr/>
        <p:nvPr/>
      </p:nvGrpSpPr>
      <p:grpSpPr>
        <a:xfrm>
          <a:off x="0" y="0"/>
          <a:ext cx="0" cy="0"/>
          <a:chOff x="0" y="0"/>
          <a:chExt cx="0" cy="0"/>
        </a:xfrm>
      </p:grpSpPr>
      <p:pic>
        <p:nvPicPr>
          <p:cNvPr id="396" name="Google Shape;396;p38"/>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397" name="Google Shape;397;p38" descr="En bild som visar text, yxa, visitkort, vektorgrafik&#10;&#10;Automatiskt genererad beskrivning"/>
          <p:cNvPicPr preferRelativeResize="0"/>
          <p:nvPr/>
        </p:nvPicPr>
        <p:blipFill rotWithShape="1">
          <a:blip r:embed="rId4">
            <a:alphaModFix/>
          </a:blip>
          <a:srcRect/>
          <a:stretch/>
        </p:blipFill>
        <p:spPr>
          <a:xfrm rot="1285175">
            <a:off x="4983721" y="1507017"/>
            <a:ext cx="1839551" cy="384396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404"/>
        <p:cNvGrpSpPr/>
        <p:nvPr/>
      </p:nvGrpSpPr>
      <p:grpSpPr>
        <a:xfrm>
          <a:off x="0" y="0"/>
          <a:ext cx="0" cy="0"/>
          <a:chOff x="0" y="0"/>
          <a:chExt cx="0" cy="0"/>
        </a:xfrm>
      </p:grpSpPr>
      <p:pic>
        <p:nvPicPr>
          <p:cNvPr id="405" name="Google Shape;405;p39"/>
          <p:cNvPicPr preferRelativeResize="0"/>
          <p:nvPr/>
        </p:nvPicPr>
        <p:blipFill rotWithShape="1">
          <a:blip r:embed="rId3">
            <a:alphaModFix/>
          </a:blip>
          <a:srcRect/>
          <a:stretch/>
        </p:blipFill>
        <p:spPr>
          <a:xfrm>
            <a:off x="614222" y="1119286"/>
            <a:ext cx="6279898" cy="5166361"/>
          </a:xfrm>
          <a:prstGeom prst="rect">
            <a:avLst/>
          </a:prstGeom>
          <a:noFill/>
          <a:ln>
            <a:noFill/>
          </a:ln>
        </p:spPr>
      </p:pic>
      <p:pic>
        <p:nvPicPr>
          <p:cNvPr id="406" name="Google Shape;406;p39"/>
          <p:cNvPicPr preferRelativeResize="0"/>
          <p:nvPr/>
        </p:nvPicPr>
        <p:blipFill rotWithShape="1">
          <a:blip r:embed="rId4">
            <a:alphaModFix/>
          </a:blip>
          <a:srcRect/>
          <a:stretch/>
        </p:blipFill>
        <p:spPr>
          <a:xfrm>
            <a:off x="-11749" y="0"/>
            <a:ext cx="12192000" cy="228600"/>
          </a:xfrm>
          <a:prstGeom prst="rect">
            <a:avLst/>
          </a:prstGeom>
          <a:noFill/>
          <a:ln>
            <a:noFill/>
          </a:ln>
        </p:spPr>
      </p:pic>
      <p:pic>
        <p:nvPicPr>
          <p:cNvPr id="408" name="Google Shape;408;p39" descr="En bild som visar text, yxa, visitkort, vektorgrafik&#10;&#10;Automatiskt genererad beskrivning"/>
          <p:cNvPicPr preferRelativeResize="0"/>
          <p:nvPr/>
        </p:nvPicPr>
        <p:blipFill rotWithShape="1">
          <a:blip r:embed="rId5">
            <a:alphaModFix/>
          </a:blip>
          <a:srcRect/>
          <a:stretch/>
        </p:blipFill>
        <p:spPr>
          <a:xfrm rot="1328155">
            <a:off x="2653502" y="3036923"/>
            <a:ext cx="1111746" cy="2323131"/>
          </a:xfrm>
          <a:prstGeom prst="rect">
            <a:avLst/>
          </a:prstGeom>
          <a:noFill/>
          <a:ln>
            <a:noFill/>
          </a:ln>
        </p:spPr>
      </p:pic>
      <p:pic>
        <p:nvPicPr>
          <p:cNvPr id="409" name="Google Shape;409;p39"/>
          <p:cNvPicPr preferRelativeResize="0"/>
          <p:nvPr/>
        </p:nvPicPr>
        <p:blipFill rotWithShape="1">
          <a:blip r:embed="rId6">
            <a:alphaModFix/>
          </a:blip>
          <a:srcRect/>
          <a:stretch/>
        </p:blipFill>
        <p:spPr>
          <a:xfrm>
            <a:off x="7229430" y="3913105"/>
            <a:ext cx="3437764" cy="2372542"/>
          </a:xfrm>
          <a:prstGeom prst="rect">
            <a:avLst/>
          </a:prstGeom>
          <a:noFill/>
          <a:ln>
            <a:noFill/>
          </a:ln>
        </p:spPr>
      </p:pic>
      <p:sp>
        <p:nvSpPr>
          <p:cNvPr id="2" name="Rektangel 3">
            <a:extLst>
              <a:ext uri="{FF2B5EF4-FFF2-40B4-BE49-F238E27FC236}">
                <a16:creationId xmlns:a16="http://schemas.microsoft.com/office/drawing/2014/main" id="{380E4150-CC60-ACFF-6A49-735D10FA0144}"/>
              </a:ext>
            </a:extLst>
          </p:cNvPr>
          <p:cNvSpPr/>
          <p:nvPr/>
        </p:nvSpPr>
        <p:spPr>
          <a:xfrm>
            <a:off x="5628493" y="1216104"/>
            <a:ext cx="5328000" cy="1446550"/>
          </a:xfrm>
          <a:prstGeom prst="rect">
            <a:avLst/>
          </a:prstGeom>
        </p:spPr>
        <p:txBody>
          <a:bodyPr wrap="square">
            <a:spAutoFit/>
          </a:bodyPr>
          <a:lstStyle/>
          <a:p>
            <a:pPr algn="r"/>
            <a:r>
              <a:rPr lang="ku-Arab-IQ" sz="4400" b="1" dirty="0">
                <a:latin typeface="Calibri" panose="020F0502020204030204" pitchFamily="34" charset="0"/>
                <a:ea typeface="Calibri" panose="020F0502020204030204" pitchFamily="34" charset="0"/>
                <a:cs typeface="Calibri" panose="020F0502020204030204" pitchFamily="34" charset="0"/>
              </a:rPr>
              <a:t>بەرپرسیارییەتییە مرۆییەکان</a:t>
            </a:r>
            <a:endParaRPr lang="sv-SE" sz="4400" b="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90"/>
        <p:cNvGrpSpPr/>
        <p:nvPr/>
      </p:nvGrpSpPr>
      <p:grpSpPr>
        <a:xfrm>
          <a:off x="0" y="0"/>
          <a:ext cx="0" cy="0"/>
          <a:chOff x="0" y="0"/>
          <a:chExt cx="0" cy="0"/>
        </a:xfrm>
      </p:grpSpPr>
      <p:pic>
        <p:nvPicPr>
          <p:cNvPr id="91" name="Google Shape;91;p4"/>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7" name="Google Shape;417;p40"/>
          <p:cNvPicPr preferRelativeResize="0"/>
          <p:nvPr/>
        </p:nvPicPr>
        <p:blipFill rotWithShape="1">
          <a:blip r:embed="rId3">
            <a:alphaModFix/>
          </a:blip>
          <a:srcRect/>
          <a:stretch/>
        </p:blipFill>
        <p:spPr>
          <a:xfrm>
            <a:off x="705399" y="988723"/>
            <a:ext cx="6279898" cy="5166361"/>
          </a:xfrm>
          <a:prstGeom prst="rect">
            <a:avLst/>
          </a:prstGeom>
          <a:noFill/>
          <a:ln>
            <a:noFill/>
          </a:ln>
        </p:spPr>
      </p:pic>
      <p:pic>
        <p:nvPicPr>
          <p:cNvPr id="418" name="Google Shape;418;p40"/>
          <p:cNvPicPr preferRelativeResize="0"/>
          <p:nvPr/>
        </p:nvPicPr>
        <p:blipFill rotWithShape="1">
          <a:blip r:embed="rId4">
            <a:alphaModFix/>
          </a:blip>
          <a:srcRect/>
          <a:stretch/>
        </p:blipFill>
        <p:spPr>
          <a:xfrm>
            <a:off x="-11749" y="0"/>
            <a:ext cx="12192000" cy="228600"/>
          </a:xfrm>
          <a:prstGeom prst="rect">
            <a:avLst/>
          </a:prstGeom>
          <a:noFill/>
          <a:ln>
            <a:noFill/>
          </a:ln>
        </p:spPr>
      </p:pic>
      <p:pic>
        <p:nvPicPr>
          <p:cNvPr id="420" name="Google Shape;420;p40"/>
          <p:cNvPicPr preferRelativeResize="0"/>
          <p:nvPr/>
        </p:nvPicPr>
        <p:blipFill rotWithShape="1">
          <a:blip r:embed="rId5">
            <a:alphaModFix/>
          </a:blip>
          <a:srcRect/>
          <a:stretch/>
        </p:blipFill>
        <p:spPr>
          <a:xfrm>
            <a:off x="2825780" y="3603129"/>
            <a:ext cx="2226979" cy="1637016"/>
          </a:xfrm>
          <a:prstGeom prst="rect">
            <a:avLst/>
          </a:prstGeom>
          <a:noFill/>
          <a:ln>
            <a:noFill/>
          </a:ln>
        </p:spPr>
      </p:pic>
      <p:sp>
        <p:nvSpPr>
          <p:cNvPr id="2" name="Rektangel 3">
            <a:extLst>
              <a:ext uri="{FF2B5EF4-FFF2-40B4-BE49-F238E27FC236}">
                <a16:creationId xmlns:a16="http://schemas.microsoft.com/office/drawing/2014/main" id="{E222C1A2-3F2E-D7E9-B61C-77959540AA70}"/>
              </a:ext>
            </a:extLst>
          </p:cNvPr>
          <p:cNvSpPr/>
          <p:nvPr/>
        </p:nvSpPr>
        <p:spPr>
          <a:xfrm>
            <a:off x="5628493" y="1220547"/>
            <a:ext cx="5328000" cy="2308324"/>
          </a:xfrm>
          <a:prstGeom prst="rect">
            <a:avLst/>
          </a:prstGeom>
        </p:spPr>
        <p:txBody>
          <a:bodyPr wrap="square">
            <a:spAutoFit/>
          </a:bodyPr>
          <a:lstStyle/>
          <a:p>
            <a:pPr algn="r" rtl="1"/>
            <a:r>
              <a:rPr lang="ku-Arab-IQ" sz="4400" b="1" dirty="0">
                <a:latin typeface="Calibri" panose="020F0502020204030204" pitchFamily="34" charset="0"/>
                <a:ea typeface="Calibri" panose="020F0502020204030204" pitchFamily="34" charset="0"/>
                <a:cs typeface="Calibri" panose="020F0502020204030204" pitchFamily="34" charset="0"/>
              </a:rPr>
              <a:t>زەبروزەنگ</a:t>
            </a:r>
          </a:p>
          <a:p>
            <a:pPr algn="r" rtl="1"/>
            <a:r>
              <a:rPr lang="ku-Arab-IQ" sz="4400" b="1" dirty="0">
                <a:latin typeface="Calibri" panose="020F0502020204030204" pitchFamily="34" charset="0"/>
                <a:ea typeface="Calibri" panose="020F0502020204030204" pitchFamily="34" charset="0"/>
                <a:cs typeface="Calibri" panose="020F0502020204030204" pitchFamily="34" charset="0"/>
              </a:rPr>
              <a:t>ڕێگەپێدراو نییە</a:t>
            </a:r>
            <a:endParaRPr lang="en-GB" sz="4400" b="1" dirty="0">
              <a:latin typeface="Calibri" panose="020F0502020204030204" pitchFamily="34" charset="0"/>
              <a:ea typeface="Calibri" panose="020F0502020204030204" pitchFamily="34" charset="0"/>
              <a:cs typeface="Calibri" panose="020F0502020204030204" pitchFamily="34" charset="0"/>
            </a:endParaRPr>
          </a:p>
          <a:p>
            <a:pPr algn="r" rtl="1"/>
            <a:endParaRPr lang="en-GB" sz="2800" dirty="0">
              <a:latin typeface="Calibri" panose="020F0502020204030204" pitchFamily="34" charset="0"/>
              <a:ea typeface="Calibri" panose="020F0502020204030204" pitchFamily="34" charset="0"/>
              <a:cs typeface="Calibri" panose="020F0502020204030204" pitchFamily="34" charset="0"/>
            </a:endParaRPr>
          </a:p>
          <a:p>
            <a:pPr algn="r" rtl="1"/>
            <a:r>
              <a:rPr lang="ku-Arab-IQ" sz="2800" dirty="0">
                <a:latin typeface="Calibri" panose="020F0502020204030204" pitchFamily="34" charset="0"/>
                <a:ea typeface="Calibri" panose="020F0502020204030204" pitchFamily="34" charset="0"/>
                <a:cs typeface="Calibri" panose="020F0502020204030204" pitchFamily="34" charset="0"/>
              </a:rPr>
              <a:t>مادەی ١٨</a:t>
            </a:r>
            <a:endParaRPr lang="sv-SE" sz="2800" b="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427"/>
        <p:cNvGrpSpPr/>
        <p:nvPr/>
      </p:nvGrpSpPr>
      <p:grpSpPr>
        <a:xfrm>
          <a:off x="0" y="0"/>
          <a:ext cx="0" cy="0"/>
          <a:chOff x="0" y="0"/>
          <a:chExt cx="0" cy="0"/>
        </a:xfrm>
      </p:grpSpPr>
      <p:pic>
        <p:nvPicPr>
          <p:cNvPr id="428" name="Google Shape;428;p41"/>
          <p:cNvPicPr preferRelativeResize="0"/>
          <p:nvPr/>
        </p:nvPicPr>
        <p:blipFill rotWithShape="1">
          <a:blip r:embed="rId3">
            <a:alphaModFix/>
          </a:blip>
          <a:srcRect/>
          <a:stretch/>
        </p:blipFill>
        <p:spPr>
          <a:xfrm>
            <a:off x="798234" y="948688"/>
            <a:ext cx="6279898" cy="5166361"/>
          </a:xfrm>
          <a:prstGeom prst="rect">
            <a:avLst/>
          </a:prstGeom>
          <a:noFill/>
          <a:ln>
            <a:noFill/>
          </a:ln>
        </p:spPr>
      </p:pic>
      <p:pic>
        <p:nvPicPr>
          <p:cNvPr id="429" name="Google Shape;429;p41"/>
          <p:cNvPicPr preferRelativeResize="0"/>
          <p:nvPr/>
        </p:nvPicPr>
        <p:blipFill rotWithShape="1">
          <a:blip r:embed="rId4">
            <a:alphaModFix/>
          </a:blip>
          <a:srcRect/>
          <a:stretch/>
        </p:blipFill>
        <p:spPr>
          <a:xfrm>
            <a:off x="-11749" y="0"/>
            <a:ext cx="12192000" cy="228600"/>
          </a:xfrm>
          <a:prstGeom prst="rect">
            <a:avLst/>
          </a:prstGeom>
          <a:noFill/>
          <a:ln>
            <a:noFill/>
          </a:ln>
        </p:spPr>
      </p:pic>
      <p:pic>
        <p:nvPicPr>
          <p:cNvPr id="431" name="Google Shape;431;p41"/>
          <p:cNvPicPr preferRelativeResize="0"/>
          <p:nvPr/>
        </p:nvPicPr>
        <p:blipFill rotWithShape="1">
          <a:blip r:embed="rId5">
            <a:alphaModFix/>
          </a:blip>
          <a:srcRect/>
          <a:stretch/>
        </p:blipFill>
        <p:spPr>
          <a:xfrm>
            <a:off x="2471693" y="3429000"/>
            <a:ext cx="2480104" cy="1680397"/>
          </a:xfrm>
          <a:prstGeom prst="rect">
            <a:avLst/>
          </a:prstGeom>
          <a:noFill/>
          <a:ln>
            <a:noFill/>
          </a:ln>
        </p:spPr>
      </p:pic>
      <p:sp>
        <p:nvSpPr>
          <p:cNvPr id="2" name="Rektangel 5">
            <a:extLst>
              <a:ext uri="{FF2B5EF4-FFF2-40B4-BE49-F238E27FC236}">
                <a16:creationId xmlns:a16="http://schemas.microsoft.com/office/drawing/2014/main" id="{5F116BEB-2AAC-8FF5-2203-B78794F98D66}"/>
              </a:ext>
            </a:extLst>
          </p:cNvPr>
          <p:cNvSpPr/>
          <p:nvPr/>
        </p:nvSpPr>
        <p:spPr>
          <a:xfrm>
            <a:off x="7078132" y="1218333"/>
            <a:ext cx="3877889" cy="2308324"/>
          </a:xfrm>
          <a:prstGeom prst="rect">
            <a:avLst/>
          </a:prstGeom>
        </p:spPr>
        <p:txBody>
          <a:bodyPr wrap="square">
            <a:spAutoFit/>
          </a:bodyPr>
          <a:lstStyle/>
          <a:p>
            <a:pPr algn="r"/>
            <a:r>
              <a:rPr lang="ku-Arab-IQ" sz="4400" b="1" dirty="0">
                <a:latin typeface="Calibri" panose="020F0502020204030204" pitchFamily="34" charset="0"/>
                <a:ea typeface="Calibri" panose="020F0502020204030204" pitchFamily="34" charset="0"/>
                <a:cs typeface="Calibri" panose="020F0502020204030204" pitchFamily="34" charset="0"/>
              </a:rPr>
              <a:t>جیاکاریی ڕێگەپێدراو نییە</a:t>
            </a:r>
            <a:endParaRPr lang="en-GB" sz="2800" dirty="0">
              <a:latin typeface="Calibri" panose="020F0502020204030204" pitchFamily="34" charset="0"/>
              <a:ea typeface="Calibri" panose="020F0502020204030204" pitchFamily="34" charset="0"/>
              <a:cs typeface="Calibri" panose="020F0502020204030204" pitchFamily="34" charset="0"/>
            </a:endParaRPr>
          </a:p>
          <a:p>
            <a:pPr algn="r"/>
            <a:endParaRPr lang="en-GB" sz="2800" dirty="0">
              <a:latin typeface="Calibri" panose="020F0502020204030204" pitchFamily="34" charset="0"/>
              <a:ea typeface="Calibri" panose="020F0502020204030204" pitchFamily="34" charset="0"/>
              <a:cs typeface="Calibri" panose="020F0502020204030204" pitchFamily="34" charset="0"/>
            </a:endParaRPr>
          </a:p>
          <a:p>
            <a:pPr algn="r"/>
            <a:r>
              <a:rPr lang="ku-Arab-IQ" sz="2800" dirty="0">
                <a:latin typeface="Calibri" panose="020F0502020204030204" pitchFamily="34" charset="0"/>
                <a:ea typeface="Calibri" panose="020F0502020204030204" pitchFamily="34" charset="0"/>
                <a:cs typeface="Calibri" panose="020F0502020204030204" pitchFamily="34" charset="0"/>
              </a:rPr>
              <a:t>مادەی ٢</a:t>
            </a:r>
            <a:endParaRPr lang="sv-SE" sz="2800" b="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438"/>
        <p:cNvGrpSpPr/>
        <p:nvPr/>
      </p:nvGrpSpPr>
      <p:grpSpPr>
        <a:xfrm>
          <a:off x="0" y="0"/>
          <a:ext cx="0" cy="0"/>
          <a:chOff x="0" y="0"/>
          <a:chExt cx="0" cy="0"/>
        </a:xfrm>
      </p:grpSpPr>
      <p:pic>
        <p:nvPicPr>
          <p:cNvPr id="439" name="Google Shape;439;p42"/>
          <p:cNvPicPr preferRelativeResize="0"/>
          <p:nvPr/>
        </p:nvPicPr>
        <p:blipFill rotWithShape="1">
          <a:blip r:embed="rId3">
            <a:alphaModFix/>
          </a:blip>
          <a:srcRect/>
          <a:stretch/>
        </p:blipFill>
        <p:spPr>
          <a:xfrm>
            <a:off x="773133" y="964280"/>
            <a:ext cx="6279898" cy="5166361"/>
          </a:xfrm>
          <a:prstGeom prst="rect">
            <a:avLst/>
          </a:prstGeom>
          <a:noFill/>
          <a:ln>
            <a:noFill/>
          </a:ln>
        </p:spPr>
      </p:pic>
      <p:pic>
        <p:nvPicPr>
          <p:cNvPr id="440" name="Google Shape;440;p42"/>
          <p:cNvPicPr preferRelativeResize="0"/>
          <p:nvPr/>
        </p:nvPicPr>
        <p:blipFill rotWithShape="1">
          <a:blip r:embed="rId4">
            <a:alphaModFix/>
          </a:blip>
          <a:srcRect/>
          <a:stretch/>
        </p:blipFill>
        <p:spPr>
          <a:xfrm>
            <a:off x="-11749" y="0"/>
            <a:ext cx="12192000" cy="228600"/>
          </a:xfrm>
          <a:prstGeom prst="rect">
            <a:avLst/>
          </a:prstGeom>
          <a:noFill/>
          <a:ln>
            <a:noFill/>
          </a:ln>
        </p:spPr>
      </p:pic>
      <p:pic>
        <p:nvPicPr>
          <p:cNvPr id="442" name="Google Shape;442;p42" descr="En bild som visar hjälm&#10;&#10;Automatiskt genererad beskrivning"/>
          <p:cNvPicPr preferRelativeResize="0"/>
          <p:nvPr/>
        </p:nvPicPr>
        <p:blipFill rotWithShape="1">
          <a:blip r:embed="rId5">
            <a:alphaModFix/>
          </a:blip>
          <a:srcRect/>
          <a:stretch/>
        </p:blipFill>
        <p:spPr>
          <a:xfrm rot="991013">
            <a:off x="2809107" y="3344305"/>
            <a:ext cx="1941984" cy="1754772"/>
          </a:xfrm>
          <a:prstGeom prst="rect">
            <a:avLst/>
          </a:prstGeom>
          <a:noFill/>
          <a:ln>
            <a:noFill/>
          </a:ln>
        </p:spPr>
      </p:pic>
      <p:sp>
        <p:nvSpPr>
          <p:cNvPr id="2" name="Rektangel 3">
            <a:extLst>
              <a:ext uri="{FF2B5EF4-FFF2-40B4-BE49-F238E27FC236}">
                <a16:creationId xmlns:a16="http://schemas.microsoft.com/office/drawing/2014/main" id="{8DD382D0-880C-1CFE-B269-DB1B65B103A3}"/>
              </a:ext>
            </a:extLst>
          </p:cNvPr>
          <p:cNvSpPr/>
          <p:nvPr/>
        </p:nvSpPr>
        <p:spPr>
          <a:xfrm>
            <a:off x="5616733" y="1205523"/>
            <a:ext cx="5328000" cy="2985433"/>
          </a:xfrm>
          <a:prstGeom prst="rect">
            <a:avLst/>
          </a:prstGeom>
        </p:spPr>
        <p:txBody>
          <a:bodyPr wrap="square">
            <a:spAutoFit/>
          </a:bodyPr>
          <a:lstStyle/>
          <a:p>
            <a:pPr algn="r"/>
            <a:r>
              <a:rPr lang="ku-Arab-IQ" sz="4400" b="1" dirty="0">
                <a:latin typeface="Calibri" panose="020F0502020204030204" pitchFamily="34" charset="0"/>
                <a:ea typeface="Calibri" panose="020F0502020204030204" pitchFamily="34" charset="0"/>
                <a:cs typeface="Calibri" panose="020F0502020204030204" pitchFamily="34" charset="0"/>
              </a:rPr>
              <a:t>نابێت هیچ کەسێک مافێک بۆ لەناوبردنی مافەکانی تری مرۆڤ بەکاربهێنێت</a:t>
            </a:r>
            <a:endParaRPr lang="en-GB" sz="2800" b="1" dirty="0">
              <a:latin typeface="Calibri" panose="020F0502020204030204" pitchFamily="34" charset="0"/>
              <a:ea typeface="Calibri" panose="020F0502020204030204" pitchFamily="34" charset="0"/>
              <a:cs typeface="Calibri" panose="020F0502020204030204" pitchFamily="34" charset="0"/>
            </a:endParaRPr>
          </a:p>
          <a:p>
            <a:pPr algn="r"/>
            <a:endParaRPr lang="sv-SE" sz="2800" dirty="0">
              <a:latin typeface="Calibri" panose="020F0502020204030204" pitchFamily="34" charset="0"/>
              <a:ea typeface="Calibri" panose="020F0502020204030204" pitchFamily="34" charset="0"/>
              <a:cs typeface="Calibri" panose="020F0502020204030204" pitchFamily="34" charset="0"/>
            </a:endParaRPr>
          </a:p>
          <a:p>
            <a:pPr algn="r"/>
            <a:r>
              <a:rPr lang="ku-Arab-IQ" sz="2800" dirty="0">
                <a:latin typeface="Calibri" panose="020F0502020204030204" pitchFamily="34" charset="0"/>
                <a:ea typeface="Calibri" panose="020F0502020204030204" pitchFamily="34" charset="0"/>
                <a:cs typeface="Calibri" panose="020F0502020204030204" pitchFamily="34" charset="0"/>
              </a:rPr>
              <a:t>مادەی ٥</a:t>
            </a:r>
            <a:endParaRPr lang="sv-SE" sz="2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Google Shape;450;p43"/>
          <p:cNvPicPr preferRelativeResize="0"/>
          <p:nvPr/>
        </p:nvPicPr>
        <p:blipFill rotWithShape="1">
          <a:blip r:embed="rId3">
            <a:alphaModFix/>
          </a:blip>
          <a:srcRect/>
          <a:stretch/>
        </p:blipFill>
        <p:spPr>
          <a:xfrm>
            <a:off x="1316816" y="997968"/>
            <a:ext cx="4128657" cy="4111455"/>
          </a:xfrm>
          <a:prstGeom prst="rect">
            <a:avLst/>
          </a:prstGeom>
          <a:noFill/>
          <a:ln>
            <a:noFill/>
          </a:ln>
        </p:spPr>
      </p:pic>
      <p:pic>
        <p:nvPicPr>
          <p:cNvPr id="451" name="Google Shape;451;p43"/>
          <p:cNvPicPr preferRelativeResize="0"/>
          <p:nvPr/>
        </p:nvPicPr>
        <p:blipFill rotWithShape="1">
          <a:blip r:embed="rId4">
            <a:alphaModFix/>
          </a:blip>
          <a:srcRect/>
          <a:stretch/>
        </p:blipFill>
        <p:spPr>
          <a:xfrm>
            <a:off x="-11749" y="0"/>
            <a:ext cx="12192000" cy="228600"/>
          </a:xfrm>
          <a:prstGeom prst="rect">
            <a:avLst/>
          </a:prstGeom>
          <a:noFill/>
          <a:ln>
            <a:noFill/>
          </a:ln>
        </p:spPr>
      </p:pic>
      <p:pic>
        <p:nvPicPr>
          <p:cNvPr id="452" name="Google Shape;452;p43"/>
          <p:cNvPicPr preferRelativeResize="0"/>
          <p:nvPr/>
        </p:nvPicPr>
        <p:blipFill rotWithShape="1">
          <a:blip r:embed="rId5">
            <a:alphaModFix/>
          </a:blip>
          <a:srcRect/>
          <a:stretch/>
        </p:blipFill>
        <p:spPr>
          <a:xfrm>
            <a:off x="6928485" y="1932500"/>
            <a:ext cx="3603901" cy="2937283"/>
          </a:xfrm>
          <a:prstGeom prst="rect">
            <a:avLst/>
          </a:prstGeom>
          <a:noFill/>
          <a:ln>
            <a:noFill/>
          </a:ln>
        </p:spPr>
      </p:pic>
      <p:sp>
        <p:nvSpPr>
          <p:cNvPr id="453" name="Google Shape;453;p43"/>
          <p:cNvSpPr txBox="1"/>
          <p:nvPr/>
        </p:nvSpPr>
        <p:spPr>
          <a:xfrm>
            <a:off x="6470139" y="5417145"/>
            <a:ext cx="4636040" cy="769401"/>
          </a:xfrm>
          <a:prstGeom prst="rect">
            <a:avLst/>
          </a:prstGeom>
          <a:noFill/>
          <a:ln>
            <a:noFill/>
          </a:ln>
        </p:spPr>
        <p:txBody>
          <a:bodyPr spcFirstLastPara="1" wrap="square" lIns="91425" tIns="45700" rIns="91425" bIns="45700" anchor="t" anchorCtr="0">
            <a:spAutoFit/>
          </a:bodyPr>
          <a:lstStyle/>
          <a:p>
            <a:pPr algn="ctr"/>
            <a:r>
              <a:rPr lang="ku-Arab-IQ" sz="4400" b="1" dirty="0">
                <a:latin typeface="Calibri" panose="020F0502020204030204" pitchFamily="34" charset="0"/>
                <a:ea typeface="Calibri" panose="020F0502020204030204" pitchFamily="34" charset="0"/>
                <a:cs typeface="Calibri" panose="020F0502020204030204" pitchFamily="34" charset="0"/>
              </a:rPr>
              <a:t>بێ سنووردارکردن!</a:t>
            </a:r>
            <a:endParaRPr lang="en-GB" sz="4400" b="1" dirty="0">
              <a:latin typeface="Calibri" panose="020F0502020204030204" pitchFamily="34" charset="0"/>
              <a:ea typeface="Calibri" panose="020F0502020204030204" pitchFamily="34" charset="0"/>
              <a:cs typeface="Calibri" panose="020F0502020204030204" pitchFamily="34" charset="0"/>
            </a:endParaRPr>
          </a:p>
        </p:txBody>
      </p:sp>
      <p:sp>
        <p:nvSpPr>
          <p:cNvPr id="454" name="Google Shape;454;p43"/>
          <p:cNvSpPr txBox="1"/>
          <p:nvPr/>
        </p:nvSpPr>
        <p:spPr>
          <a:xfrm>
            <a:off x="1085821" y="5417145"/>
            <a:ext cx="4750535" cy="769401"/>
          </a:xfrm>
          <a:prstGeom prst="rect">
            <a:avLst/>
          </a:prstGeom>
          <a:noFill/>
          <a:ln>
            <a:noFill/>
          </a:ln>
        </p:spPr>
        <p:txBody>
          <a:bodyPr spcFirstLastPara="1" wrap="square" lIns="91425" tIns="45700" rIns="91425" bIns="45700" anchor="t" anchorCtr="0">
            <a:spAutoFit/>
          </a:bodyPr>
          <a:lstStyle/>
          <a:p>
            <a:pPr algn="ctr"/>
            <a:r>
              <a:rPr lang="ku-Arab-IQ" sz="4400" b="1" dirty="0">
                <a:latin typeface="Calibri" panose="020F0502020204030204" pitchFamily="34" charset="0"/>
                <a:ea typeface="Calibri" panose="020F0502020204030204" pitchFamily="34" charset="0"/>
                <a:cs typeface="Calibri" panose="020F0502020204030204" pitchFamily="34" charset="0"/>
              </a:rPr>
              <a:t>سنووردارکردنەکان؟</a:t>
            </a:r>
            <a:endParaRPr lang="en-GB" sz="4400" b="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3" name="Google Shape;463;p44" descr="En bild som visar text, clipart&#10;&#10;Automatiskt genererad beskrivning"/>
          <p:cNvPicPr preferRelativeResize="0"/>
          <p:nvPr/>
        </p:nvPicPr>
        <p:blipFill rotWithShape="1">
          <a:blip r:embed="rId3">
            <a:alphaModFix/>
          </a:blip>
          <a:srcRect/>
          <a:stretch/>
        </p:blipFill>
        <p:spPr>
          <a:xfrm>
            <a:off x="1008581" y="1367650"/>
            <a:ext cx="905001" cy="4553585"/>
          </a:xfrm>
          <a:prstGeom prst="rect">
            <a:avLst/>
          </a:prstGeom>
          <a:noFill/>
          <a:ln>
            <a:noFill/>
          </a:ln>
        </p:spPr>
      </p:pic>
      <p:sp>
        <p:nvSpPr>
          <p:cNvPr id="2" name="Rektangel 2">
            <a:extLst>
              <a:ext uri="{FF2B5EF4-FFF2-40B4-BE49-F238E27FC236}">
                <a16:creationId xmlns:a16="http://schemas.microsoft.com/office/drawing/2014/main" id="{CAA8538D-F35C-8EF0-1199-06782B9B5CB0}"/>
              </a:ext>
            </a:extLst>
          </p:cNvPr>
          <p:cNvSpPr/>
          <p:nvPr/>
        </p:nvSpPr>
        <p:spPr>
          <a:xfrm>
            <a:off x="2161939" y="1206951"/>
            <a:ext cx="8789166" cy="5201424"/>
          </a:xfrm>
          <a:prstGeom prst="rect">
            <a:avLst/>
          </a:prstGeom>
        </p:spPr>
        <p:txBody>
          <a:bodyPr wrap="square">
            <a:spAutoFit/>
          </a:bodyPr>
          <a:lstStyle/>
          <a:p>
            <a:pPr algn="r"/>
            <a:r>
              <a:rPr lang="ku-Arab-IQ" sz="4400" b="1" dirty="0">
                <a:latin typeface="Calibri" panose="020F0502020204030204" pitchFamily="34" charset="0"/>
                <a:ea typeface="Calibri" panose="020F0502020204030204" pitchFamily="34" charset="0"/>
                <a:cs typeface="Calibri" panose="020F0502020204030204" pitchFamily="34" charset="0"/>
              </a:rPr>
              <a:t>دەبێت سنووربەندییەکان ئەمانە بگرێتەوە:</a:t>
            </a:r>
            <a:endParaRPr lang="sv-SE" sz="4400" b="1" dirty="0">
              <a:latin typeface="Calibri" panose="020F0502020204030204" pitchFamily="34" charset="0"/>
              <a:ea typeface="Calibri" panose="020F0502020204030204" pitchFamily="34" charset="0"/>
              <a:cs typeface="Calibri" panose="020F0502020204030204" pitchFamily="34" charset="0"/>
            </a:endParaRPr>
          </a:p>
          <a:p>
            <a:pPr lvl="0" algn="r"/>
            <a:endParaRPr lang="sv-SE" sz="2800" dirty="0">
              <a:latin typeface="Calibri" panose="020F0502020204030204" pitchFamily="34" charset="0"/>
              <a:ea typeface="Calibri" panose="020F0502020204030204" pitchFamily="34" charset="0"/>
              <a:cs typeface="Calibri" panose="020F0502020204030204" pitchFamily="34" charset="0"/>
            </a:endParaRPr>
          </a:p>
          <a:p>
            <a:pPr lvl="0" algn="r"/>
            <a:r>
              <a:rPr lang="ku-Arab-IQ" sz="3600" dirty="0">
                <a:latin typeface="Calibri" panose="020F0502020204030204" pitchFamily="34" charset="0"/>
                <a:ea typeface="Calibri" panose="020F0502020204030204" pitchFamily="34" charset="0"/>
                <a:cs typeface="Calibri" panose="020F0502020204030204" pitchFamily="34" charset="0"/>
              </a:rPr>
              <a:t>١. بە یاسا نووسرابن</a:t>
            </a:r>
          </a:p>
          <a:p>
            <a:pPr lvl="0" algn="r"/>
            <a:r>
              <a:rPr lang="ku-Arab-IQ" sz="3600" dirty="0">
                <a:latin typeface="Calibri" panose="020F0502020204030204" pitchFamily="34" charset="0"/>
                <a:ea typeface="Calibri" panose="020F0502020204030204" pitchFamily="34" charset="0"/>
                <a:cs typeface="Calibri" panose="020F0502020204030204" pitchFamily="34" charset="0"/>
              </a:rPr>
              <a:t>٢. هاوڕێژەیی بن</a:t>
            </a:r>
          </a:p>
          <a:p>
            <a:pPr lvl="0" algn="r"/>
            <a:r>
              <a:rPr lang="ku-Arab-IQ" sz="3600" dirty="0">
                <a:latin typeface="Calibri" panose="020F0502020204030204" pitchFamily="34" charset="0"/>
                <a:ea typeface="Calibri" panose="020F0502020204030204" pitchFamily="34" charset="0"/>
                <a:cs typeface="Calibri" panose="020F0502020204030204" pitchFamily="34" charset="0"/>
              </a:rPr>
              <a:t>٣. ناجیاکاریی بن</a:t>
            </a:r>
          </a:p>
          <a:p>
            <a:pPr lvl="0" algn="r"/>
            <a:r>
              <a:rPr lang="ku-Arab-IQ" sz="3600" dirty="0">
                <a:latin typeface="Calibri" panose="020F0502020204030204" pitchFamily="34" charset="0"/>
                <a:ea typeface="Calibri" panose="020F0502020204030204" pitchFamily="34" charset="0"/>
                <a:cs typeface="Calibri" panose="020F0502020204030204" pitchFamily="34" charset="0"/>
              </a:rPr>
              <a:t>بۆ پاراستنی تەندرووستی گشتی، ڕێکخستنی گشتی، سەلامەتی گشتی، ئاکاری گشتی یان ماف و ئازادییەکانی کەسانی تر پێویست بن</a:t>
            </a:r>
          </a:p>
          <a:p>
            <a:pPr marL="742950" lvl="0" indent="-742950" algn="r">
              <a:buAutoNum type="arabicPeriod"/>
            </a:pPr>
            <a:endParaRPr lang="ku-Arab-IQ" sz="3600" b="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470"/>
        <p:cNvGrpSpPr/>
        <p:nvPr/>
      </p:nvGrpSpPr>
      <p:grpSpPr>
        <a:xfrm>
          <a:off x="0" y="0"/>
          <a:ext cx="0" cy="0"/>
          <a:chOff x="0" y="0"/>
          <a:chExt cx="0" cy="0"/>
        </a:xfrm>
      </p:grpSpPr>
      <p:pic>
        <p:nvPicPr>
          <p:cNvPr id="471" name="Google Shape;471;p45" descr="En bild som visar text, tecken&#10;&#10;Automatiskt genererad beskrivning"/>
          <p:cNvPicPr preferRelativeResize="0"/>
          <p:nvPr/>
        </p:nvPicPr>
        <p:blipFill rotWithShape="1">
          <a:blip r:embed="rId3">
            <a:alphaModFix/>
          </a:blip>
          <a:srcRect/>
          <a:stretch/>
        </p:blipFill>
        <p:spPr>
          <a:xfrm>
            <a:off x="2221093" y="2971800"/>
            <a:ext cx="2841195" cy="2343186"/>
          </a:xfrm>
          <a:prstGeom prst="rect">
            <a:avLst/>
          </a:prstGeom>
          <a:noFill/>
          <a:ln>
            <a:noFill/>
          </a:ln>
        </p:spPr>
      </p:pic>
      <p:pic>
        <p:nvPicPr>
          <p:cNvPr id="472" name="Google Shape;472;p45"/>
          <p:cNvPicPr preferRelativeResize="0"/>
          <p:nvPr/>
        </p:nvPicPr>
        <p:blipFill rotWithShape="1">
          <a:blip r:embed="rId4">
            <a:alphaModFix/>
          </a:blip>
          <a:srcRect/>
          <a:stretch/>
        </p:blipFill>
        <p:spPr>
          <a:xfrm>
            <a:off x="-11749" y="0"/>
            <a:ext cx="12192000" cy="228600"/>
          </a:xfrm>
          <a:prstGeom prst="rect">
            <a:avLst/>
          </a:prstGeom>
          <a:noFill/>
          <a:ln>
            <a:noFill/>
          </a:ln>
        </p:spPr>
      </p:pic>
      <p:pic>
        <p:nvPicPr>
          <p:cNvPr id="473" name="Google Shape;473;p45" descr="En bild som visar text, tecken, utomhus, vektorgrafik&#10;&#10;Automatiskt genererad beskrivning"/>
          <p:cNvPicPr preferRelativeResize="0"/>
          <p:nvPr/>
        </p:nvPicPr>
        <p:blipFill rotWithShape="1">
          <a:blip r:embed="rId5">
            <a:alphaModFix/>
          </a:blip>
          <a:srcRect/>
          <a:stretch/>
        </p:blipFill>
        <p:spPr>
          <a:xfrm>
            <a:off x="8675586" y="3021904"/>
            <a:ext cx="2841195" cy="2343186"/>
          </a:xfrm>
          <a:prstGeom prst="rect">
            <a:avLst/>
          </a:prstGeom>
          <a:noFill/>
          <a:ln>
            <a:noFill/>
          </a:ln>
        </p:spPr>
      </p:pic>
      <p:pic>
        <p:nvPicPr>
          <p:cNvPr id="474" name="Google Shape;474;p45" descr="En bild som visar text, tecken, utomhus, vektorgrafik&#10;&#10;Automatiskt genererad beskrivning"/>
          <p:cNvPicPr preferRelativeResize="0"/>
          <p:nvPr/>
        </p:nvPicPr>
        <p:blipFill rotWithShape="1">
          <a:blip r:embed="rId6">
            <a:alphaModFix/>
          </a:blip>
          <a:srcRect/>
          <a:stretch/>
        </p:blipFill>
        <p:spPr>
          <a:xfrm>
            <a:off x="5448340" y="2993285"/>
            <a:ext cx="2841196" cy="2343186"/>
          </a:xfrm>
          <a:prstGeom prst="rect">
            <a:avLst/>
          </a:prstGeom>
          <a:noFill/>
          <a:ln>
            <a:noFill/>
          </a:ln>
        </p:spPr>
      </p:pic>
      <p:sp>
        <p:nvSpPr>
          <p:cNvPr id="2" name="Rektangel 9">
            <a:extLst>
              <a:ext uri="{FF2B5EF4-FFF2-40B4-BE49-F238E27FC236}">
                <a16:creationId xmlns:a16="http://schemas.microsoft.com/office/drawing/2014/main" id="{A59A88B9-341B-F75D-07B4-63A95C7650D0}"/>
              </a:ext>
            </a:extLst>
          </p:cNvPr>
          <p:cNvSpPr/>
          <p:nvPr/>
        </p:nvSpPr>
        <p:spPr>
          <a:xfrm>
            <a:off x="605665" y="1211139"/>
            <a:ext cx="10338578" cy="1877437"/>
          </a:xfrm>
          <a:prstGeom prst="rect">
            <a:avLst/>
          </a:prstGeom>
        </p:spPr>
        <p:txBody>
          <a:bodyPr wrap="square">
            <a:spAutoFit/>
          </a:bodyPr>
          <a:lstStyle/>
          <a:p>
            <a:pPr algn="r"/>
            <a:r>
              <a:rPr lang="ku-Arab-IQ" sz="4400" b="1" dirty="0">
                <a:latin typeface="Calibri" panose="020F0502020204030204" pitchFamily="34" charset="0"/>
                <a:ea typeface="Calibri" panose="020F0502020204030204" pitchFamily="34" charset="0"/>
                <a:cs typeface="Calibri" panose="020F0502020204030204" pitchFamily="34" charset="0"/>
              </a:rPr>
              <a:t>سنووربەندییە ڕەواکان</a:t>
            </a:r>
            <a:endParaRPr lang="en-GB" sz="2800" dirty="0">
              <a:latin typeface="Calibri" panose="020F0502020204030204" pitchFamily="34" charset="0"/>
              <a:ea typeface="Calibri" panose="020F0502020204030204" pitchFamily="34" charset="0"/>
              <a:cs typeface="Calibri" panose="020F0502020204030204" pitchFamily="34" charset="0"/>
            </a:endParaRPr>
          </a:p>
          <a:p>
            <a:endParaRPr lang="en-GB" sz="2800" dirty="0">
              <a:latin typeface="Calibri" panose="020F0502020204030204" pitchFamily="34" charset="0"/>
              <a:ea typeface="Calibri" panose="020F0502020204030204" pitchFamily="34" charset="0"/>
              <a:cs typeface="Calibri" panose="020F0502020204030204" pitchFamily="34" charset="0"/>
            </a:endParaRPr>
          </a:p>
          <a:p>
            <a:endParaRPr lang="sv-SE" sz="4400" b="1" dirty="0">
              <a:latin typeface="Calibri" panose="020F0502020204030204" pitchFamily="34" charset="0"/>
              <a:ea typeface="Calibri" panose="020F0502020204030204" pitchFamily="34" charset="0"/>
              <a:cs typeface="Calibri" panose="020F0502020204030204" pitchFamily="34" charset="0"/>
            </a:endParaRPr>
          </a:p>
        </p:txBody>
      </p:sp>
      <p:pic>
        <p:nvPicPr>
          <p:cNvPr id="3" name="Google Shape;463;p44" descr="En bild som visar text, clipart&#10;&#10;Automatiskt genererad beskrivning">
            <a:extLst>
              <a:ext uri="{FF2B5EF4-FFF2-40B4-BE49-F238E27FC236}">
                <a16:creationId xmlns:a16="http://schemas.microsoft.com/office/drawing/2014/main" id="{81607247-E01D-2F39-B6F1-FE9039978DE5}"/>
              </a:ext>
            </a:extLst>
          </p:cNvPr>
          <p:cNvPicPr preferRelativeResize="0"/>
          <p:nvPr/>
        </p:nvPicPr>
        <p:blipFill rotWithShape="1">
          <a:blip r:embed="rId7">
            <a:alphaModFix/>
          </a:blip>
          <a:srcRect/>
          <a:stretch/>
        </p:blipFill>
        <p:spPr>
          <a:xfrm>
            <a:off x="1008581" y="1367650"/>
            <a:ext cx="905001" cy="455358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483"/>
        <p:cNvGrpSpPr/>
        <p:nvPr/>
      </p:nvGrpSpPr>
      <p:grpSpPr>
        <a:xfrm>
          <a:off x="0" y="0"/>
          <a:ext cx="0" cy="0"/>
          <a:chOff x="0" y="0"/>
          <a:chExt cx="0" cy="0"/>
        </a:xfrm>
      </p:grpSpPr>
      <p:pic>
        <p:nvPicPr>
          <p:cNvPr id="484" name="Google Shape;484;p46"/>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2" name="Rektangel 3">
            <a:extLst>
              <a:ext uri="{FF2B5EF4-FFF2-40B4-BE49-F238E27FC236}">
                <a16:creationId xmlns:a16="http://schemas.microsoft.com/office/drawing/2014/main" id="{E63ACD59-5620-E98E-D90F-4CCC004BDC40}"/>
              </a:ext>
            </a:extLst>
          </p:cNvPr>
          <p:cNvSpPr/>
          <p:nvPr/>
        </p:nvSpPr>
        <p:spPr>
          <a:xfrm>
            <a:off x="2051687" y="1199653"/>
            <a:ext cx="8888020" cy="4770537"/>
          </a:xfrm>
          <a:prstGeom prst="rect">
            <a:avLst/>
          </a:prstGeom>
        </p:spPr>
        <p:txBody>
          <a:bodyPr wrap="square">
            <a:spAutoFit/>
          </a:bodyPr>
          <a:lstStyle/>
          <a:p>
            <a:pPr algn="r"/>
            <a:r>
              <a:rPr lang="ku-Arab-IQ" sz="4400" b="1" dirty="0">
                <a:latin typeface="Calibri" panose="020F0502020204030204" pitchFamily="34" charset="0"/>
                <a:ea typeface="Calibri" panose="020F0502020204030204" pitchFamily="34" charset="0"/>
                <a:cs typeface="Calibri" panose="020F0502020204030204" pitchFamily="34" charset="0"/>
              </a:rPr>
              <a:t>دەبێت سنووربەندییەکان ئەمانە بگرێتەوە:</a:t>
            </a:r>
            <a:endParaRPr lang="sv-SE" sz="4400" b="1" dirty="0">
              <a:latin typeface="Calibri" panose="020F0502020204030204" pitchFamily="34" charset="0"/>
              <a:ea typeface="Calibri" panose="020F0502020204030204" pitchFamily="34" charset="0"/>
              <a:cs typeface="Calibri" panose="020F0502020204030204" pitchFamily="34" charset="0"/>
            </a:endParaRPr>
          </a:p>
          <a:p>
            <a:pPr algn="r"/>
            <a:endParaRPr lang="sv-SE" sz="3600" b="1" dirty="0">
              <a:latin typeface="Calibri" panose="020F0502020204030204" pitchFamily="34" charset="0"/>
              <a:ea typeface="Calibri" panose="020F0502020204030204" pitchFamily="34" charset="0"/>
              <a:cs typeface="Calibri" panose="020F0502020204030204" pitchFamily="34" charset="0"/>
            </a:endParaRPr>
          </a:p>
          <a:p>
            <a:pPr marL="741600" lvl="0" indent="-741600" algn="r"/>
            <a:r>
              <a:rPr lang="ku-Arab-IQ" sz="3600" dirty="0">
                <a:latin typeface="Calibri" panose="020F0502020204030204" pitchFamily="34" charset="0"/>
                <a:ea typeface="Calibri" panose="020F0502020204030204" pitchFamily="34" charset="0"/>
                <a:cs typeface="Calibri" panose="020F0502020204030204" pitchFamily="34" charset="0"/>
              </a:rPr>
              <a:t>١. بە یاسا نووسرابن</a:t>
            </a:r>
          </a:p>
          <a:p>
            <a:pPr marL="741600" lvl="0" indent="-741600" algn="r"/>
            <a:r>
              <a:rPr lang="ku-Arab-IQ" sz="3600" dirty="0">
                <a:latin typeface="Calibri" panose="020F0502020204030204" pitchFamily="34" charset="0"/>
                <a:ea typeface="Calibri" panose="020F0502020204030204" pitchFamily="34" charset="0"/>
                <a:cs typeface="Calibri" panose="020F0502020204030204" pitchFamily="34" charset="0"/>
              </a:rPr>
              <a:t>٢. هاوڕێژەیی بن</a:t>
            </a:r>
          </a:p>
          <a:p>
            <a:pPr marL="741600" lvl="0" indent="-741600" algn="r"/>
            <a:r>
              <a:rPr lang="ku-Arab-IQ" sz="3600" dirty="0">
                <a:latin typeface="Calibri" panose="020F0502020204030204" pitchFamily="34" charset="0"/>
                <a:ea typeface="Calibri" panose="020F0502020204030204" pitchFamily="34" charset="0"/>
                <a:cs typeface="Calibri" panose="020F0502020204030204" pitchFamily="34" charset="0"/>
              </a:rPr>
              <a:t>٣. ناجیاکاریی بن</a:t>
            </a:r>
          </a:p>
          <a:p>
            <a:pPr marL="741600" lvl="0" indent="-741600" algn="r"/>
            <a:r>
              <a:rPr lang="ku-Arab-IQ" sz="3600" dirty="0">
                <a:latin typeface="Calibri" panose="020F0502020204030204" pitchFamily="34" charset="0"/>
                <a:ea typeface="Calibri" panose="020F0502020204030204" pitchFamily="34" charset="0"/>
                <a:cs typeface="Calibri" panose="020F0502020204030204" pitchFamily="34" charset="0"/>
              </a:rPr>
              <a:t>بۆ پاراستنی تەندرووستی گشتی، ڕێکخستنی گشتی، سەلامەتی گشتی، ئاکاری گشتی یان ماف و ئازادییەکانی کەسانی تر پێویست بن</a:t>
            </a:r>
          </a:p>
        </p:txBody>
      </p:sp>
      <p:pic>
        <p:nvPicPr>
          <p:cNvPr id="3" name="Google Shape;463;p44" descr="En bild som visar text, clipart&#10;&#10;Automatiskt genererad beskrivning">
            <a:extLst>
              <a:ext uri="{FF2B5EF4-FFF2-40B4-BE49-F238E27FC236}">
                <a16:creationId xmlns:a16="http://schemas.microsoft.com/office/drawing/2014/main" id="{6551E1F0-EE39-25DB-7E66-D2FC95D70B73}"/>
              </a:ext>
            </a:extLst>
          </p:cNvPr>
          <p:cNvPicPr preferRelativeResize="0"/>
          <p:nvPr/>
        </p:nvPicPr>
        <p:blipFill rotWithShape="1">
          <a:blip r:embed="rId4">
            <a:alphaModFix/>
          </a:blip>
          <a:srcRect/>
          <a:stretch/>
        </p:blipFill>
        <p:spPr>
          <a:xfrm>
            <a:off x="1008581" y="1367650"/>
            <a:ext cx="905001" cy="455358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47"/>
          <p:cNvSpPr txBox="1"/>
          <p:nvPr/>
        </p:nvSpPr>
        <p:spPr>
          <a:xfrm>
            <a:off x="973777" y="2945081"/>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Rektangel 4">
            <a:extLst>
              <a:ext uri="{FF2B5EF4-FFF2-40B4-BE49-F238E27FC236}">
                <a16:creationId xmlns:a16="http://schemas.microsoft.com/office/drawing/2014/main" id="{94BAF57F-15FC-A5CD-3FD7-977B62478F05}"/>
              </a:ext>
            </a:extLst>
          </p:cNvPr>
          <p:cNvSpPr/>
          <p:nvPr/>
        </p:nvSpPr>
        <p:spPr>
          <a:xfrm>
            <a:off x="1467556" y="1212271"/>
            <a:ext cx="9471318" cy="2123658"/>
          </a:xfrm>
          <a:prstGeom prst="rect">
            <a:avLst/>
          </a:prstGeom>
        </p:spPr>
        <p:txBody>
          <a:bodyPr wrap="square">
            <a:spAutoFit/>
          </a:bodyPr>
          <a:lstStyle/>
          <a:p>
            <a:pPr algn="r" rtl="1"/>
            <a:r>
              <a:rPr lang="ku-Arab-IQ" sz="4400" b="1" dirty="0">
                <a:latin typeface="Calibri" panose="020F0502020204030204" pitchFamily="34" charset="0"/>
                <a:ea typeface="Calibri" panose="020F0502020204030204" pitchFamily="34" charset="0"/>
                <a:cs typeface="Calibri" panose="020F0502020204030204" pitchFamily="34" charset="0"/>
              </a:rPr>
              <a:t>تێبینی:</a:t>
            </a:r>
            <a:r>
              <a:rPr lang="ku-Arab-IQ" sz="4400" dirty="0">
                <a:latin typeface="Calibri" panose="020F0502020204030204" pitchFamily="34" charset="0"/>
                <a:ea typeface="Calibri" panose="020F0502020204030204" pitchFamily="34" charset="0"/>
                <a:cs typeface="Calibri" panose="020F0502020204030204" pitchFamily="34" charset="0"/>
              </a:rPr>
              <a:t> ڕەنگە بتەوێت سڵایدێک یان زیاتر لێرەدا زیاد بکەیت دەربارەی ئەوەی یاسا لە وڵاتەکەی تۆدا سەبارەت بە ئازادی ئاین یان باوەڕ چی دەڵێت</a:t>
            </a:r>
            <a:endParaRPr lang="sv-SE" sz="44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502"/>
        <p:cNvGrpSpPr/>
        <p:nvPr/>
      </p:nvGrpSpPr>
      <p:grpSpPr>
        <a:xfrm>
          <a:off x="0" y="0"/>
          <a:ext cx="0" cy="0"/>
          <a:chOff x="0" y="0"/>
          <a:chExt cx="0" cy="0"/>
        </a:xfrm>
      </p:grpSpPr>
      <p:pic>
        <p:nvPicPr>
          <p:cNvPr id="503" name="Google Shape;503;p48"/>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504" name="Google Shape;504;p48"/>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ar-SA" sz="800">
                <a:solidFill>
                  <a:srgbClr val="595959"/>
                </a:solidFill>
                <a:latin typeface="Calibri"/>
                <a:ea typeface="Calibri"/>
                <a:cs typeface="Calibri"/>
                <a:sym typeface="Calibri"/>
              </a:rPr>
              <a:t>Photo: Robbi Akbari Kamaruddin / Alamy Stock Photo</a:t>
            </a:r>
            <a:endParaRPr sz="800">
              <a:solidFill>
                <a:srgbClr val="595959"/>
              </a:solidFill>
              <a:latin typeface="Calibri"/>
              <a:ea typeface="Calibri"/>
              <a:cs typeface="Calibri"/>
              <a:sym typeface="Calibri"/>
            </a:endParaRPr>
          </a:p>
        </p:txBody>
      </p:sp>
      <p:pic>
        <p:nvPicPr>
          <p:cNvPr id="505" name="Google Shape;505;p48" descr="En bild som visar person&#10;&#10;Automatiskt genererad beskrivning"/>
          <p:cNvPicPr preferRelativeResize="0"/>
          <p:nvPr/>
        </p:nvPicPr>
        <p:blipFill rotWithShape="1">
          <a:blip r:embed="rId4">
            <a:alphaModFix/>
          </a:blip>
          <a:srcRect/>
          <a:stretch/>
        </p:blipFill>
        <p:spPr>
          <a:xfrm>
            <a:off x="1527556" y="486879"/>
            <a:ext cx="9162288" cy="6108192"/>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512"/>
        <p:cNvGrpSpPr/>
        <p:nvPr/>
      </p:nvGrpSpPr>
      <p:grpSpPr>
        <a:xfrm>
          <a:off x="0" y="0"/>
          <a:ext cx="0" cy="0"/>
          <a:chOff x="0" y="0"/>
          <a:chExt cx="0" cy="0"/>
        </a:xfrm>
      </p:grpSpPr>
      <p:pic>
        <p:nvPicPr>
          <p:cNvPr id="513" name="Google Shape;513;p49"/>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514" name="Google Shape;514;p49"/>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ar-SA" sz="800">
                <a:solidFill>
                  <a:srgbClr val="595959"/>
                </a:solidFill>
                <a:latin typeface="Calibri"/>
                <a:ea typeface="Calibri"/>
                <a:cs typeface="Calibri"/>
                <a:sym typeface="Calibri"/>
              </a:rPr>
              <a:t>Photo: Tetra Images, LLC / Alamy Stock Photo</a:t>
            </a:r>
            <a:endParaRPr sz="800">
              <a:solidFill>
                <a:srgbClr val="595959"/>
              </a:solidFill>
              <a:latin typeface="Calibri"/>
              <a:ea typeface="Calibri"/>
              <a:cs typeface="Calibri"/>
              <a:sym typeface="Calibri"/>
            </a:endParaRPr>
          </a:p>
        </p:txBody>
      </p:sp>
      <p:pic>
        <p:nvPicPr>
          <p:cNvPr id="515" name="Google Shape;515;p49" descr="En bild som visar person, bord, personer, måltid&#10;&#10;Automatiskt genererad beskrivning"/>
          <p:cNvPicPr preferRelativeResize="0"/>
          <p:nvPr/>
        </p:nvPicPr>
        <p:blipFill rotWithShape="1">
          <a:blip r:embed="rId4">
            <a:alphaModFix/>
          </a:blip>
          <a:srcRect/>
          <a:stretch/>
        </p:blipFill>
        <p:spPr>
          <a:xfrm>
            <a:off x="1514856" y="486879"/>
            <a:ext cx="9162288" cy="6096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98"/>
        <p:cNvGrpSpPr/>
        <p:nvPr/>
      </p:nvGrpSpPr>
      <p:grpSpPr>
        <a:xfrm>
          <a:off x="0" y="0"/>
          <a:ext cx="0" cy="0"/>
          <a:chOff x="0" y="0"/>
          <a:chExt cx="0" cy="0"/>
        </a:xfrm>
      </p:grpSpPr>
      <p:pic>
        <p:nvPicPr>
          <p:cNvPr id="99" name="Google Shape;99;p5"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pic>
        <p:nvPicPr>
          <p:cNvPr id="523" name="Google Shape;523;p50" descr="En bild som visar person&#10;&#10;Automatiskt genererad beskrivning"/>
          <p:cNvPicPr preferRelativeResize="0"/>
          <p:nvPr/>
        </p:nvPicPr>
        <p:blipFill rotWithShape="1">
          <a:blip r:embed="rId3">
            <a:alphaModFix/>
          </a:blip>
          <a:srcRect l="1070" r="1070"/>
          <a:stretch/>
        </p:blipFill>
        <p:spPr>
          <a:xfrm>
            <a:off x="1514856" y="487341"/>
            <a:ext cx="9162288" cy="6099391"/>
          </a:xfrm>
          <a:prstGeom prst="rect">
            <a:avLst/>
          </a:prstGeom>
          <a:noFill/>
          <a:ln>
            <a:noFill/>
          </a:ln>
        </p:spPr>
      </p:pic>
      <p:sp>
        <p:nvSpPr>
          <p:cNvPr id="524" name="Google Shape;524;p50"/>
          <p:cNvSpPr/>
          <p:nvPr/>
        </p:nvSpPr>
        <p:spPr>
          <a:xfrm rot="-5400000">
            <a:off x="9550765"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ar-SA" sz="800">
                <a:solidFill>
                  <a:srgbClr val="595959"/>
                </a:solidFill>
                <a:latin typeface="Calibri"/>
                <a:ea typeface="Calibri"/>
                <a:cs typeface="Calibri"/>
                <a:sym typeface="Calibri"/>
              </a:rPr>
              <a:t>Photo: Simon Rawles / Alamy Stock Photo</a:t>
            </a:r>
            <a:endParaRPr sz="800">
              <a:solidFill>
                <a:srgbClr val="595959"/>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531"/>
        <p:cNvGrpSpPr/>
        <p:nvPr/>
      </p:nvGrpSpPr>
      <p:grpSpPr>
        <a:xfrm>
          <a:off x="0" y="0"/>
          <a:ext cx="0" cy="0"/>
          <a:chOff x="0" y="0"/>
          <a:chExt cx="0" cy="0"/>
        </a:xfrm>
      </p:grpSpPr>
      <p:pic>
        <p:nvPicPr>
          <p:cNvPr id="532" name="Google Shape;532;p51"/>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533" name="Google Shape;533;p51"/>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ar-SA" sz="800">
                <a:solidFill>
                  <a:srgbClr val="595959"/>
                </a:solidFill>
                <a:latin typeface="Calibri"/>
                <a:ea typeface="Calibri"/>
                <a:cs typeface="Calibri"/>
                <a:sym typeface="Calibri"/>
              </a:rPr>
              <a:t>Photo: Rafael Ben Ari / Alamy Stock Photo</a:t>
            </a:r>
            <a:endParaRPr sz="800">
              <a:solidFill>
                <a:srgbClr val="595959"/>
              </a:solidFill>
              <a:latin typeface="Calibri"/>
              <a:ea typeface="Calibri"/>
              <a:cs typeface="Calibri"/>
              <a:sym typeface="Calibri"/>
            </a:endParaRPr>
          </a:p>
        </p:txBody>
      </p:sp>
      <p:pic>
        <p:nvPicPr>
          <p:cNvPr id="534" name="Google Shape;534;p51" descr="En bild som visar bord, inomhus, person, vägg&#10;&#10;Automatiskt genererad beskrivning"/>
          <p:cNvPicPr preferRelativeResize="0"/>
          <p:nvPr/>
        </p:nvPicPr>
        <p:blipFill rotWithShape="1">
          <a:blip r:embed="rId4">
            <a:alphaModFix/>
          </a:blip>
          <a:srcRect/>
          <a:stretch/>
        </p:blipFill>
        <p:spPr>
          <a:xfrm>
            <a:off x="1527556" y="486879"/>
            <a:ext cx="9136888" cy="6091259"/>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541"/>
        <p:cNvGrpSpPr/>
        <p:nvPr/>
      </p:nvGrpSpPr>
      <p:grpSpPr>
        <a:xfrm>
          <a:off x="0" y="0"/>
          <a:ext cx="0" cy="0"/>
          <a:chOff x="0" y="0"/>
          <a:chExt cx="0" cy="0"/>
        </a:xfrm>
      </p:grpSpPr>
      <p:pic>
        <p:nvPicPr>
          <p:cNvPr id="542" name="Google Shape;542;p52"/>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543" name="Google Shape;543;p52"/>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ar-SA" sz="800">
                <a:solidFill>
                  <a:srgbClr val="595959"/>
                </a:solidFill>
                <a:latin typeface="Calibri"/>
                <a:ea typeface="Calibri"/>
                <a:cs typeface="Calibri"/>
                <a:sym typeface="Calibri"/>
              </a:rPr>
              <a:t>Photo: Gregory Wrona / Alamy Stock Photo</a:t>
            </a:r>
            <a:endParaRPr sz="800">
              <a:solidFill>
                <a:srgbClr val="595959"/>
              </a:solidFill>
              <a:latin typeface="Calibri"/>
              <a:ea typeface="Calibri"/>
              <a:cs typeface="Calibri"/>
              <a:sym typeface="Calibri"/>
            </a:endParaRPr>
          </a:p>
        </p:txBody>
      </p:sp>
      <p:pic>
        <p:nvPicPr>
          <p:cNvPr id="544" name="Google Shape;544;p52" descr="En bild som visar text, marknadsplats, färsk, affär&#10;&#10;Automatiskt genererad beskrivning"/>
          <p:cNvPicPr preferRelativeResize="0"/>
          <p:nvPr/>
        </p:nvPicPr>
        <p:blipFill rotWithShape="1">
          <a:blip r:embed="rId4">
            <a:alphaModFix/>
          </a:blip>
          <a:srcRect/>
          <a:stretch/>
        </p:blipFill>
        <p:spPr>
          <a:xfrm>
            <a:off x="1527556" y="487341"/>
            <a:ext cx="9154468" cy="6090797"/>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53"/>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ar-SA" sz="800">
                <a:solidFill>
                  <a:srgbClr val="595959"/>
                </a:solidFill>
                <a:latin typeface="Calibri"/>
                <a:ea typeface="Calibri"/>
                <a:cs typeface="Calibri"/>
                <a:sym typeface="Calibri"/>
              </a:rPr>
              <a:t>Photo: Jeffrey Isaaz Greenberg / Alamy Stock Photo</a:t>
            </a:r>
            <a:endParaRPr sz="800">
              <a:solidFill>
                <a:srgbClr val="595959"/>
              </a:solidFill>
              <a:latin typeface="Calibri"/>
              <a:ea typeface="Calibri"/>
              <a:cs typeface="Calibri"/>
              <a:sym typeface="Calibri"/>
            </a:endParaRPr>
          </a:p>
        </p:txBody>
      </p:sp>
      <p:pic>
        <p:nvPicPr>
          <p:cNvPr id="553" name="Google Shape;553;p53" descr="En bild som visar text, person, inomhus, arbetar&#10;&#10;Automatiskt genererad beskrivning"/>
          <p:cNvPicPr preferRelativeResize="0"/>
          <p:nvPr/>
        </p:nvPicPr>
        <p:blipFill rotWithShape="1">
          <a:blip r:embed="rId3">
            <a:alphaModFix/>
          </a:blip>
          <a:srcRect/>
          <a:stretch/>
        </p:blipFill>
        <p:spPr>
          <a:xfrm>
            <a:off x="1527556" y="487341"/>
            <a:ext cx="9136888" cy="6091259"/>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560"/>
        <p:cNvGrpSpPr/>
        <p:nvPr/>
      </p:nvGrpSpPr>
      <p:grpSpPr>
        <a:xfrm>
          <a:off x="0" y="0"/>
          <a:ext cx="0" cy="0"/>
          <a:chOff x="0" y="0"/>
          <a:chExt cx="0" cy="0"/>
        </a:xfrm>
      </p:grpSpPr>
      <p:pic>
        <p:nvPicPr>
          <p:cNvPr id="561" name="Google Shape;561;p54"/>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562" name="Google Shape;562;p54"/>
          <p:cNvSpPr/>
          <p:nvPr/>
        </p:nvSpPr>
        <p:spPr>
          <a:xfrm rot="-5400000">
            <a:off x="9554232"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ar-SA" sz="800">
                <a:solidFill>
                  <a:srgbClr val="595959"/>
                </a:solidFill>
                <a:latin typeface="Calibri"/>
                <a:ea typeface="Calibri"/>
                <a:cs typeface="Calibri"/>
                <a:sym typeface="Calibri"/>
              </a:rPr>
              <a:t>Photo: Sergi Reboredo / Alamy Stock Photo</a:t>
            </a:r>
            <a:endParaRPr sz="800">
              <a:solidFill>
                <a:srgbClr val="595959"/>
              </a:solidFill>
              <a:latin typeface="Calibri"/>
              <a:ea typeface="Calibri"/>
              <a:cs typeface="Calibri"/>
              <a:sym typeface="Calibri"/>
            </a:endParaRPr>
          </a:p>
        </p:txBody>
      </p:sp>
      <p:pic>
        <p:nvPicPr>
          <p:cNvPr id="563" name="Google Shape;563;p54" descr="En bild som visar person, utomhus, personer, grupp&#10;&#10;Automatiskt genererad beskrivning"/>
          <p:cNvPicPr preferRelativeResize="0"/>
          <p:nvPr/>
        </p:nvPicPr>
        <p:blipFill rotWithShape="1">
          <a:blip r:embed="rId4">
            <a:alphaModFix/>
          </a:blip>
          <a:srcRect/>
          <a:stretch/>
        </p:blipFill>
        <p:spPr>
          <a:xfrm>
            <a:off x="1527556" y="487341"/>
            <a:ext cx="9136888" cy="6099391"/>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570"/>
        <p:cNvGrpSpPr/>
        <p:nvPr/>
      </p:nvGrpSpPr>
      <p:grpSpPr>
        <a:xfrm>
          <a:off x="0" y="0"/>
          <a:ext cx="0" cy="0"/>
          <a:chOff x="0" y="0"/>
          <a:chExt cx="0" cy="0"/>
        </a:xfrm>
      </p:grpSpPr>
      <p:pic>
        <p:nvPicPr>
          <p:cNvPr id="571" name="Google Shape;571;p55"/>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572" name="Google Shape;572;p55"/>
          <p:cNvSpPr/>
          <p:nvPr/>
        </p:nvSpPr>
        <p:spPr>
          <a:xfrm rot="-5400000">
            <a:off x="8976134"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ar-SA" sz="800">
                <a:solidFill>
                  <a:srgbClr val="595959"/>
                </a:solidFill>
                <a:latin typeface="Calibri"/>
                <a:ea typeface="Calibri"/>
                <a:cs typeface="Calibri"/>
                <a:sym typeface="Calibri"/>
              </a:rPr>
              <a:t>Photo: Agefotostock / Alamy Stock Photo</a:t>
            </a:r>
            <a:endParaRPr sz="800">
              <a:solidFill>
                <a:srgbClr val="595959"/>
              </a:solidFill>
              <a:latin typeface="Calibri"/>
              <a:ea typeface="Calibri"/>
              <a:cs typeface="Calibri"/>
              <a:sym typeface="Calibri"/>
            </a:endParaRPr>
          </a:p>
        </p:txBody>
      </p:sp>
      <p:pic>
        <p:nvPicPr>
          <p:cNvPr id="573" name="Google Shape;573;p55" descr="En bild som visar person, kläder, person, stående&#10;&#10;Automatiskt genererad beskrivning"/>
          <p:cNvPicPr preferRelativeResize="0"/>
          <p:nvPr/>
        </p:nvPicPr>
        <p:blipFill rotWithShape="1">
          <a:blip r:embed="rId4">
            <a:alphaModFix/>
          </a:blip>
          <a:srcRect/>
          <a:stretch/>
        </p:blipFill>
        <p:spPr>
          <a:xfrm>
            <a:off x="1987037" y="487341"/>
            <a:ext cx="8130488" cy="6099391"/>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pic>
        <p:nvPicPr>
          <p:cNvPr id="581" name="Google Shape;581;p56" descr="En bild som visar sitter, person, bärbar dator, inomhus&#10;&#10;Automatiskt genererad beskrivning"/>
          <p:cNvPicPr preferRelativeResize="0"/>
          <p:nvPr/>
        </p:nvPicPr>
        <p:blipFill rotWithShape="1">
          <a:blip r:embed="rId3">
            <a:alphaModFix/>
          </a:blip>
          <a:srcRect b="1346"/>
          <a:stretch/>
        </p:blipFill>
        <p:spPr>
          <a:xfrm>
            <a:off x="1527556" y="486879"/>
            <a:ext cx="9150346" cy="6099391"/>
          </a:xfrm>
          <a:prstGeom prst="rect">
            <a:avLst/>
          </a:prstGeom>
          <a:noFill/>
          <a:ln>
            <a:noFill/>
          </a:ln>
        </p:spPr>
      </p:pic>
      <p:sp>
        <p:nvSpPr>
          <p:cNvPr id="582" name="Google Shape;582;p56"/>
          <p:cNvSpPr/>
          <p:nvPr/>
        </p:nvSpPr>
        <p:spPr>
          <a:xfrm rot="-5400000">
            <a:off x="9555115"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ar-SA" sz="800">
                <a:solidFill>
                  <a:srgbClr val="595959"/>
                </a:solidFill>
                <a:latin typeface="Calibri"/>
                <a:ea typeface="Calibri"/>
                <a:cs typeface="Calibri"/>
                <a:sym typeface="Calibri"/>
              </a:rPr>
              <a:t>Photo: Dieddin Alsoub / Alamy Stock Photo</a:t>
            </a:r>
            <a:endParaRPr sz="800">
              <a:solidFill>
                <a:srgbClr val="595959"/>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589"/>
        <p:cNvGrpSpPr/>
        <p:nvPr/>
      </p:nvGrpSpPr>
      <p:grpSpPr>
        <a:xfrm>
          <a:off x="0" y="0"/>
          <a:ext cx="0" cy="0"/>
          <a:chOff x="0" y="0"/>
          <a:chExt cx="0" cy="0"/>
        </a:xfrm>
      </p:grpSpPr>
      <p:pic>
        <p:nvPicPr>
          <p:cNvPr id="590" name="Google Shape;590;p57"/>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591" name="Google Shape;591;p57"/>
          <p:cNvSpPr/>
          <p:nvPr/>
        </p:nvSpPr>
        <p:spPr>
          <a:xfrm rot="-5400000">
            <a:off x="9558339"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ar-SA" sz="800">
                <a:solidFill>
                  <a:srgbClr val="595959"/>
                </a:solidFill>
                <a:latin typeface="Calibri"/>
                <a:ea typeface="Calibri"/>
                <a:cs typeface="Calibri"/>
                <a:sym typeface="Calibri"/>
              </a:rPr>
              <a:t>Photo: Skynesher/Istock</a:t>
            </a:r>
            <a:endParaRPr sz="800">
              <a:solidFill>
                <a:srgbClr val="595959"/>
              </a:solidFill>
              <a:latin typeface="Calibri"/>
              <a:ea typeface="Calibri"/>
              <a:cs typeface="Calibri"/>
              <a:sym typeface="Calibri"/>
            </a:endParaRPr>
          </a:p>
        </p:txBody>
      </p:sp>
      <p:pic>
        <p:nvPicPr>
          <p:cNvPr id="592" name="Google Shape;592;p57" descr="En bild som visar person, inomhus, personer, konferensrum&#10;&#10;Automatiskt genererad beskrivning"/>
          <p:cNvPicPr preferRelativeResize="0"/>
          <p:nvPr/>
        </p:nvPicPr>
        <p:blipFill rotWithShape="1">
          <a:blip r:embed="rId4">
            <a:alphaModFix/>
          </a:blip>
          <a:srcRect t="1" b="-1364"/>
          <a:stretch/>
        </p:blipFill>
        <p:spPr>
          <a:xfrm>
            <a:off x="1522008" y="479382"/>
            <a:ext cx="9161441" cy="6190163"/>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599"/>
        <p:cNvGrpSpPr/>
        <p:nvPr/>
      </p:nvGrpSpPr>
      <p:grpSpPr>
        <a:xfrm>
          <a:off x="0" y="0"/>
          <a:ext cx="0" cy="0"/>
          <a:chOff x="0" y="0"/>
          <a:chExt cx="0" cy="0"/>
        </a:xfrm>
      </p:grpSpPr>
      <p:pic>
        <p:nvPicPr>
          <p:cNvPr id="600" name="Google Shape;600;p58"/>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601" name="Google Shape;601;p58"/>
          <p:cNvSpPr/>
          <p:nvPr/>
        </p:nvSpPr>
        <p:spPr>
          <a:xfrm rot="-5400000">
            <a:off x="9380493" y="5144751"/>
            <a:ext cx="2834145"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ar-SA" sz="800">
                <a:solidFill>
                  <a:srgbClr val="595959"/>
                </a:solidFill>
                <a:latin typeface="Calibri"/>
                <a:ea typeface="Calibri"/>
                <a:cs typeface="Calibri"/>
                <a:sym typeface="Calibri"/>
              </a:rPr>
              <a:t>Photo: Angela Hampton Picture Library / Alamy Stock Photo</a:t>
            </a:r>
            <a:endParaRPr sz="800">
              <a:solidFill>
                <a:srgbClr val="595959"/>
              </a:solidFill>
              <a:latin typeface="Calibri"/>
              <a:ea typeface="Calibri"/>
              <a:cs typeface="Calibri"/>
              <a:sym typeface="Calibri"/>
            </a:endParaRPr>
          </a:p>
        </p:txBody>
      </p:sp>
      <p:pic>
        <p:nvPicPr>
          <p:cNvPr id="602" name="Google Shape;602;p58" descr="En bild som visar person, utomhus, stående, ung&#10;&#10;Automatiskt genererad beskrivning"/>
          <p:cNvPicPr preferRelativeResize="0"/>
          <p:nvPr/>
        </p:nvPicPr>
        <p:blipFill rotWithShape="1">
          <a:blip r:embed="rId4">
            <a:alphaModFix/>
          </a:blip>
          <a:srcRect l="-1437" t="1357" r="378" b="-1357"/>
          <a:stretch/>
        </p:blipFill>
        <p:spPr>
          <a:xfrm>
            <a:off x="1426413" y="481255"/>
            <a:ext cx="9254228" cy="617510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59"/>
          <p:cNvSpPr/>
          <p:nvPr/>
        </p:nvSpPr>
        <p:spPr>
          <a:xfrm rot="-5400000">
            <a:off x="9553072"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ar-SA" sz="800">
                <a:solidFill>
                  <a:srgbClr val="595959"/>
                </a:solidFill>
                <a:latin typeface="Calibri"/>
                <a:ea typeface="Calibri"/>
                <a:cs typeface="Calibri"/>
                <a:sym typeface="Calibri"/>
              </a:rPr>
              <a:t>Photo: Dinodia Photos / Alamy Stock Photo</a:t>
            </a:r>
            <a:endParaRPr sz="800">
              <a:solidFill>
                <a:srgbClr val="595959"/>
              </a:solidFill>
              <a:latin typeface="Calibri"/>
              <a:ea typeface="Calibri"/>
              <a:cs typeface="Calibri"/>
              <a:sym typeface="Calibri"/>
            </a:endParaRPr>
          </a:p>
        </p:txBody>
      </p:sp>
      <p:pic>
        <p:nvPicPr>
          <p:cNvPr id="611" name="Google Shape;611;p59" descr="En bild som visar person, folksamling&#10;&#10;Automatiskt genererad beskrivning"/>
          <p:cNvPicPr preferRelativeResize="0"/>
          <p:nvPr/>
        </p:nvPicPr>
        <p:blipFill rotWithShape="1">
          <a:blip r:embed="rId3">
            <a:alphaModFix/>
          </a:blip>
          <a:srcRect l="1584" r="1441"/>
          <a:stretch/>
        </p:blipFill>
        <p:spPr>
          <a:xfrm>
            <a:off x="1527556" y="487341"/>
            <a:ext cx="9150346" cy="609939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06"/>
        <p:cNvGrpSpPr/>
        <p:nvPr/>
      </p:nvGrpSpPr>
      <p:grpSpPr>
        <a:xfrm>
          <a:off x="0" y="0"/>
          <a:ext cx="0" cy="0"/>
          <a:chOff x="0" y="0"/>
          <a:chExt cx="0" cy="0"/>
        </a:xfrm>
      </p:grpSpPr>
      <p:pic>
        <p:nvPicPr>
          <p:cNvPr id="107" name="Google Shape;107;p6"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618"/>
        <p:cNvGrpSpPr/>
        <p:nvPr/>
      </p:nvGrpSpPr>
      <p:grpSpPr>
        <a:xfrm>
          <a:off x="0" y="0"/>
          <a:ext cx="0" cy="0"/>
          <a:chOff x="0" y="0"/>
          <a:chExt cx="0" cy="0"/>
        </a:xfrm>
      </p:grpSpPr>
      <p:pic>
        <p:nvPicPr>
          <p:cNvPr id="619" name="Google Shape;619;p60"/>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620" name="Google Shape;620;p60"/>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ar-SA" sz="800">
                <a:solidFill>
                  <a:srgbClr val="595959"/>
                </a:solidFill>
                <a:latin typeface="Calibri"/>
                <a:ea typeface="Calibri"/>
                <a:cs typeface="Calibri"/>
                <a:sym typeface="Calibri"/>
              </a:rPr>
              <a:t>Photo: SOPA Images Limited / Alamy Stock Photo</a:t>
            </a:r>
            <a:endParaRPr sz="800">
              <a:solidFill>
                <a:srgbClr val="595959"/>
              </a:solidFill>
              <a:latin typeface="Calibri"/>
              <a:ea typeface="Calibri"/>
              <a:cs typeface="Calibri"/>
              <a:sym typeface="Calibri"/>
            </a:endParaRPr>
          </a:p>
        </p:txBody>
      </p:sp>
      <p:pic>
        <p:nvPicPr>
          <p:cNvPr id="621" name="Google Shape;621;p60" descr="En bild som visar himmel, utomhus, person, personer&#10;&#10;Automatiskt genererad beskrivning"/>
          <p:cNvPicPr preferRelativeResize="0"/>
          <p:nvPr/>
        </p:nvPicPr>
        <p:blipFill rotWithShape="1">
          <a:blip r:embed="rId4">
            <a:alphaModFix/>
          </a:blip>
          <a:srcRect/>
          <a:stretch/>
        </p:blipFill>
        <p:spPr>
          <a:xfrm>
            <a:off x="1514856" y="486879"/>
            <a:ext cx="9162288" cy="6108192"/>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628"/>
        <p:cNvGrpSpPr/>
        <p:nvPr/>
      </p:nvGrpSpPr>
      <p:grpSpPr>
        <a:xfrm>
          <a:off x="0" y="0"/>
          <a:ext cx="0" cy="0"/>
          <a:chOff x="0" y="0"/>
          <a:chExt cx="0" cy="0"/>
        </a:xfrm>
      </p:grpSpPr>
      <p:pic>
        <p:nvPicPr>
          <p:cNvPr id="629" name="Google Shape;629;p61"/>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630" name="Google Shape;630;p61"/>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ar-SA" sz="800">
                <a:solidFill>
                  <a:srgbClr val="595959"/>
                </a:solidFill>
                <a:latin typeface="Calibri"/>
                <a:ea typeface="Calibri"/>
                <a:cs typeface="Calibri"/>
                <a:sym typeface="Calibri"/>
              </a:rPr>
              <a:t>Photo: Friedrich Stark / Alamy Stock Photo</a:t>
            </a:r>
            <a:endParaRPr sz="800">
              <a:solidFill>
                <a:srgbClr val="595959"/>
              </a:solidFill>
              <a:latin typeface="Calibri"/>
              <a:ea typeface="Calibri"/>
              <a:cs typeface="Calibri"/>
              <a:sym typeface="Calibri"/>
            </a:endParaRPr>
          </a:p>
        </p:txBody>
      </p:sp>
      <p:pic>
        <p:nvPicPr>
          <p:cNvPr id="631" name="Google Shape;631;p61" descr="En bild som visar byggnad, utomhus, mark, väg&#10;&#10;Automatiskt genererad beskrivning"/>
          <p:cNvPicPr preferRelativeResize="0"/>
          <p:nvPr/>
        </p:nvPicPr>
        <p:blipFill rotWithShape="1">
          <a:blip r:embed="rId4">
            <a:alphaModFix/>
          </a:blip>
          <a:srcRect/>
          <a:stretch/>
        </p:blipFill>
        <p:spPr>
          <a:xfrm>
            <a:off x="1514856" y="486879"/>
            <a:ext cx="9162288" cy="6108192"/>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62"/>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ar-SA" sz="800">
                <a:solidFill>
                  <a:srgbClr val="595959"/>
                </a:solidFill>
                <a:latin typeface="Calibri"/>
                <a:ea typeface="Calibri"/>
                <a:cs typeface="Calibri"/>
                <a:sym typeface="Calibri"/>
              </a:rPr>
              <a:t>Photo: Simon Mayer</a:t>
            </a:r>
            <a:endParaRPr sz="800">
              <a:solidFill>
                <a:srgbClr val="595959"/>
              </a:solidFill>
              <a:latin typeface="Calibri"/>
              <a:ea typeface="Calibri"/>
              <a:cs typeface="Calibri"/>
              <a:sym typeface="Calibri"/>
            </a:endParaRPr>
          </a:p>
        </p:txBody>
      </p:sp>
      <p:pic>
        <p:nvPicPr>
          <p:cNvPr id="640" name="Google Shape;640;p62" descr="En bild som visar TV, skärm, inomhus, person&#10;&#10;Automatiskt genererad beskrivning"/>
          <p:cNvPicPr preferRelativeResize="0"/>
          <p:nvPr/>
        </p:nvPicPr>
        <p:blipFill rotWithShape="1">
          <a:blip r:embed="rId3">
            <a:alphaModFix/>
          </a:blip>
          <a:srcRect/>
          <a:stretch/>
        </p:blipFill>
        <p:spPr>
          <a:xfrm>
            <a:off x="1514856" y="489794"/>
            <a:ext cx="9174987" cy="6124824"/>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647"/>
        <p:cNvGrpSpPr/>
        <p:nvPr/>
      </p:nvGrpSpPr>
      <p:grpSpPr>
        <a:xfrm>
          <a:off x="0" y="0"/>
          <a:ext cx="0" cy="0"/>
          <a:chOff x="0" y="0"/>
          <a:chExt cx="0" cy="0"/>
        </a:xfrm>
      </p:grpSpPr>
      <p:pic>
        <p:nvPicPr>
          <p:cNvPr id="648" name="Google Shape;648;p63"/>
          <p:cNvPicPr preferRelativeResize="0"/>
          <p:nvPr/>
        </p:nvPicPr>
        <p:blipFill rotWithShape="1">
          <a:blip r:embed="rId3">
            <a:alphaModFix/>
          </a:blip>
          <a:srcRect/>
          <a:stretch/>
        </p:blipFill>
        <p:spPr>
          <a:xfrm>
            <a:off x="0" y="0"/>
            <a:ext cx="12192000" cy="228600"/>
          </a:xfrm>
          <a:prstGeom prst="rect">
            <a:avLst/>
          </a:prstGeom>
          <a:noFill/>
          <a:ln>
            <a:noFill/>
          </a:ln>
        </p:spPr>
      </p:pic>
      <p:pic>
        <p:nvPicPr>
          <p:cNvPr id="649" name="Google Shape;649;p63" descr="En bild som visar himmel, utomhus, dag, torn&#10;&#10;Automatiskt genererad beskrivning"/>
          <p:cNvPicPr preferRelativeResize="0"/>
          <p:nvPr/>
        </p:nvPicPr>
        <p:blipFill rotWithShape="1">
          <a:blip r:embed="rId4">
            <a:alphaModFix/>
          </a:blip>
          <a:srcRect l="1548" r="8018"/>
          <a:stretch/>
        </p:blipFill>
        <p:spPr>
          <a:xfrm>
            <a:off x="1509457" y="498260"/>
            <a:ext cx="9174987" cy="6108192"/>
          </a:xfrm>
          <a:prstGeom prst="rect">
            <a:avLst/>
          </a:prstGeom>
          <a:noFill/>
          <a:ln>
            <a:noFill/>
          </a:ln>
        </p:spPr>
      </p:pic>
      <p:sp>
        <p:nvSpPr>
          <p:cNvPr id="650" name="Google Shape;650;p63"/>
          <p:cNvSpPr/>
          <p:nvPr/>
        </p:nvSpPr>
        <p:spPr>
          <a:xfrm rot="-5400000">
            <a:off x="9548736"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ar-SA" sz="800">
                <a:solidFill>
                  <a:srgbClr val="595959"/>
                </a:solidFill>
                <a:latin typeface="Calibri"/>
                <a:ea typeface="Calibri"/>
                <a:cs typeface="Calibri"/>
                <a:sym typeface="Calibri"/>
              </a:rPr>
              <a:t>Photo: Agencja Fotograficzna Caro / Alamy Stock Photo</a:t>
            </a:r>
            <a:endParaRPr sz="800">
              <a:solidFill>
                <a:srgbClr val="595959"/>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657"/>
        <p:cNvGrpSpPr/>
        <p:nvPr/>
      </p:nvGrpSpPr>
      <p:grpSpPr>
        <a:xfrm>
          <a:off x="0" y="0"/>
          <a:ext cx="0" cy="0"/>
          <a:chOff x="0" y="0"/>
          <a:chExt cx="0" cy="0"/>
        </a:xfrm>
      </p:grpSpPr>
      <p:pic>
        <p:nvPicPr>
          <p:cNvPr id="658" name="Google Shape;658;p64"/>
          <p:cNvPicPr preferRelativeResize="0"/>
          <p:nvPr/>
        </p:nvPicPr>
        <p:blipFill rotWithShape="1">
          <a:blip r:embed="rId3">
            <a:alphaModFix/>
          </a:blip>
          <a:srcRect/>
          <a:stretch/>
        </p:blipFill>
        <p:spPr>
          <a:xfrm>
            <a:off x="-4129" y="0"/>
            <a:ext cx="12192000" cy="228600"/>
          </a:xfrm>
          <a:prstGeom prst="rect">
            <a:avLst/>
          </a:prstGeom>
          <a:noFill/>
          <a:ln>
            <a:noFill/>
          </a:ln>
        </p:spPr>
      </p:pic>
      <p:pic>
        <p:nvPicPr>
          <p:cNvPr id="660" name="Google Shape;660;p64"/>
          <p:cNvPicPr preferRelativeResize="0"/>
          <p:nvPr/>
        </p:nvPicPr>
        <p:blipFill rotWithShape="1">
          <a:blip r:embed="rId4">
            <a:alphaModFix/>
          </a:blip>
          <a:srcRect/>
          <a:stretch/>
        </p:blipFill>
        <p:spPr>
          <a:xfrm>
            <a:off x="5184726" y="4262273"/>
            <a:ext cx="1814289" cy="1818557"/>
          </a:xfrm>
          <a:prstGeom prst="rect">
            <a:avLst/>
          </a:prstGeom>
          <a:noFill/>
          <a:ln>
            <a:noFill/>
          </a:ln>
        </p:spPr>
      </p:pic>
      <p:sp>
        <p:nvSpPr>
          <p:cNvPr id="2" name="textruta 4">
            <a:extLst>
              <a:ext uri="{FF2B5EF4-FFF2-40B4-BE49-F238E27FC236}">
                <a16:creationId xmlns:a16="http://schemas.microsoft.com/office/drawing/2014/main" id="{19A0C1E8-A7B8-71B5-70B0-EC8520BB2929}"/>
              </a:ext>
            </a:extLst>
          </p:cNvPr>
          <p:cNvSpPr txBox="1"/>
          <p:nvPr/>
        </p:nvSpPr>
        <p:spPr>
          <a:xfrm>
            <a:off x="0" y="1248989"/>
            <a:ext cx="12192000" cy="2585323"/>
          </a:xfrm>
          <a:prstGeom prst="rect">
            <a:avLst/>
          </a:prstGeom>
          <a:noFill/>
        </p:spPr>
        <p:txBody>
          <a:bodyPr wrap="square" rtlCol="0">
            <a:spAutoFit/>
          </a:bodyPr>
          <a:lstStyle/>
          <a:p>
            <a:pPr algn="ctr"/>
            <a:r>
              <a:rPr lang="ku-Arab-IQ" sz="5400" b="1" dirty="0">
                <a:solidFill>
                  <a:schemeClr val="bg1"/>
                </a:solidFill>
                <a:latin typeface="Calibri" panose="020F0502020204030204" pitchFamily="34" charset="0"/>
                <a:ea typeface="Calibri" panose="020F0502020204030204" pitchFamily="34" charset="0"/>
                <a:cs typeface="Calibri" panose="020F0502020204030204" pitchFamily="34" charset="0"/>
              </a:rPr>
              <a:t>ئافەرین و بەخێربێنەوە</a:t>
            </a:r>
            <a:endParaRPr lang="sv-SE" sz="5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endParaRPr lang="en-GB"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ku-Arab-IQ" sz="4400" dirty="0">
                <a:solidFill>
                  <a:schemeClr val="bg1"/>
                </a:solidFill>
                <a:latin typeface="Calibri" panose="020F0502020204030204" pitchFamily="34" charset="0"/>
                <a:ea typeface="Calibri" panose="020F0502020204030204" pitchFamily="34" charset="0"/>
                <a:cs typeface="Calibri" panose="020F0502020204030204" pitchFamily="34" charset="0"/>
              </a:rPr>
              <a:t>دانیشتنی داهاتوو:</a:t>
            </a:r>
          </a:p>
          <a:p>
            <a:pPr algn="ctr"/>
            <a:r>
              <a:rPr lang="ku-Arab-IQ" sz="4400" dirty="0">
                <a:solidFill>
                  <a:schemeClr val="bg1"/>
                </a:solidFill>
                <a:latin typeface="Calibri" panose="020F0502020204030204" pitchFamily="34" charset="0"/>
                <a:ea typeface="Calibri" panose="020F0502020204030204" pitchFamily="34" charset="0"/>
                <a:cs typeface="Calibri" panose="020F0502020204030204" pitchFamily="34" charset="0"/>
              </a:rPr>
              <a:t>فرەناسنامەییمان</a:t>
            </a:r>
            <a:endParaRPr lang="sv-SE" sz="4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14"/>
        <p:cNvGrpSpPr/>
        <p:nvPr/>
      </p:nvGrpSpPr>
      <p:grpSpPr>
        <a:xfrm>
          <a:off x="0" y="0"/>
          <a:ext cx="0" cy="0"/>
          <a:chOff x="0" y="0"/>
          <a:chExt cx="0" cy="0"/>
        </a:xfrm>
      </p:grpSpPr>
      <p:pic>
        <p:nvPicPr>
          <p:cNvPr id="115" name="Google Shape;115;p7" descr="En bild som visar text, sovrum&#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22"/>
        <p:cNvGrpSpPr/>
        <p:nvPr/>
      </p:nvGrpSpPr>
      <p:grpSpPr>
        <a:xfrm>
          <a:off x="0" y="0"/>
          <a:ext cx="0" cy="0"/>
          <a:chOff x="0" y="0"/>
          <a:chExt cx="0" cy="0"/>
        </a:xfrm>
      </p:grpSpPr>
      <p:pic>
        <p:nvPicPr>
          <p:cNvPr id="123" name="Google Shape;123;p8" descr="En bild som visar text, vektorgrafik&#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30"/>
        <p:cNvGrpSpPr/>
        <p:nvPr/>
      </p:nvGrpSpPr>
      <p:grpSpPr>
        <a:xfrm>
          <a:off x="0" y="0"/>
          <a:ext cx="0" cy="0"/>
          <a:chOff x="0" y="0"/>
          <a:chExt cx="0" cy="0"/>
        </a:xfrm>
      </p:grpSpPr>
      <p:pic>
        <p:nvPicPr>
          <p:cNvPr id="131" name="Google Shape;131;p9"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64EAB1E5C6AEE41887E9F86B6C24009" ma:contentTypeVersion="20" ma:contentTypeDescription="Skapa ett nytt dokument." ma:contentTypeScope="" ma:versionID="43bf8746da3a65419f265cdb127ce9b2">
  <xsd:schema xmlns:xsd="http://www.w3.org/2001/XMLSchema" xmlns:xs="http://www.w3.org/2001/XMLSchema" xmlns:p="http://schemas.microsoft.com/office/2006/metadata/properties" xmlns:ns2="22fecd5d-df39-456e-b4cb-878c351283d5" xmlns:ns3="6542285b-0a69-4616-8a34-3bdbf91ac2f1" targetNamespace="http://schemas.microsoft.com/office/2006/metadata/properties" ma:root="true" ma:fieldsID="2496e89e4111f5d92a6c6185452cb8a6" ns2:_="" ns3:_="">
    <xsd:import namespace="22fecd5d-df39-456e-b4cb-878c351283d5"/>
    <xsd:import namespace="6542285b-0a69-4616-8a34-3bdbf91ac2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ecd5d-df39-456e-b4cb-878c35128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fc94a9c-aa5b-4035-8ca6-10f28b064d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2285b-0a69-4616-8a34-3bdbf91ac2f1"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b60faaa5-3091-4a46-874a-6e0e77558f8a}" ma:internalName="TaxCatchAll" ma:showField="CatchAllData" ma:web="6542285b-0a69-4616-8a34-3bdbf91ac2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2fecd5d-df39-456e-b4cb-878c351283d5">
      <Terms xmlns="http://schemas.microsoft.com/office/infopath/2007/PartnerControls"/>
    </lcf76f155ced4ddcb4097134ff3c332f>
    <TaxCatchAll xmlns="6542285b-0a69-4616-8a34-3bdbf91ac2f1" xsi:nil="true"/>
  </documentManagement>
</p:properties>
</file>

<file path=customXml/itemProps1.xml><?xml version="1.0" encoding="utf-8"?>
<ds:datastoreItem xmlns:ds="http://schemas.openxmlformats.org/officeDocument/2006/customXml" ds:itemID="{F2905B08-816C-49FE-B0F2-CAAA922B2D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fecd5d-df39-456e-b4cb-878c351283d5"/>
    <ds:schemaRef ds:uri="6542285b-0a69-4616-8a34-3bdbf91ac2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D67FD3-0F19-48E2-8919-2F066AD678DD}">
  <ds:schemaRefs>
    <ds:schemaRef ds:uri="http://schemas.microsoft.com/sharepoint/v3/contenttype/forms"/>
  </ds:schemaRefs>
</ds:datastoreItem>
</file>

<file path=customXml/itemProps3.xml><?xml version="1.0" encoding="utf-8"?>
<ds:datastoreItem xmlns:ds="http://schemas.openxmlformats.org/officeDocument/2006/customXml" ds:itemID="{DCE7C306-0CB7-491C-AA1E-07FAD3DBC01C}">
  <ds:schemaRefs>
    <ds:schemaRef ds:uri="http://schemas.microsoft.com/office/2006/metadata/properties"/>
    <ds:schemaRef ds:uri="http://schemas.microsoft.com/office/infopath/2007/PartnerControls"/>
    <ds:schemaRef ds:uri="27879760-8d42-4139-817b-a85748325e78"/>
    <ds:schemaRef ds:uri="007ce96f-f6e4-41e9-bbc1-3453ece26c5d"/>
    <ds:schemaRef ds:uri="22fecd5d-df39-456e-b4cb-878c351283d5"/>
    <ds:schemaRef ds:uri="6542285b-0a69-4616-8a34-3bdbf91ac2f1"/>
  </ds:schemaRefs>
</ds:datastoreItem>
</file>

<file path=docProps/app.xml><?xml version="1.0" encoding="utf-8"?>
<Properties xmlns="http://schemas.openxmlformats.org/officeDocument/2006/extended-properties" xmlns:vt="http://schemas.openxmlformats.org/officeDocument/2006/docPropsVTypes">
  <TotalTime>262</TotalTime>
  <Words>4580</Words>
  <Application>Microsoft Office PowerPoint</Application>
  <PresentationFormat>Bredbild</PresentationFormat>
  <Paragraphs>486</Paragraphs>
  <Slides>64</Slides>
  <Notes>64</Notes>
  <HiddenSlides>0</HiddenSlides>
  <MMClips>0</MMClips>
  <ScaleCrop>false</ScaleCrop>
  <HeadingPairs>
    <vt:vector size="6" baseType="variant">
      <vt:variant>
        <vt:lpstr>Använt teckensnitt</vt:lpstr>
      </vt:variant>
      <vt:variant>
        <vt:i4>3</vt:i4>
      </vt:variant>
      <vt:variant>
        <vt:lpstr>Tema</vt:lpstr>
      </vt:variant>
      <vt:variant>
        <vt:i4>5</vt:i4>
      </vt:variant>
      <vt:variant>
        <vt:lpstr>Bildrubriker</vt:lpstr>
      </vt:variant>
      <vt:variant>
        <vt:i4>64</vt:i4>
      </vt:variant>
    </vt:vector>
  </HeadingPairs>
  <TitlesOfParts>
    <vt:vector size="72" baseType="lpstr">
      <vt:lpstr>Symbol</vt:lpstr>
      <vt:lpstr>Calibri</vt:lpstr>
      <vt:lpstr>Arial</vt:lpstr>
      <vt:lpstr>FORBTema2</vt:lpstr>
      <vt:lpstr>Anpassad formgivning</vt:lpstr>
      <vt:lpstr>1_Anpassad formgivning</vt:lpstr>
      <vt:lpstr>4_FORBTema2</vt:lpstr>
      <vt:lpstr>3_FORBTema2</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FORB Learning Platform;Katherine.Cash@smc.global</dc:creator>
  <cp:lastModifiedBy>Victoria Pfeiffer</cp:lastModifiedBy>
  <cp:revision>10</cp:revision>
  <dcterms:created xsi:type="dcterms:W3CDTF">2021-06-22T13:00:12Z</dcterms:created>
  <dcterms:modified xsi:type="dcterms:W3CDTF">2025-11-11T13:05:12Z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0x010100664EAB1E5C6AEE41887E9F86B6C24009</vt:lpwstr>
  </property>
  <property fmtid="{D5CDD505-2E9C-101B-9397-08002B2CF9AE}" pid="3" name="MediaServiceImageTags">
    <vt:lpwstr/>
  </property>
</Properties>
</file>