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32"/>
  </p:notesMasterIdLst>
  <p:handoutMasterIdLst>
    <p:handoutMasterId r:id="rId33"/>
  </p:handoutMasterIdLst>
  <p:sldIdLst>
    <p:sldId id="370" r:id="rId11"/>
    <p:sldId id="431"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p:restoredTop sz="35653" autoAdjust="0"/>
  </p:normalViewPr>
  <p:slideViewPr>
    <p:cSldViewPr snapToGrid="0">
      <p:cViewPr varScale="1">
        <p:scale>
          <a:sx n="39" d="100"/>
          <a:sy n="39" d="100"/>
        </p:scale>
        <p:origin x="1218" y="42"/>
      </p:cViewPr>
      <p:guideLst>
        <p:guide orient="horz" pos="2160"/>
        <p:guide pos="3863"/>
      </p:guideLst>
    </p:cSldViewPr>
  </p:slideViewPr>
  <p:notesTextViewPr>
    <p:cViewPr>
      <p:scale>
        <a:sx n="110" d="100"/>
        <a:sy n="110" d="100"/>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93CCA8FC-44E2-4901-9F24-97F777CE74DD}"/>
    <pc:docChg chg="delSld">
      <pc:chgData name="Victoria Pfeiffer" userId="7eecac38-ed42-4dcd-a14b-32bf074e092b" providerId="ADAL" clId="{93CCA8FC-44E2-4901-9F24-97F777CE74DD}" dt="2025-12-01T11:02:08.361" v="42" actId="47"/>
      <pc:docMkLst>
        <pc:docMk/>
      </pc:docMkLst>
      <pc:sldChg chg="del">
        <pc:chgData name="Victoria Pfeiffer" userId="7eecac38-ed42-4dcd-a14b-32bf074e092b" providerId="ADAL" clId="{93CCA8FC-44E2-4901-9F24-97F777CE74DD}" dt="2025-12-01T11:01:40.022" v="0" actId="47"/>
        <pc:sldMkLst>
          <pc:docMk/>
          <pc:sldMk cId="2800922083" sldId="256"/>
        </pc:sldMkLst>
      </pc:sldChg>
      <pc:sldChg chg="del">
        <pc:chgData name="Victoria Pfeiffer" userId="7eecac38-ed42-4dcd-a14b-32bf074e092b" providerId="ADAL" clId="{93CCA8FC-44E2-4901-9F24-97F777CE74DD}" dt="2025-12-01T11:01:42.008" v="1" actId="47"/>
        <pc:sldMkLst>
          <pc:docMk/>
          <pc:sldMk cId="1669646669" sldId="373"/>
        </pc:sldMkLst>
      </pc:sldChg>
      <pc:sldChg chg="del">
        <pc:chgData name="Victoria Pfeiffer" userId="7eecac38-ed42-4dcd-a14b-32bf074e092b" providerId="ADAL" clId="{93CCA8FC-44E2-4901-9F24-97F777CE74DD}" dt="2025-12-01T11:01:48.555" v="2" actId="47"/>
        <pc:sldMkLst>
          <pc:docMk/>
          <pc:sldMk cId="1416470817" sldId="391"/>
        </pc:sldMkLst>
      </pc:sldChg>
      <pc:sldChg chg="del">
        <pc:chgData name="Victoria Pfeiffer" userId="7eecac38-ed42-4dcd-a14b-32bf074e092b" providerId="ADAL" clId="{93CCA8FC-44E2-4901-9F24-97F777CE74DD}" dt="2025-12-01T11:01:49.367" v="3" actId="47"/>
        <pc:sldMkLst>
          <pc:docMk/>
          <pc:sldMk cId="2307684992" sldId="392"/>
        </pc:sldMkLst>
      </pc:sldChg>
      <pc:sldChg chg="del">
        <pc:chgData name="Victoria Pfeiffer" userId="7eecac38-ed42-4dcd-a14b-32bf074e092b" providerId="ADAL" clId="{93CCA8FC-44E2-4901-9F24-97F777CE74DD}" dt="2025-12-01T11:01:50.107" v="4" actId="47"/>
        <pc:sldMkLst>
          <pc:docMk/>
          <pc:sldMk cId="361777885" sldId="393"/>
        </pc:sldMkLst>
      </pc:sldChg>
      <pc:sldChg chg="del">
        <pc:chgData name="Victoria Pfeiffer" userId="7eecac38-ed42-4dcd-a14b-32bf074e092b" providerId="ADAL" clId="{93CCA8FC-44E2-4901-9F24-97F777CE74DD}" dt="2025-12-01T11:01:50.685" v="5" actId="47"/>
        <pc:sldMkLst>
          <pc:docMk/>
          <pc:sldMk cId="3410148613" sldId="394"/>
        </pc:sldMkLst>
      </pc:sldChg>
      <pc:sldChg chg="del">
        <pc:chgData name="Victoria Pfeiffer" userId="7eecac38-ed42-4dcd-a14b-32bf074e092b" providerId="ADAL" clId="{93CCA8FC-44E2-4901-9F24-97F777CE74DD}" dt="2025-12-01T11:01:51.236" v="6" actId="47"/>
        <pc:sldMkLst>
          <pc:docMk/>
          <pc:sldMk cId="184769002" sldId="395"/>
        </pc:sldMkLst>
      </pc:sldChg>
      <pc:sldChg chg="del">
        <pc:chgData name="Victoria Pfeiffer" userId="7eecac38-ed42-4dcd-a14b-32bf074e092b" providerId="ADAL" clId="{93CCA8FC-44E2-4901-9F24-97F777CE74DD}" dt="2025-12-01T11:01:54.700" v="11" actId="47"/>
        <pc:sldMkLst>
          <pc:docMk/>
          <pc:sldMk cId="284190867" sldId="400"/>
        </pc:sldMkLst>
      </pc:sldChg>
      <pc:sldChg chg="del">
        <pc:chgData name="Victoria Pfeiffer" userId="7eecac38-ed42-4dcd-a14b-32bf074e092b" providerId="ADAL" clId="{93CCA8FC-44E2-4901-9F24-97F777CE74DD}" dt="2025-12-01T11:01:55.004" v="12" actId="47"/>
        <pc:sldMkLst>
          <pc:docMk/>
          <pc:sldMk cId="2828145997" sldId="401"/>
        </pc:sldMkLst>
      </pc:sldChg>
      <pc:sldChg chg="del">
        <pc:chgData name="Victoria Pfeiffer" userId="7eecac38-ed42-4dcd-a14b-32bf074e092b" providerId="ADAL" clId="{93CCA8FC-44E2-4901-9F24-97F777CE74DD}" dt="2025-12-01T11:01:56.325" v="14" actId="47"/>
        <pc:sldMkLst>
          <pc:docMk/>
          <pc:sldMk cId="1655385086" sldId="403"/>
        </pc:sldMkLst>
      </pc:sldChg>
      <pc:sldChg chg="del">
        <pc:chgData name="Victoria Pfeiffer" userId="7eecac38-ed42-4dcd-a14b-32bf074e092b" providerId="ADAL" clId="{93CCA8FC-44E2-4901-9F24-97F777CE74DD}" dt="2025-12-01T11:01:59.981" v="22" actId="47"/>
        <pc:sldMkLst>
          <pc:docMk/>
          <pc:sldMk cId="1412666237" sldId="411"/>
        </pc:sldMkLst>
      </pc:sldChg>
      <pc:sldChg chg="del">
        <pc:chgData name="Victoria Pfeiffer" userId="7eecac38-ed42-4dcd-a14b-32bf074e092b" providerId="ADAL" clId="{93CCA8FC-44E2-4901-9F24-97F777CE74DD}" dt="2025-12-01T11:02:00.756" v="23" actId="47"/>
        <pc:sldMkLst>
          <pc:docMk/>
          <pc:sldMk cId="2545379025" sldId="412"/>
        </pc:sldMkLst>
      </pc:sldChg>
      <pc:sldChg chg="del">
        <pc:chgData name="Victoria Pfeiffer" userId="7eecac38-ed42-4dcd-a14b-32bf074e092b" providerId="ADAL" clId="{93CCA8FC-44E2-4901-9F24-97F777CE74DD}" dt="2025-12-01T11:02:00.993" v="24" actId="47"/>
        <pc:sldMkLst>
          <pc:docMk/>
          <pc:sldMk cId="246931883" sldId="413"/>
        </pc:sldMkLst>
      </pc:sldChg>
      <pc:sldChg chg="del">
        <pc:chgData name="Victoria Pfeiffer" userId="7eecac38-ed42-4dcd-a14b-32bf074e092b" providerId="ADAL" clId="{93CCA8FC-44E2-4901-9F24-97F777CE74DD}" dt="2025-12-01T11:02:01.232" v="25" actId="47"/>
        <pc:sldMkLst>
          <pc:docMk/>
          <pc:sldMk cId="3548915472" sldId="414"/>
        </pc:sldMkLst>
      </pc:sldChg>
      <pc:sldChg chg="del">
        <pc:chgData name="Victoria Pfeiffer" userId="7eecac38-ed42-4dcd-a14b-32bf074e092b" providerId="ADAL" clId="{93CCA8FC-44E2-4901-9F24-97F777CE74DD}" dt="2025-12-01T11:02:02.026" v="26" actId="47"/>
        <pc:sldMkLst>
          <pc:docMk/>
          <pc:sldMk cId="286925487" sldId="415"/>
        </pc:sldMkLst>
      </pc:sldChg>
      <pc:sldChg chg="del">
        <pc:chgData name="Victoria Pfeiffer" userId="7eecac38-ed42-4dcd-a14b-32bf074e092b" providerId="ADAL" clId="{93CCA8FC-44E2-4901-9F24-97F777CE74DD}" dt="2025-12-01T11:02:02.242" v="27" actId="47"/>
        <pc:sldMkLst>
          <pc:docMk/>
          <pc:sldMk cId="973919978" sldId="416"/>
        </pc:sldMkLst>
      </pc:sldChg>
      <pc:sldChg chg="del">
        <pc:chgData name="Victoria Pfeiffer" userId="7eecac38-ed42-4dcd-a14b-32bf074e092b" providerId="ADAL" clId="{93CCA8FC-44E2-4901-9F24-97F777CE74DD}" dt="2025-12-01T11:02:02.490" v="28" actId="47"/>
        <pc:sldMkLst>
          <pc:docMk/>
          <pc:sldMk cId="1823155295" sldId="417"/>
        </pc:sldMkLst>
      </pc:sldChg>
      <pc:sldChg chg="del">
        <pc:chgData name="Victoria Pfeiffer" userId="7eecac38-ed42-4dcd-a14b-32bf074e092b" providerId="ADAL" clId="{93CCA8FC-44E2-4901-9F24-97F777CE74DD}" dt="2025-12-01T11:02:03.158" v="29" actId="47"/>
        <pc:sldMkLst>
          <pc:docMk/>
          <pc:sldMk cId="734120992" sldId="418"/>
        </pc:sldMkLst>
      </pc:sldChg>
      <pc:sldChg chg="del">
        <pc:chgData name="Victoria Pfeiffer" userId="7eecac38-ed42-4dcd-a14b-32bf074e092b" providerId="ADAL" clId="{93CCA8FC-44E2-4901-9F24-97F777CE74DD}" dt="2025-12-01T11:02:03.365" v="30" actId="47"/>
        <pc:sldMkLst>
          <pc:docMk/>
          <pc:sldMk cId="1346971881" sldId="419"/>
        </pc:sldMkLst>
      </pc:sldChg>
      <pc:sldChg chg="del">
        <pc:chgData name="Victoria Pfeiffer" userId="7eecac38-ed42-4dcd-a14b-32bf074e092b" providerId="ADAL" clId="{93CCA8FC-44E2-4901-9F24-97F777CE74DD}" dt="2025-12-01T11:02:03.567" v="31" actId="47"/>
        <pc:sldMkLst>
          <pc:docMk/>
          <pc:sldMk cId="3491470904" sldId="420"/>
        </pc:sldMkLst>
      </pc:sldChg>
      <pc:sldChg chg="del">
        <pc:chgData name="Victoria Pfeiffer" userId="7eecac38-ed42-4dcd-a14b-32bf074e092b" providerId="ADAL" clId="{93CCA8FC-44E2-4901-9F24-97F777CE74DD}" dt="2025-12-01T11:02:04.314" v="32" actId="47"/>
        <pc:sldMkLst>
          <pc:docMk/>
          <pc:sldMk cId="1476915104" sldId="421"/>
        </pc:sldMkLst>
      </pc:sldChg>
      <pc:sldChg chg="del">
        <pc:chgData name="Victoria Pfeiffer" userId="7eecac38-ed42-4dcd-a14b-32bf074e092b" providerId="ADAL" clId="{93CCA8FC-44E2-4901-9F24-97F777CE74DD}" dt="2025-12-01T11:02:04.557" v="33" actId="47"/>
        <pc:sldMkLst>
          <pc:docMk/>
          <pc:sldMk cId="1413269074" sldId="422"/>
        </pc:sldMkLst>
      </pc:sldChg>
      <pc:sldChg chg="del">
        <pc:chgData name="Victoria Pfeiffer" userId="7eecac38-ed42-4dcd-a14b-32bf074e092b" providerId="ADAL" clId="{93CCA8FC-44E2-4901-9F24-97F777CE74DD}" dt="2025-12-01T11:02:04.791" v="34" actId="47"/>
        <pc:sldMkLst>
          <pc:docMk/>
          <pc:sldMk cId="4125160412" sldId="423"/>
        </pc:sldMkLst>
      </pc:sldChg>
      <pc:sldChg chg="del">
        <pc:chgData name="Victoria Pfeiffer" userId="7eecac38-ed42-4dcd-a14b-32bf074e092b" providerId="ADAL" clId="{93CCA8FC-44E2-4901-9F24-97F777CE74DD}" dt="2025-12-01T11:02:05.038" v="35" actId="47"/>
        <pc:sldMkLst>
          <pc:docMk/>
          <pc:sldMk cId="857072002" sldId="424"/>
        </pc:sldMkLst>
      </pc:sldChg>
      <pc:sldChg chg="del">
        <pc:chgData name="Victoria Pfeiffer" userId="7eecac38-ed42-4dcd-a14b-32bf074e092b" providerId="ADAL" clId="{93CCA8FC-44E2-4901-9F24-97F777CE74DD}" dt="2025-12-01T11:02:05.764" v="36" actId="47"/>
        <pc:sldMkLst>
          <pc:docMk/>
          <pc:sldMk cId="531601647" sldId="425"/>
        </pc:sldMkLst>
      </pc:sldChg>
      <pc:sldChg chg="del">
        <pc:chgData name="Victoria Pfeiffer" userId="7eecac38-ed42-4dcd-a14b-32bf074e092b" providerId="ADAL" clId="{93CCA8FC-44E2-4901-9F24-97F777CE74DD}" dt="2025-12-01T11:02:05.969" v="37" actId="47"/>
        <pc:sldMkLst>
          <pc:docMk/>
          <pc:sldMk cId="4009818403" sldId="426"/>
        </pc:sldMkLst>
      </pc:sldChg>
      <pc:sldChg chg="del">
        <pc:chgData name="Victoria Pfeiffer" userId="7eecac38-ed42-4dcd-a14b-32bf074e092b" providerId="ADAL" clId="{93CCA8FC-44E2-4901-9F24-97F777CE74DD}" dt="2025-12-01T11:02:06.216" v="38" actId="47"/>
        <pc:sldMkLst>
          <pc:docMk/>
          <pc:sldMk cId="1698827212" sldId="427"/>
        </pc:sldMkLst>
      </pc:sldChg>
      <pc:sldChg chg="del">
        <pc:chgData name="Victoria Pfeiffer" userId="7eecac38-ed42-4dcd-a14b-32bf074e092b" providerId="ADAL" clId="{93CCA8FC-44E2-4901-9F24-97F777CE74DD}" dt="2025-12-01T11:02:06.455" v="39" actId="47"/>
        <pc:sldMkLst>
          <pc:docMk/>
          <pc:sldMk cId="2758421620" sldId="428"/>
        </pc:sldMkLst>
      </pc:sldChg>
      <pc:sldChg chg="del">
        <pc:chgData name="Victoria Pfeiffer" userId="7eecac38-ed42-4dcd-a14b-32bf074e092b" providerId="ADAL" clId="{93CCA8FC-44E2-4901-9F24-97F777CE74DD}" dt="2025-12-01T11:02:07.190" v="40" actId="47"/>
        <pc:sldMkLst>
          <pc:docMk/>
          <pc:sldMk cId="2791925120" sldId="429"/>
        </pc:sldMkLst>
      </pc:sldChg>
      <pc:sldChg chg="del">
        <pc:chgData name="Victoria Pfeiffer" userId="7eecac38-ed42-4dcd-a14b-32bf074e092b" providerId="ADAL" clId="{93CCA8FC-44E2-4901-9F24-97F777CE74DD}" dt="2025-12-01T11:02:07.746" v="41" actId="47"/>
        <pc:sldMkLst>
          <pc:docMk/>
          <pc:sldMk cId="2732771915" sldId="430"/>
        </pc:sldMkLst>
      </pc:sldChg>
      <pc:sldChg chg="del">
        <pc:chgData name="Victoria Pfeiffer" userId="7eecac38-ed42-4dcd-a14b-32bf074e092b" providerId="ADAL" clId="{93CCA8FC-44E2-4901-9F24-97F777CE74DD}" dt="2025-12-01T11:02:08.361" v="42" actId="47"/>
        <pc:sldMkLst>
          <pc:docMk/>
          <pc:sldMk cId="1345682426" sldId="432"/>
        </pc:sldMkLst>
      </pc:sldChg>
      <pc:sldChg chg="del">
        <pc:chgData name="Victoria Pfeiffer" userId="7eecac38-ed42-4dcd-a14b-32bf074e092b" providerId="ADAL" clId="{93CCA8FC-44E2-4901-9F24-97F777CE74DD}" dt="2025-12-01T11:01:56.585" v="15" actId="47"/>
        <pc:sldMkLst>
          <pc:docMk/>
          <pc:sldMk cId="2578720994" sldId="441"/>
        </pc:sldMkLst>
      </pc:sldChg>
      <pc:sldChg chg="del">
        <pc:chgData name="Victoria Pfeiffer" userId="7eecac38-ed42-4dcd-a14b-32bf074e092b" providerId="ADAL" clId="{93CCA8FC-44E2-4901-9F24-97F777CE74DD}" dt="2025-12-01T11:01:59.661" v="21" actId="47"/>
        <pc:sldMkLst>
          <pc:docMk/>
          <pc:sldMk cId="292708084" sldId="442"/>
        </pc:sldMkLst>
      </pc:sldChg>
      <pc:sldChg chg="del">
        <pc:chgData name="Victoria Pfeiffer" userId="7eecac38-ed42-4dcd-a14b-32bf074e092b" providerId="ADAL" clId="{93CCA8FC-44E2-4901-9F24-97F777CE74DD}" dt="2025-12-01T11:01:56.900" v="16" actId="47"/>
        <pc:sldMkLst>
          <pc:docMk/>
          <pc:sldMk cId="2375260083" sldId="443"/>
        </pc:sldMkLst>
      </pc:sldChg>
      <pc:sldChg chg="del">
        <pc:chgData name="Victoria Pfeiffer" userId="7eecac38-ed42-4dcd-a14b-32bf074e092b" providerId="ADAL" clId="{93CCA8FC-44E2-4901-9F24-97F777CE74DD}" dt="2025-12-01T11:01:58.214" v="18" actId="47"/>
        <pc:sldMkLst>
          <pc:docMk/>
          <pc:sldMk cId="671215487" sldId="446"/>
        </pc:sldMkLst>
      </pc:sldChg>
      <pc:sldChg chg="del">
        <pc:chgData name="Victoria Pfeiffer" userId="7eecac38-ed42-4dcd-a14b-32bf074e092b" providerId="ADAL" clId="{93CCA8FC-44E2-4901-9F24-97F777CE74DD}" dt="2025-12-01T11:01:58.549" v="19" actId="47"/>
        <pc:sldMkLst>
          <pc:docMk/>
          <pc:sldMk cId="3623784672" sldId="447"/>
        </pc:sldMkLst>
      </pc:sldChg>
      <pc:sldChg chg="del">
        <pc:chgData name="Victoria Pfeiffer" userId="7eecac38-ed42-4dcd-a14b-32bf074e092b" providerId="ADAL" clId="{93CCA8FC-44E2-4901-9F24-97F777CE74DD}" dt="2025-12-01T11:01:59.353" v="20" actId="47"/>
        <pc:sldMkLst>
          <pc:docMk/>
          <pc:sldMk cId="1037618068" sldId="448"/>
        </pc:sldMkLst>
      </pc:sldChg>
      <pc:sldChg chg="del">
        <pc:chgData name="Victoria Pfeiffer" userId="7eecac38-ed42-4dcd-a14b-32bf074e092b" providerId="ADAL" clId="{93CCA8FC-44E2-4901-9F24-97F777CE74DD}" dt="2025-12-01T11:01:57.929" v="17" actId="47"/>
        <pc:sldMkLst>
          <pc:docMk/>
          <pc:sldMk cId="950100084" sldId="449"/>
        </pc:sldMkLst>
      </pc:sldChg>
      <pc:sldChg chg="del">
        <pc:chgData name="Victoria Pfeiffer" userId="7eecac38-ed42-4dcd-a14b-32bf074e092b" providerId="ADAL" clId="{93CCA8FC-44E2-4901-9F24-97F777CE74DD}" dt="2025-12-01T11:01:52.923" v="8" actId="47"/>
        <pc:sldMkLst>
          <pc:docMk/>
          <pc:sldMk cId="4094832616" sldId="450"/>
        </pc:sldMkLst>
      </pc:sldChg>
      <pc:sldChg chg="del">
        <pc:chgData name="Victoria Pfeiffer" userId="7eecac38-ed42-4dcd-a14b-32bf074e092b" providerId="ADAL" clId="{93CCA8FC-44E2-4901-9F24-97F777CE74DD}" dt="2025-12-01T11:01:51.771" v="7" actId="47"/>
        <pc:sldMkLst>
          <pc:docMk/>
          <pc:sldMk cId="2375988172" sldId="451"/>
        </pc:sldMkLst>
      </pc:sldChg>
      <pc:sldChg chg="del">
        <pc:chgData name="Victoria Pfeiffer" userId="7eecac38-ed42-4dcd-a14b-32bf074e092b" providerId="ADAL" clId="{93CCA8FC-44E2-4901-9F24-97F777CE74DD}" dt="2025-12-01T11:01:53.265" v="9" actId="47"/>
        <pc:sldMkLst>
          <pc:docMk/>
          <pc:sldMk cId="1238191573" sldId="452"/>
        </pc:sldMkLst>
      </pc:sldChg>
      <pc:sldChg chg="del">
        <pc:chgData name="Victoria Pfeiffer" userId="7eecac38-ed42-4dcd-a14b-32bf074e092b" providerId="ADAL" clId="{93CCA8FC-44E2-4901-9F24-97F777CE74DD}" dt="2025-12-01T11:01:53.675" v="10" actId="47"/>
        <pc:sldMkLst>
          <pc:docMk/>
          <pc:sldMk cId="323331882" sldId="453"/>
        </pc:sldMkLst>
      </pc:sldChg>
      <pc:sldChg chg="del">
        <pc:chgData name="Victoria Pfeiffer" userId="7eecac38-ed42-4dcd-a14b-32bf074e092b" providerId="ADAL" clId="{93CCA8FC-44E2-4901-9F24-97F777CE74DD}" dt="2025-12-01T11:01:55.350" v="13" actId="47"/>
        <pc:sldMkLst>
          <pc:docMk/>
          <pc:sldMk cId="1783352959" sldId="45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0552EDF-0D8C-4541-8401-D5CF87F702F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0552EDF-0D8C-4541-8401-D5CF87F702FE}">
      <dgm:prSet/>
      <dgm:spPr/>
      <dgm:t>
        <a:bodyPr/>
        <a:lstStyle/>
        <a:p>
          <a:endParaRPr lang="sv-SE"/>
        </a:p>
      </dgm:t>
    </dgm:pt>
    <dgm:pt modelId="{31FAF54A-D612-7F44-98A8-F8ECE4111116}" type="parTrans" cxnId="{6E09F08D-A96A-4D78-AE4C-166FBE8A2D5A}">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6E09F08D-A96A-4D78-AE4C-166FBE8A2D5A}">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DB29F15-96D6-4B0A-8D30-D946995903DA}" type="presOf" srcId="{34489489-90E6-654A-B525-3C6811FBB6EF}" destId="{DEAF8DD0-D6A0-9B40-ABB7-A49AE5026804}" srcOrd="0" destOrd="0" presId="urn:microsoft.com/office/officeart/2005/8/layout/hChevron3"/>
    <dgm:cxn modelId="{8AA24E4A-8323-49C1-A251-C938E2EA64C2}" type="presOf" srcId="{C1FE8847-C981-5B46-8034-26BB844B5B47}" destId="{70589828-B410-1D48-B114-7D78427C4F9A}" srcOrd="0" destOrd="0" presId="urn:microsoft.com/office/officeart/2005/8/layout/hChevron3"/>
    <dgm:cxn modelId="{7278DD76-71A3-4A76-8C29-91DDE6EE12BD}" type="presOf" srcId="{22C3C5C5-607E-0F41-ABAB-A0430CFD97B3}" destId="{A967CEDB-1B33-034A-B76A-79D1831743B0}" srcOrd="0" destOrd="0" presId="urn:microsoft.com/office/officeart/2005/8/layout/hChevron3"/>
    <dgm:cxn modelId="{6E09F08D-A96A-4D78-AE4C-166FBE8A2D5A}" srcId="{22C3C5C5-607E-0F41-ABAB-A0430CFD97B3}" destId="{C1FE8847-C981-5B46-8034-26BB844B5B47}" srcOrd="1" destOrd="0" parTransId="{31FAF54A-D612-7F44-98A8-F8ECE4111116}" sibTransId="{D2BAB59A-EB35-9E4D-862A-6052E21775E3}"/>
    <dgm:cxn modelId="{20552EDF-0D8C-4541-8401-D5CF87F702FE}" srcId="{22C3C5C5-607E-0F41-ABAB-A0430CFD97B3}" destId="{34489489-90E6-654A-B525-3C6811FBB6EF}" srcOrd="0" destOrd="0" parTransId="{ED83613C-7D55-984B-A611-566105DB1990}" sibTransId="{137DFD68-1E99-F943-AC1D-71869AF5D30D}"/>
    <dgm:cxn modelId="{2B6AB148-C423-4481-AF99-60557EFF594D}" type="presParOf" srcId="{A967CEDB-1B33-034A-B76A-79D1831743B0}" destId="{DEAF8DD0-D6A0-9B40-ABB7-A49AE5026804}" srcOrd="0" destOrd="0" presId="urn:microsoft.com/office/officeart/2005/8/layout/hChevron3"/>
    <dgm:cxn modelId="{8CA0BFFC-DE37-4E6E-A3FC-9D0052E9B542}" type="presParOf" srcId="{A967CEDB-1B33-034A-B76A-79D1831743B0}" destId="{3647DC3A-F9F7-3347-8E43-52AF574056EF}" srcOrd="1" destOrd="0" presId="urn:microsoft.com/office/officeart/2005/8/layout/hChevron3"/>
    <dgm:cxn modelId="{707D2456-4F31-453D-9ACA-293A075B464D}"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11C3528-1D8A-41DD-89AC-E2B6DA986F0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11C3528-1D8A-41DD-89AC-E2B6DA986F09}">
      <dgm:prSet/>
      <dgm:spPr/>
      <dgm:t>
        <a:bodyPr/>
        <a:lstStyle/>
        <a:p>
          <a:endParaRPr lang="sv-SE"/>
        </a:p>
      </dgm:t>
    </dgm:pt>
    <dgm:pt modelId="{31FAF54A-D612-7F44-98A8-F8ECE4111116}" type="parTrans" cxnId="{31AE3A1B-97B4-41CE-8EF2-1CC0BF8FAC9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1AE3A1B-97B4-41CE-8EF2-1CC0BF8FAC9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1AE3A1B-97B4-41CE-8EF2-1CC0BF8FAC9F}" srcId="{22C3C5C5-607E-0F41-ABAB-A0430CFD97B3}" destId="{C1FE8847-C981-5B46-8034-26BB844B5B47}" srcOrd="1" destOrd="0" parTransId="{31FAF54A-D612-7F44-98A8-F8ECE4111116}" sibTransId="{D2BAB59A-EB35-9E4D-862A-6052E21775E3}"/>
    <dgm:cxn modelId="{611C3528-1D8A-41DD-89AC-E2B6DA986F09}" srcId="{22C3C5C5-607E-0F41-ABAB-A0430CFD97B3}" destId="{34489489-90E6-654A-B525-3C6811FBB6EF}" srcOrd="0" destOrd="0" parTransId="{ED83613C-7D55-984B-A611-566105DB1990}" sibTransId="{137DFD68-1E99-F943-AC1D-71869AF5D30D}"/>
    <dgm:cxn modelId="{CFBAA657-A22F-4304-9FFE-A2ABBF855026}" type="presOf" srcId="{22C3C5C5-607E-0F41-ABAB-A0430CFD97B3}" destId="{A967CEDB-1B33-034A-B76A-79D1831743B0}" srcOrd="0" destOrd="0" presId="urn:microsoft.com/office/officeart/2005/8/layout/hChevron3"/>
    <dgm:cxn modelId="{AEFB6CB3-1426-4674-930D-A87E0B3A38E0}" type="presOf" srcId="{C1FE8847-C981-5B46-8034-26BB844B5B47}" destId="{70589828-B410-1D48-B114-7D78427C4F9A}" srcOrd="0" destOrd="0" presId="urn:microsoft.com/office/officeart/2005/8/layout/hChevron3"/>
    <dgm:cxn modelId="{C2984ED5-202A-420B-89A7-A28844B3659A}" type="presOf" srcId="{34489489-90E6-654A-B525-3C6811FBB6EF}" destId="{DEAF8DD0-D6A0-9B40-ABB7-A49AE5026804}" srcOrd="0" destOrd="0" presId="urn:microsoft.com/office/officeart/2005/8/layout/hChevron3"/>
    <dgm:cxn modelId="{F0F34370-2511-4270-B87A-A41904C021C8}" type="presParOf" srcId="{A967CEDB-1B33-034A-B76A-79D1831743B0}" destId="{DEAF8DD0-D6A0-9B40-ABB7-A49AE5026804}" srcOrd="0" destOrd="0" presId="urn:microsoft.com/office/officeart/2005/8/layout/hChevron3"/>
    <dgm:cxn modelId="{375CF1E9-2272-481E-83C6-CCB9D1ED3C2B}" type="presParOf" srcId="{A967CEDB-1B33-034A-B76A-79D1831743B0}" destId="{3647DC3A-F9F7-3347-8E43-52AF574056EF}" srcOrd="1" destOrd="0" presId="urn:microsoft.com/office/officeart/2005/8/layout/hChevron3"/>
    <dgm:cxn modelId="{09A75D84-BE9C-42E1-9BAB-36EF4A066E79}"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F3389A4C-E361-4D7F-A945-CF8982B4525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F3389A4C-E361-4D7F-A945-CF8982B4525F}">
      <dgm:prSet/>
      <dgm:spPr/>
      <dgm:t>
        <a:bodyPr/>
        <a:lstStyle/>
        <a:p>
          <a:endParaRPr lang="sv-SE"/>
        </a:p>
      </dgm:t>
    </dgm:pt>
    <dgm:pt modelId="{31FAF54A-D612-7F44-98A8-F8ECE4111116}" type="parTrans" cxnId="{2BE900AB-32B3-47BA-B307-B8971154233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2BE900AB-32B3-47BA-B307-B8971154233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0A8A22F-235F-4A62-BCBE-1656801F925D}" type="presOf" srcId="{C1FE8847-C981-5B46-8034-26BB844B5B47}" destId="{70589828-B410-1D48-B114-7D78427C4F9A}" srcOrd="0" destOrd="0" presId="urn:microsoft.com/office/officeart/2005/8/layout/hChevron3"/>
    <dgm:cxn modelId="{F3389A4C-E361-4D7F-A945-CF8982B4525F}" srcId="{22C3C5C5-607E-0F41-ABAB-A0430CFD97B3}" destId="{34489489-90E6-654A-B525-3C6811FBB6EF}" srcOrd="0" destOrd="0" parTransId="{ED83613C-7D55-984B-A611-566105DB1990}" sibTransId="{137DFD68-1E99-F943-AC1D-71869AF5D30D}"/>
    <dgm:cxn modelId="{2BE900AB-32B3-47BA-B307-B8971154233E}" srcId="{22C3C5C5-607E-0F41-ABAB-A0430CFD97B3}" destId="{C1FE8847-C981-5B46-8034-26BB844B5B47}" srcOrd="1" destOrd="0" parTransId="{31FAF54A-D612-7F44-98A8-F8ECE4111116}" sibTransId="{D2BAB59A-EB35-9E4D-862A-6052E21775E3}"/>
    <dgm:cxn modelId="{63AA8CB7-6D89-48BC-B45C-477C3E8075C7}" type="presOf" srcId="{34489489-90E6-654A-B525-3C6811FBB6EF}" destId="{DEAF8DD0-D6A0-9B40-ABB7-A49AE5026804}" srcOrd="0" destOrd="0" presId="urn:microsoft.com/office/officeart/2005/8/layout/hChevron3"/>
    <dgm:cxn modelId="{B72A6DC3-CEBD-4277-88AC-2E6DA1D176C1}" type="presOf" srcId="{22C3C5C5-607E-0F41-ABAB-A0430CFD97B3}" destId="{A967CEDB-1B33-034A-B76A-79D1831743B0}" srcOrd="0" destOrd="0" presId="urn:microsoft.com/office/officeart/2005/8/layout/hChevron3"/>
    <dgm:cxn modelId="{F05F42E5-C4D6-4B62-A5B7-83D98CE4CAA5}" type="presParOf" srcId="{A967CEDB-1B33-034A-B76A-79D1831743B0}" destId="{DEAF8DD0-D6A0-9B40-ABB7-A49AE5026804}" srcOrd="0" destOrd="0" presId="urn:microsoft.com/office/officeart/2005/8/layout/hChevron3"/>
    <dgm:cxn modelId="{F6E95A96-163F-454B-8C7F-FEB61684625C}" type="presParOf" srcId="{A967CEDB-1B33-034A-B76A-79D1831743B0}" destId="{3647DC3A-F9F7-3347-8E43-52AF574056EF}" srcOrd="1" destOrd="0" presId="urn:microsoft.com/office/officeart/2005/8/layout/hChevron3"/>
    <dgm:cxn modelId="{7DD7FB3B-347F-494C-B105-1B2E318FACFC}"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D1F2A060-16C8-485F-8ADF-0EA314897984}">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D1F2A060-16C8-485F-8ADF-0EA314897984}">
      <dgm:prSet/>
      <dgm:spPr/>
      <dgm:t>
        <a:bodyPr/>
        <a:lstStyle/>
        <a:p>
          <a:endParaRPr lang="sv-SE"/>
        </a:p>
      </dgm:t>
    </dgm:pt>
    <dgm:pt modelId="{31FAF54A-D612-7F44-98A8-F8ECE4111116}" type="parTrans" cxnId="{3020F283-7D43-4FE7-B1F1-9D9FC7A4D05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020F283-7D43-4FE7-B1F1-9D9FC7A4D05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CD6F82B-EC25-477E-BC0D-44D4E86725C6}" type="presOf" srcId="{22C3C5C5-607E-0F41-ABAB-A0430CFD97B3}" destId="{A967CEDB-1B33-034A-B76A-79D1831743B0}" srcOrd="0" destOrd="0" presId="urn:microsoft.com/office/officeart/2005/8/layout/hChevron3"/>
    <dgm:cxn modelId="{D1F2A060-16C8-485F-8ADF-0EA314897984}" srcId="{22C3C5C5-607E-0F41-ABAB-A0430CFD97B3}" destId="{34489489-90E6-654A-B525-3C6811FBB6EF}" srcOrd="0" destOrd="0" parTransId="{ED83613C-7D55-984B-A611-566105DB1990}" sibTransId="{137DFD68-1E99-F943-AC1D-71869AF5D30D}"/>
    <dgm:cxn modelId="{3C42A357-2D52-46B2-BCF2-5C05CAC7340A}" type="presOf" srcId="{C1FE8847-C981-5B46-8034-26BB844B5B47}" destId="{70589828-B410-1D48-B114-7D78427C4F9A}" srcOrd="0" destOrd="0" presId="urn:microsoft.com/office/officeart/2005/8/layout/hChevron3"/>
    <dgm:cxn modelId="{3020F283-7D43-4FE7-B1F1-9D9FC7A4D05E}" srcId="{22C3C5C5-607E-0F41-ABAB-A0430CFD97B3}" destId="{C1FE8847-C981-5B46-8034-26BB844B5B47}" srcOrd="1" destOrd="0" parTransId="{31FAF54A-D612-7F44-98A8-F8ECE4111116}" sibTransId="{D2BAB59A-EB35-9E4D-862A-6052E21775E3}"/>
    <dgm:cxn modelId="{07CFD494-C290-4476-9FEE-E9564F8D3DC1}" type="presOf" srcId="{34489489-90E6-654A-B525-3C6811FBB6EF}" destId="{DEAF8DD0-D6A0-9B40-ABB7-A49AE5026804}" srcOrd="0" destOrd="0" presId="urn:microsoft.com/office/officeart/2005/8/layout/hChevron3"/>
    <dgm:cxn modelId="{985F11D9-859C-43D5-AEC4-30020D608013}" type="presParOf" srcId="{A967CEDB-1B33-034A-B76A-79D1831743B0}" destId="{DEAF8DD0-D6A0-9B40-ABB7-A49AE5026804}" srcOrd="0" destOrd="0" presId="urn:microsoft.com/office/officeart/2005/8/layout/hChevron3"/>
    <dgm:cxn modelId="{11CE001D-499D-417F-B7CC-1E47C17C40C4}" type="presParOf" srcId="{A967CEDB-1B33-034A-B76A-79D1831743B0}" destId="{3647DC3A-F9F7-3347-8E43-52AF574056EF}" srcOrd="1" destOrd="0" presId="urn:microsoft.com/office/officeart/2005/8/layout/hChevron3"/>
    <dgm:cxn modelId="{F0A84C2F-D589-4A81-8A44-260891BE074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C8CEF44-936C-48AD-96B5-B85BF03C0D2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9C8CEF44-936C-48AD-96B5-B85BF03C0D2C}">
      <dgm:prSet/>
      <dgm:spPr/>
      <dgm:t>
        <a:bodyPr/>
        <a:lstStyle/>
        <a:p>
          <a:endParaRPr lang="sv-SE"/>
        </a:p>
      </dgm:t>
    </dgm:pt>
    <dgm:pt modelId="{31FAF54A-D612-7F44-98A8-F8ECE4111116}" type="parTrans" cxnId="{0F93BCD8-C59E-4EEB-8919-4C2DB2D33171}">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F93BCD8-C59E-4EEB-8919-4C2DB2D33171}">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C8CEF44-936C-48AD-96B5-B85BF03C0D2C}" srcId="{22C3C5C5-607E-0F41-ABAB-A0430CFD97B3}" destId="{34489489-90E6-654A-B525-3C6811FBB6EF}" srcOrd="0" destOrd="0" parTransId="{ED83613C-7D55-984B-A611-566105DB1990}" sibTransId="{137DFD68-1E99-F943-AC1D-71869AF5D30D}"/>
    <dgm:cxn modelId="{9AA7BB65-D7FB-4A88-B663-4CA811F394E8}" type="presOf" srcId="{22C3C5C5-607E-0F41-ABAB-A0430CFD97B3}" destId="{A967CEDB-1B33-034A-B76A-79D1831743B0}" srcOrd="0" destOrd="0" presId="urn:microsoft.com/office/officeart/2005/8/layout/hChevron3"/>
    <dgm:cxn modelId="{8B603C6F-F382-45FF-A607-D49303C5AD51}" type="presOf" srcId="{C1FE8847-C981-5B46-8034-26BB844B5B47}" destId="{70589828-B410-1D48-B114-7D78427C4F9A}" srcOrd="0" destOrd="0" presId="urn:microsoft.com/office/officeart/2005/8/layout/hChevron3"/>
    <dgm:cxn modelId="{12ECA1D0-534E-479D-A17E-B95A56CBE193}" type="presOf" srcId="{34489489-90E6-654A-B525-3C6811FBB6EF}" destId="{DEAF8DD0-D6A0-9B40-ABB7-A49AE5026804}" srcOrd="0" destOrd="0" presId="urn:microsoft.com/office/officeart/2005/8/layout/hChevron3"/>
    <dgm:cxn modelId="{0F93BCD8-C59E-4EEB-8919-4C2DB2D33171}" srcId="{22C3C5C5-607E-0F41-ABAB-A0430CFD97B3}" destId="{C1FE8847-C981-5B46-8034-26BB844B5B47}" srcOrd="1" destOrd="0" parTransId="{31FAF54A-D612-7F44-98A8-F8ECE4111116}" sibTransId="{D2BAB59A-EB35-9E4D-862A-6052E21775E3}"/>
    <dgm:cxn modelId="{C7B9AEFD-9AA7-4ACB-99A4-3CB67456A785}" type="presParOf" srcId="{A967CEDB-1B33-034A-B76A-79D1831743B0}" destId="{DEAF8DD0-D6A0-9B40-ABB7-A49AE5026804}" srcOrd="0" destOrd="0" presId="urn:microsoft.com/office/officeart/2005/8/layout/hChevron3"/>
    <dgm:cxn modelId="{F8A07C9C-4089-4272-BDF5-EA1FDEF2260B}" type="presParOf" srcId="{A967CEDB-1B33-034A-B76A-79D1831743B0}" destId="{3647DC3A-F9F7-3347-8E43-52AF574056EF}" srcOrd="1" destOrd="0" presId="urn:microsoft.com/office/officeart/2005/8/layout/hChevron3"/>
    <dgm:cxn modelId="{6D2461F4-0F8E-42DB-BE5A-B86ADEB69AF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D5BA782-E3A9-42E7-9B76-334C15C91CD7}">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CD5BA782-E3A9-42E7-9B76-334C15C91CD7}">
      <dgm:prSet/>
      <dgm:spPr/>
      <dgm:t>
        <a:bodyPr/>
        <a:lstStyle/>
        <a:p>
          <a:endParaRPr lang="sv-SE"/>
        </a:p>
      </dgm:t>
    </dgm:pt>
    <dgm:pt modelId="{31FAF54A-D612-7F44-98A8-F8ECE4111116}" type="parTrans" cxnId="{213F17AB-2C7C-46ED-9A94-2CC0E15FA925}">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213F17AB-2C7C-46ED-9A94-2CC0E15FA92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7D030634-DB07-4CBF-8160-8C681A160B5D}" type="presOf" srcId="{C1FE8847-C981-5B46-8034-26BB844B5B47}" destId="{70589828-B410-1D48-B114-7D78427C4F9A}" srcOrd="0" destOrd="0" presId="urn:microsoft.com/office/officeart/2005/8/layout/hChevron3"/>
    <dgm:cxn modelId="{CD5BA782-E3A9-42E7-9B76-334C15C91CD7}" srcId="{22C3C5C5-607E-0F41-ABAB-A0430CFD97B3}" destId="{34489489-90E6-654A-B525-3C6811FBB6EF}" srcOrd="0" destOrd="0" parTransId="{ED83613C-7D55-984B-A611-566105DB1990}" sibTransId="{137DFD68-1E99-F943-AC1D-71869AF5D30D}"/>
    <dgm:cxn modelId="{6A5F7D90-92E7-4165-9013-ACD06D677BC3}" type="presOf" srcId="{22C3C5C5-607E-0F41-ABAB-A0430CFD97B3}" destId="{A967CEDB-1B33-034A-B76A-79D1831743B0}" srcOrd="0" destOrd="0" presId="urn:microsoft.com/office/officeart/2005/8/layout/hChevron3"/>
    <dgm:cxn modelId="{213F17AB-2C7C-46ED-9A94-2CC0E15FA925}" srcId="{22C3C5C5-607E-0F41-ABAB-A0430CFD97B3}" destId="{C1FE8847-C981-5B46-8034-26BB844B5B47}" srcOrd="1" destOrd="0" parTransId="{31FAF54A-D612-7F44-98A8-F8ECE4111116}" sibTransId="{D2BAB59A-EB35-9E4D-862A-6052E21775E3}"/>
    <dgm:cxn modelId="{BD6A04D8-2F07-47A6-BAAC-6A569F5324DA}" type="presOf" srcId="{34489489-90E6-654A-B525-3C6811FBB6EF}" destId="{DEAF8DD0-D6A0-9B40-ABB7-A49AE5026804}" srcOrd="0" destOrd="0" presId="urn:microsoft.com/office/officeart/2005/8/layout/hChevron3"/>
    <dgm:cxn modelId="{F98B1661-9947-44F7-B323-155CD45EA414}" type="presParOf" srcId="{A967CEDB-1B33-034A-B76A-79D1831743B0}" destId="{DEAF8DD0-D6A0-9B40-ABB7-A49AE5026804}" srcOrd="0" destOrd="0" presId="urn:microsoft.com/office/officeart/2005/8/layout/hChevron3"/>
    <dgm:cxn modelId="{A8AE045B-9973-49F4-9818-DF2C1083E530}" type="presParOf" srcId="{A967CEDB-1B33-034A-B76A-79D1831743B0}" destId="{3647DC3A-F9F7-3347-8E43-52AF574056EF}" srcOrd="1" destOrd="0" presId="urn:microsoft.com/office/officeart/2005/8/layout/hChevron3"/>
    <dgm:cxn modelId="{7483AA22-CF58-4F25-BFBE-1B2F35129E62}"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CFE89E0-8E13-496B-A53A-61E4B71AFD5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CFE89E0-8E13-496B-A53A-61E4B71AFD5E}">
      <dgm:prSet/>
      <dgm:spPr/>
      <dgm:t>
        <a:bodyPr/>
        <a:lstStyle/>
        <a:p>
          <a:endParaRPr lang="sv-SE"/>
        </a:p>
      </dgm:t>
    </dgm:pt>
    <dgm:pt modelId="{31FAF54A-D612-7F44-98A8-F8ECE4111116}" type="parTrans" cxnId="{3EAA8103-DB7E-4514-8627-037846FBC11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EAA8103-DB7E-4514-8627-037846FBC11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EAA8103-DB7E-4514-8627-037846FBC11F}" srcId="{22C3C5C5-607E-0F41-ABAB-A0430CFD97B3}" destId="{C1FE8847-C981-5B46-8034-26BB844B5B47}" srcOrd="1" destOrd="0" parTransId="{31FAF54A-D612-7F44-98A8-F8ECE4111116}" sibTransId="{D2BAB59A-EB35-9E4D-862A-6052E21775E3}"/>
    <dgm:cxn modelId="{009C8E0F-9A9A-4BDF-8080-72157B8C94C6}" type="presOf" srcId="{C1FE8847-C981-5B46-8034-26BB844B5B47}" destId="{70589828-B410-1D48-B114-7D78427C4F9A}" srcOrd="0" destOrd="0" presId="urn:microsoft.com/office/officeart/2005/8/layout/hChevron3"/>
    <dgm:cxn modelId="{0F7E40A9-39E0-4F3A-8AAE-900052819941}" type="presOf" srcId="{22C3C5C5-607E-0F41-ABAB-A0430CFD97B3}" destId="{A967CEDB-1B33-034A-B76A-79D1831743B0}" srcOrd="0" destOrd="0" presId="urn:microsoft.com/office/officeart/2005/8/layout/hChevron3"/>
    <dgm:cxn modelId="{2CFE89E0-8E13-496B-A53A-61E4B71AFD5E}" srcId="{22C3C5C5-607E-0F41-ABAB-A0430CFD97B3}" destId="{34489489-90E6-654A-B525-3C6811FBB6EF}" srcOrd="0" destOrd="0" parTransId="{ED83613C-7D55-984B-A611-566105DB1990}" sibTransId="{137DFD68-1E99-F943-AC1D-71869AF5D30D}"/>
    <dgm:cxn modelId="{774474FA-E137-47A7-B667-B365E6800F4D}" type="presOf" srcId="{34489489-90E6-654A-B525-3C6811FBB6EF}" destId="{DEAF8DD0-D6A0-9B40-ABB7-A49AE5026804}" srcOrd="0" destOrd="0" presId="urn:microsoft.com/office/officeart/2005/8/layout/hChevron3"/>
    <dgm:cxn modelId="{C93773BA-7FDF-404D-AAD6-778B784B0C1C}" type="presParOf" srcId="{A967CEDB-1B33-034A-B76A-79D1831743B0}" destId="{DEAF8DD0-D6A0-9B40-ABB7-A49AE5026804}" srcOrd="0" destOrd="0" presId="urn:microsoft.com/office/officeart/2005/8/layout/hChevron3"/>
    <dgm:cxn modelId="{0BE26A87-4A0B-47ED-897E-968AA38860F1}" type="presParOf" srcId="{A967CEDB-1B33-034A-B76A-79D1831743B0}" destId="{3647DC3A-F9F7-3347-8E43-52AF574056EF}" srcOrd="1" destOrd="0" presId="urn:microsoft.com/office/officeart/2005/8/layout/hChevron3"/>
    <dgm:cxn modelId="{2DEF28D7-C8CE-4223-B751-8FED9665CBD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2025-12-01</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2025-12-01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LA" sz="1200" b="0" i="1" u="none" strike="noStrike" cap="none" baseline="0" dirty="0">
                <a:solidFill>
                  <a:srgbClr val="000000"/>
                </a:solidFill>
                <a:effectLst/>
                <a:uFill>
                  <a:solidFill>
                    <a:prstClr val="black">
                      <a:alpha val="0"/>
                    </a:prstClr>
                  </a:solidFill>
                </a:uFill>
                <a:latin typeface="Calibri"/>
                <a:ea typeface="Calibri"/>
                <a:cs typeface="Calibri"/>
              </a:rPr>
              <a:t>En las diapositivas 3 a 23, se ilustra la historia utilizada en el ejercicio Érase una vez.</a:t>
            </a:r>
            <a:endParaRPr lang="sv-SE" i="1" dirty="0">
              <a:cs typeface="Calibri"/>
            </a:endParaRPr>
          </a:p>
          <a:p>
            <a:endParaRPr lang="en-GB" dirty="0"/>
          </a:p>
          <a:p>
            <a:r>
              <a:rPr lang="es-ES_tradnl" sz="1200" b="1" kern="1200" dirty="0">
                <a:solidFill>
                  <a:schemeClr val="tx1"/>
                </a:solidFill>
                <a:effectLst/>
                <a:latin typeface="+mn-lt"/>
                <a:ea typeface="+mn-ea"/>
                <a:cs typeface="+mn-cs"/>
              </a:rPr>
              <a:t>LAS MELODÍAS DE LA FLAUTA Y EL TAMBOR</a:t>
            </a:r>
            <a:endParaRPr lang="sv-SE" sz="1200" kern="1200" dirty="0">
              <a:solidFill>
                <a:schemeClr val="tx1"/>
              </a:solidFill>
              <a:effectLst/>
              <a:latin typeface="+mn-lt"/>
              <a:ea typeface="+mn-ea"/>
              <a:cs typeface="+mn-cs"/>
            </a:endParaRPr>
          </a:p>
          <a:p>
            <a:endParaRPr lang="en-GB" dirty="0">
              <a:cs typeface="Calibri"/>
            </a:endParaRPr>
          </a:p>
          <a:p>
            <a:r>
              <a:rPr lang="es-LA" sz="1200" b="0" i="0" u="none" strike="noStrike" cap="none" baseline="0" dirty="0">
                <a:solidFill>
                  <a:srgbClr val="000000"/>
                </a:solidFill>
                <a:effectLst/>
                <a:uFill>
                  <a:solidFill>
                    <a:prstClr val="black">
                      <a:alpha val="0"/>
                    </a:prstClr>
                  </a:solidFill>
                </a:uFill>
                <a:latin typeface="Calibri"/>
                <a:ea typeface="Calibri"/>
                <a:cs typeface="Calibri"/>
              </a:rPr>
              <a:t>Por Katherine Cash y Sidsel-Marie Winther Prag.</a:t>
            </a:r>
          </a:p>
          <a:p>
            <a:r>
              <a:rPr lang="es-LA" sz="1200" b="0" i="0" u="none" strike="noStrike" cap="none" baseline="0" dirty="0">
                <a:solidFill>
                  <a:srgbClr val="000000"/>
                </a:solidFill>
                <a:effectLst/>
                <a:uFill>
                  <a:solidFill>
                    <a:prstClr val="black">
                      <a:alpha val="0"/>
                    </a:prstClr>
                  </a:solidFill>
                </a:uFill>
                <a:latin typeface="Calibri"/>
                <a:ea typeface="Calibri"/>
                <a:cs typeface="Calibri"/>
              </a:rPr>
              <a:t>Ilustraciones de Toby Newsome. </a:t>
            </a: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nunca había prestado atención a los carteles que decían “No tamborileros”. Se le encogió el corazón al darse cuenta de que ella y su madre nunca habían comprado nada en los puestos de los tamborileros.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Esa noche,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habló con su mamá y le preguntó por qué nunca fueron a esos puestos. “Es mejor aferrarse a lo que conoces”, respondió su madre, pero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no podía entender y seguía preguntando por qué no todos deberían ser bienvenidos en cualquier parte, y hablaba con entusiasmo sobre las frutas deliciosas que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vendían en su puesto. Por fin, la madre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aceptó probar algunas frutas al siguiente día de mercado.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Mientras tanto, en la casa del dueño del puesto de té, se desató una pelea cuando el hijo del dueño,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cuestionó el trato de su padre a los tamborileros. El dueño del puesto era uno de los flautistas más honrados de la aldea y un hombre lleno de orgullo. Su padre y su abuelo habían sido músicos expertos, pero su hijo era una profunda decepción. </a:t>
            </a:r>
          </a:p>
          <a:p>
            <a:pPr fontAlgn="base"/>
            <a:endParaRPr lang="es-ES_tradnl"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No importaba lo mucho que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intentara, no podía dominar ni siquiera la melodía más básica. Después de años de práctica forzada y comentarios crueles,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había perdido todo el aprecio por la flauta. El niño se sentía atraído por el ritmo distante de los tambores y soñaba con tener otra vida.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A medida que pasaba el tiempo,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Iris y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seguían reuniéndose en el bosque para tocar juntos. Ellos también soñaban… con un momento en que todos fueran bienvenidos, en que pudieran tocar los tambores y las flautas sin esconderse y en que disfrutaran de su hermosa música juntos en el mercado.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Cada semana,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visitaban 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y a su madre en el puesto de verduras, y la mamá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les compraba frutas y frutos secos. Un día,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notó que la madre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miraba con curiosidad el tambor que llevaba en su cinturón.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“Es el tambor de la risa”, dijo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“Su sonido significa felicidad; los niños bailan y se ríen cuando lo toco”. La madre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estaba fascinada.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Otros tamborileros comenzaron a reunirse alrededor, y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y su madre también preguntaban sobre sus tambores. Ese día, la madre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vendió sus verduras con gran rapidez. Algunos dueños de puestos vecinos estaban molestos con ella por dar la bienvenida a los tamborileros a su sector del mercado, pero la madre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explicó que, si podían comprarse unos a otros, a todos les iría mejor.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Junto a su puesto, un anciano vendía especias, pero no le iba bien.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le sugirió colocar un cartel que dijera: “Todos son bienvenidos” para impulsar las ventas y lo pintó para el anciano, con la imagen de un tambor y una flauta. </a:t>
            </a:r>
          </a:p>
          <a:p>
            <a:endParaRPr lang="sv-S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ventas del anciano aumentaron y, poco a poco, los demás dueños de puestos cambiaban de parecer. El cartel de “Todos son bienvenidos” comenzó a verse en puestos de tamborileros y flautistas por igual. El mercado prosperó.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Pero no todo estaba bien. El padre de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estaba horrorizado por los tamborileros que ingresaban a su sector del mercado.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Los veía como una amenaza a las viejas costumbres y reunió a personas que sentían lo mismo para romper los carteles y molestar a los tamborileros. La tensión crecía en el mercado y comenzaba a haber preocupación entre los miembros del consejo del mercado.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se negó a participar en el plan de su padre. En cambio, él y el anciano vendedor de especias hablaron con los miembros del consejo y los persuadieron a fin de que organizaran un concierto para todos en el mercado. Tal vez, el padre de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y los demás pudieran aprender a aceptar a los tamborileros si escucharan sus historias y sus canciones.</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Se corrió la voz sobre el concierto y la gente venía de lejos. Los dueños de los puestos vendieron mucho más de lo habitual ese día. </a:t>
            </a:r>
          </a:p>
          <a:p>
            <a:endParaRPr lang="sv-S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fin, era hora del concierto. El anciano vendedor de especias tocó una hermosa melodía con su flauta de madera, mientras que su hija cantaba una canción de gratitud al Dios del cielo para tener una buena cosecha. Explicó por qué la canción significaba tanto para él después de años de dificultades en su juventud. </a:t>
            </a:r>
          </a:p>
          <a:p>
            <a:endParaRPr lang="sv-S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padre de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levantaba una ceja mientras observaba las sonrisas y los asentimientos de algunos de los tamborileros que se encontraban en la multitud.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El anciano invitó a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al escenario. Contaron historias de sus tambores y tocaron melodías divertidas en honor al espíritu bailarín del arroyo del bosque, y canciones estruendosas para agradecer al espíritu tormentoso por mantener seguros sus árboles frutales. </a:t>
            </a:r>
          </a:p>
          <a:p>
            <a:pPr fontAlgn="base"/>
            <a:endParaRPr lang="es-ES_tradnl"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Por primera vez, los aldeanos de la Flauta comenzaban a entender lo que significaban los tambores para los tamborileros. El padre de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fruncía el ceño.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Finalmente,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se unió a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en el escenario. Pensó en su padre, puso la flauta en sus labios y los tres comenzaron a tocar juntos. Se hizo un silencio impactante. Nunca antes se había escuchado la flauta y los tambores juntos ni se había visto a una niña tocando la flauta. </a:t>
            </a:r>
          </a:p>
          <a:p>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La melodía de gratitud por el sol y la lluvia de la flauta de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flotaba por el aire al ritmo del arroyo que bailaba con los golpes del tambor de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Cuando la canción terminó, la multitud se miraba unos a otros. Algunos aplaudieron con duda mientras otros miraban hacia otro lado. El padre de </a:t>
            </a:r>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estalló en ira contra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“¡Traidora!”, gritó y se fue furioso. </a:t>
            </a:r>
          </a:p>
          <a:p>
            <a:pPr fontAlgn="base"/>
            <a:endParaRPr lang="sv-SE" sz="1200" kern="1200" dirty="0">
              <a:solidFill>
                <a:schemeClr val="tx1"/>
              </a:solidFill>
              <a:effectLst/>
              <a:latin typeface="+mn-lt"/>
              <a:ea typeface="+mn-ea"/>
              <a:cs typeface="+mn-cs"/>
            </a:endParaRPr>
          </a:p>
          <a:p>
            <a:pPr fontAlgn="base"/>
            <a:r>
              <a:rPr lang="es-ES_tradnl" sz="1200" kern="1200" dirty="0" err="1">
                <a:solidFill>
                  <a:schemeClr val="tx1"/>
                </a:solidFill>
                <a:effectLst/>
                <a:latin typeface="+mn-lt"/>
                <a:ea typeface="+mn-ea"/>
                <a:cs typeface="+mn-cs"/>
              </a:rPr>
              <a:t>Brone</a:t>
            </a:r>
            <a:r>
              <a:rPr lang="es-ES_tradnl" sz="1200" kern="1200" dirty="0">
                <a:solidFill>
                  <a:schemeClr val="tx1"/>
                </a:solidFill>
                <a:effectLst/>
                <a:latin typeface="+mn-lt"/>
                <a:ea typeface="+mn-ea"/>
                <a:cs typeface="+mn-cs"/>
              </a:rPr>
              <a:t> miró a su padre con rostro apenado. Sacudiendo la cabeza, se quitó la flauta del cuello, la dejó en el puesto de su padre y salió de la aldea para siempre. </a:t>
            </a:r>
            <a:endParaRPr lang="sv-SE" sz="1200" kern="1200" dirty="0">
              <a:solidFill>
                <a:schemeClr val="tx1"/>
              </a:solidFill>
              <a:effectLst/>
              <a:latin typeface="+mn-lt"/>
              <a:ea typeface="+mn-ea"/>
              <a:cs typeface="+mn-cs"/>
            </a:endParaRPr>
          </a:p>
          <a:p>
            <a:r>
              <a:rPr lang="es-LA" sz="1200" b="0" i="0" u="none" strike="noStrike" cap="none" baseline="0" dirty="0">
                <a:solidFill>
                  <a:srgbClr val="000000"/>
                </a:solidFill>
                <a:effectLst/>
                <a:uFill>
                  <a:solidFill>
                    <a:prstClr val="black">
                      <a:alpha val="0"/>
                    </a:prstClr>
                  </a:solidFill>
                </a:uFill>
                <a:latin typeface="Calibri"/>
                <a:ea typeface="Calibri"/>
                <a:cs typeface="Calibri"/>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Érase una vez, dos aldeas.</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Después del concierto, se habló mucho en las dos aldeas. ¿Se debería atender a todos en todos los puestos del mercado? ¿Se debería permitir que las niñas toquen la flauta y que la flauta y el tambor se toquen en conjunto alguna vez? Después de muchos meses, los aldeanos aún no podían ponerse de acuerdo. </a:t>
            </a:r>
          </a:p>
          <a:p>
            <a:endParaRPr lang="sv-S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Después de escuchar las experiencias de los tamborileros y ver la sinceridad de todas las personas, el consejo del mercado tomó una decisión. </a:t>
            </a:r>
          </a:p>
          <a:p>
            <a:endParaRPr lang="sv-SE"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“¡Todas las personas serán tratadas bien en el mercado!”. </a:t>
            </a:r>
          </a:p>
          <a:p>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Se retiró la prohibición de tambores y se quitaron los carteles de “No tamborileros”. Sin embargo, en otras cuestiones sobre la interpretación de instrumentos, el consejo se negó a tomar partido. Se respetaría, en cambio, la creencia sincera de cada persona y serían libres de seguirla. </a:t>
            </a:r>
            <a:endParaRPr lang="sv-SE" sz="1200" kern="1200" dirty="0">
              <a:solidFill>
                <a:schemeClr val="tx1"/>
              </a:solidFill>
              <a:effectLst/>
              <a:latin typeface="+mn-lt"/>
              <a:ea typeface="+mn-ea"/>
              <a:cs typeface="+mn-cs"/>
            </a:endParaRPr>
          </a:p>
          <a:p>
            <a:endParaRPr lang="es-LA" sz="1200" b="0"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Pasaron muchos años hasta que los tamborileros se sintieron bienvenidos en cada puesto del mercado, pero cada semana podía verse 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Ono</a:t>
            </a:r>
            <a:r>
              <a:rPr lang="es-ES_tradnl" sz="1200" kern="1200">
                <a:solidFill>
                  <a:schemeClr val="tx1"/>
                </a:solidFill>
                <a:effectLst/>
                <a:latin typeface="+mn-lt"/>
                <a:ea typeface="+mn-ea"/>
                <a:cs typeface="+mn-cs"/>
              </a:rPr>
              <a:t> e Iris juntos tocando las canciones de la flauta y el tambor, hasta que sus dedos se pusieron rígidos y su pelo se volvió blanco.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_tradnl" sz="1200" kern="1200" dirty="0">
                <a:solidFill>
                  <a:schemeClr val="tx1"/>
                </a:solidFill>
                <a:effectLst/>
                <a:latin typeface="+mn-lt"/>
                <a:ea typeface="+mn-ea"/>
                <a:cs typeface="+mn-cs"/>
              </a:rPr>
              <a:t>Las personas que vivían en la aldea del bosque eran famosas por tocar tambores y bailar. En el momento en que un niño podía mantenerse sentado, se le daba un tambor. </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Había tambores pequeños que hacían un sonido suave, similar a la lluvia, y tambores grandes y ruidosos que necesitaban dos personas para cargarlos. Los tambores formaban parte de la vida: estaban en las celebraciones, los lutos y muchos otros momentos. Las personas creían que los tambores mantenían sus vidas en armonía con los espíritus del bosque.</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s-ES_tradnl" sz="1200" kern="1200" dirty="0">
                <a:solidFill>
                  <a:schemeClr val="tx1"/>
                </a:solidFill>
                <a:effectLst/>
                <a:latin typeface="+mn-lt"/>
                <a:ea typeface="+mn-ea"/>
                <a:cs typeface="+mn-cs"/>
              </a:rPr>
              <a:t>Las personas que vivían en la aldea del valle nunca entendieron a los tamborileros. Les parecía un ruido molesto y se burlaban de esos simples “golpeteos”. Cuando un niño nacía en esta aldea, su padre le tallaba una flauta de madera o hueso, y el niño la llevaba colgada de una cuerda al cuello hasta el final de su vida. </a:t>
            </a:r>
          </a:p>
          <a:p>
            <a:pPr marL="0" marR="0" lvl="0" indent="0" algn="l" defTabSz="914400" rtl="0" eaLnBrk="1" fontAlgn="auto" latinLnBrk="0" hangingPunct="1">
              <a:lnSpc>
                <a:spcPct val="100000"/>
              </a:lnSpc>
              <a:spcBef>
                <a:spcPct val="0"/>
              </a:spcBef>
              <a:spcAft>
                <a:spcPct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es-ES_tradnl" sz="1200" kern="1200" dirty="0">
                <a:solidFill>
                  <a:schemeClr val="tx1"/>
                </a:solidFill>
                <a:effectLst/>
                <a:latin typeface="+mn-lt"/>
                <a:ea typeface="+mn-ea"/>
                <a:cs typeface="+mn-cs"/>
              </a:rPr>
              <a:t>Se necesitaban muchos años para dominar las melodías tradicionales y se otorgaba el más alto honor a los hombres cuya habilidad hacía entonar la flauta con tanta dulzura que el Dios del cielo quedaba encantado y concedía lluvia y sol para los campos.</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Si bien los habitantes de la aldea del Tambor iban al mercado semanal a la aldea de la Flauta para vender sus productos, las personas de ambas aldeas no se mezclaban. Estaba prohibido tocar los tambores en el mercado. Muchos dueños de puestos de la aldea de la Flauta se negaban a venderles a los tamborileros y estos últimos se molestaban con los aldeanos de la Flauta.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Una niña, una niña única llamada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vivía en la aldea de la Flauta. Con su curiosidad y amabilidad, logró ganarse el cariño de todos. Cuando tenía 10 años, su padre se enfermó.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Un día, la llamó y le dijo: “Mi querida hija, no viviré mucho tiempo más. Toma mi flauta y llévala contigo, así siempre estaremos juntos”.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estaba muy avergonzada; no era habitual que las niñas llevaran este instrumento, pero pronto se preguntó a sí misma: “¿Por qué no debería tocar la flauta?”.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La noche en que murió su padre,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tomó la flauta y se la colgó alrededor del cuello.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s-ES_tradnl" sz="1200" kern="1200" dirty="0">
                <a:solidFill>
                  <a:schemeClr val="tx1"/>
                </a:solidFill>
                <a:effectLst/>
                <a:latin typeface="+mn-lt"/>
                <a:ea typeface="+mn-ea"/>
                <a:cs typeface="+mn-cs"/>
              </a:rPr>
              <a:t>A medida que crecía, trabajaba arduamente para ayudar a su madre a cultivar verduras y venderlas en el puesto que tenían en el mercado. Si bien era servicial y amable, la gente de su aldea a menudo se burlaba de ella porque llevaba la flauta. A veces, intentaban convencerla de que se la quitara, pero ella se negaba. Siempre que tenía la oportunidad,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se escapaba al bosque y tocaba la flauta de su padre.</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Un día,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escuchó un suave tamborileo. Curiosa, siguió el redoble a través del bosque hasta llegar a un claro, donde un joven estaba tocando y cantando, mientras su hermana recogía frutas de un árbol.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los reconoció del mercado: eran los hermanos llamados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Escondida detrás de los árboles,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comenzó a tocar su flauta. La melodía de la flauta y el ritmo de los tambores se entrelazaban creando una hermosa música. </a:t>
            </a:r>
          </a:p>
          <a:p>
            <a:pPr fontAlgn="base"/>
            <a:endParaRPr lang="sv-SE"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Cuando terminó la canción,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se dirigió con cautela al claro.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 Iris se sorprendieron al ver a una niña con una flauta, pero sonrieron, y se dieron cuenta de que ella, al igual que ellos, no podía tocar su instrumento en la aldea de la Flauta. Iris le ofreció algunas frutas a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y los tres conversaron y tocaron música hasta que cayó la noche.</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ES_tradnl" sz="1200" kern="1200" dirty="0">
                <a:solidFill>
                  <a:schemeClr val="tx1"/>
                </a:solidFill>
                <a:effectLst/>
                <a:latin typeface="+mn-lt"/>
                <a:ea typeface="+mn-ea"/>
                <a:cs typeface="+mn-cs"/>
              </a:rPr>
              <a:t>Al siguiente día de mercado, </a:t>
            </a:r>
            <a:r>
              <a:rPr lang="es-ES_tradnl" sz="1200" kern="1200" dirty="0" err="1">
                <a:solidFill>
                  <a:schemeClr val="tx1"/>
                </a:solidFill>
                <a:effectLst/>
                <a:latin typeface="+mn-lt"/>
                <a:ea typeface="+mn-ea"/>
                <a:cs typeface="+mn-cs"/>
              </a:rPr>
              <a:t>Ziana</a:t>
            </a:r>
            <a:r>
              <a:rPr lang="es-ES_tradnl" sz="1200" kern="1200" dirty="0">
                <a:solidFill>
                  <a:schemeClr val="tx1"/>
                </a:solidFill>
                <a:effectLst/>
                <a:latin typeface="+mn-lt"/>
                <a:ea typeface="+mn-ea"/>
                <a:cs typeface="+mn-cs"/>
              </a:rPr>
              <a:t> vio a sus nuevos amigos frente al puesto de té. </a:t>
            </a:r>
          </a:p>
          <a:p>
            <a:pPr fontAlgn="base"/>
            <a:endParaRPr lang="es-ES_tradnl" sz="1200" kern="1200" dirty="0">
              <a:solidFill>
                <a:schemeClr val="tx1"/>
              </a:solidFill>
              <a:effectLst/>
              <a:latin typeface="+mn-lt"/>
              <a:ea typeface="+mn-ea"/>
              <a:cs typeface="+mn-cs"/>
            </a:endParaRPr>
          </a:p>
          <a:p>
            <a:pPr fontAlgn="base"/>
            <a:r>
              <a:rPr lang="es-ES_tradnl" sz="1200" kern="1200" dirty="0">
                <a:solidFill>
                  <a:schemeClr val="tx1"/>
                </a:solidFill>
                <a:effectLst/>
                <a:latin typeface="+mn-lt"/>
                <a:ea typeface="+mn-ea"/>
                <a:cs typeface="+mn-cs"/>
              </a:rPr>
              <a:t>El dueño del puesto les gritaba: “¡Fuera, sucios tamborileros!”. </a:t>
            </a:r>
          </a:p>
          <a:p>
            <a:pPr fontAlgn="base"/>
            <a:endParaRPr lang="es-ES_tradnl" sz="1200" kern="1200" dirty="0">
              <a:solidFill>
                <a:schemeClr val="tx1"/>
              </a:solidFill>
              <a:effectLst/>
              <a:latin typeface="+mn-lt"/>
              <a:ea typeface="+mn-ea"/>
              <a:cs typeface="+mn-cs"/>
            </a:endParaRPr>
          </a:p>
          <a:p>
            <a:pPr fontAlgn="base"/>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estaba enojado, pero Iris se lo llevó a rastras. El hijo del dueño del puesto, que había estado vertiendo té para </a:t>
            </a:r>
            <a:r>
              <a:rPr lang="es-ES_tradnl" sz="1200" kern="1200" dirty="0" err="1">
                <a:solidFill>
                  <a:schemeClr val="tx1"/>
                </a:solidFill>
                <a:effectLst/>
                <a:latin typeface="+mn-lt"/>
                <a:ea typeface="+mn-ea"/>
                <a:cs typeface="+mn-cs"/>
              </a:rPr>
              <a:t>Ono</a:t>
            </a:r>
            <a:r>
              <a:rPr lang="es-ES_tradnl" sz="1200" kern="1200" dirty="0">
                <a:solidFill>
                  <a:schemeClr val="tx1"/>
                </a:solidFill>
                <a:effectLst/>
                <a:latin typeface="+mn-lt"/>
                <a:ea typeface="+mn-ea"/>
                <a:cs typeface="+mn-cs"/>
              </a:rPr>
              <a:t>, parecía avergonzado.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2025-12-01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2025-12-01</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2025-12-01</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2025-12-01</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2025-12-01</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2025-12-01</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2025-12-01</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2025-12-01</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2025-12-01</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2025-12-01</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310640"/>
          </a:xfrm>
          <a:prstGeom prst="rect">
            <a:avLst/>
          </a:prstGeom>
        </p:spPr>
        <p:txBody>
          <a:bodyPr wrap="square">
            <a:spAutoFit/>
          </a:bodyPr>
          <a:lstStyle/>
          <a:p>
            <a:pPr algn="ctr"/>
            <a:r>
              <a:rPr lang="es-LA" sz="4000" b="1" i="0" u="none" strike="noStrike" cap="none" baseline="0" dirty="0">
                <a:solidFill>
                  <a:srgbClr val="574761"/>
                </a:solidFill>
                <a:effectLst/>
                <a:uFill>
                  <a:solidFill>
                    <a:prstClr val="black">
                      <a:alpha val="0"/>
                    </a:prstClr>
                  </a:solidFill>
                </a:uFill>
                <a:latin typeface="Comic Sans MS"/>
                <a:ea typeface="Comic Sans MS"/>
                <a:cs typeface="Comic Sans MS"/>
              </a:rPr>
              <a:t>Las melodías</a:t>
            </a:r>
          </a:p>
          <a:p>
            <a:pPr algn="ctr"/>
            <a:r>
              <a:rPr lang="es-LA" sz="4000" b="1" i="0" u="none" strike="noStrike" cap="none" baseline="0" dirty="0">
                <a:solidFill>
                  <a:srgbClr val="574761"/>
                </a:solidFill>
                <a:effectLst/>
                <a:uFill>
                  <a:solidFill>
                    <a:prstClr val="black">
                      <a:alpha val="0"/>
                    </a:prstClr>
                  </a:solidFill>
                </a:uFill>
                <a:latin typeface="Comic Sans MS"/>
                <a:ea typeface="Comic Sans MS"/>
                <a:cs typeface="Comic Sans MS"/>
              </a:rPr>
              <a:t>de la flauta y el tambor</a:t>
            </a:r>
            <a:endParaRPr lang="sv-SE" sz="4000" dirty="0">
              <a:solidFill>
                <a:schemeClr val="accent6"/>
              </a:solidFill>
              <a:latin typeface="Comic Sans MS" panose="030F0902030302020204" pitchFamily="66" charset="0"/>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65876"/>
            <a:ext cx="1816945" cy="246278"/>
          </a:xfrm>
          <a:prstGeom prst="rect">
            <a:avLst/>
          </a:prstGeom>
          <a:noFill/>
        </p:spPr>
        <p:txBody>
          <a:bodyPr wrap="none" lIns="91440" tIns="45720" rIns="91440" bIns="45720" rtlCol="0" anchor="t">
            <a:spAutoFit/>
          </a:bodyPr>
          <a:lstStyle/>
          <a:p>
            <a:r>
              <a:rPr lang="es-LA" sz="1000" b="0" i="0" u="none" strike="noStrike" cap="none" baseline="0" dirty="0">
                <a:solidFill>
                  <a:srgbClr val="574761"/>
                </a:solidFill>
                <a:effectLst/>
                <a:uFill>
                  <a:solidFill>
                    <a:prstClr val="black">
                      <a:alpha val="0"/>
                    </a:prstClr>
                  </a:solidFill>
                </a:uFill>
                <a:latin typeface="Comic Sans MS"/>
                <a:ea typeface="Comic Sans MS"/>
                <a:cs typeface="Comic Sans MS"/>
              </a:rPr>
              <a:t>Ilustración: Toby Newsome</a:t>
            </a:r>
            <a:endParaRPr lang="en-GB" sz="1000" dirty="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DA09106E-B516-6347-A5FB-6B98A7382435}"/>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BF396487-18CA-5D49-99E0-F1C3203E8E19}"/>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9d01bc0450bea3794dee5e776a34c91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f6007b592e6b016a312dc5751a3c2987"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http://schemas.microsoft.com/office/infopath/2007/PartnerControls"/>
    <ds:schemaRef ds:uri="http://purl.org/dc/dcmitype/"/>
    <ds:schemaRef ds:uri="007ce96f-f6e4-41e9-bbc1-3453ece26c5d"/>
    <ds:schemaRef ds:uri="27879760-8d42-4139-817b-a85748325e78"/>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22fecd5d-df39-456e-b4cb-878c351283d5"/>
    <ds:schemaRef ds:uri="6542285b-0a69-4616-8a34-3bdbf91ac2f1"/>
  </ds:schemaRefs>
</ds:datastoreItem>
</file>

<file path=customXml/itemProps2.xml><?xml version="1.0" encoding="utf-8"?>
<ds:datastoreItem xmlns:ds="http://schemas.openxmlformats.org/officeDocument/2006/customXml" ds:itemID="{6782D435-8638-475E-B995-3EC89294B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2488</TotalTime>
  <Words>2103</Words>
  <Application>Microsoft Office PowerPoint</Application>
  <PresentationFormat>Bredbild</PresentationFormat>
  <Paragraphs>141</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21</vt:i4>
      </vt:variant>
    </vt:vector>
  </HeadingPairs>
  <TitlesOfParts>
    <vt:vector size="32" baseType="lpstr">
      <vt:lpstr>Arial</vt:lpstr>
      <vt:lpstr>Calibri</vt:lpstr>
      <vt:lpstr>Calibri Light</vt:lpstr>
      <vt:lpstr>Comic Sans MS</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Victoria Pfeiffer</cp:lastModifiedBy>
  <cp:revision>281</cp:revision>
  <cp:lastPrinted>2021-08-04T08:34:12Z</cp:lastPrinted>
  <dcterms:created xsi:type="dcterms:W3CDTF">2021-06-22T13:00:12Z</dcterms:created>
  <dcterms:modified xsi:type="dcterms:W3CDTF">2025-12-01T11:02:13Z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