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75"/>
  </p:notesMasterIdLst>
  <p:handoutMasterIdLst>
    <p:handoutMasterId r:id="rId76"/>
  </p:handoutMasterIdLst>
  <p:sldIdLst>
    <p:sldId id="256" r:id="rId11"/>
    <p:sldId id="373" r:id="rId12"/>
    <p:sldId id="370" r:id="rId13"/>
    <p:sldId id="431" r:id="rId14"/>
    <p:sldId id="371" r:id="rId15"/>
    <p:sldId id="372"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451" r:id="rId39"/>
    <p:sldId id="450" r:id="rId40"/>
    <p:sldId id="452" r:id="rId41"/>
    <p:sldId id="453" r:id="rId42"/>
    <p:sldId id="400" r:id="rId43"/>
    <p:sldId id="401" r:id="rId44"/>
    <p:sldId id="454" r:id="rId45"/>
    <p:sldId id="403" r:id="rId46"/>
    <p:sldId id="441" r:id="rId47"/>
    <p:sldId id="443" r:id="rId48"/>
    <p:sldId id="449" r:id="rId49"/>
    <p:sldId id="446" r:id="rId50"/>
    <p:sldId id="447" r:id="rId51"/>
    <p:sldId id="448" r:id="rId52"/>
    <p:sldId id="442"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2" r:id="rId74"/>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0" clrIdx="6"/>
  <p:cmAuthor id="1" name="Viktoria Myrén" initials="VM" lastIdx="0" clrIdx="0"/>
  <p:cmAuthor id="8" name="Viktoria Myren" initials="VM" lastIdx="0" clrIdx="7"/>
  <p:cmAuthor id="2" name="Viktoria Myrén" initials="VM [2]" lastIdx="0" clrIdx="1"/>
  <p:cmAuthor id="9" name="Kristina Schollin-Borg" initials="KSB" lastIdx="0" clrIdx="8">
    <p:extLst>
      <p:ext uri="{19B8F6BF-5375-455C-9EA6-DF929625EA0E}">
        <p15:presenceInfo xmlns:p15="http://schemas.microsoft.com/office/powerpoint/2012/main" userId="b4e1ecc18a5bd808" providerId="Windows Live"/>
      </p:ext>
    </p:extLst>
  </p:cmAuthor>
  <p:cmAuthor id="3" name="Viktoria Myrén" initials="VM [3]" lastIdx="0" clrIdx="2"/>
  <p:cmAuthor id="10" name="Katherine Cash" initials="KC" lastIdx="0"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0" clrIdx="3"/>
  <p:cmAuthor id="11" name="Katherine Cash" initials="KC [2]" lastIdx="0"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0" clrIdx="4"/>
  <p:cmAuthor id="6" name="Viktoria Myrén" initials="VM [6]"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B36B9-A4DF-49C3-9BE8-F8379AB0FF97}" v="61" dt="2025-11-18T07:50:57.94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1"/>
    <p:restoredTop sz="47741" autoAdjust="0"/>
  </p:normalViewPr>
  <p:slideViewPr>
    <p:cSldViewPr snapToGrid="0">
      <p:cViewPr varScale="1">
        <p:scale>
          <a:sx n="50" d="100"/>
          <a:sy n="50" d="100"/>
        </p:scale>
        <p:origin x="786" y="54"/>
      </p:cViewPr>
      <p:guideLst>
        <p:guide orient="horz" pos="2160"/>
        <p:guide pos="3863"/>
      </p:guideLst>
    </p:cSldViewPr>
  </p:slideViewPr>
  <p:notesTextViewPr>
    <p:cViewPr>
      <p:scale>
        <a:sx n="110" d="100"/>
        <a:sy n="110" d="100"/>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Pfeiffer" userId="7eecac38-ed42-4dcd-a14b-32bf074e092b" providerId="ADAL" clId="{0B4B36B9-A4DF-49C3-9BE8-F8379AB0FF97}"/>
    <pc:docChg chg="undo custSel modSld">
      <pc:chgData name="Victoria Pfeiffer" userId="7eecac38-ed42-4dcd-a14b-32bf074e092b" providerId="ADAL" clId="{0B4B36B9-A4DF-49C3-9BE8-F8379AB0FF97}" dt="2025-11-18T07:51:07.429" v="475" actId="20577"/>
      <pc:docMkLst>
        <pc:docMk/>
      </pc:docMkLst>
      <pc:sldChg chg="modNotesTx">
        <pc:chgData name="Victoria Pfeiffer" userId="7eecac38-ed42-4dcd-a14b-32bf074e092b" providerId="ADAL" clId="{0B4B36B9-A4DF-49C3-9BE8-F8379AB0FF97}" dt="2025-11-17T15:44:08.151" v="164" actId="6549"/>
        <pc:sldMkLst>
          <pc:docMk/>
          <pc:sldMk cId="1723071046" sldId="371"/>
        </pc:sldMkLst>
      </pc:sldChg>
      <pc:sldChg chg="modNotesTx">
        <pc:chgData name="Victoria Pfeiffer" userId="7eecac38-ed42-4dcd-a14b-32bf074e092b" providerId="ADAL" clId="{0B4B36B9-A4DF-49C3-9BE8-F8379AB0FF97}" dt="2025-11-17T15:44:41.875" v="170" actId="20577"/>
        <pc:sldMkLst>
          <pc:docMk/>
          <pc:sldMk cId="188278840" sldId="372"/>
        </pc:sldMkLst>
      </pc:sldChg>
      <pc:sldChg chg="modNotesTx">
        <pc:chgData name="Victoria Pfeiffer" userId="7eecac38-ed42-4dcd-a14b-32bf074e092b" providerId="ADAL" clId="{0B4B36B9-A4DF-49C3-9BE8-F8379AB0FF97}" dt="2025-11-17T15:45:17.074" v="176" actId="20577"/>
        <pc:sldMkLst>
          <pc:docMk/>
          <pc:sldMk cId="1298144166" sldId="374"/>
        </pc:sldMkLst>
      </pc:sldChg>
      <pc:sldChg chg="modNotesTx">
        <pc:chgData name="Victoria Pfeiffer" userId="7eecac38-ed42-4dcd-a14b-32bf074e092b" providerId="ADAL" clId="{0B4B36B9-A4DF-49C3-9BE8-F8379AB0FF97}" dt="2025-11-17T15:46:05.666" v="186" actId="20577"/>
        <pc:sldMkLst>
          <pc:docMk/>
          <pc:sldMk cId="2264081852" sldId="375"/>
        </pc:sldMkLst>
      </pc:sldChg>
      <pc:sldChg chg="modNotesTx">
        <pc:chgData name="Victoria Pfeiffer" userId="7eecac38-ed42-4dcd-a14b-32bf074e092b" providerId="ADAL" clId="{0B4B36B9-A4DF-49C3-9BE8-F8379AB0FF97}" dt="2025-11-17T15:46:17.418" v="190" actId="6549"/>
        <pc:sldMkLst>
          <pc:docMk/>
          <pc:sldMk cId="2949503635" sldId="376"/>
        </pc:sldMkLst>
      </pc:sldChg>
      <pc:sldChg chg="modNotesTx">
        <pc:chgData name="Victoria Pfeiffer" userId="7eecac38-ed42-4dcd-a14b-32bf074e092b" providerId="ADAL" clId="{0B4B36B9-A4DF-49C3-9BE8-F8379AB0FF97}" dt="2025-11-17T15:46:44.826" v="196" actId="20577"/>
        <pc:sldMkLst>
          <pc:docMk/>
          <pc:sldMk cId="1762104901" sldId="377"/>
        </pc:sldMkLst>
      </pc:sldChg>
      <pc:sldChg chg="modNotesTx">
        <pc:chgData name="Victoria Pfeiffer" userId="7eecac38-ed42-4dcd-a14b-32bf074e092b" providerId="ADAL" clId="{0B4B36B9-A4DF-49C3-9BE8-F8379AB0FF97}" dt="2025-11-17T15:46:59.169" v="201" actId="20577"/>
        <pc:sldMkLst>
          <pc:docMk/>
          <pc:sldMk cId="420723366" sldId="378"/>
        </pc:sldMkLst>
      </pc:sldChg>
      <pc:sldChg chg="modNotesTx">
        <pc:chgData name="Victoria Pfeiffer" userId="7eecac38-ed42-4dcd-a14b-32bf074e092b" providerId="ADAL" clId="{0B4B36B9-A4DF-49C3-9BE8-F8379AB0FF97}" dt="2025-11-17T15:47:26.497" v="208" actId="6549"/>
        <pc:sldMkLst>
          <pc:docMk/>
          <pc:sldMk cId="4187154971" sldId="379"/>
        </pc:sldMkLst>
      </pc:sldChg>
      <pc:sldChg chg="modNotesTx">
        <pc:chgData name="Victoria Pfeiffer" userId="7eecac38-ed42-4dcd-a14b-32bf074e092b" providerId="ADAL" clId="{0B4B36B9-A4DF-49C3-9BE8-F8379AB0FF97}" dt="2025-11-17T15:47:43.250" v="212" actId="6549"/>
        <pc:sldMkLst>
          <pc:docMk/>
          <pc:sldMk cId="1558524240" sldId="380"/>
        </pc:sldMkLst>
      </pc:sldChg>
      <pc:sldChg chg="modNotesTx">
        <pc:chgData name="Victoria Pfeiffer" userId="7eecac38-ed42-4dcd-a14b-32bf074e092b" providerId="ADAL" clId="{0B4B36B9-A4DF-49C3-9BE8-F8379AB0FF97}" dt="2025-11-17T15:48:20.086" v="216" actId="6549"/>
        <pc:sldMkLst>
          <pc:docMk/>
          <pc:sldMk cId="581836706" sldId="381"/>
        </pc:sldMkLst>
      </pc:sldChg>
      <pc:sldChg chg="modNotesTx">
        <pc:chgData name="Victoria Pfeiffer" userId="7eecac38-ed42-4dcd-a14b-32bf074e092b" providerId="ADAL" clId="{0B4B36B9-A4DF-49C3-9BE8-F8379AB0FF97}" dt="2025-11-17T15:48:46.241" v="224" actId="6549"/>
        <pc:sldMkLst>
          <pc:docMk/>
          <pc:sldMk cId="4131785051" sldId="382"/>
        </pc:sldMkLst>
      </pc:sldChg>
      <pc:sldChg chg="modNotesTx">
        <pc:chgData name="Victoria Pfeiffer" userId="7eecac38-ed42-4dcd-a14b-32bf074e092b" providerId="ADAL" clId="{0B4B36B9-A4DF-49C3-9BE8-F8379AB0FF97}" dt="2025-11-17T15:49:04.041" v="229" actId="6549"/>
        <pc:sldMkLst>
          <pc:docMk/>
          <pc:sldMk cId="2963703164" sldId="383"/>
        </pc:sldMkLst>
      </pc:sldChg>
      <pc:sldChg chg="modNotesTx">
        <pc:chgData name="Victoria Pfeiffer" userId="7eecac38-ed42-4dcd-a14b-32bf074e092b" providerId="ADAL" clId="{0B4B36B9-A4DF-49C3-9BE8-F8379AB0FF97}" dt="2025-11-17T15:49:30.616" v="235" actId="20577"/>
        <pc:sldMkLst>
          <pc:docMk/>
          <pc:sldMk cId="3046822505" sldId="384"/>
        </pc:sldMkLst>
      </pc:sldChg>
      <pc:sldChg chg="modNotesTx">
        <pc:chgData name="Victoria Pfeiffer" userId="7eecac38-ed42-4dcd-a14b-32bf074e092b" providerId="ADAL" clId="{0B4B36B9-A4DF-49C3-9BE8-F8379AB0FF97}" dt="2025-11-17T15:49:39.824" v="239" actId="6549"/>
        <pc:sldMkLst>
          <pc:docMk/>
          <pc:sldMk cId="2100755952" sldId="385"/>
        </pc:sldMkLst>
      </pc:sldChg>
      <pc:sldChg chg="modNotesTx">
        <pc:chgData name="Victoria Pfeiffer" userId="7eecac38-ed42-4dcd-a14b-32bf074e092b" providerId="ADAL" clId="{0B4B36B9-A4DF-49C3-9BE8-F8379AB0FF97}" dt="2025-11-17T15:49:59.182" v="245" actId="20577"/>
        <pc:sldMkLst>
          <pc:docMk/>
          <pc:sldMk cId="2140477479" sldId="386"/>
        </pc:sldMkLst>
      </pc:sldChg>
      <pc:sldChg chg="modNotesTx">
        <pc:chgData name="Victoria Pfeiffer" userId="7eecac38-ed42-4dcd-a14b-32bf074e092b" providerId="ADAL" clId="{0B4B36B9-A4DF-49C3-9BE8-F8379AB0FF97}" dt="2025-11-17T15:50:28.040" v="255" actId="20577"/>
        <pc:sldMkLst>
          <pc:docMk/>
          <pc:sldMk cId="2769005738" sldId="387"/>
        </pc:sldMkLst>
      </pc:sldChg>
      <pc:sldChg chg="modNotesTx">
        <pc:chgData name="Victoria Pfeiffer" userId="7eecac38-ed42-4dcd-a14b-32bf074e092b" providerId="ADAL" clId="{0B4B36B9-A4DF-49C3-9BE8-F8379AB0FF97}" dt="2025-11-17T15:50:47.179" v="262" actId="20577"/>
        <pc:sldMkLst>
          <pc:docMk/>
          <pc:sldMk cId="1698643706" sldId="388"/>
        </pc:sldMkLst>
      </pc:sldChg>
      <pc:sldChg chg="modNotesTx">
        <pc:chgData name="Victoria Pfeiffer" userId="7eecac38-ed42-4dcd-a14b-32bf074e092b" providerId="ADAL" clId="{0B4B36B9-A4DF-49C3-9BE8-F8379AB0FF97}" dt="2025-11-17T15:51:21.647" v="270" actId="6549"/>
        <pc:sldMkLst>
          <pc:docMk/>
          <pc:sldMk cId="51919688" sldId="389"/>
        </pc:sldMkLst>
      </pc:sldChg>
      <pc:sldChg chg="modNotesTx">
        <pc:chgData name="Victoria Pfeiffer" userId="7eecac38-ed42-4dcd-a14b-32bf074e092b" providerId="ADAL" clId="{0B4B36B9-A4DF-49C3-9BE8-F8379AB0FF97}" dt="2025-11-17T15:51:35.238" v="275" actId="6549"/>
        <pc:sldMkLst>
          <pc:docMk/>
          <pc:sldMk cId="3057957872" sldId="390"/>
        </pc:sldMkLst>
      </pc:sldChg>
      <pc:sldChg chg="modNotesTx">
        <pc:chgData name="Victoria Pfeiffer" userId="7eecac38-ed42-4dcd-a14b-32bf074e092b" providerId="ADAL" clId="{0B4B36B9-A4DF-49C3-9BE8-F8379AB0FF97}" dt="2025-11-17T15:53:56.879" v="285" actId="20577"/>
        <pc:sldMkLst>
          <pc:docMk/>
          <pc:sldMk cId="2307684992" sldId="392"/>
        </pc:sldMkLst>
      </pc:sldChg>
      <pc:sldChg chg="modNotesTx">
        <pc:chgData name="Victoria Pfeiffer" userId="7eecac38-ed42-4dcd-a14b-32bf074e092b" providerId="ADAL" clId="{0B4B36B9-A4DF-49C3-9BE8-F8379AB0FF97}" dt="2025-11-17T15:54:51.865" v="297" actId="5793"/>
        <pc:sldMkLst>
          <pc:docMk/>
          <pc:sldMk cId="361777885" sldId="393"/>
        </pc:sldMkLst>
      </pc:sldChg>
      <pc:sldChg chg="modNotesTx">
        <pc:chgData name="Victoria Pfeiffer" userId="7eecac38-ed42-4dcd-a14b-32bf074e092b" providerId="ADAL" clId="{0B4B36B9-A4DF-49C3-9BE8-F8379AB0FF97}" dt="2025-11-17T15:55:24.989" v="307" actId="20577"/>
        <pc:sldMkLst>
          <pc:docMk/>
          <pc:sldMk cId="3410148613" sldId="394"/>
        </pc:sldMkLst>
      </pc:sldChg>
      <pc:sldChg chg="modNotesTx">
        <pc:chgData name="Victoria Pfeiffer" userId="7eecac38-ed42-4dcd-a14b-32bf074e092b" providerId="ADAL" clId="{0B4B36B9-A4DF-49C3-9BE8-F8379AB0FF97}" dt="2025-11-17T15:55:43.387" v="312" actId="20577"/>
        <pc:sldMkLst>
          <pc:docMk/>
          <pc:sldMk cId="184769002" sldId="395"/>
        </pc:sldMkLst>
      </pc:sldChg>
      <pc:sldChg chg="modNotesTx">
        <pc:chgData name="Victoria Pfeiffer" userId="7eecac38-ed42-4dcd-a14b-32bf074e092b" providerId="ADAL" clId="{0B4B36B9-A4DF-49C3-9BE8-F8379AB0FF97}" dt="2025-11-18T07:42:47.255" v="333" actId="6549"/>
        <pc:sldMkLst>
          <pc:docMk/>
          <pc:sldMk cId="284190867" sldId="400"/>
        </pc:sldMkLst>
      </pc:sldChg>
      <pc:sldChg chg="modNotesTx">
        <pc:chgData name="Victoria Pfeiffer" userId="7eecac38-ed42-4dcd-a14b-32bf074e092b" providerId="ADAL" clId="{0B4B36B9-A4DF-49C3-9BE8-F8379AB0FF97}" dt="2025-11-18T07:43:07.182" v="340" actId="20577"/>
        <pc:sldMkLst>
          <pc:docMk/>
          <pc:sldMk cId="2828145997" sldId="401"/>
        </pc:sldMkLst>
      </pc:sldChg>
      <pc:sldChg chg="modNotesTx">
        <pc:chgData name="Victoria Pfeiffer" userId="7eecac38-ed42-4dcd-a14b-32bf074e092b" providerId="ADAL" clId="{0B4B36B9-A4DF-49C3-9BE8-F8379AB0FF97}" dt="2025-11-18T07:44:04.587" v="353" actId="20577"/>
        <pc:sldMkLst>
          <pc:docMk/>
          <pc:sldMk cId="1655385086" sldId="403"/>
        </pc:sldMkLst>
      </pc:sldChg>
      <pc:sldChg chg="modNotesTx">
        <pc:chgData name="Victoria Pfeiffer" userId="7eecac38-ed42-4dcd-a14b-32bf074e092b" providerId="ADAL" clId="{0B4B36B9-A4DF-49C3-9BE8-F8379AB0FF97}" dt="2025-11-18T07:50:17.375" v="455" actId="20577"/>
        <pc:sldMkLst>
          <pc:docMk/>
          <pc:sldMk cId="1412666237" sldId="411"/>
        </pc:sldMkLst>
      </pc:sldChg>
      <pc:sldChg chg="modNotesTx">
        <pc:chgData name="Victoria Pfeiffer" userId="7eecac38-ed42-4dcd-a14b-32bf074e092b" providerId="ADAL" clId="{0B4B36B9-A4DF-49C3-9BE8-F8379AB0FF97}" dt="2025-11-18T07:50:41.641" v="469" actId="20577"/>
        <pc:sldMkLst>
          <pc:docMk/>
          <pc:sldMk cId="2545379025" sldId="412"/>
        </pc:sldMkLst>
      </pc:sldChg>
      <pc:sldChg chg="modNotesTx">
        <pc:chgData name="Victoria Pfeiffer" userId="7eecac38-ed42-4dcd-a14b-32bf074e092b" providerId="ADAL" clId="{0B4B36B9-A4DF-49C3-9BE8-F8379AB0FF97}" dt="2025-11-18T07:51:07.429" v="475" actId="20577"/>
        <pc:sldMkLst>
          <pc:docMk/>
          <pc:sldMk cId="246931883" sldId="413"/>
        </pc:sldMkLst>
      </pc:sldChg>
      <pc:sldChg chg="modNotesTx">
        <pc:chgData name="Victoria Pfeiffer" userId="7eecac38-ed42-4dcd-a14b-32bf074e092b" providerId="ADAL" clId="{0B4B36B9-A4DF-49C3-9BE8-F8379AB0FF97}" dt="2025-11-17T08:09:01.150" v="6" actId="20577"/>
        <pc:sldMkLst>
          <pc:docMk/>
          <pc:sldMk cId="973919978" sldId="416"/>
        </pc:sldMkLst>
      </pc:sldChg>
      <pc:sldChg chg="modNotesTx">
        <pc:chgData name="Victoria Pfeiffer" userId="7eecac38-ed42-4dcd-a14b-32bf074e092b" providerId="ADAL" clId="{0B4B36B9-A4DF-49C3-9BE8-F8379AB0FF97}" dt="2025-11-17T08:30:32.260" v="55" actId="20577"/>
        <pc:sldMkLst>
          <pc:docMk/>
          <pc:sldMk cId="1346971881" sldId="419"/>
        </pc:sldMkLst>
      </pc:sldChg>
      <pc:sldChg chg="modNotesTx">
        <pc:chgData name="Victoria Pfeiffer" userId="7eecac38-ed42-4dcd-a14b-32bf074e092b" providerId="ADAL" clId="{0B4B36B9-A4DF-49C3-9BE8-F8379AB0FF97}" dt="2025-11-17T08:30:54.255" v="67" actId="20577"/>
        <pc:sldMkLst>
          <pc:docMk/>
          <pc:sldMk cId="3491470904" sldId="420"/>
        </pc:sldMkLst>
      </pc:sldChg>
      <pc:sldChg chg="modNotesTx">
        <pc:chgData name="Victoria Pfeiffer" userId="7eecac38-ed42-4dcd-a14b-32bf074e092b" providerId="ADAL" clId="{0B4B36B9-A4DF-49C3-9BE8-F8379AB0FF97}" dt="2025-11-17T08:31:07.574" v="68" actId="20577"/>
        <pc:sldMkLst>
          <pc:docMk/>
          <pc:sldMk cId="1476915104" sldId="421"/>
        </pc:sldMkLst>
      </pc:sldChg>
      <pc:sldChg chg="modNotesTx">
        <pc:chgData name="Victoria Pfeiffer" userId="7eecac38-ed42-4dcd-a14b-32bf074e092b" providerId="ADAL" clId="{0B4B36B9-A4DF-49C3-9BE8-F8379AB0FF97}" dt="2025-11-17T08:11:30.896" v="24" actId="20577"/>
        <pc:sldMkLst>
          <pc:docMk/>
          <pc:sldMk cId="1413269074" sldId="422"/>
        </pc:sldMkLst>
      </pc:sldChg>
      <pc:sldChg chg="modNotesTx">
        <pc:chgData name="Victoria Pfeiffer" userId="7eecac38-ed42-4dcd-a14b-32bf074e092b" providerId="ADAL" clId="{0B4B36B9-A4DF-49C3-9BE8-F8379AB0FF97}" dt="2025-11-17T08:11:45.046" v="29" actId="20577"/>
        <pc:sldMkLst>
          <pc:docMk/>
          <pc:sldMk cId="4125160412" sldId="423"/>
        </pc:sldMkLst>
      </pc:sldChg>
      <pc:sldChg chg="modNotesTx">
        <pc:chgData name="Victoria Pfeiffer" userId="7eecac38-ed42-4dcd-a14b-32bf074e092b" providerId="ADAL" clId="{0B4B36B9-A4DF-49C3-9BE8-F8379AB0FF97}" dt="2025-11-17T08:31:31.194" v="70" actId="20577"/>
        <pc:sldMkLst>
          <pc:docMk/>
          <pc:sldMk cId="857072002" sldId="424"/>
        </pc:sldMkLst>
      </pc:sldChg>
      <pc:sldChg chg="modNotesTx">
        <pc:chgData name="Victoria Pfeiffer" userId="7eecac38-ed42-4dcd-a14b-32bf074e092b" providerId="ADAL" clId="{0B4B36B9-A4DF-49C3-9BE8-F8379AB0FF97}" dt="2025-11-17T08:12:29.193" v="39" actId="114"/>
        <pc:sldMkLst>
          <pc:docMk/>
          <pc:sldMk cId="531601647" sldId="425"/>
        </pc:sldMkLst>
      </pc:sldChg>
      <pc:sldChg chg="modNotesTx">
        <pc:chgData name="Victoria Pfeiffer" userId="7eecac38-ed42-4dcd-a14b-32bf074e092b" providerId="ADAL" clId="{0B4B36B9-A4DF-49C3-9BE8-F8379AB0FF97}" dt="2025-11-17T08:12:55.640" v="44" actId="114"/>
        <pc:sldMkLst>
          <pc:docMk/>
          <pc:sldMk cId="4009818403" sldId="426"/>
        </pc:sldMkLst>
      </pc:sldChg>
      <pc:sldChg chg="modNotesTx">
        <pc:chgData name="Victoria Pfeiffer" userId="7eecac38-ed42-4dcd-a14b-32bf074e092b" providerId="ADAL" clId="{0B4B36B9-A4DF-49C3-9BE8-F8379AB0FF97}" dt="2025-11-17T08:32:02.768" v="73" actId="20577"/>
        <pc:sldMkLst>
          <pc:docMk/>
          <pc:sldMk cId="1698827212" sldId="427"/>
        </pc:sldMkLst>
      </pc:sldChg>
      <pc:sldChg chg="modNotesTx">
        <pc:chgData name="Victoria Pfeiffer" userId="7eecac38-ed42-4dcd-a14b-32bf074e092b" providerId="ADAL" clId="{0B4B36B9-A4DF-49C3-9BE8-F8379AB0FF97}" dt="2025-11-17T08:35:20.271" v="95" actId="20577"/>
        <pc:sldMkLst>
          <pc:docMk/>
          <pc:sldMk cId="2758421620" sldId="428"/>
        </pc:sldMkLst>
      </pc:sldChg>
      <pc:sldChg chg="modNotesTx">
        <pc:chgData name="Victoria Pfeiffer" userId="7eecac38-ed42-4dcd-a14b-32bf074e092b" providerId="ADAL" clId="{0B4B36B9-A4DF-49C3-9BE8-F8379AB0FF97}" dt="2025-11-17T08:37:18.093" v="115" actId="6549"/>
        <pc:sldMkLst>
          <pc:docMk/>
          <pc:sldMk cId="2791925120" sldId="429"/>
        </pc:sldMkLst>
      </pc:sldChg>
      <pc:sldChg chg="modNotesTx">
        <pc:chgData name="Victoria Pfeiffer" userId="7eecac38-ed42-4dcd-a14b-32bf074e092b" providerId="ADAL" clId="{0B4B36B9-A4DF-49C3-9BE8-F8379AB0FF97}" dt="2025-11-17T08:39:02.652" v="157" actId="20577"/>
        <pc:sldMkLst>
          <pc:docMk/>
          <pc:sldMk cId="2732771915" sldId="430"/>
        </pc:sldMkLst>
      </pc:sldChg>
      <pc:sldChg chg="modNotesTx">
        <pc:chgData name="Victoria Pfeiffer" userId="7eecac38-ed42-4dcd-a14b-32bf074e092b" providerId="ADAL" clId="{0B4B36B9-A4DF-49C3-9BE8-F8379AB0FF97}" dt="2025-11-18T07:45:37.669" v="388" actId="5793"/>
        <pc:sldMkLst>
          <pc:docMk/>
          <pc:sldMk cId="2578720994" sldId="441"/>
        </pc:sldMkLst>
      </pc:sldChg>
      <pc:sldChg chg="modNotesTx">
        <pc:chgData name="Victoria Pfeiffer" userId="7eecac38-ed42-4dcd-a14b-32bf074e092b" providerId="ADAL" clId="{0B4B36B9-A4DF-49C3-9BE8-F8379AB0FF97}" dt="2025-11-18T07:49:26.710" v="442" actId="6549"/>
        <pc:sldMkLst>
          <pc:docMk/>
          <pc:sldMk cId="292708084" sldId="442"/>
        </pc:sldMkLst>
      </pc:sldChg>
      <pc:sldChg chg="modNotesTx">
        <pc:chgData name="Victoria Pfeiffer" userId="7eecac38-ed42-4dcd-a14b-32bf074e092b" providerId="ADAL" clId="{0B4B36B9-A4DF-49C3-9BE8-F8379AB0FF97}" dt="2025-11-18T07:46:02.308" v="397" actId="6549"/>
        <pc:sldMkLst>
          <pc:docMk/>
          <pc:sldMk cId="2375260083" sldId="443"/>
        </pc:sldMkLst>
      </pc:sldChg>
      <pc:sldChg chg="modNotesTx">
        <pc:chgData name="Victoria Pfeiffer" userId="7eecac38-ed42-4dcd-a14b-32bf074e092b" providerId="ADAL" clId="{0B4B36B9-A4DF-49C3-9BE8-F8379AB0FF97}" dt="2025-11-18T07:47:15.796" v="415" actId="6549"/>
        <pc:sldMkLst>
          <pc:docMk/>
          <pc:sldMk cId="671215487" sldId="446"/>
        </pc:sldMkLst>
      </pc:sldChg>
      <pc:sldChg chg="modNotesTx">
        <pc:chgData name="Victoria Pfeiffer" userId="7eecac38-ed42-4dcd-a14b-32bf074e092b" providerId="ADAL" clId="{0B4B36B9-A4DF-49C3-9BE8-F8379AB0FF97}" dt="2025-11-18T07:47:32.805" v="420" actId="20577"/>
        <pc:sldMkLst>
          <pc:docMk/>
          <pc:sldMk cId="3623784672" sldId="447"/>
        </pc:sldMkLst>
      </pc:sldChg>
      <pc:sldChg chg="modNotesTx">
        <pc:chgData name="Victoria Pfeiffer" userId="7eecac38-ed42-4dcd-a14b-32bf074e092b" providerId="ADAL" clId="{0B4B36B9-A4DF-49C3-9BE8-F8379AB0FF97}" dt="2025-11-18T07:48:53.634" v="436" actId="6549"/>
        <pc:sldMkLst>
          <pc:docMk/>
          <pc:sldMk cId="1037618068" sldId="448"/>
        </pc:sldMkLst>
      </pc:sldChg>
      <pc:sldChg chg="modNotesTx">
        <pc:chgData name="Victoria Pfeiffer" userId="7eecac38-ed42-4dcd-a14b-32bf074e092b" providerId="ADAL" clId="{0B4B36B9-A4DF-49C3-9BE8-F8379AB0FF97}" dt="2025-11-18T07:46:41.079" v="408" actId="6549"/>
        <pc:sldMkLst>
          <pc:docMk/>
          <pc:sldMk cId="950100084" sldId="449"/>
        </pc:sldMkLst>
      </pc:sldChg>
      <pc:sldChg chg="modNotesTx">
        <pc:chgData name="Victoria Pfeiffer" userId="7eecac38-ed42-4dcd-a14b-32bf074e092b" providerId="ADAL" clId="{0B4B36B9-A4DF-49C3-9BE8-F8379AB0FF97}" dt="2025-11-18T07:41:52.723" v="320" actId="6549"/>
        <pc:sldMkLst>
          <pc:docMk/>
          <pc:sldMk cId="4094832616" sldId="450"/>
        </pc:sldMkLst>
      </pc:sldChg>
      <pc:sldChg chg="modNotesTx">
        <pc:chgData name="Victoria Pfeiffer" userId="7eecac38-ed42-4dcd-a14b-32bf074e092b" providerId="ADAL" clId="{0B4B36B9-A4DF-49C3-9BE8-F8379AB0FF97}" dt="2025-11-17T15:55:55.415" v="315" actId="6549"/>
        <pc:sldMkLst>
          <pc:docMk/>
          <pc:sldMk cId="2375988172" sldId="451"/>
        </pc:sldMkLst>
      </pc:sldChg>
      <pc:sldChg chg="modNotesTx">
        <pc:chgData name="Victoria Pfeiffer" userId="7eecac38-ed42-4dcd-a14b-32bf074e092b" providerId="ADAL" clId="{0B4B36B9-A4DF-49C3-9BE8-F8379AB0FF97}" dt="2025-11-18T07:42:10.678" v="326" actId="20577"/>
        <pc:sldMkLst>
          <pc:docMk/>
          <pc:sldMk cId="1238191573" sldId="452"/>
        </pc:sldMkLst>
      </pc:sldChg>
      <pc:sldChg chg="modNotesTx">
        <pc:chgData name="Victoria Pfeiffer" userId="7eecac38-ed42-4dcd-a14b-32bf074e092b" providerId="ADAL" clId="{0B4B36B9-A4DF-49C3-9BE8-F8379AB0FF97}" dt="2025-11-18T07:42:35.150" v="329" actId="6549"/>
        <pc:sldMkLst>
          <pc:docMk/>
          <pc:sldMk cId="323331882" sldId="453"/>
        </pc:sldMkLst>
      </pc:sldChg>
      <pc:sldChg chg="modNotesTx">
        <pc:chgData name="Victoria Pfeiffer" userId="7eecac38-ed42-4dcd-a14b-32bf074e092b" providerId="ADAL" clId="{0B4B36B9-A4DF-49C3-9BE8-F8379AB0FF97}" dt="2025-11-18T07:43:26.382" v="344" actId="6549"/>
        <pc:sldMkLst>
          <pc:docMk/>
          <pc:sldMk cId="1783352959" sldId="454"/>
        </pc:sldMkLst>
      </pc:sldChg>
    </pc:docChg>
  </pc:docChgLst>
  <pc:docChgLst>
    <pc:chgData name="Katherine Cash" userId="S::katherine.cash_smc.global#ext#@stefanusalliansen.onmicrosoft.com::c8443033-ba39-4d66-bc55-3451e72e1980" providerId="AD" clId="Web-{B316AAD5-93F8-AD5A-2452-96CAF2A60A2F}"/>
    <pc:docChg chg="modSld">
      <pc:chgData name="Katherine Cash" userId="S::katherine.cash_smc.global#ext#@stefanusalliansen.onmicrosoft.com::c8443033-ba39-4d66-bc55-3451e72e1980" providerId="AD" clId="Web-{B316AAD5-93F8-AD5A-2452-96CAF2A60A2F}" dt="2025-10-31T14:19:04.316" v="1" actId="20577"/>
      <pc:docMkLst>
        <pc:docMk/>
      </pc:docMkLst>
      <pc:sldChg chg="modSp">
        <pc:chgData name="Katherine Cash" userId="S::katherine.cash_smc.global#ext#@stefanusalliansen.onmicrosoft.com::c8443033-ba39-4d66-bc55-3451e72e1980" providerId="AD" clId="Web-{B316AAD5-93F8-AD5A-2452-96CAF2A60A2F}" dt="2025-10-31T14:19:04.316" v="1" actId="20577"/>
        <pc:sldMkLst>
          <pc:docMk/>
          <pc:sldMk cId="1416470817" sldId="391"/>
        </pc:sldMkLst>
        <pc:spChg chg="mod">
          <ac:chgData name="Katherine Cash" userId="S::katherine.cash_smc.global#ext#@stefanusalliansen.onmicrosoft.com::c8443033-ba39-4d66-bc55-3451e72e1980" providerId="AD" clId="Web-{B316AAD5-93F8-AD5A-2452-96CAF2A60A2F}" dt="2025-10-31T14:19:04.316" v="1" actId="20577"/>
          <ac:spMkLst>
            <pc:docMk/>
            <pc:sldMk cId="1416470817" sldId="391"/>
            <ac:spMk id="4" creationId="{3BECD75C-2221-4840-8041-2C78EB38236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64D4-C84C-96E5-E111EB5482BE}"/>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64D4-C84C-96E5-E111EB5482BE}"/>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64D4-C84C-96E5-E111EB5482BE}"/>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64D4-C84C-96E5-E111EB5482BE}"/>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64D4-C84C-96E5-E111EB548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06E1-4E46-AC3B-89BD51B5113C}"/>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06E1-4E46-AC3B-89BD51B5113C}"/>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06E1-4E46-AC3B-89BD51B5113C}"/>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06E1-4E46-AC3B-89BD51B5113C}"/>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06E1-4E46-AC3B-89BD51B511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465-EF46-B174-6954805BF035}"/>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465-EF46-B174-6954805BF035}"/>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465-EF46-B174-6954805BF035}"/>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465-EF46-B174-6954805BF035}"/>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465-EF46-B174-6954805BF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5B0-5E46-91EC-E82B60225D54}"/>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5B0-5E46-91EC-E82B60225D54}"/>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5B0-5E46-91EC-E82B60225D54}"/>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5B0-5E46-91EC-E82B60225D54}"/>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5B0-5E46-91EC-E82B60225D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14332E02-3813-42A4-A405-98CC6939148F}">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14332E02-3813-42A4-A405-98CC6939148F}">
      <dgm:prSet/>
      <dgm:spPr/>
      <dgm:t>
        <a:bodyPr/>
        <a:lstStyle/>
        <a:p>
          <a:endParaRPr lang="sv-SE"/>
        </a:p>
      </dgm:t>
    </dgm:pt>
    <dgm:pt modelId="{31FAF54A-D612-7F44-98A8-F8ECE4111116}" type="parTrans" cxnId="{0C4C45DC-B60E-416A-B342-3D0464A17902}">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0C4C45DC-B60E-416A-B342-3D0464A17902}">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14332E02-3813-42A4-A405-98CC6939148F}" srcId="{22C3C5C5-607E-0F41-ABAB-A0430CFD97B3}" destId="{34489489-90E6-654A-B525-3C6811FBB6EF}" srcOrd="0" destOrd="0" parTransId="{ED83613C-7D55-984B-A611-566105DB1990}" sibTransId="{137DFD68-1E99-F943-AC1D-71869AF5D30D}"/>
    <dgm:cxn modelId="{E8765A34-6738-4832-AE4F-480428B775E6}" type="presOf" srcId="{22C3C5C5-607E-0F41-ABAB-A0430CFD97B3}" destId="{A967CEDB-1B33-034A-B76A-79D1831743B0}" srcOrd="0" destOrd="0" presId="urn:microsoft.com/office/officeart/2005/8/layout/hChevron3"/>
    <dgm:cxn modelId="{F496ABA5-F8D9-4844-8B8A-F65360B721BA}" type="presOf" srcId="{34489489-90E6-654A-B525-3C6811FBB6EF}" destId="{DEAF8DD0-D6A0-9B40-ABB7-A49AE5026804}" srcOrd="0" destOrd="0" presId="urn:microsoft.com/office/officeart/2005/8/layout/hChevron3"/>
    <dgm:cxn modelId="{0C4C45DC-B60E-416A-B342-3D0464A17902}" srcId="{22C3C5C5-607E-0F41-ABAB-A0430CFD97B3}" destId="{C1FE8847-C981-5B46-8034-26BB844B5B47}" srcOrd="1" destOrd="0" parTransId="{31FAF54A-D612-7F44-98A8-F8ECE4111116}" sibTransId="{D2BAB59A-EB35-9E4D-862A-6052E21775E3}"/>
    <dgm:cxn modelId="{641827F3-22AE-4F9A-9903-58973E2C011A}" type="presOf" srcId="{C1FE8847-C981-5B46-8034-26BB844B5B47}" destId="{70589828-B410-1D48-B114-7D78427C4F9A}" srcOrd="0" destOrd="0" presId="urn:microsoft.com/office/officeart/2005/8/layout/hChevron3"/>
    <dgm:cxn modelId="{88215E2F-528A-4F27-8EEA-E557AA2EE05D}" type="presParOf" srcId="{A967CEDB-1B33-034A-B76A-79D1831743B0}" destId="{DEAF8DD0-D6A0-9B40-ABB7-A49AE5026804}" srcOrd="0" destOrd="0" presId="urn:microsoft.com/office/officeart/2005/8/layout/hChevron3"/>
    <dgm:cxn modelId="{31E2909B-C81E-4E2D-83EA-3EB77CA1921E}" type="presParOf" srcId="{A967CEDB-1B33-034A-B76A-79D1831743B0}" destId="{3647DC3A-F9F7-3347-8E43-52AF574056EF}" srcOrd="1" destOrd="0" presId="urn:microsoft.com/office/officeart/2005/8/layout/hChevron3"/>
    <dgm:cxn modelId="{C45A4ECF-F168-4E78-8B7D-59BCF1DC9DF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C4FDF39C-EE5A-4726-9F4F-404E566B691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C4FDF39C-EE5A-4726-9F4F-404E566B691B}">
      <dgm:prSet/>
      <dgm:spPr/>
      <dgm:t>
        <a:bodyPr/>
        <a:lstStyle/>
        <a:p>
          <a:endParaRPr lang="sv-SE"/>
        </a:p>
      </dgm:t>
    </dgm:pt>
    <dgm:pt modelId="{31FAF54A-D612-7F44-98A8-F8ECE4111116}" type="parTrans" cxnId="{E34E853F-E448-4115-9E95-83C72426648D}">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E34E853F-E448-4115-9E95-83C72426648D}">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BAA5110E-5C9D-4DA8-BD59-B27848C5490C}" type="presOf" srcId="{34489489-90E6-654A-B525-3C6811FBB6EF}" destId="{DEAF8DD0-D6A0-9B40-ABB7-A49AE5026804}" srcOrd="0" destOrd="0" presId="urn:microsoft.com/office/officeart/2005/8/layout/hChevron3"/>
    <dgm:cxn modelId="{1220F931-86E6-4B91-A03C-4BA9CAB2F06D}" type="presOf" srcId="{C1FE8847-C981-5B46-8034-26BB844B5B47}" destId="{70589828-B410-1D48-B114-7D78427C4F9A}" srcOrd="0" destOrd="0" presId="urn:microsoft.com/office/officeart/2005/8/layout/hChevron3"/>
    <dgm:cxn modelId="{E34E853F-E448-4115-9E95-83C72426648D}" srcId="{22C3C5C5-607E-0F41-ABAB-A0430CFD97B3}" destId="{C1FE8847-C981-5B46-8034-26BB844B5B47}" srcOrd="1" destOrd="0" parTransId="{31FAF54A-D612-7F44-98A8-F8ECE4111116}" sibTransId="{D2BAB59A-EB35-9E4D-862A-6052E21775E3}"/>
    <dgm:cxn modelId="{FE52208F-CB61-4B19-BEF1-2648604B7939}" type="presOf" srcId="{22C3C5C5-607E-0F41-ABAB-A0430CFD97B3}" destId="{A967CEDB-1B33-034A-B76A-79D1831743B0}" srcOrd="0" destOrd="0" presId="urn:microsoft.com/office/officeart/2005/8/layout/hChevron3"/>
    <dgm:cxn modelId="{C4FDF39C-EE5A-4726-9F4F-404E566B691B}" srcId="{22C3C5C5-607E-0F41-ABAB-A0430CFD97B3}" destId="{34489489-90E6-654A-B525-3C6811FBB6EF}" srcOrd="0" destOrd="0" parTransId="{ED83613C-7D55-984B-A611-566105DB1990}" sibTransId="{137DFD68-1E99-F943-AC1D-71869AF5D30D}"/>
    <dgm:cxn modelId="{A43AE138-ED8D-485B-AF5A-6B72C2E6416D}" type="presParOf" srcId="{A967CEDB-1B33-034A-B76A-79D1831743B0}" destId="{DEAF8DD0-D6A0-9B40-ABB7-A49AE5026804}" srcOrd="0" destOrd="0" presId="urn:microsoft.com/office/officeart/2005/8/layout/hChevron3"/>
    <dgm:cxn modelId="{47C34A38-E5CF-4757-96AD-8E5922183821}" type="presParOf" srcId="{A967CEDB-1B33-034A-B76A-79D1831743B0}" destId="{3647DC3A-F9F7-3347-8E43-52AF574056EF}" srcOrd="1" destOrd="0" presId="urn:microsoft.com/office/officeart/2005/8/layout/hChevron3"/>
    <dgm:cxn modelId="{50425E5A-D96F-448D-A321-4B7B7A429A9E}"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93AAB617-A2BF-40A5-8FC0-3BCC37E951AE}">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93AAB617-A2BF-40A5-8FC0-3BCC37E951AE}">
      <dgm:prSet/>
      <dgm:spPr/>
      <dgm:t>
        <a:bodyPr/>
        <a:lstStyle/>
        <a:p>
          <a:endParaRPr lang="sv-SE"/>
        </a:p>
      </dgm:t>
    </dgm:pt>
    <dgm:pt modelId="{31FAF54A-D612-7F44-98A8-F8ECE4111116}" type="parTrans" cxnId="{20A8761A-78DF-4B8C-B3E1-5468D25A50F0}">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20A8761A-78DF-4B8C-B3E1-5468D25A50F0}">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93AAB617-A2BF-40A5-8FC0-3BCC37E951AE}" srcId="{22C3C5C5-607E-0F41-ABAB-A0430CFD97B3}" destId="{34489489-90E6-654A-B525-3C6811FBB6EF}" srcOrd="0" destOrd="0" parTransId="{ED83613C-7D55-984B-A611-566105DB1990}" sibTransId="{137DFD68-1E99-F943-AC1D-71869AF5D30D}"/>
    <dgm:cxn modelId="{20A8761A-78DF-4B8C-B3E1-5468D25A50F0}" srcId="{22C3C5C5-607E-0F41-ABAB-A0430CFD97B3}" destId="{C1FE8847-C981-5B46-8034-26BB844B5B47}" srcOrd="1" destOrd="0" parTransId="{31FAF54A-D612-7F44-98A8-F8ECE4111116}" sibTransId="{D2BAB59A-EB35-9E4D-862A-6052E21775E3}"/>
    <dgm:cxn modelId="{55C5AD91-2195-45F0-B28B-DA666D5482EB}" type="presOf" srcId="{C1FE8847-C981-5B46-8034-26BB844B5B47}" destId="{70589828-B410-1D48-B114-7D78427C4F9A}" srcOrd="0" destOrd="0" presId="urn:microsoft.com/office/officeart/2005/8/layout/hChevron3"/>
    <dgm:cxn modelId="{278623B9-3CB3-4B11-8216-D7C0A396E850}" type="presOf" srcId="{22C3C5C5-607E-0F41-ABAB-A0430CFD97B3}" destId="{A967CEDB-1B33-034A-B76A-79D1831743B0}" srcOrd="0" destOrd="0" presId="urn:microsoft.com/office/officeart/2005/8/layout/hChevron3"/>
    <dgm:cxn modelId="{1D9C72E9-8A5A-412E-AA3F-82CA40D0B8F3}" type="presOf" srcId="{34489489-90E6-654A-B525-3C6811FBB6EF}" destId="{DEAF8DD0-D6A0-9B40-ABB7-A49AE5026804}" srcOrd="0" destOrd="0" presId="urn:microsoft.com/office/officeart/2005/8/layout/hChevron3"/>
    <dgm:cxn modelId="{19D2CD5A-4632-4F5F-9070-C90E4409CB93}" type="presParOf" srcId="{A967CEDB-1B33-034A-B76A-79D1831743B0}" destId="{DEAF8DD0-D6A0-9B40-ABB7-A49AE5026804}" srcOrd="0" destOrd="0" presId="urn:microsoft.com/office/officeart/2005/8/layout/hChevron3"/>
    <dgm:cxn modelId="{2997F465-E225-4C50-A443-E33BB5D8CDE1}" type="presParOf" srcId="{A967CEDB-1B33-034A-B76A-79D1831743B0}" destId="{3647DC3A-F9F7-3347-8E43-52AF574056EF}" srcOrd="1" destOrd="0" presId="urn:microsoft.com/office/officeart/2005/8/layout/hChevron3"/>
    <dgm:cxn modelId="{D860FC95-3B05-4BE4-A90A-D9A3E241E65D}"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61EC393C-FFEF-49D7-85E1-EBF669707BCC}">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61EC393C-FFEF-49D7-85E1-EBF669707BCC}">
      <dgm:prSet/>
      <dgm:spPr/>
      <dgm:t>
        <a:bodyPr/>
        <a:lstStyle/>
        <a:p>
          <a:endParaRPr lang="sv-SE"/>
        </a:p>
      </dgm:t>
    </dgm:pt>
    <dgm:pt modelId="{31FAF54A-D612-7F44-98A8-F8ECE4111116}" type="parTrans" cxnId="{9F0F5295-9482-4E1D-A9BC-F24598F878EC}">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9F0F5295-9482-4E1D-A9BC-F24598F878EC}">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96B88C2F-7411-4478-9688-3864E1816A7C}" type="presOf" srcId="{22C3C5C5-607E-0F41-ABAB-A0430CFD97B3}" destId="{A967CEDB-1B33-034A-B76A-79D1831743B0}" srcOrd="0" destOrd="0" presId="urn:microsoft.com/office/officeart/2005/8/layout/hChevron3"/>
    <dgm:cxn modelId="{61EC393C-FFEF-49D7-85E1-EBF669707BCC}" srcId="{22C3C5C5-607E-0F41-ABAB-A0430CFD97B3}" destId="{34489489-90E6-654A-B525-3C6811FBB6EF}" srcOrd="0" destOrd="0" parTransId="{ED83613C-7D55-984B-A611-566105DB1990}" sibTransId="{137DFD68-1E99-F943-AC1D-71869AF5D30D}"/>
    <dgm:cxn modelId="{9F0F5295-9482-4E1D-A9BC-F24598F878EC}" srcId="{22C3C5C5-607E-0F41-ABAB-A0430CFD97B3}" destId="{C1FE8847-C981-5B46-8034-26BB844B5B47}" srcOrd="1" destOrd="0" parTransId="{31FAF54A-D612-7F44-98A8-F8ECE4111116}" sibTransId="{D2BAB59A-EB35-9E4D-862A-6052E21775E3}"/>
    <dgm:cxn modelId="{E5D6E0BE-460E-4EC4-B4B3-C6653697D4F2}" type="presOf" srcId="{34489489-90E6-654A-B525-3C6811FBB6EF}" destId="{DEAF8DD0-D6A0-9B40-ABB7-A49AE5026804}" srcOrd="0" destOrd="0" presId="urn:microsoft.com/office/officeart/2005/8/layout/hChevron3"/>
    <dgm:cxn modelId="{368F0ED6-5E75-436E-9BA2-CFE8DF6905A9}" type="presOf" srcId="{C1FE8847-C981-5B46-8034-26BB844B5B47}" destId="{70589828-B410-1D48-B114-7D78427C4F9A}" srcOrd="0" destOrd="0" presId="urn:microsoft.com/office/officeart/2005/8/layout/hChevron3"/>
    <dgm:cxn modelId="{4F191FAE-C8A5-4C6E-8D40-9646C1D71D11}" type="presParOf" srcId="{A967CEDB-1B33-034A-B76A-79D1831743B0}" destId="{DEAF8DD0-D6A0-9B40-ABB7-A49AE5026804}" srcOrd="0" destOrd="0" presId="urn:microsoft.com/office/officeart/2005/8/layout/hChevron3"/>
    <dgm:cxn modelId="{8F15543F-4B65-4ABD-86D9-8AC1B7A105B9}" type="presParOf" srcId="{A967CEDB-1B33-034A-B76A-79D1831743B0}" destId="{3647DC3A-F9F7-3347-8E43-52AF574056EF}" srcOrd="1" destOrd="0" presId="urn:microsoft.com/office/officeart/2005/8/layout/hChevron3"/>
    <dgm:cxn modelId="{CB06312B-9E20-446C-8EFE-976375AB31E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047441C8-03BC-4731-B7E2-575E595121E9}">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047441C8-03BC-4731-B7E2-575E595121E9}">
      <dgm:prSet/>
      <dgm:spPr/>
      <dgm:t>
        <a:bodyPr/>
        <a:lstStyle/>
        <a:p>
          <a:endParaRPr lang="sv-SE"/>
        </a:p>
      </dgm:t>
    </dgm:pt>
    <dgm:pt modelId="{31FAF54A-D612-7F44-98A8-F8ECE4111116}" type="parTrans" cxnId="{73A88B8C-86CB-4573-8C18-BECE15E2B07C}">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73A88B8C-86CB-4573-8C18-BECE15E2B07C}">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18692445-AB83-429F-8D0D-3F82729AA65C}" type="presOf" srcId="{34489489-90E6-654A-B525-3C6811FBB6EF}" destId="{DEAF8DD0-D6A0-9B40-ABB7-A49AE5026804}" srcOrd="0" destOrd="0" presId="urn:microsoft.com/office/officeart/2005/8/layout/hChevron3"/>
    <dgm:cxn modelId="{06C9EB4C-413D-406D-A00A-9490B8D6DABA}" type="presOf" srcId="{C1FE8847-C981-5B46-8034-26BB844B5B47}" destId="{70589828-B410-1D48-B114-7D78427C4F9A}" srcOrd="0" destOrd="0" presId="urn:microsoft.com/office/officeart/2005/8/layout/hChevron3"/>
    <dgm:cxn modelId="{73A88B8C-86CB-4573-8C18-BECE15E2B07C}" srcId="{22C3C5C5-607E-0F41-ABAB-A0430CFD97B3}" destId="{C1FE8847-C981-5B46-8034-26BB844B5B47}" srcOrd="1" destOrd="0" parTransId="{31FAF54A-D612-7F44-98A8-F8ECE4111116}" sibTransId="{D2BAB59A-EB35-9E4D-862A-6052E21775E3}"/>
    <dgm:cxn modelId="{82C3929A-5A6E-4A90-BBD7-4C85057ACA1F}" type="presOf" srcId="{22C3C5C5-607E-0F41-ABAB-A0430CFD97B3}" destId="{A967CEDB-1B33-034A-B76A-79D1831743B0}" srcOrd="0" destOrd="0" presId="urn:microsoft.com/office/officeart/2005/8/layout/hChevron3"/>
    <dgm:cxn modelId="{047441C8-03BC-4731-B7E2-575E595121E9}" srcId="{22C3C5C5-607E-0F41-ABAB-A0430CFD97B3}" destId="{34489489-90E6-654A-B525-3C6811FBB6EF}" srcOrd="0" destOrd="0" parTransId="{ED83613C-7D55-984B-A611-566105DB1990}" sibTransId="{137DFD68-1E99-F943-AC1D-71869AF5D30D}"/>
    <dgm:cxn modelId="{63E0D3C3-944C-4984-BE61-A1B6F37BC6F6}" type="presParOf" srcId="{A967CEDB-1B33-034A-B76A-79D1831743B0}" destId="{DEAF8DD0-D6A0-9B40-ABB7-A49AE5026804}" srcOrd="0" destOrd="0" presId="urn:microsoft.com/office/officeart/2005/8/layout/hChevron3"/>
    <dgm:cxn modelId="{1E3C28C9-138C-4C86-ACA3-A2E2A0F1BF22}" type="presParOf" srcId="{A967CEDB-1B33-034A-B76A-79D1831743B0}" destId="{3647DC3A-F9F7-3347-8E43-52AF574056EF}" srcOrd="1" destOrd="0" presId="urn:microsoft.com/office/officeart/2005/8/layout/hChevron3"/>
    <dgm:cxn modelId="{A1410DF5-8E35-4685-B8FA-0DA52FC72E64}"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44021E7C-A19A-416B-B8C5-9C9EB4D56860}">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44021E7C-A19A-416B-B8C5-9C9EB4D56860}">
      <dgm:prSet/>
      <dgm:spPr/>
      <dgm:t>
        <a:bodyPr/>
        <a:lstStyle/>
        <a:p>
          <a:endParaRPr lang="sv-SE"/>
        </a:p>
      </dgm:t>
    </dgm:pt>
    <dgm:pt modelId="{31FAF54A-D612-7F44-98A8-F8ECE4111116}" type="parTrans" cxnId="{E538A49F-F53F-4B3D-AB2F-60A286929661}">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E538A49F-F53F-4B3D-AB2F-60A286929661}">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BEF9DD21-4DC9-4AB6-9532-D11CF91F8D00}" type="presOf" srcId="{22C3C5C5-607E-0F41-ABAB-A0430CFD97B3}" destId="{A967CEDB-1B33-034A-B76A-79D1831743B0}" srcOrd="0" destOrd="0" presId="urn:microsoft.com/office/officeart/2005/8/layout/hChevron3"/>
    <dgm:cxn modelId="{44021E7C-A19A-416B-B8C5-9C9EB4D56860}" srcId="{22C3C5C5-607E-0F41-ABAB-A0430CFD97B3}" destId="{34489489-90E6-654A-B525-3C6811FBB6EF}" srcOrd="0" destOrd="0" parTransId="{ED83613C-7D55-984B-A611-566105DB1990}" sibTransId="{137DFD68-1E99-F943-AC1D-71869AF5D30D}"/>
    <dgm:cxn modelId="{64687995-A265-4BB6-B6C4-E9288A9F97A3}" type="presOf" srcId="{34489489-90E6-654A-B525-3C6811FBB6EF}" destId="{DEAF8DD0-D6A0-9B40-ABB7-A49AE5026804}" srcOrd="0" destOrd="0" presId="urn:microsoft.com/office/officeart/2005/8/layout/hChevron3"/>
    <dgm:cxn modelId="{E538A49F-F53F-4B3D-AB2F-60A286929661}" srcId="{22C3C5C5-607E-0F41-ABAB-A0430CFD97B3}" destId="{C1FE8847-C981-5B46-8034-26BB844B5B47}" srcOrd="1" destOrd="0" parTransId="{31FAF54A-D612-7F44-98A8-F8ECE4111116}" sibTransId="{D2BAB59A-EB35-9E4D-862A-6052E21775E3}"/>
    <dgm:cxn modelId="{624217CF-6EB9-4AEB-9F84-CB2D5EF71A43}" type="presOf" srcId="{C1FE8847-C981-5B46-8034-26BB844B5B47}" destId="{70589828-B410-1D48-B114-7D78427C4F9A}" srcOrd="0" destOrd="0" presId="urn:microsoft.com/office/officeart/2005/8/layout/hChevron3"/>
    <dgm:cxn modelId="{6FBF0854-E00F-4CA0-8F13-C8665792E864}" type="presParOf" srcId="{A967CEDB-1B33-034A-B76A-79D1831743B0}" destId="{DEAF8DD0-D6A0-9B40-ABB7-A49AE5026804}" srcOrd="0" destOrd="0" presId="urn:microsoft.com/office/officeart/2005/8/layout/hChevron3"/>
    <dgm:cxn modelId="{423BAA2B-FE3F-4F63-98DE-EBF9085A8C52}" type="presParOf" srcId="{A967CEDB-1B33-034A-B76A-79D1831743B0}" destId="{3647DC3A-F9F7-3347-8E43-52AF574056EF}" srcOrd="1" destOrd="0" presId="urn:microsoft.com/office/officeart/2005/8/layout/hChevron3"/>
    <dgm:cxn modelId="{61ED6244-198D-4BE1-9828-A71183565333}"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C97DEE58-33E5-481E-9656-E168DA47C001}">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C97DEE58-33E5-481E-9656-E168DA47C001}">
      <dgm:prSet/>
      <dgm:spPr/>
      <dgm:t>
        <a:bodyPr/>
        <a:lstStyle/>
        <a:p>
          <a:endParaRPr lang="sv-SE"/>
        </a:p>
      </dgm:t>
    </dgm:pt>
    <dgm:pt modelId="{31FAF54A-D612-7F44-98A8-F8ECE4111116}" type="parTrans" cxnId="{761E582A-283C-4CB6-AB5E-6FB886DE8EB5}">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761E582A-283C-4CB6-AB5E-6FB886DE8EB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761E582A-283C-4CB6-AB5E-6FB886DE8EB5}" srcId="{22C3C5C5-607E-0F41-ABAB-A0430CFD97B3}" destId="{C1FE8847-C981-5B46-8034-26BB844B5B47}" srcOrd="1" destOrd="0" parTransId="{31FAF54A-D612-7F44-98A8-F8ECE4111116}" sibTransId="{D2BAB59A-EB35-9E4D-862A-6052E21775E3}"/>
    <dgm:cxn modelId="{318B2D6A-2064-4A78-A5EA-53A99C868EF6}" type="presOf" srcId="{C1FE8847-C981-5B46-8034-26BB844B5B47}" destId="{70589828-B410-1D48-B114-7D78427C4F9A}" srcOrd="0" destOrd="0" presId="urn:microsoft.com/office/officeart/2005/8/layout/hChevron3"/>
    <dgm:cxn modelId="{59B94C56-D05E-47D4-8C54-F8F2AEDFF7C4}" type="presOf" srcId="{22C3C5C5-607E-0F41-ABAB-A0430CFD97B3}" destId="{A967CEDB-1B33-034A-B76A-79D1831743B0}" srcOrd="0" destOrd="0" presId="urn:microsoft.com/office/officeart/2005/8/layout/hChevron3"/>
    <dgm:cxn modelId="{C97DEE58-33E5-481E-9656-E168DA47C001}" srcId="{22C3C5C5-607E-0F41-ABAB-A0430CFD97B3}" destId="{34489489-90E6-654A-B525-3C6811FBB6EF}" srcOrd="0" destOrd="0" parTransId="{ED83613C-7D55-984B-A611-566105DB1990}" sibTransId="{137DFD68-1E99-F943-AC1D-71869AF5D30D}"/>
    <dgm:cxn modelId="{BDDFAC84-7EE0-480D-BFC4-BC3F83173579}" type="presOf" srcId="{34489489-90E6-654A-B525-3C6811FBB6EF}" destId="{DEAF8DD0-D6A0-9B40-ABB7-A49AE5026804}" srcOrd="0" destOrd="0" presId="urn:microsoft.com/office/officeart/2005/8/layout/hChevron3"/>
    <dgm:cxn modelId="{4A3894EC-7722-430D-8525-130429D96A27}" type="presParOf" srcId="{A967CEDB-1B33-034A-B76A-79D1831743B0}" destId="{DEAF8DD0-D6A0-9B40-ABB7-A49AE5026804}" srcOrd="0" destOrd="0" presId="urn:microsoft.com/office/officeart/2005/8/layout/hChevron3"/>
    <dgm:cxn modelId="{453F5E71-7957-4A5E-ABEF-56E60B04A4C3}" type="presParOf" srcId="{A967CEDB-1B33-034A-B76A-79D1831743B0}" destId="{3647DC3A-F9F7-3347-8E43-52AF574056EF}" srcOrd="1" destOrd="0" presId="urn:microsoft.com/office/officeart/2005/8/layout/hChevron3"/>
    <dgm:cxn modelId="{46C79780-689B-4FF0-A86B-19E06499589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2025-11-17</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2025-11-17</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1"/>
          </p:nvPr>
        </p:nvSpPr>
        <p:spPr/>
        <p:txBody>
          <a:bodyPr/>
          <a:lstStyle/>
          <a:p>
            <a:fld id="{93F28D6D-EA6A-E844-8FEC-210152C040C6}" type="datetime1">
              <a:rPr lang="sv-SE" smtClean="0"/>
              <a:t>2025-11-17</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Em um desses dias, Ziana ouviu um som fraco de tambor. Curiosa, seguiu as batidas pela floresta até uma clareira, onde um jovem tocava tambor e cantava, enquanto sua irmã colhia frutas de uma árvore. Ziana os reconheceu do mercado; eram irmãos chamados Ono e Iris.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Escondida atrás das árvores, Ziana começou a acompanhar a música com sua flauta. A melodia da flauta e o ritmo dos tambores dançavam juntos numa bela música.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Quando a música terminou, Ziana entrou cautelosamente na clareira. Ono e Iris ficaram surpresos ao ver uma menina com uma flauta, mas sorriram, percebendo que ela, como eles, não podia tocar seu instrumento na vila da flauta. Iris ofereceu algumas frutas a Ziana, e os três conversaram e tocaram música até cair a noite.</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No próximo dia de mercado, Ziana viu seus novos amigos em frente à barraca de chá. O dono da barraca gritava com eles: “Saiam daqui, imundos percussionistas!”. Ono ficou irritado, mas Iris o puxou para longe. O filho do dono da barraca, que estava servindo chá para Ono, parecia envergonhado.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Ziana nunca havia prestado atenção nas placas de “São proibidos percussionistas” antes. Seu coração ficou pesado ao perceber que ela e sua mãe nunca tinham comprado nada nas barracas dos percussionistas.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Naquela noite, Ziana conversou com a mãe e perguntou por que nunca iam às barracas dos percussionistas. “É melhor se manter no que se conhece”, respondeu a mãe, mas Ziana não entendia e continuava perguntando por que nem todos deveriam ser bem-vindos em todos os lugares, além de falar animadamente sobre as frutas deliciosas que Ono e Iris vendiam. Finalmente, a mãe de Ziana concordou em experimentar algumas frutas deles no próximo dia de mercado.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Enquanto isso, na casa do dono da barraca de chá, houve uma briga quando o filho do dono, Brone, questionou o tratamento dado aos percussionistas pelo pai. O dono da barraca era um dos mais honrados tocadores de flauta da vila e um homem orgulhoso. Seu pai e avô tinham sido músicos habilidosos, mas seu filho era uma grande decepção. Por mais que Brone tentasse, não conseguia dominar nem a melodia mais básica. Depois de anos de prática forçada e comentários cruéis, Brone perdeu toda a admiração pela flauta. Ele se sentia atraído pelo ritmo distante dos tambores e sonhava com outra vida.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Com o passar do tempo, Ziana, Iris e Ono continuaram a se encontrar na floresta para tocar juntos. Eles também sonhavam com um tempo em que todos fossem bem-vindos, onde tambores e flautas pudessem ser tocados abertamente e onde pudessem fazer sua linda música juntos no mercado.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A cada semana, Ono e Iris visitavam Ziana e sua mãe na barraca de legumes, e a mãe de Ziana comprava frutas e castanhas deles. Um dia, Ono percebeu que a mãe de Ziana olhava curiosa para o tambor que ele carregava no cinto.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“Este é o tambor risonho”, disse Ono, “Seu som significa felicidade, e as crianças dançam e riem quando eu toco”. A mãe de Ziana ficou fascinada.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Outros percussionistas começaram a se reunir ao redor, e Ziana e sua mãe perguntaram sobre seus tambores também. Naquele dia, a mãe de Ziana vendeu seus legumes muito rápido. Alguns donos de barracas vizinhas ficaram chateados com ela por receber os percussionistas naquela parte do mercado, mas a mãe de Ziana argumentou que, se pudessem comprar uns dos outros, todos estariam melhor.</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Ao lado da barraca deles, um homem idoso vendia especiarias, mas os negócios estavam ruins. Ono sugeriu colocar uma placa dizendo “Todos são bem-vindos” para aumentar as vendas e pintou a placa para o homem, com a imagem de um tambor e uma flauta.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vendas do homem aumentaram, e aos poucos outros donos de barracas foram convencidos. A placa “Todos são bem-vindos” começou a aparecer nas barracas dos percussionistas e tocadores de flauta igualmente. O mercado prosperou. </a:t>
            </a:r>
            <a:endParaRPr lang="sv-SE" sz="1200" kern="1200" dirty="0">
              <a:solidFill>
                <a:schemeClr val="tx1"/>
              </a:solidFill>
              <a:effectLst/>
              <a:latin typeface="+mn-lt"/>
              <a:ea typeface="+mn-ea"/>
              <a:cs typeface="+mn-cs"/>
            </a:endParaRPr>
          </a:p>
          <a:p>
            <a:pPr fontAlgn="base"/>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Mas nem tudo estava bem. O pai de Brone ficou horrorizado com os percussionistas entrando em sua parte do mercado. </a:t>
            </a:r>
          </a:p>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Ele os via como uma ameaça aos costumes antigos e reuniu pessoas que pensavam o mesmo para derrubar as placas e assediar os percussionistas. A tensão cresceu no mercado e o conselho do mercado ficou preocupado.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Brone se recusou a participar do plano do pai. Em vez disso, ele e o velho vendedor de especiarias conversaram com o conselho do mercado e os convenceram a organizar um concerto para todos no mercado. Talvez o pai de Brone e os outros pudessem aprender a aceitar os percussionistas se pudessem ouvir suas histórias e suas músicas.</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A notícia do concerto se espalhou, e pessoas vieram de longe. Os donos de barracas venderam muito mais do que o usual naquele dia.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Finalmente, chegou a hora do concerto. O velho vendedor de especiarias tocou uma linda melodia em sua flauta de madeira, enquanto sua filha cantava uma música de gratidão ao deus dos céus pela boa colheita. Ele explicou por que aquela música significava tanto para ele depois de anos de dificuldades na juventude.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pai de Brone ergueu a sobrancelha ao observar os sorrisos e acenos de alguns dos percussionistas na plateia.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 velho convidou Ono e Iris ao palco. Eles contaram histórias sobre seus tambores e tocaram melodias alegres em homenagem ao espírito dançante do riacho da floresta, e músicas estrondosas para agradecer ao espírito da tempestade por proteger as árvores frutíferas.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Pela primeira vez, os moradores da vila da flauta começaram a entender o que os tambores significavam para os percussionistas. O pai de Brone fez uma expressão de desaprovação.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Por fim, Ziana se juntou a Ono e Iris no palco. Ela pensou em seu pai, levou a flauta aos lábios e os três começaram a tocar juntos. Um silêncio de espanto tomou conta do lugar. Nunca antes os sons da flauta e dos tambores tinham sido ouvidos juntos, nem uma menina havia sido vista tocando flauta. </a:t>
            </a:r>
          </a:p>
          <a:p>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melodia de gratidão pelo sol e pela chuva, vinda da flauta de Ziana, flutuava pelo ar no compasso do ritmo do riacho dançante do tambor de Ono.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música terminou e o público olhou uns para os outros. Alguns aplaudiram timidamente, enquanto outros desviaram o olhar. O pai de Brone explodiu contra Ziana. Ele gritou “Traidora!” e saiu furioso.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O rosto de Brone se encheu de tristeza ao olhar para o pai. Balançando a cabeça, ele tirou a flauta do pescoço, a colocou na barraca do pai e deixou a vila para sempre.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Houve muita discussão nas duas vilas após o concerto. Todos deveriam ser atendidos em todas as barracas do mercado? As meninas deveriam poder tocar flauta e a flauta e o tambor deveriam ser tocados juntos? Depois de muitos meses, os moradores ainda não conseguiam chegar a um acordo.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Tendo ouvido as experiências dos percussionistas e visto a sinceridade de todas as pessoas, o conselho do mercado decidiu: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“Todas as pessoas serão tratadas com respeito no mercado”. </a:t>
            </a:r>
          </a:p>
          <a:p>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proibição dos tambores foi suspensa e as placas “São proibidos percussionistas” restantes foram retiradas. Mas, quanto às outras questões sobre o uso dos instrumentos, o conselho se recusou a tomar partido. Em vez disso, a crença sincera de cada pessoa seria respeitada e todos teriam liberdade para segui-la. </a:t>
            </a:r>
            <a:endParaRPr lang="sv-SE" sz="1200" kern="1200" dirty="0">
              <a:solidFill>
                <a:schemeClr val="tx1"/>
              </a:solidFill>
              <a:effectLst/>
              <a:latin typeface="+mn-lt"/>
              <a:ea typeface="+mn-ea"/>
              <a:cs typeface="+mn-cs"/>
            </a:endParaRPr>
          </a:p>
          <a:p>
            <a:endParaRPr lang="pt-BR" sz="1200" b="0" i="0" u="none" strike="noStrike" cap="none" baseline="0" dirty="0">
              <a:solidFill>
                <a:srgbClr val="000000"/>
              </a:solidFill>
              <a:effectLst/>
              <a:uFill>
                <a:solidFill>
                  <a:prstClr val="black">
                    <a:alpha val="0"/>
                  </a:prstClr>
                </a:solidFill>
              </a:uFill>
              <a:latin typeface="Calibri"/>
              <a:ea typeface="Calibri"/>
              <a:cs typeface="Calibri"/>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Levaram-se muitos anos até que os percussionistas se sentissem bem-vindos em todas as barracas do mercado, mas toda semana, Ziana, Ono e Iris podiam ser vistos juntos, tocando as músicas da flauta e do tambor, até que seus dedos ficassem rígidos e seus cabelos se tornassem brancos.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a:solidFill>
                  <a:srgbClr val="000000"/>
                </a:solidFill>
                <a:effectLst/>
                <a:uFill>
                  <a:solidFill>
                    <a:prstClr val="black">
                      <a:alpha val="0"/>
                    </a:prstClr>
                  </a:solidFill>
                </a:uFill>
                <a:latin typeface="Calibri"/>
                <a:ea typeface="Calibri"/>
                <a:cs typeface="Calibri"/>
              </a:rPr>
              <a:t>(Este slide deve ser mostrado enquanto você apresenta a discussão em grupo. Explique que cada uma das palavras no slide está relacionada à história de alguma forma.)</a:t>
            </a:r>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dirty="0">
                <a:solidFill>
                  <a:srgbClr val="000000"/>
                </a:solidFill>
                <a:effectLst/>
                <a:uFill>
                  <a:solidFill>
                    <a:prstClr val="black">
                      <a:alpha val="0"/>
                    </a:prstClr>
                  </a:solidFill>
                </a:uFill>
                <a:latin typeface="Calibri"/>
                <a:ea typeface="Calibri"/>
                <a:cs typeface="Calibri"/>
              </a:rPr>
              <a:t>Os slides 25 a 46 ilustram a apresentação da sessão 2.</a:t>
            </a:r>
            <a:endParaRPr lang="en-GB" sz="1200" i="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pt-BR" sz="1200" b="1" i="0" u="none" strike="noStrike" cap="none" baseline="0" dirty="0">
                <a:solidFill>
                  <a:srgbClr val="000000"/>
                </a:solidFill>
                <a:effectLst/>
                <a:uFill>
                  <a:solidFill>
                    <a:prstClr val="black">
                      <a:alpha val="0"/>
                    </a:prstClr>
                  </a:solidFill>
                </a:uFill>
                <a:latin typeface="Calibri"/>
                <a:ea typeface="Calibri"/>
                <a:cs typeface="Calibri"/>
              </a:rPr>
              <a:t>Apresentação: Liberdade de pensamento, consciência, religião e crença</a:t>
            </a:r>
            <a:br>
              <a:rPr sz="1200" dirty="0"/>
            </a:br>
            <a:endParaRPr lang="pt-BR" sz="1200" b="0" i="0" u="none" strike="noStrike" kern="1200"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INTRODUÇÃO</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Então, quem ou o que a liberdade de religião ou crença protege?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Você pode achar que a resposta lógica são religiões e crenças. Mas, na verdade, a liberdade de religião ou crença não protege crenças religiosas ou outras crenças em si mesmas. Não protege Deus ou o sagrado. Assim como qualquer outro direito humano, ele protege as pessoas.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Para dar ao direito seu nome completo, a liberdade de pensamento, consciência, religião ou crença protege os direitos de todo ser humano, não importa quem seja, no que acredite ou a qual religião pertença.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A liberdade de religião ou crença se baseia na ideia de que todos os seres humanos têm necessidades fundamentais:</a:t>
            </a:r>
          </a:p>
          <a:p>
            <a:r>
              <a:rPr lang="pt-BR" sz="1200" kern="1200" dirty="0">
                <a:solidFill>
                  <a:schemeClr val="tx1"/>
                </a:solidFill>
                <a:effectLst/>
                <a:latin typeface="+mn-lt"/>
                <a:ea typeface="+mn-ea"/>
                <a:cs typeface="+mn-cs"/>
              </a:rPr>
              <a:t> </a:t>
            </a:r>
            <a:endParaRPr lang="sv-SE" sz="18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pt-BR" sz="1200" kern="1200" dirty="0">
                <a:solidFill>
                  <a:schemeClr val="tx1"/>
                </a:solidFill>
                <a:effectLst/>
                <a:latin typeface="+mn-lt"/>
                <a:ea typeface="+mn-ea"/>
                <a:cs typeface="+mn-cs"/>
              </a:rPr>
              <a:t>ter permissão para pensar e decidir por si mesmos sobre o que é bom e verdadeiro</a:t>
            </a:r>
          </a:p>
          <a:p>
            <a:pPr marL="457200" lvl="1"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pt-BR" sz="1200" kern="1200" dirty="0">
                <a:solidFill>
                  <a:schemeClr val="tx1"/>
                </a:solidFill>
                <a:effectLst/>
                <a:latin typeface="+mn-lt"/>
                <a:ea typeface="+mn-ea"/>
                <a:cs typeface="+mn-cs"/>
              </a:rPr>
              <a:t>pertencer a grupos com crenças, práticas e identidades compartilhadas </a:t>
            </a:r>
          </a:p>
          <a:p>
            <a:pPr marL="457200" lvl="1"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pt-BR" sz="1200" kern="1200" dirty="0">
                <a:solidFill>
                  <a:schemeClr val="tx1"/>
                </a:solidFill>
                <a:effectLst/>
                <a:latin typeface="+mn-lt"/>
                <a:ea typeface="+mn-ea"/>
                <a:cs typeface="+mn-cs"/>
              </a:rPr>
              <a:t>e poder questionar ideias e práticas, mudar de ideia sobre o que eles acreditam e se recusar a fazer coisas que violem sua consciência. </a:t>
            </a:r>
          </a:p>
          <a:p>
            <a:pPr marL="457200" lvl="1" indent="0" fontAlgn="base">
              <a:buFont typeface="Arial" panose="020B0604020202020204" pitchFamily="34" charset="0"/>
              <a:buNone/>
            </a:pPr>
            <a:endParaRPr lang="sv-SE" sz="18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Pensar, acreditar, pertencer, praticar, questionar, mudar e recusar.</a:t>
            </a:r>
            <a:endParaRPr lang="sv-SE" sz="18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QUE DIREITOS TEMOS?</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Então, que direitos temos? Vamos dar uma olhada no que está escrito nas convenções.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liberdade de religião ou crença é protegida pelo artigo 18 do Pacto Internacional sobre Direitos Civis e Políticos, o ICCPR. Este é um pacto legalmente vinculante, e 173 países se comprometeram a seguir essas leis internacionais. [</a:t>
            </a:r>
            <a:r>
              <a:rPr lang="pt-BR" sz="1200" i="1" kern="1200" dirty="0">
                <a:solidFill>
                  <a:schemeClr val="tx1"/>
                </a:solidFill>
                <a:effectLst/>
                <a:latin typeface="+mn-lt"/>
                <a:ea typeface="+mn-ea"/>
                <a:cs typeface="+mn-cs"/>
              </a:rPr>
              <a:t>Diga aos participantes se o seu país concordou com a ICCPR</a:t>
            </a:r>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A primeira frase do artigo 18 diz: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“Todos devem ter o direito à liberdade de pensamento, consciência e religião”.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Todos têm o direito de pensar por si mesmos, como Ziana na história, que pensou que deveria ter permissão para usar a flauta mesmo sendo uma menina. </a:t>
            </a:r>
            <a:endParaRPr lang="en-GB"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dirty="0">
                <a:solidFill>
                  <a:srgbClr val="000000"/>
                </a:solidFill>
                <a:effectLst/>
                <a:uFill>
                  <a:solidFill>
                    <a:prstClr val="black">
                      <a:alpha val="0"/>
                    </a:prstClr>
                  </a:solidFill>
                </a:uFill>
                <a:latin typeface="Calibri"/>
                <a:ea typeface="Calibri"/>
                <a:cs typeface="Calibri"/>
              </a:rPr>
              <a:t>Os slides 3 a 23 ilustram a história usada no exercício Era uma vez. </a:t>
            </a:r>
            <a:endParaRPr lang="sv-SE" i="1" dirty="0">
              <a:cs typeface="Calibri"/>
            </a:endParaRPr>
          </a:p>
          <a:p>
            <a:endParaRPr lang="en-GB" dirty="0"/>
          </a:p>
          <a:p>
            <a:r>
              <a:rPr lang="pt-BR" sz="1200" b="1" kern="1200" dirty="0">
                <a:solidFill>
                  <a:schemeClr val="tx1"/>
                </a:solidFill>
                <a:effectLst/>
                <a:latin typeface="+mn-lt"/>
                <a:ea typeface="+mn-ea"/>
                <a:cs typeface="+mn-cs"/>
              </a:rPr>
              <a:t>AS MÚSICAS DA FLAUTA E DO TAMBOR</a:t>
            </a:r>
            <a:endParaRPr lang="sv-SE" sz="1200" kern="1200" dirty="0">
              <a:solidFill>
                <a:schemeClr val="tx1"/>
              </a:solidFill>
              <a:effectLst/>
              <a:latin typeface="+mn-lt"/>
              <a:ea typeface="+mn-ea"/>
              <a:cs typeface="+mn-cs"/>
            </a:endParaRPr>
          </a:p>
          <a:p>
            <a:endParaRPr lang="en-GB" dirty="0">
              <a:cs typeface="Calibri"/>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Por Katherine Cash e Sidsel-Marie Winther Prag.</a:t>
            </a: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Ilustrado por Toby Newsome. </a:t>
            </a: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Temos o direito de ouvir nossa consciência, como Brone que se recusou a ajudar seu pai porque acreditava que as ações dele estavam erradas. </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E temos o direito de ter crenças religiosas ou não religiosas e de ter uma identidade religiosa ou de crença: acreditar e pertencer. Assim como os aldeões da flauta e do tambor, muitos de nós temos crenças sinceras. </a:t>
            </a:r>
          </a:p>
          <a:p>
            <a:pPr marL="0" marR="0" lvl="0" indent="0" algn="l" defTabSz="914400" rtl="0" eaLnBrk="1" fontAlgn="auto"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Nossas crenças e a comunidade de pessoas com quem as compartilhamos podem significar muito para nós.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Mas não importa em que tipo de sociedade vivamos ou quão verdadeiras e corretas sejam nossas crenças, sempre haverá pessoas que, por qualquer motivo, perdem a fé em suas crenças ou em sua comunidade, como Brone, que tirou sua flauta e deixou sua comunidade.</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No direito internacional dos direitos humanos, o direito de deixar e de mudar sua religião ou crença é protegido juntamente com o direito de ter uma religião ou crença.</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Esses direitos de pensar, acreditar, questionar e mudar nossas crenças são muitas vezes chamados de liberdades internas. Eles são sobre o que está acontecendo em nossa mente e nossa alma, que se relacionam com nossa identidade, nosso senso de quem somos.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Por esse motivo, eles são direitos absolutos. De acordo com a lei internacional, nenhuma pessoa ou governo tem permissão para limitar esses direitos, jamais.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Mas, é claro, religião e crença são muito mais do que o que está acontecendo em nossas mentes e almas. Trata-se do que fazemos, sobre como expressamos nossas crenças em palavras e ações.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Em nossa história, a vida dos habitantes da aldeia estava repleta de práticas que expressavam suas crenças e pertencimento. Do uso de flautas ao ritmo da vida cotidiana. </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liberdade de religião ou crença também protege esses direitos. Vamos dar uma olhada no Pacto novamente:</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O artigo 18 diz: </a:t>
            </a:r>
            <a:endParaRPr lang="sv-SE" sz="1200" kern="1200" dirty="0">
              <a:solidFill>
                <a:schemeClr val="tx1"/>
              </a:solidFill>
              <a:effectLst/>
              <a:latin typeface="+mn-lt"/>
              <a:ea typeface="+mn-ea"/>
              <a:cs typeface="+mn-cs"/>
            </a:endParaRPr>
          </a:p>
          <a:p>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“Este direito incluirá a liberdade, individualmente ou em comunidade com outros, em público ou no privado, de manifestar sua religião ou crença em culto, observância, prática e ensino”.</a:t>
            </a:r>
            <a:br>
              <a:rPr lang="pt-BR"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Temos o direito de orar em particular e expressar nossa religião ou crença como parte de uma comunidade, com culto coletivo e tradições. E essa comunidade também tem direitos; não direitos de controlar seus membros, mas direitos em relação ao Estado.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 exemplo, o Estado precisa garantir que as comunidades religiosas e de crenças possam obter uma identidade legal, se quiserem, para que possam manter contas bancárias, empregar pessoas e ter edifícios.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Há muitas maneiras diferentes para indivíduos e grupos praticarem uma religião ou crença, e os especialistas das Nações Unidas forneceram muitos exemplos de atividades que são protegidas. Por exemplo, temos os seguintes direitos: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fontAlgn="base">
              <a:buFont typeface="Arial" panose="020B0604020202020204" pitchFamily="34" charset="0"/>
              <a:buChar char="•"/>
            </a:pPr>
            <a:r>
              <a:rPr lang="pt-BR" sz="1200" kern="1200" dirty="0">
                <a:solidFill>
                  <a:schemeClr val="tx1"/>
                </a:solidFill>
                <a:effectLst/>
                <a:latin typeface="+mn-lt"/>
                <a:ea typeface="+mn-ea"/>
                <a:cs typeface="+mn-cs"/>
              </a:rPr>
              <a:t>De nos reunirmos para adorar, celebrar festivais e observar dias de descanso. </a:t>
            </a:r>
          </a:p>
          <a:p>
            <a:pPr marL="0"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pt-BR" sz="1200" kern="1200" dirty="0">
                <a:solidFill>
                  <a:schemeClr val="tx1"/>
                </a:solidFill>
                <a:effectLst/>
                <a:latin typeface="+mn-lt"/>
                <a:ea typeface="+mn-ea"/>
                <a:cs typeface="+mn-cs"/>
              </a:rPr>
              <a:t>De usar roupas religiosas e seguir dietas especiais. </a:t>
            </a:r>
          </a:p>
          <a:p>
            <a:pPr marL="0"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pt-BR" sz="1200" kern="1200" dirty="0">
                <a:solidFill>
                  <a:schemeClr val="tx1"/>
                </a:solidFill>
                <a:effectLst/>
                <a:latin typeface="+mn-lt"/>
                <a:ea typeface="+mn-ea"/>
                <a:cs typeface="+mn-cs"/>
              </a:rPr>
              <a:t>De ter locais de culto, cemitérios e exibir símbolos religiosos. </a:t>
            </a:r>
          </a:p>
          <a:p>
            <a:pPr marL="0"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pt-BR" sz="1200" kern="1200" dirty="0">
                <a:solidFill>
                  <a:schemeClr val="tx1"/>
                </a:solidFill>
                <a:effectLst/>
                <a:latin typeface="+mn-lt"/>
                <a:ea typeface="+mn-ea"/>
                <a:cs typeface="+mn-cs"/>
              </a:rPr>
              <a:t>De desempenhar um papel na sociedade, por exemplo, formando organizações de caridade.</a:t>
            </a:r>
          </a:p>
          <a:p>
            <a:pPr marL="0" indent="0" fontAlgn="base">
              <a:buFont typeface="Arial" panose="020B0604020202020204" pitchFamily="34" charset="0"/>
              <a:buNone/>
            </a:pPr>
            <a:endParaRPr lang="sv-SE" sz="18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pt-BR" sz="1200" kern="1200" dirty="0">
                <a:solidFill>
                  <a:schemeClr val="tx1"/>
                </a:solidFill>
                <a:effectLst/>
                <a:latin typeface="+mn-lt"/>
                <a:ea typeface="+mn-ea"/>
                <a:cs typeface="+mn-cs"/>
              </a:rPr>
              <a:t>De falar sobre religião ou crença, ensiná-la e formar ou nomear líderes religiosos. </a:t>
            </a:r>
            <a:endParaRPr lang="sv-SE" sz="18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Neste ponto, você pode estar pensando: “Ótimo! São exatamente os tipos de direitos que desejo para minha comunidade.” Ou você pode estar se preocupando. </a:t>
            </a:r>
            <a:endParaRPr lang="sv-SE" sz="18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VOLUNTARISMO E IGUALDADE — NÃO PREJUDIQUE OS OUTROS.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 as pessoas ou grupos que usam sua religião ou crença para promover ódio ou violência em relação a outras pessoas, que discriminam outras pessoas ou que reprimem e controlam outras pessoas dentro de seu grupo?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Será que a liberdade de religião ou crença significa que alguém é livre para fazer qualquer coisa, independentemente do impacto sobre outras pessoas?</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Felizmente não.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As convenções de direitos humanos nos dizem tanto quais são nossos direitos quanto quais são os limites desses direitos. Ou, em outras palavras: quais são nossas responsabilidades ao exercer nossos direitos.</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Podemos resumir essas responsabilidades dizendo que ninguém deve usar seus direitos e liberdades de forma a prejudicar outras pessoas. Esse é o dever moral de toda pessoa, segundo as convenções de direitos humanos.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 o governo tem o dever legal de respeitar os direitos de todos e proteger todos contra danos.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Vamos olhar mais especificamente para COMO devemos ser protegidos contra danos.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Era uma vez duas vilas.  </a:t>
            </a:r>
            <a:endParaRPr lang="sv-SE"/>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Primeiro: Sem coação.</a:t>
            </a:r>
          </a:p>
          <a:p>
            <a:pPr marL="0" marR="0" lvl="0" indent="0" algn="l" defTabSz="914400" rtl="0" eaLnBrk="1" fontAlgn="base" latinLnBrk="0" hangingPunct="1">
              <a:lnSpc>
                <a:spcPct val="100000"/>
              </a:lnSpc>
              <a:spcBef>
                <a:spcPts val="0"/>
              </a:spcBef>
              <a:spcAft>
                <a:spcPts val="0"/>
              </a:spcAft>
              <a:buClrTx/>
              <a:buSzTx/>
              <a:buFontTx/>
              <a:buNone/>
              <a:tabLst/>
              <a:defRPr/>
            </a:pP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A coação não é permitida em questões de religião ou crença. Acreditar e pertencer são voluntários.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As autoridades, comunidades religiosas e famílias NÃO têm permissão para usar ameaças, intimidação ou violência para forçar alguém a crer ou deixar de crer, a praticar ou não praticar, a pertencer ou não a uma religião.</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Em segundo lugar: Sem discriminação.</a:t>
            </a:r>
            <a:r>
              <a:rPr lang="pt-BR"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O artigo 2.º do Pacto proíbe qualquer tipo de discriminação, seja com base em religião, raça, gênero ou idioma, por exemplo. Os Estados que assinaram tratados de direitos humanos concordaram em tratar todos de forma igual e atuar ativamente para acabar com a discriminação na sociedade, como o conselho do mercado fez na nossa história.</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Terceiro: Sem destruir os direitos.</a:t>
            </a:r>
            <a:r>
              <a:rPr lang="pt-BR" sz="1200" b="1"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artigo 5.º afirma que nenhum governo, grupo ou pessoa tem permissão para interpretar um direito humano como justificativa para agir de forma a destruir outros direitos humanos.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 o artigo 20 proíbe a defesa do ódio religioso por meio de incitação à discriminação, hostilidade ou violência.</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Independentemente do que um governo ou uma pessoa pensa que uma religião exige deles, ninguém pode argumentar que a liberdade de religião ou crença lhes dá o direito de transgredir os direitos de outros povos.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Então, o pai de Brone não tinha o direito de assediar os percussionistas, mesmo que ele achasse que era a coisa certa a fazer. </a:t>
            </a: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Tenho certeza de que você consegue pensar em vários exemplos de religião sendo usada para justificar ou incitar violência, ou de práticas religiosas que prejudicam as pessoas. Você também pode se lembrar de momentos em que pessoas foram injustamente impedidas de praticar pacificamente sua religião ou crença.</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pPr fontAlgn="base"/>
            <a:endParaRPr lang="pt-BR" sz="1200" b="0" i="0" u="none" strike="noStrike" cap="none" baseline="0" dirty="0">
              <a:solidFill>
                <a:srgbClr val="000000"/>
              </a:solidFill>
              <a:effectLst/>
              <a:uFill>
                <a:solidFill>
                  <a:prstClr val="black">
                    <a:alpha val="0"/>
                  </a:prstClr>
                </a:solidFill>
              </a:uFill>
              <a:latin typeface="Calibri"/>
              <a:ea typeface="Calibri"/>
              <a:cs typeface="Calibri"/>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LIMITAÇÕES À LIBERDADE DE RELIGIÃO OU CRENÇA</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Então, quais são as regras? Quando os governos têm permissão para limitar a liberdade de religião ou crença? Vamos dar uma olhada nas regras.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primeiro lugar, o direito de pensar e acreditar (a liberdade interior) nunca pode ser limitado. Em segundo lugar, a prática da religião ou crença pode ser limitada, mas SOMENTE quando as quatro regras a seguir forem seguidas.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lvl="0" indent="-228600">
              <a:buFont typeface="+mj-lt"/>
              <a:buAutoNum type="arabicPeriod"/>
            </a:pPr>
            <a:r>
              <a:rPr lang="pt-BR" sz="1200" kern="1200" dirty="0">
                <a:solidFill>
                  <a:schemeClr val="tx1"/>
                </a:solidFill>
                <a:effectLst/>
                <a:latin typeface="+mn-lt"/>
                <a:ea typeface="+mn-ea"/>
                <a:cs typeface="+mn-cs"/>
              </a:rPr>
              <a:t>Deve haver uma LEI descrevendo a limitação. Em outras palavras, a polícia não pode apenas fazer o que quiser. </a:t>
            </a:r>
            <a:endParaRPr lang="sv-SE" sz="1200" kern="1200" dirty="0">
              <a:solidFill>
                <a:schemeClr val="tx1"/>
              </a:solidFill>
              <a:effectLst/>
              <a:latin typeface="+mn-lt"/>
              <a:ea typeface="+mn-ea"/>
              <a:cs typeface="+mn-cs"/>
            </a:endParaRPr>
          </a:p>
          <a:p>
            <a:pPr marL="228600" lvl="0" indent="-228600">
              <a:buFont typeface="+mj-lt"/>
              <a:buAutoNum type="arabicPeriod"/>
            </a:pPr>
            <a:r>
              <a:rPr lang="pt-BR" sz="1200" kern="1200" dirty="0">
                <a:solidFill>
                  <a:schemeClr val="tx1"/>
                </a:solidFill>
                <a:effectLst/>
                <a:latin typeface="+mn-lt"/>
                <a:ea typeface="+mn-ea"/>
                <a:cs typeface="+mn-cs"/>
              </a:rPr>
              <a:t>A limitação deve ser PROPORCIONAL ao problema que está tentando resolver. Por exemplo, se o sistema de som de uma comunidade religiosa estiver alto demais, a comunidade pode ser ordenada a diminuir o volume ou enfrentar uma multa. Proibir que eles se reúnam completamente não seria proporcional.</a:t>
            </a:r>
            <a:endParaRPr lang="sv-SE" sz="1200" kern="1200" dirty="0">
              <a:solidFill>
                <a:schemeClr val="tx1"/>
              </a:solidFill>
              <a:effectLst/>
              <a:latin typeface="+mn-lt"/>
              <a:ea typeface="+mn-ea"/>
              <a:cs typeface="+mn-cs"/>
            </a:endParaRPr>
          </a:p>
          <a:p>
            <a:pPr marL="228600" lvl="0" indent="-228600">
              <a:buFont typeface="+mj-lt"/>
              <a:buAutoNum type="arabicPeriod"/>
            </a:pPr>
            <a:r>
              <a:rPr lang="pt-BR" sz="1200" kern="1200" dirty="0">
                <a:solidFill>
                  <a:schemeClr val="tx1"/>
                </a:solidFill>
                <a:effectLst/>
                <a:latin typeface="+mn-lt"/>
                <a:ea typeface="+mn-ea"/>
                <a:cs typeface="+mn-cs"/>
              </a:rPr>
              <a:t>Todas as limitações devem ser NÃO DISCRIMINATÓRIAS; elas devem ser aplicadas a todos. </a:t>
            </a:r>
            <a:endParaRPr lang="sv-SE" sz="1200" kern="1200" dirty="0">
              <a:solidFill>
                <a:schemeClr val="tx1"/>
              </a:solidFill>
              <a:effectLst/>
              <a:latin typeface="+mn-lt"/>
              <a:ea typeface="+mn-ea"/>
              <a:cs typeface="+mn-cs"/>
            </a:endParaRPr>
          </a:p>
          <a:p>
            <a:pPr marL="228600" lvl="0" indent="-228600">
              <a:buFont typeface="+mj-lt"/>
              <a:buAutoNum type="arabicPeriod"/>
            </a:pPr>
            <a:r>
              <a:rPr lang="pt-BR" sz="1200" kern="1200" dirty="0">
                <a:solidFill>
                  <a:schemeClr val="tx1"/>
                </a:solidFill>
                <a:effectLst/>
                <a:latin typeface="+mn-lt"/>
                <a:ea typeface="+mn-ea"/>
                <a:cs typeface="+mn-cs"/>
              </a:rPr>
              <a:t>A limitação deve ser NECESSÁRIA para proteger: Segurança pública, ordem pública, saúde pública, moral pública ou os direitos e liberdades de outras pessoas. </a:t>
            </a:r>
            <a:endParaRPr lang="sv-SE" sz="1200" kern="1200" dirty="0">
              <a:solidFill>
                <a:schemeClr val="tx1"/>
              </a:solidFill>
              <a:effectLst/>
              <a:latin typeface="+mn-lt"/>
              <a:ea typeface="+mn-ea"/>
              <a:cs typeface="+mn-cs"/>
            </a:endParaRP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A palavra necessária é realmente importante. Não é suficiente que o governo ou a maioria da população ache que a limitação é desejável para alcançar esses objetivos. A limitação deve ser necessária.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Ou seja, não deve haver nenhuma forma de resolver o problema criado pelas práticas sem limitar os direitos. Limitar direitos deve ser o último recurso. No entanto, às vezes é necessário.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Por exemplo, pode ser perigoso colocar muitas pessoas em um local de culto. Portanto, pode ser necessário que as autoridades limitem o número de pessoas permitidas em um local de culto por motivos de segurança pública.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restrições de saúde pública sobre reuniões para cultos foram muito comuns durante a pandemia do coronavírus. Algumas vezes, essas restrições foram necessárias, proporcionais e não discriminatórias. Algumas vezes elas foram altamente discriminatórias e desproporcionais.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Proibições de mutilação genital feminina são um exemplo de limitação que protege os direitos e liberdades dos outros; nesse caso, meninas. Independentemente de ser vista como uma prática cultural ou religiosa, ela coloca em risco a saúde das meninas e não pode ser justificada com referência à liberdade de religião ou crença.</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45</a:t>
            </a:fld>
            <a:endParaRPr lang="en-GB"/>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Essas regras são muito importantes. Sem elas, os governos poderiam limitar qualquer grupo ou prática que simplesmente não gostassem. As limitações devem ser um último recurso, não uma ferramenta para o controle do Estado. </a:t>
            </a:r>
          </a:p>
          <a:p>
            <a:endParaRPr lang="pt-BR" sz="1200" kern="1200">
              <a:solidFill>
                <a:schemeClr val="tx1"/>
              </a:solidFill>
              <a:effectLst/>
              <a:latin typeface="+mn-lt"/>
              <a:ea typeface="+mn-ea"/>
              <a:cs typeface="+mn-cs"/>
            </a:endParaRPr>
          </a:p>
          <a:p>
            <a:r>
              <a:rPr lang="pt-BR" sz="1200" kern="1200">
                <a:solidFill>
                  <a:schemeClr val="tx1"/>
                </a:solidFill>
                <a:effectLst/>
                <a:latin typeface="+mn-lt"/>
                <a:ea typeface="+mn-ea"/>
                <a:cs typeface="+mn-cs"/>
              </a:rPr>
              <a:t>Nas </a:t>
            </a:r>
            <a:r>
              <a:rPr lang="pt-BR" sz="1200" kern="1200" dirty="0">
                <a:solidFill>
                  <a:schemeClr val="tx1"/>
                </a:solidFill>
                <a:effectLst/>
                <a:latin typeface="+mn-lt"/>
                <a:ea typeface="+mn-ea"/>
                <a:cs typeface="+mn-cs"/>
              </a:rPr>
              <a:t>próximas sessões, veremos com mais profundidade diferentes tipos de violações de liberdade de religião ou crença que acontecem em todo o mundo.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46</a:t>
            </a:fld>
            <a:endParaRPr lang="en-GB"/>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OBSERVAÇÃO: Você pode adicionar um ou mais slides aqui sobre o que a lei do seu país diz sobre a FORB.</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47</a:t>
            </a:fld>
            <a:endParaRPr lang="en-GB"/>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a:solidFill>
                  <a:srgbClr val="000000"/>
                </a:solidFill>
                <a:effectLst/>
                <a:uFill>
                  <a:solidFill>
                    <a:prstClr val="black">
                      <a:alpha val="0"/>
                    </a:prstClr>
                  </a:solidFill>
                </a:uFill>
                <a:latin typeface="Calibri"/>
                <a:ea typeface="Calibri"/>
                <a:cs typeface="Calibri"/>
              </a:rPr>
              <a:t>(Os slides 48 a 60 estão relacionados à FORB no exercício do nosso dia. Use-os enquanto lê o texto nas anotações dos palestrantes ou diz algo semelhante.)</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pt-BR" sz="1200" b="0" i="0" u="none" strike="noStrike" cap="none" baseline="0">
                <a:solidFill>
                  <a:srgbClr val="000000"/>
                </a:solidFill>
                <a:effectLst/>
                <a:uFill>
                  <a:solidFill>
                    <a:prstClr val="black">
                      <a:alpha val="0"/>
                    </a:prstClr>
                  </a:solidFill>
                </a:uFill>
                <a:latin typeface="Calibri"/>
                <a:ea typeface="Calibri"/>
                <a:cs typeface="Calibri"/>
              </a:rPr>
              <a:t>Pense em um dia típico da sua vida. </a:t>
            </a:r>
            <a:endParaRPr lang="sv-SE"/>
          </a:p>
          <a:p>
            <a:r>
              <a:rPr lang="en-GB"/>
              <a:t> </a:t>
            </a:r>
            <a:endParaRPr lang="sv-SE" sz="1200" kern="1200">
              <a:solidFill>
                <a:schemeClr val="tx1"/>
              </a:solidFill>
              <a:effectLst/>
              <a:latin typeface="+mn-lt"/>
              <a:ea typeface="+mn-ea"/>
              <a:cs typeface="+mn-cs"/>
            </a:endParaRPr>
          </a:p>
          <a:p>
            <a:r>
              <a:rPr lang="pt-BR" sz="1200" b="0" i="1" u="none" strike="noStrike" cap="none" baseline="0">
                <a:solidFill>
                  <a:srgbClr val="000000"/>
                </a:solidFill>
                <a:effectLst/>
                <a:uFill>
                  <a:solidFill>
                    <a:prstClr val="black">
                      <a:alpha val="0"/>
                    </a:prstClr>
                  </a:solidFill>
                </a:uFill>
                <a:latin typeface="Calibri"/>
                <a:ea typeface="Calibri"/>
                <a:cs typeface="Calibri"/>
              </a:rPr>
              <a:t>(Homem muçulmano fazendo abluções antes da oração, Indonésia)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endParaRPr lang="sv-SE" sz="1200" kern="1200">
              <a:solidFill>
                <a:schemeClr val="tx1"/>
              </a:solidFill>
              <a:effectLst/>
              <a:latin typeface="+mn-lt"/>
              <a:cs typeface="Calibri"/>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Quando e como você expressa seus pensamentos, crenças, dúvidas…</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(Família cristã agradece antes da refeição, EUA)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 povo da vila na floresta era conhecido por tocar tambor e dançar. No momento em que uma criança conseguia sentar-se ereta, ela recebia um tambor. Havia tambores pequenos que soavam como uma chuva leve e tambores grandes e estrondosos que precisavam de duas pessoas para carregar. A percussão acompanhava a vida — celebrações, luto e tudo mais — e o povo acreditava que o som dos tambores mantinha suas vidas em harmonia com os espíritos da floresta.</a:t>
            </a:r>
            <a:endParaRPr lang="sv-SE" sz="1200" kern="1200" dirty="0">
              <a:solidFill>
                <a:schemeClr val="tx1"/>
              </a:solidFill>
              <a:effectLst/>
              <a:latin typeface="+mn-lt"/>
              <a:ea typeface="+mn-ea"/>
              <a:cs typeface="+mn-cs"/>
            </a:endParaRPr>
          </a:p>
          <a:p>
            <a:pP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e seu senso de pertencimento e identidade religiosos ou não religiosos?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(Mulher hindu ora em seu santuário doméstico, Índia)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Pode ser nas coisas que você come…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pt-BR" sz="1200" b="0" i="1" u="none" strike="noStrike" cap="none" baseline="0">
                <a:solidFill>
                  <a:srgbClr val="000000"/>
                </a:solidFill>
                <a:effectLst/>
                <a:uFill>
                  <a:solidFill>
                    <a:prstClr val="black">
                      <a:alpha val="0"/>
                    </a:prstClr>
                  </a:solidFill>
                </a:uFill>
                <a:latin typeface="Calibri"/>
                <a:ea typeface="Calibri"/>
                <a:cs typeface="Calibri"/>
              </a:rPr>
              <a:t>(Família judaica em ceia pascal, Austrália)…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...ou </a:t>
            </a:r>
            <a:r>
              <a:rPr lang="sv-SE" sz="1200" b="0" i="0" u="none" strike="noStrike" kern="1200" baseline="0" dirty="0" err="1">
                <a:solidFill>
                  <a:schemeClr val="tx1"/>
                </a:solidFill>
                <a:latin typeface="+mn-lt"/>
                <a:ea typeface="+mn-ea"/>
                <a:cs typeface="+mn-cs"/>
              </a:rPr>
              <a:t>não</a:t>
            </a:r>
            <a:r>
              <a:rPr lang="sv-SE" sz="1200" b="0" i="0" u="none" strike="noStrike" kern="1200" baseline="0" dirty="0">
                <a:solidFill>
                  <a:schemeClr val="tx1"/>
                </a:solidFill>
                <a:latin typeface="+mn-lt"/>
                <a:ea typeface="+mn-ea"/>
                <a:cs typeface="+mn-cs"/>
              </a:rPr>
              <a:t> come</a:t>
            </a:r>
            <a:r>
              <a:rPr lang="pt-BR" sz="1200" b="0" i="0" u="none" strike="noStrike" kern="1200" cap="none" baseline="0" dirty="0">
                <a:solidFill>
                  <a:srgbClr val="000000"/>
                </a:solidFill>
                <a:effectLst/>
                <a:uFill>
                  <a:solidFill>
                    <a:prstClr val="black">
                      <a:alpha val="0"/>
                    </a:prstClr>
                  </a:solidFill>
                </a:uFill>
                <a:latin typeface="Calibri"/>
                <a:ea typeface="Calibri"/>
                <a:cs typeface="Calibri"/>
              </a:rPr>
              <a:t>,</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(Açougueiros halal, Londres)</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no que você usa ou não usa,</a:t>
            </a: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(Monges budistas fazendo compras, Singapura)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err="1">
                <a:solidFill>
                  <a:schemeClr val="tx1"/>
                </a:solidFill>
                <a:latin typeface="+mn-lt"/>
                <a:ea typeface="+mn-ea"/>
                <a:cs typeface="+mn-cs"/>
              </a:rPr>
              <a:t>em</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orações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rituais</a:t>
            </a:r>
            <a:r>
              <a:rPr lang="sv-SE" sz="1200" b="0" i="0" u="none" strike="noStrike" kern="1200" baseline="0" dirty="0">
                <a:solidFill>
                  <a:schemeClr val="tx1"/>
                </a:solidFill>
                <a:latin typeface="+mn-lt"/>
                <a:ea typeface="+mn-ea"/>
                <a:cs typeface="+mn-cs"/>
              </a:rPr>
              <a:t>…</a:t>
            </a:r>
            <a:endParaRPr lang="sv-SE" sz="120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(Funeral de vítima de COVID e AIDS, Quênia)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…ou celebrações de momentos importantes da vida,</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(Casamento cristão ortodoxo, Polônia)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no que você lê,</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(Família muçulmana discutindo sobre livros)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nas conversas que você tem com sua família, amigos ou colegas,</a:t>
            </a:r>
            <a:endParaRPr lang="sv-SE"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(Colegas discutindo)</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 </a:t>
            </a:r>
            <a:r>
              <a:rPr lang="sv-SE" sz="1200" b="0" i="0" u="none" strike="noStrike" kern="1200" baseline="0" dirty="0" err="1">
                <a:solidFill>
                  <a:schemeClr val="tx1"/>
                </a:solidFill>
                <a:latin typeface="+mn-lt"/>
                <a:ea typeface="+mn-ea"/>
                <a:cs typeface="+mn-cs"/>
              </a:rPr>
              <a:t>na</a:t>
            </a:r>
            <a:r>
              <a:rPr lang="sv-SE" sz="1200" b="0" i="0" u="none" strike="noStrike" kern="1200" baseline="0" dirty="0">
                <a:solidFill>
                  <a:schemeClr val="tx1"/>
                </a:solidFill>
                <a:latin typeface="+mn-lt"/>
                <a:ea typeface="+mn-ea"/>
                <a:cs typeface="+mn-cs"/>
              </a:rPr>
              <a:t> </a:t>
            </a:r>
            <a:r>
              <a:rPr lang="pt-BR" sz="1200" b="0" i="0" u="none" strike="noStrike" kern="1200" baseline="0" dirty="0">
                <a:solidFill>
                  <a:schemeClr val="tx1"/>
                </a:solidFill>
                <a:latin typeface="+mn-lt"/>
                <a:ea typeface="+mn-ea"/>
                <a:cs typeface="+mn-cs"/>
              </a:rPr>
              <a:t>forma como cria seus filhos ou...</a:t>
            </a:r>
            <a:r>
              <a:rPr lang="en-GB" sz="1200" i="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(Mãe repreendendo a criança)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na forma como você atende a comunidade...</a:t>
            </a: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(Cozinha comunitária sikh, Índia)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O povo da vila no vale abaixo nunca havia entendido os percussionistas. Eles achavam a percussão intrusiva e zombavam do simples “batucar”. Quando um menino nascia nessa vila, seu pai esculpia uma flauta de madeira ou osso, e o menino a carregava pendurada no pescoço até o fim da vida. </a:t>
            </a:r>
          </a:p>
          <a:p>
            <a:pPr marL="0" marR="0" lvl="0" indent="0" algn="l" defTabSz="914400" rtl="0" eaLnBrk="1" fontAlgn="auto"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Levava muitos anos para dominar as melodias tradicionais, e a maior honra era dada aos homens cuja habilidade fazia a flauta cantar tão docemente que o deus dos céus ficava encantado e concedia chuva e sol para os campos.</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ou se envolve com questões que </a:t>
            </a:r>
            <a:r>
              <a:rPr lang="sv-SE" sz="1200" b="0" i="0" u="none" strike="noStrike" kern="1200" baseline="0" dirty="0">
                <a:solidFill>
                  <a:schemeClr val="tx1"/>
                </a:solidFill>
                <a:latin typeface="+mn-lt"/>
                <a:ea typeface="+mn-ea"/>
                <a:cs typeface="+mn-cs"/>
              </a:rPr>
              <a:t>o </a:t>
            </a:r>
            <a:r>
              <a:rPr lang="sv-SE" sz="1200" b="0" i="0" u="none" strike="noStrike" kern="1200" baseline="0" dirty="0" err="1">
                <a:solidFill>
                  <a:schemeClr val="tx1"/>
                </a:solidFill>
                <a:latin typeface="+mn-lt"/>
                <a:ea typeface="+mn-ea"/>
                <a:cs typeface="+mn-cs"/>
              </a:rPr>
              <a:t>preocupam</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na</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sociedade</a:t>
            </a:r>
            <a:r>
              <a:rPr lang="sv-SE" sz="1200" b="0" i="0" u="none" strike="noStrike" kern="1200" baseline="0" dirty="0">
                <a:solidFill>
                  <a:schemeClr val="tx1"/>
                </a:solidFill>
                <a:latin typeface="+mn-lt"/>
                <a:ea typeface="+mn-ea"/>
                <a:cs typeface="+mn-cs"/>
              </a:rPr>
              <a:t>.</a:t>
            </a: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(Protesto pelos direitos das mulheres, Indonésia)</a:t>
            </a: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dirty="0">
                <a:solidFill>
                  <a:srgbClr val="000000"/>
                </a:solidFill>
                <a:effectLst/>
                <a:uFill>
                  <a:solidFill>
                    <a:prstClr val="black">
                      <a:alpha val="0"/>
                    </a:prstClr>
                  </a:solidFill>
                </a:uFill>
                <a:latin typeface="Calibri"/>
                <a:ea typeface="Calibri"/>
                <a:cs typeface="Calibri"/>
              </a:rPr>
              <a:t>Os slides 61 a 63 ilustram a história de Peter, usada para os comentários de conclusão da sessão.</a:t>
            </a:r>
          </a:p>
          <a:p>
            <a:endParaRPr lang="sv-SE" sz="1200" kern="1200" dirty="0">
              <a:solidFill>
                <a:schemeClr val="tx1"/>
              </a:solidFill>
              <a:effectLst/>
              <a:latin typeface="+mn-lt"/>
              <a:ea typeface="+mn-ea"/>
              <a:cs typeface="+mn-cs"/>
            </a:endParaRPr>
          </a:p>
          <a:p>
            <a:r>
              <a:rPr lang="pt-BR" sz="1200" b="1" i="0" u="none" strike="noStrike" cap="none" baseline="0" dirty="0">
                <a:solidFill>
                  <a:srgbClr val="000000"/>
                </a:solidFill>
                <a:effectLst/>
                <a:uFill>
                  <a:solidFill>
                    <a:prstClr val="black">
                      <a:alpha val="0"/>
                    </a:prstClr>
                  </a:solidFill>
                </a:uFill>
                <a:latin typeface="Calibri"/>
                <a:ea typeface="Calibri"/>
                <a:cs typeface="Calibri"/>
              </a:rPr>
              <a:t>A história de Peter, Paquistão </a:t>
            </a:r>
          </a:p>
          <a:p>
            <a:endParaRPr lang="sv-SE" sz="1200" kern="1200" dirty="0">
              <a:solidFill>
                <a:schemeClr val="tx1"/>
              </a:solidFill>
              <a:effectLst/>
              <a:latin typeface="+mn-lt"/>
              <a:ea typeface="+mn-ea"/>
              <a:cs typeface="+mn-cs"/>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Peter é um jovem que ajudou a fazer a diferença para uma comunidade de cristãos em Kot Lakhpat, uma área predominantemente muçulmana na cidade de Lahore, no Paquistão. Todas as manhãs, Peter começa o dia assistindo a um culto apresentado por um pastor em uma emissora de TV cristã local. </a:t>
            </a:r>
          </a:p>
          <a:p>
            <a:endParaRPr lang="pt-BR" sz="1200" b="0" i="0" u="none" strike="noStrike" cap="none" baseline="0" dirty="0">
              <a:solidFill>
                <a:srgbClr val="000000"/>
              </a:solidFill>
              <a:effectLst/>
              <a:uFill>
                <a:solidFill>
                  <a:prstClr val="black">
                    <a:alpha val="0"/>
                  </a:prstClr>
                </a:solidFill>
              </a:uFill>
              <a:latin typeface="Calibri"/>
              <a:ea typeface="Calibri"/>
              <a:cs typeface="Calibri"/>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“Não tenho muito tempo para ler escrituras ou participar de grupos de estudo bíblicos, mas assistir a esse serviço é uma maneira maravilhosa de começar meu dia”, diz ele.  </a:t>
            </a: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Uma manhã, o canal de TV cristão saiu do ar. No início, Peter presumiu que havia um problema técnico. Quando o canal ainda estava fora do ar uma semana depois, Peter e um grupo de espectadores regulares da área se aproximaram do pastor de TV, que lhes disse que o canal estava funcionando bem em outras áreas.</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Olhando para ela, eles descobriram que um imã em uma mesquita local havia providenciado com o técnico de cabo para cortar o canal na área, porque um maulvi local (estudioso religioso) o considerava evangelismo cristão.</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“Você pode imaginar como ficamos surpresos. Vivemos de perto com nossos vizinhos</a:t>
            </a:r>
          </a:p>
          <a:p>
            <a:r>
              <a:rPr lang="pt-BR" sz="1200" b="0" i="0" u="none" strike="noStrike" kern="1200" baseline="0" dirty="0">
                <a:solidFill>
                  <a:schemeClr val="tx1"/>
                </a:solidFill>
                <a:latin typeface="+mn-lt"/>
                <a:ea typeface="+mn-ea"/>
                <a:cs typeface="+mn-cs"/>
              </a:rPr>
              <a:t>muçulmanos e não temos problemas com eles”, disse Peter.</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O grupo sabia que a situação era delicada, então entrou em contato com uma organização ecumênica nacional para obter aconselhamento e informações. Seguindo este conselho, eles se reuniram pela primeira vez com o técnico em cabo. Ele não tinha objeção em conectar a transmissão, mas disse que não poderia ir contra o imame. O grupo decidiu que precisava de um diálogo com os maulvi. </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Um representante do grupo passou mais de três horas tentando convencê-lo a permitir que o canal fosse transmitido, mas sem sucesso. No dia seguinte, o representante tentou novamente e contou aos maulvi sobre os direitos humanos, liberdade de religião e crença e os direitos concedidos a cada cidadão pela Constituição do Paquistão. </a:t>
            </a:r>
          </a:p>
          <a:p>
            <a:endParaRPr lang="pt-BR" sz="1200" b="0" i="0" u="none" strike="noStrike" kern="1200" baseline="0">
              <a:solidFill>
                <a:schemeClr val="tx1"/>
              </a:solidFill>
              <a:latin typeface="+mn-lt"/>
              <a:ea typeface="+mn-ea"/>
              <a:cs typeface="+mn-cs"/>
            </a:endParaRPr>
          </a:p>
          <a:p>
            <a:r>
              <a:rPr lang="pt-BR" sz="1200" b="0" i="0" u="none" strike="noStrike" kern="1200" baseline="0">
                <a:solidFill>
                  <a:schemeClr val="tx1"/>
                </a:solidFill>
                <a:latin typeface="+mn-lt"/>
                <a:ea typeface="+mn-ea"/>
                <a:cs typeface="+mn-cs"/>
              </a:rPr>
              <a:t>Após </a:t>
            </a:r>
            <a:r>
              <a:rPr lang="pt-BR" sz="1200" b="0" i="0" u="none" strike="noStrike" kern="1200" baseline="0" dirty="0">
                <a:solidFill>
                  <a:schemeClr val="tx1"/>
                </a:solidFill>
                <a:latin typeface="+mn-lt"/>
                <a:ea typeface="+mn-ea"/>
                <a:cs typeface="+mn-cs"/>
              </a:rPr>
              <a:t>um longo dia de raciocínio, os maulvi concordaram em permitir que o canal fosse transmitido, mas pediram que os espectadores cristãos mantivessem o volume baixo durante os tempos de oração muçulmana, de modo a não perturbar os </a:t>
            </a:r>
            <a:r>
              <a:rPr lang="sv-SE" sz="1200" b="0" i="0" u="none" strike="noStrike" kern="1200" baseline="0" dirty="0" err="1">
                <a:solidFill>
                  <a:schemeClr val="tx1"/>
                </a:solidFill>
                <a:latin typeface="+mn-lt"/>
                <a:ea typeface="+mn-ea"/>
                <a:cs typeface="+mn-cs"/>
              </a:rPr>
              <a:t>vizinhos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em</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oração</a:t>
            </a:r>
            <a:r>
              <a:rPr lang="sv-SE" sz="1200" b="0" i="0" u="none" strike="noStrike" kern="1200" baseline="0" dirty="0">
                <a:solidFill>
                  <a:schemeClr val="tx1"/>
                </a:solidFill>
                <a:latin typeface="+mn-lt"/>
                <a:ea typeface="+mn-ea"/>
                <a:cs typeface="+mn-cs"/>
              </a:rPr>
              <a:t>. </a:t>
            </a:r>
          </a:p>
          <a:p>
            <a:endParaRPr lang="sv-SE"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“Estávamos tão felizes!” Peter diz: “Mesmo sendo apenas uma transmissão de TV para algumas pessoas, é uma parte muito importante de nossas vidas como cristãos”.</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Embora os moradores da vila do tambor fossem ao mercado semanal na vila da flauta para vender seus produtos, as pessoas das duas vilas não se misturavam. O tambor era proibido no mercado.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Muitos donos de barracas da vila da flauta se recusavam a vender para os percussionistas, e os percussionistas guardavam ressentimento dos moradores da vila da flauta.</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Uma jovem, filha única chamada Ziana, vivia na vila da flauta. Sua curiosidade e bondade a tornavam amada por todos.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Quando ela tinha 10 anos, seu pai adoeceu. Um dia, ele a chamou, “Minha querida filha, não vou viver por muito tempo. Pegue minha flauta e use-a para que estejamos sempre juntos”.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Ziana ficou envergonhada; não era comum meninas carregarem uma flauta, mas logo ela se questionou: “por que não deveria ter permissão para tocar?”. Na noite em que seu pai morreu, Ziana pegou a flauta e a pendurou no pescoço.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À medida que crescia, Ziana trabalhava duro ajudando a mãe a cultivar legumes para vender na barraca do mercado. Embora fosse diligente e gentil, as pessoas da vila de Ziana frequentemente zombavam dela por usar a flauta. Às vezes, tentavam convencê-la a tirar a flauta, mas ela se recusava. Sempre que tinha oportunidade, Ziana fugia para a floresta para tocar a flauta do pai.</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Who’s behind the platform?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2025-11-17</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4768657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2025-11-17</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20176206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a:extLst>
              <a:ext uri="{28A0092B-C50C-407E-A947-70E740481C1C}">
                <a14:useLocalDpi xmlns:a14="http://schemas.microsoft.com/office/drawing/2010/main" val="0"/>
              </a:ext>
            </a:extLst>
          </a:blip>
          <a:srcRect t="9101" b="9101"/>
          <a:stretch>
            <a:fillRect/>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2025-11-17</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2025-11-17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2025-11-17</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86596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4218081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1288454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31790737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1491960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a:blip r:embed="rId2">
            <a:extLst>
              <a:ext uri="{28A0092B-C50C-407E-A947-70E740481C1C}">
                <a14:useLocalDpi xmlns:a14="http://schemas.microsoft.com/office/drawing/2010/main" val="0"/>
              </a:ext>
            </a:extLst>
          </a:blip>
          <a:srcRect t="5975" b="11982"/>
          <a:stretch>
            <a:fillRect/>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2025-11-17</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2025-11-17</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atändrat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2025-11-17</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openxmlformats.org/officeDocument/2006/relationships/image" Target="../media/image3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5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9.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9.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9.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9.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9.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9.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8" name="Bildobjekt 7" descr="En bild som visar text, clipart&#10;&#10;Automatiskt genererad beskrivning">
            <a:extLst>
              <a:ext uri="{FF2B5EF4-FFF2-40B4-BE49-F238E27FC236}">
                <a16:creationId xmlns:a16="http://schemas.microsoft.com/office/drawing/2014/main" id="{93830E88-54E6-1C49-9278-10F0E3D53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
        <p:nvSpPr>
          <p:cNvPr id="2" name="textruta 1">
            <a:extLst>
              <a:ext uri="{FF2B5EF4-FFF2-40B4-BE49-F238E27FC236}">
                <a16:creationId xmlns:a16="http://schemas.microsoft.com/office/drawing/2014/main" id="{F39F77CC-305C-8BC8-9AC5-C033C3678AD8}"/>
              </a:ext>
            </a:extLst>
          </p:cNvPr>
          <p:cNvSpPr txBox="1"/>
          <p:nvPr/>
        </p:nvSpPr>
        <p:spPr>
          <a:xfrm>
            <a:off x="802104" y="881706"/>
            <a:ext cx="10371221" cy="1938992"/>
          </a:xfrm>
          <a:prstGeom prst="rect">
            <a:avLst/>
          </a:prstGeom>
          <a:noFill/>
        </p:spPr>
        <p:txBody>
          <a:bodyPr wrap="square" rtlCol="0">
            <a:spAutoFit/>
          </a:bodyPr>
          <a:lstStyle/>
          <a:p>
            <a:pPr algn="ctr"/>
            <a:r>
              <a:rPr lang="pt-BR" sz="6000" b="0" i="0" u="none" strike="noStrike" cap="none" baseline="0" dirty="0">
                <a:solidFill>
                  <a:srgbClr val="595959"/>
                </a:solidFill>
                <a:effectLst/>
                <a:uFill>
                  <a:solidFill>
                    <a:prstClr val="black">
                      <a:alpha val="0"/>
                    </a:prstClr>
                  </a:solidFill>
                </a:uFill>
                <a:latin typeface="Calibri"/>
                <a:ea typeface="Calibri"/>
                <a:cs typeface="Calibri"/>
              </a:rPr>
              <a:t>O Curso de </a:t>
            </a:r>
            <a:r>
              <a:rPr lang="pt-BR" sz="6000" b="1" i="0" u="none" strike="noStrike" cap="none" baseline="0" dirty="0">
                <a:solidFill>
                  <a:srgbClr val="595959"/>
                </a:solidFill>
                <a:effectLst/>
                <a:uFill>
                  <a:solidFill>
                    <a:prstClr val="black">
                      <a:alpha val="0"/>
                    </a:prstClr>
                  </a:solidFill>
                </a:uFill>
                <a:latin typeface="Calibri"/>
                <a:ea typeface="Calibri"/>
                <a:cs typeface="Calibri"/>
              </a:rPr>
              <a:t>Agentes </a:t>
            </a:r>
            <a:br>
              <a:rPr lang="pt-BR" sz="6000" b="1" i="0" u="none" strike="noStrike" cap="none" baseline="0" dirty="0">
                <a:solidFill>
                  <a:srgbClr val="595959"/>
                </a:solidFill>
                <a:effectLst/>
                <a:uFill>
                  <a:solidFill>
                    <a:prstClr val="black">
                      <a:alpha val="0"/>
                    </a:prstClr>
                  </a:solidFill>
                </a:uFill>
                <a:latin typeface="Calibri"/>
                <a:ea typeface="Calibri"/>
                <a:cs typeface="Calibri"/>
              </a:rPr>
            </a:br>
            <a:r>
              <a:rPr lang="pt-BR" sz="6000" b="1" i="0" u="none" strike="noStrike" cap="none" baseline="0" dirty="0">
                <a:solidFill>
                  <a:srgbClr val="595959"/>
                </a:solidFill>
                <a:effectLst/>
                <a:uFill>
                  <a:solidFill>
                    <a:prstClr val="black">
                      <a:alpha val="0"/>
                    </a:prstClr>
                  </a:solidFill>
                </a:uFill>
                <a:latin typeface="Calibri"/>
                <a:ea typeface="Calibri"/>
                <a:cs typeface="Calibri"/>
              </a:rPr>
              <a:t>de Mudanças </a:t>
            </a:r>
            <a:r>
              <a:rPr lang="pt-BR" sz="6000" b="0" i="0" u="none" strike="noStrike" cap="none" baseline="0" dirty="0">
                <a:solidFill>
                  <a:srgbClr val="595959"/>
                </a:solidFill>
                <a:effectLst/>
                <a:uFill>
                  <a:solidFill>
                    <a:prstClr val="black">
                      <a:alpha val="0"/>
                    </a:prstClr>
                  </a:solidFill>
                </a:uFill>
                <a:latin typeface="Calibri"/>
                <a:ea typeface="Calibri"/>
                <a:cs typeface="Calibri"/>
              </a:rPr>
              <a:t>Locais</a:t>
            </a:r>
          </a:p>
        </p:txBody>
      </p:sp>
    </p:spTree>
    <p:extLst>
      <p:ext uri="{BB962C8B-B14F-4D97-AF65-F5344CB8AC3E}">
        <p14:creationId xmlns:p14="http://schemas.microsoft.com/office/powerpoint/2010/main" val="28009220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901440"/>
          </a:xfrm>
          <a:prstGeom prst="rect">
            <a:avLst/>
          </a:prstGeom>
          <a:noFill/>
        </p:spPr>
        <p:txBody>
          <a:bodyPr wrap="square" rtlCol="0">
            <a:spAutoFit/>
          </a:bodyPr>
          <a:lstStyle/>
          <a:p>
            <a:pPr algn="ctr">
              <a:lnSpc>
                <a:spcPct val="150000"/>
              </a:lnSpc>
            </a:pPr>
            <a:r>
              <a:rPr lang="pt-BR" sz="3600" spc="600" dirty="0">
                <a:solidFill>
                  <a:schemeClr val="bg1"/>
                </a:solidFill>
                <a:latin typeface="Calibri" panose="020F0502020204030204" pitchFamily="34" charset="0"/>
              </a:rPr>
              <a:t>SESSÃO 2</a:t>
            </a:r>
          </a:p>
          <a:p>
            <a:pPr algn="ctr"/>
            <a:endParaRPr lang="sv-SE" sz="1600" dirty="0">
              <a:solidFill>
                <a:schemeClr val="bg1"/>
              </a:solidFill>
              <a:latin typeface="Calibri" panose="020F0502020204030204" pitchFamily="34" charset="0"/>
            </a:endParaRPr>
          </a:p>
          <a:p>
            <a:pPr algn="ctr"/>
            <a:r>
              <a:rPr lang="pt-BR" sz="6000" b="0" i="0" u="none" strike="noStrike" cap="none" baseline="0" dirty="0">
                <a:solidFill>
                  <a:srgbClr val="FFFFFF"/>
                </a:solidFill>
                <a:effectLst/>
                <a:uFill>
                  <a:solidFill>
                    <a:prstClr val="black">
                      <a:alpha val="0"/>
                    </a:prstClr>
                  </a:solidFill>
                </a:uFill>
                <a:latin typeface="Calibri"/>
                <a:ea typeface="Calibri"/>
                <a:cs typeface="Calibri"/>
              </a:rPr>
              <a:t>Apresentando a </a:t>
            </a:r>
            <a:br>
              <a:rPr sz="6000" dirty="0"/>
            </a:br>
            <a:r>
              <a:rPr lang="pt-BR" sz="6000" b="0" i="0" u="none" strike="noStrike" cap="none" baseline="0" dirty="0">
                <a:solidFill>
                  <a:srgbClr val="FFFFFF"/>
                </a:solidFill>
                <a:effectLst/>
                <a:uFill>
                  <a:solidFill>
                    <a:prstClr val="black">
                      <a:alpha val="0"/>
                    </a:prstClr>
                  </a:solidFill>
                </a:uFill>
                <a:latin typeface="Calibri"/>
                <a:ea typeface="Calibri"/>
                <a:cs typeface="Calibri"/>
              </a:rPr>
              <a:t>liberdade de religião ou crença    </a:t>
            </a:r>
          </a:p>
          <a:p>
            <a:pPr algn="ctr"/>
            <a:endParaRPr lang="sv-SE" sz="6000" dirty="0">
              <a:solidFill>
                <a:schemeClr val="bg1"/>
              </a:solidFill>
              <a:latin typeface="Calibri" panose="020F0502020204030204" pitchFamily="34" charset="0"/>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432560"/>
          </a:xfrm>
          <a:prstGeom prst="rect">
            <a:avLst/>
          </a:prstGeom>
        </p:spPr>
        <p:txBody>
          <a:bodyPr wrap="square" lIns="91440" tIns="45720" rIns="91440" bIns="45720" anchor="t">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Pensar, acreditar, pertencer, praticar, </a:t>
            </a:r>
            <a:br>
              <a:rPr sz="4400" dirty="0"/>
            </a:br>
            <a:r>
              <a:rPr lang="pt-BR" sz="4400" b="1">
                <a:solidFill>
                  <a:srgbClr val="000000"/>
                </a:solidFill>
                <a:uFill>
                  <a:solidFill>
                    <a:prstClr val="black">
                      <a:alpha val="0"/>
                    </a:prstClr>
                  </a:solidFill>
                </a:uFill>
                <a:latin typeface="Calibri"/>
                <a:ea typeface="Calibri"/>
                <a:cs typeface="Calibri"/>
              </a:rPr>
              <a:t>questionar</a:t>
            </a:r>
            <a:r>
              <a:rPr lang="pt-BR" sz="4400" b="1" i="0" u="none" strike="noStrike" cap="none" baseline="0">
                <a:solidFill>
                  <a:srgbClr val="000000"/>
                </a:solidFill>
                <a:effectLst/>
                <a:uFill>
                  <a:solidFill>
                    <a:prstClr val="black">
                      <a:alpha val="0"/>
                    </a:prstClr>
                  </a:solidFill>
                </a:uFill>
                <a:latin typeface="Calibri"/>
                <a:ea typeface="Calibri"/>
                <a:cs typeface="Calibri"/>
              </a:rPr>
              <a:t>, mudar, recusar. </a:t>
            </a:r>
          </a:p>
        </p:txBody>
      </p:sp>
    </p:spTree>
    <p:extLst>
      <p:ext uri="{BB962C8B-B14F-4D97-AF65-F5344CB8AC3E}">
        <p14:creationId xmlns:p14="http://schemas.microsoft.com/office/powerpoint/2010/main" val="14164708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432560"/>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Liberdade de religião ou crença: </a:t>
            </a:r>
          </a:p>
          <a:p>
            <a:r>
              <a:rPr lang="pt-BR" sz="4400" b="1" i="0" u="none" strike="noStrike" cap="none" baseline="0" dirty="0">
                <a:solidFill>
                  <a:srgbClr val="000000"/>
                </a:solidFill>
                <a:effectLst/>
                <a:uFill>
                  <a:solidFill>
                    <a:prstClr val="black">
                      <a:alpha val="0"/>
                    </a:prstClr>
                  </a:solidFill>
                </a:uFill>
                <a:latin typeface="Calibri"/>
                <a:ea typeface="Calibri"/>
                <a:cs typeface="Calibri"/>
              </a:rPr>
              <a:t>Quem ou o que está protegido? </a:t>
            </a:r>
          </a:p>
        </p:txBody>
      </p:sp>
    </p:spTree>
    <p:extLst>
      <p:ext uri="{BB962C8B-B14F-4D97-AF65-F5344CB8AC3E}">
        <p14:creationId xmlns:p14="http://schemas.microsoft.com/office/powerpoint/2010/main" val="23076849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7824786" cy="1446550"/>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Necessidades humanas </a:t>
            </a:r>
            <a:br>
              <a:rPr lang="pt-BR" sz="4400" b="1" i="0" u="none" strike="noStrike" cap="none" baseline="0" dirty="0">
                <a:solidFill>
                  <a:srgbClr val="000000"/>
                </a:solidFill>
                <a:effectLst/>
                <a:uFill>
                  <a:solidFill>
                    <a:prstClr val="black">
                      <a:alpha val="0"/>
                    </a:prstClr>
                  </a:solidFill>
                </a:uFill>
                <a:latin typeface="Calibri"/>
                <a:ea typeface="Calibri"/>
                <a:cs typeface="Calibri"/>
              </a:rPr>
            </a:br>
            <a:r>
              <a:rPr lang="pt-BR" sz="4400" b="1" i="0" u="none" strike="noStrike" cap="none" baseline="0" dirty="0">
                <a:solidFill>
                  <a:srgbClr val="000000"/>
                </a:solidFill>
                <a:effectLst/>
                <a:uFill>
                  <a:solidFill>
                    <a:prstClr val="black">
                      <a:alpha val="0"/>
                    </a:prstClr>
                  </a:solidFill>
                </a:uFill>
                <a:latin typeface="Calibri"/>
                <a:ea typeface="Calibri"/>
                <a:cs typeface="Calibri"/>
              </a:rPr>
              <a:t>e direitos humanos </a:t>
            </a:r>
          </a:p>
        </p:txBody>
      </p:sp>
      <p:grpSp>
        <p:nvGrpSpPr>
          <p:cNvPr id="2" name="Grupp 1">
            <a:extLst>
              <a:ext uri="{FF2B5EF4-FFF2-40B4-BE49-F238E27FC236}">
                <a16:creationId xmlns:a16="http://schemas.microsoft.com/office/drawing/2014/main" id="{7C09C2DE-CB48-41BC-9079-128D1605AF9D}"/>
              </a:ext>
            </a:extLst>
          </p:cNvPr>
          <p:cNvGrpSpPr/>
          <p:nvPr/>
        </p:nvGrpSpPr>
        <p:grpSpPr>
          <a:xfrm>
            <a:off x="5719276" y="1600200"/>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143256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Pacto Internacional sobre </a:t>
            </a:r>
            <a:br>
              <a:rPr sz="4400"/>
            </a:br>
            <a:r>
              <a:rPr lang="pt-BR" sz="4400" b="1" i="0" u="none" strike="noStrike" cap="none" baseline="0">
                <a:solidFill>
                  <a:srgbClr val="000000"/>
                </a:solidFill>
                <a:effectLst/>
                <a:uFill>
                  <a:solidFill>
                    <a:prstClr val="black">
                      <a:alpha val="0"/>
                    </a:prstClr>
                  </a:solidFill>
                </a:uFill>
                <a:latin typeface="Calibri"/>
                <a:ea typeface="Calibri"/>
                <a:cs typeface="Calibri"/>
              </a:rPr>
              <a:t>Direitos Civis e Políticos </a:t>
            </a:r>
            <a:endParaRPr lang="sv-SE" sz="4400" b="1">
              <a:latin typeface="Calibri" panose="020F0502020204030204" pitchFamily="34" charset="0"/>
            </a:endParaRPr>
          </a:p>
        </p:txBody>
      </p:sp>
      <p:grpSp>
        <p:nvGrpSpPr>
          <p:cNvPr id="13" name="Grupp 12">
            <a:extLst>
              <a:ext uri="{FF2B5EF4-FFF2-40B4-BE49-F238E27FC236}">
                <a16:creationId xmlns:a16="http://schemas.microsoft.com/office/drawing/2014/main" id="{1C5538CF-AE71-414D-A79A-86EA41B82359}"/>
              </a:ext>
            </a:extLst>
          </p:cNvPr>
          <p:cNvGrpSpPr/>
          <p:nvPr/>
        </p:nvGrpSpPr>
        <p:grpSpPr>
          <a:xfrm>
            <a:off x="7624193" y="1320730"/>
            <a:ext cx="3422141" cy="4439534"/>
            <a:chOff x="7626745" y="1209233"/>
            <a:chExt cx="3422141" cy="4439534"/>
          </a:xfrm>
        </p:grpSpPr>
        <p:pic>
          <p:nvPicPr>
            <p:cNvPr id="5" name="Bildobjekt 4" descr="En bild som visar text&#10;&#10;Automatiskt genererad beskrivning">
              <a:extLst>
                <a:ext uri="{FF2B5EF4-FFF2-40B4-BE49-F238E27FC236}">
                  <a16:creationId xmlns:a16="http://schemas.microsoft.com/office/drawing/2014/main" id="{7A1F4ABB-B842-4EE5-B1C4-986E6E9CB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753">
              <a:off x="7626745" y="1209233"/>
              <a:ext cx="3422141" cy="4439534"/>
            </a:xfrm>
            <a:prstGeom prst="rect">
              <a:avLst/>
            </a:prstGeom>
          </p:spPr>
        </p:pic>
        <p:sp>
          <p:nvSpPr>
            <p:cNvPr id="6" name="textruta 5">
              <a:extLst>
                <a:ext uri="{FF2B5EF4-FFF2-40B4-BE49-F238E27FC236}">
                  <a16:creationId xmlns:a16="http://schemas.microsoft.com/office/drawing/2014/main" id="{5664D5D3-08CD-45C3-8DC6-B03AE30E4D95}"/>
                </a:ext>
              </a:extLst>
            </p:cNvPr>
            <p:cNvSpPr txBox="1"/>
            <p:nvPr/>
          </p:nvSpPr>
          <p:spPr>
            <a:xfrm rot="569321">
              <a:off x="8501653" y="2352002"/>
              <a:ext cx="1674946" cy="831190"/>
            </a:xfrm>
            <a:prstGeom prst="rect">
              <a:avLst/>
            </a:prstGeom>
            <a:noFill/>
          </p:spPr>
          <p:txBody>
            <a:bodyPr wrap="none" rtlCol="0">
              <a:spAutoFit/>
            </a:bodyPr>
            <a:lstStyle/>
            <a:p>
              <a:r>
                <a:rPr lang="pt-BR" sz="4800" b="1" i="0" u="none" strike="noStrike" cap="none" baseline="0">
                  <a:solidFill>
                    <a:srgbClr val="000000"/>
                  </a:solidFill>
                  <a:effectLst/>
                  <a:uFill>
                    <a:solidFill>
                      <a:prstClr val="black">
                        <a:alpha val="0"/>
                      </a:prstClr>
                    </a:solidFill>
                  </a:uFill>
                  <a:latin typeface="Calibri"/>
                  <a:ea typeface="Calibri"/>
                  <a:cs typeface="Calibri"/>
                </a:rPr>
                <a:t>ICCPR</a:t>
              </a:r>
            </a:p>
          </p:txBody>
        </p:sp>
        <p:pic>
          <p:nvPicPr>
            <p:cNvPr id="12" name="Bildobjekt 11">
              <a:extLst>
                <a:ext uri="{FF2B5EF4-FFF2-40B4-BE49-F238E27FC236}">
                  <a16:creationId xmlns:a16="http://schemas.microsoft.com/office/drawing/2014/main" id="{5D894729-A22B-48EC-89EA-7810CB9D1B45}"/>
                </a:ext>
              </a:extLst>
            </p:cNvPr>
            <p:cNvPicPr>
              <a:picLocks noChangeAspect="1"/>
            </p:cNvPicPr>
            <p:nvPr/>
          </p:nvPicPr>
          <p:blipFill>
            <a:blip r:embed="rId5"/>
            <a:stretch>
              <a:fillRect/>
            </a:stretch>
          </p:blipFill>
          <p:spPr>
            <a:xfrm rot="555583">
              <a:off x="9194115" y="1747740"/>
              <a:ext cx="579059" cy="471887"/>
            </a:xfrm>
            <a:prstGeom prst="rect">
              <a:avLst/>
            </a:prstGeom>
          </p:spPr>
        </p:pic>
      </p:grpSp>
    </p:spTree>
    <p:extLst>
      <p:ext uri="{BB962C8B-B14F-4D97-AF65-F5344CB8AC3E}">
        <p14:creationId xmlns:p14="http://schemas.microsoft.com/office/powerpoint/2010/main" val="3410148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295656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Todos devem ter o direito </a:t>
            </a:r>
            <a:br>
              <a:rPr sz="4400"/>
            </a:br>
            <a:r>
              <a:rPr lang="pt-BR" sz="4400" b="1" i="0" u="none" strike="noStrike" cap="none" baseline="0">
                <a:solidFill>
                  <a:srgbClr val="000000"/>
                </a:solidFill>
                <a:effectLst/>
                <a:uFill>
                  <a:solidFill>
                    <a:prstClr val="black">
                      <a:alpha val="0"/>
                    </a:prstClr>
                  </a:solidFill>
                </a:uFill>
                <a:latin typeface="Calibri"/>
                <a:ea typeface="Calibri"/>
                <a:cs typeface="Calibri"/>
              </a:rPr>
              <a:t>à liberdade de pensamento, </a:t>
            </a:r>
            <a:br>
              <a:rPr sz="4400"/>
            </a:br>
            <a:r>
              <a:rPr lang="pt-BR" sz="4400" b="1" i="0" u="none" strike="noStrike" cap="none" baseline="0">
                <a:solidFill>
                  <a:srgbClr val="000000"/>
                </a:solidFill>
                <a:effectLst/>
                <a:uFill>
                  <a:solidFill>
                    <a:prstClr val="black">
                      <a:alpha val="0"/>
                    </a:prstClr>
                  </a:solidFill>
                </a:uFill>
                <a:latin typeface="Calibri"/>
                <a:ea typeface="Calibri"/>
                <a:cs typeface="Calibri"/>
              </a:rPr>
              <a:t>consciência e religião.</a:t>
            </a:r>
            <a:endParaRPr lang="en-GB" sz="2800">
              <a:latin typeface="Calibri" panose="020F0502020204030204" pitchFamily="34" charset="0"/>
            </a:endParaRPr>
          </a:p>
          <a:p>
            <a:endParaRPr lang="en-GB" sz="2800">
              <a:latin typeface="Calibri" panose="020F0502020204030204" pitchFamily="34" charset="0"/>
            </a:endParaRPr>
          </a:p>
          <a:p>
            <a:r>
              <a:rPr lang="pt-BR" sz="2800" b="0" i="0" u="none" strike="noStrike" cap="none" baseline="0">
                <a:solidFill>
                  <a:srgbClr val="000000"/>
                </a:solidFill>
                <a:effectLst/>
                <a:uFill>
                  <a:solidFill>
                    <a:prstClr val="black">
                      <a:alpha val="0"/>
                    </a:prstClr>
                  </a:solidFill>
                </a:uFill>
                <a:latin typeface="Calibri"/>
                <a:ea typeface="Calibri"/>
                <a:cs typeface="Calibri"/>
              </a:rPr>
              <a:t>Artigo 18 </a:t>
            </a: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67595-3B1E-4B6F-9003-E84ECBD44292}"/>
              </a:ext>
            </a:extLst>
          </p:cNvPr>
          <p:cNvSpPr>
            <a:spLocks noGrp="1"/>
          </p:cNvSpPr>
          <p:nvPr>
            <p:ph type="title"/>
          </p:nvPr>
        </p:nvSpPr>
        <p:spPr/>
        <p:txBody>
          <a:bodyPr/>
          <a:lstStyle/>
          <a:p>
            <a:endParaRPr lang="en-GB"/>
          </a:p>
        </p:txBody>
      </p:sp>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4" name="Rektangel 3">
            <a:extLst>
              <a:ext uri="{FF2B5EF4-FFF2-40B4-BE49-F238E27FC236}">
                <a16:creationId xmlns:a16="http://schemas.microsoft.com/office/drawing/2014/main" id="{6CD08554-DC90-4B91-BC33-C3E7B4EF084A}"/>
              </a:ext>
            </a:extLst>
          </p:cNvPr>
          <p:cNvSpPr/>
          <p:nvPr/>
        </p:nvSpPr>
        <p:spPr>
          <a:xfrm>
            <a:off x="1145666" y="1320730"/>
            <a:ext cx="10338578" cy="762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Pensar</a:t>
            </a:r>
            <a:endParaRPr lang="sv-SE" sz="2800">
              <a:latin typeface="Calibri" panose="020F0502020204030204" pitchFamily="34" charset="0"/>
            </a:endParaRPr>
          </a:p>
        </p:txBody>
      </p:sp>
    </p:spTree>
    <p:extLst>
      <p:ext uri="{BB962C8B-B14F-4D97-AF65-F5344CB8AC3E}">
        <p14:creationId xmlns:p14="http://schemas.microsoft.com/office/powerpoint/2010/main" val="23759881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0" y="653466"/>
            <a:ext cx="12192000" cy="1310640"/>
          </a:xfrm>
          <a:prstGeom prst="rect">
            <a:avLst/>
          </a:prstGeom>
        </p:spPr>
        <p:txBody>
          <a:bodyPr wrap="square">
            <a:spAutoFit/>
          </a:bodyPr>
          <a:lstStyle/>
          <a:p>
            <a:pPr algn="ctr"/>
            <a:r>
              <a:rPr lang="pt-BR" sz="4000" b="1" i="0" u="none" strike="noStrike" cap="none" baseline="0">
                <a:solidFill>
                  <a:srgbClr val="574761"/>
                </a:solidFill>
                <a:effectLst/>
                <a:uFill>
                  <a:solidFill>
                    <a:prstClr val="black">
                      <a:alpha val="0"/>
                    </a:prstClr>
                  </a:solidFill>
                </a:uFill>
                <a:latin typeface="Comic Sans MS"/>
                <a:ea typeface="Comic Sans MS"/>
                <a:cs typeface="Comic Sans MS"/>
              </a:rPr>
              <a:t>As músicas da </a:t>
            </a:r>
          </a:p>
          <a:p>
            <a:pPr algn="ctr"/>
            <a:r>
              <a:rPr lang="pt-BR" sz="4000" b="1" i="0" u="none" strike="noStrike" cap="none" baseline="0">
                <a:solidFill>
                  <a:srgbClr val="574761"/>
                </a:solidFill>
                <a:effectLst/>
                <a:uFill>
                  <a:solidFill>
                    <a:prstClr val="black">
                      <a:alpha val="0"/>
                    </a:prstClr>
                  </a:solidFill>
                </a:uFill>
                <a:latin typeface="Comic Sans MS"/>
                <a:ea typeface="Comic Sans MS"/>
                <a:cs typeface="Comic Sans MS"/>
              </a:rPr>
              <a:t>flauta e do tambor </a:t>
            </a:r>
            <a:endParaRPr lang="sv-SE" sz="4000">
              <a:solidFill>
                <a:schemeClr val="accent6"/>
              </a:solidFill>
              <a:latin typeface="Comic Sans MS" panose="030F0902030302020204" pitchFamily="66" charset="0"/>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22814" y="6198534"/>
            <a:ext cx="1921164" cy="246278"/>
          </a:xfrm>
          <a:prstGeom prst="rect">
            <a:avLst/>
          </a:prstGeom>
          <a:noFill/>
        </p:spPr>
        <p:txBody>
          <a:bodyPr wrap="none" lIns="91440" tIns="45720" rIns="91440" bIns="45720" rtlCol="0" anchor="t">
            <a:spAutoFit/>
          </a:bodyPr>
          <a:lstStyle/>
          <a:p>
            <a:r>
              <a:rPr lang="pt-BR" sz="1000" b="0" i="0" u="none" strike="noStrike" cap="none" baseline="0">
                <a:solidFill>
                  <a:srgbClr val="574761"/>
                </a:solidFill>
                <a:effectLst/>
                <a:uFill>
                  <a:solidFill>
                    <a:prstClr val="black">
                      <a:alpha val="0"/>
                    </a:prstClr>
                  </a:solidFill>
                </a:uFill>
                <a:latin typeface="Comic Sans MS"/>
                <a:ea typeface="Comic Sans MS"/>
                <a:cs typeface="Comic Sans MS"/>
              </a:rPr>
              <a:t>Ilustrado por Toby Newsome</a:t>
            </a:r>
            <a:endParaRPr lang="en-GB" sz="1000">
              <a:solidFill>
                <a:schemeClr val="accent6"/>
              </a:solidFill>
              <a:latin typeface="Comic Sans MS"/>
              <a:cs typeface="Calibri"/>
            </a:endParaRPr>
          </a:p>
        </p:txBody>
      </p:sp>
    </p:spTree>
    <p:extLst>
      <p:ext uri="{BB962C8B-B14F-4D97-AF65-F5344CB8AC3E}">
        <p14:creationId xmlns:p14="http://schemas.microsoft.com/office/powerpoint/2010/main" val="11937063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40" y="568816"/>
            <a:ext cx="8332986" cy="5893200"/>
          </a:xfrm>
          <a:prstGeom prst="rect">
            <a:avLst/>
          </a:prstGeom>
        </p:spPr>
      </p:pic>
      <p:sp>
        <p:nvSpPr>
          <p:cNvPr id="4" name="Rektangel 3">
            <a:extLst>
              <a:ext uri="{FF2B5EF4-FFF2-40B4-BE49-F238E27FC236}">
                <a16:creationId xmlns:a16="http://schemas.microsoft.com/office/drawing/2014/main" id="{31455F57-A378-4F00-96DD-F174231F9CAA}"/>
              </a:ext>
            </a:extLst>
          </p:cNvPr>
          <p:cNvSpPr/>
          <p:nvPr/>
        </p:nvSpPr>
        <p:spPr>
          <a:xfrm>
            <a:off x="1145666" y="1320730"/>
            <a:ext cx="10338578" cy="762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Recusar</a:t>
            </a:r>
            <a:endParaRPr lang="sv-SE" sz="2800">
              <a:latin typeface="Calibri" panose="020F0502020204030204" pitchFamily="34" charset="0"/>
            </a:endParaRPr>
          </a:p>
        </p:txBody>
      </p:sp>
    </p:spTree>
    <p:extLst>
      <p:ext uri="{BB962C8B-B14F-4D97-AF65-F5344CB8AC3E}">
        <p14:creationId xmlns:p14="http://schemas.microsoft.com/office/powerpoint/2010/main" val="40948326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4BBD82-AACA-4D75-B60A-5A510D012A96}"/>
              </a:ext>
            </a:extLst>
          </p:cNvPr>
          <p:cNvSpPr>
            <a:spLocks noGrp="1"/>
          </p:cNvSpPr>
          <p:nvPr>
            <p:ph type="title"/>
          </p:nvPr>
        </p:nvSpPr>
        <p:spPr/>
        <p:txBody>
          <a:bodyPr/>
          <a:lstStyle/>
          <a:p>
            <a:endParaRPr lang="en-GB"/>
          </a:p>
        </p:txBody>
      </p:sp>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4" name="Rektangel 3">
            <a:extLst>
              <a:ext uri="{FF2B5EF4-FFF2-40B4-BE49-F238E27FC236}">
                <a16:creationId xmlns:a16="http://schemas.microsoft.com/office/drawing/2014/main" id="{D8A2A4CF-FAEC-404F-B5E3-A9DB0AE3C40A}"/>
              </a:ext>
            </a:extLst>
          </p:cNvPr>
          <p:cNvSpPr/>
          <p:nvPr/>
        </p:nvSpPr>
        <p:spPr>
          <a:xfrm>
            <a:off x="1145666" y="1320730"/>
            <a:ext cx="10338578" cy="143256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Acreditar </a:t>
            </a:r>
          </a:p>
          <a:p>
            <a:r>
              <a:rPr lang="pt-BR" sz="4400" b="1" i="0" u="none" strike="noStrike" cap="none" baseline="0">
                <a:solidFill>
                  <a:srgbClr val="000000"/>
                </a:solidFill>
                <a:effectLst/>
                <a:uFill>
                  <a:solidFill>
                    <a:prstClr val="black">
                      <a:alpha val="0"/>
                    </a:prstClr>
                  </a:solidFill>
                </a:uFill>
                <a:latin typeface="Calibri"/>
                <a:ea typeface="Calibri"/>
                <a:cs typeface="Calibri"/>
              </a:rPr>
              <a:t>e pertencer</a:t>
            </a:r>
            <a:endParaRPr lang="sv-SE" sz="2800">
              <a:latin typeface="Calibri" panose="020F0502020204030204" pitchFamily="34" charset="0"/>
            </a:endParaRPr>
          </a:p>
        </p:txBody>
      </p:sp>
    </p:spTree>
    <p:extLst>
      <p:ext uri="{BB962C8B-B14F-4D97-AF65-F5344CB8AC3E}">
        <p14:creationId xmlns:p14="http://schemas.microsoft.com/office/powerpoint/2010/main" val="1238191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1145666" y="1320730"/>
            <a:ext cx="10338578" cy="762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Mudar</a:t>
            </a:r>
            <a:endParaRPr lang="sv-SE" sz="2800">
              <a:latin typeface="Calibri" panose="020F0502020204030204" pitchFamily="34" charset="0"/>
            </a:endParaRP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5" y="1320730"/>
            <a:ext cx="11034585" cy="4278094"/>
          </a:xfrm>
          <a:prstGeom prst="rect">
            <a:avLst/>
          </a:prstGeom>
        </p:spPr>
        <p:txBody>
          <a:bodyPr wrap="square">
            <a:spAutoFit/>
          </a:bodyPr>
          <a:lstStyle/>
          <a:p>
            <a:r>
              <a:rPr lang="pt-BR" sz="2800" b="0" i="0" u="none" strike="noStrike" cap="none" baseline="0" dirty="0">
                <a:solidFill>
                  <a:srgbClr val="000000"/>
                </a:solidFill>
                <a:effectLst/>
                <a:uFill>
                  <a:solidFill>
                    <a:prstClr val="black">
                      <a:alpha val="0"/>
                    </a:prstClr>
                  </a:solidFill>
                </a:uFill>
                <a:latin typeface="Calibri"/>
                <a:ea typeface="Calibri"/>
                <a:cs typeface="Calibri"/>
              </a:rPr>
              <a:t>Artigo 18 do ICCPR </a:t>
            </a:r>
          </a:p>
          <a:p>
            <a:r>
              <a:rPr lang="pt-BR" sz="4200" b="1" i="0" u="none" strike="noStrike" cap="none" baseline="0" dirty="0">
                <a:solidFill>
                  <a:srgbClr val="000000"/>
                </a:solidFill>
                <a:effectLst/>
                <a:uFill>
                  <a:solidFill>
                    <a:prstClr val="black">
                      <a:alpha val="0"/>
                    </a:prstClr>
                  </a:solidFill>
                </a:uFill>
                <a:latin typeface="Calibri"/>
                <a:ea typeface="Calibri"/>
                <a:cs typeface="Calibri"/>
              </a:rPr>
              <a:t>Este direito deve incluir a liberdade de ter </a:t>
            </a:r>
            <a:br>
              <a:rPr sz="4200" dirty="0"/>
            </a:br>
            <a:r>
              <a:rPr lang="pt-BR" sz="4200" b="1" i="0" u="none" strike="noStrike" cap="none" spc="-20" dirty="0">
                <a:solidFill>
                  <a:srgbClr val="000000"/>
                </a:solidFill>
                <a:effectLst/>
                <a:uFill>
                  <a:solidFill>
                    <a:prstClr val="black">
                      <a:alpha val="0"/>
                    </a:prstClr>
                  </a:solidFill>
                </a:uFill>
                <a:latin typeface="Calibri"/>
                <a:ea typeface="Calibri"/>
                <a:cs typeface="Calibri"/>
              </a:rPr>
              <a:t>ou adotar uma religião ou crença de sua escolha </a:t>
            </a:r>
            <a:br>
              <a:rPr sz="4400" dirty="0"/>
            </a:br>
            <a:endParaRPr lang="en-GB" sz="4400" b="1" dirty="0">
              <a:latin typeface="Calibri" panose="020F0502020204030204" pitchFamily="34" charset="0"/>
            </a:endParaRPr>
          </a:p>
          <a:p>
            <a:r>
              <a:rPr lang="pt-BR" sz="2800" b="0" i="0" u="none" strike="noStrike" cap="none" baseline="0" dirty="0">
                <a:solidFill>
                  <a:srgbClr val="000000"/>
                </a:solidFill>
                <a:effectLst/>
                <a:uFill>
                  <a:solidFill>
                    <a:prstClr val="black">
                      <a:alpha val="0"/>
                    </a:prstClr>
                  </a:solidFill>
                </a:uFill>
                <a:latin typeface="Calibri"/>
                <a:ea typeface="Calibri"/>
                <a:cs typeface="Calibri"/>
              </a:rPr>
              <a:t>Artigo 18 da UDHR </a:t>
            </a:r>
          </a:p>
          <a:p>
            <a:r>
              <a:rPr lang="pt-BR" sz="4200" b="1" i="0" u="none" strike="noStrike" cap="none" baseline="0" dirty="0">
                <a:solidFill>
                  <a:srgbClr val="000000"/>
                </a:solidFill>
                <a:effectLst/>
                <a:uFill>
                  <a:solidFill>
                    <a:prstClr val="black">
                      <a:alpha val="0"/>
                    </a:prstClr>
                  </a:solidFill>
                </a:uFill>
                <a:latin typeface="Calibri"/>
                <a:ea typeface="Calibri"/>
                <a:cs typeface="Calibri"/>
              </a:rPr>
              <a:t>Este direito deve incluir a liberdade de ter </a:t>
            </a:r>
            <a:br>
              <a:rPr sz="4200" dirty="0"/>
            </a:br>
            <a:r>
              <a:rPr lang="pt-BR" sz="4200" b="1" i="0" u="none" strike="noStrike" cap="none" baseline="0" dirty="0">
                <a:solidFill>
                  <a:srgbClr val="000000"/>
                </a:solidFill>
                <a:effectLst/>
                <a:uFill>
                  <a:solidFill>
                    <a:prstClr val="black">
                      <a:alpha val="0"/>
                    </a:prstClr>
                  </a:solidFill>
                </a:uFill>
                <a:latin typeface="Calibri"/>
                <a:ea typeface="Calibri"/>
                <a:cs typeface="Calibri"/>
              </a:rPr>
              <a:t>ou adotar uma religião ou crença </a:t>
            </a:r>
            <a:endParaRPr lang="sv-SE" sz="4200" b="1" dirty="0">
              <a:latin typeface="Calibri" panose="020F0502020204030204" pitchFamily="34" charset="0"/>
            </a:endParaRPr>
          </a:p>
        </p:txBody>
      </p:sp>
    </p:spTree>
    <p:extLst>
      <p:ext uri="{BB962C8B-B14F-4D97-AF65-F5344CB8AC3E}">
        <p14:creationId xmlns:p14="http://schemas.microsoft.com/office/powerpoint/2010/main" val="2841908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62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Liberdades internas</a:t>
            </a:r>
            <a:endParaRPr lang="sv-SE" sz="4400" b="1">
              <a:latin typeface="Calibri" panose="020F0502020204030204" pitchFamily="34" charset="0"/>
            </a:endParaRP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a:blip r:embed="rId3">
            <a:extLst>
              <a:ext uri="{28A0092B-C50C-407E-A947-70E740481C1C}">
                <a14:useLocalDpi xmlns:a14="http://schemas.microsoft.com/office/drawing/2010/main" val="0"/>
              </a:ext>
            </a:extLst>
          </a:blip>
          <a:srcRect l="5510" t="1051" r="5808"/>
          <a:stretch>
            <a:fillRect/>
          </a:stretch>
        </p:blipFill>
        <p:spPr>
          <a:xfrm>
            <a:off x="3253341" y="568816"/>
            <a:ext cx="8332986" cy="5893200"/>
          </a:xfrm>
          <a:prstGeom prst="rect">
            <a:avLst/>
          </a:prstGeom>
        </p:spPr>
      </p:pic>
      <p:sp>
        <p:nvSpPr>
          <p:cNvPr id="3" name="Rektangel 2">
            <a:extLst>
              <a:ext uri="{FF2B5EF4-FFF2-40B4-BE49-F238E27FC236}">
                <a16:creationId xmlns:a16="http://schemas.microsoft.com/office/drawing/2014/main" id="{3C9FC373-8938-4268-A02F-5519DAAD9386}"/>
              </a:ext>
            </a:extLst>
          </p:cNvPr>
          <p:cNvSpPr/>
          <p:nvPr/>
        </p:nvSpPr>
        <p:spPr>
          <a:xfrm>
            <a:off x="1145666" y="1320730"/>
            <a:ext cx="10338578" cy="762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Prática</a:t>
            </a:r>
            <a:endParaRPr lang="sv-SE" sz="2800">
              <a:latin typeface="Calibri" panose="020F0502020204030204" pitchFamily="34" charset="0"/>
            </a:endParaRPr>
          </a:p>
        </p:txBody>
      </p:sp>
    </p:spTree>
    <p:extLst>
      <p:ext uri="{BB962C8B-B14F-4D97-AF65-F5344CB8AC3E}">
        <p14:creationId xmlns:p14="http://schemas.microsoft.com/office/powerpoint/2010/main" val="178335295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429768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Este direito incluirá a liberdade, individualmente ou em comunidade com outros, em público ou no privado, de manifestar sua religião ou crença em culto, observância, prática e ensino.</a:t>
            </a:r>
            <a:endParaRPr lang="en-GB" sz="4400">
              <a:latin typeface="Calibri" panose="020F0502020204030204" pitchFamily="34" charset="0"/>
            </a:endParaRPr>
          </a:p>
          <a:p>
            <a:endParaRPr lang="en-GB" sz="2800">
              <a:latin typeface="Calibri" panose="020F0502020204030204" pitchFamily="34" charset="0"/>
            </a:endParaRPr>
          </a:p>
          <a:p>
            <a:r>
              <a:rPr lang="pt-BR" sz="2800" b="0" i="0" u="none" strike="noStrike" cap="none" baseline="0">
                <a:solidFill>
                  <a:srgbClr val="000000"/>
                </a:solidFill>
                <a:effectLst/>
                <a:uFill>
                  <a:solidFill>
                    <a:prstClr val="black">
                      <a:alpha val="0"/>
                    </a:prstClr>
                  </a:solidFill>
                </a:uFill>
                <a:latin typeface="Calibri"/>
                <a:ea typeface="Calibri"/>
                <a:cs typeface="Calibri"/>
              </a:rPr>
              <a:t>Artigo 18 </a:t>
            </a:r>
          </a:p>
        </p:txBody>
      </p:sp>
    </p:spTree>
    <p:extLst>
      <p:ext uri="{BB962C8B-B14F-4D97-AF65-F5344CB8AC3E}">
        <p14:creationId xmlns:p14="http://schemas.microsoft.com/office/powerpoint/2010/main" val="16553850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9483" y="972924"/>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1432560"/>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Responsabilidades humanas </a:t>
            </a: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2286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Não é permitido </a:t>
            </a:r>
            <a:br>
              <a:rPr sz="4400"/>
            </a:br>
            <a:r>
              <a:rPr lang="pt-BR" sz="4400" b="1" i="0" u="none" strike="noStrike" cap="none" baseline="0">
                <a:solidFill>
                  <a:srgbClr val="000000"/>
                </a:solidFill>
                <a:effectLst/>
                <a:uFill>
                  <a:solidFill>
                    <a:prstClr val="black">
                      <a:alpha val="0"/>
                    </a:prstClr>
                  </a:solidFill>
                </a:uFill>
                <a:latin typeface="Calibri"/>
                <a:ea typeface="Calibri"/>
                <a:cs typeface="Calibri"/>
              </a:rPr>
              <a:t>coação.</a:t>
            </a:r>
          </a:p>
          <a:p>
            <a:endParaRPr lang="en-GB" sz="2800">
              <a:latin typeface="Calibri" panose="020F0502020204030204" pitchFamily="34" charset="0"/>
              <a:cs typeface="Calibri" panose="020F0502020204030204" pitchFamily="34" charset="0"/>
            </a:endParaRPr>
          </a:p>
          <a:p>
            <a:r>
              <a:rPr lang="pt-BR" sz="2800" b="0" i="0" u="none" strike="noStrike" cap="none" baseline="0">
                <a:solidFill>
                  <a:srgbClr val="000000"/>
                </a:solidFill>
                <a:effectLst/>
                <a:uFill>
                  <a:solidFill>
                    <a:prstClr val="black">
                      <a:alpha val="0"/>
                    </a:prstClr>
                  </a:solidFill>
                </a:uFill>
                <a:latin typeface="Calibri"/>
                <a:ea typeface="Calibri"/>
                <a:cs typeface="Calibri"/>
              </a:rPr>
              <a:t>Artigo 18 </a:t>
            </a:r>
            <a:r>
              <a:rPr lang="pt-BR" sz="2800" b="1"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5328000" cy="228600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Não é permitido </a:t>
            </a:r>
          </a:p>
          <a:p>
            <a:r>
              <a:rPr lang="pt-BR" sz="4400" b="1" i="0" u="none" strike="noStrike" cap="none" baseline="0">
                <a:solidFill>
                  <a:srgbClr val="000000"/>
                </a:solidFill>
                <a:effectLst/>
                <a:uFill>
                  <a:solidFill>
                    <a:prstClr val="black">
                      <a:alpha val="0"/>
                    </a:prstClr>
                  </a:solidFill>
                </a:uFill>
                <a:latin typeface="Calibri"/>
                <a:ea typeface="Calibri"/>
                <a:cs typeface="Calibri"/>
              </a:rPr>
              <a:t>discriminação. </a:t>
            </a:r>
            <a:endParaRPr lang="en-GB" sz="2800">
              <a:latin typeface="Calibri" panose="020F0502020204030204" pitchFamily="34" charset="0"/>
              <a:cs typeface="Calibri" panose="020F0502020204030204" pitchFamily="34" charset="0"/>
            </a:endParaRPr>
          </a:p>
          <a:p>
            <a:endParaRPr lang="en-GB" sz="2800">
              <a:latin typeface="Calibri" panose="020F0502020204030204" pitchFamily="34" charset="0"/>
              <a:cs typeface="Calibri" panose="020F0502020204030204" pitchFamily="34" charset="0"/>
            </a:endParaRPr>
          </a:p>
          <a:p>
            <a:r>
              <a:rPr lang="pt-BR" sz="2800" b="0" i="0" u="none" strike="noStrike" cap="none" baseline="0">
                <a:solidFill>
                  <a:srgbClr val="000000"/>
                </a:solidFill>
                <a:effectLst/>
                <a:uFill>
                  <a:solidFill>
                    <a:prstClr val="black">
                      <a:alpha val="0"/>
                    </a:prstClr>
                  </a:solidFill>
                </a:uFill>
                <a:latin typeface="Calibri"/>
                <a:ea typeface="Calibri"/>
                <a:cs typeface="Calibri"/>
              </a:rPr>
              <a:t>Artigo 2.º </a:t>
            </a:r>
            <a:r>
              <a:rPr lang="pt-BR" sz="2800" b="1"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987784" cy="3662541"/>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Ninguém pode usar um direito para destruir </a:t>
            </a:r>
            <a:r>
              <a:rPr lang="pt-BR" sz="4400" b="1" i="0" u="none" strike="noStrike" cap="none" baseline="0">
                <a:solidFill>
                  <a:srgbClr val="000000"/>
                </a:solidFill>
                <a:effectLst/>
                <a:uFill>
                  <a:solidFill>
                    <a:prstClr val="black">
                      <a:alpha val="0"/>
                    </a:prstClr>
                  </a:solidFill>
                </a:uFill>
                <a:latin typeface="Calibri"/>
                <a:ea typeface="Calibri"/>
                <a:cs typeface="Calibri"/>
              </a:rPr>
              <a:t>outros direitos </a:t>
            </a:r>
            <a:r>
              <a:rPr lang="pt-BR" sz="4400" b="1" i="0" u="none" strike="noStrike" cap="none" baseline="0" dirty="0">
                <a:solidFill>
                  <a:srgbClr val="000000"/>
                </a:solidFill>
                <a:effectLst/>
                <a:uFill>
                  <a:solidFill>
                    <a:prstClr val="black">
                      <a:alpha val="0"/>
                    </a:prstClr>
                  </a:solidFill>
                </a:uFill>
                <a:latin typeface="Calibri"/>
                <a:ea typeface="Calibri"/>
                <a:cs typeface="Calibri"/>
              </a:rPr>
              <a:t>humanos.</a:t>
            </a:r>
            <a:endParaRPr lang="sv-SE" sz="4400" b="1" dirty="0">
              <a:latin typeface="Calibri" panose="020F0502020204030204" pitchFamily="34" charset="0"/>
            </a:endParaRPr>
          </a:p>
          <a:p>
            <a:endParaRPr lang="en-GB" sz="2800" b="1" dirty="0">
              <a:latin typeface="Calibri" panose="020F0502020204030204" pitchFamily="34" charset="0"/>
            </a:endParaRPr>
          </a:p>
          <a:p>
            <a:r>
              <a:rPr lang="pt-BR" sz="2800" b="0" i="0" u="none" strike="noStrike" cap="none" baseline="0" dirty="0">
                <a:solidFill>
                  <a:srgbClr val="000000"/>
                </a:solidFill>
                <a:effectLst/>
                <a:uFill>
                  <a:solidFill>
                    <a:prstClr val="black">
                      <a:alpha val="0"/>
                    </a:prstClr>
                  </a:solidFill>
                </a:uFill>
                <a:latin typeface="Calibri"/>
                <a:ea typeface="Calibri"/>
                <a:cs typeface="Calibri"/>
              </a:rPr>
              <a:t>Artigo 5.º </a:t>
            </a: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479663" y="5295604"/>
            <a:ext cx="3857790" cy="769620"/>
          </a:xfrm>
          <a:prstGeom prst="rect">
            <a:avLst/>
          </a:prstGeom>
          <a:noFill/>
        </p:spPr>
        <p:txBody>
          <a:bodyPr wrap="none" rtlCol="0">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Sem limitações.</a:t>
            </a:r>
          </a:p>
        </p:txBody>
      </p:sp>
      <p:sp>
        <p:nvSpPr>
          <p:cNvPr id="8" name="textruta 7">
            <a:extLst>
              <a:ext uri="{FF2B5EF4-FFF2-40B4-BE49-F238E27FC236}">
                <a16:creationId xmlns:a16="http://schemas.microsoft.com/office/drawing/2014/main" id="{AA82FFB6-2FBF-491B-8E53-E193F0CBD1A2}"/>
              </a:ext>
            </a:extLst>
          </p:cNvPr>
          <p:cNvSpPr txBox="1"/>
          <p:nvPr/>
        </p:nvSpPr>
        <p:spPr>
          <a:xfrm>
            <a:off x="7269149" y="5295604"/>
            <a:ext cx="2932643" cy="769620"/>
          </a:xfrm>
          <a:prstGeom prst="rect">
            <a:avLst/>
          </a:prstGeom>
          <a:noFill/>
        </p:spPr>
        <p:txBody>
          <a:bodyPr wrap="none" rtlCol="0">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Limitações?</a:t>
            </a:r>
          </a:p>
        </p:txBody>
      </p:sp>
    </p:spTree>
    <p:extLst>
      <p:ext uri="{BB962C8B-B14F-4D97-AF65-F5344CB8AC3E}">
        <p14:creationId xmlns:p14="http://schemas.microsoft.com/office/powerpoint/2010/main" val="2927080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848486" y="1186915"/>
            <a:ext cx="10338578" cy="4278094"/>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As limitações devem ser: </a:t>
            </a:r>
            <a:endParaRPr lang="sv-SE" sz="4400" b="1" dirty="0">
              <a:latin typeface="Calibri" panose="020F0502020204030204" pitchFamily="34" charset="0"/>
            </a:endParaRPr>
          </a:p>
          <a:p>
            <a:pPr lvl="0"/>
            <a:endParaRPr lang="sv-SE" sz="3600" b="1" dirty="0">
              <a:latin typeface="Calibri" panose="020F0502020204030204" pitchFamily="34" charset="0"/>
            </a:endParaRPr>
          </a:p>
          <a:p>
            <a:pPr marL="742950" lvl="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Estabelecidas por lei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Proporcionais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Não discriminatórias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Necessárias para proteger a saúde pública, </a:t>
            </a:r>
            <a:br>
              <a:rPr sz="3200" dirty="0"/>
            </a:br>
            <a:r>
              <a:rPr lang="pt-BR" sz="3200" b="0" i="0" u="none" strike="noStrike" cap="none" baseline="0" dirty="0">
                <a:solidFill>
                  <a:srgbClr val="000000"/>
                </a:solidFill>
                <a:effectLst/>
                <a:uFill>
                  <a:solidFill>
                    <a:prstClr val="black">
                      <a:alpha val="0"/>
                    </a:prstClr>
                  </a:solidFill>
                </a:uFill>
                <a:latin typeface="Calibri"/>
                <a:ea typeface="Calibri"/>
                <a:cs typeface="Calibri"/>
              </a:rPr>
              <a:t>ordem pública, segurança pública, moral pública </a:t>
            </a:r>
            <a:br>
              <a:rPr sz="3200" dirty="0"/>
            </a:br>
            <a:r>
              <a:rPr lang="pt-BR" sz="3200" b="0" i="0" u="none" strike="noStrike" cap="none" baseline="0" dirty="0">
                <a:solidFill>
                  <a:srgbClr val="000000"/>
                </a:solidFill>
                <a:effectLst/>
                <a:uFill>
                  <a:solidFill>
                    <a:prstClr val="black">
                      <a:alpha val="0"/>
                    </a:prstClr>
                  </a:solidFill>
                </a:uFill>
                <a:latin typeface="Calibri"/>
                <a:ea typeface="Calibri"/>
                <a:cs typeface="Calibri"/>
              </a:rPr>
              <a:t>ou os direitos e liberdades de outras pessoas </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141266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320730"/>
            <a:ext cx="10338578" cy="1859280"/>
          </a:xfrm>
          <a:prstGeom prst="rect">
            <a:avLst/>
          </a:prstGeom>
        </p:spPr>
        <p:txBody>
          <a:bodyPr wrap="square">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Limitações legítimas </a:t>
            </a:r>
            <a:endParaRPr lang="en-GB" sz="2800">
              <a:latin typeface="Calibri" panose="020F0502020204030204" pitchFamily="34" charset="0"/>
              <a:cs typeface="Calibri" panose="020F0502020204030204" pitchFamily="34" charset="0"/>
            </a:endParaRPr>
          </a:p>
          <a:p>
            <a:endParaRPr lang="en-GB" sz="2800">
              <a:latin typeface="Calibri" panose="020F0502020204030204" pitchFamily="34" charset="0"/>
              <a:cs typeface="Calibri" panose="020F0502020204030204" pitchFamily="34" charset="0"/>
            </a:endParaRPr>
          </a:p>
          <a:p>
            <a:endParaRPr lang="sv-SE" sz="4400" b="1">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D6E3950-1C13-49B8-B200-7A959380BCB7}"/>
              </a:ext>
            </a:extLst>
          </p:cNvPr>
          <p:cNvSpPr/>
          <p:nvPr/>
        </p:nvSpPr>
        <p:spPr>
          <a:xfrm>
            <a:off x="914962" y="1186915"/>
            <a:ext cx="10338578" cy="4278094"/>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As limitações devem ser: </a:t>
            </a:r>
            <a:endParaRPr lang="sv-SE" sz="4400" b="1" dirty="0">
              <a:latin typeface="Calibri" panose="020F0502020204030204" pitchFamily="34" charset="0"/>
            </a:endParaRPr>
          </a:p>
          <a:p>
            <a:pPr lvl="0"/>
            <a:endParaRPr lang="sv-SE" sz="3600" b="1" dirty="0">
              <a:latin typeface="Calibri" panose="020F0502020204030204" pitchFamily="34" charset="0"/>
            </a:endParaRPr>
          </a:p>
          <a:p>
            <a:pPr marL="742950" lvl="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Estabelecidas por lei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Proporcionais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Não discriminatórias </a:t>
            </a:r>
            <a:endParaRPr lang="sv-SE" sz="3200" dirty="0">
              <a:latin typeface="Calibri" panose="020F0502020204030204" pitchFamily="34" charset="0"/>
            </a:endParaRPr>
          </a:p>
          <a:p>
            <a:pPr marL="742950" indent="-742950">
              <a:buFont typeface="+mj-lt"/>
              <a:buAutoNum type="arabicPeriod"/>
            </a:pPr>
            <a:r>
              <a:rPr lang="pt-BR" sz="3200" b="0" i="0" u="none" strike="noStrike" cap="none" baseline="0" dirty="0">
                <a:solidFill>
                  <a:srgbClr val="000000"/>
                </a:solidFill>
                <a:effectLst/>
                <a:uFill>
                  <a:solidFill>
                    <a:prstClr val="black">
                      <a:alpha val="0"/>
                    </a:prstClr>
                  </a:solidFill>
                </a:uFill>
                <a:latin typeface="Calibri"/>
                <a:ea typeface="Calibri"/>
                <a:cs typeface="Calibri"/>
              </a:rPr>
              <a:t>Necessárias para proteger a saúde pública, </a:t>
            </a:r>
            <a:br>
              <a:rPr sz="3200" dirty="0"/>
            </a:br>
            <a:r>
              <a:rPr lang="pt-BR" sz="3200" b="0" i="0" u="none" strike="noStrike" cap="none" baseline="0" dirty="0">
                <a:solidFill>
                  <a:srgbClr val="000000"/>
                </a:solidFill>
                <a:effectLst/>
                <a:uFill>
                  <a:solidFill>
                    <a:prstClr val="black">
                      <a:alpha val="0"/>
                    </a:prstClr>
                  </a:solidFill>
                </a:uFill>
                <a:latin typeface="Calibri"/>
                <a:ea typeface="Calibri"/>
                <a:cs typeface="Calibri"/>
              </a:rPr>
              <a:t>ordem pública, segurança pública, moral pública </a:t>
            </a:r>
            <a:br>
              <a:rPr sz="3200" dirty="0"/>
            </a:br>
            <a:r>
              <a:rPr lang="pt-BR" sz="3200" b="0" i="0" u="none" strike="noStrike" cap="none" baseline="0" dirty="0">
                <a:solidFill>
                  <a:srgbClr val="000000"/>
                </a:solidFill>
                <a:effectLst/>
                <a:uFill>
                  <a:solidFill>
                    <a:prstClr val="black">
                      <a:alpha val="0"/>
                    </a:prstClr>
                  </a:solidFill>
                </a:uFill>
                <a:latin typeface="Calibri"/>
                <a:ea typeface="Calibri"/>
                <a:cs typeface="Calibri"/>
              </a:rPr>
              <a:t>ou os direitos e liberdades de outras pessoas </a:t>
            </a:r>
          </a:p>
        </p:txBody>
      </p:sp>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469318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sv-SE"/>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10338578" cy="2773680"/>
          </a:xfrm>
          <a:prstGeom prst="rect">
            <a:avLst/>
          </a:prstGeom>
        </p:spPr>
        <p:txBody>
          <a:bodyPr wrap="square">
            <a:spAutoFit/>
          </a:bodyPr>
          <a:lstStyle/>
          <a:p>
            <a:r>
              <a:rPr lang="pt-BR" sz="3600" b="1" i="0" u="none" strike="noStrike" cap="none" baseline="0" dirty="0">
                <a:solidFill>
                  <a:srgbClr val="000000"/>
                </a:solidFill>
                <a:effectLst/>
                <a:uFill>
                  <a:solidFill>
                    <a:prstClr val="black">
                      <a:alpha val="0"/>
                    </a:prstClr>
                  </a:solidFill>
                </a:uFill>
                <a:latin typeface="Calibri"/>
                <a:ea typeface="Calibri"/>
                <a:cs typeface="Calibri"/>
              </a:rPr>
              <a:t>OBSERVAÇÃO: </a:t>
            </a:r>
            <a:r>
              <a:rPr lang="pt-BR" sz="4400" b="0" i="0" u="none" strike="noStrike" cap="none" baseline="0" dirty="0">
                <a:solidFill>
                  <a:srgbClr val="000000"/>
                </a:solidFill>
                <a:effectLst/>
                <a:uFill>
                  <a:solidFill>
                    <a:prstClr val="black">
                      <a:alpha val="0"/>
                    </a:prstClr>
                  </a:solidFill>
                </a:uFill>
                <a:latin typeface="Calibri"/>
                <a:ea typeface="Calibri"/>
                <a:cs typeface="Calibri"/>
              </a:rPr>
              <a:t>Você pode adicionar um </a:t>
            </a:r>
            <a:br>
              <a:rPr lang="pt-BR" sz="4400" b="0" i="0" u="none" strike="noStrike" cap="none" baseline="0" dirty="0">
                <a:solidFill>
                  <a:srgbClr val="000000"/>
                </a:solidFill>
                <a:effectLst/>
                <a:uFill>
                  <a:solidFill>
                    <a:prstClr val="black">
                      <a:alpha val="0"/>
                    </a:prstClr>
                  </a:solidFill>
                </a:uFill>
                <a:latin typeface="Calibri"/>
                <a:ea typeface="Calibri"/>
                <a:cs typeface="Calibri"/>
              </a:rPr>
            </a:br>
            <a:r>
              <a:rPr lang="pt-BR" sz="4400" b="0" i="0" u="none" strike="noStrike" cap="none" baseline="0" dirty="0">
                <a:solidFill>
                  <a:srgbClr val="000000"/>
                </a:solidFill>
                <a:effectLst/>
                <a:uFill>
                  <a:solidFill>
                    <a:prstClr val="black">
                      <a:alpha val="0"/>
                    </a:prstClr>
                  </a:solidFill>
                </a:uFill>
                <a:latin typeface="Calibri"/>
                <a:ea typeface="Calibri"/>
                <a:cs typeface="Calibri"/>
              </a:rPr>
              <a:t>ou mais slides aqui sobre o que a lei do </a:t>
            </a:r>
            <a:br>
              <a:rPr lang="pt-BR" sz="4400" b="0" i="0" u="none" strike="noStrike" cap="none" baseline="0" dirty="0">
                <a:solidFill>
                  <a:srgbClr val="000000"/>
                </a:solidFill>
                <a:effectLst/>
                <a:uFill>
                  <a:solidFill>
                    <a:prstClr val="black">
                      <a:alpha val="0"/>
                    </a:prstClr>
                  </a:solidFill>
                </a:uFill>
                <a:latin typeface="Calibri"/>
                <a:ea typeface="Calibri"/>
                <a:cs typeface="Calibri"/>
              </a:rPr>
            </a:br>
            <a:r>
              <a:rPr lang="pt-BR" sz="4400" b="0" i="0" u="none" strike="noStrike" cap="none" baseline="0" dirty="0">
                <a:solidFill>
                  <a:srgbClr val="000000"/>
                </a:solidFill>
                <a:effectLst/>
                <a:uFill>
                  <a:solidFill>
                    <a:prstClr val="black">
                      <a:alpha val="0"/>
                    </a:prstClr>
                  </a:solidFill>
                </a:uFill>
                <a:latin typeface="Calibri"/>
                <a:ea typeface="Calibri"/>
                <a:cs typeface="Calibri"/>
              </a:rPr>
              <a:t>seu país diz sobre a FORB.</a:t>
            </a:r>
            <a:endParaRPr lang="sv-SE" sz="4400" dirty="0">
              <a:latin typeface="Calibri" panose="020F0502020204030204" pitchFamily="34" charset="0"/>
            </a:endParaRPr>
          </a:p>
          <a:p>
            <a:endParaRPr lang="sv-SE" sz="4400" b="1" dirty="0">
              <a:latin typeface="Calibri" panose="020F0502020204030204" pitchFamily="34" charset="0"/>
            </a:endParaRPr>
          </a:p>
        </p:txBody>
      </p:sp>
    </p:spTree>
    <p:extLst>
      <p:ext uri="{BB962C8B-B14F-4D97-AF65-F5344CB8AC3E}">
        <p14:creationId xmlns:p14="http://schemas.microsoft.com/office/powerpoint/2010/main" val="354891547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615954" y="5320295"/>
            <a:ext cx="2483058"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Robbi</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Akbari</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Kamaruddin</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Tetra Images, LLC/Alamy Stock Photo</a:t>
            </a:r>
            <a:endParaRPr lang="sv-SE" sz="800">
              <a:solidFill>
                <a:schemeClr val="tx1">
                  <a:lumMod val="65000"/>
                  <a:lumOff val="35000"/>
                </a:schemeClr>
              </a:solidFill>
            </a:endParaRP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a:blip r:embed="rId3">
            <a:extLst>
              <a:ext uri="{28A0092B-C50C-407E-A947-70E740481C1C}">
                <a14:useLocalDpi xmlns:a14="http://schemas.microsoft.com/office/drawing/2010/main" val="0"/>
              </a:ext>
            </a:extLst>
          </a:blip>
          <a:srcRect l="1070" r="1070"/>
          <a:stretch>
            <a:fillRect/>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49723"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Simon Rawles/Alamy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18231552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Rafael Ben Ari/Alamy Stock Photo</a:t>
            </a:r>
            <a:endParaRPr lang="sv-SE" sz="800">
              <a:solidFill>
                <a:schemeClr val="tx1">
                  <a:lumMod val="65000"/>
                  <a:lumOff val="35000"/>
                </a:schemeClr>
              </a:solidFill>
            </a:endParaRP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Gregory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Wrona</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endParaRP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615954" y="5320295"/>
            <a:ext cx="2483058" cy="21544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Jeffrey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Isaaz</a:t>
            </a:r>
            <a:r>
              <a:rPr lang="pt-BR" sz="800" b="0" i="0" u="none" strike="noStrike" cap="none" baseline="0" dirty="0">
                <a:solidFill>
                  <a:srgbClr val="595959"/>
                </a:solidFill>
                <a:effectLst/>
                <a:uFill>
                  <a:solidFill>
                    <a:prstClr val="black">
                      <a:alpha val="0"/>
                    </a:prstClr>
                  </a:solidFill>
                </a:uFill>
                <a:latin typeface="Calibri"/>
                <a:ea typeface="Calibri"/>
                <a:cs typeface="Calibri"/>
              </a:rPr>
              <a:t> Greenberg/</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endParaRP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3190" y="5258739"/>
            <a:ext cx="2483058" cy="33855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Sergi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Reboredo</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5092" y="5258739"/>
            <a:ext cx="2483058" cy="33855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Agefotostock</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a:blip r:embed="rId3">
            <a:extLst>
              <a:ext uri="{28A0092B-C50C-407E-A947-70E740481C1C}">
                <a14:useLocalDpi xmlns:a14="http://schemas.microsoft.com/office/drawing/2010/main" val="0"/>
              </a:ext>
            </a:extLst>
          </a:blip>
          <a:srcRect b="1347"/>
          <a:stretch>
            <a:fillRect/>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4073" y="5258739"/>
            <a:ext cx="2483058" cy="33855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Dieddin</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Alsoub</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spTree>
    <p:extLst>
      <p:ext uri="{BB962C8B-B14F-4D97-AF65-F5344CB8AC3E}">
        <p14:creationId xmlns:p14="http://schemas.microsoft.com/office/powerpoint/2010/main" val="412516041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7296"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Skynesher/Istock</a:t>
            </a:r>
            <a:endParaRPr lang="sv-SE" sz="800">
              <a:solidFill>
                <a:schemeClr val="tx1">
                  <a:lumMod val="65000"/>
                  <a:lumOff val="35000"/>
                </a:schemeClr>
              </a:solidFill>
            </a:endParaRP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a:blip r:embed="rId4">
            <a:extLst>
              <a:ext uri="{28A0092B-C50C-407E-A947-70E740481C1C}">
                <a14:useLocalDpi xmlns:a14="http://schemas.microsoft.com/office/drawing/2010/main" val="0"/>
              </a:ext>
            </a:extLst>
          </a:blip>
          <a:srcRect t="1" b="-1364"/>
          <a:stretch>
            <a:fillRect/>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440411" y="5084834"/>
            <a:ext cx="2834145" cy="335280"/>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Angela</a:t>
            </a:r>
            <a:r>
              <a:rPr lang="pt-BR" sz="800" b="0" i="0" u="none" strike="noStrike" cap="none" baseline="0" dirty="0">
                <a:solidFill>
                  <a:srgbClr val="595959"/>
                </a:solidFill>
                <a:effectLst/>
                <a:uFill>
                  <a:solidFill>
                    <a:prstClr val="black">
                      <a:alpha val="0"/>
                    </a:prstClr>
                  </a:solidFill>
                </a:uFill>
                <a:latin typeface="Calibri"/>
                <a:ea typeface="Calibri"/>
                <a:cs typeface="Calibri"/>
              </a:rPr>
              <a:t> Hampton Picture Library/</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a:blip r:embed="rId4">
            <a:extLst>
              <a:ext uri="{28A0092B-C50C-407E-A947-70E740481C1C}">
                <a14:useLocalDpi xmlns:a14="http://schemas.microsoft.com/office/drawing/2010/main" val="0"/>
              </a:ext>
            </a:extLst>
          </a:blip>
          <a:srcRect l="-1437" t="1358" r="378" b="-1358"/>
          <a:stretch>
            <a:fillRect/>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2030" y="5258739"/>
            <a:ext cx="2483058" cy="33855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Dinodia</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Photos</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a:blip r:embed="rId3">
            <a:extLst>
              <a:ext uri="{28A0092B-C50C-407E-A947-70E740481C1C}">
                <a14:useLocalDpi xmlns:a14="http://schemas.microsoft.com/office/drawing/2010/main" val="0"/>
              </a:ext>
            </a:extLst>
          </a:blip>
          <a:srcRect l="1584" r="1441"/>
          <a:stretch>
            <a:fillRect/>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615954" y="5260377"/>
            <a:ext cx="2483058" cy="335280"/>
          </a:xfrm>
          <a:prstGeom prst="rect">
            <a:avLst/>
          </a:prstGeom>
        </p:spPr>
        <p:txBody>
          <a:bodyPr wrap="square" lIns="91440" tIns="45720" rIns="91440" bIns="45720" anchor="t">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SOPA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Images</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Limited</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4994" y="5258739"/>
            <a:ext cx="2483058" cy="338554"/>
          </a:xfrm>
          <a:prstGeom prst="rect">
            <a:avLst/>
          </a:prstGeom>
        </p:spPr>
        <p:txBody>
          <a:bodyPr wrap="square">
            <a:spAutoFit/>
          </a:body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Friedrich Stark/</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latin typeface="Calibri" panose="020F0502020204030204" pitchFamily="34" charset="0"/>
            </a:endParaRPr>
          </a:p>
          <a:p>
            <a:endParaRPr lang="sv-SE" sz="800" dirty="0">
              <a:solidFill>
                <a:schemeClr val="tx1">
                  <a:lumMod val="65000"/>
                  <a:lumOff val="35000"/>
                </a:schemeClr>
              </a:solidFill>
            </a:endParaRP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4994" y="5321336"/>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Simon Mayer</a:t>
            </a:r>
            <a:endParaRPr lang="sv-SE" sz="800">
              <a:solidFill>
                <a:schemeClr val="tx1">
                  <a:lumMod val="65000"/>
                  <a:lumOff val="35000"/>
                </a:schemeClr>
              </a:solidFill>
            </a:endParaRP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a:blip r:embed="rId4">
            <a:extLst>
              <a:ext uri="{28A0092B-C50C-407E-A947-70E740481C1C}">
                <a14:useLocalDpi xmlns:a14="http://schemas.microsoft.com/office/drawing/2010/main" val="0"/>
              </a:ext>
            </a:extLst>
          </a:blip>
          <a:srcRect l="1548" r="8019"/>
          <a:stretch>
            <a:fillRect/>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7694" y="5321337"/>
            <a:ext cx="2483058" cy="213360"/>
          </a:xfrm>
          <a:prstGeom prst="rect">
            <a:avLst/>
          </a:prstGeom>
        </p:spPr>
        <p:txBody>
          <a:bodyPr wrap="square">
            <a:spAutoFit/>
          </a:body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Agencja Fotograficzna Caro/Alamy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273277191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777170"/>
            <a:ext cx="12192000" cy="3108960"/>
          </a:xfrm>
          <a:prstGeom prst="rect">
            <a:avLst/>
          </a:prstGeom>
          <a:noFill/>
        </p:spPr>
        <p:txBody>
          <a:bodyPr wrap="square" rtlCol="0">
            <a:spAutoFit/>
          </a:bodyPr>
          <a:lstStyle/>
          <a:p>
            <a:pPr algn="ctr">
              <a:lnSpc>
                <a:spcPct val="150000"/>
              </a:lnSpc>
            </a:pPr>
            <a:endParaRPr lang="sv-SE" sz="3600" spc="600">
              <a:solidFill>
                <a:schemeClr val="bg1"/>
              </a:solidFill>
              <a:latin typeface="Calibri" panose="020F0502020204030204" pitchFamily="34" charset="0"/>
            </a:endParaRPr>
          </a:p>
          <a:p>
            <a:pPr algn="ctr"/>
            <a:r>
              <a:rPr lang="pt-BR" sz="4400" b="1" i="0" u="none" strike="noStrike" cap="none" baseline="0">
                <a:solidFill>
                  <a:srgbClr val="FFFFFF"/>
                </a:solidFill>
                <a:effectLst/>
                <a:uFill>
                  <a:solidFill>
                    <a:prstClr val="black">
                      <a:alpha val="0"/>
                    </a:prstClr>
                  </a:solidFill>
                </a:uFill>
                <a:latin typeface="Calibri"/>
                <a:ea typeface="Calibri"/>
                <a:cs typeface="Calibri"/>
              </a:rPr>
              <a:t>Muito bem e boas-vindas de volta!</a:t>
            </a:r>
          </a:p>
          <a:p>
            <a:pPr algn="ctr"/>
            <a:endParaRPr lang="en-GB" sz="2800">
              <a:solidFill>
                <a:schemeClr val="bg1"/>
              </a:solidFill>
              <a:latin typeface="Calibri" panose="020F0502020204030204" pitchFamily="34" charset="0"/>
            </a:endParaRPr>
          </a:p>
          <a:p>
            <a:pPr algn="ctr"/>
            <a:r>
              <a:rPr lang="pt-BR" sz="3600" b="0" i="0" u="none" strike="noStrike" cap="none" baseline="0">
                <a:solidFill>
                  <a:srgbClr val="FFFFFF"/>
                </a:solidFill>
                <a:effectLst/>
                <a:uFill>
                  <a:solidFill>
                    <a:prstClr val="black">
                      <a:alpha val="0"/>
                    </a:prstClr>
                  </a:solidFill>
                </a:uFill>
                <a:latin typeface="Calibri"/>
                <a:ea typeface="Calibri"/>
                <a:cs typeface="Calibri"/>
              </a:rPr>
              <a:t>Próxima sessão: </a:t>
            </a:r>
            <a:br>
              <a:rPr sz="3600"/>
            </a:br>
            <a:r>
              <a:rPr lang="pt-BR" sz="3600" b="0" i="0" u="none" strike="noStrike" cap="none" baseline="0">
                <a:solidFill>
                  <a:srgbClr val="FFFFFF"/>
                </a:solidFill>
                <a:effectLst/>
                <a:uFill>
                  <a:solidFill>
                    <a:prstClr val="black">
                      <a:alpha val="0"/>
                    </a:prstClr>
                  </a:solidFill>
                </a:uFill>
                <a:latin typeface="Calibri"/>
                <a:ea typeface="Calibri"/>
                <a:cs typeface="Calibri"/>
              </a:rPr>
              <a:t>Nossas diversas identidades   </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DA09106E-B516-6347-A5FB-6B98A7382435}"/>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BF396487-18CA-5D49-99E0-F1C3203E8E19}"/>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Props1.xml><?xml version="1.0" encoding="utf-8"?>
<ds:datastoreItem xmlns:ds="http://schemas.openxmlformats.org/officeDocument/2006/customXml" ds:itemID="{92CF02A3-275C-441A-8FFA-0A6BFCC23A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3.xml><?xml version="1.0" encoding="utf-8"?>
<ds:datastoreItem xmlns:ds="http://schemas.openxmlformats.org/officeDocument/2006/customXml" ds:itemID="{6C759612-FB27-4A08-A657-FD317E5BFB2E}">
  <ds:schemaRefs>
    <ds:schemaRef ds:uri="http://schemas.microsoft.com/office/infopath/2007/PartnerControls"/>
    <ds:schemaRef ds:uri="http://purl.org/dc/dcmitype/"/>
    <ds:schemaRef ds:uri="007ce96f-f6e4-41e9-bbc1-3453ece26c5d"/>
    <ds:schemaRef ds:uri="27879760-8d42-4139-817b-a85748325e78"/>
    <ds:schemaRef ds:uri="http://schemas.microsoft.com/office/2006/documentManagement/types"/>
    <ds:schemaRef ds:uri="http://purl.org/dc/terms/"/>
    <ds:schemaRef ds:uri="http://schemas.microsoft.com/office/2006/metadata/properties"/>
    <ds:schemaRef ds:uri="http://www.w3.org/XML/1998/namespace"/>
    <ds:schemaRef ds:uri="http://purl.org/dc/elements/1.1/"/>
    <ds:schemaRef ds:uri="http://schemas.openxmlformats.org/package/2006/metadata/core-properties"/>
    <ds:schemaRef ds:uri="22fecd5d-df39-456e-b4cb-878c351283d5"/>
    <ds:schemaRef ds:uri="6542285b-0a69-4616-8a34-3bdbf91ac2f1"/>
  </ds:schemaRefs>
</ds:datastoreItem>
</file>

<file path=docProps/app.xml><?xml version="1.0" encoding="utf-8"?>
<Properties xmlns="http://schemas.openxmlformats.org/officeDocument/2006/extended-properties" xmlns:vt="http://schemas.openxmlformats.org/officeDocument/2006/docPropsVTypes">
  <Template>Anpassad formgivning</Template>
  <TotalTime>3303</TotalTime>
  <Words>5186</Words>
  <Application>Microsoft Office PowerPoint</Application>
  <PresentationFormat>Bredbild</PresentationFormat>
  <Paragraphs>517</Paragraphs>
  <Slides>64</Slides>
  <Notes>64</Notes>
  <HiddenSlides>0</HiddenSlides>
  <MMClips>0</MMClips>
  <ScaleCrop>false</ScaleCrop>
  <HeadingPairs>
    <vt:vector size="6" baseType="variant">
      <vt:variant>
        <vt:lpstr>Använt teckensnitt</vt:lpstr>
      </vt:variant>
      <vt:variant>
        <vt:i4>4</vt:i4>
      </vt:variant>
      <vt:variant>
        <vt:lpstr>Tema</vt:lpstr>
      </vt:variant>
      <vt:variant>
        <vt:i4>7</vt:i4>
      </vt:variant>
      <vt:variant>
        <vt:lpstr>Bildrubriker</vt:lpstr>
      </vt:variant>
      <vt:variant>
        <vt:i4>64</vt:i4>
      </vt:variant>
    </vt:vector>
  </HeadingPairs>
  <TitlesOfParts>
    <vt:vector size="75" baseType="lpstr">
      <vt:lpstr>Arial</vt:lpstr>
      <vt:lpstr>Calibri</vt:lpstr>
      <vt:lpstr>Calibri Light</vt:lpstr>
      <vt:lpstr>Comic Sans MS</vt:lpstr>
      <vt:lpstr>Anpassad formgivning</vt:lpstr>
      <vt:lpstr>1_Anpassad formgivning</vt:lpstr>
      <vt:lpstr>1_FORBTema2</vt:lpstr>
      <vt:lpstr>FORBTema2</vt:lpstr>
      <vt:lpstr>2_FORBTema2</vt:lpstr>
      <vt:lpstr>3_FORBTema2</vt:lpstr>
      <vt:lpstr>4_FORBTema2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Victoria Pfeiffer</cp:lastModifiedBy>
  <cp:revision>262</cp:revision>
  <cp:lastPrinted>2021-08-04T08:34:12Z</cp:lastPrinted>
  <dcterms:created xsi:type="dcterms:W3CDTF">2021-06-22T13:00:12Z</dcterms:created>
  <dcterms:modified xsi:type="dcterms:W3CDTF">2025-11-18T07:51:10Z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