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22"/>
  </p:notesMasterIdLst>
  <p:handoutMasterIdLst>
    <p:handoutMasterId r:id="rId23"/>
  </p:handoutMasterIdLst>
  <p:sldIdLst>
    <p:sldId id="371" r:id="rId9"/>
    <p:sldId id="373" r:id="rId10"/>
    <p:sldId id="353" r:id="rId11"/>
    <p:sldId id="370" r:id="rId12"/>
    <p:sldId id="372" r:id="rId13"/>
    <p:sldId id="395" r:id="rId14"/>
    <p:sldId id="396" r:id="rId15"/>
    <p:sldId id="397" r:id="rId16"/>
    <p:sldId id="399" r:id="rId17"/>
    <p:sldId id="400" r:id="rId18"/>
    <p:sldId id="401" r:id="rId19"/>
    <p:sldId id="402" r:id="rId20"/>
    <p:sldId id="4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cmAuthor id="3" name="Viktoria Myrén" initials="VM [3]" lastIdx="1" clrIdx="2"/>
  <p:cmAuthor id="10" name="Katherine Cash" initials="KC" lastIdx="14" clrIdx="9"/>
  <p:cmAuthor id="4" name="Viktoria Myrén" initials="VM [4]" lastIdx="1" clrIdx="3"/>
  <p:cmAuthor id="11" name="Katherine Cash" initials="KC [2]" lastIdx="7" clrIdx="10"/>
  <p:cmAuthor id="5" name="Viktoria Myrén" initials="VM [5]" lastIdx="1" clrIdx="4"/>
  <p:cmAuthor id="12" name="Eva-Marie Wadman" initials="EMW" lastIdx="2" clrIdx="11"/>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0DF"/>
    <a:srgbClr val="F4E4D1"/>
    <a:srgbClr val="D4C2CA"/>
    <a:srgbClr val="86A2AB"/>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7B130-6D90-4A28-A36C-0BE189992F96}" v="13" dt="2026-03-24T17:23:21.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p:restoredTop sz="51453" autoAdjust="0"/>
  </p:normalViewPr>
  <p:slideViewPr>
    <p:cSldViewPr snapToGrid="0">
      <p:cViewPr varScale="1">
        <p:scale>
          <a:sx n="56" d="100"/>
          <a:sy n="56" d="100"/>
        </p:scale>
        <p:origin x="204" y="7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f7797b46-2b2d-4b8f-b225-8c373fe2af75" providerId="ADAL" clId="{620896B1-9DE5-48D1-B7C1-6D1366980998}"/>
    <pc:docChg chg="undo custSel modSld">
      <pc:chgData name="Katherine Cash" userId="f7797b46-2b2d-4b8f-b225-8c373fe2af75" providerId="ADAL" clId="{620896B1-9DE5-48D1-B7C1-6D1366980998}" dt="2026-03-24T17:23:30.671" v="81" actId="790"/>
      <pc:docMkLst>
        <pc:docMk/>
      </pc:docMkLst>
      <pc:sldChg chg="modSp mod modNotesTx">
        <pc:chgData name="Katherine Cash" userId="f7797b46-2b2d-4b8f-b225-8c373fe2af75" providerId="ADAL" clId="{620896B1-9DE5-48D1-B7C1-6D1366980998}" dt="2026-03-24T17:17:47.324" v="15" actId="790"/>
        <pc:sldMkLst>
          <pc:docMk/>
          <pc:sldMk cId="523184214" sldId="353"/>
        </pc:sldMkLst>
        <pc:spChg chg="mod">
          <ac:chgData name="Katherine Cash" userId="f7797b46-2b2d-4b8f-b225-8c373fe2af75" providerId="ADAL" clId="{620896B1-9DE5-48D1-B7C1-6D1366980998}" dt="2026-03-24T17:17:29.239" v="14" actId="790"/>
          <ac:spMkLst>
            <pc:docMk/>
            <pc:sldMk cId="523184214" sldId="353"/>
            <ac:spMk id="14" creationId="{08A1A977-5982-4EFF-B2B3-4A35BC5B6621}"/>
          </ac:spMkLst>
        </pc:spChg>
      </pc:sldChg>
      <pc:sldChg chg="modSp mod modNotesTx">
        <pc:chgData name="Katherine Cash" userId="f7797b46-2b2d-4b8f-b225-8c373fe2af75" providerId="ADAL" clId="{620896B1-9DE5-48D1-B7C1-6D1366980998}" dt="2026-03-24T17:19:16.472" v="22" actId="790"/>
        <pc:sldMkLst>
          <pc:docMk/>
          <pc:sldMk cId="1193706311" sldId="370"/>
        </pc:sldMkLst>
        <pc:spChg chg="mod">
          <ac:chgData name="Katherine Cash" userId="f7797b46-2b2d-4b8f-b225-8c373fe2af75" providerId="ADAL" clId="{620896B1-9DE5-48D1-B7C1-6D1366980998}" dt="2026-03-24T17:17:29.239" v="14" actId="790"/>
          <ac:spMkLst>
            <pc:docMk/>
            <pc:sldMk cId="1193706311" sldId="370"/>
            <ac:spMk id="7" creationId="{99545827-3704-1B48-9FBF-4141E294D2C0}"/>
          </ac:spMkLst>
        </pc:spChg>
      </pc:sldChg>
      <pc:sldChg chg="modSp mod">
        <pc:chgData name="Katherine Cash" userId="f7797b46-2b2d-4b8f-b225-8c373fe2af75" providerId="ADAL" clId="{620896B1-9DE5-48D1-B7C1-6D1366980998}" dt="2026-03-24T17:17:29.239" v="14" actId="790"/>
        <pc:sldMkLst>
          <pc:docMk/>
          <pc:sldMk cId="1723071046" sldId="371"/>
        </pc:sldMkLst>
        <pc:spChg chg="mod">
          <ac:chgData name="Katherine Cash" userId="f7797b46-2b2d-4b8f-b225-8c373fe2af75" providerId="ADAL" clId="{620896B1-9DE5-48D1-B7C1-6D1366980998}" dt="2026-03-24T17:17:29.239" v="14" actId="790"/>
          <ac:spMkLst>
            <pc:docMk/>
            <pc:sldMk cId="1723071046" sldId="371"/>
            <ac:spMk id="7" creationId="{99545827-3704-1B48-9FBF-4141E294D2C0}"/>
          </ac:spMkLst>
        </pc:spChg>
        <pc:spChg chg="mod">
          <ac:chgData name="Katherine Cash" userId="f7797b46-2b2d-4b8f-b225-8c373fe2af75" providerId="ADAL" clId="{620896B1-9DE5-48D1-B7C1-6D1366980998}" dt="2026-03-24T17:17:29.239" v="14" actId="790"/>
          <ac:spMkLst>
            <pc:docMk/>
            <pc:sldMk cId="1723071046" sldId="371"/>
            <ac:spMk id="9" creationId="{808E570A-7427-4C4A-9DD1-6CD9762269B5}"/>
          </ac:spMkLst>
        </pc:spChg>
      </pc:sldChg>
      <pc:sldChg chg="modSp mod modNotesTx">
        <pc:chgData name="Katherine Cash" userId="f7797b46-2b2d-4b8f-b225-8c373fe2af75" providerId="ADAL" clId="{620896B1-9DE5-48D1-B7C1-6D1366980998}" dt="2026-03-24T17:19:08.086" v="21" actId="790"/>
        <pc:sldMkLst>
          <pc:docMk/>
          <pc:sldMk cId="188278840" sldId="372"/>
        </pc:sldMkLst>
        <pc:spChg chg="mod">
          <ac:chgData name="Katherine Cash" userId="f7797b46-2b2d-4b8f-b225-8c373fe2af75" providerId="ADAL" clId="{620896B1-9DE5-48D1-B7C1-6D1366980998}" dt="2026-03-24T17:17:29.239" v="14" actId="790"/>
          <ac:spMkLst>
            <pc:docMk/>
            <pc:sldMk cId="188278840" sldId="372"/>
            <ac:spMk id="7" creationId="{99545827-3704-1B48-9FBF-4141E294D2C0}"/>
          </ac:spMkLst>
        </pc:spChg>
      </pc:sldChg>
      <pc:sldChg chg="modSp mod modNotesTx">
        <pc:chgData name="Katherine Cash" userId="f7797b46-2b2d-4b8f-b225-8c373fe2af75" providerId="ADAL" clId="{620896B1-9DE5-48D1-B7C1-6D1366980998}" dt="2026-03-24T17:17:29.239" v="14" actId="790"/>
        <pc:sldMkLst>
          <pc:docMk/>
          <pc:sldMk cId="1669646669" sldId="373"/>
        </pc:sldMkLst>
        <pc:spChg chg="mod">
          <ac:chgData name="Katherine Cash" userId="f7797b46-2b2d-4b8f-b225-8c373fe2af75" providerId="ADAL" clId="{620896B1-9DE5-48D1-B7C1-6D1366980998}" dt="2026-03-24T17:17:29.239" v="14" actId="790"/>
          <ac:spMkLst>
            <pc:docMk/>
            <pc:sldMk cId="1669646669" sldId="373"/>
            <ac:spMk id="6" creationId="{586552A5-80D1-5E49-BF59-CA8F281A9CAA}"/>
          </ac:spMkLst>
        </pc:spChg>
      </pc:sldChg>
      <pc:sldChg chg="modSp mod modNotesTx">
        <pc:chgData name="Katherine Cash" userId="f7797b46-2b2d-4b8f-b225-8c373fe2af75" providerId="ADAL" clId="{620896B1-9DE5-48D1-B7C1-6D1366980998}" dt="2026-03-24T17:19:38.888" v="26" actId="790"/>
        <pc:sldMkLst>
          <pc:docMk/>
          <pc:sldMk cId="901607204" sldId="395"/>
        </pc:sldMkLst>
        <pc:spChg chg="mod">
          <ac:chgData name="Katherine Cash" userId="f7797b46-2b2d-4b8f-b225-8c373fe2af75" providerId="ADAL" clId="{620896B1-9DE5-48D1-B7C1-6D1366980998}" dt="2026-03-24T17:17:29.239" v="14" actId="790"/>
          <ac:spMkLst>
            <pc:docMk/>
            <pc:sldMk cId="901607204" sldId="395"/>
            <ac:spMk id="7" creationId="{99545827-3704-1B48-9FBF-4141E294D2C0}"/>
          </ac:spMkLst>
        </pc:spChg>
      </pc:sldChg>
      <pc:sldChg chg="modSp mod modNotesTx">
        <pc:chgData name="Katherine Cash" userId="f7797b46-2b2d-4b8f-b225-8c373fe2af75" providerId="ADAL" clId="{620896B1-9DE5-48D1-B7C1-6D1366980998}" dt="2026-03-24T17:20:08.023" v="30" actId="790"/>
        <pc:sldMkLst>
          <pc:docMk/>
          <pc:sldMk cId="1590928188" sldId="396"/>
        </pc:sldMkLst>
        <pc:spChg chg="mod">
          <ac:chgData name="Katherine Cash" userId="f7797b46-2b2d-4b8f-b225-8c373fe2af75" providerId="ADAL" clId="{620896B1-9DE5-48D1-B7C1-6D1366980998}" dt="2026-03-24T17:17:29.239" v="14" actId="790"/>
          <ac:spMkLst>
            <pc:docMk/>
            <pc:sldMk cId="1590928188" sldId="396"/>
            <ac:spMk id="7" creationId="{99545827-3704-1B48-9FBF-4141E294D2C0}"/>
          </ac:spMkLst>
        </pc:spChg>
      </pc:sldChg>
      <pc:sldChg chg="modSp mod modNotesTx">
        <pc:chgData name="Katherine Cash" userId="f7797b46-2b2d-4b8f-b225-8c373fe2af75" providerId="ADAL" clId="{620896B1-9DE5-48D1-B7C1-6D1366980998}" dt="2026-03-24T17:20:33.567" v="34" actId="790"/>
        <pc:sldMkLst>
          <pc:docMk/>
          <pc:sldMk cId="3465810816" sldId="397"/>
        </pc:sldMkLst>
        <pc:spChg chg="mod">
          <ac:chgData name="Katherine Cash" userId="f7797b46-2b2d-4b8f-b225-8c373fe2af75" providerId="ADAL" clId="{620896B1-9DE5-48D1-B7C1-6D1366980998}" dt="2026-03-24T17:17:29.239" v="14" actId="790"/>
          <ac:spMkLst>
            <pc:docMk/>
            <pc:sldMk cId="3465810816" sldId="397"/>
            <ac:spMk id="7" creationId="{99545827-3704-1B48-9FBF-4141E294D2C0}"/>
          </ac:spMkLst>
        </pc:spChg>
      </pc:sldChg>
      <pc:sldChg chg="modSp mod modNotesTx">
        <pc:chgData name="Katherine Cash" userId="f7797b46-2b2d-4b8f-b225-8c373fe2af75" providerId="ADAL" clId="{620896B1-9DE5-48D1-B7C1-6D1366980998}" dt="2026-03-24T17:21:10.419" v="46" actId="790"/>
        <pc:sldMkLst>
          <pc:docMk/>
          <pc:sldMk cId="311967866" sldId="399"/>
        </pc:sldMkLst>
        <pc:spChg chg="mod">
          <ac:chgData name="Katherine Cash" userId="f7797b46-2b2d-4b8f-b225-8c373fe2af75" providerId="ADAL" clId="{620896B1-9DE5-48D1-B7C1-6D1366980998}" dt="2026-03-24T17:17:29.239" v="14" actId="790"/>
          <ac:spMkLst>
            <pc:docMk/>
            <pc:sldMk cId="311967866" sldId="399"/>
            <ac:spMk id="12" creationId="{6A55656C-7581-4AE3-93C7-3F0E0B739BF1}"/>
          </ac:spMkLst>
        </pc:spChg>
      </pc:sldChg>
      <pc:sldChg chg="modSp mod modNotesTx">
        <pc:chgData name="Katherine Cash" userId="f7797b46-2b2d-4b8f-b225-8c373fe2af75" providerId="ADAL" clId="{620896B1-9DE5-48D1-B7C1-6D1366980998}" dt="2026-03-24T17:21:43.108" v="54" actId="790"/>
        <pc:sldMkLst>
          <pc:docMk/>
          <pc:sldMk cId="3294875936" sldId="400"/>
        </pc:sldMkLst>
        <pc:spChg chg="mod">
          <ac:chgData name="Katherine Cash" userId="f7797b46-2b2d-4b8f-b225-8c373fe2af75" providerId="ADAL" clId="{620896B1-9DE5-48D1-B7C1-6D1366980998}" dt="2026-03-24T17:17:29.239" v="14" actId="790"/>
          <ac:spMkLst>
            <pc:docMk/>
            <pc:sldMk cId="3294875936" sldId="400"/>
            <ac:spMk id="14" creationId="{E838CA2B-5D84-4BF0-B843-F30BFD2DB2F0}"/>
          </ac:spMkLst>
        </pc:spChg>
      </pc:sldChg>
      <pc:sldChg chg="modSp mod modNotesTx">
        <pc:chgData name="Katherine Cash" userId="f7797b46-2b2d-4b8f-b225-8c373fe2af75" providerId="ADAL" clId="{620896B1-9DE5-48D1-B7C1-6D1366980998}" dt="2026-03-24T17:23:07.543" v="77" actId="790"/>
        <pc:sldMkLst>
          <pc:docMk/>
          <pc:sldMk cId="3676875966" sldId="401"/>
        </pc:sldMkLst>
        <pc:spChg chg="mod">
          <ac:chgData name="Katherine Cash" userId="f7797b46-2b2d-4b8f-b225-8c373fe2af75" providerId="ADAL" clId="{620896B1-9DE5-48D1-B7C1-6D1366980998}" dt="2026-03-24T17:17:29.239" v="14" actId="790"/>
          <ac:spMkLst>
            <pc:docMk/>
            <pc:sldMk cId="3676875966" sldId="401"/>
            <ac:spMk id="7" creationId="{99545827-3704-1B48-9FBF-4141E294D2C0}"/>
          </ac:spMkLst>
        </pc:spChg>
        <pc:spChg chg="mod">
          <ac:chgData name="Katherine Cash" userId="f7797b46-2b2d-4b8f-b225-8c373fe2af75" providerId="ADAL" clId="{620896B1-9DE5-48D1-B7C1-6D1366980998}" dt="2026-03-24T17:17:29.239" v="14" actId="790"/>
          <ac:spMkLst>
            <pc:docMk/>
            <pc:sldMk cId="3676875966" sldId="401"/>
            <ac:spMk id="11" creationId="{13102018-6949-4230-A89D-D45D8AB7786B}"/>
          </ac:spMkLst>
        </pc:spChg>
      </pc:sldChg>
      <pc:sldChg chg="modNotesTx">
        <pc:chgData name="Katherine Cash" userId="f7797b46-2b2d-4b8f-b225-8c373fe2af75" providerId="ADAL" clId="{620896B1-9DE5-48D1-B7C1-6D1366980998}" dt="2026-03-24T17:23:30.671" v="81" actId="790"/>
        <pc:sldMkLst>
          <pc:docMk/>
          <pc:sldMk cId="3419091503" sldId="402"/>
        </pc:sldMkLst>
      </pc:sldChg>
      <pc:sldChg chg="modSp mod">
        <pc:chgData name="Katherine Cash" userId="f7797b46-2b2d-4b8f-b225-8c373fe2af75" providerId="ADAL" clId="{620896B1-9DE5-48D1-B7C1-6D1366980998}" dt="2026-03-24T17:17:29.239" v="14" actId="790"/>
        <pc:sldMkLst>
          <pc:docMk/>
          <pc:sldMk cId="3927468904" sldId="403"/>
        </pc:sldMkLst>
        <pc:spChg chg="mod">
          <ac:chgData name="Katherine Cash" userId="f7797b46-2b2d-4b8f-b225-8c373fe2af75" providerId="ADAL" clId="{620896B1-9DE5-48D1-B7C1-6D1366980998}" dt="2026-03-24T17:17:29.239" v="14" actId="790"/>
          <ac:spMkLst>
            <pc:docMk/>
            <pc:sldMk cId="3927468904" sldId="403"/>
            <ac:spMk id="5" creationId="{0A5AB5AF-D854-964E-9AA8-C4DC6E502D2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pPr/>
              <a:t>2026-03-24</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pPr/>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pPr/>
              <a:t>2026-03-24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pPr/>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0" noProof="0" dirty="0">
                <a:solidFill>
                  <a:srgbClr val="000000"/>
                </a:solidFill>
                <a:effectLst/>
                <a:latin typeface="+mn-lt"/>
              </a:rPr>
              <a:t>Sun fahimci cewa yaran suna son yin wasan ƙwallon ƙafa, amma kawai kyakkyawan filin wasan ƙwallon ƙafa yana cikin filin da ke wajen cocin Katolika. Ma'auratan sun tuntuɓi firist ɗin yankin, Father Francis, wanda ya ba su goyon baya sosai kuma ya taimaka musu wajen shirya ayyuka.</a:t>
            </a:r>
          </a:p>
          <a:p>
            <a:pPr algn="l" rtl="0" fontAlgn="base"/>
            <a:endParaRPr lang="ha-Latn-NG" sz="1200" b="0" i="0" noProof="0" dirty="0">
              <a:solidFill>
                <a:srgbClr val="000000"/>
              </a:solidFill>
              <a:effectLst/>
              <a:latin typeface="+mn-lt"/>
            </a:endParaRPr>
          </a:p>
          <a:p>
            <a:pPr algn="l" rtl="0" fontAlgn="base"/>
            <a:r>
              <a:rPr lang="ha-Latn-NG" sz="1200" b="0" i="0" noProof="0" dirty="0">
                <a:solidFill>
                  <a:srgbClr val="000000"/>
                </a:solidFill>
                <a:effectLst/>
                <a:latin typeface="+mn-lt"/>
              </a:rPr>
              <a:t>Ya ce, </a:t>
            </a:r>
            <a:r>
              <a:rPr lang="ha-Latn-NG" sz="1200" b="0" i="1" noProof="0" dirty="0">
                <a:solidFill>
                  <a:srgbClr val="000000"/>
                </a:solidFill>
                <a:effectLst/>
                <a:latin typeface="+mn-lt"/>
              </a:rPr>
              <a:t>“Muna buƙatar abin da Sameh da Hanaa suke yi a wannan qauyen kuma muna fatan zai yaɗu zuwa dukkan ƙauyuka.”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10</a:t>
            </a:fld>
            <a:endParaRPr lang="en-GB"/>
          </a:p>
        </p:txBody>
      </p:sp>
    </p:spTree>
    <p:extLst>
      <p:ext uri="{BB962C8B-B14F-4D97-AF65-F5344CB8AC3E}">
        <p14:creationId xmlns:p14="http://schemas.microsoft.com/office/powerpoint/2010/main" val="181086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0" i="0" noProof="0" dirty="0">
                <a:solidFill>
                  <a:srgbClr val="000000"/>
                </a:solidFill>
                <a:effectLst/>
                <a:latin typeface="+mn-lt"/>
                <a:cs typeface="Calibri"/>
              </a:rPr>
              <a:t>Yaran Musulmi ba su son zuwa wurin da farko, amma a ƙarshe duk sun bi jagorancin Hanaa.</a:t>
            </a:r>
          </a:p>
          <a:p>
            <a:pPr fontAlgn="base"/>
            <a:r>
              <a:rPr lang="ha-Latn-NG" sz="1200" b="0" i="1" noProof="0" dirty="0">
                <a:solidFill>
                  <a:srgbClr val="000000"/>
                </a:solidFill>
                <a:effectLst/>
                <a:latin typeface="+mn-lt"/>
                <a:cs typeface="Calibri"/>
              </a:rPr>
              <a:t>“A hankali amma tabbatacce, na yi ƙoƙarin haɗa yaran tare,”</a:t>
            </a:r>
            <a:r>
              <a:rPr lang="ha-Latn-NG" sz="1200" b="0" i="0" noProof="0" dirty="0">
                <a:solidFill>
                  <a:srgbClr val="000000"/>
                </a:solidFill>
                <a:effectLst/>
                <a:latin typeface="+mn-lt"/>
                <a:cs typeface="Calibri"/>
              </a:rPr>
              <a:t> in ji ta. </a:t>
            </a:r>
            <a:r>
              <a:rPr lang="ha-Latn-NG" sz="1200" b="0" i="1" noProof="0" dirty="0">
                <a:solidFill>
                  <a:srgbClr val="000000"/>
                </a:solidFill>
                <a:effectLst/>
                <a:latin typeface="+mn-lt"/>
                <a:cs typeface="Calibri"/>
              </a:rPr>
              <a:t>“Martanin farko da suka yi shi ne ƙin yarda, amma mataki-mataki, su da kansu sun ci gaba da kafa sabbin qungiyoyi masu haɗe da yara daga addinai daban daban.”</a:t>
            </a:r>
          </a:p>
          <a:p>
            <a:pPr fontAlgn="base"/>
            <a:r>
              <a:rPr lang="ha-Latn-NG" sz="1200" b="0" i="0" noProof="0" dirty="0">
                <a:solidFill>
                  <a:srgbClr val="000000"/>
                </a:solidFill>
                <a:effectLst/>
                <a:latin typeface="+mn-lt"/>
                <a:cs typeface="Calibri"/>
              </a:rPr>
              <a:t>Hanaa da Sameh sun gayyaci iyayen yaran da su zo su kalli ayyukan qungiyar. Uwayen galibi su ne suka fara nuna kyakkyawan hali game da ganin yadda yaran ke mu'amala da juna.</a:t>
            </a:r>
          </a:p>
          <a:p>
            <a:r>
              <a:rPr lang="ha-Latn-NG" sz="1200" kern="1200" noProof="0" dirty="0">
                <a:solidFill>
                  <a:schemeClr val="tx1"/>
                </a:solidFill>
                <a:effectLst/>
                <a:latin typeface="+mn-lt"/>
                <a:ea typeface="+mn-ea"/>
                <a:cs typeface="+mn-cs"/>
              </a:rPr>
              <a:t>Sameh ya ce, </a:t>
            </a:r>
            <a:r>
              <a:rPr lang="ha-Latn-NG" sz="1200" i="1" kern="1200" noProof="0" dirty="0">
                <a:solidFill>
                  <a:schemeClr val="tx1"/>
                </a:solidFill>
                <a:effectLst/>
                <a:latin typeface="+mn-lt"/>
                <a:ea typeface="+mn-ea"/>
                <a:cs typeface="+mn-cs"/>
              </a:rPr>
              <a:t>“Muna buqatar canji, kuma canji ya fara ne da imani da wata manufa,” </a:t>
            </a:r>
            <a:r>
              <a:rPr lang="ha-Latn-NG" sz="1200" kern="1200" noProof="0" dirty="0">
                <a:solidFill>
                  <a:schemeClr val="tx1"/>
                </a:solidFill>
                <a:effectLst/>
                <a:latin typeface="+mn-lt"/>
                <a:ea typeface="+mn-ea"/>
                <a:cs typeface="+mn-cs"/>
              </a:rPr>
              <a:t>kuma Hanna ta ƙara da cewa, </a:t>
            </a:r>
            <a:r>
              <a:rPr lang="ha-Latn-NG" sz="1200" i="1" kern="1200" noProof="0" dirty="0">
                <a:solidFill>
                  <a:schemeClr val="tx1"/>
                </a:solidFill>
                <a:effectLst/>
                <a:latin typeface="+mn-lt"/>
                <a:ea typeface="+mn-ea"/>
                <a:cs typeface="+mn-cs"/>
              </a:rPr>
              <a:t>“Mu biyu misali ne mai rai. Muna aiki tare duk da cewa mun fito ne daga addinai daban-daban. Muna kambama juna kuma muna da manufa ɗaya. Manufarmu ita ce yara.”</a:t>
            </a:r>
          </a:p>
          <a:p>
            <a:pPr fontAlgn="base"/>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11</a:t>
            </a:fld>
            <a:endParaRPr lang="en-GB"/>
          </a:p>
        </p:txBody>
      </p:sp>
    </p:spTree>
    <p:extLst>
      <p:ext uri="{BB962C8B-B14F-4D97-AF65-F5344CB8AC3E}">
        <p14:creationId xmlns:p14="http://schemas.microsoft.com/office/powerpoint/2010/main" val="1494857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0" noProof="0">
                <a:solidFill>
                  <a:srgbClr val="000000"/>
                </a:solidFill>
                <a:effectLst/>
                <a:latin typeface="+mn-lt"/>
              </a:rPr>
              <a:t>A ƙarshe, dukkanmu muna son miyar rayuwa ta zama mai daɗi da ɗanɗano! Muna cikin iyali ɗaya na ɗan adam kuma muna da buƙatu da haƙƙoƙi iri ɗaya. Lokacin da muka haɗu don yin aiki don hakkin kowa, za mu fi samun nasara.</a:t>
            </a:r>
          </a:p>
          <a:p>
            <a:pPr algn="l" rtl="0" fontAlgn="base"/>
            <a:r>
              <a:rPr lang="ha-Latn-NG" sz="1200" b="0" i="0" noProof="0">
                <a:solidFill>
                  <a:srgbClr val="000000"/>
                </a:solidFill>
                <a:effectLst/>
                <a:latin typeface="+mn-lt"/>
              </a:rPr>
              <a:t>A sashi namu na gaba biyu, za mu ƙara koyo game da keta 'yancin addini ko imani kuma mu yi ƙoƙari mu zana yadda waɗannan keta suka bayyana a cikin al'ummarmu. Da fatan, wannan ilimin zai iya taimaka mana mu ɗauki matakai na gaba don zama masu kawo canji a yankinmu.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12</a:t>
            </a:fld>
            <a:endParaRPr lang="en-GB"/>
          </a:p>
        </p:txBody>
      </p:sp>
    </p:spTree>
    <p:extLst>
      <p:ext uri="{BB962C8B-B14F-4D97-AF65-F5344CB8AC3E}">
        <p14:creationId xmlns:p14="http://schemas.microsoft.com/office/powerpoint/2010/main" val="44866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pPr/>
              <a:t>13</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pPr/>
              <a:t>2026-03-24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192970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1" i="0" u="none" strike="noStrike" kern="1200" baseline="0" noProof="0" dirty="0">
                <a:solidFill>
                  <a:schemeClr val="tx1"/>
                </a:solidFill>
                <a:latin typeface="+mn-lt"/>
                <a:ea typeface="+mn-ea"/>
                <a:cs typeface="+mn-cs"/>
              </a:rPr>
              <a:t>Maraba </a:t>
            </a:r>
            <a:r>
              <a:rPr lang="ha-Latn-NG" sz="1200" b="0" i="0" noProof="0" dirty="0">
                <a:solidFill>
                  <a:srgbClr val="000000"/>
                </a:solidFill>
                <a:effectLst/>
                <a:latin typeface="+mn-lt"/>
              </a:rPr>
              <a:t> </a:t>
            </a:r>
          </a:p>
          <a:p>
            <a:pPr algn="l" rtl="0" fontAlgn="base"/>
            <a:endParaRPr lang="ha-Latn-NG" sz="1200" b="0" i="0" noProof="0" dirty="0">
              <a:solidFill>
                <a:srgbClr val="000000"/>
              </a:solidFill>
              <a:effectLst/>
              <a:latin typeface="+mn-lt"/>
            </a:endParaRPr>
          </a:p>
          <a:p>
            <a:pPr algn="l" rtl="0" fontAlgn="base"/>
            <a:r>
              <a:rPr lang="ha-Latn-NG" sz="1200" b="0" i="0" noProof="0" dirty="0">
                <a:solidFill>
                  <a:srgbClr val="000000"/>
                </a:solidFill>
                <a:effectLst/>
                <a:latin typeface="+mn-lt"/>
              </a:rPr>
              <a:t>Ku yi maraba da kowa zuwa sashen, kuma ku bayyana abubuwan da ke tafe:</a:t>
            </a:r>
          </a:p>
          <a:p>
            <a:pPr algn="l" rtl="0" fontAlgn="base"/>
            <a:r>
              <a:rPr lang="ha-Latn-NG" sz="1200" b="0" i="0" noProof="0" dirty="0">
                <a:solidFill>
                  <a:srgbClr val="000000"/>
                </a:solidFill>
                <a:effectLst/>
                <a:latin typeface="+mn-lt"/>
              </a:rPr>
              <a:t>Jigon wannan sashen shi ne “Asalin Muasu Yawa” kuma manufar shi itace mayar da hankali ba wai kawai kan bambamce banbancen dake sassan al’ummar ba, har ma da abubuwan da suka hada mu. Wannan sashi zai kasance mai gudanarwa da kowa tare da jin ra’ayoyi.</a:t>
            </a:r>
            <a:endParaRPr lang="ha-Latn-NG" sz="1200" b="0" i="0" noProof="0" dirty="0">
              <a:solidFill>
                <a:srgbClr val="000000"/>
              </a:solidFill>
              <a:effectLst/>
              <a:latin typeface="+mn-lt"/>
              <a:cs typeface="Calibri"/>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pPr/>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pPr/>
              <a:t>2026-03-24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1" i="0" noProof="0" dirty="0">
                <a:solidFill>
                  <a:srgbClr val="000000"/>
                </a:solidFill>
                <a:effectLst/>
                <a:latin typeface="+mn-lt"/>
              </a:rPr>
              <a:t>Gwaji akan  “Aalamomun zamantakewar mu”</a:t>
            </a:r>
          </a:p>
          <a:p>
            <a:pPr algn="l" rtl="0" fontAlgn="base"/>
            <a:endParaRPr lang="ha-Latn-NG" sz="1200" b="0" i="0" noProof="0" dirty="0">
              <a:solidFill>
                <a:srgbClr val="000000"/>
              </a:solidFill>
              <a:effectLst/>
              <a:latin typeface="+mn-lt"/>
            </a:endParaRPr>
          </a:p>
          <a:p>
            <a:pPr algn="l" rtl="0" fontAlgn="base"/>
            <a:r>
              <a:rPr lang="ha-Latn-NG" sz="1200" b="0" i="1" u="none" strike="noStrike" kern="1200" noProof="0" dirty="0">
                <a:solidFill>
                  <a:schemeClr val="tx1"/>
                </a:solidFill>
                <a:effectLst/>
                <a:latin typeface="+mn-lt"/>
                <a:ea typeface="+mn-ea"/>
                <a:cs typeface="+mn-cs"/>
              </a:rPr>
              <a:t>Wannan shafi zaiyi nuni da tambayoyyin da za;a tattaunawa a gwajin.</a:t>
            </a:r>
            <a:endParaRPr lang="ha-Latn-NG"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0" i="1" noProof="0" dirty="0">
                <a:solidFill>
                  <a:srgbClr val="000000"/>
                </a:solidFill>
                <a:effectLst/>
                <a:latin typeface="+mn-lt"/>
                <a:cs typeface="Calibri"/>
              </a:rPr>
              <a:t>Wannan jawabi na karshe na sashi na 3 yana tare da slides na 4 zuwa 13 a cikin PowerPoint na sashi.</a:t>
            </a:r>
            <a:r>
              <a:rPr lang="ha-Latn-NG" sz="1200" b="0" i="0" noProof="0" dirty="0">
                <a:solidFill>
                  <a:srgbClr val="000000"/>
                </a:solidFill>
                <a:effectLst/>
                <a:latin typeface="+mn-lt"/>
                <a:cs typeface="Calibri"/>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ha-Latn-NG" sz="1200" b="1" i="0" noProof="0" dirty="0">
              <a:solidFill>
                <a:srgbClr val="000000"/>
              </a:solidFill>
              <a:effectLst/>
              <a:latin typeface="+mn-lt"/>
            </a:endParaRPr>
          </a:p>
          <a:p>
            <a:pPr fontAlgn="base">
              <a:defRPr/>
            </a:pPr>
            <a:r>
              <a:rPr lang="ha-Latn-NG" sz="1200" b="1" i="0" noProof="0" dirty="0">
                <a:solidFill>
                  <a:srgbClr val="000000"/>
                </a:solidFill>
                <a:effectLst/>
                <a:latin typeface="+mn-lt"/>
                <a:cs typeface="Calibri"/>
              </a:rPr>
              <a:t>Bayanan kammalawa</a:t>
            </a:r>
            <a:r>
              <a:rPr lang="ha-Latn-NG" sz="1200" b="1" noProof="0" dirty="0">
                <a:solidFill>
                  <a:srgbClr val="000000"/>
                </a:solidFill>
                <a:latin typeface="+mn-lt"/>
                <a:cs typeface="Calibri"/>
              </a:rPr>
              <a:t>: Aalamu da kuma nuna tsangwama </a:t>
            </a:r>
          </a:p>
          <a:p>
            <a:pPr fontAlgn="base">
              <a:defRPr/>
            </a:pPr>
            <a:br>
              <a:rPr lang="ha-Latn-NG" sz="1200" b="0" i="0" noProof="0" dirty="0">
                <a:effectLst/>
                <a:latin typeface="+mn-lt"/>
                <a:cs typeface="Calibri"/>
              </a:rPr>
            </a:br>
            <a:r>
              <a:rPr lang="ha-Latn-NG" sz="1200" b="0" i="0" noProof="0" dirty="0">
                <a:solidFill>
                  <a:srgbClr val="000000"/>
                </a:solidFill>
                <a:effectLst/>
                <a:latin typeface="+mn-lt"/>
                <a:cs typeface="Calibri"/>
              </a:rPr>
              <a:t>A wannan zaman, mun bincika yadda halamu daban-daban da muke da su ke tasiri kan yadda muke kallon kan mu da kuma yadda muke kallon wasu, da kuma yadda muke mu’amala da juna. Mun kuma yi tunani a kan halamu daban-daban masu yawa da kowanen mu ke da su, da yadda wasu daga cikin wadannan halamu ke kasancewa gama-gari a tsakani mutane na addinai daban-daban. Misali, mata ‘yar Hindu, Musulma da waɗanda ba su da wata takamaiman aƙida na fuskantar matsaloli iri daya a cikin al’umma. Haka kuma, masu nakasa daga cikin addinan Buddah, Kirista da Yahudawa da sauran su, sannan kuma kamar duk mai irin wannan aqida ko imani yana yin irin abu daya ne. Wannan yana nufin cewa muna da abubuwan da muka hada da juna da kuma bambance-bambance.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noProof="0" dirty="0">
                <a:latin typeface="+mn-lt"/>
              </a:rPr>
              <a:t>Sau da yawa, ana amfani da bambance-bambancen addini wajen ƙir-ƙirar rarrabuwa a tsakanin mu. Wannan yana haifar da yadda muke kallon wasu mutane daga sauran al’ummomi kamar suna da asali guda daya kawai – kamar Yahudu, Musulmi, Buddah, da dai sauran su – sai ayi musu kudin goro kamar dai kowane mutum da ke da wannan asali yana da irin tunani, ji da halaye iri daya.</a:t>
            </a:r>
          </a:p>
          <a:p>
            <a:r>
              <a:rPr lang="ha-Latn-NG" sz="1200" noProof="0" dirty="0">
                <a:latin typeface="+mn-lt"/>
              </a:rPr>
              <a:t>A lokuta da dama, mutane suna sanya wa juna laƙabi bisa ga tunanin da ake yi na kalaman tsangwama (stereotypes). Sau da yawa, mun san ko ba da gangan ba, muna daukar cewa duk wani mutum da ke da wani addini ko wata aƙida yana da halayya iri daya, ba tare da la’akari da shekarun sa, jinsi shi, matsayinsa a cikin al’umma, ƙasar da ya fito ko tunanin sa na siyasa ba. Ko da kuwa yana da sauqi ko tsauri a wajen bin addinin sa, ana yi masa hukunci a bisa addinin sa kawai.</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5</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0" noProof="0" dirty="0">
                <a:solidFill>
                  <a:srgbClr val="000000"/>
                </a:solidFill>
                <a:effectLst/>
                <a:latin typeface="+mn-lt"/>
              </a:rPr>
              <a:t>Haka kuma, sau da yawa muna kallon wasu mutane kamar addinin su ne yake bayyana komai game da su – wato kamar dukkan rayuwar su tana dogara ne kawai akan addinin su. Misali, idan wani daga wata ƙungiya ya aikata wani abu mara kyau, za a iya cewa addinin su ne ya koya musu hakan ko kuma addinin nasu ba shi da wata kyakkyawar ɗabi’a.</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6</a:t>
            </a:fld>
            <a:endParaRPr lang="en-GB"/>
          </a:p>
        </p:txBody>
      </p:sp>
    </p:spTree>
    <p:extLst>
      <p:ext uri="{BB962C8B-B14F-4D97-AF65-F5344CB8AC3E}">
        <p14:creationId xmlns:p14="http://schemas.microsoft.com/office/powerpoint/2010/main" val="269399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0" noProof="0" dirty="0">
                <a:solidFill>
                  <a:srgbClr val="000000"/>
                </a:solidFill>
                <a:effectLst/>
                <a:latin typeface="+mn-lt"/>
              </a:rPr>
              <a:t>Idan mutanen qungiyoyi daban-daban ba su da wata alaƙa ta zumunci da juna, yana da sauƙi su ɗauka cewa sauran mutane ba su da wani abu mai kama da su – wato "su" da "mu" ba mu da halayya iri ɗaya, buƙatu iri ɗaya, ɗabi’u iri ɗaya ko ma ji iri ɗaya. A ƙarshe, muna iya tunanin cewa ba za mu iya koyon komai daga gare su ba, ko kuma mu ɗauke su a matsayin marasa ilimi ko marasa ɗabi’a.</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7</a:t>
            </a:fld>
            <a:endParaRPr lang="en-GB"/>
          </a:p>
        </p:txBody>
      </p:sp>
    </p:spTree>
    <p:extLst>
      <p:ext uri="{BB962C8B-B14F-4D97-AF65-F5344CB8AC3E}">
        <p14:creationId xmlns:p14="http://schemas.microsoft.com/office/powerpoint/2010/main" val="171036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ha-Latn-NG" sz="1200" b="0" i="0" noProof="0" dirty="0">
                <a:solidFill>
                  <a:srgbClr val="000000"/>
                </a:solidFill>
                <a:effectLst/>
                <a:latin typeface="+mn-lt"/>
                <a:cs typeface="Calibri"/>
              </a:rPr>
              <a:t>Amma da maimakon haka, idan mun kalli mutane daga sauran ƙungiyoyi a matsayin cikakkun mutane – da asali daban-daban da kuma ƙwarewa da falalu iri-iri (wasu daga cikin su ma iri ɗaya da namu) – wataƙila hakan zai taimaka mana mu fahimci juna, mu ji tausayin juna, kuma mu gane cewa muna iya kasancewa tare cikin zaman lafiya da jituwa. Ta haka, za mu iya samun hanyoyi don haɗa kan mu, mu keta shingayen rarrabuwa, kuma mu gina kyakkyawar alaƙa a tsakanin juna.</a:t>
            </a:r>
          </a:p>
          <a:p>
            <a:pPr marL="0" marR="0" lvl="0" indent="0" algn="l" defTabSz="914400" rtl="0" eaLnBrk="1" fontAlgn="base" latinLnBrk="0" hangingPunct="1">
              <a:lnSpc>
                <a:spcPct val="100000"/>
              </a:lnSpc>
              <a:spcBef>
                <a:spcPts val="0"/>
              </a:spcBef>
              <a:spcAft>
                <a:spcPts val="0"/>
              </a:spcAft>
              <a:buClrTx/>
              <a:buSzTx/>
              <a:buFontTx/>
              <a:buNone/>
              <a:tabLst/>
              <a:defRPr/>
            </a:pPr>
            <a:r>
              <a:rPr lang="ha-Latn-NG" sz="1200" b="0" i="0" noProof="0" dirty="0">
                <a:solidFill>
                  <a:srgbClr val="000000"/>
                </a:solidFill>
                <a:effectLst/>
                <a:latin typeface="+mn-lt"/>
                <a:cs typeface="Calibri"/>
              </a:rPr>
              <a:t>Wasu halamu na haifar da matsaloli a cikin al’umma, yayin da wasu ke ba mu kima. Gano irin gata ko fifikon da muke da shi a cikin al’umma na iya taimaka mana fahimtar lokacin da muke zama wani ɓangare na matsalar da ke haifar da rashin adalci ga wasu. Haka kuma, fahimtar halamu daban-daban da muke da su na iya taimaka mana ganin damar da za mu iya amfani da su don tsayawa tsayin daka kan rashin adalci da wariya da muke fuskanta, tare da goyon bayan wasu da ke fama da irin wannan wariyar.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8</a:t>
            </a:fld>
            <a:endParaRPr lang="en-GB"/>
          </a:p>
        </p:txBody>
      </p:sp>
    </p:spTree>
    <p:extLst>
      <p:ext uri="{BB962C8B-B14F-4D97-AF65-F5344CB8AC3E}">
        <p14:creationId xmlns:p14="http://schemas.microsoft.com/office/powerpoint/2010/main" val="214662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0" noProof="0" dirty="0">
                <a:solidFill>
                  <a:srgbClr val="000000"/>
                </a:solidFill>
                <a:effectLst/>
                <a:latin typeface="+mn-lt"/>
              </a:rPr>
              <a:t>Sameh, wani matashin Kirista, da Hanaa, wata matashiyar Musulma, sun fito ne daga ƙauyen Hijaza a jihar Ƙana a Misira. Suna aiki tare don karya shingaye tsakanin al'ummomin Musulmi da Kirista a ƙauyen.</a:t>
            </a:r>
          </a:p>
          <a:p>
            <a:pPr algn="l" rtl="0" fontAlgn="base"/>
            <a:endParaRPr lang="ha-Latn-NG" sz="1200" b="0" i="0" noProof="0" dirty="0">
              <a:solidFill>
                <a:srgbClr val="000000"/>
              </a:solidFill>
              <a:effectLst/>
              <a:latin typeface="+mn-lt"/>
            </a:endParaRPr>
          </a:p>
          <a:p>
            <a:pPr algn="l" rtl="0" fontAlgn="base"/>
            <a:r>
              <a:rPr lang="ha-Latn-NG" sz="1200" b="0" i="0" noProof="0" dirty="0">
                <a:solidFill>
                  <a:srgbClr val="000000"/>
                </a:solidFill>
                <a:effectLst/>
                <a:latin typeface="+mn-lt"/>
              </a:rPr>
              <a:t>Hanaa ta ce, </a:t>
            </a:r>
            <a:r>
              <a:rPr lang="ha-Latn-NG" sz="1200" b="0" i="1" noProof="0" dirty="0">
                <a:solidFill>
                  <a:srgbClr val="000000"/>
                </a:solidFill>
                <a:effectLst/>
                <a:latin typeface="+mn-lt"/>
              </a:rPr>
              <a:t>“Na ga yara waɗanda suka ƙi zama ko mu'amala tare, saboda sun fito ne daga addinai daban-daban.”</a:t>
            </a:r>
          </a:p>
          <a:p>
            <a:pPr algn="l" rtl="0" fontAlgn="base"/>
            <a:endParaRPr lang="ha-Latn-NG" sz="1200" b="0" i="0" noProof="0" dirty="0">
              <a:solidFill>
                <a:srgbClr val="000000"/>
              </a:solidFill>
              <a:effectLst/>
              <a:latin typeface="+mn-lt"/>
            </a:endParaRPr>
          </a:p>
          <a:p>
            <a:pPr algn="l" rtl="0" fontAlgn="base"/>
            <a:r>
              <a:rPr lang="ha-Latn-NG" sz="1200" b="0" i="0" noProof="0" dirty="0">
                <a:solidFill>
                  <a:srgbClr val="000000"/>
                </a:solidFill>
                <a:effectLst/>
                <a:latin typeface="+mn-lt"/>
              </a:rPr>
              <a:t>Sameh ya ce, </a:t>
            </a:r>
            <a:r>
              <a:rPr lang="ha-Latn-NG" sz="1200" b="0" i="1" noProof="0" dirty="0">
                <a:solidFill>
                  <a:srgbClr val="000000"/>
                </a:solidFill>
                <a:effectLst/>
                <a:latin typeface="+mn-lt"/>
              </a:rPr>
              <a:t>“Na ji cewa ya fi sauƙi mu magance wannan tare kuma mu yi ƙo ƙarin canza ra'ayoyinsu tare. Muna son yaran wannan yankin su zama tsaba don canji.”</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9</a:t>
            </a:fld>
            <a:endParaRPr lang="en-GB"/>
          </a:p>
        </p:txBody>
      </p:sp>
    </p:spTree>
    <p:extLst>
      <p:ext uri="{BB962C8B-B14F-4D97-AF65-F5344CB8AC3E}">
        <p14:creationId xmlns:p14="http://schemas.microsoft.com/office/powerpoint/2010/main" val="150967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73D997B4-7CB7-4449-B08F-A2AA52A5777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533649"/>
            <a:ext cx="10439400" cy="3643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Rubrik 7">
            <a:extLst>
              <a:ext uri="{FF2B5EF4-FFF2-40B4-BE49-F238E27FC236}">
                <a16:creationId xmlns:a16="http://schemas.microsoft.com/office/drawing/2014/main" id="{7732A492-4E6F-4760-81F2-6EAD9ED1F75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C3FF8938-9A51-4CC5-B08B-9CD8BBB19058}"/>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16956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1AFC3591-5B8D-4874-8FD0-513045EBA1C6}"/>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422926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A1678B58-3F65-4667-82A6-7C84364E176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2176676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pPr/>
              <a:t>2026-03-24</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6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pPr/>
              <a:t>2026-03-24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5"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pPr/>
              <a:t>2026-03-24</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pPr/>
              <a:t>2026-03-24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4"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877437"/>
          </a:xfrm>
          <a:prstGeom prst="rect">
            <a:avLst/>
          </a:prstGeom>
        </p:spPr>
        <p:txBody>
          <a:bodyPr wrap="square">
            <a:spAutoFit/>
          </a:bodyPr>
          <a:lstStyle/>
          <a:p>
            <a:pPr lvl="0"/>
            <a:endParaRPr lang="ha-Latn-NG" sz="4400" b="1" noProof="0" dirty="0"/>
          </a:p>
          <a:p>
            <a:pPr lvl="0"/>
            <a:endParaRPr lang="ha-Latn-NG" sz="3600" b="1" noProof="0" dirty="0">
              <a:latin typeface="Calibri" panose="020F0502020204030204" pitchFamily="34" charset="0"/>
            </a:endParaRPr>
          </a:p>
          <a:p>
            <a:endParaRPr lang="ha-Latn-NG" sz="3600" noProof="0" dirty="0">
              <a:solidFill>
                <a:srgbClr val="0070C0"/>
              </a:solidFill>
              <a:latin typeface="Calibri" panose="020F0502020204030204" pitchFamily="34" charset="0"/>
            </a:endParaRPr>
          </a:p>
        </p:txBody>
      </p:sp>
      <p:pic>
        <p:nvPicPr>
          <p:cNvPr id="8" name="Bildobjekt 7">
            <a:extLst>
              <a:ext uri="{FF2B5EF4-FFF2-40B4-BE49-F238E27FC236}">
                <a16:creationId xmlns:a16="http://schemas.microsoft.com/office/drawing/2014/main" id="{587A7347-887F-41E0-A099-BB83A35157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9" name="textruta 8">
            <a:extLst>
              <a:ext uri="{FF2B5EF4-FFF2-40B4-BE49-F238E27FC236}">
                <a16:creationId xmlns:a16="http://schemas.microsoft.com/office/drawing/2014/main" id="{808E570A-7427-4C4A-9DD1-6CD9762269B5}"/>
              </a:ext>
            </a:extLst>
          </p:cNvPr>
          <p:cNvSpPr txBox="1"/>
          <p:nvPr/>
        </p:nvSpPr>
        <p:spPr>
          <a:xfrm>
            <a:off x="0" y="1169180"/>
            <a:ext cx="12192000" cy="1210011"/>
          </a:xfrm>
          <a:prstGeom prst="rect">
            <a:avLst/>
          </a:prstGeom>
          <a:noFill/>
        </p:spPr>
        <p:txBody>
          <a:bodyPr wrap="square" rtlCol="0">
            <a:spAutoFit/>
          </a:bodyPr>
          <a:lstStyle/>
          <a:p>
            <a:pPr algn="ctr">
              <a:lnSpc>
                <a:spcPct val="150000"/>
              </a:lnSpc>
            </a:pPr>
            <a:r>
              <a:rPr lang="ha-Latn-NG" sz="5400" noProof="0" dirty="0">
                <a:solidFill>
                  <a:schemeClr val="tx1">
                    <a:lumMod val="65000"/>
                    <a:lumOff val="35000"/>
                  </a:schemeClr>
                </a:solidFill>
                <a:latin typeface="Calibri" panose="020F0502020204030204" pitchFamily="34" charset="0"/>
              </a:rPr>
              <a:t>Koyarwar Masu </a:t>
            </a:r>
            <a:r>
              <a:rPr lang="ha-Latn-NG" sz="5400" b="1" noProof="0" dirty="0">
                <a:solidFill>
                  <a:schemeClr val="tx1">
                    <a:lumMod val="65000"/>
                    <a:lumOff val="35000"/>
                  </a:schemeClr>
                </a:solidFill>
                <a:latin typeface="Calibri" panose="020F0502020204030204" pitchFamily="34" charset="0"/>
              </a:rPr>
              <a:t>kawo Sauyi </a:t>
            </a:r>
            <a:r>
              <a:rPr lang="ha-Latn-NG" sz="5400" noProof="0" dirty="0">
                <a:solidFill>
                  <a:schemeClr val="tx1">
                    <a:lumMod val="65000"/>
                    <a:lumOff val="35000"/>
                  </a:schemeClr>
                </a:solidFill>
                <a:latin typeface="Calibri" panose="020F0502020204030204" pitchFamily="34" charset="0"/>
              </a:rPr>
              <a:t>na Asali </a:t>
            </a:r>
          </a:p>
        </p:txBody>
      </p:sp>
      <p:pic>
        <p:nvPicPr>
          <p:cNvPr id="11" name="Bildobjekt 10">
            <a:extLst>
              <a:ext uri="{FF2B5EF4-FFF2-40B4-BE49-F238E27FC236}">
                <a16:creationId xmlns:a16="http://schemas.microsoft.com/office/drawing/2014/main" id="{0F7B0F51-5718-4164-A354-8ACDCE87D5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0" name="Bildobjekt 9">
            <a:extLst>
              <a:ext uri="{FF2B5EF4-FFF2-40B4-BE49-F238E27FC236}">
                <a16:creationId xmlns:a16="http://schemas.microsoft.com/office/drawing/2014/main" id="{9142CA49-FC5A-4567-8973-B24B7FA5A9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14" name="Rektangel 13">
            <a:extLst>
              <a:ext uri="{FF2B5EF4-FFF2-40B4-BE49-F238E27FC236}">
                <a16:creationId xmlns:a16="http://schemas.microsoft.com/office/drawing/2014/main" id="{E838CA2B-5D84-4BF0-B843-F30BFD2DB2F0}"/>
              </a:ext>
            </a:extLst>
          </p:cNvPr>
          <p:cNvSpPr/>
          <p:nvPr/>
        </p:nvSpPr>
        <p:spPr>
          <a:xfrm rot="16200000">
            <a:off x="9529143" y="5320294"/>
            <a:ext cx="2483058" cy="215444"/>
          </a:xfrm>
          <a:prstGeom prst="rect">
            <a:avLst/>
          </a:prstGeom>
        </p:spPr>
        <p:txBody>
          <a:bodyPr wrap="square">
            <a:spAutoFit/>
          </a:bodyPr>
          <a:lstStyle/>
          <a:p>
            <a:r>
              <a:rPr lang="ha-Latn-NG" sz="800" noProof="0" dirty="0">
                <a:solidFill>
                  <a:schemeClr val="tx1">
                    <a:lumMod val="65000"/>
                    <a:lumOff val="35000"/>
                  </a:schemeClr>
                </a:solidFill>
                <a:ea typeface="+mn-lt"/>
                <a:cs typeface="+mn-lt"/>
              </a:rPr>
              <a:t>Photo: Taadudiya</a:t>
            </a:r>
            <a:endParaRPr lang="ha-Latn-NG" sz="800" noProof="0" dirty="0">
              <a:solidFill>
                <a:schemeClr val="tx1">
                  <a:lumMod val="65000"/>
                  <a:lumOff val="35000"/>
                </a:schemeClr>
              </a:solidFill>
              <a:cs typeface="Calibri"/>
            </a:endParaRPr>
          </a:p>
        </p:txBody>
      </p:sp>
      <p:pic>
        <p:nvPicPr>
          <p:cNvPr id="6" name="Bildobjekt 5">
            <a:extLst>
              <a:ext uri="{FF2B5EF4-FFF2-40B4-BE49-F238E27FC236}">
                <a16:creationId xmlns:a16="http://schemas.microsoft.com/office/drawing/2014/main" id="{05DF8FE5-108B-4B6E-80E4-1C76A46D2B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29487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1877437"/>
          </a:xfrm>
          <a:prstGeom prst="rect">
            <a:avLst/>
          </a:prstGeom>
        </p:spPr>
        <p:txBody>
          <a:bodyPr wrap="square">
            <a:spAutoFit/>
          </a:bodyPr>
          <a:lstStyle/>
          <a:p>
            <a:pPr lvl="0"/>
            <a:r>
              <a:rPr lang="ha-Latn-NG" sz="4400" b="1" noProof="0" dirty="0"/>
              <a:t> </a:t>
            </a:r>
          </a:p>
          <a:p>
            <a:pPr lvl="0"/>
            <a:endParaRPr lang="ha-Latn-NG" sz="3600" b="1" noProof="0" dirty="0">
              <a:latin typeface="Calibri" panose="020F0502020204030204" pitchFamily="34" charset="0"/>
            </a:endParaRPr>
          </a:p>
          <a:p>
            <a:endParaRPr lang="ha-Latn-NG" sz="3600" noProof="0" dirty="0">
              <a:latin typeface="Calibri" panose="020F0502020204030204" pitchFamily="34" charset="0"/>
            </a:endParaRPr>
          </a:p>
        </p:txBody>
      </p:sp>
      <p:pic>
        <p:nvPicPr>
          <p:cNvPr id="9" name="Bildobjekt 8">
            <a:extLst>
              <a:ext uri="{FF2B5EF4-FFF2-40B4-BE49-F238E27FC236}">
                <a16:creationId xmlns:a16="http://schemas.microsoft.com/office/drawing/2014/main" id="{49D03899-DB01-443A-BDC6-AE8A2A32112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11" name="Rektangel 10">
            <a:extLst>
              <a:ext uri="{FF2B5EF4-FFF2-40B4-BE49-F238E27FC236}">
                <a16:creationId xmlns:a16="http://schemas.microsoft.com/office/drawing/2014/main" id="{13102018-6949-4230-A89D-D45D8AB7786B}"/>
              </a:ext>
            </a:extLst>
          </p:cNvPr>
          <p:cNvSpPr/>
          <p:nvPr/>
        </p:nvSpPr>
        <p:spPr>
          <a:xfrm rot="16200000">
            <a:off x="9529143" y="5320294"/>
            <a:ext cx="2483058" cy="215444"/>
          </a:xfrm>
          <a:prstGeom prst="rect">
            <a:avLst/>
          </a:prstGeom>
        </p:spPr>
        <p:txBody>
          <a:bodyPr wrap="square">
            <a:spAutoFit/>
          </a:bodyPr>
          <a:lstStyle/>
          <a:p>
            <a:r>
              <a:rPr lang="ha-Latn-NG" sz="800" noProof="0" dirty="0">
                <a:solidFill>
                  <a:schemeClr val="tx1">
                    <a:lumMod val="65000"/>
                    <a:lumOff val="35000"/>
                  </a:schemeClr>
                </a:solidFill>
                <a:ea typeface="+mn-lt"/>
                <a:cs typeface="+mn-lt"/>
              </a:rPr>
              <a:t>Photo: Taadudiya</a:t>
            </a:r>
            <a:endParaRPr lang="ha-Latn-NG" sz="800" noProof="0" dirty="0">
              <a:solidFill>
                <a:schemeClr val="tx1">
                  <a:lumMod val="65000"/>
                  <a:lumOff val="35000"/>
                </a:schemeClr>
              </a:solidFill>
              <a:cs typeface="Calibri"/>
            </a:endParaRPr>
          </a:p>
        </p:txBody>
      </p:sp>
      <p:pic>
        <p:nvPicPr>
          <p:cNvPr id="8" name="Bildobjekt 7">
            <a:extLst>
              <a:ext uri="{FF2B5EF4-FFF2-40B4-BE49-F238E27FC236}">
                <a16:creationId xmlns:a16="http://schemas.microsoft.com/office/drawing/2014/main" id="{B443F6D7-4929-4268-BC37-18E808B0D1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67687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6283A92B-5A92-4CC1-88CE-68E36EBE5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392" y="1692550"/>
            <a:ext cx="4011216" cy="4049257"/>
          </a:xfrm>
          <a:prstGeom prst="rect">
            <a:avLst/>
          </a:prstGeom>
        </p:spPr>
      </p:pic>
    </p:spTree>
    <p:extLst>
      <p:ext uri="{BB962C8B-B14F-4D97-AF65-F5344CB8AC3E}">
        <p14:creationId xmlns:p14="http://schemas.microsoft.com/office/powerpoint/2010/main" val="341909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0A5AB5AF-D854-964E-9AA8-C4DC6E502D29}"/>
              </a:ext>
            </a:extLst>
          </p:cNvPr>
          <p:cNvSpPr txBox="1"/>
          <p:nvPr/>
        </p:nvSpPr>
        <p:spPr>
          <a:xfrm>
            <a:off x="0" y="800556"/>
            <a:ext cx="12192000" cy="2893100"/>
          </a:xfrm>
          <a:prstGeom prst="rect">
            <a:avLst/>
          </a:prstGeom>
          <a:noFill/>
        </p:spPr>
        <p:txBody>
          <a:bodyPr wrap="square" lIns="91440" tIns="45720" rIns="91440" bIns="45720" rtlCol="0" anchor="t">
            <a:spAutoFit/>
          </a:bodyPr>
          <a:lstStyle/>
          <a:p>
            <a:pPr algn="ctr">
              <a:lnSpc>
                <a:spcPct val="150000"/>
              </a:lnSpc>
            </a:pPr>
            <a:endParaRPr lang="ha-Latn-NG" sz="3600" spc="600" noProof="0" dirty="0">
              <a:solidFill>
                <a:schemeClr val="bg1"/>
              </a:solidFill>
              <a:latin typeface="Calibri" panose="020F0502020204030204" pitchFamily="34" charset="0"/>
            </a:endParaRPr>
          </a:p>
          <a:p>
            <a:pPr algn="ctr"/>
            <a:r>
              <a:rPr lang="ha-Latn-NG" sz="4000" b="1" noProof="0" dirty="0">
                <a:solidFill>
                  <a:schemeClr val="bg1"/>
                </a:solidFill>
                <a:latin typeface="Calibri" panose="020F0502020204030204" pitchFamily="34" charset="0"/>
              </a:rPr>
              <a:t>Sannu da </a:t>
            </a:r>
            <a:r>
              <a:rPr lang="ha-Latn-NG" sz="40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ƙ</a:t>
            </a:r>
            <a:r>
              <a:rPr lang="ha-Latn-NG" sz="4000" b="1" noProof="0" dirty="0">
                <a:solidFill>
                  <a:schemeClr val="bg1"/>
                </a:solidFill>
                <a:latin typeface="Calibri" panose="020F0502020204030204" pitchFamily="34" charset="0"/>
              </a:rPr>
              <a:t>o</a:t>
            </a:r>
            <a:r>
              <a:rPr lang="ha-Latn-NG" sz="40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ƙ</a:t>
            </a:r>
            <a:r>
              <a:rPr lang="ha-Latn-NG" sz="4000" b="1" noProof="0" dirty="0">
                <a:solidFill>
                  <a:schemeClr val="bg1"/>
                </a:solidFill>
                <a:latin typeface="Calibri" panose="020F0502020204030204" pitchFamily="34" charset="0"/>
              </a:rPr>
              <a:t>ari kuma sannu da dawowa!</a:t>
            </a:r>
          </a:p>
          <a:p>
            <a:pPr algn="ctr"/>
            <a:endParaRPr lang="ha-Latn-NG" sz="2400" noProof="0" dirty="0">
              <a:solidFill>
                <a:schemeClr val="bg1"/>
              </a:solidFill>
              <a:latin typeface="Calibri" panose="020F0502020204030204" pitchFamily="34" charset="0"/>
            </a:endParaRPr>
          </a:p>
          <a:p>
            <a:pPr algn="ctr"/>
            <a:r>
              <a:rPr lang="ha-Latn-NG" sz="3200" noProof="0" dirty="0">
                <a:solidFill>
                  <a:schemeClr val="bg1"/>
                </a:solidFill>
                <a:latin typeface="Calibri"/>
                <a:cs typeface="Calibri"/>
              </a:rPr>
              <a:t>Sashi na gaba: </a:t>
            </a:r>
            <a:br>
              <a:rPr lang="ha-Latn-NG" sz="3200" noProof="0" dirty="0">
                <a:latin typeface="Calibri" panose="020F0502020204030204" pitchFamily="34" charset="0"/>
              </a:rPr>
            </a:br>
            <a:r>
              <a:rPr lang="ha-Latn-NG" sz="3200" noProof="0" dirty="0">
                <a:solidFill>
                  <a:schemeClr val="bg1"/>
                </a:solidFill>
                <a:latin typeface="Calibri"/>
                <a:cs typeface="Calibri"/>
              </a:rPr>
              <a:t>Sabawa ‘Yancin Addini Ko Imani</a:t>
            </a:r>
          </a:p>
        </p:txBody>
      </p:sp>
      <p:pic>
        <p:nvPicPr>
          <p:cNvPr id="3" name="Bildobjekt 2">
            <a:extLst>
              <a:ext uri="{FF2B5EF4-FFF2-40B4-BE49-F238E27FC236}">
                <a16:creationId xmlns:a16="http://schemas.microsoft.com/office/drawing/2014/main" id="{B8962B78-1AEA-4759-82BE-A15B12800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313" y="4367867"/>
            <a:ext cx="1839374" cy="1842502"/>
          </a:xfrm>
          <a:prstGeom prst="rect">
            <a:avLst/>
          </a:prstGeom>
        </p:spPr>
      </p:pic>
    </p:spTree>
    <p:extLst>
      <p:ext uri="{BB962C8B-B14F-4D97-AF65-F5344CB8AC3E}">
        <p14:creationId xmlns:p14="http://schemas.microsoft.com/office/powerpoint/2010/main" val="392746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1" y="800556"/>
            <a:ext cx="12180251" cy="3662541"/>
          </a:xfrm>
          <a:prstGeom prst="rect">
            <a:avLst/>
          </a:prstGeom>
          <a:noFill/>
        </p:spPr>
        <p:txBody>
          <a:bodyPr wrap="square" rtlCol="0">
            <a:spAutoFit/>
          </a:bodyPr>
          <a:lstStyle/>
          <a:p>
            <a:pPr algn="ctr">
              <a:lnSpc>
                <a:spcPct val="150000"/>
              </a:lnSpc>
            </a:pPr>
            <a:r>
              <a:rPr lang="ha-Latn-NG" sz="3200" spc="600" noProof="0" dirty="0">
                <a:solidFill>
                  <a:schemeClr val="bg1"/>
                </a:solidFill>
                <a:latin typeface="Calibri" panose="020F0502020204030204" pitchFamily="34" charset="0"/>
              </a:rPr>
              <a:t>SASHI NA 3</a:t>
            </a:r>
          </a:p>
          <a:p>
            <a:pPr algn="ctr"/>
            <a:endParaRPr lang="ha-Latn-NG" sz="1600" noProof="0" dirty="0">
              <a:solidFill>
                <a:schemeClr val="bg1"/>
              </a:solidFill>
              <a:latin typeface="Calibri" panose="020F0502020204030204" pitchFamily="34" charset="0"/>
            </a:endParaRPr>
          </a:p>
          <a:p>
            <a:pPr algn="ctr"/>
            <a:r>
              <a:rPr lang="ha-Latn-NG" sz="5400" noProof="0" dirty="0">
                <a:solidFill>
                  <a:schemeClr val="bg1"/>
                </a:solidFill>
                <a:latin typeface="Calibri" panose="020F0502020204030204" pitchFamily="34" charset="0"/>
              </a:rPr>
              <a:t>Abubuwan masu yawa ma </a:t>
            </a:r>
            <a:br>
              <a:rPr lang="ha-Latn-NG" sz="5400" noProof="0" dirty="0">
                <a:solidFill>
                  <a:schemeClr val="bg1"/>
                </a:solidFill>
                <a:latin typeface="Calibri" panose="020F0502020204030204" pitchFamily="34" charset="0"/>
              </a:rPr>
            </a:br>
            <a:r>
              <a:rPr lang="ha-Latn-NG" sz="5400" noProof="0" dirty="0">
                <a:solidFill>
                  <a:schemeClr val="bg1"/>
                </a:solidFill>
                <a:latin typeface="Calibri" panose="020F0502020204030204" pitchFamily="34" charset="0"/>
              </a:rPr>
              <a:t>banbanta a garemu</a:t>
            </a:r>
          </a:p>
          <a:p>
            <a:pPr algn="ctr"/>
            <a:endParaRPr lang="ha-Latn-NG" sz="6000" noProof="0" dirty="0">
              <a:solidFill>
                <a:schemeClr val="bg1"/>
              </a:solidFill>
              <a:latin typeface="Calibri" panose="020F0502020204030204" pitchFamily="34" charset="0"/>
            </a:endParaRPr>
          </a:p>
        </p:txBody>
      </p:sp>
      <p:pic>
        <p:nvPicPr>
          <p:cNvPr id="8" name="Bildobjekt 7">
            <a:extLst>
              <a:ext uri="{FF2B5EF4-FFF2-40B4-BE49-F238E27FC236}">
                <a16:creationId xmlns:a16="http://schemas.microsoft.com/office/drawing/2014/main" id="{FECC865E-AC52-4BBE-87E1-DAF159FA3D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90920" y="3816766"/>
            <a:ext cx="1789989"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14" name="Rektangel 13">
            <a:extLst>
              <a:ext uri="{FF2B5EF4-FFF2-40B4-BE49-F238E27FC236}">
                <a16:creationId xmlns:a16="http://schemas.microsoft.com/office/drawing/2014/main" id="{08A1A977-5982-4EFF-B2B3-4A35BC5B6621}"/>
              </a:ext>
            </a:extLst>
          </p:cNvPr>
          <p:cNvSpPr/>
          <p:nvPr/>
        </p:nvSpPr>
        <p:spPr>
          <a:xfrm>
            <a:off x="892630" y="1133825"/>
            <a:ext cx="9847696" cy="4708981"/>
          </a:xfrm>
          <a:prstGeom prst="rect">
            <a:avLst/>
          </a:prstGeom>
        </p:spPr>
        <p:txBody>
          <a:bodyPr wrap="square" lIns="91440" tIns="45720" rIns="91440" bIns="45720" anchor="t">
            <a:spAutoFit/>
          </a:bodyPr>
          <a:lstStyle/>
          <a:p>
            <a:r>
              <a:rPr lang="ha-Latn-NG" sz="4000" b="1" noProof="0" dirty="0">
                <a:latin typeface="Calibri" panose="020F0502020204030204" pitchFamily="34" charset="0"/>
              </a:rPr>
              <a:t>Tambayoyi dazamu tattauna akai </a:t>
            </a:r>
            <a:endParaRPr lang="ha-Latn-NG" sz="4000" noProof="0" dirty="0">
              <a:latin typeface="Calibri" panose="020F0502020204030204" pitchFamily="34" charset="0"/>
            </a:endParaRPr>
          </a:p>
          <a:p>
            <a:pPr marL="457200" indent="-457200">
              <a:buFont typeface="Arial" panose="020B0604020202020204" pitchFamily="34" charset="0"/>
              <a:buChar char="•"/>
            </a:pPr>
            <a:endParaRPr lang="ha-Latn-NG" sz="3200" noProof="0" dirty="0">
              <a:ea typeface="Calibri"/>
              <a:cs typeface="Calibri"/>
            </a:endParaRPr>
          </a:p>
          <a:p>
            <a:pPr marL="457200" indent="-457200">
              <a:buFont typeface="Arial" panose="020B0604020202020204" pitchFamily="34" charset="0"/>
              <a:buChar char="•"/>
            </a:pPr>
            <a:r>
              <a:rPr lang="ha-Latn-NG" sz="3200" noProof="0" dirty="0"/>
              <a:t>Wa</a:t>
            </a:r>
            <a:r>
              <a:rPr lang="ha-Latn-NG" sz="3200" noProof="0" dirty="0">
                <a:latin typeface="Calibri"/>
                <a:ea typeface="Calibri"/>
                <a:cs typeface="Calibri"/>
              </a:rPr>
              <a:t>ɗ</a:t>
            </a:r>
            <a:r>
              <a:rPr lang="ha-Latn-NG" sz="3200" noProof="0" dirty="0"/>
              <a:t>anne bangarori ne na ainihinka ke da tasiri mafi karfi a kan yadda kake fahimtar kanka?</a:t>
            </a:r>
            <a:endParaRPr lang="ha-Latn-NG" noProof="0" dirty="0">
              <a:ea typeface="Calibri"/>
              <a:cs typeface="Calibri"/>
            </a:endParaRPr>
          </a:p>
          <a:p>
            <a:pPr marL="457200" indent="-457200">
              <a:buFont typeface="Arial" panose="020B0604020202020204" pitchFamily="34" charset="0"/>
              <a:buChar char="•"/>
            </a:pPr>
            <a:r>
              <a:rPr lang="ha-Latn-NG" sz="3200" noProof="0" dirty="0"/>
              <a:t>Wanne bangare ne na ainihinka ke da tasiri mafi girma a kan yadda wasu ke kallonka?</a:t>
            </a:r>
            <a:endParaRPr lang="ha-Latn-NG" noProof="0" dirty="0">
              <a:ea typeface="Calibri"/>
              <a:cs typeface="Calibri"/>
            </a:endParaRPr>
          </a:p>
          <a:p>
            <a:pPr marL="457200" indent="-457200">
              <a:buFont typeface="Arial" panose="020B0604020202020204" pitchFamily="34" charset="0"/>
              <a:buChar char="•"/>
            </a:pPr>
            <a:r>
              <a:rPr lang="ha-Latn-NG" sz="3200" noProof="0" dirty="0"/>
              <a:t>Wanne bangare ne na ainihinka kake jin sau da yawa kana fuskantar Rashin dama ko kuma samun gata?</a:t>
            </a:r>
            <a:endParaRPr lang="ha-Latn-NG" noProof="0" dirty="0"/>
          </a:p>
          <a:p>
            <a:pPr marL="457200" indent="-457200">
              <a:buFont typeface="Arial" panose="020B0604020202020204" pitchFamily="34" charset="0"/>
              <a:buChar char="•"/>
            </a:pPr>
            <a:endParaRPr lang="ha-Latn-NG" sz="3200" noProof="0" dirty="0">
              <a:solidFill>
                <a:srgbClr val="FF0000"/>
              </a:solidFill>
              <a:highlight>
                <a:srgbClr val="FFFF00"/>
              </a:highlight>
              <a:ea typeface="Calibri"/>
              <a:cs typeface="Calibri"/>
            </a:endParaRPr>
          </a:p>
        </p:txBody>
      </p:sp>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2000548"/>
          </a:xfrm>
          <a:prstGeom prst="rect">
            <a:avLst/>
          </a:prstGeom>
        </p:spPr>
        <p:txBody>
          <a:bodyPr wrap="square">
            <a:spAutoFit/>
          </a:bodyPr>
          <a:lstStyle/>
          <a:p>
            <a:r>
              <a:rPr lang="ha-Latn-NG" sz="4000" b="1" noProof="0" dirty="0">
                <a:latin typeface="Calibri" panose="020F0502020204030204" pitchFamily="34" charset="0"/>
                <a:cs typeface="Calibri" panose="020F0502020204030204" pitchFamily="34" charset="0"/>
              </a:rPr>
              <a:t>Abubuwan masu yawa ma </a:t>
            </a:r>
            <a:br>
              <a:rPr lang="ha-Latn-NG" sz="4000" b="1" noProof="0" dirty="0">
                <a:latin typeface="Calibri" panose="020F0502020204030204" pitchFamily="34" charset="0"/>
                <a:cs typeface="Calibri" panose="020F0502020204030204" pitchFamily="34" charset="0"/>
              </a:rPr>
            </a:br>
            <a:r>
              <a:rPr lang="ha-Latn-NG" sz="4000" b="1" noProof="0" dirty="0">
                <a:latin typeface="Calibri" panose="020F0502020204030204" pitchFamily="34" charset="0"/>
                <a:cs typeface="Calibri" panose="020F0502020204030204" pitchFamily="34" charset="0"/>
              </a:rPr>
              <a:t>banbanta a garemu </a:t>
            </a:r>
            <a:br>
              <a:rPr lang="ha-Latn-NG" sz="4000" noProof="0" dirty="0">
                <a:latin typeface="Calibri" panose="020F0502020204030204" pitchFamily="34" charset="0"/>
              </a:rPr>
            </a:br>
            <a:r>
              <a:rPr lang="ha-Latn-NG" sz="4000" noProof="0" dirty="0">
                <a:latin typeface="Calibri" panose="020F0502020204030204" pitchFamily="34" charset="0"/>
              </a:rPr>
              <a:t> </a:t>
            </a:r>
          </a:p>
        </p:txBody>
      </p:sp>
      <p:pic>
        <p:nvPicPr>
          <p:cNvPr id="4" name="Bildobjekt 3" descr="En bild som visar text, clipart, vektorgrafik&#10;&#10;Automatiskt genererad beskrivning">
            <a:extLst>
              <a:ext uri="{FF2B5EF4-FFF2-40B4-BE49-F238E27FC236}">
                <a16:creationId xmlns:a16="http://schemas.microsoft.com/office/drawing/2014/main" id="{AC5B91CB-DA23-4C47-AD39-402CB0993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2761" y="2955102"/>
            <a:ext cx="7129057" cy="3177327"/>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323439"/>
          </a:xfrm>
          <a:prstGeom prst="rect">
            <a:avLst/>
          </a:prstGeom>
        </p:spPr>
        <p:txBody>
          <a:bodyPr wrap="square">
            <a:spAutoFit/>
          </a:bodyPr>
          <a:lstStyle/>
          <a:p>
            <a:pPr lvl="0"/>
            <a:r>
              <a:rPr lang="ha-Latn-NG" sz="4000" b="1" i="0" noProof="0" dirty="0">
                <a:solidFill>
                  <a:srgbClr val="000000"/>
                </a:solidFill>
                <a:effectLst/>
                <a:latin typeface="Calibri" panose="020F0502020204030204" pitchFamily="34" charset="0"/>
              </a:rPr>
              <a:t>‘Duk </a:t>
            </a:r>
            <a:r>
              <a:rPr lang="ha-Latn-NG" sz="4000" b="1" noProof="0" dirty="0">
                <a:latin typeface="Calibri" panose="020F0502020204030204" pitchFamily="34" charset="0"/>
                <a:ea typeface="Calibri" panose="020F0502020204030204" pitchFamily="34" charset="0"/>
                <a:cs typeface="Calibri" panose="020F0502020204030204" pitchFamily="34" charset="0"/>
              </a:rPr>
              <a:t>ɗ</a:t>
            </a:r>
            <a:r>
              <a:rPr lang="ha-Latn-NG" sz="4000" b="1" i="0" noProof="0" dirty="0">
                <a:solidFill>
                  <a:srgbClr val="000000"/>
                </a:solidFill>
                <a:effectLst/>
                <a:latin typeface="Calibri" panose="020F0502020204030204" pitchFamily="34" charset="0"/>
              </a:rPr>
              <a:t>aya suke’</a:t>
            </a:r>
            <a:r>
              <a:rPr lang="ha-Latn-NG" sz="4000" noProof="0" dirty="0"/>
              <a:t> </a:t>
            </a:r>
            <a:endParaRPr lang="ha-Latn-NG" sz="4000" b="1" noProof="0" dirty="0">
              <a:latin typeface="Calibri" panose="020F0502020204030204" pitchFamily="34" charset="0"/>
            </a:endParaRPr>
          </a:p>
          <a:p>
            <a:pPr lvl="0"/>
            <a:endParaRPr lang="ha-Latn-NG" sz="4000" b="1" noProof="0" dirty="0">
              <a:latin typeface="Calibri" panose="020F0502020204030204" pitchFamily="34" charset="0"/>
            </a:endParaRPr>
          </a:p>
        </p:txBody>
      </p:sp>
      <p:pic>
        <p:nvPicPr>
          <p:cNvPr id="6" name="Bildobjekt 5">
            <a:extLst>
              <a:ext uri="{FF2B5EF4-FFF2-40B4-BE49-F238E27FC236}">
                <a16:creationId xmlns:a16="http://schemas.microsoft.com/office/drawing/2014/main" id="{1E47C7D1-450F-4E6A-B108-9ED8D8D02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850" y="2326464"/>
            <a:ext cx="4609579" cy="4091926"/>
          </a:xfrm>
          <a:prstGeom prst="rect">
            <a:avLst/>
          </a:prstGeom>
        </p:spPr>
      </p:pic>
      <p:pic>
        <p:nvPicPr>
          <p:cNvPr id="9" name="Bildobjekt 8">
            <a:extLst>
              <a:ext uri="{FF2B5EF4-FFF2-40B4-BE49-F238E27FC236}">
                <a16:creationId xmlns:a16="http://schemas.microsoft.com/office/drawing/2014/main" id="{01471AD4-D5DD-4C96-9FC8-5B2C5575C4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993" y="3013341"/>
            <a:ext cx="2315167" cy="1815561"/>
          </a:xfrm>
          <a:prstGeom prst="rect">
            <a:avLst/>
          </a:prstGeom>
        </p:spPr>
      </p:pic>
      <p:pic>
        <p:nvPicPr>
          <p:cNvPr id="11" name="Bildobjekt 10">
            <a:extLst>
              <a:ext uri="{FF2B5EF4-FFF2-40B4-BE49-F238E27FC236}">
                <a16:creationId xmlns:a16="http://schemas.microsoft.com/office/drawing/2014/main" id="{99436D3A-21DE-444F-8C93-FC661BB58C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1938992"/>
          </a:xfrm>
          <a:prstGeom prst="rect">
            <a:avLst/>
          </a:prstGeom>
        </p:spPr>
        <p:txBody>
          <a:bodyPr wrap="square">
            <a:spAutoFit/>
          </a:bodyPr>
          <a:lstStyle/>
          <a:p>
            <a:r>
              <a:rPr lang="ha-Latn-NG" sz="4000" b="1" i="0" noProof="0" dirty="0">
                <a:solidFill>
                  <a:srgbClr val="000000"/>
                </a:solidFill>
                <a:effectLst/>
                <a:latin typeface="Calibri" panose="020F0502020204030204" pitchFamily="34" charset="0"/>
              </a:rPr>
              <a:t>‘Su mabiya addininsu ne’</a:t>
            </a:r>
            <a:br>
              <a:rPr lang="ha-Latn-NG" sz="4000" noProof="0" dirty="0">
                <a:latin typeface="Calibri" panose="020F0502020204030204" pitchFamily="34" charset="0"/>
              </a:rPr>
            </a:br>
            <a:r>
              <a:rPr lang="ha-Latn-NG" sz="4000" noProof="0" dirty="0">
                <a:latin typeface="Calibri" panose="020F0502020204030204" pitchFamily="34" charset="0"/>
              </a:rPr>
              <a:t> </a:t>
            </a:r>
          </a:p>
          <a:p>
            <a:endParaRPr lang="ha-Latn-NG" sz="4000" noProof="0" dirty="0">
              <a:latin typeface="Calibri" panose="020F0502020204030204" pitchFamily="34" charset="0"/>
            </a:endParaRPr>
          </a:p>
        </p:txBody>
      </p:sp>
      <p:pic>
        <p:nvPicPr>
          <p:cNvPr id="5" name="Bildobjekt 4">
            <a:extLst>
              <a:ext uri="{FF2B5EF4-FFF2-40B4-BE49-F238E27FC236}">
                <a16:creationId xmlns:a16="http://schemas.microsoft.com/office/drawing/2014/main" id="{4FB1A9A2-C802-4B5D-A1ED-15B8B5168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850" y="2326464"/>
            <a:ext cx="4609579" cy="4091926"/>
          </a:xfrm>
          <a:prstGeom prst="rect">
            <a:avLst/>
          </a:prstGeom>
        </p:spPr>
      </p:pic>
      <p:pic>
        <p:nvPicPr>
          <p:cNvPr id="6" name="Bildobjekt 5">
            <a:extLst>
              <a:ext uri="{FF2B5EF4-FFF2-40B4-BE49-F238E27FC236}">
                <a16:creationId xmlns:a16="http://schemas.microsoft.com/office/drawing/2014/main" id="{0B77241C-6043-4B36-A874-7032F6C058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7514" y="3551001"/>
            <a:ext cx="2592443" cy="902859"/>
          </a:xfrm>
          <a:prstGeom prst="rect">
            <a:avLst/>
          </a:prstGeom>
        </p:spPr>
      </p:pic>
      <p:pic>
        <p:nvPicPr>
          <p:cNvPr id="9" name="Bildobjekt 8">
            <a:extLst>
              <a:ext uri="{FF2B5EF4-FFF2-40B4-BE49-F238E27FC236}">
                <a16:creationId xmlns:a16="http://schemas.microsoft.com/office/drawing/2014/main" id="{AA82C02A-E224-46A3-8683-279BF013FC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90160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323439"/>
          </a:xfrm>
          <a:prstGeom prst="rect">
            <a:avLst/>
          </a:prstGeom>
        </p:spPr>
        <p:txBody>
          <a:bodyPr wrap="square">
            <a:spAutoFit/>
          </a:bodyPr>
          <a:lstStyle/>
          <a:p>
            <a:pPr lvl="0"/>
            <a:r>
              <a:rPr lang="ha-Latn-NG" sz="4000" b="1" noProof="0" dirty="0"/>
              <a:t>‘Sun banbanta damu’  </a:t>
            </a:r>
          </a:p>
          <a:p>
            <a:pPr lvl="0"/>
            <a:endParaRPr lang="ha-Latn-NG" sz="4000" b="1" noProof="0" dirty="0">
              <a:latin typeface="Calibri" panose="020F0502020204030204" pitchFamily="34" charset="0"/>
            </a:endParaRPr>
          </a:p>
        </p:txBody>
      </p:sp>
      <p:pic>
        <p:nvPicPr>
          <p:cNvPr id="5" name="Bildobjekt 4">
            <a:extLst>
              <a:ext uri="{FF2B5EF4-FFF2-40B4-BE49-F238E27FC236}">
                <a16:creationId xmlns:a16="http://schemas.microsoft.com/office/drawing/2014/main" id="{4A575518-0846-4C42-94FC-751D3E395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85703">
            <a:off x="5228897" y="2378088"/>
            <a:ext cx="1672272" cy="3380429"/>
          </a:xfrm>
          <a:prstGeom prst="rect">
            <a:avLst/>
          </a:prstGeom>
        </p:spPr>
      </p:pic>
      <p:pic>
        <p:nvPicPr>
          <p:cNvPr id="9" name="Bildobjekt 8">
            <a:extLst>
              <a:ext uri="{FF2B5EF4-FFF2-40B4-BE49-F238E27FC236}">
                <a16:creationId xmlns:a16="http://schemas.microsoft.com/office/drawing/2014/main" id="{730D8B36-3DF8-4160-BA5D-B9477B8D6B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1892" y="2439399"/>
            <a:ext cx="4095131" cy="3211414"/>
          </a:xfrm>
          <a:prstGeom prst="rect">
            <a:avLst/>
          </a:prstGeom>
        </p:spPr>
      </p:pic>
      <p:pic>
        <p:nvPicPr>
          <p:cNvPr id="10" name="Bildobjekt 9">
            <a:extLst>
              <a:ext uri="{FF2B5EF4-FFF2-40B4-BE49-F238E27FC236}">
                <a16:creationId xmlns:a16="http://schemas.microsoft.com/office/drawing/2014/main" id="{5F994B12-743C-465F-819B-CA721344D8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159092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323439"/>
          </a:xfrm>
          <a:prstGeom prst="rect">
            <a:avLst/>
          </a:prstGeom>
        </p:spPr>
        <p:txBody>
          <a:bodyPr wrap="square">
            <a:spAutoFit/>
          </a:bodyPr>
          <a:lstStyle/>
          <a:p>
            <a:pPr lvl="0"/>
            <a:r>
              <a:rPr lang="ha-Latn-NG" sz="4400" noProof="0" dirty="0"/>
              <a:t> </a:t>
            </a:r>
            <a:endParaRPr lang="ha-Latn-NG" sz="4400" b="1" noProof="0" dirty="0">
              <a:latin typeface="Calibri" panose="020F0502020204030204" pitchFamily="34" charset="0"/>
            </a:endParaRPr>
          </a:p>
          <a:p>
            <a:pPr lvl="0"/>
            <a:endParaRPr lang="ha-Latn-NG" sz="3600" b="1" noProof="0" dirty="0">
              <a:latin typeface="Calibri" panose="020F0502020204030204" pitchFamily="34" charset="0"/>
            </a:endParaRPr>
          </a:p>
        </p:txBody>
      </p:sp>
      <p:pic>
        <p:nvPicPr>
          <p:cNvPr id="4" name="Bildobjekt 3" descr="En bild som visar text, clipart, vektorgrafik&#10;&#10;Automatiskt genererad beskrivning">
            <a:extLst>
              <a:ext uri="{FF2B5EF4-FFF2-40B4-BE49-F238E27FC236}">
                <a16:creationId xmlns:a16="http://schemas.microsoft.com/office/drawing/2014/main" id="{8E1D9C25-5417-4A66-A423-F215CCD94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234" y="2287484"/>
            <a:ext cx="7714034" cy="3438044"/>
          </a:xfrm>
          <a:prstGeom prst="rect">
            <a:avLst/>
          </a:prstGeom>
        </p:spPr>
      </p:pic>
    </p:spTree>
    <p:extLst>
      <p:ext uri="{BB962C8B-B14F-4D97-AF65-F5344CB8AC3E}">
        <p14:creationId xmlns:p14="http://schemas.microsoft.com/office/powerpoint/2010/main" val="346581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228600"/>
          </a:xfrm>
          <a:prstGeom prst="rect">
            <a:avLst/>
          </a:prstGeom>
        </p:spPr>
      </p:pic>
      <p:pic>
        <p:nvPicPr>
          <p:cNvPr id="9" name="Bildobjekt 8">
            <a:extLst>
              <a:ext uri="{FF2B5EF4-FFF2-40B4-BE49-F238E27FC236}">
                <a16:creationId xmlns:a16="http://schemas.microsoft.com/office/drawing/2014/main" id="{65D71241-43AC-49FA-A8C2-05048A686BA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12" name="Rektangel 11">
            <a:extLst>
              <a:ext uri="{FF2B5EF4-FFF2-40B4-BE49-F238E27FC236}">
                <a16:creationId xmlns:a16="http://schemas.microsoft.com/office/drawing/2014/main" id="{6A55656C-7581-4AE3-93C7-3F0E0B739BF1}"/>
              </a:ext>
            </a:extLst>
          </p:cNvPr>
          <p:cNvSpPr/>
          <p:nvPr/>
        </p:nvSpPr>
        <p:spPr>
          <a:xfrm rot="16200000">
            <a:off x="9529143" y="5320294"/>
            <a:ext cx="2483058" cy="215444"/>
          </a:xfrm>
          <a:prstGeom prst="rect">
            <a:avLst/>
          </a:prstGeom>
        </p:spPr>
        <p:txBody>
          <a:bodyPr wrap="square">
            <a:spAutoFit/>
          </a:bodyPr>
          <a:lstStyle/>
          <a:p>
            <a:r>
              <a:rPr lang="ha-Latn-NG" sz="800" noProof="0" dirty="0">
                <a:solidFill>
                  <a:schemeClr val="tx1">
                    <a:lumMod val="65000"/>
                    <a:lumOff val="35000"/>
                  </a:schemeClr>
                </a:solidFill>
                <a:ea typeface="+mn-lt"/>
                <a:cs typeface="+mn-lt"/>
              </a:rPr>
              <a:t>Photo: Taadudiya</a:t>
            </a:r>
            <a:endParaRPr lang="ha-Latn-NG" sz="800" noProof="0" dirty="0">
              <a:solidFill>
                <a:schemeClr val="tx1">
                  <a:lumMod val="65000"/>
                  <a:lumOff val="35000"/>
                </a:schemeClr>
              </a:solidFill>
              <a:cs typeface="Calibri"/>
            </a:endParaRPr>
          </a:p>
        </p:txBody>
      </p:sp>
      <p:pic>
        <p:nvPicPr>
          <p:cNvPr id="6" name="Bildobjekt 5">
            <a:extLst>
              <a:ext uri="{FF2B5EF4-FFF2-40B4-BE49-F238E27FC236}">
                <a16:creationId xmlns:a16="http://schemas.microsoft.com/office/drawing/2014/main" id="{F2316151-050C-4DBF-B9D7-C70ADDE0B6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11967866"/>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CF6A612E-5E3C-2A4C-B422-6818C11A4000}"/>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2829F457-FBB8-844A-A83C-9311D04D76D9}"/>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F9360301-8BE4-8E49-BC10-CB4D5B54735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480563E2-7F1A-4041-A924-B291397C1CB3}"/>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55C9B529-A60A-694D-951E-78F535E5E14D}"/>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6C759612-FB27-4A08-A657-FD317E5BFB2E}">
  <ds:schemaRefs>
    <ds:schemaRef ds:uri="http://schemas.microsoft.com/office/2006/metadata/properties"/>
    <ds:schemaRef ds:uri="http://purl.org/dc/terms/"/>
    <ds:schemaRef ds:uri="http://www.w3.org/XML/1998/namespace"/>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6542285b-0a69-4616-8a34-3bdbf91ac2f1"/>
    <ds:schemaRef ds:uri="22fecd5d-df39-456e-b4cb-878c351283d5"/>
  </ds:schemaRefs>
</ds:datastoreItem>
</file>

<file path=customXml/itemProps3.xml><?xml version="1.0" encoding="utf-8"?>
<ds:datastoreItem xmlns:ds="http://schemas.openxmlformats.org/officeDocument/2006/customXml" ds:itemID="{F9B23E8F-D24A-4B66-A3B6-C6079FD5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PPT_template</Template>
  <TotalTime>659</TotalTime>
  <Words>1412</Words>
  <Application>Microsoft Office PowerPoint</Application>
  <PresentationFormat>Widescreen</PresentationFormat>
  <Paragraphs>93</Paragraphs>
  <Slides>13</Slides>
  <Notes>13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13</vt:i4>
      </vt:variant>
    </vt:vector>
  </HeadingPairs>
  <TitlesOfParts>
    <vt:vector size="22" baseType="lpstr">
      <vt:lpstr>Arial</vt:lpstr>
      <vt:lpstr>Calibri</vt:lpstr>
      <vt:lpstr>Calibri Light</vt:lpstr>
      <vt:lpstr>Segoe UI</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PowerPoint</dc:title>
  <dc:creator>FORB Learning Platform;Katherine.Cash@smc.global</dc:creator>
  <cp:lastModifiedBy>Katherine Cash</cp:lastModifiedBy>
  <cp:revision>53</cp:revision>
  <cp:lastPrinted>2021-06-02T17:53:06Z</cp:lastPrinted>
  <dcterms:created xsi:type="dcterms:W3CDTF">2021-06-22T14:56:24Z</dcterms:created>
  <dcterms:modified xsi:type="dcterms:W3CDTF">2026-03-24T17:23:30Z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