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  <p:sldMasterId id="2147483651" r:id="rId5"/>
    <p:sldMasterId id="2147483653" r:id="rId6"/>
    <p:sldMasterId id="2147483655" r:id="rId7"/>
    <p:sldMasterId id="2147483657" r:id="rId8"/>
  </p:sldMasterIdLst>
  <p:notesMasterIdLst>
    <p:notesMasterId r:id="rId22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</p:sldIdLst>
  <p:sldSz cx="12192000" cy="6858000"/>
  <p:notesSz cx="6858000" cy="9144000"/>
  <p:embeddedFontLst>
    <p:embeddedFont>
      <p:font typeface="Quattrocento Sans" panose="020B0502050000020003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i1vGJ2pNoewxqaOf9Gky196fCc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herine Cash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19" y="27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font" Target="fonts/font1.fntdata"/><Relationship Id="rId28" Type="http://customschemas.google.com/relationships/presentationmetadata" Target="metadata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" name="Google Shape;5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 i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56" name="Google Shape;56;p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57" name="Google Shape;57;p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58" name="Google Shape;5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</a:t>
            </a:r>
            <a:r>
              <a:rPr lang="en-GB" dirty="0" err="1"/>
              <a:t>anak-anak</a:t>
            </a:r>
            <a:r>
              <a:rPr lang="en-GB" dirty="0"/>
              <a:t> </a:t>
            </a:r>
            <a:r>
              <a:rPr lang="en-GB" dirty="0" err="1"/>
              <a:t>ingin</a:t>
            </a:r>
            <a:r>
              <a:rPr lang="en-GB" dirty="0"/>
              <a:t> </a:t>
            </a:r>
            <a:r>
              <a:rPr lang="en-GB" dirty="0" err="1"/>
              <a:t>bermain</a:t>
            </a:r>
            <a:r>
              <a:rPr lang="en-GB" dirty="0"/>
              <a:t> </a:t>
            </a:r>
            <a:r>
              <a:rPr lang="en-GB" dirty="0" err="1"/>
              <a:t>sepak</a:t>
            </a:r>
            <a:r>
              <a:rPr lang="en-GB" dirty="0"/>
              <a:t> bola, </a:t>
            </a:r>
            <a:r>
              <a:rPr lang="en-GB" dirty="0" err="1"/>
              <a:t>namun</a:t>
            </a:r>
            <a:r>
              <a:rPr lang="en-GB" dirty="0"/>
              <a:t> </a:t>
            </a:r>
            <a:r>
              <a:rPr lang="en-GB" dirty="0" err="1"/>
              <a:t>satu-satunya</a:t>
            </a:r>
            <a:r>
              <a:rPr lang="en-GB" dirty="0"/>
              <a:t> </a:t>
            </a:r>
            <a:r>
              <a:rPr lang="en-GB" dirty="0" err="1"/>
              <a:t>tempat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bermain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alun-alun</a:t>
            </a:r>
            <a:r>
              <a:rPr lang="en-GB" dirty="0"/>
              <a:t> di </a:t>
            </a:r>
            <a:r>
              <a:rPr lang="en-GB" dirty="0" err="1"/>
              <a:t>luar</a:t>
            </a:r>
            <a:r>
              <a:rPr lang="en-GB" dirty="0"/>
              <a:t> </a:t>
            </a:r>
            <a:r>
              <a:rPr lang="en-GB" dirty="0" err="1"/>
              <a:t>gereja</a:t>
            </a:r>
            <a:r>
              <a:rPr lang="en-GB" dirty="0"/>
              <a:t> </a:t>
            </a:r>
            <a:r>
              <a:rPr lang="en-GB" dirty="0" err="1"/>
              <a:t>Katolik</a:t>
            </a:r>
            <a:r>
              <a:rPr lang="en-GB" dirty="0"/>
              <a:t>.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berdua</a:t>
            </a:r>
            <a:r>
              <a:rPr lang="en-GB" dirty="0"/>
              <a:t> </a:t>
            </a:r>
            <a:r>
              <a:rPr lang="en-GB" dirty="0" err="1"/>
              <a:t>melakukan</a:t>
            </a:r>
            <a:r>
              <a:rPr lang="en-GB" dirty="0"/>
              <a:t> </a:t>
            </a:r>
            <a:r>
              <a:rPr lang="en-GB" dirty="0" err="1"/>
              <a:t>pendekatan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dirty="0" err="1"/>
              <a:t>pemuka</a:t>
            </a:r>
            <a:r>
              <a:rPr lang="en-GB" dirty="0"/>
              <a:t> agama di sana, Romo Francis, yang sangat </a:t>
            </a:r>
            <a:r>
              <a:rPr lang="en-GB" dirty="0" err="1"/>
              <a:t>mendukung</a:t>
            </a:r>
            <a:r>
              <a:rPr lang="en-GB" dirty="0"/>
              <a:t> dan </a:t>
            </a:r>
            <a:r>
              <a:rPr lang="en-GB" dirty="0" err="1"/>
              <a:t>membantu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menyelenggarakan</a:t>
            </a:r>
            <a:r>
              <a:rPr lang="en-GB" dirty="0"/>
              <a:t> </a:t>
            </a:r>
            <a:r>
              <a:rPr lang="en-GB" dirty="0" err="1"/>
              <a:t>aktivitas</a:t>
            </a:r>
            <a:r>
              <a:rPr lang="en-GB" dirty="0"/>
              <a:t>.</a:t>
            </a:r>
            <a:endParaRPr dirty="0"/>
          </a:p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Beliau</a:t>
            </a:r>
            <a:r>
              <a:rPr lang="en-GB" dirty="0"/>
              <a:t> </a:t>
            </a:r>
            <a:r>
              <a:rPr lang="en-GB" dirty="0" err="1"/>
              <a:t>mengatakan</a:t>
            </a:r>
            <a:r>
              <a:rPr lang="en-GB" dirty="0"/>
              <a:t>, </a:t>
            </a:r>
            <a:endParaRPr dirty="0"/>
          </a:p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107950" lvl="0" indent="698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“Kami sangat </a:t>
            </a:r>
            <a:r>
              <a:rPr lang="en-GB" dirty="0" err="1"/>
              <a:t>membutuhkan</a:t>
            </a:r>
            <a:r>
              <a:rPr lang="en-GB" dirty="0"/>
              <a:t> </a:t>
            </a:r>
            <a:r>
              <a:rPr lang="en-GB" dirty="0" err="1"/>
              <a:t>apa</a:t>
            </a:r>
            <a:r>
              <a:rPr lang="en-GB" dirty="0"/>
              <a:t> yang </a:t>
            </a:r>
            <a:r>
              <a:rPr lang="en-GB" dirty="0" err="1"/>
              <a:t>dilakukan</a:t>
            </a:r>
            <a:r>
              <a:rPr lang="en-GB" dirty="0"/>
              <a:t> Sameh dan Hanna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desa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dan kami </a:t>
            </a:r>
            <a:r>
              <a:rPr lang="en-GB" dirty="0" err="1"/>
              <a:t>berharap</a:t>
            </a:r>
            <a:r>
              <a:rPr lang="en-GB" dirty="0"/>
              <a:t> </a:t>
            </a:r>
            <a:r>
              <a:rPr lang="en-GB" dirty="0" err="1"/>
              <a:t>aktivitas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tersebar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desa</a:t>
            </a:r>
            <a:r>
              <a:rPr lang="en-GB" dirty="0"/>
              <a:t>.”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54" name="Google Shape;154;p1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55" name="Google Shape;155;p1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56" name="Google Shape;156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Anak-</a:t>
            </a:r>
            <a:r>
              <a:rPr lang="en-GB" dirty="0" err="1"/>
              <a:t>anak</a:t>
            </a:r>
            <a:r>
              <a:rPr lang="en-GB" dirty="0"/>
              <a:t> Muslim </a:t>
            </a:r>
            <a:r>
              <a:rPr lang="en-GB" dirty="0" err="1"/>
              <a:t>awalnya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ingin</a:t>
            </a:r>
            <a:r>
              <a:rPr lang="en-GB" dirty="0"/>
              <a:t> </a:t>
            </a:r>
            <a:r>
              <a:rPr lang="en-GB" dirty="0" err="1"/>
              <a:t>pergi</a:t>
            </a:r>
            <a:r>
              <a:rPr lang="en-GB" dirty="0"/>
              <a:t>, </a:t>
            </a:r>
            <a:r>
              <a:rPr lang="en-GB" dirty="0" err="1"/>
              <a:t>namun</a:t>
            </a:r>
            <a:r>
              <a:rPr lang="en-GB" dirty="0"/>
              <a:t> </a:t>
            </a:r>
            <a:r>
              <a:rPr lang="en-GB" dirty="0" err="1"/>
              <a:t>akhirnya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mengikuti</a:t>
            </a:r>
            <a:r>
              <a:rPr lang="en-GB" dirty="0"/>
              <a:t> </a:t>
            </a:r>
            <a:r>
              <a:rPr lang="en-GB" dirty="0" err="1"/>
              <a:t>Hanaa</a:t>
            </a:r>
            <a:r>
              <a:rPr lang="en-GB" dirty="0"/>
              <a:t>. </a:t>
            </a:r>
            <a:endParaRPr dirty="0"/>
          </a:p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11557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“Pelan </a:t>
            </a:r>
            <a:r>
              <a:rPr lang="en-GB" dirty="0" err="1"/>
              <a:t>tapi</a:t>
            </a:r>
            <a:r>
              <a:rPr lang="en-GB" dirty="0"/>
              <a:t> </a:t>
            </a:r>
            <a:r>
              <a:rPr lang="en-GB" dirty="0" err="1"/>
              <a:t>pasti</a:t>
            </a:r>
            <a:r>
              <a:rPr lang="en-GB" dirty="0"/>
              <a:t>, </a:t>
            </a:r>
            <a:r>
              <a:rPr lang="en-GB" dirty="0" err="1"/>
              <a:t>saya</a:t>
            </a:r>
            <a:r>
              <a:rPr lang="en-GB" dirty="0"/>
              <a:t> </a:t>
            </a:r>
            <a:r>
              <a:rPr lang="en-GB" dirty="0" err="1"/>
              <a:t>berusaha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mendekatkan</a:t>
            </a:r>
            <a:r>
              <a:rPr lang="en-GB" dirty="0"/>
              <a:t> </a:t>
            </a:r>
            <a:r>
              <a:rPr lang="en-GB" dirty="0" err="1"/>
              <a:t>anak-anak</a:t>
            </a:r>
            <a:r>
              <a:rPr lang="en-GB" dirty="0"/>
              <a:t>,” </a:t>
            </a:r>
            <a:r>
              <a:rPr lang="en-GB" dirty="0" err="1"/>
              <a:t>katanya</a:t>
            </a:r>
            <a:r>
              <a:rPr lang="en-GB" dirty="0"/>
              <a:t>. “</a:t>
            </a:r>
            <a:r>
              <a:rPr lang="en-GB" dirty="0" err="1"/>
              <a:t>Reaksi</a:t>
            </a:r>
            <a:r>
              <a:rPr lang="en-GB" dirty="0"/>
              <a:t> </a:t>
            </a:r>
            <a:r>
              <a:rPr lang="en-GB" dirty="0" err="1"/>
              <a:t>pertama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penolakan</a:t>
            </a:r>
            <a:r>
              <a:rPr lang="en-GB" dirty="0"/>
              <a:t>, </a:t>
            </a:r>
            <a:r>
              <a:rPr lang="en-GB" dirty="0" err="1"/>
              <a:t>namun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perlahan</a:t>
            </a:r>
            <a:r>
              <a:rPr lang="en-GB" dirty="0"/>
              <a:t>,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sendiri</a:t>
            </a:r>
            <a:r>
              <a:rPr lang="en-GB" dirty="0"/>
              <a:t> yang </a:t>
            </a:r>
            <a:r>
              <a:rPr lang="en-GB" dirty="0" err="1"/>
              <a:t>bergerak</a:t>
            </a:r>
            <a:r>
              <a:rPr lang="en-GB" dirty="0"/>
              <a:t> </a:t>
            </a:r>
            <a:r>
              <a:rPr lang="en-GB" dirty="0" err="1"/>
              <a:t>menciptakan</a:t>
            </a:r>
            <a:r>
              <a:rPr lang="en-GB" dirty="0"/>
              <a:t> </a:t>
            </a:r>
            <a:r>
              <a:rPr lang="en-GB" dirty="0" err="1"/>
              <a:t>kelompok-kelompok</a:t>
            </a:r>
            <a:r>
              <a:rPr lang="en-GB" dirty="0"/>
              <a:t> </a:t>
            </a:r>
            <a:r>
              <a:rPr lang="en-GB" dirty="0" err="1"/>
              <a:t>campuran</a:t>
            </a:r>
            <a:r>
              <a:rPr lang="en-GB" dirty="0"/>
              <a:t> yang </a:t>
            </a:r>
            <a:r>
              <a:rPr lang="en-GB" dirty="0" err="1"/>
              <a:t>baru</a:t>
            </a:r>
            <a:r>
              <a:rPr lang="en-GB" dirty="0"/>
              <a:t>.” </a:t>
            </a:r>
            <a:endParaRPr dirty="0"/>
          </a:p>
          <a:p>
            <a:pPr marL="11557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Hanaa</a:t>
            </a:r>
            <a:r>
              <a:rPr lang="en-GB" dirty="0"/>
              <a:t> dan Sameh </a:t>
            </a:r>
            <a:r>
              <a:rPr lang="en-GB" dirty="0" err="1"/>
              <a:t>mengundang</a:t>
            </a:r>
            <a:r>
              <a:rPr lang="en-GB" dirty="0"/>
              <a:t> para orang </a:t>
            </a:r>
            <a:r>
              <a:rPr lang="en-GB" dirty="0" err="1"/>
              <a:t>tua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datang</a:t>
            </a:r>
            <a:r>
              <a:rPr lang="en-GB" dirty="0"/>
              <a:t> dan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aktivitas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. Para </a:t>
            </a:r>
            <a:r>
              <a:rPr lang="en-GB" dirty="0" err="1"/>
              <a:t>ibu</a:t>
            </a:r>
            <a:r>
              <a:rPr lang="en-GB" dirty="0"/>
              <a:t> </a:t>
            </a:r>
            <a:r>
              <a:rPr lang="en-GB" dirty="0" err="1"/>
              <a:t>biasanya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yang </a:t>
            </a:r>
            <a:r>
              <a:rPr lang="en-GB" dirty="0" err="1"/>
              <a:t>pertama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memberikan</a:t>
            </a:r>
            <a:r>
              <a:rPr lang="en-GB" dirty="0"/>
              <a:t> </a:t>
            </a:r>
            <a:r>
              <a:rPr lang="en-GB" dirty="0" err="1"/>
              <a:t>respon</a:t>
            </a:r>
            <a:r>
              <a:rPr lang="en-GB" dirty="0"/>
              <a:t> </a:t>
            </a:r>
            <a:r>
              <a:rPr lang="en-GB" dirty="0" err="1"/>
              <a:t>positif</a:t>
            </a:r>
            <a:r>
              <a:rPr lang="en-GB" dirty="0"/>
              <a:t> </a:t>
            </a:r>
            <a:r>
              <a:rPr lang="en-GB" dirty="0" err="1"/>
              <a:t>terhadap</a:t>
            </a:r>
            <a:r>
              <a:rPr lang="en-GB" dirty="0"/>
              <a:t> </a:t>
            </a:r>
            <a:r>
              <a:rPr lang="en-GB" dirty="0" err="1"/>
              <a:t>interaksi</a:t>
            </a:r>
            <a:r>
              <a:rPr lang="en-GB" dirty="0"/>
              <a:t> </a:t>
            </a:r>
            <a:r>
              <a:rPr lang="en-GB" dirty="0" err="1"/>
              <a:t>anak-anak</a:t>
            </a:r>
            <a:r>
              <a:rPr lang="en-GB" dirty="0"/>
              <a:t> </a:t>
            </a:r>
            <a:r>
              <a:rPr lang="en-GB" dirty="0" err="1"/>
              <a:t>tersebut</a:t>
            </a:r>
            <a:r>
              <a:rPr lang="en-GB" dirty="0"/>
              <a:t>.</a:t>
            </a:r>
            <a:endParaRPr dirty="0"/>
          </a:p>
          <a:p>
            <a:pPr marL="0" lvl="0" indent="18034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Sameh </a:t>
            </a:r>
            <a:r>
              <a:rPr lang="en-GB" dirty="0" err="1"/>
              <a:t>menyampaikan</a:t>
            </a:r>
            <a:r>
              <a:rPr lang="en-GB" dirty="0"/>
              <a:t>,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10922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“Kita </a:t>
            </a:r>
            <a:r>
              <a:rPr lang="en-GB" dirty="0" err="1"/>
              <a:t>harus</a:t>
            </a:r>
            <a:r>
              <a:rPr lang="en-GB" dirty="0"/>
              <a:t> </a:t>
            </a:r>
            <a:r>
              <a:rPr lang="en-GB" dirty="0" err="1"/>
              <a:t>berubah</a:t>
            </a:r>
            <a:r>
              <a:rPr lang="en-GB" dirty="0"/>
              <a:t>, dan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dimulai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kepercayaan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pada </a:t>
            </a:r>
            <a:r>
              <a:rPr lang="en-GB" dirty="0" err="1"/>
              <a:t>suatu</a:t>
            </a:r>
            <a:r>
              <a:rPr lang="en-GB" dirty="0"/>
              <a:t> ide,” </a:t>
            </a:r>
            <a:endParaRPr dirty="0"/>
          </a:p>
          <a:p>
            <a:pPr marL="10922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dan Hanna </a:t>
            </a:r>
            <a:r>
              <a:rPr lang="en-GB" dirty="0" err="1"/>
              <a:t>menambahkan</a:t>
            </a:r>
            <a:r>
              <a:rPr lang="en-GB" dirty="0"/>
              <a:t>, </a:t>
            </a:r>
            <a:endParaRPr dirty="0"/>
          </a:p>
          <a:p>
            <a:pPr marL="10922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1079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“Kami </a:t>
            </a:r>
            <a:r>
              <a:rPr lang="en-GB" dirty="0" err="1"/>
              <a:t>adalah</a:t>
            </a:r>
            <a:r>
              <a:rPr lang="en-GB" dirty="0"/>
              <a:t> dua </a:t>
            </a: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err="1"/>
              <a:t>nyata</a:t>
            </a:r>
            <a:r>
              <a:rPr lang="en-GB" dirty="0"/>
              <a:t>. Kami </a:t>
            </a:r>
            <a:r>
              <a:rPr lang="en-GB" dirty="0" err="1"/>
              <a:t>bekerja</a:t>
            </a:r>
            <a:r>
              <a:rPr lang="en-GB" dirty="0"/>
              <a:t> </a:t>
            </a:r>
            <a:r>
              <a:rPr lang="en-GB" dirty="0" err="1"/>
              <a:t>bersama</a:t>
            </a:r>
            <a:r>
              <a:rPr lang="en-GB" dirty="0"/>
              <a:t> </a:t>
            </a:r>
            <a:r>
              <a:rPr lang="en-GB" dirty="0" err="1"/>
              <a:t>meskipun</a:t>
            </a:r>
            <a:r>
              <a:rPr lang="en-GB" dirty="0"/>
              <a:t> </a:t>
            </a:r>
            <a:r>
              <a:rPr lang="en-GB" dirty="0" err="1"/>
              <a:t>berbeda</a:t>
            </a:r>
            <a:r>
              <a:rPr lang="en-GB" dirty="0"/>
              <a:t> agama. Kami </a:t>
            </a:r>
            <a:r>
              <a:rPr lang="en-GB" dirty="0" err="1"/>
              <a:t>melengkapi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sama</a:t>
            </a:r>
            <a:r>
              <a:rPr lang="en-GB" dirty="0"/>
              <a:t> lain dan </a:t>
            </a:r>
            <a:r>
              <a:rPr lang="en-GB" dirty="0" err="1"/>
              <a:t>bersama</a:t>
            </a:r>
            <a:r>
              <a:rPr lang="en-GB" dirty="0"/>
              <a:t>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tujuan</a:t>
            </a:r>
            <a:r>
              <a:rPr lang="en-GB" dirty="0"/>
              <a:t>. </a:t>
            </a:r>
            <a:r>
              <a:rPr lang="en-GB" dirty="0" err="1"/>
              <a:t>Tujuan</a:t>
            </a:r>
            <a:r>
              <a:rPr lang="en-GB" dirty="0"/>
              <a:t> kami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anak-anak</a:t>
            </a:r>
            <a:r>
              <a:rPr lang="en-GB" dirty="0"/>
              <a:t>.”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65" name="Google Shape;165;p1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66" name="Google Shape;166;p1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67" name="Google Shape;16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Pada </a:t>
            </a:r>
            <a:r>
              <a:rPr lang="en-GB" dirty="0" err="1"/>
              <a:t>akhirnya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ingin</a:t>
            </a:r>
            <a:r>
              <a:rPr lang="en-GB" dirty="0"/>
              <a:t> </a:t>
            </a:r>
            <a:r>
              <a:rPr lang="en-GB" dirty="0" err="1"/>
              <a:t>hidup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seperti</a:t>
            </a:r>
            <a:r>
              <a:rPr lang="en-GB" dirty="0"/>
              <a:t> sup yang kaya rasa dan </a:t>
            </a:r>
            <a:r>
              <a:rPr lang="en-GB" dirty="0" err="1"/>
              <a:t>bisa</a:t>
            </a:r>
            <a:r>
              <a:rPr lang="en-GB" dirty="0"/>
              <a:t> </a:t>
            </a:r>
            <a:r>
              <a:rPr lang="en-GB" dirty="0" err="1"/>
              <a:t>dinikmati</a:t>
            </a:r>
            <a:r>
              <a:rPr lang="en-GB" dirty="0"/>
              <a:t>! Kami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keluarga</a:t>
            </a:r>
            <a:r>
              <a:rPr lang="en-GB" dirty="0"/>
              <a:t> </a:t>
            </a:r>
            <a:r>
              <a:rPr lang="en-GB" dirty="0" err="1"/>
              <a:t>manusia</a:t>
            </a:r>
            <a:r>
              <a:rPr lang="en-GB" dirty="0"/>
              <a:t> yang </a:t>
            </a:r>
            <a:r>
              <a:rPr lang="en-GB" dirty="0" err="1"/>
              <a:t>sama</a:t>
            </a:r>
            <a:r>
              <a:rPr lang="en-GB" dirty="0"/>
              <a:t> dan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kebutuhan</a:t>
            </a:r>
            <a:r>
              <a:rPr lang="en-GB" dirty="0"/>
              <a:t> </a:t>
            </a:r>
            <a:r>
              <a:rPr lang="en-GB" dirty="0" err="1"/>
              <a:t>dasar</a:t>
            </a:r>
            <a:r>
              <a:rPr lang="en-GB" dirty="0"/>
              <a:t> </a:t>
            </a:r>
            <a:r>
              <a:rPr lang="en-GB" dirty="0" err="1"/>
              <a:t>serta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yang </a:t>
            </a:r>
            <a:r>
              <a:rPr lang="en-GB" dirty="0" err="1"/>
              <a:t>sama</a:t>
            </a:r>
            <a:r>
              <a:rPr lang="en-GB" dirty="0"/>
              <a:t>. Ketika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bergerak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orang, </a:t>
            </a:r>
            <a:r>
              <a:rPr lang="en-GB" dirty="0" err="1"/>
              <a:t>hal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efektif</a:t>
            </a:r>
            <a:r>
              <a:rPr lang="en-GB" dirty="0"/>
              <a:t>.  </a:t>
            </a:r>
            <a:endParaRPr dirty="0"/>
          </a:p>
          <a:p>
            <a:pPr marL="0" lvl="0" indent="18034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Pada dua </a:t>
            </a:r>
            <a:r>
              <a:rPr lang="en-GB" dirty="0" err="1"/>
              <a:t>sesi</a:t>
            </a:r>
            <a:r>
              <a:rPr lang="en-GB" dirty="0"/>
              <a:t> </a:t>
            </a:r>
            <a:r>
              <a:rPr lang="en-GB" dirty="0" err="1"/>
              <a:t>berikutnya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belajar</a:t>
            </a:r>
            <a:r>
              <a:rPr lang="en-GB" dirty="0"/>
              <a:t>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banyak</a:t>
            </a:r>
            <a:r>
              <a:rPr lang="en-GB" dirty="0"/>
              <a:t>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pelanggaran</a:t>
            </a:r>
            <a:r>
              <a:rPr lang="en-GB" dirty="0"/>
              <a:t> </a:t>
            </a:r>
            <a:r>
              <a:rPr lang="en-GB" dirty="0" err="1"/>
              <a:t>terhadap</a:t>
            </a:r>
            <a:r>
              <a:rPr lang="en-GB" dirty="0"/>
              <a:t> </a:t>
            </a:r>
            <a:r>
              <a:rPr lang="en-GB" dirty="0" err="1"/>
              <a:t>kebebasan</a:t>
            </a:r>
            <a:r>
              <a:rPr lang="en-GB" dirty="0"/>
              <a:t> </a:t>
            </a:r>
            <a:r>
              <a:rPr lang="en-GB" dirty="0" err="1"/>
              <a:t>beragama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kepercayaan</a:t>
            </a:r>
            <a:r>
              <a:rPr lang="en-GB" dirty="0"/>
              <a:t> dan </a:t>
            </a:r>
            <a:r>
              <a:rPr lang="en-GB" dirty="0" err="1"/>
              <a:t>mencoba</a:t>
            </a:r>
            <a:r>
              <a:rPr lang="en-GB" dirty="0"/>
              <a:t> </a:t>
            </a:r>
            <a:r>
              <a:rPr lang="en-GB" dirty="0" err="1"/>
              <a:t>memetakan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pelanggaran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terjadi</a:t>
            </a:r>
            <a:r>
              <a:rPr lang="en-GB" dirty="0"/>
              <a:t> di </a:t>
            </a:r>
            <a:r>
              <a:rPr lang="en-GB" dirty="0" err="1"/>
              <a:t>komunitas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. </a:t>
            </a:r>
            <a:r>
              <a:rPr lang="en-GB" dirty="0" err="1"/>
              <a:t>Pengetahuan</a:t>
            </a:r>
            <a:r>
              <a:rPr lang="en-GB" dirty="0"/>
              <a:t> </a:t>
            </a:r>
            <a:r>
              <a:rPr lang="en-GB" dirty="0" err="1"/>
              <a:t>tersebut</a:t>
            </a:r>
            <a:r>
              <a:rPr lang="en-GB" dirty="0"/>
              <a:t> </a:t>
            </a:r>
            <a:r>
              <a:rPr lang="en-GB" dirty="0" err="1"/>
              <a:t>diharapkan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membantu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melangkah</a:t>
            </a:r>
            <a:r>
              <a:rPr lang="en-GB" dirty="0"/>
              <a:t> </a:t>
            </a:r>
            <a:r>
              <a:rPr lang="en-GB" dirty="0" err="1"/>
              <a:t>maju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pembuat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lokal</a:t>
            </a:r>
            <a:r>
              <a:rPr lang="en-GB" dirty="0"/>
              <a:t>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77" name="Google Shape;177;p1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78" name="Google Shape;178;p1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79" name="Google Shape;179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  <p:sp>
        <p:nvSpPr>
          <p:cNvPr id="187" name="Google Shape;187;p1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88" name="Google Shape;188;p13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err="1">
                <a:solidFill>
                  <a:srgbClr val="000000"/>
                </a:solidFill>
              </a:rPr>
              <a:t>Sambutan</a:t>
            </a:r>
            <a:r>
              <a:rPr lang="en-GB" sz="1200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000000"/>
                </a:solidFill>
              </a:rPr>
              <a:t>Sampaikan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selamat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datang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ke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peserta</a:t>
            </a:r>
            <a:r>
              <a:rPr lang="en-GB" dirty="0">
                <a:solidFill>
                  <a:srgbClr val="000000"/>
                </a:solidFill>
              </a:rPr>
              <a:t> yang </a:t>
            </a:r>
            <a:r>
              <a:rPr lang="en-GB" dirty="0" err="1">
                <a:solidFill>
                  <a:srgbClr val="000000"/>
                </a:solidFill>
              </a:rPr>
              <a:t>menghadiri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sesi</a:t>
            </a:r>
            <a:r>
              <a:rPr lang="en-GB" dirty="0">
                <a:solidFill>
                  <a:srgbClr val="000000"/>
                </a:solidFill>
              </a:rPr>
              <a:t> dan </a:t>
            </a:r>
            <a:r>
              <a:rPr lang="en-GB" dirty="0" err="1">
                <a:solidFill>
                  <a:srgbClr val="000000"/>
                </a:solidFill>
              </a:rPr>
              <a:t>jelaskan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bahwa</a:t>
            </a:r>
            <a:r>
              <a:rPr lang="en-GB" dirty="0">
                <a:solidFill>
                  <a:srgbClr val="000000"/>
                </a:solidFill>
              </a:rPr>
              <a:t>: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n-GB" dirty="0">
                <a:solidFill>
                  <a:srgbClr val="000000"/>
                </a:solidFill>
              </a:rPr>
              <a:t>Tema </a:t>
            </a:r>
            <a:r>
              <a:rPr lang="en-GB" dirty="0" err="1">
                <a:solidFill>
                  <a:srgbClr val="000000"/>
                </a:solidFill>
              </a:rPr>
              <a:t>untuk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sesi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hari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ini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adalah</a:t>
            </a:r>
            <a:r>
              <a:rPr lang="en-GB" dirty="0">
                <a:solidFill>
                  <a:srgbClr val="000000"/>
                </a:solidFill>
              </a:rPr>
              <a:t> “</a:t>
            </a:r>
            <a:r>
              <a:rPr lang="en-GB" dirty="0" err="1">
                <a:solidFill>
                  <a:srgbClr val="000000"/>
                </a:solidFill>
              </a:rPr>
              <a:t>Berbagai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identitas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kita</a:t>
            </a:r>
            <a:r>
              <a:rPr lang="en-GB" dirty="0">
                <a:solidFill>
                  <a:srgbClr val="000000"/>
                </a:solidFill>
              </a:rPr>
              <a:t>.”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n-GB" dirty="0" err="1">
                <a:solidFill>
                  <a:srgbClr val="000000"/>
                </a:solidFill>
              </a:rPr>
              <a:t>Tujuan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sesi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ini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adalah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untuk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fokus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tidak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hanya</a:t>
            </a:r>
            <a:r>
              <a:rPr lang="en-GB" dirty="0">
                <a:solidFill>
                  <a:srgbClr val="000000"/>
                </a:solidFill>
              </a:rPr>
              <a:t> pada </a:t>
            </a:r>
            <a:r>
              <a:rPr lang="en-GB" dirty="0" err="1">
                <a:solidFill>
                  <a:srgbClr val="000000"/>
                </a:solidFill>
              </a:rPr>
              <a:t>perbedaan</a:t>
            </a:r>
            <a:r>
              <a:rPr lang="en-GB" dirty="0">
                <a:solidFill>
                  <a:srgbClr val="000000"/>
                </a:solidFill>
              </a:rPr>
              <a:t> yang </a:t>
            </a:r>
            <a:r>
              <a:rPr lang="en-GB" dirty="0" err="1">
                <a:solidFill>
                  <a:srgbClr val="000000"/>
                </a:solidFill>
              </a:rPr>
              <a:t>memisahkan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banyak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bagian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dari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komunitas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kita</a:t>
            </a:r>
            <a:r>
              <a:rPr lang="en-GB" dirty="0">
                <a:solidFill>
                  <a:srgbClr val="000000"/>
                </a:solidFill>
              </a:rPr>
              <a:t>, </a:t>
            </a:r>
            <a:r>
              <a:rPr lang="en-GB" dirty="0" err="1">
                <a:solidFill>
                  <a:srgbClr val="000000"/>
                </a:solidFill>
              </a:rPr>
              <a:t>namun</a:t>
            </a:r>
            <a:r>
              <a:rPr lang="en-GB" dirty="0">
                <a:solidFill>
                  <a:srgbClr val="000000"/>
                </a:solidFill>
              </a:rPr>
              <a:t> juga pada </a:t>
            </a:r>
            <a:r>
              <a:rPr lang="en-GB" dirty="0" err="1">
                <a:solidFill>
                  <a:srgbClr val="000000"/>
                </a:solidFill>
              </a:rPr>
              <a:t>kesamaan</a:t>
            </a:r>
            <a:r>
              <a:rPr lang="en-GB" dirty="0">
                <a:solidFill>
                  <a:srgbClr val="000000"/>
                </a:solidFill>
              </a:rPr>
              <a:t> yang </a:t>
            </a:r>
            <a:r>
              <a:rPr lang="en-GB" dirty="0" err="1">
                <a:solidFill>
                  <a:srgbClr val="000000"/>
                </a:solidFill>
              </a:rPr>
              <a:t>ada</a:t>
            </a:r>
            <a:r>
              <a:rPr lang="en-GB" dirty="0">
                <a:solidFill>
                  <a:srgbClr val="000000"/>
                </a:solidFill>
              </a:rPr>
              <a:t> di </a:t>
            </a:r>
            <a:r>
              <a:rPr lang="en-GB" dirty="0" err="1">
                <a:solidFill>
                  <a:srgbClr val="000000"/>
                </a:solidFill>
              </a:rPr>
              <a:t>antara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kita</a:t>
            </a:r>
            <a:r>
              <a:rPr lang="en-GB" dirty="0">
                <a:solidFill>
                  <a:srgbClr val="000000"/>
                </a:solidFill>
              </a:rPr>
              <a:t>.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n-GB" dirty="0" err="1">
                <a:solidFill>
                  <a:srgbClr val="000000"/>
                </a:solidFill>
              </a:rPr>
              <a:t>Sesi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ini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akan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bersifat</a:t>
            </a:r>
            <a:r>
              <a:rPr lang="en-GB" dirty="0">
                <a:solidFill>
                  <a:srgbClr val="000000"/>
                </a:solidFill>
              </a:rPr>
              <a:t> sangat </a:t>
            </a:r>
            <a:r>
              <a:rPr lang="en-GB" dirty="0" err="1">
                <a:solidFill>
                  <a:srgbClr val="000000"/>
                </a:solidFill>
              </a:rPr>
              <a:t>interaktif</a:t>
            </a:r>
            <a:r>
              <a:rPr lang="en-GB" dirty="0">
                <a:solidFill>
                  <a:srgbClr val="000000"/>
                </a:solidFill>
              </a:rPr>
              <a:t>, </a:t>
            </a:r>
            <a:r>
              <a:rPr lang="en-GB" dirty="0" err="1">
                <a:solidFill>
                  <a:srgbClr val="000000"/>
                </a:solidFill>
              </a:rPr>
              <a:t>dengan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banyak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diskusi</a:t>
            </a:r>
            <a:r>
              <a:rPr lang="en-GB" dirty="0">
                <a:solidFill>
                  <a:srgbClr val="000000"/>
                </a:solidFill>
              </a:rPr>
              <a:t> dan </a:t>
            </a:r>
            <a:r>
              <a:rPr lang="en-GB" dirty="0" err="1">
                <a:solidFill>
                  <a:srgbClr val="000000"/>
                </a:solidFill>
              </a:rPr>
              <a:t>sesi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berbagi</a:t>
            </a:r>
            <a:r>
              <a:rPr lang="en-GB" dirty="0">
                <a:solidFill>
                  <a:srgbClr val="000000"/>
                </a:solidFill>
              </a:rPr>
              <a:t>.</a:t>
            </a:r>
            <a:endParaRPr dirty="0"/>
          </a:p>
        </p:txBody>
      </p:sp>
      <p:sp>
        <p:nvSpPr>
          <p:cNvPr id="68" name="Google Shape;6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69" name="Google Shape;69;p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70" name="Google Shape;70;p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Latihan </a:t>
            </a:r>
            <a:r>
              <a:rPr lang="en-GB" sz="18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terkait</a:t>
            </a:r>
            <a:r>
              <a:rPr lang="en-GB" sz="18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identitas</a:t>
            </a:r>
            <a:r>
              <a:rPr lang="en-GB" sz="18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sosial</a:t>
            </a:r>
            <a:r>
              <a:rPr lang="en-GB" sz="1800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 i="0" dirty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Slide </a:t>
            </a:r>
            <a:r>
              <a:rPr lang="en-GB" sz="1800" b="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ini</a:t>
            </a:r>
            <a:r>
              <a:rPr lang="en-GB" sz="1800" b="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b="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memperlihatkan</a:t>
            </a:r>
            <a:r>
              <a:rPr lang="en-GB" sz="1800" b="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b="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pertanyaan</a:t>
            </a:r>
            <a:r>
              <a:rPr lang="en-GB" sz="1800" b="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b="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untuk</a:t>
            </a:r>
            <a:r>
              <a:rPr lang="en-GB" sz="1800" b="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b="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didiskusikan</a:t>
            </a:r>
            <a:r>
              <a:rPr lang="en-GB" sz="1800" b="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 b="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selama</a:t>
            </a:r>
            <a:r>
              <a:rPr lang="en-GB" sz="1800" b="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Latihan</a:t>
            </a:r>
            <a:r>
              <a:rPr lang="en-GB" sz="1800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dirty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3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79" name="Google Shape;79;p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80" name="Google Shape;80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000000"/>
                </a:solidFill>
              </a:rPr>
              <a:t>Slide </a:t>
            </a:r>
            <a:r>
              <a:rPr lang="en-GB" i="1" dirty="0">
                <a:solidFill>
                  <a:srgbClr val="000000"/>
                </a:solidFill>
              </a:rPr>
              <a:t>4-13 </a:t>
            </a:r>
            <a:r>
              <a:rPr lang="en-GB" i="1" dirty="0" err="1">
                <a:solidFill>
                  <a:srgbClr val="000000"/>
                </a:solidFill>
              </a:rPr>
              <a:t>mengilustrasikan</a:t>
            </a:r>
            <a:r>
              <a:rPr lang="en-GB" i="1" dirty="0">
                <a:solidFill>
                  <a:srgbClr val="000000"/>
                </a:solidFill>
              </a:rPr>
              <a:t> </a:t>
            </a:r>
            <a:r>
              <a:rPr lang="en-GB" i="1" dirty="0" err="1">
                <a:solidFill>
                  <a:srgbClr val="000000"/>
                </a:solidFill>
              </a:rPr>
              <a:t>ulasan</a:t>
            </a:r>
            <a:r>
              <a:rPr lang="en-GB" i="1" dirty="0">
                <a:solidFill>
                  <a:srgbClr val="000000"/>
                </a:solidFill>
              </a:rPr>
              <a:t> </a:t>
            </a:r>
            <a:r>
              <a:rPr lang="en-GB" i="1" dirty="0" err="1">
                <a:solidFill>
                  <a:srgbClr val="000000"/>
                </a:solidFill>
              </a:rPr>
              <a:t>penutup</a:t>
            </a:r>
            <a:r>
              <a:rPr lang="en-GB" i="1" dirty="0">
                <a:solidFill>
                  <a:srgbClr val="000000"/>
                </a:solidFill>
              </a:rPr>
              <a:t> </a:t>
            </a:r>
            <a:r>
              <a:rPr lang="en-GB" i="1" dirty="0" err="1">
                <a:solidFill>
                  <a:srgbClr val="000000"/>
                </a:solidFill>
              </a:rPr>
              <a:t>untuk</a:t>
            </a:r>
            <a:r>
              <a:rPr lang="en-GB" i="1" dirty="0">
                <a:solidFill>
                  <a:srgbClr val="000000"/>
                </a:solidFill>
              </a:rPr>
              <a:t> </a:t>
            </a:r>
            <a:r>
              <a:rPr lang="en-GB" i="1" dirty="0" err="1">
                <a:solidFill>
                  <a:srgbClr val="000000"/>
                </a:solidFill>
              </a:rPr>
              <a:t>sesi</a:t>
            </a:r>
            <a:r>
              <a:rPr lang="en-GB" i="1" dirty="0">
                <a:solidFill>
                  <a:srgbClr val="000000"/>
                </a:solidFill>
              </a:rPr>
              <a:t> 3. </a:t>
            </a:r>
            <a:r>
              <a:rPr lang="en-GB" sz="1200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 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err="1">
                <a:solidFill>
                  <a:srgbClr val="000000"/>
                </a:solidFill>
              </a:rPr>
              <a:t>Ulasan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penutup</a:t>
            </a:r>
            <a:r>
              <a:rPr lang="en-GB" b="1" dirty="0">
                <a:solidFill>
                  <a:srgbClr val="000000"/>
                </a:solidFill>
              </a:rPr>
              <a:t>: </a:t>
            </a:r>
            <a:r>
              <a:rPr lang="en-GB" b="1" dirty="0" err="1">
                <a:solidFill>
                  <a:srgbClr val="000000"/>
                </a:solidFill>
              </a:rPr>
              <a:t>Identitas</a:t>
            </a:r>
            <a:r>
              <a:rPr lang="en-GB" b="1" dirty="0">
                <a:solidFill>
                  <a:srgbClr val="000000"/>
                </a:solidFill>
              </a:rPr>
              <a:t> dan </a:t>
            </a:r>
            <a:r>
              <a:rPr lang="en-GB" b="1" dirty="0" err="1">
                <a:solidFill>
                  <a:srgbClr val="000000"/>
                </a:solidFill>
              </a:rPr>
              <a:t>stereotip</a:t>
            </a:r>
            <a:r>
              <a:rPr lang="en-GB" sz="1200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br>
              <a:rPr lang="en-GB" sz="1200" b="0" i="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GB" dirty="0"/>
              <a:t>Pada </a:t>
            </a:r>
            <a:r>
              <a:rPr lang="en-GB" dirty="0" err="1"/>
              <a:t>sesi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sudah</a:t>
            </a:r>
            <a:r>
              <a:rPr lang="en-GB" dirty="0"/>
              <a:t> </a:t>
            </a:r>
            <a:r>
              <a:rPr lang="en-GB" dirty="0" err="1"/>
              <a:t>membahas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</a:t>
            </a:r>
            <a:r>
              <a:rPr lang="en-GB" dirty="0" err="1"/>
              <a:t>keragaman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yang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miliki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mempengaruhi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</a:t>
            </a:r>
            <a:r>
              <a:rPr lang="en-GB" dirty="0" err="1"/>
              <a:t>sendiri</a:t>
            </a:r>
            <a:r>
              <a:rPr lang="en-GB" dirty="0"/>
              <a:t> dan orang lain, dan </a:t>
            </a:r>
            <a:r>
              <a:rPr lang="en-GB" dirty="0" err="1"/>
              <a:t>kita</a:t>
            </a:r>
            <a:r>
              <a:rPr lang="en-GB" dirty="0"/>
              <a:t> juga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memperlakukan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sama</a:t>
            </a:r>
            <a:r>
              <a:rPr lang="en-GB" dirty="0"/>
              <a:t> lain. Kita juga </a:t>
            </a:r>
            <a:r>
              <a:rPr lang="en-GB" dirty="0" err="1"/>
              <a:t>sudah</a:t>
            </a:r>
            <a:r>
              <a:rPr lang="en-GB" dirty="0"/>
              <a:t> </a:t>
            </a:r>
            <a:r>
              <a:rPr lang="en-GB" dirty="0" err="1"/>
              <a:t>memahami</a:t>
            </a:r>
            <a:r>
              <a:rPr lang="en-GB" dirty="0"/>
              <a:t> </a:t>
            </a:r>
            <a:r>
              <a:rPr lang="en-GB" dirty="0" err="1"/>
              <a:t>berbagai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yang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miliki</a:t>
            </a:r>
            <a:r>
              <a:rPr lang="en-GB" dirty="0"/>
              <a:t>, dan </a:t>
            </a:r>
            <a:r>
              <a:rPr lang="en-GB" dirty="0" err="1"/>
              <a:t>adanya</a:t>
            </a:r>
            <a:r>
              <a:rPr lang="en-GB" dirty="0"/>
              <a:t> </a:t>
            </a:r>
            <a:r>
              <a:rPr lang="en-GB" dirty="0" err="1"/>
              <a:t>kesamaan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orang lain, </a:t>
            </a:r>
            <a:r>
              <a:rPr lang="en-GB" dirty="0" err="1"/>
              <a:t>meskipun</a:t>
            </a:r>
            <a:r>
              <a:rPr lang="en-GB" dirty="0"/>
              <a:t> </a:t>
            </a:r>
            <a:r>
              <a:rPr lang="en-GB" dirty="0" err="1"/>
              <a:t>berbeda</a:t>
            </a:r>
            <a:r>
              <a:rPr lang="en-GB" dirty="0"/>
              <a:t> agama. </a:t>
            </a:r>
            <a:r>
              <a:rPr lang="en-GB" dirty="0" err="1"/>
              <a:t>perempuan</a:t>
            </a:r>
            <a:r>
              <a:rPr lang="en-GB" dirty="0"/>
              <a:t> Hindu, Muslim, dan non-religious </a:t>
            </a:r>
            <a:r>
              <a:rPr lang="en-GB" dirty="0" err="1"/>
              <a:t>sama-sama</a:t>
            </a:r>
            <a:r>
              <a:rPr lang="en-GB" dirty="0"/>
              <a:t> </a:t>
            </a:r>
            <a:r>
              <a:rPr lang="en-GB" dirty="0" err="1"/>
              <a:t>mengalami</a:t>
            </a:r>
            <a:r>
              <a:rPr lang="en-GB" dirty="0"/>
              <a:t> </a:t>
            </a:r>
            <a:r>
              <a:rPr lang="en-GB" dirty="0" err="1"/>
              <a:t>banyak</a:t>
            </a:r>
            <a:r>
              <a:rPr lang="en-GB" dirty="0"/>
              <a:t> </a:t>
            </a:r>
            <a:r>
              <a:rPr lang="en-GB" dirty="0" err="1"/>
              <a:t>ketidakberuntungan</a:t>
            </a:r>
            <a:r>
              <a:rPr lang="en-GB" dirty="0"/>
              <a:t> dan </a:t>
            </a:r>
            <a:r>
              <a:rPr lang="en-GB" dirty="0" err="1"/>
              <a:t>tantangan</a:t>
            </a:r>
            <a:r>
              <a:rPr lang="en-GB" dirty="0"/>
              <a:t> di </a:t>
            </a:r>
            <a:r>
              <a:rPr lang="en-GB" dirty="0" err="1"/>
              <a:t>masyarakat</a:t>
            </a:r>
            <a:r>
              <a:rPr lang="en-GB" dirty="0"/>
              <a:t>. </a:t>
            </a:r>
            <a:r>
              <a:rPr lang="en-GB" dirty="0" err="1"/>
              <a:t>Begitu</a:t>
            </a:r>
            <a:r>
              <a:rPr lang="en-GB" dirty="0"/>
              <a:t> juga </a:t>
            </a:r>
            <a:r>
              <a:rPr lang="en-GB" dirty="0" err="1"/>
              <a:t>kaum</a:t>
            </a:r>
            <a:r>
              <a:rPr lang="en-GB" dirty="0"/>
              <a:t> Buddha, Kristen, dan </a:t>
            </a:r>
            <a:r>
              <a:rPr lang="en-GB" dirty="0" err="1"/>
              <a:t>Yahudi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keterbatasan</a:t>
            </a:r>
            <a:r>
              <a:rPr lang="en-GB" dirty="0"/>
              <a:t> </a:t>
            </a:r>
            <a:r>
              <a:rPr lang="en-GB" dirty="0" err="1"/>
              <a:t>fisik</a:t>
            </a:r>
            <a:r>
              <a:rPr lang="en-GB" dirty="0"/>
              <a:t>,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kepercayaan</a:t>
            </a:r>
            <a:r>
              <a:rPr lang="en-GB" dirty="0"/>
              <a:t> lain yang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mengenyam</a:t>
            </a:r>
            <a:r>
              <a:rPr lang="en-GB" dirty="0"/>
              <a:t> </a:t>
            </a:r>
            <a:r>
              <a:rPr lang="en-GB" dirty="0" err="1"/>
              <a:t>pendidikan</a:t>
            </a:r>
            <a:r>
              <a:rPr lang="en-GB" dirty="0"/>
              <a:t>. Kita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kesamaan</a:t>
            </a:r>
            <a:r>
              <a:rPr lang="en-GB" dirty="0"/>
              <a:t> </a:t>
            </a:r>
            <a:r>
              <a:rPr lang="en-GB" dirty="0" err="1"/>
              <a:t>namun</a:t>
            </a:r>
            <a:r>
              <a:rPr lang="en-GB" dirty="0"/>
              <a:t> juga </a:t>
            </a:r>
            <a:r>
              <a:rPr lang="en-GB" dirty="0" err="1"/>
              <a:t>perbedaan</a:t>
            </a:r>
            <a:r>
              <a:rPr lang="en-GB" dirty="0"/>
              <a:t>.</a:t>
            </a:r>
            <a:endParaRPr dirty="0"/>
          </a:p>
        </p:txBody>
      </p:sp>
      <p:sp>
        <p:nvSpPr>
          <p:cNvPr id="87" name="Google Shape;87;p4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88" name="Google Shape;88;p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89" name="Google Shape;89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Seringkali</a:t>
            </a:r>
            <a:r>
              <a:rPr lang="en-GB" dirty="0"/>
              <a:t>, </a:t>
            </a:r>
            <a:r>
              <a:rPr lang="en-GB" dirty="0" err="1"/>
              <a:t>identitas</a:t>
            </a:r>
            <a:r>
              <a:rPr lang="en-GB" dirty="0"/>
              <a:t> agama </a:t>
            </a:r>
            <a:r>
              <a:rPr lang="en-GB" dirty="0" err="1"/>
              <a:t>digunakan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pemisah</a:t>
            </a:r>
            <a:r>
              <a:rPr lang="en-GB" dirty="0"/>
              <a:t> di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. Hal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berdampak</a:t>
            </a:r>
            <a:r>
              <a:rPr lang="en-GB" dirty="0"/>
              <a:t> pada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melihat</a:t>
            </a:r>
            <a:r>
              <a:rPr lang="en-GB" dirty="0"/>
              <a:t> orang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komunitas</a:t>
            </a:r>
            <a:r>
              <a:rPr lang="en-GB" dirty="0"/>
              <a:t> lain yang </a:t>
            </a:r>
            <a:r>
              <a:rPr lang="en-GB" dirty="0" err="1"/>
              <a:t>seolah-olah</a:t>
            </a:r>
            <a:r>
              <a:rPr lang="en-GB" dirty="0"/>
              <a:t> </a:t>
            </a:r>
            <a:r>
              <a:rPr lang="en-GB" dirty="0" err="1"/>
              <a:t>hanya</a:t>
            </a:r>
            <a:r>
              <a:rPr lang="en-GB" dirty="0"/>
              <a:t>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</a:t>
            </a:r>
            <a:r>
              <a:rPr lang="en-GB" dirty="0" err="1"/>
              <a:t>saja</a:t>
            </a:r>
            <a:r>
              <a:rPr lang="en-GB" dirty="0"/>
              <a:t> – </a:t>
            </a:r>
            <a:r>
              <a:rPr lang="en-GB" dirty="0" err="1"/>
              <a:t>Yahudi</a:t>
            </a:r>
            <a:r>
              <a:rPr lang="en-GB" dirty="0"/>
              <a:t>, Muslim, Buddha, </a:t>
            </a:r>
            <a:r>
              <a:rPr lang="en-GB" dirty="0" err="1"/>
              <a:t>dsb</a:t>
            </a:r>
            <a:r>
              <a:rPr lang="en-GB" dirty="0"/>
              <a:t>; dan </a:t>
            </a:r>
            <a:r>
              <a:rPr lang="en-GB" dirty="0" err="1"/>
              <a:t>seolah-olah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orang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</a:t>
            </a:r>
            <a:r>
              <a:rPr lang="en-GB" dirty="0" err="1"/>
              <a:t>tersebut</a:t>
            </a:r>
            <a:r>
              <a:rPr lang="en-GB" dirty="0"/>
              <a:t> </a:t>
            </a:r>
            <a:r>
              <a:rPr lang="en-GB" dirty="0" err="1"/>
              <a:t>berpikir</a:t>
            </a:r>
            <a:r>
              <a:rPr lang="en-GB" dirty="0"/>
              <a:t>, </a:t>
            </a:r>
            <a:r>
              <a:rPr lang="en-GB" dirty="0" err="1"/>
              <a:t>merasakan</a:t>
            </a:r>
            <a:r>
              <a:rPr lang="en-GB" dirty="0"/>
              <a:t>, dan </a:t>
            </a:r>
            <a:r>
              <a:rPr lang="en-GB" dirty="0" err="1"/>
              <a:t>melakukan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yang </a:t>
            </a:r>
            <a:r>
              <a:rPr lang="en-GB" dirty="0" err="1"/>
              <a:t>sama</a:t>
            </a:r>
            <a:r>
              <a:rPr lang="en-GB" dirty="0"/>
              <a:t>. </a:t>
            </a:r>
            <a:endParaRPr dirty="0"/>
          </a:p>
          <a:p>
            <a:pPr marL="0" lvl="0" indent="18034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Sudah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yang </a:t>
            </a:r>
            <a:r>
              <a:rPr lang="en-GB" dirty="0" err="1"/>
              <a:t>lumrah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orang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melabeli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sama</a:t>
            </a:r>
            <a:r>
              <a:rPr lang="en-GB" dirty="0"/>
              <a:t> lain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stereotip</a:t>
            </a:r>
            <a:r>
              <a:rPr lang="en-GB" dirty="0"/>
              <a:t>. </a:t>
            </a:r>
            <a:r>
              <a:rPr lang="en-GB" dirty="0" err="1"/>
              <a:t>Seringkali</a:t>
            </a:r>
            <a:r>
              <a:rPr lang="en-GB" dirty="0"/>
              <a:t>,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sadar</a:t>
            </a:r>
            <a:r>
              <a:rPr lang="en-GB" dirty="0"/>
              <a:t> </a:t>
            </a:r>
            <a:r>
              <a:rPr lang="en-GB" dirty="0" err="1"/>
              <a:t>ataupun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berasumsi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orang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agama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kepercayaan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 pada </a:t>
            </a:r>
            <a:r>
              <a:rPr lang="en-GB" dirty="0" err="1"/>
              <a:t>dasarnya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orang yang </a:t>
            </a:r>
            <a:r>
              <a:rPr lang="en-GB" dirty="0" err="1"/>
              <a:t>sama</a:t>
            </a:r>
            <a:r>
              <a:rPr lang="en-GB" dirty="0"/>
              <a:t>, </a:t>
            </a:r>
            <a:r>
              <a:rPr lang="en-GB" dirty="0" err="1"/>
              <a:t>tanpa</a:t>
            </a:r>
            <a:r>
              <a:rPr lang="en-GB" dirty="0"/>
              <a:t> </a:t>
            </a:r>
            <a:r>
              <a:rPr lang="en-GB" dirty="0" err="1"/>
              <a:t>memandang</a:t>
            </a:r>
            <a:r>
              <a:rPr lang="en-GB" dirty="0"/>
              <a:t> </a:t>
            </a:r>
            <a:r>
              <a:rPr lang="en-GB" dirty="0" err="1"/>
              <a:t>usia</a:t>
            </a:r>
            <a:r>
              <a:rPr lang="en-GB" dirty="0"/>
              <a:t>, gender, </a:t>
            </a:r>
            <a:r>
              <a:rPr lang="en-GB" dirty="0" err="1"/>
              <a:t>kelas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, </a:t>
            </a:r>
            <a:r>
              <a:rPr lang="en-GB" dirty="0" err="1"/>
              <a:t>kewarganegaraan</a:t>
            </a:r>
            <a:r>
              <a:rPr lang="en-GB" dirty="0"/>
              <a:t> </a:t>
            </a:r>
            <a:r>
              <a:rPr lang="en-GB" dirty="0" err="1"/>
              <a:t>ataupun</a:t>
            </a:r>
            <a:r>
              <a:rPr lang="en-GB" dirty="0"/>
              <a:t> </a:t>
            </a:r>
            <a:r>
              <a:rPr lang="en-GB" dirty="0" err="1"/>
              <a:t>pandangan</a:t>
            </a:r>
            <a:r>
              <a:rPr lang="en-GB" dirty="0"/>
              <a:t> </a:t>
            </a:r>
            <a:r>
              <a:rPr lang="en-GB" dirty="0" err="1"/>
              <a:t>politik</a:t>
            </a:r>
            <a:r>
              <a:rPr lang="en-GB" dirty="0"/>
              <a:t> dan </a:t>
            </a:r>
            <a:r>
              <a:rPr lang="en-GB" dirty="0" err="1"/>
              <a:t>seberapa</a:t>
            </a:r>
            <a:r>
              <a:rPr lang="en-GB" dirty="0"/>
              <a:t> </a:t>
            </a:r>
            <a:r>
              <a:rPr lang="en-GB" dirty="0" err="1"/>
              <a:t>taat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pada </a:t>
            </a:r>
            <a:r>
              <a:rPr lang="en-GB" dirty="0" err="1"/>
              <a:t>kepercayaan</a:t>
            </a:r>
            <a:r>
              <a:rPr lang="en-GB" dirty="0"/>
              <a:t> dan </a:t>
            </a:r>
            <a:r>
              <a:rPr lang="en-GB" dirty="0" err="1"/>
              <a:t>ritualnya</a:t>
            </a:r>
            <a:r>
              <a:rPr lang="en-GB" dirty="0"/>
              <a:t>.</a:t>
            </a:r>
            <a:endParaRPr dirty="0"/>
          </a:p>
        </p:txBody>
      </p:sp>
      <p:sp>
        <p:nvSpPr>
          <p:cNvPr id="97" name="Google Shape;97;p5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98" name="Google Shape;98;p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99" name="Google Shape;9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Sudah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yang </a:t>
            </a:r>
            <a:r>
              <a:rPr lang="en-GB" dirty="0" err="1"/>
              <a:t>umum</a:t>
            </a:r>
            <a:r>
              <a:rPr lang="en-GB" dirty="0"/>
              <a:t> juga </a:t>
            </a:r>
            <a:r>
              <a:rPr lang="en-GB" dirty="0" err="1"/>
              <a:t>bahwa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mengidentifikasi</a:t>
            </a:r>
            <a:r>
              <a:rPr lang="en-GB" dirty="0"/>
              <a:t> orang lain </a:t>
            </a:r>
            <a:r>
              <a:rPr lang="en-GB" dirty="0" err="1"/>
              <a:t>berdasarkan</a:t>
            </a:r>
            <a:r>
              <a:rPr lang="en-GB" dirty="0"/>
              <a:t> </a:t>
            </a:r>
            <a:r>
              <a:rPr lang="en-GB" dirty="0" err="1"/>
              <a:t>agamanya</a:t>
            </a:r>
            <a:r>
              <a:rPr lang="en-GB" dirty="0"/>
              <a:t> - dan </a:t>
            </a:r>
            <a:r>
              <a:rPr lang="en-GB" dirty="0" err="1"/>
              <a:t>berasumsi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ditentukan</a:t>
            </a:r>
            <a:r>
              <a:rPr lang="en-GB" dirty="0"/>
              <a:t> oleh agama yang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anut</a:t>
            </a:r>
            <a:r>
              <a:rPr lang="en-GB" dirty="0"/>
              <a:t>. </a:t>
            </a:r>
            <a:r>
              <a:rPr lang="en-GB" dirty="0" err="1"/>
              <a:t>Sehingga</a:t>
            </a:r>
            <a:r>
              <a:rPr lang="en-GB" dirty="0"/>
              <a:t>,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seseorang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tersebut</a:t>
            </a:r>
            <a:r>
              <a:rPr lang="en-GB" dirty="0"/>
              <a:t> </a:t>
            </a:r>
            <a:r>
              <a:rPr lang="en-GB" dirty="0" err="1"/>
              <a:t>melakukan</a:t>
            </a:r>
            <a:r>
              <a:rPr lang="en-GB" dirty="0"/>
              <a:t> </a:t>
            </a:r>
            <a:r>
              <a:rPr lang="en-GB" dirty="0" err="1"/>
              <a:t>kesalahan</a:t>
            </a:r>
            <a:r>
              <a:rPr lang="en-GB" dirty="0"/>
              <a:t>, </a:t>
            </a:r>
            <a:r>
              <a:rPr lang="en-GB" dirty="0" err="1"/>
              <a:t>hal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sudah</a:t>
            </a:r>
            <a:r>
              <a:rPr lang="en-GB" dirty="0"/>
              <a:t> </a:t>
            </a:r>
            <a:r>
              <a:rPr lang="en-GB" dirty="0" err="1"/>
              <a:t>pasti</a:t>
            </a:r>
            <a:r>
              <a:rPr lang="en-GB" dirty="0"/>
              <a:t> </a:t>
            </a:r>
            <a:r>
              <a:rPr lang="en-GB" dirty="0" err="1"/>
              <a:t>disebabkan</a:t>
            </a:r>
            <a:r>
              <a:rPr lang="en-GB" dirty="0"/>
              <a:t> </a:t>
            </a:r>
            <a:r>
              <a:rPr lang="en-GB" dirty="0" err="1"/>
              <a:t>karena</a:t>
            </a:r>
            <a:r>
              <a:rPr lang="en-GB" dirty="0"/>
              <a:t> agama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mengajarkan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</a:t>
            </a:r>
            <a:r>
              <a:rPr lang="en-GB" dirty="0" err="1"/>
              <a:t>buruk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bermoral</a:t>
            </a:r>
            <a:r>
              <a:rPr lang="en-GB" dirty="0"/>
              <a:t>.</a:t>
            </a:r>
            <a:endParaRPr dirty="0"/>
          </a:p>
        </p:txBody>
      </p:sp>
      <p:sp>
        <p:nvSpPr>
          <p:cNvPr id="109" name="Google Shape;109;p6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10" name="Google Shape;110;p6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11" name="Google Shape;11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Ketika </a:t>
            </a:r>
            <a:r>
              <a:rPr lang="en-GB" dirty="0" err="1"/>
              <a:t>seseorang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</a:t>
            </a:r>
            <a:r>
              <a:rPr lang="en-GB" dirty="0" err="1"/>
              <a:t>komunitas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hubungan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sesama</a:t>
            </a:r>
            <a:r>
              <a:rPr lang="en-GB" dirty="0"/>
              <a:t> </a:t>
            </a:r>
            <a:r>
              <a:rPr lang="en-GB" dirty="0" err="1"/>
              <a:t>anggota</a:t>
            </a:r>
            <a:r>
              <a:rPr lang="en-GB" dirty="0"/>
              <a:t> </a:t>
            </a:r>
            <a:r>
              <a:rPr lang="en-GB" dirty="0" err="1"/>
              <a:t>komunitasnya</a:t>
            </a:r>
            <a:r>
              <a:rPr lang="en-GB" dirty="0"/>
              <a:t>, </a:t>
            </a:r>
            <a:r>
              <a:rPr lang="en-GB" dirty="0" err="1"/>
              <a:t>mudah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berasumsi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"orang lain" </a:t>
            </a:r>
            <a:r>
              <a:rPr lang="en-GB" dirty="0" err="1"/>
              <a:t>tersebut</a:t>
            </a:r>
            <a:r>
              <a:rPr lang="en-GB" dirty="0"/>
              <a:t> </a:t>
            </a:r>
            <a:r>
              <a:rPr lang="en-GB" dirty="0" err="1"/>
              <a:t>sangatlah</a:t>
            </a:r>
            <a:r>
              <a:rPr lang="en-GB" dirty="0"/>
              <a:t> </a:t>
            </a:r>
            <a:r>
              <a:rPr lang="en-GB" dirty="0" err="1"/>
              <a:t>berbeda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"</a:t>
            </a:r>
            <a:r>
              <a:rPr lang="en-GB" dirty="0" err="1"/>
              <a:t>kita</a:t>
            </a:r>
            <a:r>
              <a:rPr lang="en-GB" dirty="0"/>
              <a:t>" - </a:t>
            </a:r>
            <a:r>
              <a:rPr lang="en-GB" dirty="0" err="1"/>
              <a:t>bahwa</a:t>
            </a:r>
            <a:r>
              <a:rPr lang="en-GB" dirty="0"/>
              <a:t> "</a:t>
            </a:r>
            <a:r>
              <a:rPr lang="en-GB" dirty="0" err="1"/>
              <a:t>mereka</a:t>
            </a:r>
            <a:r>
              <a:rPr lang="en-GB" dirty="0"/>
              <a:t>"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minat</a:t>
            </a:r>
            <a:r>
              <a:rPr lang="en-GB" dirty="0"/>
              <a:t>, </a:t>
            </a:r>
            <a:r>
              <a:rPr lang="en-GB" dirty="0" err="1"/>
              <a:t>kebutuhan</a:t>
            </a:r>
            <a:r>
              <a:rPr lang="en-GB" dirty="0"/>
              <a:t>, </a:t>
            </a:r>
            <a:r>
              <a:rPr lang="en-GB" dirty="0" err="1"/>
              <a:t>nilai-nilai</a:t>
            </a:r>
            <a:r>
              <a:rPr lang="en-GB" dirty="0"/>
              <a:t> dan </a:t>
            </a:r>
            <a:r>
              <a:rPr lang="en-GB" dirty="0" err="1"/>
              <a:t>perasaan</a:t>
            </a:r>
            <a:r>
              <a:rPr lang="en-GB" dirty="0"/>
              <a:t> yang </a:t>
            </a:r>
            <a:r>
              <a:rPr lang="en-GB" dirty="0" err="1"/>
              <a:t>berbeda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"</a:t>
            </a:r>
            <a:r>
              <a:rPr lang="en-GB" dirty="0" err="1"/>
              <a:t>kita</a:t>
            </a:r>
            <a:r>
              <a:rPr lang="en-GB" dirty="0"/>
              <a:t>". Atas </a:t>
            </a:r>
            <a:r>
              <a:rPr lang="en-GB" dirty="0" err="1"/>
              <a:t>dasar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mungkin</a:t>
            </a:r>
            <a:r>
              <a:rPr lang="en-GB" dirty="0"/>
              <a:t> </a:t>
            </a:r>
            <a:r>
              <a:rPr lang="en-GB" dirty="0" err="1"/>
              <a:t>beranggapan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wawasan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sifat</a:t>
            </a:r>
            <a:r>
              <a:rPr lang="en-GB" dirty="0"/>
              <a:t> </a:t>
            </a:r>
            <a:r>
              <a:rPr lang="en-GB" dirty="0" err="1"/>
              <a:t>bijak</a:t>
            </a:r>
            <a:r>
              <a:rPr lang="en-GB" dirty="0"/>
              <a:t> yang </a:t>
            </a:r>
            <a:r>
              <a:rPr lang="en-GB" dirty="0" err="1"/>
              <a:t>bisa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pelajari</a:t>
            </a:r>
            <a:r>
              <a:rPr lang="en-GB" dirty="0"/>
              <a:t>,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bahkan</a:t>
            </a:r>
            <a:r>
              <a:rPr lang="en-GB" dirty="0"/>
              <a:t>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rendah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budaya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moral.</a:t>
            </a:r>
            <a:endParaRPr dirty="0"/>
          </a:p>
        </p:txBody>
      </p:sp>
      <p:sp>
        <p:nvSpPr>
          <p:cNvPr id="121" name="Google Shape;121;p7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22" name="Google Shape;122;p7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23" name="Google Shape;12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Namun</a:t>
            </a:r>
            <a:r>
              <a:rPr lang="en-GB" dirty="0"/>
              <a:t>,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anggota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lain di </a:t>
            </a:r>
            <a:r>
              <a:rPr lang="en-GB" dirty="0" err="1"/>
              <a:t>masyarakat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seorang</a:t>
            </a:r>
            <a:r>
              <a:rPr lang="en-GB" dirty="0"/>
              <a:t> </a:t>
            </a:r>
            <a:r>
              <a:rPr lang="en-GB" dirty="0" err="1"/>
              <a:t>individu</a:t>
            </a:r>
            <a:r>
              <a:rPr lang="en-GB" dirty="0"/>
              <a:t> yang </a:t>
            </a:r>
            <a:r>
              <a:rPr lang="en-GB" b="1" dirty="0" err="1"/>
              <a:t>utuh</a:t>
            </a:r>
            <a:r>
              <a:rPr lang="en-GB" b="1" dirty="0"/>
              <a:t> </a:t>
            </a:r>
            <a:r>
              <a:rPr lang="en-GB" dirty="0"/>
              <a:t>-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banyak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dan </a:t>
            </a:r>
            <a:r>
              <a:rPr lang="en-GB" dirty="0" err="1"/>
              <a:t>pengalaman</a:t>
            </a:r>
            <a:r>
              <a:rPr lang="en-GB" dirty="0"/>
              <a:t> </a:t>
            </a:r>
            <a:r>
              <a:rPr lang="en-GB" dirty="0" err="1"/>
              <a:t>hidup</a:t>
            </a:r>
            <a:r>
              <a:rPr lang="en-GB" dirty="0"/>
              <a:t> (yang juga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alami</a:t>
            </a:r>
            <a:r>
              <a:rPr lang="en-GB" dirty="0"/>
              <a:t>) - </a:t>
            </a:r>
            <a:r>
              <a:rPr lang="en-GB" dirty="0" err="1"/>
              <a:t>maka</a:t>
            </a:r>
            <a:r>
              <a:rPr lang="en-GB" dirty="0"/>
              <a:t> </a:t>
            </a:r>
            <a:r>
              <a:rPr lang="en-GB" dirty="0" err="1"/>
              <a:t>mungkin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menghargai</a:t>
            </a:r>
            <a:r>
              <a:rPr lang="en-GB" dirty="0"/>
              <a:t>, </a:t>
            </a:r>
            <a:r>
              <a:rPr lang="en-GB" dirty="0" err="1"/>
              <a:t>berempati</a:t>
            </a:r>
            <a:r>
              <a:rPr lang="en-GB" dirty="0"/>
              <a:t>, dan </a:t>
            </a:r>
            <a:r>
              <a:rPr lang="en-GB" dirty="0" err="1"/>
              <a:t>mengidentifikasi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sama</a:t>
            </a:r>
            <a:r>
              <a:rPr lang="en-GB" dirty="0"/>
              <a:t> lain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pendekatan</a:t>
            </a:r>
            <a:r>
              <a:rPr lang="en-GB" dirty="0"/>
              <a:t> yang </a:t>
            </a:r>
            <a:r>
              <a:rPr lang="en-GB" dirty="0" err="1"/>
              <a:t>baru</a:t>
            </a:r>
            <a:r>
              <a:rPr lang="en-GB" dirty="0"/>
              <a:t>, dan </a:t>
            </a:r>
            <a:r>
              <a:rPr lang="en-GB" dirty="0" err="1"/>
              <a:t>menemukan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melawan</a:t>
            </a:r>
            <a:r>
              <a:rPr lang="en-GB" dirty="0"/>
              <a:t> </a:t>
            </a:r>
            <a:r>
              <a:rPr lang="en-GB" dirty="0" err="1"/>
              <a:t>batasan</a:t>
            </a:r>
            <a:r>
              <a:rPr lang="en-GB" dirty="0"/>
              <a:t> dan </a:t>
            </a:r>
            <a:r>
              <a:rPr lang="en-GB" dirty="0" err="1"/>
              <a:t>membangun</a:t>
            </a:r>
            <a:r>
              <a:rPr lang="en-GB" dirty="0"/>
              <a:t> </a:t>
            </a:r>
            <a:r>
              <a:rPr lang="en-GB" dirty="0" err="1"/>
              <a:t>hubungan</a:t>
            </a:r>
            <a:r>
              <a:rPr lang="en-GB" dirty="0"/>
              <a:t>. </a:t>
            </a:r>
            <a:endParaRPr dirty="0"/>
          </a:p>
          <a:p>
            <a:pPr marL="0" marR="0" lvl="0" indent="18034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Sebagian </a:t>
            </a:r>
            <a:r>
              <a:rPr lang="en-GB" dirty="0" err="1"/>
              <a:t>identitas</a:t>
            </a:r>
            <a:r>
              <a:rPr lang="en-GB" dirty="0"/>
              <a:t> </a:t>
            </a:r>
            <a:r>
              <a:rPr lang="en-GB" dirty="0" err="1"/>
              <a:t>bisa</a:t>
            </a:r>
            <a:r>
              <a:rPr lang="en-GB" dirty="0"/>
              <a:t> </a:t>
            </a:r>
            <a:r>
              <a:rPr lang="en-GB" dirty="0" err="1"/>
              <a:t>membawa</a:t>
            </a:r>
            <a:r>
              <a:rPr lang="en-GB" dirty="0"/>
              <a:t> </a:t>
            </a:r>
            <a:r>
              <a:rPr lang="en-GB" dirty="0" err="1"/>
              <a:t>ketidakberuntungan</a:t>
            </a:r>
            <a:r>
              <a:rPr lang="en-GB" dirty="0"/>
              <a:t> di </a:t>
            </a:r>
            <a:r>
              <a:rPr lang="en-GB" dirty="0" err="1"/>
              <a:t>masyarakat</a:t>
            </a:r>
            <a:r>
              <a:rPr lang="en-GB" dirty="0"/>
              <a:t>, </a:t>
            </a:r>
            <a:r>
              <a:rPr lang="en-GB" dirty="0" err="1"/>
              <a:t>sebagian</a:t>
            </a:r>
            <a:r>
              <a:rPr lang="en-GB" dirty="0"/>
              <a:t> </a:t>
            </a:r>
            <a:r>
              <a:rPr lang="en-GB" dirty="0" err="1"/>
              <a:t>lainnya</a:t>
            </a:r>
            <a:r>
              <a:rPr lang="en-GB" dirty="0"/>
              <a:t> </a:t>
            </a:r>
            <a:r>
              <a:rPr lang="en-GB" dirty="0" err="1"/>
              <a:t>bisa</a:t>
            </a:r>
            <a:r>
              <a:rPr lang="en-GB" dirty="0"/>
              <a:t> </a:t>
            </a:r>
            <a:r>
              <a:rPr lang="en-GB" dirty="0" err="1"/>
              <a:t>membawa</a:t>
            </a:r>
            <a:r>
              <a:rPr lang="en-GB" dirty="0"/>
              <a:t> </a:t>
            </a:r>
            <a:r>
              <a:rPr lang="en-GB" dirty="0" err="1"/>
              <a:t>privilese</a:t>
            </a:r>
            <a:r>
              <a:rPr lang="en-GB" dirty="0"/>
              <a:t> (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istimewa</a:t>
            </a:r>
            <a:r>
              <a:rPr lang="en-GB" dirty="0"/>
              <a:t>). </a:t>
            </a:r>
            <a:r>
              <a:rPr lang="en-GB" dirty="0" err="1"/>
              <a:t>Kemampuan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mengenali</a:t>
            </a:r>
            <a:r>
              <a:rPr lang="en-GB" dirty="0"/>
              <a:t> </a:t>
            </a:r>
            <a:r>
              <a:rPr lang="en-GB" dirty="0" err="1"/>
              <a:t>privilese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membantu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menyadari</a:t>
            </a:r>
            <a:r>
              <a:rPr lang="en-GB" dirty="0"/>
              <a:t> </a:t>
            </a:r>
            <a:r>
              <a:rPr lang="en-GB" dirty="0" err="1"/>
              <a:t>saat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masalah</a:t>
            </a:r>
            <a:r>
              <a:rPr lang="en-GB" dirty="0"/>
              <a:t> yang </a:t>
            </a:r>
            <a:r>
              <a:rPr lang="en-GB" dirty="0" err="1"/>
              <a:t>merugikan</a:t>
            </a:r>
            <a:r>
              <a:rPr lang="en-GB" dirty="0"/>
              <a:t> orang lain. Dan, </a:t>
            </a:r>
            <a:r>
              <a:rPr lang="en-GB" dirty="0" err="1"/>
              <a:t>pemahaman</a:t>
            </a:r>
            <a:r>
              <a:rPr lang="en-GB" dirty="0"/>
              <a:t>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berbagai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yang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miliki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membantu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segala</a:t>
            </a:r>
            <a:r>
              <a:rPr lang="en-GB" dirty="0"/>
              <a:t> </a:t>
            </a:r>
            <a:r>
              <a:rPr lang="en-GB" dirty="0" err="1"/>
              <a:t>kemungkinan</a:t>
            </a:r>
            <a:r>
              <a:rPr lang="en-GB" dirty="0"/>
              <a:t> dan </a:t>
            </a:r>
            <a:r>
              <a:rPr lang="en-GB" dirty="0" err="1"/>
              <a:t>kesempatan</a:t>
            </a:r>
            <a:r>
              <a:rPr lang="en-GB" dirty="0"/>
              <a:t> yang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melawan</a:t>
            </a:r>
            <a:r>
              <a:rPr lang="en-GB" dirty="0"/>
              <a:t> </a:t>
            </a:r>
            <a:r>
              <a:rPr lang="en-GB" dirty="0" err="1"/>
              <a:t>ketidakberuntungan</a:t>
            </a:r>
            <a:r>
              <a:rPr lang="en-GB" dirty="0"/>
              <a:t> dan </a:t>
            </a:r>
            <a:r>
              <a:rPr lang="en-GB" dirty="0" err="1"/>
              <a:t>diskriminasi</a:t>
            </a:r>
            <a:r>
              <a:rPr lang="en-GB" dirty="0"/>
              <a:t>, </a:t>
            </a:r>
            <a:r>
              <a:rPr lang="en-GB" dirty="0" err="1"/>
              <a:t>serta</a:t>
            </a:r>
            <a:r>
              <a:rPr lang="en-GB" dirty="0"/>
              <a:t> </a:t>
            </a:r>
            <a:r>
              <a:rPr lang="en-GB" dirty="0" err="1"/>
              <a:t>berdiri</a:t>
            </a:r>
            <a:r>
              <a:rPr lang="en-GB" dirty="0"/>
              <a:t> </a:t>
            </a:r>
            <a:r>
              <a:rPr lang="en-GB" dirty="0" err="1"/>
              <a:t>bersama-sama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yang </a:t>
            </a:r>
            <a:r>
              <a:rPr lang="en-GB" dirty="0" err="1"/>
              <a:t>terdiskriminasi</a:t>
            </a:r>
            <a:r>
              <a:rPr lang="en-GB" dirty="0"/>
              <a:t>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33" name="Google Shape;133;p8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34" name="Google Shape;134;p8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35" name="Google Shape;135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Sameh, </a:t>
            </a:r>
            <a:r>
              <a:rPr lang="en-GB" dirty="0" err="1"/>
              <a:t>seorang</a:t>
            </a:r>
            <a:r>
              <a:rPr lang="en-GB" dirty="0"/>
              <a:t> pemuda Kristen, dan </a:t>
            </a:r>
            <a:r>
              <a:rPr lang="en-GB" dirty="0" err="1"/>
              <a:t>Hanaa</a:t>
            </a:r>
            <a:r>
              <a:rPr lang="en-GB" dirty="0"/>
              <a:t>, </a:t>
            </a:r>
            <a:r>
              <a:rPr lang="en-GB" dirty="0" err="1"/>
              <a:t>seorang</a:t>
            </a:r>
            <a:r>
              <a:rPr lang="en-GB" dirty="0"/>
              <a:t> </a:t>
            </a:r>
            <a:r>
              <a:rPr lang="en-GB" dirty="0" err="1"/>
              <a:t>perempuan</a:t>
            </a:r>
            <a:r>
              <a:rPr lang="en-GB" dirty="0"/>
              <a:t> </a:t>
            </a:r>
            <a:r>
              <a:rPr lang="en-GB" dirty="0" err="1"/>
              <a:t>muda</a:t>
            </a:r>
            <a:r>
              <a:rPr lang="en-GB" dirty="0"/>
              <a:t> Muslim, </a:t>
            </a:r>
            <a:r>
              <a:rPr lang="en-GB" dirty="0" err="1"/>
              <a:t>datang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desa</a:t>
            </a:r>
            <a:r>
              <a:rPr lang="en-GB" dirty="0"/>
              <a:t> </a:t>
            </a:r>
            <a:r>
              <a:rPr lang="en-GB" dirty="0" err="1"/>
              <a:t>Hijaza</a:t>
            </a:r>
            <a:r>
              <a:rPr lang="en-GB" dirty="0"/>
              <a:t> di </a:t>
            </a:r>
            <a:r>
              <a:rPr lang="en-GB" dirty="0" err="1"/>
              <a:t>kegubernuran</a:t>
            </a:r>
            <a:r>
              <a:rPr lang="en-GB" dirty="0"/>
              <a:t> </a:t>
            </a:r>
            <a:r>
              <a:rPr lang="en-GB" dirty="0" err="1"/>
              <a:t>Qana</a:t>
            </a:r>
            <a:r>
              <a:rPr lang="en-GB" dirty="0"/>
              <a:t> di </a:t>
            </a:r>
            <a:r>
              <a:rPr lang="en-GB" dirty="0" err="1"/>
              <a:t>Mesir</a:t>
            </a:r>
            <a:r>
              <a:rPr lang="en-GB" dirty="0"/>
              <a:t>.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bekerja</a:t>
            </a:r>
            <a:r>
              <a:rPr lang="en-GB" dirty="0"/>
              <a:t> </a:t>
            </a:r>
            <a:r>
              <a:rPr lang="en-GB" dirty="0" err="1"/>
              <a:t>bersama-sama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meruntuhkan</a:t>
            </a:r>
            <a:r>
              <a:rPr lang="en-GB" dirty="0"/>
              <a:t> </a:t>
            </a:r>
            <a:r>
              <a:rPr lang="en-GB" dirty="0" err="1"/>
              <a:t>batasan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komunitas</a:t>
            </a:r>
            <a:r>
              <a:rPr lang="en-GB" dirty="0"/>
              <a:t> Muslim dan Kristen di </a:t>
            </a:r>
            <a:r>
              <a:rPr lang="en-GB" dirty="0" err="1"/>
              <a:t>desa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Hanaa</a:t>
            </a:r>
            <a:r>
              <a:rPr lang="en-GB" dirty="0"/>
              <a:t> </a:t>
            </a:r>
            <a:r>
              <a:rPr lang="en-GB" dirty="0" err="1"/>
              <a:t>berkata</a:t>
            </a:r>
            <a:r>
              <a:rPr lang="en-GB" dirty="0"/>
              <a:t>, </a:t>
            </a:r>
            <a:endParaRPr dirty="0"/>
          </a:p>
          <a:p>
            <a:pPr marL="0" lvl="0" indent="18034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11557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“Saya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anak-anak</a:t>
            </a:r>
            <a:r>
              <a:rPr lang="en-GB" dirty="0"/>
              <a:t> yang </a:t>
            </a:r>
            <a:r>
              <a:rPr lang="en-GB" dirty="0" err="1"/>
              <a:t>menolak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duduk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berinteraksi</a:t>
            </a:r>
            <a:r>
              <a:rPr lang="en-GB" dirty="0"/>
              <a:t> </a:t>
            </a:r>
            <a:r>
              <a:rPr lang="en-GB" dirty="0" err="1"/>
              <a:t>bersama</a:t>
            </a:r>
            <a:r>
              <a:rPr lang="en-GB" dirty="0"/>
              <a:t>, </a:t>
            </a:r>
            <a:r>
              <a:rPr lang="en-GB" dirty="0" err="1"/>
              <a:t>karena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memiliki</a:t>
            </a:r>
            <a:r>
              <a:rPr lang="en-GB" dirty="0"/>
              <a:t> agama yang </a:t>
            </a:r>
            <a:r>
              <a:rPr lang="en-GB" dirty="0" err="1"/>
              <a:t>berbeda</a:t>
            </a:r>
            <a:r>
              <a:rPr lang="en-GB" dirty="0"/>
              <a:t>.”</a:t>
            </a:r>
            <a:endParaRPr dirty="0"/>
          </a:p>
          <a:p>
            <a:pPr marL="0" lvl="0" indent="18034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6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Sameh </a:t>
            </a:r>
            <a:r>
              <a:rPr lang="en-GB" dirty="0" err="1"/>
              <a:t>berucap</a:t>
            </a:r>
            <a:r>
              <a:rPr lang="en-GB" dirty="0"/>
              <a:t>, </a:t>
            </a:r>
            <a:endParaRPr dirty="0"/>
          </a:p>
          <a:p>
            <a:pPr marL="0" lvl="0" indent="18034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10922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“Saya </a:t>
            </a:r>
            <a:r>
              <a:rPr lang="en-GB" dirty="0" err="1"/>
              <a:t>merasa</a:t>
            </a:r>
            <a:r>
              <a:rPr lang="en-GB" dirty="0"/>
              <a:t>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mudah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mengatasi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dan </a:t>
            </a:r>
            <a:r>
              <a:rPr lang="en-GB" dirty="0" err="1"/>
              <a:t>mencoba</a:t>
            </a:r>
            <a:r>
              <a:rPr lang="en-GB" dirty="0"/>
              <a:t> </a:t>
            </a:r>
            <a:r>
              <a:rPr lang="en-GB" dirty="0" err="1"/>
              <a:t>mengganti</a:t>
            </a:r>
            <a:r>
              <a:rPr lang="en-GB" dirty="0"/>
              <a:t> </a:t>
            </a:r>
            <a:r>
              <a:rPr lang="en-GB" dirty="0" err="1"/>
              <a:t>perspektif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bersama-sama</a:t>
            </a:r>
            <a:r>
              <a:rPr lang="en-GB" dirty="0"/>
              <a:t>. Kami </a:t>
            </a:r>
            <a:r>
              <a:rPr lang="en-GB" dirty="0" err="1"/>
              <a:t>ingin</a:t>
            </a:r>
            <a:r>
              <a:rPr lang="en-GB" dirty="0"/>
              <a:t> </a:t>
            </a:r>
            <a:r>
              <a:rPr lang="en-GB" dirty="0" err="1"/>
              <a:t>anak-anak</a:t>
            </a:r>
            <a:r>
              <a:rPr lang="en-GB" dirty="0"/>
              <a:t> di </a:t>
            </a:r>
            <a:r>
              <a:rPr lang="en-GB" dirty="0" err="1"/>
              <a:t>daerah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benih-benih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.”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43" name="Google Shape;143;p9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44" name="Google Shape;144;p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2025-02-16</a:t>
            </a:r>
            <a:endParaRPr/>
          </a:p>
        </p:txBody>
      </p:sp>
      <p:sp>
        <p:nvSpPr>
          <p:cNvPr id="145" name="Google Shape;14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npassad layout">
  <p:cSld name="Anpassad layou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>
  <p:cSld name="Rubrik och innehåll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body" idx="1"/>
          </p:nvPr>
        </p:nvSpPr>
        <p:spPr>
          <a:xfrm>
            <a:off x="838200" y="2533649"/>
            <a:ext cx="10439400" cy="3643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Rubrik och lodrät text">
  <p:cSld name="3_Rubrik och lodrät 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Anpassad layout">
  <p:cSld name="2_Anpassad layou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>
  <p:cSld name="Tom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2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Anpassad layout">
  <p:cSld name="3_Anpassad layou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810" y="0"/>
            <a:ext cx="1219200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DF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4" name="Google Shape;24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9" y="0"/>
            <a:ext cx="1219200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33" name="Google Shape;33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810" y="0"/>
            <a:ext cx="1219200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40" name="Google Shape;4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810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50" name="Google Shape;50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810" y="0"/>
            <a:ext cx="1219200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/>
          <p:nvPr/>
        </p:nvSpPr>
        <p:spPr>
          <a:xfrm>
            <a:off x="1145666" y="1320730"/>
            <a:ext cx="10338578" cy="1877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9028" y="5282109"/>
            <a:ext cx="1973944" cy="1307738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"/>
          <p:cNvSpPr txBox="1"/>
          <p:nvPr/>
        </p:nvSpPr>
        <p:spPr>
          <a:xfrm>
            <a:off x="0" y="1169180"/>
            <a:ext cx="12192000" cy="133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Kursus</a:t>
            </a:r>
            <a:r>
              <a:rPr lang="en-GB" sz="540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b="1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Pembuat</a:t>
            </a:r>
            <a:r>
              <a:rPr lang="en-GB" sz="5400" b="1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b="1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Perubahan</a:t>
            </a:r>
            <a:r>
              <a:rPr lang="en-GB" sz="5400" b="1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Lokal</a:t>
            </a:r>
            <a:endParaRPr sz="5400" dirty="0"/>
          </a:p>
        </p:txBody>
      </p:sp>
      <p:pic>
        <p:nvPicPr>
          <p:cNvPr id="64" name="Google Shape;64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144976" y="3192435"/>
            <a:ext cx="5892800" cy="134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24000" y="486879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0"/>
          <p:cNvSpPr/>
          <p:nvPr/>
        </p:nvSpPr>
        <p:spPr>
          <a:xfrm rot="-5400000">
            <a:off x="9529143" y="5320294"/>
            <a:ext cx="248305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Foto: Taadudiya</a:t>
            </a:r>
            <a:endParaRPr sz="8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Google Shape;161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44084" y="5576693"/>
            <a:ext cx="1815090" cy="7944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1"/>
          <p:cNvSpPr/>
          <p:nvPr/>
        </p:nvSpPr>
        <p:spPr>
          <a:xfrm>
            <a:off x="1145665" y="1320730"/>
            <a:ext cx="10710361" cy="1877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1" name="Google Shape;171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24000" y="486879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11"/>
          <p:cNvSpPr/>
          <p:nvPr/>
        </p:nvSpPr>
        <p:spPr>
          <a:xfrm rot="-5400000">
            <a:off x="9529143" y="5320294"/>
            <a:ext cx="248305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Foto: Taadudiya</a:t>
            </a:r>
            <a:endParaRPr sz="8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3" name="Google Shape;173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44084" y="5576693"/>
            <a:ext cx="1815090" cy="7944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DF"/>
        </a:soli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090392" y="1692550"/>
            <a:ext cx="4011216" cy="4049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3"/>
          <p:cNvSpPr txBox="1"/>
          <p:nvPr/>
        </p:nvSpPr>
        <p:spPr>
          <a:xfrm>
            <a:off x="0" y="800556"/>
            <a:ext cx="12192000" cy="2985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Kerja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bagus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selamat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datang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kembali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4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Sesi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berikutnya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b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Pelanggaran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kebebasan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beragama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atau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berkeyakinan</a:t>
            </a:r>
            <a:endParaRPr sz="3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6313" y="4367867"/>
            <a:ext cx="1839374" cy="18425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"/>
          <p:cNvSpPr txBox="1"/>
          <p:nvPr/>
        </p:nvSpPr>
        <p:spPr>
          <a:xfrm>
            <a:off x="-1" y="800556"/>
            <a:ext cx="12180251" cy="2000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3600" spc="600" dirty="0">
                <a:solidFill>
                  <a:schemeClr val="bg1"/>
                </a:solidFill>
                <a:latin typeface="Calibri" panose="020F0502020204030204" pitchFamily="34" charset="0"/>
              </a:rPr>
              <a:t>SESI </a:t>
            </a:r>
            <a:r>
              <a:rPr lang="sv-SE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lang="sv-SE" sz="36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Berbagai</a:t>
            </a:r>
            <a:r>
              <a:rPr lang="en-GB" sz="5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identitas</a:t>
            </a:r>
            <a:r>
              <a:rPr lang="en-GB" sz="5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kita</a:t>
            </a:r>
            <a:endParaRPr sz="5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4" name="Google Shape;7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90920" y="3816766"/>
            <a:ext cx="1789989" cy="1795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DF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3"/>
          <p:cNvSpPr/>
          <p:nvPr/>
        </p:nvSpPr>
        <p:spPr>
          <a:xfrm>
            <a:off x="1145666" y="1133825"/>
            <a:ext cx="9996467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Pertanyaan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diskusi</a:t>
            </a:r>
            <a:br>
              <a:rPr lang="en-GB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Bagian mana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dari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identitas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Anda yang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memiliki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dampak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terbesar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terhadap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Anda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melihat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diri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sendiri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Bagian mana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dari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identitas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Anda yang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memiliki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dampak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terbesar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terhadap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orang lain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melihat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Anda?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Pada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bagian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identitas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manakah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Anda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merasa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paling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sering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menghadapi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ketidakberuntungan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atau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memperoleh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privilese</a:t>
            </a: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4"/>
          <p:cNvSpPr/>
          <p:nvPr/>
        </p:nvSpPr>
        <p:spPr>
          <a:xfrm>
            <a:off x="1145665" y="1320730"/>
            <a:ext cx="10710361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Berbagai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identitas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kita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GB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4" descr="En bild som visar text, clipart, vektorgrafik&#10;&#10;Automatiskt genererad beskrivni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38983" y="2406306"/>
            <a:ext cx="7714034" cy="34380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5"/>
          <p:cNvSpPr/>
          <p:nvPr/>
        </p:nvSpPr>
        <p:spPr>
          <a:xfrm>
            <a:off x="1145666" y="1320730"/>
            <a:ext cx="10338578" cy="126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-GB" sz="40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Mereka </a:t>
            </a:r>
            <a:r>
              <a:rPr lang="en-GB" sz="40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semua</a:t>
            </a:r>
            <a:r>
              <a:rPr lang="en-GB" sz="40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sama</a:t>
            </a:r>
            <a:r>
              <a:rPr lang="en-GB" sz="4000" b="1" dirty="0"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-GB" sz="40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97850" y="2326464"/>
            <a:ext cx="4609579" cy="4091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11993" y="3013341"/>
            <a:ext cx="2315167" cy="1815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74977" y="2520261"/>
            <a:ext cx="4095131" cy="313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DF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6"/>
          <p:cNvSpPr/>
          <p:nvPr/>
        </p:nvSpPr>
        <p:spPr>
          <a:xfrm>
            <a:off x="1145665" y="1320730"/>
            <a:ext cx="10710361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-GB" sz="40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Mereka </a:t>
            </a:r>
            <a:r>
              <a:rPr lang="en-GB" sz="40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adalah</a:t>
            </a:r>
            <a:r>
              <a:rPr lang="en-GB" sz="40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agama </a:t>
            </a:r>
            <a:r>
              <a:rPr lang="en-GB" sz="40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mereka</a:t>
            </a:r>
            <a:r>
              <a:rPr lang="en-GB" sz="4000" b="1" dirty="0"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-GB" sz="40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97850" y="2326464"/>
            <a:ext cx="4609579" cy="4091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67514" y="3551001"/>
            <a:ext cx="2592443" cy="902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74977" y="2520261"/>
            <a:ext cx="4095131" cy="313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7"/>
          <p:cNvSpPr/>
          <p:nvPr/>
        </p:nvSpPr>
        <p:spPr>
          <a:xfrm>
            <a:off x="1145666" y="1320730"/>
            <a:ext cx="1033857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"Mereka sangat </a:t>
            </a: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berbeda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dengan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kita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 </a:t>
            </a:r>
            <a:endParaRPr sz="4000" dirty="0"/>
          </a:p>
        </p:txBody>
      </p:sp>
      <p:pic>
        <p:nvPicPr>
          <p:cNvPr id="127" name="Google Shape;12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614297">
            <a:off x="5228897" y="2378088"/>
            <a:ext cx="1672272" cy="3380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621892" y="2439399"/>
            <a:ext cx="4095131" cy="3211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74977" y="2520261"/>
            <a:ext cx="4095131" cy="313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8"/>
          <p:cNvSpPr/>
          <p:nvPr/>
        </p:nvSpPr>
        <p:spPr>
          <a:xfrm>
            <a:off x="1145666" y="1320730"/>
            <a:ext cx="10338578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8" descr="En bild som visar text, clipart, vektorgrafik&#10;&#10;Automatiskt genererad beskrivni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7234" y="2287484"/>
            <a:ext cx="7714034" cy="34380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DF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24000" y="486879"/>
            <a:ext cx="91440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9"/>
          <p:cNvSpPr/>
          <p:nvPr/>
        </p:nvSpPr>
        <p:spPr>
          <a:xfrm rot="-5400000">
            <a:off x="9529143" y="5320294"/>
            <a:ext cx="248305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Foto: Taadudiya</a:t>
            </a:r>
            <a:endParaRPr sz="8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44084" y="5576693"/>
            <a:ext cx="1815090" cy="7944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npassad formgivning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npassad formgivning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2C33C4E20AE3458EFB343053EF1C08" ma:contentTypeVersion="19" ma:contentTypeDescription="Opprett et nytt dokument." ma:contentTypeScope="" ma:versionID="d5c11f652ae043a8d3bb1e9378043599">
  <xsd:schema xmlns:xsd="http://www.w3.org/2001/XMLSchema" xmlns:xs="http://www.w3.org/2001/XMLSchema" xmlns:p="http://schemas.microsoft.com/office/2006/metadata/properties" xmlns:ns2="27879760-8d42-4139-817b-a85748325e78" xmlns:ns3="007ce96f-f6e4-41e9-bbc1-3453ece26c5d" targetNamespace="http://schemas.microsoft.com/office/2006/metadata/properties" ma:root="true" ma:fieldsID="13360afc49248a9492d59ee4a7d4d4c3" ns2:_="" ns3:_="">
    <xsd:import namespace="27879760-8d42-4139-817b-a85748325e78"/>
    <xsd:import namespace="007ce96f-f6e4-41e9-bbc1-3453ece26c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x00c5_r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879760-8d42-4139-817b-a85748325e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x00c5_r" ma:index="21" nillable="true" ma:displayName="År" ma:default="2021" ma:format="Dropdown" ma:internalName="_x00c5_r">
      <xsd:simpleType>
        <xsd:restriction base="dms:Choice">
          <xsd:enumeration value="2020"/>
          <xsd:enumeration value="2021"/>
          <xsd:enumeration value="2022"/>
          <xsd:enumeration value="2023"/>
          <xsd:enumeration value="2024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Bildemerkelapper" ma:readOnly="false" ma:fieldId="{5cf76f15-5ced-4ddc-b409-7134ff3c332f}" ma:taxonomyMulti="true" ma:sspId="7f661701-15ef-4a7c-a7ea-c9e41a1af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7ce96f-f6e4-41e9-bbc1-3453ece26c5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99a0077-f199-407e-a3fd-16edb1593583}" ma:internalName="TaxCatchAll" ma:showField="CatchAllData" ma:web="007ce96f-f6e4-41e9-bbc1-3453ece26c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879760-8d42-4139-817b-a85748325e78">
      <Terms xmlns="http://schemas.microsoft.com/office/infopath/2007/PartnerControls"/>
    </lcf76f155ced4ddcb4097134ff3c332f>
    <_x00c5_r xmlns="27879760-8d42-4139-817b-a85748325e78">2021</_x00c5_r>
    <TaxCatchAll xmlns="007ce96f-f6e4-41e9-bbc1-3453ece26c5d" xsi:nil="true"/>
  </documentManagement>
</p:properties>
</file>

<file path=customXml/itemProps1.xml><?xml version="1.0" encoding="utf-8"?>
<ds:datastoreItem xmlns:ds="http://schemas.openxmlformats.org/officeDocument/2006/customXml" ds:itemID="{13BF80AE-3DC9-4AF1-AFE0-15F1B2605D6B}"/>
</file>

<file path=customXml/itemProps2.xml><?xml version="1.0" encoding="utf-8"?>
<ds:datastoreItem xmlns:ds="http://schemas.openxmlformats.org/officeDocument/2006/customXml" ds:itemID="{29549FD8-050E-4962-BCEC-027C716E5D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2EFB5B-0D4F-41C0-82E6-654F9B209E81}">
  <ds:schemaRefs>
    <ds:schemaRef ds:uri="http://schemas.microsoft.com/office/2006/metadata/properties"/>
    <ds:schemaRef ds:uri="http://schemas.microsoft.com/office/infopath/2007/PartnerControls"/>
    <ds:schemaRef ds:uri="27879760-8d42-4139-817b-a85748325e78"/>
    <ds:schemaRef ds:uri="007ce96f-f6e4-41e9-bbc1-3453ece26c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1108</Words>
  <Application>Microsoft Office PowerPoint</Application>
  <PresentationFormat>Bredbild</PresentationFormat>
  <Paragraphs>108</Paragraphs>
  <Slides>13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13</vt:i4>
      </vt:variant>
    </vt:vector>
  </HeadingPairs>
  <TitlesOfParts>
    <vt:vector size="21" baseType="lpstr">
      <vt:lpstr>Arial</vt:lpstr>
      <vt:lpstr>Calibri</vt:lpstr>
      <vt:lpstr>Quattrocento Sans</vt:lpstr>
      <vt:lpstr>FORBTema2</vt:lpstr>
      <vt:lpstr>1_Anpassad formgivning</vt:lpstr>
      <vt:lpstr>4_FORBTema2</vt:lpstr>
      <vt:lpstr>Anpassad formgivning</vt:lpstr>
      <vt:lpstr>3_FORBTema2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FORB Learning Platform;Katherine.Cash@smc.global</dc:creator>
  <cp:lastModifiedBy>Kristina Schollin-Borg</cp:lastModifiedBy>
  <cp:revision>4</cp:revision>
  <dcterms:created xsi:type="dcterms:W3CDTF">2021-06-22T14:56:24Z</dcterms:created>
  <dcterms:modified xsi:type="dcterms:W3CDTF">2025-05-02T11:57:02Z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0x010100C32C33C4E20AE3458EFB343053EF1C08</vt:lpwstr>
  </property>
  <property fmtid="{D5CDD505-2E9C-101B-9397-08002B2CF9AE}" pid="3" name="MediaServiceImageTags">
    <vt:lpwstr/>
  </property>
</Properties>
</file>