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22"/>
  </p:notesMasterIdLst>
  <p:handoutMasterIdLst>
    <p:handoutMasterId r:id="rId23"/>
  </p:handoutMasterIdLst>
  <p:sldIdLst>
    <p:sldId id="371" r:id="rId9"/>
    <p:sldId id="373" r:id="rId10"/>
    <p:sldId id="353" r:id="rId11"/>
    <p:sldId id="370" r:id="rId12"/>
    <p:sldId id="372" r:id="rId13"/>
    <p:sldId id="395" r:id="rId14"/>
    <p:sldId id="396" r:id="rId15"/>
    <p:sldId id="397" r:id="rId16"/>
    <p:sldId id="399" r:id="rId17"/>
    <p:sldId id="400" r:id="rId18"/>
    <p:sldId id="401" r:id="rId19"/>
    <p:sldId id="402" r:id="rId20"/>
    <p:sldId id="4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14"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Katherine Cash" initials="KC [2]" lastIdx="7"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1" clrIdx="4"/>
  <p:cmAuthor id="12" name="Eva-Marie Wadman" initials="EMW" lastIdx="2" clrIdx="11">
    <p:extLst>
      <p:ext uri="{19B8F6BF-5375-455C-9EA6-DF929625EA0E}">
        <p15:presenceInfo xmlns:p15="http://schemas.microsoft.com/office/powerpoint/2012/main" userId="3960c2161a5dcad0" providerId="Windows Live"/>
      </p:ext>
    </p:extLst>
  </p:cmAuthor>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0DF"/>
    <a:srgbClr val="F4E4D1"/>
    <a:srgbClr val="D4C2CA"/>
    <a:srgbClr val="86A2AB"/>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A3F8FB-1C9C-4945-B8A6-F41DF8D56A9E}" v="2" dt="2026-04-14T08:58:50.775"/>
    <p1510:client id="{509C09E7-C690-4391-9D09-3CA9E60C2C7A}" v="16" dt="2026-04-13T12:07:54.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7"/>
    <p:restoredTop sz="51699" autoAdjust="0"/>
  </p:normalViewPr>
  <p:slideViewPr>
    <p:cSldViewPr snapToGrid="0">
      <p:cViewPr varScale="1">
        <p:scale>
          <a:sx n="57" d="100"/>
          <a:sy n="57" d="100"/>
        </p:scale>
        <p:origin x="2652" y="66"/>
      </p:cViewPr>
      <p:guideLst>
        <p:guide orient="horz" pos="2160"/>
        <p:guide pos="3863"/>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f7797b46-2b2d-4b8f-b225-8c373fe2af75" providerId="ADAL" clId="{620896B1-9DE5-48D1-B7C1-6D1366980998}"/>
    <pc:docChg chg="modSld">
      <pc:chgData name="Katherine Cash" userId="f7797b46-2b2d-4b8f-b225-8c373fe2af75" providerId="ADAL" clId="{620896B1-9DE5-48D1-B7C1-6D1366980998}" dt="2026-04-14T08:58:50.775" v="49" actId="20577"/>
      <pc:docMkLst>
        <pc:docMk/>
      </pc:docMkLst>
      <pc:sldChg chg="modSp mod modAnim modNotesTx">
        <pc:chgData name="Katherine Cash" userId="f7797b46-2b2d-4b8f-b225-8c373fe2af75" providerId="ADAL" clId="{620896B1-9DE5-48D1-B7C1-6D1366980998}" dt="2026-04-14T08:58:50.775" v="49" actId="20577"/>
        <pc:sldMkLst>
          <pc:docMk/>
          <pc:sldMk cId="523184214" sldId="353"/>
        </pc:sldMkLst>
        <pc:spChg chg="mod">
          <ac:chgData name="Katherine Cash" userId="f7797b46-2b2d-4b8f-b225-8c373fe2af75" providerId="ADAL" clId="{620896B1-9DE5-48D1-B7C1-6D1366980998}" dt="2026-04-14T08:58:50.775" v="49" actId="20577"/>
          <ac:spMkLst>
            <pc:docMk/>
            <pc:sldMk cId="523184214" sldId="353"/>
            <ac:spMk id="14" creationId="{08A1A977-5982-4EFF-B2B3-4A35BC5B6621}"/>
          </ac:spMkLst>
        </pc:spChg>
      </pc:sldChg>
      <pc:sldChg chg="modSp mod modNotesTx">
        <pc:chgData name="Katherine Cash" userId="f7797b46-2b2d-4b8f-b225-8c373fe2af75" providerId="ADAL" clId="{620896B1-9DE5-48D1-B7C1-6D1366980998}" dt="2026-04-13T12:04:40.328" v="7" actId="790"/>
        <pc:sldMkLst>
          <pc:docMk/>
          <pc:sldMk cId="1193706311" sldId="370"/>
        </pc:sldMkLst>
        <pc:spChg chg="mod">
          <ac:chgData name="Katherine Cash" userId="f7797b46-2b2d-4b8f-b225-8c373fe2af75" providerId="ADAL" clId="{620896B1-9DE5-48D1-B7C1-6D1366980998}" dt="2026-04-13T11:54:18.312" v="0" actId="790"/>
          <ac:spMkLst>
            <pc:docMk/>
            <pc:sldMk cId="1193706311" sldId="370"/>
            <ac:spMk id="7" creationId="{99545827-3704-1B48-9FBF-4141E294D2C0}"/>
          </ac:spMkLst>
        </pc:spChg>
      </pc:sldChg>
      <pc:sldChg chg="modSp mod">
        <pc:chgData name="Katherine Cash" userId="f7797b46-2b2d-4b8f-b225-8c373fe2af75" providerId="ADAL" clId="{620896B1-9DE5-48D1-B7C1-6D1366980998}" dt="2026-04-13T11:54:18.312" v="0" actId="790"/>
        <pc:sldMkLst>
          <pc:docMk/>
          <pc:sldMk cId="1723071046" sldId="371"/>
        </pc:sldMkLst>
        <pc:spChg chg="mod">
          <ac:chgData name="Katherine Cash" userId="f7797b46-2b2d-4b8f-b225-8c373fe2af75" providerId="ADAL" clId="{620896B1-9DE5-48D1-B7C1-6D1366980998}" dt="2026-04-13T11:54:18.312" v="0" actId="790"/>
          <ac:spMkLst>
            <pc:docMk/>
            <pc:sldMk cId="1723071046" sldId="371"/>
            <ac:spMk id="2" creationId="{477EDC8E-1C9A-E4E0-4F28-8B8E5FEE53CC}"/>
          </ac:spMkLst>
        </pc:spChg>
        <pc:spChg chg="mod">
          <ac:chgData name="Katherine Cash" userId="f7797b46-2b2d-4b8f-b225-8c373fe2af75" providerId="ADAL" clId="{620896B1-9DE5-48D1-B7C1-6D1366980998}" dt="2026-04-13T11:54:18.312" v="0" actId="790"/>
          <ac:spMkLst>
            <pc:docMk/>
            <pc:sldMk cId="1723071046" sldId="371"/>
            <ac:spMk id="7" creationId="{99545827-3704-1B48-9FBF-4141E294D2C0}"/>
          </ac:spMkLst>
        </pc:spChg>
      </pc:sldChg>
      <pc:sldChg chg="modSp mod modNotesTx">
        <pc:chgData name="Katherine Cash" userId="f7797b46-2b2d-4b8f-b225-8c373fe2af75" providerId="ADAL" clId="{620896B1-9DE5-48D1-B7C1-6D1366980998}" dt="2026-04-13T12:04:53.544" v="8" actId="20577"/>
        <pc:sldMkLst>
          <pc:docMk/>
          <pc:sldMk cId="188278840" sldId="372"/>
        </pc:sldMkLst>
        <pc:spChg chg="mod">
          <ac:chgData name="Katherine Cash" userId="f7797b46-2b2d-4b8f-b225-8c373fe2af75" providerId="ADAL" clId="{620896B1-9DE5-48D1-B7C1-6D1366980998}" dt="2026-04-13T11:54:18.312" v="0" actId="790"/>
          <ac:spMkLst>
            <pc:docMk/>
            <pc:sldMk cId="188278840" sldId="372"/>
            <ac:spMk id="7" creationId="{99545827-3704-1B48-9FBF-4141E294D2C0}"/>
          </ac:spMkLst>
        </pc:spChg>
      </pc:sldChg>
      <pc:sldChg chg="modSp mod modNotesTx">
        <pc:chgData name="Katherine Cash" userId="f7797b46-2b2d-4b8f-b225-8c373fe2af75" providerId="ADAL" clId="{620896B1-9DE5-48D1-B7C1-6D1366980998}" dt="2026-04-13T11:54:53.724" v="1" actId="790"/>
        <pc:sldMkLst>
          <pc:docMk/>
          <pc:sldMk cId="1669646669" sldId="373"/>
        </pc:sldMkLst>
        <pc:spChg chg="mod">
          <ac:chgData name="Katherine Cash" userId="f7797b46-2b2d-4b8f-b225-8c373fe2af75" providerId="ADAL" clId="{620896B1-9DE5-48D1-B7C1-6D1366980998}" dt="2026-04-13T11:54:18.312" v="0" actId="790"/>
          <ac:spMkLst>
            <pc:docMk/>
            <pc:sldMk cId="1669646669" sldId="373"/>
            <ac:spMk id="6" creationId="{586552A5-80D1-5E49-BF59-CA8F281A9CAA}"/>
          </ac:spMkLst>
        </pc:spChg>
      </pc:sldChg>
      <pc:sldChg chg="modSp mod">
        <pc:chgData name="Katherine Cash" userId="f7797b46-2b2d-4b8f-b225-8c373fe2af75" providerId="ADAL" clId="{620896B1-9DE5-48D1-B7C1-6D1366980998}" dt="2026-04-13T11:54:18.312" v="0" actId="790"/>
        <pc:sldMkLst>
          <pc:docMk/>
          <pc:sldMk cId="901607204" sldId="395"/>
        </pc:sldMkLst>
        <pc:spChg chg="mod">
          <ac:chgData name="Katherine Cash" userId="f7797b46-2b2d-4b8f-b225-8c373fe2af75" providerId="ADAL" clId="{620896B1-9DE5-48D1-B7C1-6D1366980998}" dt="2026-04-13T11:54:18.312" v="0" actId="790"/>
          <ac:spMkLst>
            <pc:docMk/>
            <pc:sldMk cId="901607204" sldId="395"/>
            <ac:spMk id="7" creationId="{99545827-3704-1B48-9FBF-4141E294D2C0}"/>
          </ac:spMkLst>
        </pc:spChg>
      </pc:sldChg>
      <pc:sldChg chg="modSp mod">
        <pc:chgData name="Katherine Cash" userId="f7797b46-2b2d-4b8f-b225-8c373fe2af75" providerId="ADAL" clId="{620896B1-9DE5-48D1-B7C1-6D1366980998}" dt="2026-04-13T11:54:18.312" v="0" actId="790"/>
        <pc:sldMkLst>
          <pc:docMk/>
          <pc:sldMk cId="1590928188" sldId="396"/>
        </pc:sldMkLst>
        <pc:spChg chg="mod">
          <ac:chgData name="Katherine Cash" userId="f7797b46-2b2d-4b8f-b225-8c373fe2af75" providerId="ADAL" clId="{620896B1-9DE5-48D1-B7C1-6D1366980998}" dt="2026-04-13T11:54:18.312" v="0" actId="790"/>
          <ac:spMkLst>
            <pc:docMk/>
            <pc:sldMk cId="1590928188" sldId="396"/>
            <ac:spMk id="7" creationId="{99545827-3704-1B48-9FBF-4141E294D2C0}"/>
          </ac:spMkLst>
        </pc:spChg>
      </pc:sldChg>
      <pc:sldChg chg="modSp mod">
        <pc:chgData name="Katherine Cash" userId="f7797b46-2b2d-4b8f-b225-8c373fe2af75" providerId="ADAL" clId="{620896B1-9DE5-48D1-B7C1-6D1366980998}" dt="2026-04-13T11:54:18.312" v="0" actId="790"/>
        <pc:sldMkLst>
          <pc:docMk/>
          <pc:sldMk cId="3465810816" sldId="397"/>
        </pc:sldMkLst>
        <pc:spChg chg="mod">
          <ac:chgData name="Katherine Cash" userId="f7797b46-2b2d-4b8f-b225-8c373fe2af75" providerId="ADAL" clId="{620896B1-9DE5-48D1-B7C1-6D1366980998}" dt="2026-04-13T11:54:18.312" v="0" actId="790"/>
          <ac:spMkLst>
            <pc:docMk/>
            <pc:sldMk cId="3465810816" sldId="397"/>
            <ac:spMk id="7" creationId="{99545827-3704-1B48-9FBF-4141E294D2C0}"/>
          </ac:spMkLst>
        </pc:spChg>
      </pc:sldChg>
      <pc:sldChg chg="modSp mod modNotesTx">
        <pc:chgData name="Katherine Cash" userId="f7797b46-2b2d-4b8f-b225-8c373fe2af75" providerId="ADAL" clId="{620896B1-9DE5-48D1-B7C1-6D1366980998}" dt="2026-04-13T12:06:19.402" v="25" actId="6549"/>
        <pc:sldMkLst>
          <pc:docMk/>
          <pc:sldMk cId="311967866" sldId="399"/>
        </pc:sldMkLst>
        <pc:spChg chg="mod">
          <ac:chgData name="Katherine Cash" userId="f7797b46-2b2d-4b8f-b225-8c373fe2af75" providerId="ADAL" clId="{620896B1-9DE5-48D1-B7C1-6D1366980998}" dt="2026-04-13T11:54:18.312" v="0" actId="790"/>
          <ac:spMkLst>
            <pc:docMk/>
            <pc:sldMk cId="311967866" sldId="399"/>
            <ac:spMk id="12" creationId="{6A55656C-7581-4AE3-93C7-3F0E0B739BF1}"/>
          </ac:spMkLst>
        </pc:spChg>
      </pc:sldChg>
      <pc:sldChg chg="modSp mod modNotesTx">
        <pc:chgData name="Katherine Cash" userId="f7797b46-2b2d-4b8f-b225-8c373fe2af75" providerId="ADAL" clId="{620896B1-9DE5-48D1-B7C1-6D1366980998}" dt="2026-04-13T12:06:03.648" v="15" actId="20577"/>
        <pc:sldMkLst>
          <pc:docMk/>
          <pc:sldMk cId="3294875936" sldId="400"/>
        </pc:sldMkLst>
        <pc:spChg chg="mod">
          <ac:chgData name="Katherine Cash" userId="f7797b46-2b2d-4b8f-b225-8c373fe2af75" providerId="ADAL" clId="{620896B1-9DE5-48D1-B7C1-6D1366980998}" dt="2026-04-13T11:54:18.312" v="0" actId="790"/>
          <ac:spMkLst>
            <pc:docMk/>
            <pc:sldMk cId="3294875936" sldId="400"/>
            <ac:spMk id="14" creationId="{E838CA2B-5D84-4BF0-B843-F30BFD2DB2F0}"/>
          </ac:spMkLst>
        </pc:spChg>
      </pc:sldChg>
      <pc:sldChg chg="modSp mod modNotesTx">
        <pc:chgData name="Katherine Cash" userId="f7797b46-2b2d-4b8f-b225-8c373fe2af75" providerId="ADAL" clId="{620896B1-9DE5-48D1-B7C1-6D1366980998}" dt="2026-04-13T12:06:49.996" v="41" actId="114"/>
        <pc:sldMkLst>
          <pc:docMk/>
          <pc:sldMk cId="3676875966" sldId="401"/>
        </pc:sldMkLst>
        <pc:spChg chg="mod">
          <ac:chgData name="Katherine Cash" userId="f7797b46-2b2d-4b8f-b225-8c373fe2af75" providerId="ADAL" clId="{620896B1-9DE5-48D1-B7C1-6D1366980998}" dt="2026-04-13T11:54:18.312" v="0" actId="790"/>
          <ac:spMkLst>
            <pc:docMk/>
            <pc:sldMk cId="3676875966" sldId="401"/>
            <ac:spMk id="7" creationId="{99545827-3704-1B48-9FBF-4141E294D2C0}"/>
          </ac:spMkLst>
        </pc:spChg>
        <pc:spChg chg="mod">
          <ac:chgData name="Katherine Cash" userId="f7797b46-2b2d-4b8f-b225-8c373fe2af75" providerId="ADAL" clId="{620896B1-9DE5-48D1-B7C1-6D1366980998}" dt="2026-04-13T11:54:18.312" v="0" actId="790"/>
          <ac:spMkLst>
            <pc:docMk/>
            <pc:sldMk cId="3676875966" sldId="401"/>
            <ac:spMk id="11" creationId="{13102018-6949-4230-A89D-D45D8AB7786B}"/>
          </ac:spMkLst>
        </pc:spChg>
      </pc:sldChg>
      <pc:sldChg chg="modNotesTx">
        <pc:chgData name="Katherine Cash" userId="f7797b46-2b2d-4b8f-b225-8c373fe2af75" providerId="ADAL" clId="{620896B1-9DE5-48D1-B7C1-6D1366980998}" dt="2026-04-13T12:07:05.867" v="43" actId="6549"/>
        <pc:sldMkLst>
          <pc:docMk/>
          <pc:sldMk cId="3419091503" sldId="402"/>
        </pc:sldMkLst>
      </pc:sldChg>
      <pc:sldChg chg="modSp mod">
        <pc:chgData name="Katherine Cash" userId="f7797b46-2b2d-4b8f-b225-8c373fe2af75" providerId="ADAL" clId="{620896B1-9DE5-48D1-B7C1-6D1366980998}" dt="2026-04-13T11:54:18.312" v="0" actId="790"/>
        <pc:sldMkLst>
          <pc:docMk/>
          <pc:sldMk cId="3927468904" sldId="403"/>
        </pc:sldMkLst>
        <pc:spChg chg="mod">
          <ac:chgData name="Katherine Cash" userId="f7797b46-2b2d-4b8f-b225-8c373fe2af75" providerId="ADAL" clId="{620896B1-9DE5-48D1-B7C1-6D1366980998}" dt="2026-04-13T11:54:18.312" v="0" actId="790"/>
          <ac:spMkLst>
            <pc:docMk/>
            <pc:sldMk cId="3927468904" sldId="403"/>
            <ac:spMk id="5" creationId="{0A5AB5AF-D854-964E-9AA8-C4DC6E502D2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2026-04-14</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2026-04-14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Waxay ogaadeen in carruurtu ay rabaan in ay ciyaaraan kubadda cagta, laakiin meesha keliya ee wanaagsan ee lagu ciyaari karo kubadda cagta waxay aheyd fagaaraha ka baxsan kaniisadda Katooliga. Labada nin waxay la xiriireen wadaadkii deegaanka, Aabbe Francis, kaasoo aad u taageeray oo ka caawiyay in ay abaabulaan hawlaha.</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Wuxuu yiri,</a:t>
            </a:r>
            <a:r>
              <a:rPr lang="sv-SE" sz="1200" kern="1200" dirty="0">
                <a:solidFill>
                  <a:schemeClr val="tx1"/>
                </a:solidFill>
                <a:effectLst/>
                <a:latin typeface="+mn-lt"/>
                <a:ea typeface="+mn-ea"/>
                <a:cs typeface="+mn-cs"/>
              </a:rPr>
              <a:t> </a:t>
            </a:r>
            <a:r>
              <a:rPr lang="so-SO" sz="1200" i="1" kern="1200" dirty="0">
                <a:solidFill>
                  <a:schemeClr val="tx1"/>
                </a:solidFill>
                <a:effectLst/>
                <a:latin typeface="+mn-lt"/>
                <a:ea typeface="+mn-ea"/>
                <a:cs typeface="+mn-cs"/>
              </a:rPr>
              <a:t>"Xaqiiqdii waxaan u baahan nahay waxa Sameh iyo Hanaa ay ka wadaan tuuladan, waxaana rajeyneynaa in ay ku faafto dhammaan tuulooyinka."</a:t>
            </a:r>
            <a:endParaRPr lang="sv-SE" sz="1200" i="1"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1810861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Carruurta Muslimiinta ah markii hore ma aysan rabin in ay halkaas tagaan, laakiin ugu dambeyntii dhammaantood waxay raaceen hogaamintii Hannah.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so-SO" sz="1200" i="1" kern="1200" dirty="0">
                <a:solidFill>
                  <a:schemeClr val="tx1"/>
                </a:solidFill>
                <a:effectLst/>
                <a:latin typeface="+mn-lt"/>
                <a:ea typeface="+mn-ea"/>
                <a:cs typeface="+mn-cs"/>
              </a:rPr>
              <a:t>"Si tartiib-tartiib ah laakiin hubaal ah, waxaan isku dayay in aan carruurta isku dhex daro," ayey tiri. "Falcelintoodii ugu horreysay waxay aheyd diidmo, laakiin tallaabo-tallaabo, iyaga laftoodu waxay sameeyeen kooxo isku dhafan oo cusub."</a:t>
            </a:r>
            <a:endParaRPr lang="sv-SE" sz="1200" i="1"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Hanaa iyo Sameh waxay waalidiinta carruurta ku martiqaadeen inay yimaadaan oo ay daawadaan hawlaha kooxda. Hooyooyinku waxay badanaa ahaayeen kuwii ugu horreeyay ee si wanaagsan uga jawaaba marka ay arkaan sida carruurtu isu falgalayaan.</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Sameh wuxuu yiri, </a:t>
            </a:r>
            <a:r>
              <a:rPr lang="so-SO" sz="1200" i="1" kern="1200" dirty="0">
                <a:solidFill>
                  <a:schemeClr val="tx1"/>
                </a:solidFill>
                <a:effectLst/>
                <a:latin typeface="+mn-lt"/>
                <a:ea typeface="+mn-ea"/>
                <a:cs typeface="+mn-cs"/>
              </a:rPr>
              <a:t>"Waxaan u baahan nahay in aan isbeddelno, isbeddelkuna wuxuu ku bilaabmaa iimaanka fikrad," </a:t>
            </a:r>
            <a:endParaRPr lang="sv-SE" sz="1200" i="1"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Hannana waxay ku dartay</a:t>
            </a:r>
            <a:r>
              <a:rPr lang="sv-SE" sz="1200" kern="1200" dirty="0">
                <a:solidFill>
                  <a:schemeClr val="tx1"/>
                </a:solidFill>
                <a:effectLst/>
                <a:latin typeface="+mn-lt"/>
                <a:ea typeface="+mn-ea"/>
                <a:cs typeface="+mn-cs"/>
              </a:rPr>
              <a:t>, </a:t>
            </a:r>
            <a:r>
              <a:rPr lang="so-SO" sz="1200" i="1" kern="1200" dirty="0">
                <a:solidFill>
                  <a:schemeClr val="tx1"/>
                </a:solidFill>
                <a:effectLst/>
                <a:latin typeface="+mn-lt"/>
                <a:ea typeface="+mn-ea"/>
                <a:cs typeface="+mn-cs"/>
              </a:rPr>
              <a:t>"Labadeennu waxaan nahay tusaalaha nool. Waan wada shaqeynaa inkastoo aan ka soo jeedno diimo kala duwan. Waan is kaabnaa oo waxaan wadaagnaa hal ujeedo. Hadafkeenu waa carruurta."</a:t>
            </a:r>
            <a:endParaRPr lang="sv-SE" sz="1200" i="1"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1494857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Dhammaandka maalinta, dhammaanteen waxaan rabnaa in maraqa noloshu uu noqdo mid hodan ah oo dhadhan fiican leh! Waxaan ka tirsan nahay qoys isku mid ah oo aan wadaagno baahiyaha iyo xuquuqaha aasaasiga ah.</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Marka aan isu nimaadno si aan u shaqeyno xuquuqda qof walba, waxaan noqon doonnaa kuwo aad waxtar u leh.</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Labadeena kulan ee soo socda, waxaan wax badan ka baran doonnaa xadgudubyada xorriyadda diinta ama caqiidadda waxaanan isku dayi doonnaa in aan khariideyno sida xadgudubyadani u egyihiin bulshadeenna. Waxaan rajeyneynaa, aqoontaasi waxay naga caawin kartaa in aan qaadno tallaabooyinka xiga ee aan ku noqoneyno isbeddel-sameeyayaal deegaan ah.</a:t>
            </a:r>
            <a:r>
              <a:rPr lang="so-SO"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448664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13</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2026-04-14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192970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b="1" noProof="0" dirty="0">
                <a:solidFill>
                  <a:srgbClr val="000000"/>
                </a:solidFill>
              </a:rPr>
              <a:t>Soo dhaweyn</a:t>
            </a:r>
            <a:endParaRPr lang="so-SO" sz="1200" b="1" i="0" noProof="0" dirty="0">
              <a:solidFill>
                <a:srgbClr val="000000"/>
              </a:solidFill>
              <a:effectLst/>
              <a:latin typeface="+mn-lt"/>
              <a:ea typeface="Calibri"/>
              <a:cs typeface="Calibri"/>
            </a:endParaRPr>
          </a:p>
          <a:p>
            <a:r>
              <a:rPr lang="so-SO" noProof="0" dirty="0">
                <a:solidFill>
                  <a:srgbClr val="000000"/>
                </a:solidFill>
              </a:rPr>
              <a:t>Ku soo dhawoow qof walba kulanka oo sharax waxa soo socda:</a:t>
            </a:r>
            <a:endParaRPr lang="so-SO" noProof="0" dirty="0">
              <a:solidFill>
                <a:srgbClr val="000000"/>
              </a:solidFill>
              <a:ea typeface="Calibri" panose="020F0502020204030204"/>
              <a:cs typeface="Calibri"/>
            </a:endParaRPr>
          </a:p>
          <a:p>
            <a:r>
              <a:rPr lang="so-SO" noProof="0" dirty="0">
                <a:solidFill>
                  <a:srgbClr val="000000"/>
                </a:solidFill>
              </a:rPr>
              <a:t>Dulucda kulunka waa 'Aqoonsigeenna badan', ujeeddada kulankanuna waa in aan diiradda la saarin oo keliya inaan aragno kala qeybsanaanta ka dhex jirta qeybaha kala duwan ee bulshooyinkeena, laakiin waxa aynu wadaagno. </a:t>
            </a:r>
          </a:p>
          <a:p>
            <a:r>
              <a:rPr lang="so-SO" noProof="0" dirty="0">
                <a:solidFill>
                  <a:srgbClr val="000000"/>
                </a:solidFill>
              </a:rPr>
              <a:t>Kulanku waxa uu noqon doonaa mid is-dhexgal badan, oo dood badan iyo wadaagis yeelan doona.</a:t>
            </a:r>
            <a:endParaRPr lang="so-SO" noProof="0" dirty="0">
              <a:ea typeface="Calibri" panose="020F0502020204030204"/>
              <a:cs typeface="Calibri" panose="020F0502020204030204"/>
            </a:endParaRPr>
          </a:p>
          <a:p>
            <a:pPr marL="171450" indent="-171450">
              <a:buFont typeface="Arial" panose="020B0604020202020204" pitchFamily="34" charset="0"/>
              <a:buChar char="•"/>
            </a:pPr>
            <a:endParaRPr lang="en-US" dirty="0">
              <a:solidFill>
                <a:srgbClr val="000000"/>
              </a:solidFill>
              <a:ea typeface="Calibri" panose="020F0502020204030204"/>
              <a:cs typeface="Calibri"/>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2026-04-14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b="1" noProof="0" dirty="0">
                <a:solidFill>
                  <a:srgbClr val="000000"/>
                </a:solidFill>
              </a:rPr>
              <a:t>Layli guud: Aqoonsigeenna Bulsho</a:t>
            </a:r>
            <a:endParaRPr lang="so-SO" b="1" noProof="0" dirty="0"/>
          </a:p>
          <a:p>
            <a:pPr algn="l" rtl="0" fontAlgn="base"/>
            <a:endParaRPr lang="so-SO" sz="1200" b="0" i="0" noProof="0" dirty="0">
              <a:solidFill>
                <a:srgbClr val="000000"/>
              </a:solidFill>
              <a:effectLst/>
              <a:latin typeface="+mn-lt"/>
            </a:endParaRPr>
          </a:p>
          <a:p>
            <a:r>
              <a:rPr lang="so-SO" noProof="0" dirty="0">
                <a:solidFill>
                  <a:srgbClr val="000000"/>
                </a:solidFill>
              </a:rPr>
              <a:t>Boggan wuxuu tusayaa su'aalaha doodda ee layliga</a:t>
            </a:r>
            <a:r>
              <a:rPr lang="so-SO" b="0" noProof="0" dirty="0">
                <a:solidFill>
                  <a:srgbClr val="000000"/>
                </a:solidFill>
                <a:effectLst/>
              </a:rPr>
              <a:t>.</a:t>
            </a:r>
            <a:endParaRPr lang="so-SO"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i="1" noProof="0" dirty="0">
                <a:solidFill>
                  <a:srgbClr val="000000"/>
                </a:solidFill>
              </a:rPr>
              <a:t>Bogagga 4-13 waxa ay muujinayaan faallooyinka gabagabada ee kulanka 3aad</a:t>
            </a:r>
            <a:r>
              <a:rPr lang="so-SO" b="0" noProof="0" dirty="0">
                <a:solidFill>
                  <a:srgbClr val="000000"/>
                </a:solidFill>
                <a:effectLst/>
              </a:rPr>
              <a:t>.</a:t>
            </a:r>
            <a:endParaRPr lang="so-SO" noProof="0"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so-SO" sz="1200" b="1" i="0" noProof="0" dirty="0">
              <a:solidFill>
                <a:srgbClr val="000000"/>
              </a:solidFill>
              <a:effectLst/>
              <a:latin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so-SO" sz="1200" b="1" i="0" u="none" strike="noStrike" kern="1200" baseline="0" noProof="0" dirty="0">
                <a:solidFill>
                  <a:schemeClr val="tx1"/>
                </a:solidFill>
                <a:latin typeface="+mn-lt"/>
                <a:ea typeface="+mn-ea"/>
                <a:cs typeface="+mn-cs"/>
              </a:rPr>
              <a:t>Gabagabada faallooyinka</a:t>
            </a:r>
            <a:r>
              <a:rPr lang="so-SO" sz="1200" b="1" noProof="0" dirty="0">
                <a:solidFill>
                  <a:srgbClr val="000000"/>
                </a:solidFill>
                <a:latin typeface="+mn-lt"/>
                <a:cs typeface="Calibri"/>
              </a:rPr>
              <a:t>: </a:t>
            </a:r>
            <a:r>
              <a:rPr lang="so-SO" sz="1200" b="1" kern="1200" noProof="0" dirty="0">
                <a:solidFill>
                  <a:schemeClr val="tx1"/>
                </a:solidFill>
                <a:effectLst/>
                <a:latin typeface="+mn-lt"/>
                <a:ea typeface="+mn-ea"/>
                <a:cs typeface="+mn-cs"/>
              </a:rPr>
              <a:t>Aqoonsiga iyo Fikradaha Khaldan </a:t>
            </a:r>
            <a:r>
              <a:rPr lang="so-SO" sz="1200" b="1" i="1" kern="1200" noProof="0" dirty="0">
                <a:solidFill>
                  <a:schemeClr val="tx1"/>
                </a:solidFill>
                <a:effectLst/>
                <a:latin typeface="+mn-lt"/>
                <a:ea typeface="+mn-ea"/>
                <a:cs typeface="+mn-cs"/>
              </a:rPr>
              <a:t>  </a:t>
            </a:r>
            <a:endParaRPr lang="so-SO" sz="1200" b="1" kern="1200" noProof="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br>
              <a:rPr lang="so-SO" sz="1200" b="0" i="0" noProof="0" dirty="0">
                <a:effectLst/>
                <a:latin typeface="+mn-lt"/>
                <a:cs typeface="Calibri"/>
              </a:rPr>
            </a:br>
            <a:r>
              <a:rPr lang="so-SO" sz="1200" kern="1200" noProof="0" dirty="0">
                <a:solidFill>
                  <a:schemeClr val="tx1"/>
                </a:solidFill>
                <a:effectLst/>
                <a:latin typeface="+mn-lt"/>
                <a:ea typeface="+mn-ea"/>
                <a:cs typeface="+mn-cs"/>
              </a:rPr>
              <a:t>Kulankan, waxaan ku sahminay sida aqoonsigeenna kala duwan uu u saameeyo sida aan isu aragno nafteena iyo kuwa kale, iyo sida aan iskula dhaqanno. Waxaan sidoo kale ka fikirnay aqoonsiyada badan ee midkeen kasta leeyahay iyo sida aqoonsigan badanaa loogu wadaago xuduudaha diimeed. Haweenka Hinduuga, Muslimiinta iyo kuwa aan diinta lahayn waxay wadaagaan faa'iidooyin iyo caqabado isku mid ah oo bulshada dhexdeeda ah, sida Budhiistaha, Masiixiyiinta iyo Yuhuudda naafada ah, ama dadka aaminsan wax kasta oo aan heysan waxbarasho badan. Waxaan leenahay waxyaabo ay wadaagaan iyo sidoo kale kala duwanaansho. </a:t>
            </a:r>
          </a:p>
          <a:p>
            <a:pPr fontAlgn="base">
              <a:defRPr/>
            </a:pP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Inta badan, aqoonsiyada diimeed waxaa loo isticmaalaa in lagu abuuro kala qeybsanaan naga dhaxaysa. Tani waxay keeni kartaa in aan eegno dadka ka soo jeeda bulshooyinka kale sidii iyagoo leh hal aqoonsi – Yuhuud, Muslim, Buddhist iwm, iyo sidii qof kasta oo leh aqoonsigaas uu u maleeyay, dareemay oo u dhaqmay si isku mid ah.</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Waa wax caadi ah in dadku isku calaamadiyaan fikrado khaldan. Badanaa, si miyir qab ah ama miyir la'aan ah ayaan u qaadannaa in dadka leh aqoonsi diimeed ama caqiido gaar ah ay asal ahaan isku mid yihiin, iyadoon loo eegin da'da, jinsiga, fasalka, dhalashada ama aragtida siyaasadeed iyo haddii ay fiiro gaar ah u leeyihiin caqiidooyinkooda iyo dhaqankooda.</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Sidoo kale waa wax caadi ah in aan aragno dad kale oo lagu qeexay diintooda – iyadoo la malaynayo in wax kasta oo kale oo iyaga ku saabsan ay ku saleysan yihiin taas. Markaa, haddii qof ka tirsan kooxda uu sameeyo wax khaldan, waa inay noqotaa sababtoo ah diintoodu waxay u dooddaa waxyaabo xun ama waa akhlaaq darro.</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269399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Marka dadka ka soo jeeda bulshooyin kala duwan aysan xiriir la lahayn, waxaa sidoo kale fudud in la qiyaaso in 'kan kale' uu gebi ahaanba ka duwan yahay 'annaga' – in 'ay' leeyihiin dano, baahiyo, qiyam iyo dareeno kala duwan marka loo eego 'annaga'. Taas awgeed waxaan u maleyn karnaa in aysan laheyn aragtiyo ama xikmad aan ka baran karno, ama xitaa aan u aragno in ay yihiin kuwo dhaqan ahaan ama akhlaaq ahaan ka hooseeya.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171036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Haddii taa beddelkeeda, aan aragno dad ka tirsan kooxaha kale ee bulshada oo ah dad dhan – oo leh aqoonsiyo badan iyo waayo-aragnimo nololeed (kuwa badan oo aan wadaagno) – markaa waxaa laga yaabaa inaan qaddarin karno, is-dareensiin karno oo aan isku aqoonsan karno siyaabo cusub oo aan u heli karno siyaabo aan uga gudubno xuduudaha oo aan ku dhisno xiriirro.</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Aqoonsiga qaar ayaa keena khasaarooyin bulshada dhexdeeda ah, kuwa kalena waxay na siiyaan mudnaan. Aqoonsashada mudnaantayada waxay naga caawin kartaa inaan aqoonsanno marka aan qeyb ka nahay dhibaato dadka kale u horseedda khasaaro. Aqoonsiga aqoonsiyadayada badan waxay naga caawin kartaa inaan aragno fursadaha iyo mudnaanta aan uga hortagi karno khasaaraha iyo takoorka aan la kulanno iyo inaan si wadajir ah ula istaagno kuwa kale ee wajahaya takoorka.</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214662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b="1" kern="1200" dirty="0">
                <a:solidFill>
                  <a:schemeClr val="tx1"/>
                </a:solidFill>
                <a:effectLst/>
                <a:latin typeface="+mn-lt"/>
                <a:ea typeface="+mn-ea"/>
                <a:cs typeface="+mn-cs"/>
              </a:rPr>
              <a:t>SHEEKADA ISBEDDEL-SAMEEYAHA</a:t>
            </a:r>
            <a:endParaRPr lang="sv-SE" sz="1200" b="1"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Sameh, oo ah nin dhallinyaro ah oo Masiixi ah, iyo Hanaa, oo ah gabar dhallinyaro ah oo Muslim ah, waxay ka soo jeedaan tuulada Hijaza ee gobolka Qana ee Masar. Waxay si wada jir ah uga shaqeeyaan sidii ay u jebin lahaayeen caqabadaha u dhexeeya bulshooyinka Muslimiinta iyo Masiixiyiinta ee tuulada.</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Hanaa ayaa tiri,</a:t>
            </a:r>
            <a:r>
              <a:rPr lang="sv-SE" sz="1200" kern="1200" dirty="0">
                <a:solidFill>
                  <a:schemeClr val="tx1"/>
                </a:solidFill>
                <a:effectLst/>
                <a:latin typeface="+mn-lt"/>
                <a:ea typeface="+mn-ea"/>
                <a:cs typeface="+mn-cs"/>
              </a:rPr>
              <a:t> </a:t>
            </a:r>
            <a:r>
              <a:rPr lang="so-SO" sz="1200" i="1" kern="1200" dirty="0">
                <a:solidFill>
                  <a:schemeClr val="tx1"/>
                </a:solidFill>
                <a:effectLst/>
                <a:latin typeface="+mn-lt"/>
                <a:ea typeface="+mn-ea"/>
                <a:cs typeface="+mn-cs"/>
              </a:rPr>
              <a:t>"Waxaan arkay carruur diiday in ay wada fariistaan ​​ama ay wada falgalaan, sababtoo ah waxay ka soo kala jeedaan diimo kala duwan."</a:t>
            </a:r>
            <a:endParaRPr lang="sv-SE" sz="1200" i="1"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Sameh wuxuu yiri,</a:t>
            </a:r>
            <a:r>
              <a:rPr lang="sv-SE" sz="1200" kern="1200" dirty="0">
                <a:solidFill>
                  <a:schemeClr val="tx1"/>
                </a:solidFill>
                <a:effectLst/>
                <a:latin typeface="+mn-lt"/>
                <a:ea typeface="+mn-ea"/>
                <a:cs typeface="+mn-cs"/>
              </a:rPr>
              <a:t> </a:t>
            </a:r>
            <a:r>
              <a:rPr lang="so-SO" sz="1200" i="1" kern="1200" dirty="0">
                <a:solidFill>
                  <a:schemeClr val="tx1"/>
                </a:solidFill>
                <a:effectLst/>
                <a:latin typeface="+mn-lt"/>
                <a:ea typeface="+mn-ea"/>
                <a:cs typeface="+mn-cs"/>
              </a:rPr>
              <a:t>"Waxaan dareemay in ay fududahay in arrintan si wadajir ah wax looga qabto oo la isku dayo in aragtidooda si wadajir ah loo beddelo. Waxaan rabnay in carruurta aaggan ay noqdaan abuurkii isbeddelka."</a:t>
            </a:r>
            <a:endParaRPr lang="sv-SE" sz="1200" i="1" kern="1200" dirty="0">
              <a:solidFill>
                <a:schemeClr val="tx1"/>
              </a:solidFill>
              <a:effectLst/>
              <a:latin typeface="+mn-lt"/>
              <a:ea typeface="+mn-ea"/>
              <a:cs typeface="+mn-cs"/>
            </a:endParaRPr>
          </a:p>
          <a:p>
            <a:pPr fontAlgn="base"/>
            <a:r>
              <a:rPr lang="so-SO" sz="1200" i="1" kern="1200" dirty="0">
                <a:solidFill>
                  <a:schemeClr val="tx1"/>
                </a:solidFill>
                <a:effectLst/>
                <a:latin typeface="+mn-lt"/>
                <a:ea typeface="+mn-ea"/>
                <a:cs typeface="+mn-cs"/>
              </a:rPr>
              <a:t> </a:t>
            </a:r>
            <a:endParaRPr lang="sv-SE" sz="1200" i="1"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150967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73D997B4-7CB7-4449-B08F-A2AA52A5777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533649"/>
            <a:ext cx="10439400" cy="3643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Rubrik 7">
            <a:extLst>
              <a:ext uri="{FF2B5EF4-FFF2-40B4-BE49-F238E27FC236}">
                <a16:creationId xmlns:a16="http://schemas.microsoft.com/office/drawing/2014/main" id="{7732A492-4E6F-4760-81F2-6EAD9ED1F759}"/>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id="{C3FF8938-9A51-4CC5-B08B-9CD8BBB19058}"/>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16956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id="{1AFC3591-5B8D-4874-8FD0-513045EBA1C6}"/>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422926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id="{A1678B58-3F65-4667-82A6-7C84364E176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2176676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2026-04-14</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6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2026-04-14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5"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2026-04-14</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2026-04-14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4"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1877437"/>
          </a:xfrm>
          <a:prstGeom prst="rect">
            <a:avLst/>
          </a:prstGeom>
        </p:spPr>
        <p:txBody>
          <a:bodyPr wrap="square">
            <a:spAutoFit/>
          </a:bodyPr>
          <a:lstStyle/>
          <a:p>
            <a:pPr lvl="0"/>
            <a:endParaRPr lang="so-SO" sz="4400" b="1" noProof="0" dirty="0"/>
          </a:p>
          <a:p>
            <a:pPr lvl="0"/>
            <a:endParaRPr lang="so-SO" sz="3600" b="1" noProof="0" dirty="0">
              <a:latin typeface="Calibri" panose="020F0502020204030204" pitchFamily="34" charset="0"/>
            </a:endParaRPr>
          </a:p>
          <a:p>
            <a:endParaRPr lang="so-SO" sz="3600" noProof="0" dirty="0">
              <a:solidFill>
                <a:srgbClr val="0070C0"/>
              </a:solidFill>
              <a:latin typeface="Calibri" panose="020F0502020204030204" pitchFamily="34" charset="0"/>
            </a:endParaRPr>
          </a:p>
        </p:txBody>
      </p:sp>
      <p:pic>
        <p:nvPicPr>
          <p:cNvPr id="8" name="Bildobjekt 7">
            <a:extLst>
              <a:ext uri="{FF2B5EF4-FFF2-40B4-BE49-F238E27FC236}">
                <a16:creationId xmlns:a16="http://schemas.microsoft.com/office/drawing/2014/main" id="{587A7347-887F-41E0-A099-BB83A35157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11" name="Bildobjekt 10">
            <a:extLst>
              <a:ext uri="{FF2B5EF4-FFF2-40B4-BE49-F238E27FC236}">
                <a16:creationId xmlns:a16="http://schemas.microsoft.com/office/drawing/2014/main" id="{0F7B0F51-5718-4164-A354-8ACDCE87D5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
        <p:nvSpPr>
          <p:cNvPr id="2" name="textruta 1">
            <a:extLst>
              <a:ext uri="{FF2B5EF4-FFF2-40B4-BE49-F238E27FC236}">
                <a16:creationId xmlns:a16="http://schemas.microsoft.com/office/drawing/2014/main" id="{477EDC8E-1C9A-E4E0-4F28-8B8E5FEE53CC}"/>
              </a:ext>
            </a:extLst>
          </p:cNvPr>
          <p:cNvSpPr txBox="1"/>
          <p:nvPr/>
        </p:nvSpPr>
        <p:spPr>
          <a:xfrm>
            <a:off x="0" y="1081464"/>
            <a:ext cx="12192000" cy="1929759"/>
          </a:xfrm>
          <a:prstGeom prst="rect">
            <a:avLst/>
          </a:prstGeom>
          <a:noFill/>
        </p:spPr>
        <p:txBody>
          <a:bodyPr wrap="square" lIns="91440" tIns="45720" rIns="91440" bIns="45720" rtlCol="0" anchor="t">
            <a:spAutoFit/>
          </a:bodyPr>
          <a:lstStyle/>
          <a:p>
            <a:pPr algn="ctr"/>
            <a:r>
              <a:rPr lang="so-SO" sz="5400" noProof="0" dirty="0">
                <a:solidFill>
                  <a:schemeClr val="tx1">
                    <a:lumMod val="65000"/>
                    <a:lumOff val="35000"/>
                  </a:schemeClr>
                </a:solidFill>
                <a:latin typeface="Calibri"/>
                <a:ea typeface="Calibri"/>
                <a:cs typeface="Calibri"/>
              </a:rPr>
              <a:t>Koorsada </a:t>
            </a:r>
            <a:r>
              <a:rPr lang="so-SO" sz="5400" b="1" noProof="0" dirty="0">
                <a:solidFill>
                  <a:schemeClr val="tx1">
                    <a:lumMod val="65000"/>
                    <a:lumOff val="35000"/>
                  </a:schemeClr>
                </a:solidFill>
                <a:latin typeface="Calibri"/>
                <a:ea typeface="Calibri"/>
                <a:cs typeface="Calibri"/>
              </a:rPr>
              <a:t>Isbeddel </a:t>
            </a:r>
            <a:br>
              <a:rPr lang="so-SO" sz="5400" b="1" noProof="0" dirty="0">
                <a:solidFill>
                  <a:schemeClr val="tx1">
                    <a:lumMod val="65000"/>
                    <a:lumOff val="35000"/>
                  </a:schemeClr>
                </a:solidFill>
                <a:latin typeface="Calibri"/>
                <a:ea typeface="Calibri"/>
                <a:cs typeface="Calibri"/>
              </a:rPr>
            </a:br>
            <a:r>
              <a:rPr lang="so-SO" sz="5400" b="1" noProof="0" dirty="0">
                <a:solidFill>
                  <a:schemeClr val="tx1">
                    <a:lumMod val="65000"/>
                    <a:lumOff val="35000"/>
                  </a:schemeClr>
                </a:solidFill>
                <a:latin typeface="Calibri"/>
                <a:ea typeface="Calibri"/>
                <a:cs typeface="Calibri"/>
              </a:rPr>
              <a:t>Sameeyayaasha </a:t>
            </a:r>
            <a:r>
              <a:rPr lang="so-SO" sz="5400" noProof="0" dirty="0">
                <a:solidFill>
                  <a:schemeClr val="tx1">
                    <a:lumMod val="65000"/>
                    <a:lumOff val="35000"/>
                  </a:schemeClr>
                </a:solidFill>
                <a:latin typeface="Calibri"/>
                <a:ea typeface="Calibri"/>
                <a:cs typeface="Calibri"/>
              </a:rPr>
              <a:t>Deegaanka</a:t>
            </a:r>
          </a:p>
        </p:txBody>
      </p:sp>
    </p:spTree>
    <p:extLst>
      <p:ext uri="{BB962C8B-B14F-4D97-AF65-F5344CB8AC3E}">
        <p14:creationId xmlns:p14="http://schemas.microsoft.com/office/powerpoint/2010/main" val="1723071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0" name="Bildobjekt 9">
            <a:extLst>
              <a:ext uri="{FF2B5EF4-FFF2-40B4-BE49-F238E27FC236}">
                <a16:creationId xmlns:a16="http://schemas.microsoft.com/office/drawing/2014/main" id="{9142CA49-FC5A-4567-8973-B24B7FA5A9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14" name="Rektangel 13">
            <a:extLst>
              <a:ext uri="{FF2B5EF4-FFF2-40B4-BE49-F238E27FC236}">
                <a16:creationId xmlns:a16="http://schemas.microsoft.com/office/drawing/2014/main" id="{E838CA2B-5D84-4BF0-B843-F30BFD2DB2F0}"/>
              </a:ext>
            </a:extLst>
          </p:cNvPr>
          <p:cNvSpPr/>
          <p:nvPr/>
        </p:nvSpPr>
        <p:spPr>
          <a:xfrm rot="16200000">
            <a:off x="9529143" y="5320294"/>
            <a:ext cx="2483058" cy="215444"/>
          </a:xfrm>
          <a:prstGeom prst="rect">
            <a:avLst/>
          </a:prstGeom>
        </p:spPr>
        <p:txBody>
          <a:bodyPr wrap="square">
            <a:spAutoFit/>
          </a:bodyPr>
          <a:lstStyle/>
          <a:p>
            <a:r>
              <a:rPr lang="so-SO" sz="800" noProof="0" dirty="0">
                <a:solidFill>
                  <a:schemeClr val="tx1">
                    <a:lumMod val="65000"/>
                    <a:lumOff val="35000"/>
                  </a:schemeClr>
                </a:solidFill>
                <a:ea typeface="+mn-lt"/>
                <a:cs typeface="+mn-lt"/>
              </a:rPr>
              <a:t>Photo: Taadudiya</a:t>
            </a:r>
            <a:endParaRPr lang="so-SO" sz="800" noProof="0" dirty="0">
              <a:solidFill>
                <a:schemeClr val="tx1">
                  <a:lumMod val="65000"/>
                  <a:lumOff val="35000"/>
                </a:schemeClr>
              </a:solidFill>
              <a:cs typeface="Calibri"/>
            </a:endParaRPr>
          </a:p>
        </p:txBody>
      </p:sp>
      <p:pic>
        <p:nvPicPr>
          <p:cNvPr id="6" name="Bildobjekt 5">
            <a:extLst>
              <a:ext uri="{FF2B5EF4-FFF2-40B4-BE49-F238E27FC236}">
                <a16:creationId xmlns:a16="http://schemas.microsoft.com/office/drawing/2014/main" id="{05DF8FE5-108B-4B6E-80E4-1C76A46D2B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084" y="5576693"/>
            <a:ext cx="1815090" cy="794428"/>
          </a:xfrm>
          <a:prstGeom prst="rect">
            <a:avLst/>
          </a:prstGeom>
        </p:spPr>
      </p:pic>
    </p:spTree>
    <p:extLst>
      <p:ext uri="{BB962C8B-B14F-4D97-AF65-F5344CB8AC3E}">
        <p14:creationId xmlns:p14="http://schemas.microsoft.com/office/powerpoint/2010/main" val="329487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5" y="1320730"/>
            <a:ext cx="10710361" cy="1877437"/>
          </a:xfrm>
          <a:prstGeom prst="rect">
            <a:avLst/>
          </a:prstGeom>
        </p:spPr>
        <p:txBody>
          <a:bodyPr wrap="square">
            <a:spAutoFit/>
          </a:bodyPr>
          <a:lstStyle/>
          <a:p>
            <a:pPr lvl="0"/>
            <a:r>
              <a:rPr lang="so-SO" sz="4400" b="1" noProof="0" dirty="0"/>
              <a:t> </a:t>
            </a:r>
          </a:p>
          <a:p>
            <a:pPr lvl="0"/>
            <a:endParaRPr lang="so-SO" sz="3600" b="1" noProof="0" dirty="0">
              <a:latin typeface="Calibri" panose="020F0502020204030204" pitchFamily="34" charset="0"/>
            </a:endParaRPr>
          </a:p>
          <a:p>
            <a:endParaRPr lang="so-SO" sz="3600" noProof="0" dirty="0">
              <a:latin typeface="Calibri" panose="020F0502020204030204" pitchFamily="34" charset="0"/>
            </a:endParaRPr>
          </a:p>
        </p:txBody>
      </p:sp>
      <p:pic>
        <p:nvPicPr>
          <p:cNvPr id="9" name="Bildobjekt 8">
            <a:extLst>
              <a:ext uri="{FF2B5EF4-FFF2-40B4-BE49-F238E27FC236}">
                <a16:creationId xmlns:a16="http://schemas.microsoft.com/office/drawing/2014/main" id="{49D03899-DB01-443A-BDC6-AE8A2A32112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11" name="Rektangel 10">
            <a:extLst>
              <a:ext uri="{FF2B5EF4-FFF2-40B4-BE49-F238E27FC236}">
                <a16:creationId xmlns:a16="http://schemas.microsoft.com/office/drawing/2014/main" id="{13102018-6949-4230-A89D-D45D8AB7786B}"/>
              </a:ext>
            </a:extLst>
          </p:cNvPr>
          <p:cNvSpPr/>
          <p:nvPr/>
        </p:nvSpPr>
        <p:spPr>
          <a:xfrm rot="16200000">
            <a:off x="9529143" y="5320294"/>
            <a:ext cx="2483058" cy="215444"/>
          </a:xfrm>
          <a:prstGeom prst="rect">
            <a:avLst/>
          </a:prstGeom>
        </p:spPr>
        <p:txBody>
          <a:bodyPr wrap="square">
            <a:spAutoFit/>
          </a:bodyPr>
          <a:lstStyle/>
          <a:p>
            <a:r>
              <a:rPr lang="so-SO" sz="800" noProof="0" dirty="0">
                <a:solidFill>
                  <a:schemeClr val="tx1">
                    <a:lumMod val="65000"/>
                    <a:lumOff val="35000"/>
                  </a:schemeClr>
                </a:solidFill>
                <a:ea typeface="+mn-lt"/>
                <a:cs typeface="+mn-lt"/>
              </a:rPr>
              <a:t>Photo: Taadudiya</a:t>
            </a:r>
            <a:endParaRPr lang="so-SO" sz="800" noProof="0" dirty="0">
              <a:solidFill>
                <a:schemeClr val="tx1">
                  <a:lumMod val="65000"/>
                  <a:lumOff val="35000"/>
                </a:schemeClr>
              </a:solidFill>
              <a:cs typeface="Calibri"/>
            </a:endParaRPr>
          </a:p>
        </p:txBody>
      </p:sp>
      <p:pic>
        <p:nvPicPr>
          <p:cNvPr id="8" name="Bildobjekt 7">
            <a:extLst>
              <a:ext uri="{FF2B5EF4-FFF2-40B4-BE49-F238E27FC236}">
                <a16:creationId xmlns:a16="http://schemas.microsoft.com/office/drawing/2014/main" id="{B443F6D7-4929-4268-BC37-18E808B0D1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084" y="5576693"/>
            <a:ext cx="1815090" cy="794428"/>
          </a:xfrm>
          <a:prstGeom prst="rect">
            <a:avLst/>
          </a:prstGeom>
        </p:spPr>
      </p:pic>
    </p:spTree>
    <p:extLst>
      <p:ext uri="{BB962C8B-B14F-4D97-AF65-F5344CB8AC3E}">
        <p14:creationId xmlns:p14="http://schemas.microsoft.com/office/powerpoint/2010/main" val="367687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6283A92B-5A92-4CC1-88CE-68E36EBE5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0392" y="1692550"/>
            <a:ext cx="4011216" cy="4049257"/>
          </a:xfrm>
          <a:prstGeom prst="rect">
            <a:avLst/>
          </a:prstGeom>
        </p:spPr>
      </p:pic>
    </p:spTree>
    <p:extLst>
      <p:ext uri="{BB962C8B-B14F-4D97-AF65-F5344CB8AC3E}">
        <p14:creationId xmlns:p14="http://schemas.microsoft.com/office/powerpoint/2010/main" val="341909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0A5AB5AF-D854-964E-9AA8-C4DC6E502D29}"/>
              </a:ext>
            </a:extLst>
          </p:cNvPr>
          <p:cNvSpPr txBox="1"/>
          <p:nvPr/>
        </p:nvSpPr>
        <p:spPr>
          <a:xfrm>
            <a:off x="0" y="800556"/>
            <a:ext cx="12192000" cy="2677656"/>
          </a:xfrm>
          <a:prstGeom prst="rect">
            <a:avLst/>
          </a:prstGeom>
          <a:noFill/>
        </p:spPr>
        <p:txBody>
          <a:bodyPr wrap="square" lIns="91440" tIns="45720" rIns="91440" bIns="45720" rtlCol="0" anchor="t">
            <a:spAutoFit/>
          </a:bodyPr>
          <a:lstStyle/>
          <a:p>
            <a:pPr algn="ctr">
              <a:lnSpc>
                <a:spcPct val="150000"/>
              </a:lnSpc>
            </a:pPr>
            <a:endParaRPr lang="so-SO" sz="3200" spc="600" noProof="0" dirty="0">
              <a:solidFill>
                <a:schemeClr val="bg1"/>
              </a:solidFill>
              <a:latin typeface="Calibri" panose="020F0502020204030204" pitchFamily="34" charset="0"/>
            </a:endParaRPr>
          </a:p>
          <a:p>
            <a:pPr algn="ctr"/>
            <a:r>
              <a:rPr lang="so-SO" sz="4000" b="1" noProof="0" dirty="0">
                <a:solidFill>
                  <a:schemeClr val="bg1"/>
                </a:solidFill>
                <a:latin typeface="Calibri" panose="020F0502020204030204" pitchFamily="34" charset="0"/>
              </a:rPr>
              <a:t>Waa hagaag, soo dhawaada mar kale!</a:t>
            </a:r>
            <a:endParaRPr lang="so-SO" sz="4000" noProof="0" dirty="0">
              <a:solidFill>
                <a:schemeClr val="bg1"/>
              </a:solidFill>
              <a:latin typeface="Calibri" panose="020F0502020204030204" pitchFamily="34" charset="0"/>
            </a:endParaRPr>
          </a:p>
          <a:p>
            <a:pPr algn="ctr"/>
            <a:endParaRPr lang="so-SO" sz="1600" spc="600" noProof="0" dirty="0">
              <a:solidFill>
                <a:schemeClr val="bg1"/>
              </a:solidFill>
              <a:latin typeface="Calibri" panose="020F0502020204030204" pitchFamily="34" charset="0"/>
            </a:endParaRPr>
          </a:p>
          <a:p>
            <a:pPr algn="ctr"/>
            <a:r>
              <a:rPr lang="so-SO" sz="3200" noProof="0" dirty="0">
                <a:solidFill>
                  <a:schemeClr val="bg1"/>
                </a:solidFill>
                <a:latin typeface="Calibri"/>
                <a:cs typeface="Calibri"/>
              </a:rPr>
              <a:t>Kulanka xiga: </a:t>
            </a:r>
            <a:br>
              <a:rPr lang="so-SO" sz="3200" noProof="0" dirty="0">
                <a:latin typeface="Calibri" panose="020F0502020204030204" pitchFamily="34" charset="0"/>
              </a:rPr>
            </a:br>
            <a:r>
              <a:rPr lang="so-SO" sz="3200" noProof="0" dirty="0">
                <a:solidFill>
                  <a:schemeClr val="bg1"/>
                </a:solidFill>
                <a:cs typeface="Calibri"/>
              </a:rPr>
              <a:t>Xadgudubyada Xorriyadda Diinta ama Caqiidadda</a:t>
            </a:r>
            <a:endParaRPr lang="so-SO" sz="3200" noProof="0" dirty="0">
              <a:solidFill>
                <a:schemeClr val="bg1"/>
              </a:solidFill>
              <a:latin typeface="Calibri"/>
              <a:cs typeface="Calibri"/>
            </a:endParaRPr>
          </a:p>
        </p:txBody>
      </p:sp>
      <p:pic>
        <p:nvPicPr>
          <p:cNvPr id="3" name="Bildobjekt 2">
            <a:extLst>
              <a:ext uri="{FF2B5EF4-FFF2-40B4-BE49-F238E27FC236}">
                <a16:creationId xmlns:a16="http://schemas.microsoft.com/office/drawing/2014/main" id="{B8962B78-1AEA-4759-82BE-A15B12800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6313" y="4367867"/>
            <a:ext cx="1839374" cy="1842502"/>
          </a:xfrm>
          <a:prstGeom prst="rect">
            <a:avLst/>
          </a:prstGeom>
        </p:spPr>
      </p:pic>
    </p:spTree>
    <p:extLst>
      <p:ext uri="{BB962C8B-B14F-4D97-AF65-F5344CB8AC3E}">
        <p14:creationId xmlns:p14="http://schemas.microsoft.com/office/powerpoint/2010/main" val="392746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1" y="800556"/>
            <a:ext cx="12180251" cy="1815882"/>
          </a:xfrm>
          <a:prstGeom prst="rect">
            <a:avLst/>
          </a:prstGeom>
          <a:noFill/>
        </p:spPr>
        <p:txBody>
          <a:bodyPr wrap="square" rtlCol="0">
            <a:spAutoFit/>
          </a:bodyPr>
          <a:lstStyle/>
          <a:p>
            <a:pPr algn="ctr">
              <a:lnSpc>
                <a:spcPct val="150000"/>
              </a:lnSpc>
            </a:pPr>
            <a:r>
              <a:rPr lang="so-SO" sz="3200" spc="600" noProof="0" dirty="0">
                <a:solidFill>
                  <a:schemeClr val="bg1"/>
                </a:solidFill>
                <a:latin typeface="Calibri" panose="020F0502020204030204" pitchFamily="34" charset="0"/>
              </a:rPr>
              <a:t>KULANKA 3</a:t>
            </a:r>
          </a:p>
          <a:p>
            <a:pPr algn="ctr"/>
            <a:endParaRPr lang="so-SO" sz="1400" noProof="0" dirty="0">
              <a:solidFill>
                <a:schemeClr val="bg1"/>
              </a:solidFill>
              <a:latin typeface="Calibri" panose="020F0502020204030204" pitchFamily="34" charset="0"/>
            </a:endParaRPr>
          </a:p>
          <a:p>
            <a:pPr algn="ctr"/>
            <a:r>
              <a:rPr lang="so-SO" sz="4800" noProof="0" dirty="0">
                <a:solidFill>
                  <a:schemeClr val="bg1"/>
                </a:solidFill>
                <a:latin typeface="Calibri" panose="020F0502020204030204" pitchFamily="34" charset="0"/>
              </a:rPr>
              <a:t>Aqoonsigeenna badan</a:t>
            </a:r>
          </a:p>
        </p:txBody>
      </p:sp>
      <p:pic>
        <p:nvPicPr>
          <p:cNvPr id="8" name="Bildobjekt 7">
            <a:extLst>
              <a:ext uri="{FF2B5EF4-FFF2-40B4-BE49-F238E27FC236}">
                <a16:creationId xmlns:a16="http://schemas.microsoft.com/office/drawing/2014/main" id="{FECC865E-AC52-4BBE-87E1-DAF159FA3D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90920" y="3816766"/>
            <a:ext cx="1789989" cy="1795170"/>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14" name="Rektangel 13">
            <a:extLst>
              <a:ext uri="{FF2B5EF4-FFF2-40B4-BE49-F238E27FC236}">
                <a16:creationId xmlns:a16="http://schemas.microsoft.com/office/drawing/2014/main" id="{08A1A977-5982-4EFF-B2B3-4A35BC5B6621}"/>
              </a:ext>
            </a:extLst>
          </p:cNvPr>
          <p:cNvSpPr/>
          <p:nvPr/>
        </p:nvSpPr>
        <p:spPr>
          <a:xfrm>
            <a:off x="1041991" y="1048765"/>
            <a:ext cx="10462437" cy="4216539"/>
          </a:xfrm>
          <a:prstGeom prst="rect">
            <a:avLst/>
          </a:prstGeom>
        </p:spPr>
        <p:txBody>
          <a:bodyPr wrap="square" lIns="91440" tIns="45720" rIns="91440" bIns="45720" anchor="t">
            <a:spAutoFit/>
          </a:bodyPr>
          <a:lstStyle/>
          <a:p>
            <a:r>
              <a:rPr lang="so-SO" sz="4000" b="1" noProof="0" dirty="0">
                <a:latin typeface="Calibri" panose="020F0502020204030204" pitchFamily="34" charset="0"/>
              </a:rPr>
              <a:t>Su'aalaha doodda </a:t>
            </a:r>
            <a:br>
              <a:rPr lang="so-SO" sz="3600" noProof="0" dirty="0">
                <a:latin typeface="Calibri" panose="020F0502020204030204" pitchFamily="34" charset="0"/>
              </a:rPr>
            </a:br>
            <a:r>
              <a:rPr lang="so-SO" sz="3600" noProof="0" dirty="0">
                <a:latin typeface="Calibri" panose="020F0502020204030204" pitchFamily="34" charset="0"/>
              </a:rPr>
              <a:t> </a:t>
            </a:r>
            <a:endParaRPr lang="so-SO" sz="3200" noProof="0" dirty="0">
              <a:latin typeface="Calibri" panose="020F0502020204030204" pitchFamily="34" charset="0"/>
            </a:endParaRPr>
          </a:p>
          <a:p>
            <a:pPr marL="571500" indent="-571500">
              <a:buFont typeface="Arial" panose="020B0604020202020204" pitchFamily="34" charset="0"/>
              <a:buChar char="•"/>
            </a:pPr>
            <a:r>
              <a:rPr lang="so-SO" sz="3200" noProof="0" dirty="0"/>
              <a:t>Waa maxay qeybaha aqoonsigaaga ee saamaynta </a:t>
            </a:r>
            <a:br>
              <a:rPr lang="so-SO" sz="3200" noProof="0" dirty="0"/>
            </a:br>
            <a:r>
              <a:rPr lang="so-SO" sz="3200" noProof="0" dirty="0"/>
              <a:t>ugu xooggan ku leh sida aad isu aragto?</a:t>
            </a:r>
          </a:p>
          <a:p>
            <a:pPr marL="571500" indent="-571500">
              <a:buFont typeface="Arial" panose="020B0604020202020204" pitchFamily="34" charset="0"/>
              <a:buChar char="•"/>
            </a:pPr>
            <a:r>
              <a:rPr lang="so-SO" sz="3200" noProof="0" dirty="0"/>
              <a:t>Waa maxay qeybaha aqoonsigaaga ee saamaynta </a:t>
            </a:r>
            <a:br>
              <a:rPr lang="so-SO" sz="3200" noProof="0" dirty="0"/>
            </a:br>
            <a:r>
              <a:rPr lang="so-SO" sz="3200" noProof="0" dirty="0"/>
              <a:t>ugu weyn ku leh sida dadka kale kuu arkaan?</a:t>
            </a:r>
          </a:p>
          <a:p>
            <a:pPr marL="571500" indent="-571500">
              <a:buFont typeface="Arial" panose="020B0604020202020204" pitchFamily="34" charset="0"/>
              <a:buChar char="•"/>
            </a:pPr>
            <a:r>
              <a:rPr lang="so-SO" sz="3200" dirty="0"/>
              <a:t>Qaybtee ka mid ah aqoonsigaga ayaad u aragtaa in aad inta badan la kulanto khasaare ama aad hesho mudnaan?</a:t>
            </a:r>
            <a:endParaRPr lang="so-SO" sz="3200" noProof="0" dirty="0"/>
          </a:p>
        </p:txBody>
      </p:sp>
    </p:spTree>
    <p:extLst>
      <p:ext uri="{BB962C8B-B14F-4D97-AF65-F5344CB8AC3E}">
        <p14:creationId xmlns:p14="http://schemas.microsoft.com/office/powerpoint/2010/main" val="5231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5" y="1320730"/>
            <a:ext cx="10710361" cy="707886"/>
          </a:xfrm>
          <a:prstGeom prst="rect">
            <a:avLst/>
          </a:prstGeom>
        </p:spPr>
        <p:txBody>
          <a:bodyPr wrap="square">
            <a:spAutoFit/>
          </a:bodyPr>
          <a:lstStyle/>
          <a:p>
            <a:r>
              <a:rPr lang="so-SO" sz="4000" b="1" noProof="0" dirty="0">
                <a:latin typeface="Calibri" panose="020F0502020204030204" pitchFamily="34" charset="0"/>
                <a:cs typeface="Calibri" panose="020F0502020204030204" pitchFamily="34" charset="0"/>
              </a:rPr>
              <a:t>Aqoonsigeenna badan</a:t>
            </a:r>
            <a:r>
              <a:rPr lang="so-SO" sz="4000" noProof="0" dirty="0">
                <a:latin typeface="Calibri" panose="020F0502020204030204" pitchFamily="34" charset="0"/>
              </a:rPr>
              <a:t> </a:t>
            </a:r>
          </a:p>
        </p:txBody>
      </p:sp>
      <p:pic>
        <p:nvPicPr>
          <p:cNvPr id="4" name="Bildobjekt 3" descr="En bild som visar text, clipart, vektorgrafik&#10;&#10;Automatiskt genererad beskrivning">
            <a:extLst>
              <a:ext uri="{FF2B5EF4-FFF2-40B4-BE49-F238E27FC236}">
                <a16:creationId xmlns:a16="http://schemas.microsoft.com/office/drawing/2014/main" id="{AC5B91CB-DA23-4C47-AD39-402CB0993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8983" y="2406306"/>
            <a:ext cx="7714034" cy="3438044"/>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707886"/>
          </a:xfrm>
          <a:prstGeom prst="rect">
            <a:avLst/>
          </a:prstGeom>
        </p:spPr>
        <p:txBody>
          <a:bodyPr wrap="square">
            <a:spAutoFit/>
          </a:bodyPr>
          <a:lstStyle/>
          <a:p>
            <a:pPr lvl="0"/>
            <a:r>
              <a:rPr lang="so-SO" sz="4000" b="1" noProof="0" dirty="0">
                <a:solidFill>
                  <a:srgbClr val="000000"/>
                </a:solidFill>
                <a:latin typeface="Calibri" panose="020F0502020204030204" pitchFamily="34" charset="0"/>
              </a:rPr>
              <a:t>'Dhammaantood waa isku mid'</a:t>
            </a:r>
            <a:endParaRPr lang="so-SO" sz="4000" b="1" noProof="0" dirty="0">
              <a:latin typeface="Calibri" panose="020F0502020204030204" pitchFamily="34" charset="0"/>
            </a:endParaRPr>
          </a:p>
        </p:txBody>
      </p:sp>
      <p:pic>
        <p:nvPicPr>
          <p:cNvPr id="6" name="Bildobjekt 5">
            <a:extLst>
              <a:ext uri="{FF2B5EF4-FFF2-40B4-BE49-F238E27FC236}">
                <a16:creationId xmlns:a16="http://schemas.microsoft.com/office/drawing/2014/main" id="{1E47C7D1-450F-4E6A-B108-9ED8D8D020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850" y="2326464"/>
            <a:ext cx="4609579" cy="4091926"/>
          </a:xfrm>
          <a:prstGeom prst="rect">
            <a:avLst/>
          </a:prstGeom>
        </p:spPr>
      </p:pic>
      <p:pic>
        <p:nvPicPr>
          <p:cNvPr id="9" name="Bildobjekt 8">
            <a:extLst>
              <a:ext uri="{FF2B5EF4-FFF2-40B4-BE49-F238E27FC236}">
                <a16:creationId xmlns:a16="http://schemas.microsoft.com/office/drawing/2014/main" id="{01471AD4-D5DD-4C96-9FC8-5B2C5575C4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993" y="3013341"/>
            <a:ext cx="2315167" cy="1815561"/>
          </a:xfrm>
          <a:prstGeom prst="rect">
            <a:avLst/>
          </a:prstGeom>
        </p:spPr>
      </p:pic>
      <p:pic>
        <p:nvPicPr>
          <p:cNvPr id="11" name="Bildobjekt 10">
            <a:extLst>
              <a:ext uri="{FF2B5EF4-FFF2-40B4-BE49-F238E27FC236}">
                <a16:creationId xmlns:a16="http://schemas.microsoft.com/office/drawing/2014/main" id="{99436D3A-21DE-444F-8C93-FC661BB58C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977" y="2520261"/>
            <a:ext cx="4095131" cy="3130552"/>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5" y="1320730"/>
            <a:ext cx="10710361" cy="707886"/>
          </a:xfrm>
          <a:prstGeom prst="rect">
            <a:avLst/>
          </a:prstGeom>
        </p:spPr>
        <p:txBody>
          <a:bodyPr wrap="square">
            <a:spAutoFit/>
          </a:bodyPr>
          <a:lstStyle/>
          <a:p>
            <a:r>
              <a:rPr lang="so-SO" sz="4000" b="1" noProof="0" dirty="0">
                <a:solidFill>
                  <a:srgbClr val="000000"/>
                </a:solidFill>
                <a:latin typeface="Calibri" panose="020F0502020204030204" pitchFamily="34" charset="0"/>
              </a:rPr>
              <a:t>'Waa diintooda'</a:t>
            </a:r>
            <a:endParaRPr lang="so-SO" sz="4000" noProof="0" dirty="0">
              <a:latin typeface="Calibri" panose="020F0502020204030204" pitchFamily="34" charset="0"/>
            </a:endParaRPr>
          </a:p>
        </p:txBody>
      </p:sp>
      <p:pic>
        <p:nvPicPr>
          <p:cNvPr id="5" name="Bildobjekt 4">
            <a:extLst>
              <a:ext uri="{FF2B5EF4-FFF2-40B4-BE49-F238E27FC236}">
                <a16:creationId xmlns:a16="http://schemas.microsoft.com/office/drawing/2014/main" id="{4FB1A9A2-C802-4B5D-A1ED-15B8B5168D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850" y="2326464"/>
            <a:ext cx="4609579" cy="4091926"/>
          </a:xfrm>
          <a:prstGeom prst="rect">
            <a:avLst/>
          </a:prstGeom>
        </p:spPr>
      </p:pic>
      <p:pic>
        <p:nvPicPr>
          <p:cNvPr id="6" name="Bildobjekt 5">
            <a:extLst>
              <a:ext uri="{FF2B5EF4-FFF2-40B4-BE49-F238E27FC236}">
                <a16:creationId xmlns:a16="http://schemas.microsoft.com/office/drawing/2014/main" id="{0B77241C-6043-4B36-A874-7032F6C058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7514" y="3551001"/>
            <a:ext cx="2592443" cy="902859"/>
          </a:xfrm>
          <a:prstGeom prst="rect">
            <a:avLst/>
          </a:prstGeom>
        </p:spPr>
      </p:pic>
      <p:pic>
        <p:nvPicPr>
          <p:cNvPr id="9" name="Bildobjekt 8">
            <a:extLst>
              <a:ext uri="{FF2B5EF4-FFF2-40B4-BE49-F238E27FC236}">
                <a16:creationId xmlns:a16="http://schemas.microsoft.com/office/drawing/2014/main" id="{AA82C02A-E224-46A3-8683-279BF013FC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977" y="2520261"/>
            <a:ext cx="4095131" cy="3130552"/>
          </a:xfrm>
          <a:prstGeom prst="rect">
            <a:avLst/>
          </a:prstGeom>
        </p:spPr>
      </p:pic>
    </p:spTree>
    <p:extLst>
      <p:ext uri="{BB962C8B-B14F-4D97-AF65-F5344CB8AC3E}">
        <p14:creationId xmlns:p14="http://schemas.microsoft.com/office/powerpoint/2010/main" val="90160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4" y="1320730"/>
            <a:ext cx="10826595" cy="707886"/>
          </a:xfrm>
          <a:prstGeom prst="rect">
            <a:avLst/>
          </a:prstGeom>
        </p:spPr>
        <p:txBody>
          <a:bodyPr wrap="square">
            <a:spAutoFit/>
          </a:bodyPr>
          <a:lstStyle/>
          <a:p>
            <a:pPr lvl="0"/>
            <a:r>
              <a:rPr lang="so-SO" sz="4000" b="1" noProof="0" dirty="0"/>
              <a:t>Aad bay nooga duwan yihiin annaga</a:t>
            </a:r>
            <a:endParaRPr lang="so-SO" sz="4000" b="1" noProof="0" dirty="0">
              <a:latin typeface="Calibri" panose="020F0502020204030204" pitchFamily="34" charset="0"/>
            </a:endParaRPr>
          </a:p>
        </p:txBody>
      </p:sp>
      <p:pic>
        <p:nvPicPr>
          <p:cNvPr id="5" name="Bildobjekt 4">
            <a:extLst>
              <a:ext uri="{FF2B5EF4-FFF2-40B4-BE49-F238E27FC236}">
                <a16:creationId xmlns:a16="http://schemas.microsoft.com/office/drawing/2014/main" id="{4A575518-0846-4C42-94FC-751D3E3954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85703">
            <a:off x="5228897" y="2378088"/>
            <a:ext cx="1672272" cy="3380429"/>
          </a:xfrm>
          <a:prstGeom prst="rect">
            <a:avLst/>
          </a:prstGeom>
        </p:spPr>
      </p:pic>
      <p:pic>
        <p:nvPicPr>
          <p:cNvPr id="9" name="Bildobjekt 8">
            <a:extLst>
              <a:ext uri="{FF2B5EF4-FFF2-40B4-BE49-F238E27FC236}">
                <a16:creationId xmlns:a16="http://schemas.microsoft.com/office/drawing/2014/main" id="{730D8B36-3DF8-4160-BA5D-B9477B8D6B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1892" y="2439399"/>
            <a:ext cx="4095131" cy="3211414"/>
          </a:xfrm>
          <a:prstGeom prst="rect">
            <a:avLst/>
          </a:prstGeom>
        </p:spPr>
      </p:pic>
      <p:pic>
        <p:nvPicPr>
          <p:cNvPr id="10" name="Bildobjekt 9">
            <a:extLst>
              <a:ext uri="{FF2B5EF4-FFF2-40B4-BE49-F238E27FC236}">
                <a16:creationId xmlns:a16="http://schemas.microsoft.com/office/drawing/2014/main" id="{5F994B12-743C-465F-819B-CA721344D8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977" y="2520261"/>
            <a:ext cx="4095131" cy="3130552"/>
          </a:xfrm>
          <a:prstGeom prst="rect">
            <a:avLst/>
          </a:prstGeom>
        </p:spPr>
      </p:pic>
    </p:spTree>
    <p:extLst>
      <p:ext uri="{BB962C8B-B14F-4D97-AF65-F5344CB8AC3E}">
        <p14:creationId xmlns:p14="http://schemas.microsoft.com/office/powerpoint/2010/main" val="159092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1323439"/>
          </a:xfrm>
          <a:prstGeom prst="rect">
            <a:avLst/>
          </a:prstGeom>
        </p:spPr>
        <p:txBody>
          <a:bodyPr wrap="square">
            <a:spAutoFit/>
          </a:bodyPr>
          <a:lstStyle/>
          <a:p>
            <a:pPr lvl="0"/>
            <a:r>
              <a:rPr lang="so-SO" sz="4400" noProof="0" dirty="0"/>
              <a:t> </a:t>
            </a:r>
            <a:endParaRPr lang="so-SO" sz="4400" b="1" noProof="0" dirty="0">
              <a:latin typeface="Calibri" panose="020F0502020204030204" pitchFamily="34" charset="0"/>
            </a:endParaRPr>
          </a:p>
          <a:p>
            <a:pPr lvl="0"/>
            <a:endParaRPr lang="so-SO" sz="3600" b="1" noProof="0" dirty="0">
              <a:latin typeface="Calibri" panose="020F0502020204030204" pitchFamily="34" charset="0"/>
            </a:endParaRPr>
          </a:p>
        </p:txBody>
      </p:sp>
      <p:pic>
        <p:nvPicPr>
          <p:cNvPr id="4" name="Bildobjekt 3" descr="En bild som visar text, clipart, vektorgrafik&#10;&#10;Automatiskt genererad beskrivning">
            <a:extLst>
              <a:ext uri="{FF2B5EF4-FFF2-40B4-BE49-F238E27FC236}">
                <a16:creationId xmlns:a16="http://schemas.microsoft.com/office/drawing/2014/main" id="{8E1D9C25-5417-4A66-A423-F215CCD94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234" y="2287484"/>
            <a:ext cx="7714034" cy="3438044"/>
          </a:xfrm>
          <a:prstGeom prst="rect">
            <a:avLst/>
          </a:prstGeom>
        </p:spPr>
      </p:pic>
    </p:spTree>
    <p:extLst>
      <p:ext uri="{BB962C8B-B14F-4D97-AF65-F5344CB8AC3E}">
        <p14:creationId xmlns:p14="http://schemas.microsoft.com/office/powerpoint/2010/main" val="3465810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228600"/>
          </a:xfrm>
          <a:prstGeom prst="rect">
            <a:avLst/>
          </a:prstGeom>
        </p:spPr>
      </p:pic>
      <p:pic>
        <p:nvPicPr>
          <p:cNvPr id="9" name="Bildobjekt 8">
            <a:extLst>
              <a:ext uri="{FF2B5EF4-FFF2-40B4-BE49-F238E27FC236}">
                <a16:creationId xmlns:a16="http://schemas.microsoft.com/office/drawing/2014/main" id="{65D71241-43AC-49FA-A8C2-05048A686BA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12" name="Rektangel 11">
            <a:extLst>
              <a:ext uri="{FF2B5EF4-FFF2-40B4-BE49-F238E27FC236}">
                <a16:creationId xmlns:a16="http://schemas.microsoft.com/office/drawing/2014/main" id="{6A55656C-7581-4AE3-93C7-3F0E0B739BF1}"/>
              </a:ext>
            </a:extLst>
          </p:cNvPr>
          <p:cNvSpPr/>
          <p:nvPr/>
        </p:nvSpPr>
        <p:spPr>
          <a:xfrm rot="16200000">
            <a:off x="9529143" y="5320294"/>
            <a:ext cx="2483058" cy="215444"/>
          </a:xfrm>
          <a:prstGeom prst="rect">
            <a:avLst/>
          </a:prstGeom>
        </p:spPr>
        <p:txBody>
          <a:bodyPr wrap="square">
            <a:spAutoFit/>
          </a:bodyPr>
          <a:lstStyle/>
          <a:p>
            <a:r>
              <a:rPr lang="so-SO" sz="800" noProof="0" dirty="0">
                <a:solidFill>
                  <a:schemeClr val="tx1">
                    <a:lumMod val="65000"/>
                    <a:lumOff val="35000"/>
                  </a:schemeClr>
                </a:solidFill>
                <a:ea typeface="+mn-lt"/>
                <a:cs typeface="+mn-lt"/>
              </a:rPr>
              <a:t>Photo: Taadudiya</a:t>
            </a:r>
            <a:endParaRPr lang="so-SO" sz="800" noProof="0" dirty="0">
              <a:solidFill>
                <a:schemeClr val="tx1">
                  <a:lumMod val="65000"/>
                  <a:lumOff val="35000"/>
                </a:schemeClr>
              </a:solidFill>
              <a:cs typeface="Calibri"/>
            </a:endParaRPr>
          </a:p>
        </p:txBody>
      </p:sp>
      <p:pic>
        <p:nvPicPr>
          <p:cNvPr id="6" name="Bildobjekt 5">
            <a:extLst>
              <a:ext uri="{FF2B5EF4-FFF2-40B4-BE49-F238E27FC236}">
                <a16:creationId xmlns:a16="http://schemas.microsoft.com/office/drawing/2014/main" id="{F2316151-050C-4DBF-B9D7-C70ADDE0B6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084" y="5576693"/>
            <a:ext cx="1815090" cy="794428"/>
          </a:xfrm>
          <a:prstGeom prst="rect">
            <a:avLst/>
          </a:prstGeom>
        </p:spPr>
      </p:pic>
    </p:spTree>
    <p:extLst>
      <p:ext uri="{BB962C8B-B14F-4D97-AF65-F5344CB8AC3E}">
        <p14:creationId xmlns:p14="http://schemas.microsoft.com/office/powerpoint/2010/main" val="311967866"/>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CF6A612E-5E3C-2A4C-B422-6818C11A4000}"/>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2829F457-FBB8-844A-A83C-9311D04D76D9}"/>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F9360301-8BE4-8E49-BC10-CB4D5B547356}"/>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480563E2-7F1A-4041-A924-B291397C1CB3}"/>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55C9B529-A60A-694D-951E-78F535E5E14D}"/>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bfc1e81f5f19968da88d0d20b4e3f914">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b912562bd08d18921abe8c747c284b70"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Props1.xml><?xml version="1.0" encoding="utf-8"?>
<ds:datastoreItem xmlns:ds="http://schemas.openxmlformats.org/officeDocument/2006/customXml" ds:itemID="{2B001FD6-9614-41EC-84BF-459B6F814548}"/>
</file>

<file path=customXml/itemProps2.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3.xml><?xml version="1.0" encoding="utf-8"?>
<ds:datastoreItem xmlns:ds="http://schemas.openxmlformats.org/officeDocument/2006/customXml" ds:itemID="{6C759612-FB27-4A08-A657-FD317E5BFB2E}">
  <ds:schemaRefs>
    <ds:schemaRef ds:uri="http://purl.org/dc/dcmitype/"/>
    <ds:schemaRef ds:uri="http://schemas.openxmlformats.org/package/2006/metadata/core-properties"/>
    <ds:schemaRef ds:uri="http://purl.org/dc/terms/"/>
    <ds:schemaRef ds:uri="http://purl.org/dc/elements/1.1/"/>
    <ds:schemaRef ds:uri="http://schemas.microsoft.com/office/2006/metadata/properties"/>
    <ds:schemaRef ds:uri="6542285b-0a69-4616-8a34-3bdbf91ac2f1"/>
    <ds:schemaRef ds:uri="http://schemas.microsoft.com/office/2006/documentManagement/types"/>
    <ds:schemaRef ds:uri="http://schemas.microsoft.com/office/infopath/2007/PartnerControls"/>
    <ds:schemaRef ds:uri="22fecd5d-df39-456e-b4cb-878c351283d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PPT_template</Template>
  <TotalTime>42</TotalTime>
  <Words>1242</Words>
  <Application>Microsoft Office PowerPoint</Application>
  <PresentationFormat>Widescreen</PresentationFormat>
  <Paragraphs>103</Paragraphs>
  <Slides>13</Slides>
  <Notes>13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13</vt:i4>
      </vt:variant>
    </vt:vector>
  </HeadingPairs>
  <TitlesOfParts>
    <vt:vector size="22" baseType="lpstr">
      <vt:lpstr>Arial</vt:lpstr>
      <vt:lpstr>Calibri</vt:lpstr>
      <vt:lpstr>Calibri Light</vt:lpstr>
      <vt:lpstr>Segoe UI</vt: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PowerPoint</dc:title>
  <dc:creator>FORB Learning Platform;Katherine.Cash@smc.global</dc:creator>
  <cp:lastModifiedBy>Katherine Cash</cp:lastModifiedBy>
  <cp:revision>32</cp:revision>
  <cp:lastPrinted>2021-06-02T17:53:06Z</cp:lastPrinted>
  <dcterms:created xsi:type="dcterms:W3CDTF">2021-06-22T14:56:24Z</dcterms:created>
  <dcterms:modified xsi:type="dcterms:W3CDTF">2026-04-14T08:58:55Z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