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 id="2147483651" r:id="rId5"/>
    <p:sldMasterId id="2147483653" r:id="rId6"/>
    <p:sldMasterId id="2147483655" r:id="rId7"/>
    <p:sldMasterId id="2147483657" r:id="rId8"/>
  </p:sldMasterIdLst>
  <p:notesMasterIdLst>
    <p:notesMasterId r:id="rId22"/>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Lst>
  <p:sldSz cx="12192000" cy="6858000"/>
  <p:notesSz cx="6858000" cy="9144000"/>
  <p:embeddedFontLst>
    <p:embeddedFont>
      <p:font typeface="Quattrocento Sans" panose="020B0502050000020003"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63">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gMeb2WAh6iEzDrBLzcn0tuulKW7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56553" autoAdjust="0"/>
  </p:normalViewPr>
  <p:slideViewPr>
    <p:cSldViewPr snapToGrid="0">
      <p:cViewPr varScale="1">
        <p:scale>
          <a:sx n="35" d="100"/>
          <a:sy n="35" d="100"/>
        </p:scale>
        <p:origin x="1844" y="44"/>
      </p:cViewPr>
      <p:guideLst>
        <p:guide orient="horz" pos="2160"/>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font" Target="fonts/font4.fntdata"/><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font" Target="fonts/font3.fntdata"/><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font" Target="fonts/font2.fntdata"/><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font" Target="fonts/font1.fntdata"/><Relationship Id="rId36" Type="http://schemas.microsoft.com/office/2016/11/relationships/changesInfo" Target="changesInfos/changesInfo1.xml"/><Relationship Id="rId10" Type="http://schemas.openxmlformats.org/officeDocument/2006/relationships/slide" Target="slides/slide2.xml"/><Relationship Id="rId19" Type="http://schemas.openxmlformats.org/officeDocument/2006/relationships/slide" Target="slides/slide11.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notesMaster" Target="notesMasters/notesMaster1.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erine Cash" userId="S::katherine.cash@smc.global::f7797b46-2b2d-4b8f-b225-8c373fe2af75" providerId="AD" clId="Web-{5EDDE011-9065-E749-D67F-AD17AE400A1A}"/>
    <pc:docChg chg="modSld">
      <pc:chgData name="Katherine Cash" userId="S::katherine.cash@smc.global::f7797b46-2b2d-4b8f-b225-8c373fe2af75" providerId="AD" clId="Web-{5EDDE011-9065-E749-D67F-AD17AE400A1A}" dt="2025-10-31T03:08:12.175" v="4" actId="20577"/>
      <pc:docMkLst>
        <pc:docMk/>
      </pc:docMkLst>
      <pc:sldChg chg="modSp">
        <pc:chgData name="Katherine Cash" userId="S::katherine.cash@smc.global::f7797b46-2b2d-4b8f-b225-8c373fe2af75" providerId="AD" clId="Web-{5EDDE011-9065-E749-D67F-AD17AE400A1A}" dt="2025-10-31T03:08:12.175" v="4" actId="20577"/>
        <pc:sldMkLst>
          <pc:docMk/>
          <pc:sldMk cId="0" sldId="258"/>
        </pc:sldMkLst>
        <pc:spChg chg="mod">
          <ac:chgData name="Katherine Cash" userId="S::katherine.cash@smc.global::f7797b46-2b2d-4b8f-b225-8c373fe2af75" providerId="AD" clId="Web-{5EDDE011-9065-E749-D67F-AD17AE400A1A}" dt="2025-10-31T03:08:12.175" v="4" actId="20577"/>
          <ac:spMkLst>
            <pc:docMk/>
            <pc:sldMk cId="0" sldId="258"/>
            <ac:spMk id="83" creationId="{00000000-0000-0000-0000-000000000000}"/>
          </ac:spMkLst>
        </pc:spChg>
      </pc:sldChg>
    </pc:docChg>
  </pc:docChgLst>
  <pc:docChgLst>
    <pc:chgData name="Katherine Cash" userId="f7797b46-2b2d-4b8f-b225-8c373fe2af75" providerId="ADAL" clId="{F1A65F23-91AD-44D5-8C5E-2677B578FA3F}"/>
    <pc:docChg chg="modSld">
      <pc:chgData name="Katherine Cash" userId="f7797b46-2b2d-4b8f-b225-8c373fe2af75" providerId="ADAL" clId="{F1A65F23-91AD-44D5-8C5E-2677B578FA3F}" dt="2025-10-31T03:08:49.832" v="12" actId="2710"/>
      <pc:docMkLst>
        <pc:docMk/>
      </pc:docMkLst>
      <pc:sldChg chg="modSp mod">
        <pc:chgData name="Katherine Cash" userId="f7797b46-2b2d-4b8f-b225-8c373fe2af75" providerId="ADAL" clId="{F1A65F23-91AD-44D5-8C5E-2677B578FA3F}" dt="2025-10-31T03:08:49.832" v="12" actId="2710"/>
        <pc:sldMkLst>
          <pc:docMk/>
          <pc:sldMk cId="0" sldId="258"/>
        </pc:sldMkLst>
        <pc:spChg chg="mod">
          <ac:chgData name="Katherine Cash" userId="f7797b46-2b2d-4b8f-b225-8c373fe2af75" providerId="ADAL" clId="{F1A65F23-91AD-44D5-8C5E-2677B578FA3F}" dt="2025-10-31T03:08:49.832" v="12" actId="2710"/>
          <ac:spMkLst>
            <pc:docMk/>
            <pc:sldMk cId="0" sldId="258"/>
            <ac:spMk id="83" creationId="{00000000-0000-0000-0000-000000000000}"/>
          </ac:spMkLst>
        </pc:spChg>
      </pc:sldChg>
    </pc:docChg>
  </pc:docChgLst>
  <pc:docChgLst>
    <pc:chgData name="Katherine Cash" userId="S::katherine.cash@smc.global::f7797b46-2b2d-4b8f-b225-8c373fe2af75" providerId="AD" clId="Web-{77B7DA5F-3CF0-4E11-8447-0A3EB10462B8}"/>
    <pc:docChg chg="modSld">
      <pc:chgData name="Katherine Cash" userId="S::katherine.cash@smc.global::f7797b46-2b2d-4b8f-b225-8c373fe2af75" providerId="AD" clId="Web-{77B7DA5F-3CF0-4E11-8447-0A3EB10462B8}" dt="2025-11-04T09:45:43.431" v="13"/>
      <pc:docMkLst>
        <pc:docMk/>
      </pc:docMkLst>
      <pc:sldChg chg="modNotes">
        <pc:chgData name="Katherine Cash" userId="S::katherine.cash@smc.global::f7797b46-2b2d-4b8f-b225-8c373fe2af75" providerId="AD" clId="Web-{77B7DA5F-3CF0-4E11-8447-0A3EB10462B8}" dt="2025-11-04T09:45:43.431" v="13"/>
        <pc:sldMkLst>
          <pc:docMk/>
          <pc:sldMk cId="0" sldId="259"/>
        </pc:sldMkLst>
      </pc:sldChg>
    </pc:docChg>
  </pc:docChgLst>
  <pc:docChgLst>
    <pc:chgData name="Victoria Pfeiffer" userId="7eecac38-ed42-4dcd-a14b-32bf074e092b" providerId="ADAL" clId="{31CC5662-0BD1-4F99-B747-3BB128D5AB98}"/>
    <pc:docChg chg="custSel modSld">
      <pc:chgData name="Victoria Pfeiffer" userId="7eecac38-ed42-4dcd-a14b-32bf074e092b" providerId="ADAL" clId="{31CC5662-0BD1-4F99-B747-3BB128D5AB98}" dt="2025-10-29T09:06:18.784" v="226" actId="12"/>
      <pc:docMkLst>
        <pc:docMk/>
      </pc:docMkLst>
      <pc:sldChg chg="modNotesTx">
        <pc:chgData name="Victoria Pfeiffer" userId="7eecac38-ed42-4dcd-a14b-32bf074e092b" providerId="ADAL" clId="{31CC5662-0BD1-4F99-B747-3BB128D5AB98}" dt="2025-10-29T09:06:18.784" v="226" actId="12"/>
        <pc:sldMkLst>
          <pc:docMk/>
          <pc:sldMk cId="0" sldId="257"/>
        </pc:sldMkLst>
      </pc:sldChg>
      <pc:sldChg chg="modNotesTx">
        <pc:chgData name="Victoria Pfeiffer" userId="7eecac38-ed42-4dcd-a14b-32bf074e092b" providerId="ADAL" clId="{31CC5662-0BD1-4F99-B747-3BB128D5AB98}" dt="2025-10-29T08:48:03.235" v="9" actId="20577"/>
        <pc:sldMkLst>
          <pc:docMk/>
          <pc:sldMk cId="0" sldId="259"/>
        </pc:sldMkLst>
      </pc:sldChg>
      <pc:sldChg chg="modNotesTx">
        <pc:chgData name="Victoria Pfeiffer" userId="7eecac38-ed42-4dcd-a14b-32bf074e092b" providerId="ADAL" clId="{31CC5662-0BD1-4F99-B747-3BB128D5AB98}" dt="2025-10-29T08:49:52.084" v="33" actId="20577"/>
        <pc:sldMkLst>
          <pc:docMk/>
          <pc:sldMk cId="0" sldId="260"/>
        </pc:sldMkLst>
      </pc:sldChg>
      <pc:sldChg chg="modNotesTx">
        <pc:chgData name="Victoria Pfeiffer" userId="7eecac38-ed42-4dcd-a14b-32bf074e092b" providerId="ADAL" clId="{31CC5662-0BD1-4F99-B747-3BB128D5AB98}" dt="2025-10-29T08:50:33.059" v="39" actId="20577"/>
        <pc:sldMkLst>
          <pc:docMk/>
          <pc:sldMk cId="0" sldId="261"/>
        </pc:sldMkLst>
      </pc:sldChg>
      <pc:sldChg chg="modNotesTx">
        <pc:chgData name="Victoria Pfeiffer" userId="7eecac38-ed42-4dcd-a14b-32bf074e092b" providerId="ADAL" clId="{31CC5662-0BD1-4F99-B747-3BB128D5AB98}" dt="2025-10-29T08:51:35.428" v="50" actId="20577"/>
        <pc:sldMkLst>
          <pc:docMk/>
          <pc:sldMk cId="0" sldId="262"/>
        </pc:sldMkLst>
      </pc:sldChg>
      <pc:sldChg chg="modNotesTx">
        <pc:chgData name="Victoria Pfeiffer" userId="7eecac38-ed42-4dcd-a14b-32bf074e092b" providerId="ADAL" clId="{31CC5662-0BD1-4F99-B747-3BB128D5AB98}" dt="2025-10-29T08:53:23.169" v="71" actId="20577"/>
        <pc:sldMkLst>
          <pc:docMk/>
          <pc:sldMk cId="0" sldId="263"/>
        </pc:sldMkLst>
      </pc:sldChg>
      <pc:sldChg chg="modNotesTx">
        <pc:chgData name="Victoria Pfeiffer" userId="7eecac38-ed42-4dcd-a14b-32bf074e092b" providerId="ADAL" clId="{31CC5662-0BD1-4F99-B747-3BB128D5AB98}" dt="2025-10-29T08:54:53.333" v="111" actId="313"/>
        <pc:sldMkLst>
          <pc:docMk/>
          <pc:sldMk cId="0" sldId="264"/>
        </pc:sldMkLst>
      </pc:sldChg>
      <pc:sldChg chg="modNotesTx">
        <pc:chgData name="Victoria Pfeiffer" userId="7eecac38-ed42-4dcd-a14b-32bf074e092b" providerId="ADAL" clId="{31CC5662-0BD1-4F99-B747-3BB128D5AB98}" dt="2025-10-29T08:56:26.212" v="136" actId="20577"/>
        <pc:sldMkLst>
          <pc:docMk/>
          <pc:sldMk cId="0" sldId="265"/>
        </pc:sldMkLst>
      </pc:sldChg>
      <pc:sldChg chg="modNotesTx">
        <pc:chgData name="Victoria Pfeiffer" userId="7eecac38-ed42-4dcd-a14b-32bf074e092b" providerId="ADAL" clId="{31CC5662-0BD1-4F99-B747-3BB128D5AB98}" dt="2025-10-29T08:57:46.254" v="185" actId="20577"/>
        <pc:sldMkLst>
          <pc:docMk/>
          <pc:sldMk cId="0" sldId="266"/>
        </pc:sldMkLst>
      </pc:sldChg>
      <pc:sldChg chg="modNotesTx">
        <pc:chgData name="Victoria Pfeiffer" userId="7eecac38-ed42-4dcd-a14b-32bf074e092b" providerId="ADAL" clId="{31CC5662-0BD1-4F99-B747-3BB128D5AB98}" dt="2025-10-29T08:59:13.063" v="203" actId="20577"/>
        <pc:sldMkLst>
          <pc:docMk/>
          <pc:sldMk cId="0" sldId="26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0" i="0">
              <a:solidFill>
                <a:srgbClr val="000000"/>
              </a:solidFill>
              <a:latin typeface="Quattrocento Sans"/>
              <a:ea typeface="Quattrocento Sans"/>
              <a:cs typeface="Quattrocento Sans"/>
              <a:sym typeface="Quattrocento Sans"/>
            </a:endParaRPr>
          </a:p>
        </p:txBody>
      </p:sp>
      <p:sp>
        <p:nvSpPr>
          <p:cNvPr id="56" name="Google Shape;56;p1: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57" name="Google Shape;57;p1: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58" name="Google Shape;5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76200" lvl="0" indent="12700" algn="l" rtl="0">
              <a:lnSpc>
                <a:spcPct val="115000"/>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Waligundua kuwa watoto walitaka kucheza mpira wa miguu, lakini eneo bora la kuchezea lilikuwa kwenye uwanja nje ya kanisa Katoliki. </a:t>
            </a:r>
          </a:p>
          <a:p>
            <a:pPr marL="0" marR="76200" lvl="0" indent="12700" algn="l" rtl="0">
              <a:lnSpc>
                <a:spcPct val="115000"/>
              </a:lnSpc>
              <a:spcBef>
                <a:spcPts val="1300"/>
              </a:spcBef>
              <a:spcAft>
                <a:spcPts val="0"/>
              </a:spcAft>
              <a:buClr>
                <a:schemeClr val="dk1"/>
              </a:buClr>
              <a:buSzPts val="1100"/>
              <a:buFont typeface="Arial"/>
              <a:buNone/>
            </a:pPr>
            <a:endParaRPr lang="sw-KE" sz="1200" b="0" i="0" u="none" strike="noStrike" cap="none" dirty="0">
              <a:solidFill>
                <a:schemeClr val="dk1"/>
              </a:solidFill>
              <a:effectLst/>
              <a:latin typeface="Calibri"/>
              <a:ea typeface="Calibri"/>
              <a:cs typeface="Calibri"/>
              <a:sym typeface="Calibri"/>
            </a:endParaRPr>
          </a:p>
          <a:p>
            <a:pPr marL="0" marR="76200" lvl="0" indent="12700" algn="l" rtl="0">
              <a:lnSpc>
                <a:spcPct val="115000"/>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Waliwasiliana na kasisi wa eneo hilo, Padre Francis, ambaye alikubali kusaidia.</a:t>
            </a:r>
            <a:endParaRPr lang="sv-SE" sz="1200" b="0" i="0" u="none" strike="noStrike" cap="none" dirty="0">
              <a:solidFill>
                <a:schemeClr val="dk1"/>
              </a:solidFill>
              <a:effectLst/>
              <a:latin typeface="Calibri"/>
              <a:ea typeface="Calibri"/>
              <a:cs typeface="Calibri"/>
              <a:sym typeface="Calibri"/>
            </a:endParaRPr>
          </a:p>
          <a:p>
            <a:pPr marL="0" marR="76200" lvl="0" indent="12700" algn="l" rtl="0">
              <a:lnSpc>
                <a:spcPct val="115000"/>
              </a:lnSpc>
              <a:spcBef>
                <a:spcPts val="1300"/>
              </a:spcBef>
              <a:spcAft>
                <a:spcPts val="0"/>
              </a:spcAft>
              <a:buClr>
                <a:schemeClr val="dk1"/>
              </a:buClr>
              <a:buSzPts val="1100"/>
              <a:buFont typeface="Arial"/>
              <a:buNone/>
            </a:pPr>
            <a:endParaRPr lang="sv-SE" sz="1200" b="0" i="0" u="none" strike="noStrike" cap="none" dirty="0">
              <a:solidFill>
                <a:schemeClr val="dk1"/>
              </a:solidFill>
              <a:effectLst/>
              <a:latin typeface="Calibri"/>
              <a:ea typeface="Calibri"/>
              <a:cs typeface="Calibri"/>
              <a:sym typeface="Calibri"/>
            </a:endParaRPr>
          </a:p>
          <a:p>
            <a:pPr marL="0" marR="76200" lvl="0" indent="12700" algn="l" rtl="0">
              <a:lnSpc>
                <a:spcPct val="115000"/>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Anasema:</a:t>
            </a:r>
            <a:endParaRPr lang="sv-SE" sz="1200" b="0" i="0" u="none" strike="noStrike" cap="none" dirty="0">
              <a:solidFill>
                <a:schemeClr val="dk1"/>
              </a:solidFill>
              <a:effectLst/>
              <a:latin typeface="Calibri"/>
              <a:ea typeface="Calibri"/>
              <a:cs typeface="Calibri"/>
              <a:sym typeface="Calibri"/>
            </a:endParaRPr>
          </a:p>
          <a:p>
            <a:pPr marL="0" marR="76200" lvl="0" indent="12700" algn="l" rtl="0">
              <a:lnSpc>
                <a:spcPct val="115000"/>
              </a:lnSpc>
              <a:spcBef>
                <a:spcPts val="1300"/>
              </a:spcBef>
              <a:spcAft>
                <a:spcPts val="0"/>
              </a:spcAft>
              <a:buClr>
                <a:schemeClr val="dk1"/>
              </a:buClr>
              <a:buSzPts val="1100"/>
              <a:buFont typeface="Arial"/>
              <a:buNone/>
            </a:pPr>
            <a:endParaRPr lang="sv-SE" sz="1200" b="0" i="0" u="none" strike="noStrike" cap="none" dirty="0">
              <a:solidFill>
                <a:schemeClr val="dk1"/>
              </a:solidFill>
              <a:effectLst/>
              <a:latin typeface="Calibri"/>
              <a:ea typeface="Calibri"/>
              <a:cs typeface="Calibri"/>
              <a:sym typeface="Calibri"/>
            </a:endParaRPr>
          </a:p>
          <a:p>
            <a:pPr marL="0" marR="76200" lvl="0" indent="12700" algn="l" rtl="0">
              <a:lnSpc>
                <a:spcPct val="115000"/>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"Tunahitaji sana kile ambacho Sameh na Hanaa wanafanya katika kijiji hiki na tunatumaini kuwa kitapanuka hadi vijiji vyote."</a:t>
            </a:r>
            <a:endParaRPr lang="sv-SE" sz="1200" b="0" i="0" u="none" strike="noStrike" cap="none" dirty="0">
              <a:solidFill>
                <a:schemeClr val="dk1"/>
              </a:solidFill>
              <a:effectLst/>
              <a:latin typeface="Calibri"/>
              <a:ea typeface="Calibri"/>
              <a:cs typeface="Calibri"/>
              <a:sym typeface="Calibri"/>
            </a:endParaRPr>
          </a:p>
          <a:p>
            <a:pPr algn="l" fontAlgn="base"/>
            <a:r>
              <a:rPr lang="sw-KE" sz="1200" b="0" i="0" u="none" strike="noStrike" cap="none" dirty="0">
                <a:solidFill>
                  <a:schemeClr val="dk1"/>
                </a:solidFill>
                <a:effectLst/>
                <a:latin typeface="Calibri"/>
                <a:ea typeface="Calibri"/>
                <a:cs typeface="Calibri"/>
                <a:sym typeface="Calibri"/>
              </a:rPr>
              <a:t> </a:t>
            </a:r>
            <a:endParaRPr lang="sv-SE" sz="1200" b="0" i="0" u="none" strike="noStrike" cap="none" dirty="0">
              <a:solidFill>
                <a:schemeClr val="dk1"/>
              </a:solidFill>
              <a:effectLst/>
              <a:latin typeface="Calibri"/>
              <a:ea typeface="Calibri"/>
              <a:cs typeface="Calibri"/>
              <a:sym typeface="Calibri"/>
            </a:endParaRPr>
          </a:p>
          <a:p>
            <a:pPr marL="0" marR="76200" lvl="0" indent="12700" algn="ctr" rtl="0">
              <a:lnSpc>
                <a:spcPct val="115000"/>
              </a:lnSpc>
              <a:spcBef>
                <a:spcPts val="1300"/>
              </a:spcBef>
              <a:spcAft>
                <a:spcPts val="0"/>
              </a:spcAft>
              <a:buClr>
                <a:schemeClr val="dk1"/>
              </a:buClr>
              <a:buSzPts val="1100"/>
              <a:buFont typeface="Arial"/>
              <a:buNone/>
            </a:pPr>
            <a:endParaRPr dirty="0"/>
          </a:p>
          <a:p>
            <a:pPr marL="0" lvl="0" indent="0" algn="l" rtl="0">
              <a:spcBef>
                <a:spcPts val="0"/>
              </a:spcBef>
              <a:spcAft>
                <a:spcPts val="0"/>
              </a:spcAft>
              <a:buNone/>
            </a:pPr>
            <a:endParaRPr dirty="0">
              <a:solidFill>
                <a:srgbClr val="000000"/>
              </a:solidFill>
            </a:endParaRPr>
          </a:p>
        </p:txBody>
      </p:sp>
      <p:sp>
        <p:nvSpPr>
          <p:cNvPr id="154" name="Google Shape;154;p10: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155" name="Google Shape;155;p10: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156" name="Google Shape;156;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4" name="Google Shape;16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6363"/>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Watoto Waislamu walikataa kwenda kwenye uwanja huo, lakini hatimaye walimfuata Hanaa.</a:t>
            </a: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Hanaa anasema:</a:t>
            </a: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"Polepole, nilijaribu kuwachanganya watoto pamoja. Mwanzoni walikataa, lakini hatua kwa hatua, wao wenyewe walianza kuunda makundi mchanganyiko.”</a:t>
            </a: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Hanaa na Sameh waliwaalika wazazi wa watoto kushuhudia shughuli za vikundi hivyo. Mara nyingi, akina mama walikuwa wa kwanza kuitikia kwa njia chanya.</a:t>
            </a: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Sameh alisema:</a:t>
            </a:r>
          </a:p>
          <a:p>
            <a:pPr marL="0" lvl="0" indent="0" algn="l" rtl="0">
              <a:lnSpc>
                <a:spcPct val="116363"/>
              </a:lnSpc>
              <a:spcBef>
                <a:spcPts val="1300"/>
              </a:spcBef>
              <a:spcAft>
                <a:spcPts val="0"/>
              </a:spcAft>
              <a:buClr>
                <a:schemeClr val="dk1"/>
              </a:buClr>
              <a:buSzPts val="1100"/>
              <a:buFont typeface="Arial"/>
              <a:buNone/>
            </a:pPr>
            <a:endParaRPr lang="sw-K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"Tunapaswa kubadilika, na mabadiliko huanza kwa imani katika wazo.”</a:t>
            </a: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Hanaa aliongeza:</a:t>
            </a: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6363"/>
              </a:lnSpc>
              <a:spcBef>
                <a:spcPts val="1300"/>
              </a:spcBef>
              <a:spcAft>
                <a:spcPts val="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"Sisi wawili ni mfano hai. Tunafanya kazi pamoja ingawa tunatoka dini tofauti. Tunakamilishana na tunashiriki lengo moja. Lengo letu ni watoto."</a:t>
            </a:r>
            <a:endParaRPr lang="sv-SE" sz="1200" b="0" i="0" u="none" strike="noStrike" cap="none" dirty="0">
              <a:solidFill>
                <a:schemeClr val="dk1"/>
              </a:solidFill>
              <a:effectLst/>
              <a:latin typeface="Calibri"/>
              <a:ea typeface="Calibri"/>
              <a:cs typeface="Calibri"/>
              <a:sym typeface="Calibri"/>
            </a:endParaRPr>
          </a:p>
        </p:txBody>
      </p:sp>
      <p:sp>
        <p:nvSpPr>
          <p:cNvPr id="165" name="Google Shape;165;p11: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166" name="Google Shape;166;p11: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167" name="Google Shape;167;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700"/>
              </a:spcBef>
              <a:spcAft>
                <a:spcPts val="0"/>
              </a:spcAft>
              <a:buClr>
                <a:schemeClr val="dk1"/>
              </a:buClr>
              <a:buSzPts val="1100"/>
              <a:buFont typeface="Arial"/>
              <a:buNone/>
            </a:pPr>
            <a:r>
              <a:rPr lang="sw-KE" sz="1200" b="1" i="0" u="none" strike="noStrike" cap="none" dirty="0">
                <a:solidFill>
                  <a:schemeClr val="dk1"/>
                </a:solidFill>
                <a:effectLst/>
                <a:latin typeface="Calibri"/>
                <a:ea typeface="Calibri"/>
                <a:cs typeface="Calibri"/>
                <a:sym typeface="Calibri"/>
              </a:rPr>
              <a:t>HITIMISHO</a:t>
            </a:r>
            <a:endParaRPr lang="en-US" dirty="0"/>
          </a:p>
          <a:p>
            <a:pPr marL="0" marR="0" lvl="0" indent="0" algn="l" rtl="0">
              <a:lnSpc>
                <a:spcPct val="115000"/>
              </a:lnSpc>
              <a:spcBef>
                <a:spcPts val="700"/>
              </a:spcBef>
              <a:spcAft>
                <a:spcPts val="0"/>
              </a:spcAft>
              <a:buSzPts val="1100"/>
              <a:buNone/>
            </a:pPr>
            <a:r>
              <a:rPr lang="sw-KE" sz="1200" b="0" i="0" u="none" strike="noStrike" cap="none" dirty="0">
                <a:solidFill>
                  <a:schemeClr val="dk1"/>
                </a:solidFill>
                <a:effectLst/>
                <a:latin typeface="Calibri"/>
                <a:ea typeface="Calibri"/>
                <a:cs typeface="Calibri"/>
                <a:sym typeface="Calibri"/>
              </a:rPr>
              <a:t>Mwisho wa siku, sote tunataka "supu ya maisha" iwe na utamu na ladha! Sisi sote ni sehemu ya familia moja ya kibinadamu na tunashiriki mahitaji na haki sawa. Tunapokuja pamoja kutetea haki za kila mtu, tutakuwa na ufanisi mkubwa zaidi.</a:t>
            </a:r>
          </a:p>
          <a:p>
            <a:pPr marL="0" marR="0" lvl="0" indent="0" algn="l" rtl="0">
              <a:lnSpc>
                <a:spcPct val="115000"/>
              </a:lnSpc>
              <a:spcBef>
                <a:spcPts val="700"/>
              </a:spcBef>
              <a:spcAft>
                <a:spcPts val="0"/>
              </a:spcAft>
              <a:buSzPts val="1100"/>
              <a:buNone/>
            </a:pPr>
            <a:endParaRPr lang="sv-SE" sz="1200" b="0" i="0" u="none" strike="noStrike" cap="none" dirty="0">
              <a:solidFill>
                <a:schemeClr val="dk1"/>
              </a:solidFill>
              <a:effectLst/>
              <a:latin typeface="Calibri"/>
              <a:ea typeface="Calibri"/>
              <a:cs typeface="Calibri"/>
              <a:sym typeface="Calibri"/>
            </a:endParaRPr>
          </a:p>
          <a:p>
            <a:pPr marL="0" marR="0" lvl="0" indent="0" algn="l" rtl="0">
              <a:lnSpc>
                <a:spcPct val="115000"/>
              </a:lnSpc>
              <a:spcBef>
                <a:spcPts val="700"/>
              </a:spcBef>
              <a:spcAft>
                <a:spcPts val="0"/>
              </a:spcAft>
              <a:buSzPts val="1100"/>
              <a:buNone/>
            </a:pPr>
            <a:r>
              <a:rPr lang="sw-KE" sz="1200" b="0" i="0" u="none" strike="noStrike" cap="none" dirty="0">
                <a:solidFill>
                  <a:schemeClr val="dk1"/>
                </a:solidFill>
                <a:effectLst/>
                <a:latin typeface="Calibri"/>
                <a:ea typeface="Calibri"/>
                <a:cs typeface="Calibri"/>
                <a:sym typeface="Calibri"/>
              </a:rPr>
              <a:t>Katika vipindi viwili vijavyo, tutajifunza zaidi kuhusu ukiukwaji wa uhuru wa dini au imani na kujaribu kuonyesha hali halisi katika jamii yetu. Tunatumai kuwa maarifa hayo yatatusaidia kuchukua hatua kuwa wanamabadiliko wa mabadiliko katika jamii zetu.</a:t>
            </a:r>
            <a:endParaRPr lang="sv-SE" sz="1200" b="0" i="0" u="none" strike="noStrike" cap="none" dirty="0">
              <a:solidFill>
                <a:schemeClr val="dk1"/>
              </a:solidFill>
              <a:effectLst/>
              <a:latin typeface="Calibri"/>
              <a:ea typeface="Calibri"/>
              <a:cs typeface="Calibri"/>
              <a:sym typeface="Calibri"/>
            </a:endParaRPr>
          </a:p>
          <a:p>
            <a:pPr marL="0" marR="0" lvl="0" indent="0" algn="l" rtl="0">
              <a:lnSpc>
                <a:spcPct val="115000"/>
              </a:lnSpc>
              <a:spcBef>
                <a:spcPts val="700"/>
              </a:spcBef>
              <a:spcAft>
                <a:spcPts val="0"/>
              </a:spcAft>
              <a:buSzPts val="1100"/>
              <a:buNone/>
            </a:pPr>
            <a:endParaRPr dirty="0">
              <a:solidFill>
                <a:srgbClr val="000000"/>
              </a:solidFill>
            </a:endParaRPr>
          </a:p>
        </p:txBody>
      </p:sp>
      <p:sp>
        <p:nvSpPr>
          <p:cNvPr id="177" name="Google Shape;177;p12: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178" name="Google Shape;178;p12: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179" name="Google Shape;179;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5" name="Google Shape;185;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
        <p:nvSpPr>
          <p:cNvPr id="187" name="Google Shape;187;p13: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188" name="Google Shape;188;p13: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7" name="Google Shape;6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b="1" dirty="0" err="1">
                <a:highlight>
                  <a:srgbClr val="FFFF00"/>
                </a:highlight>
              </a:rPr>
              <a:t>Ukaribisho</a:t>
            </a:r>
            <a:endParaRPr b="1" dirty="0">
              <a:highlight>
                <a:srgbClr val="FFFF00"/>
              </a:highlight>
            </a:endParaRPr>
          </a:p>
          <a:p>
            <a:pPr marL="0" lvl="0" indent="0" algn="l" rtl="0">
              <a:lnSpc>
                <a:spcPct val="115000"/>
              </a:lnSpc>
              <a:spcBef>
                <a:spcPts val="1200"/>
              </a:spcBef>
              <a:spcAft>
                <a:spcPts val="0"/>
              </a:spcAft>
              <a:buSzPts val="1200"/>
              <a:buNone/>
            </a:pPr>
            <a:r>
              <a:rPr lang="en-US" dirty="0" err="1"/>
              <a:t>Mkaribishe</a:t>
            </a:r>
            <a:r>
              <a:rPr lang="en-US" dirty="0"/>
              <a:t> </a:t>
            </a:r>
            <a:r>
              <a:rPr lang="en-US" dirty="0" err="1"/>
              <a:t>kila</a:t>
            </a:r>
            <a:r>
              <a:rPr lang="en-US" dirty="0"/>
              <a:t> </a:t>
            </a:r>
            <a:r>
              <a:rPr lang="en-US" dirty="0" err="1"/>
              <a:t>mmoja</a:t>
            </a:r>
            <a:r>
              <a:rPr lang="en-US" dirty="0"/>
              <a:t> </a:t>
            </a:r>
            <a:r>
              <a:rPr lang="en-US" dirty="0" err="1"/>
              <a:t>kwenye</a:t>
            </a:r>
            <a:r>
              <a:rPr lang="en-US" dirty="0"/>
              <a:t> </a:t>
            </a:r>
            <a:r>
              <a:rPr lang="en-US" dirty="0" err="1"/>
              <a:t>kipindi</a:t>
            </a:r>
            <a:r>
              <a:rPr lang="en-US" dirty="0"/>
              <a:t> </a:t>
            </a:r>
            <a:r>
              <a:rPr lang="en-US" dirty="0" err="1"/>
              <a:t>na</a:t>
            </a:r>
            <a:r>
              <a:rPr lang="en-US" dirty="0"/>
              <a:t> </a:t>
            </a:r>
            <a:r>
              <a:rPr lang="en-US" dirty="0" err="1"/>
              <a:t>elezea</a:t>
            </a:r>
            <a:r>
              <a:rPr lang="en-US" dirty="0"/>
              <a:t> </a:t>
            </a:r>
            <a:r>
              <a:rPr lang="en-US" dirty="0" err="1"/>
              <a:t>kwamba</a:t>
            </a:r>
            <a:r>
              <a:rPr lang="en-US" dirty="0"/>
              <a:t>: </a:t>
            </a:r>
          </a:p>
          <a:p>
            <a:pPr marL="0" lvl="0" indent="0" algn="l" rtl="0">
              <a:lnSpc>
                <a:spcPct val="115000"/>
              </a:lnSpc>
              <a:spcBef>
                <a:spcPts val="1200"/>
              </a:spcBef>
              <a:spcAft>
                <a:spcPts val="0"/>
              </a:spcAft>
              <a:buSzPts val="1200"/>
              <a:buFont typeface="Arial" panose="020B0604020202020204" pitchFamily="34" charset="0"/>
              <a:buNone/>
            </a:pPr>
            <a:endParaRPr lang="en-US" dirty="0"/>
          </a:p>
          <a:p>
            <a:pPr marL="171450" lvl="0" indent="-171450" algn="l" rtl="0">
              <a:lnSpc>
                <a:spcPct val="115000"/>
              </a:lnSpc>
              <a:spcBef>
                <a:spcPts val="1200"/>
              </a:spcBef>
              <a:spcAft>
                <a:spcPts val="0"/>
              </a:spcAft>
              <a:buSzPts val="1200"/>
              <a:buFont typeface="Arial" panose="020B0604020202020204" pitchFamily="34" charset="0"/>
              <a:buChar char="•"/>
            </a:pPr>
            <a:r>
              <a:rPr lang="en-US" dirty="0"/>
              <a:t>Mada </a:t>
            </a:r>
            <a:r>
              <a:rPr lang="en-US" dirty="0" err="1"/>
              <a:t>ya</a:t>
            </a:r>
            <a:r>
              <a:rPr lang="en-US" dirty="0"/>
              <a:t> </a:t>
            </a:r>
            <a:r>
              <a:rPr lang="en-US" dirty="0" err="1"/>
              <a:t>kipindi</a:t>
            </a:r>
            <a:r>
              <a:rPr lang="en-US" dirty="0"/>
              <a:t> </a:t>
            </a:r>
            <a:r>
              <a:rPr lang="en-US" dirty="0" err="1"/>
              <a:t>chetu</a:t>
            </a:r>
            <a:r>
              <a:rPr lang="en-US" dirty="0"/>
              <a:t> cha </a:t>
            </a:r>
            <a:r>
              <a:rPr lang="en-US" dirty="0" err="1"/>
              <a:t>leo</a:t>
            </a:r>
            <a:r>
              <a:rPr lang="en-US" dirty="0"/>
              <a:t> </a:t>
            </a:r>
            <a:r>
              <a:rPr lang="en-US" dirty="0" err="1"/>
              <a:t>inahusu</a:t>
            </a:r>
            <a:r>
              <a:rPr lang="en-US" dirty="0"/>
              <a:t> </a:t>
            </a:r>
            <a:r>
              <a:rPr lang="en-US" b="1" dirty="0"/>
              <a:t>“</a:t>
            </a:r>
            <a:r>
              <a:rPr lang="en-US" b="1" dirty="0" err="1"/>
              <a:t>Namna</a:t>
            </a:r>
            <a:r>
              <a:rPr lang="en-US" b="1" dirty="0"/>
              <a:t> </a:t>
            </a:r>
            <a:r>
              <a:rPr lang="en-US" b="1" dirty="0" err="1"/>
              <a:t>mbalimbali</a:t>
            </a:r>
            <a:r>
              <a:rPr lang="en-US" b="1" dirty="0"/>
              <a:t> </a:t>
            </a:r>
            <a:r>
              <a:rPr lang="en-US" b="1" dirty="0" err="1"/>
              <a:t>ya</a:t>
            </a:r>
            <a:r>
              <a:rPr lang="en-US" b="1" dirty="0"/>
              <a:t> </a:t>
            </a:r>
            <a:r>
              <a:rPr lang="en-US" b="1" dirty="0" err="1"/>
              <a:t>utambulisho</a:t>
            </a:r>
            <a:r>
              <a:rPr lang="en-US" b="1" dirty="0"/>
              <a:t> </a:t>
            </a:r>
            <a:r>
              <a:rPr lang="en-US" b="1" dirty="0" err="1"/>
              <a:t>wetu</a:t>
            </a:r>
            <a:r>
              <a:rPr lang="en-US" b="1" dirty="0"/>
              <a:t>.“</a:t>
            </a:r>
          </a:p>
          <a:p>
            <a:pPr marL="171450" lvl="0" indent="-171450" algn="l" rtl="0">
              <a:lnSpc>
                <a:spcPct val="115000"/>
              </a:lnSpc>
              <a:spcBef>
                <a:spcPts val="1200"/>
              </a:spcBef>
              <a:spcAft>
                <a:spcPts val="0"/>
              </a:spcAft>
              <a:buSzPts val="1200"/>
              <a:buFont typeface="Arial" panose="020B0604020202020204" pitchFamily="34" charset="0"/>
              <a:buChar char="•"/>
            </a:pPr>
            <a:endParaRPr b="1" dirty="0"/>
          </a:p>
          <a:p>
            <a:pPr marL="171450" lvl="0" indent="-171450" algn="l" rtl="0">
              <a:lnSpc>
                <a:spcPct val="115000"/>
              </a:lnSpc>
              <a:spcBef>
                <a:spcPts val="0"/>
              </a:spcBef>
              <a:spcAft>
                <a:spcPts val="0"/>
              </a:spcAft>
              <a:buSzPts val="1200"/>
              <a:buFont typeface="Arial" panose="020B0604020202020204" pitchFamily="34" charset="0"/>
              <a:buChar char="•"/>
            </a:pPr>
            <a:r>
              <a:rPr lang="en-US" dirty="0" err="1"/>
              <a:t>Lengo</a:t>
            </a:r>
            <a:r>
              <a:rPr lang="en-US" dirty="0"/>
              <a:t> la </a:t>
            </a:r>
            <a:r>
              <a:rPr lang="en-US" dirty="0" err="1"/>
              <a:t>kipindi</a:t>
            </a:r>
            <a:r>
              <a:rPr lang="en-US" dirty="0"/>
              <a:t> </a:t>
            </a:r>
            <a:r>
              <a:rPr lang="en-US" dirty="0" err="1"/>
              <a:t>hiki</a:t>
            </a:r>
            <a:r>
              <a:rPr lang="en-US" dirty="0"/>
              <a:t> </a:t>
            </a:r>
            <a:r>
              <a:rPr lang="en-US" dirty="0" err="1"/>
              <a:t>si</a:t>
            </a:r>
            <a:r>
              <a:rPr lang="en-US" dirty="0"/>
              <a:t> </a:t>
            </a:r>
            <a:r>
              <a:rPr lang="en-US" dirty="0" err="1"/>
              <a:t>tu</a:t>
            </a:r>
            <a:r>
              <a:rPr lang="en-US" dirty="0"/>
              <a:t> </a:t>
            </a:r>
            <a:r>
              <a:rPr lang="en-US" dirty="0" err="1"/>
              <a:t>kuona</a:t>
            </a:r>
            <a:r>
              <a:rPr lang="en-US" dirty="0"/>
              <a:t> </a:t>
            </a:r>
            <a:r>
              <a:rPr lang="en-US" dirty="0" err="1"/>
              <a:t>tofauti</a:t>
            </a:r>
            <a:r>
              <a:rPr lang="en-US" dirty="0"/>
              <a:t> </a:t>
            </a:r>
            <a:r>
              <a:rPr lang="en-US" dirty="0" err="1"/>
              <a:t>zilizopo</a:t>
            </a:r>
            <a:r>
              <a:rPr lang="en-US" dirty="0"/>
              <a:t> </a:t>
            </a:r>
            <a:r>
              <a:rPr lang="en-US" dirty="0" err="1"/>
              <a:t>kati</a:t>
            </a:r>
            <a:r>
              <a:rPr lang="en-US" dirty="0"/>
              <a:t> </a:t>
            </a:r>
            <a:r>
              <a:rPr lang="en-US" dirty="0" err="1"/>
              <a:t>ya</a:t>
            </a:r>
            <a:r>
              <a:rPr lang="en-US" dirty="0"/>
              <a:t> </a:t>
            </a:r>
            <a:r>
              <a:rPr lang="en-US" dirty="0" err="1"/>
              <a:t>sehemu</a:t>
            </a:r>
            <a:r>
              <a:rPr lang="en-US" dirty="0"/>
              <a:t> </a:t>
            </a:r>
            <a:r>
              <a:rPr lang="en-US" dirty="0" err="1"/>
              <a:t>mbalimbali</a:t>
            </a:r>
            <a:r>
              <a:rPr lang="en-US" dirty="0"/>
              <a:t> za </a:t>
            </a:r>
            <a:r>
              <a:rPr lang="en-US" dirty="0" err="1"/>
              <a:t>jamii</a:t>
            </a:r>
            <a:r>
              <a:rPr lang="en-US" dirty="0"/>
              <a:t> </a:t>
            </a:r>
            <a:r>
              <a:rPr lang="en-US" dirty="0" err="1"/>
              <a:t>zetu</a:t>
            </a:r>
            <a:r>
              <a:rPr lang="en-US" dirty="0"/>
              <a:t>, </a:t>
            </a:r>
            <a:r>
              <a:rPr lang="en-US" dirty="0" err="1"/>
              <a:t>bali</a:t>
            </a:r>
            <a:r>
              <a:rPr lang="en-US" dirty="0"/>
              <a:t> pia </a:t>
            </a:r>
            <a:r>
              <a:rPr lang="en-US" dirty="0" err="1"/>
              <a:t>kutambua</a:t>
            </a:r>
            <a:r>
              <a:rPr lang="en-US" dirty="0"/>
              <a:t> mambo </a:t>
            </a:r>
            <a:r>
              <a:rPr lang="en-US" dirty="0" err="1"/>
              <a:t>yanayotufanya</a:t>
            </a:r>
            <a:r>
              <a:rPr lang="en-US" dirty="0"/>
              <a:t> </a:t>
            </a:r>
            <a:r>
              <a:rPr lang="en-US" dirty="0" err="1"/>
              <a:t>kuwa</a:t>
            </a:r>
            <a:r>
              <a:rPr lang="en-US" dirty="0"/>
              <a:t> </a:t>
            </a:r>
            <a:r>
              <a:rPr lang="en-US" dirty="0" err="1"/>
              <a:t>na</a:t>
            </a:r>
            <a:r>
              <a:rPr lang="en-US" dirty="0"/>
              <a:t> </a:t>
            </a:r>
            <a:r>
              <a:rPr lang="en-US" dirty="0" err="1"/>
              <a:t>mshikamano</a:t>
            </a:r>
            <a:r>
              <a:rPr lang="en-US" dirty="0"/>
              <a:t>.</a:t>
            </a:r>
          </a:p>
          <a:p>
            <a:pPr marL="171450" lvl="0" indent="-171450" algn="l" rtl="0">
              <a:lnSpc>
                <a:spcPct val="115000"/>
              </a:lnSpc>
              <a:spcBef>
                <a:spcPts val="0"/>
              </a:spcBef>
              <a:spcAft>
                <a:spcPts val="0"/>
              </a:spcAft>
              <a:buSzPts val="1200"/>
              <a:buFont typeface="Arial" panose="020B0604020202020204" pitchFamily="34" charset="0"/>
              <a:buChar char="•"/>
            </a:pPr>
            <a:endParaRPr dirty="0"/>
          </a:p>
          <a:p>
            <a:pPr marL="171450" lvl="0" indent="-171450" algn="l" rtl="0">
              <a:lnSpc>
                <a:spcPct val="115000"/>
              </a:lnSpc>
              <a:spcBef>
                <a:spcPts val="0"/>
              </a:spcBef>
              <a:spcAft>
                <a:spcPts val="0"/>
              </a:spcAft>
              <a:buSzPts val="1200"/>
              <a:buFont typeface="Arial" panose="020B0604020202020204" pitchFamily="34" charset="0"/>
              <a:buChar char="•"/>
            </a:pPr>
            <a:r>
              <a:rPr lang="en-US" dirty="0" err="1"/>
              <a:t>Kipindi</a:t>
            </a:r>
            <a:r>
              <a:rPr lang="en-US" dirty="0"/>
              <a:t> </a:t>
            </a:r>
            <a:r>
              <a:rPr lang="en-US" dirty="0" err="1"/>
              <a:t>kitakuwa</a:t>
            </a:r>
            <a:r>
              <a:rPr lang="en-US" dirty="0"/>
              <a:t> cha </a:t>
            </a:r>
            <a:r>
              <a:rPr lang="en-US" dirty="0" err="1"/>
              <a:t>kushirikishana</a:t>
            </a:r>
            <a:r>
              <a:rPr lang="en-US" dirty="0"/>
              <a:t> </a:t>
            </a:r>
            <a:r>
              <a:rPr lang="en-US" dirty="0" err="1"/>
              <a:t>kwa</a:t>
            </a:r>
            <a:r>
              <a:rPr lang="en-US" dirty="0"/>
              <a:t> kina, </a:t>
            </a:r>
            <a:r>
              <a:rPr lang="en-US" dirty="0" err="1"/>
              <a:t>kikijumuisha</a:t>
            </a:r>
            <a:r>
              <a:rPr lang="en-US" dirty="0"/>
              <a:t> </a:t>
            </a:r>
            <a:r>
              <a:rPr lang="en-US" dirty="0" err="1"/>
              <a:t>majadiliano</a:t>
            </a:r>
            <a:r>
              <a:rPr lang="en-US" dirty="0"/>
              <a:t> </a:t>
            </a:r>
            <a:r>
              <a:rPr lang="en-US" dirty="0" err="1"/>
              <a:t>mengi</a:t>
            </a:r>
            <a:r>
              <a:rPr lang="en-US" dirty="0"/>
              <a:t> </a:t>
            </a:r>
            <a:r>
              <a:rPr lang="en-US" dirty="0" err="1"/>
              <a:t>na</a:t>
            </a:r>
            <a:r>
              <a:rPr lang="en-US" dirty="0"/>
              <a:t> </a:t>
            </a:r>
            <a:r>
              <a:rPr lang="en-US" dirty="0" err="1"/>
              <a:t>kubadilishana</a:t>
            </a:r>
            <a:r>
              <a:rPr lang="en-US" dirty="0"/>
              <a:t> </a:t>
            </a:r>
            <a:r>
              <a:rPr lang="en-US" dirty="0" err="1"/>
              <a:t>mawazo</a:t>
            </a:r>
            <a:r>
              <a:rPr lang="en-US" dirty="0"/>
              <a:t>.</a:t>
            </a:r>
          </a:p>
        </p:txBody>
      </p:sp>
      <p:sp>
        <p:nvSpPr>
          <p:cNvPr id="68" name="Google Shape;6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
        <p:nvSpPr>
          <p:cNvPr id="69" name="Google Shape;69;p2: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70" name="Google Shape;70;p2: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err="1">
                <a:solidFill>
                  <a:srgbClr val="000000"/>
                </a:solidFill>
              </a:rPr>
              <a:t>Zoezi</a:t>
            </a:r>
            <a:r>
              <a:rPr lang="en-US" b="1" dirty="0">
                <a:solidFill>
                  <a:srgbClr val="000000"/>
                </a:solidFill>
              </a:rPr>
              <a:t> la </a:t>
            </a:r>
            <a:r>
              <a:rPr lang="en-US" b="1" dirty="0" err="1">
                <a:solidFill>
                  <a:srgbClr val="000000"/>
                </a:solidFill>
              </a:rPr>
              <a:t>utambulisho</a:t>
            </a:r>
            <a:r>
              <a:rPr lang="en-US" b="1" dirty="0">
                <a:solidFill>
                  <a:srgbClr val="000000"/>
                </a:solidFill>
              </a:rPr>
              <a:t> </a:t>
            </a:r>
            <a:r>
              <a:rPr lang="en-US" b="1" dirty="0" err="1">
                <a:solidFill>
                  <a:srgbClr val="000000"/>
                </a:solidFill>
              </a:rPr>
              <a:t>wa</a:t>
            </a:r>
            <a:r>
              <a:rPr lang="en-US" b="1" dirty="0">
                <a:solidFill>
                  <a:srgbClr val="000000"/>
                </a:solidFill>
              </a:rPr>
              <a:t> </a:t>
            </a:r>
            <a:r>
              <a:rPr lang="en-US" b="1" dirty="0" err="1">
                <a:solidFill>
                  <a:srgbClr val="000000"/>
                </a:solidFill>
              </a:rPr>
              <a:t>kijamii</a:t>
            </a:r>
            <a:endParaRPr dirty="0"/>
          </a:p>
          <a:p>
            <a:pPr marL="0" lvl="0" indent="0" algn="l" rtl="0">
              <a:spcBef>
                <a:spcPts val="0"/>
              </a:spcBef>
              <a:spcAft>
                <a:spcPts val="0"/>
              </a:spcAft>
              <a:buNone/>
            </a:pPr>
            <a:endParaRPr sz="1200" b="0" i="0" dirty="0">
              <a:solidFill>
                <a:srgbClr val="000000"/>
              </a:solidFill>
              <a:latin typeface="Calibri"/>
              <a:ea typeface="Calibri"/>
              <a:cs typeface="Calibri"/>
              <a:sym typeface="Calibri"/>
            </a:endParaRPr>
          </a:p>
          <a:p>
            <a:pPr marL="0" lvl="0" indent="0" algn="l" rtl="0">
              <a:spcBef>
                <a:spcPts val="0"/>
              </a:spcBef>
              <a:spcAft>
                <a:spcPts val="0"/>
              </a:spcAft>
              <a:buNone/>
            </a:pPr>
            <a:r>
              <a:rPr lang="en-US" i="1" dirty="0" err="1">
                <a:solidFill>
                  <a:srgbClr val="000000"/>
                </a:solidFill>
              </a:rPr>
              <a:t>Slaidi</a:t>
            </a:r>
            <a:r>
              <a:rPr lang="en-US" i="1" dirty="0">
                <a:solidFill>
                  <a:srgbClr val="000000"/>
                </a:solidFill>
              </a:rPr>
              <a:t> </a:t>
            </a:r>
            <a:r>
              <a:rPr lang="en-US" i="1" dirty="0" err="1">
                <a:solidFill>
                  <a:srgbClr val="000000"/>
                </a:solidFill>
              </a:rPr>
              <a:t>hii</a:t>
            </a:r>
            <a:r>
              <a:rPr lang="en-US" i="1" dirty="0">
                <a:solidFill>
                  <a:srgbClr val="000000"/>
                </a:solidFill>
              </a:rPr>
              <a:t> </a:t>
            </a:r>
            <a:r>
              <a:rPr lang="en-US" i="1" dirty="0" err="1">
                <a:solidFill>
                  <a:srgbClr val="000000"/>
                </a:solidFill>
              </a:rPr>
              <a:t>inaonyesha</a:t>
            </a:r>
            <a:r>
              <a:rPr lang="en-US" i="1" dirty="0">
                <a:solidFill>
                  <a:srgbClr val="000000"/>
                </a:solidFill>
              </a:rPr>
              <a:t> </a:t>
            </a:r>
            <a:r>
              <a:rPr lang="en-US" i="1" dirty="0" err="1">
                <a:solidFill>
                  <a:srgbClr val="000000"/>
                </a:solidFill>
              </a:rPr>
              <a:t>maswali</a:t>
            </a:r>
            <a:r>
              <a:rPr lang="en-US" i="1" dirty="0">
                <a:solidFill>
                  <a:srgbClr val="000000"/>
                </a:solidFill>
              </a:rPr>
              <a:t> </a:t>
            </a:r>
            <a:r>
              <a:rPr lang="en-US" i="1" dirty="0" err="1">
                <a:solidFill>
                  <a:srgbClr val="000000"/>
                </a:solidFill>
              </a:rPr>
              <a:t>ya</a:t>
            </a:r>
            <a:r>
              <a:rPr lang="en-US" i="1" dirty="0">
                <a:solidFill>
                  <a:srgbClr val="000000"/>
                </a:solidFill>
              </a:rPr>
              <a:t> </a:t>
            </a:r>
            <a:r>
              <a:rPr lang="en-US" i="1" dirty="0" err="1">
                <a:solidFill>
                  <a:srgbClr val="000000"/>
                </a:solidFill>
              </a:rPr>
              <a:t>mjadala</a:t>
            </a:r>
            <a:r>
              <a:rPr lang="en-US" i="1" dirty="0">
                <a:solidFill>
                  <a:srgbClr val="000000"/>
                </a:solidFill>
              </a:rPr>
              <a:t> </a:t>
            </a:r>
            <a:r>
              <a:rPr lang="en-US" i="1" dirty="0" err="1">
                <a:solidFill>
                  <a:srgbClr val="000000"/>
                </a:solidFill>
              </a:rPr>
              <a:t>kwa</a:t>
            </a:r>
            <a:r>
              <a:rPr lang="en-US" i="1" dirty="0">
                <a:solidFill>
                  <a:srgbClr val="000000"/>
                </a:solidFill>
              </a:rPr>
              <a:t> </a:t>
            </a:r>
            <a:r>
              <a:rPr lang="en-US" i="1" dirty="0" err="1">
                <a:solidFill>
                  <a:srgbClr val="000000"/>
                </a:solidFill>
              </a:rPr>
              <a:t>ajili</a:t>
            </a:r>
            <a:r>
              <a:rPr lang="en-US" i="1" dirty="0">
                <a:solidFill>
                  <a:srgbClr val="000000"/>
                </a:solidFill>
              </a:rPr>
              <a:t> </a:t>
            </a:r>
            <a:r>
              <a:rPr lang="en-US" i="1" dirty="0" err="1">
                <a:solidFill>
                  <a:srgbClr val="000000"/>
                </a:solidFill>
              </a:rPr>
              <a:t>ya</a:t>
            </a:r>
            <a:r>
              <a:rPr lang="en-US" i="1" dirty="0">
                <a:solidFill>
                  <a:srgbClr val="000000"/>
                </a:solidFill>
              </a:rPr>
              <a:t> </a:t>
            </a:r>
            <a:r>
              <a:rPr lang="en-US" i="1" dirty="0" err="1">
                <a:solidFill>
                  <a:srgbClr val="000000"/>
                </a:solidFill>
              </a:rPr>
              <a:t>zoezi</a:t>
            </a:r>
            <a:r>
              <a:rPr lang="en-US" i="1" dirty="0">
                <a:solidFill>
                  <a:srgbClr val="000000"/>
                </a:solidFill>
              </a:rPr>
              <a:t> </a:t>
            </a:r>
            <a:r>
              <a:rPr lang="en-US" i="1" dirty="0" err="1">
                <a:solidFill>
                  <a:srgbClr val="000000"/>
                </a:solidFill>
              </a:rPr>
              <a:t>hili</a:t>
            </a:r>
            <a:r>
              <a:rPr lang="en-US" i="1" dirty="0">
                <a:solidFill>
                  <a:srgbClr val="000000"/>
                </a:solidFill>
              </a:rPr>
              <a:t>.</a:t>
            </a:r>
            <a:endParaRPr sz="1200" b="0" i="0" dirty="0">
              <a:solidFill>
                <a:srgbClr val="000000"/>
              </a:solidFill>
              <a:latin typeface="Calibri"/>
              <a:ea typeface="Calibri"/>
              <a:cs typeface="Calibri"/>
              <a:sym typeface="Calibri"/>
            </a:endParaRPr>
          </a:p>
        </p:txBody>
      </p:sp>
      <p:sp>
        <p:nvSpPr>
          <p:cNvPr id="78" name="Google Shape;78;p3: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79" name="Google Shape;79;p3: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80" name="Google Shape;80;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lnSpc>
                <a:spcPct val="114999"/>
              </a:lnSpc>
              <a:spcBef>
                <a:spcPts val="1200"/>
              </a:spcBef>
              <a:spcAft>
                <a:spcPts val="1200"/>
              </a:spcAft>
              <a:defRPr/>
            </a:pPr>
            <a:r>
              <a:rPr lang="en-US" i="1" err="1">
                <a:solidFill>
                  <a:srgbClr val="000000"/>
                </a:solidFill>
              </a:rPr>
              <a:t>Slaidi</a:t>
            </a:r>
            <a:r>
              <a:rPr lang="en-US" i="1" dirty="0">
                <a:solidFill>
                  <a:srgbClr val="000000"/>
                </a:solidFill>
              </a:rPr>
              <a:t> </a:t>
            </a:r>
            <a:r>
              <a:rPr lang="en-US" i="1" err="1">
                <a:solidFill>
                  <a:srgbClr val="000000"/>
                </a:solidFill>
              </a:rPr>
              <a:t>ya</a:t>
            </a:r>
            <a:r>
              <a:rPr lang="en-US" i="1">
                <a:solidFill>
                  <a:srgbClr val="000000"/>
                </a:solidFill>
              </a:rPr>
              <a:t> 4-12 inaelezea majumuisho ya </a:t>
            </a:r>
            <a:r>
              <a:rPr lang="en-US" i="1" err="1">
                <a:solidFill>
                  <a:srgbClr val="000000"/>
                </a:solidFill>
              </a:rPr>
              <a:t>kipindi</a:t>
            </a:r>
            <a:r>
              <a:rPr lang="en-US" i="1">
                <a:solidFill>
                  <a:srgbClr val="000000"/>
                </a:solidFill>
              </a:rPr>
              <a:t> cha 3.</a:t>
            </a:r>
            <a:endParaRPr lang="en-US"/>
          </a:p>
          <a:p>
            <a:pPr marL="0" indent="0">
              <a:lnSpc>
                <a:spcPct val="114999"/>
              </a:lnSpc>
              <a:spcBef>
                <a:spcPts val="1200"/>
              </a:spcBef>
              <a:spcAft>
                <a:spcPts val="1200"/>
              </a:spcAft>
              <a:buSzPts val="1100"/>
              <a:defRPr/>
            </a:pPr>
            <a:endParaRPr lang="en-US" b="1" dirty="0">
              <a:solidFill>
                <a:srgbClr val="000000"/>
              </a:solidFill>
            </a:endParaRPr>
          </a:p>
          <a:p>
            <a:pPr marL="0" marR="0" lvl="0" indent="0" algn="l" defTabSz="914400">
              <a:lnSpc>
                <a:spcPct val="114999"/>
              </a:lnSpc>
              <a:spcBef>
                <a:spcPts val="1200"/>
              </a:spcBef>
              <a:spcAft>
                <a:spcPts val="1200"/>
              </a:spcAft>
              <a:buSzPts val="1100"/>
              <a:buFont typeface="Arial"/>
              <a:buNone/>
              <a:tabLst/>
              <a:defRPr/>
            </a:pPr>
            <a:r>
              <a:rPr lang="en-US" b="1">
                <a:solidFill>
                  <a:srgbClr val="000000"/>
                </a:solidFill>
              </a:rPr>
              <a:t>Maoni</a:t>
            </a:r>
            <a:r>
              <a:rPr lang="en-US" b="1" dirty="0">
                <a:solidFill>
                  <a:srgbClr val="000000"/>
                </a:solidFill>
              </a:rPr>
              <a:t> </a:t>
            </a:r>
            <a:r>
              <a:rPr lang="en-US" b="1" err="1">
                <a:solidFill>
                  <a:srgbClr val="000000"/>
                </a:solidFill>
              </a:rPr>
              <a:t>ya</a:t>
            </a:r>
            <a:r>
              <a:rPr lang="en-US" b="1" dirty="0">
                <a:solidFill>
                  <a:srgbClr val="000000"/>
                </a:solidFill>
              </a:rPr>
              <a:t> </a:t>
            </a:r>
            <a:r>
              <a:rPr lang="en-US" b="1" err="1">
                <a:solidFill>
                  <a:srgbClr val="000000"/>
                </a:solidFill>
              </a:rPr>
              <a:t>Hitimisho</a:t>
            </a:r>
            <a:r>
              <a:rPr lang="en-US" b="1" dirty="0">
                <a:solidFill>
                  <a:srgbClr val="000000"/>
                </a:solidFill>
              </a:rPr>
              <a:t>: </a:t>
            </a:r>
            <a:r>
              <a:rPr lang="sw-KE" sz="1200" b="1" i="0" u="none" strike="noStrike" cap="none" dirty="0">
                <a:solidFill>
                  <a:schemeClr val="dk1"/>
                </a:solidFill>
                <a:effectLst/>
                <a:latin typeface="Calibri"/>
                <a:ea typeface="Calibri"/>
                <a:cs typeface="Calibri"/>
                <a:sym typeface="Calibri"/>
              </a:rPr>
              <a:t>Utambulisho na mtazamo potofu </a:t>
            </a:r>
            <a:endParaRPr lang="sv-SE" sz="1200" b="1" i="0" u="none" strike="noStrike" cap="none">
              <a:solidFill>
                <a:schemeClr val="dk1"/>
              </a:solidFill>
              <a:effectLst/>
              <a:latin typeface="Calibri"/>
              <a:ea typeface="Calibri"/>
              <a:cs typeface="Calibri"/>
            </a:endParaRPr>
          </a:p>
          <a:p>
            <a:pPr marL="0" marR="0" lvl="0" indent="0" algn="l" defTabSz="914400" rtl="0" eaLnBrk="1" fontAlgn="auto" latinLnBrk="0" hangingPunct="1">
              <a:lnSpc>
                <a:spcPct val="115000"/>
              </a:lnSpc>
              <a:spcBef>
                <a:spcPts val="1200"/>
              </a:spcBef>
              <a:spcAft>
                <a:spcPts val="1200"/>
              </a:spcAft>
              <a:buClr>
                <a:srgbClr val="000000"/>
              </a:buClr>
              <a:buSzPts val="1100"/>
              <a:buFont typeface="Arial"/>
              <a:buNone/>
              <a:tabLst/>
              <a:defRPr/>
            </a:pPr>
            <a:r>
              <a:rPr lang="sw-KE" sz="1200" b="0" i="0" u="none" strike="noStrike" cap="none" dirty="0">
                <a:solidFill>
                  <a:schemeClr val="dk1"/>
                </a:solidFill>
                <a:effectLst/>
                <a:latin typeface="Calibri"/>
                <a:ea typeface="Calibri"/>
                <a:cs typeface="Calibri"/>
                <a:sym typeface="Calibri"/>
              </a:rPr>
              <a:t>Katika kipindi hiki, tumetafakari jinsi utambulisho wetu tofauti unavyoathiri namna tunavyojiona sisi wenyewe, tunavyowaona wengine, na tunavyotendeana. </a:t>
            </a:r>
          </a:p>
          <a:p>
            <a:pPr marL="0" marR="0" lvl="0" indent="0" algn="l" defTabSz="914400" rtl="0" eaLnBrk="1" fontAlgn="auto" latinLnBrk="0" hangingPunct="1">
              <a:lnSpc>
                <a:spcPct val="115000"/>
              </a:lnSpc>
              <a:spcBef>
                <a:spcPts val="1200"/>
              </a:spcBef>
              <a:spcAft>
                <a:spcPts val="1200"/>
              </a:spcAft>
              <a:buClr>
                <a:srgbClr val="000000"/>
              </a:buClr>
              <a:buSzPts val="1100"/>
              <a:buFont typeface="Arial"/>
              <a:buNone/>
              <a:tabLst/>
              <a:defRPr/>
            </a:pPr>
            <a:endParaRPr lang="sw-KE" sz="1200" b="0" i="0" u="none" strike="noStrike" cap="none" dirty="0">
              <a:solidFill>
                <a:schemeClr val="dk1"/>
              </a:solidFill>
              <a:effectLst/>
              <a:latin typeface="Calibri"/>
              <a:ea typeface="Calibri"/>
              <a:cs typeface="Calibri"/>
              <a:sym typeface="Calibri"/>
            </a:endParaRPr>
          </a:p>
          <a:p>
            <a:pPr marL="0" marR="0" lvl="0" indent="0" algn="l" defTabSz="914400" rtl="0" eaLnBrk="1" fontAlgn="auto" latinLnBrk="0" hangingPunct="1">
              <a:lnSpc>
                <a:spcPct val="115000"/>
              </a:lnSpc>
              <a:spcBef>
                <a:spcPts val="1200"/>
              </a:spcBef>
              <a:spcAft>
                <a:spcPts val="1200"/>
              </a:spcAft>
              <a:buClr>
                <a:srgbClr val="000000"/>
              </a:buClr>
              <a:buSzPts val="1100"/>
              <a:buFont typeface="Arial"/>
              <a:buNone/>
              <a:tabLst/>
              <a:defRPr/>
            </a:pPr>
            <a:r>
              <a:rPr lang="sw-KE" sz="1200" b="0" i="0" u="none" strike="noStrike" cap="none" dirty="0">
                <a:solidFill>
                  <a:schemeClr val="dk1"/>
                </a:solidFill>
                <a:effectLst/>
                <a:latin typeface="Calibri"/>
                <a:ea typeface="Calibri"/>
                <a:cs typeface="Calibri"/>
                <a:sym typeface="Calibri"/>
              </a:rPr>
              <a:t>Pia tumechunguza utambulisho mbalimbali tulionao na jinsi mara nyingi utambulisho huu unavyovuka mipaka ya kidini. </a:t>
            </a:r>
          </a:p>
          <a:p>
            <a:pPr marL="0" marR="0" lvl="0" indent="0" algn="l" defTabSz="914400" rtl="0" eaLnBrk="1" fontAlgn="auto" latinLnBrk="0" hangingPunct="1">
              <a:lnSpc>
                <a:spcPct val="115000"/>
              </a:lnSpc>
              <a:spcBef>
                <a:spcPts val="1200"/>
              </a:spcBef>
              <a:spcAft>
                <a:spcPts val="1200"/>
              </a:spcAft>
              <a:buClr>
                <a:srgbClr val="000000"/>
              </a:buClr>
              <a:buSzPts val="1100"/>
              <a:buFont typeface="Arial"/>
              <a:buNone/>
              <a:tabLst/>
              <a:defRPr/>
            </a:pPr>
            <a:endParaRPr lang="sw-KE" sz="1200" b="0" i="0" u="none" strike="noStrike" cap="none" dirty="0">
              <a:solidFill>
                <a:schemeClr val="dk1"/>
              </a:solidFill>
              <a:effectLst/>
              <a:latin typeface="Calibri"/>
              <a:ea typeface="Calibri"/>
              <a:cs typeface="Calibri"/>
              <a:sym typeface="Calibri"/>
            </a:endParaRPr>
          </a:p>
          <a:p>
            <a:pPr marL="0" marR="0" lvl="0" indent="0" algn="l" defTabSz="914400" rtl="0" eaLnBrk="1" fontAlgn="auto" latinLnBrk="0" hangingPunct="1">
              <a:lnSpc>
                <a:spcPct val="115000"/>
              </a:lnSpc>
              <a:spcBef>
                <a:spcPts val="1200"/>
              </a:spcBef>
              <a:spcAft>
                <a:spcPts val="1200"/>
              </a:spcAft>
              <a:buClr>
                <a:srgbClr val="000000"/>
              </a:buClr>
              <a:buSzPts val="1100"/>
              <a:buFont typeface="Arial"/>
              <a:buNone/>
              <a:tabLst/>
              <a:defRPr/>
            </a:pPr>
            <a:r>
              <a:rPr lang="sw-KE" sz="1200" b="0" i="0" u="none" strike="noStrike" cap="none" dirty="0">
                <a:solidFill>
                  <a:schemeClr val="dk1"/>
                </a:solidFill>
                <a:effectLst/>
                <a:latin typeface="Calibri"/>
                <a:ea typeface="Calibri"/>
                <a:cs typeface="Calibri"/>
                <a:sym typeface="Calibri"/>
              </a:rPr>
              <a:t>Wanawake wa Kihindu, Kiislamu, na wasio na dini wanakabiliwa na changamoto nyingi zinazofanana katika jamii, kama vile Wabuddha, Wakristo, na Wayahudi wenye ulemavu, au watu wa imani yoyote wasiopata fursa ya elimu ya kutosha. Tuna mambo yanayotufanya kuwa tofauti, lakini pia tuna mengi yanayotufanya tufanane.</a:t>
            </a:r>
            <a:endParaRPr lang="sv-SE" sz="1200" b="0" i="0" u="none" strike="noStrike" cap="none" dirty="0">
              <a:solidFill>
                <a:schemeClr val="dk1"/>
              </a:solidFill>
              <a:effectLst/>
              <a:latin typeface="Calibri"/>
              <a:ea typeface="Calibri"/>
              <a:cs typeface="Calibri"/>
              <a:sym typeface="Calibri"/>
            </a:endParaRPr>
          </a:p>
          <a:p>
            <a:pPr marL="0" lvl="0" indent="0" algn="l" rtl="0">
              <a:lnSpc>
                <a:spcPct val="115000"/>
              </a:lnSpc>
              <a:spcBef>
                <a:spcPts val="1200"/>
              </a:spcBef>
              <a:spcAft>
                <a:spcPts val="1200"/>
              </a:spcAft>
              <a:buSzPts val="1100"/>
              <a:buNone/>
            </a:pPr>
            <a:endParaRPr dirty="0"/>
          </a:p>
        </p:txBody>
      </p:sp>
      <p:sp>
        <p:nvSpPr>
          <p:cNvPr id="87" name="Google Shape;87;p4: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88" name="Google Shape;88;p4: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89" name="Google Shape;8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sw-KE" sz="1200" b="0" i="0" u="none" strike="noStrike" cap="none" dirty="0">
                <a:solidFill>
                  <a:schemeClr val="dk1"/>
                </a:solidFill>
                <a:effectLst/>
                <a:latin typeface="Calibri"/>
                <a:ea typeface="Calibri"/>
                <a:cs typeface="Calibri"/>
                <a:sym typeface="Calibri"/>
              </a:rPr>
              <a:t>Mara nyingi, utambulisho wa kidini hutumiwa kama chombo cha kutugawa. Hii inaweza kusababisha tuwaone watu kutoka jamii nyingine kana kwamba wana utambulisho mmoja tu – Myahudi, Mwislamu, Mbuddha, na kadhalika – na kudhani kwamba kila mtu mwenye utambulisho huo hufikiri, kuhisi, na kutenda kwa njia ile ile. </a:t>
            </a:r>
          </a:p>
          <a:p>
            <a:pPr marL="0" lvl="0" indent="0" algn="l" rtl="0">
              <a:spcBef>
                <a:spcPts val="0"/>
              </a:spcBef>
              <a:spcAft>
                <a:spcPts val="0"/>
              </a:spcAft>
              <a:buNone/>
            </a:pPr>
            <a:endParaRPr lang="sw-KE"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sw-KE" sz="1200" b="0" i="0" u="none" strike="noStrike" cap="none" dirty="0">
                <a:solidFill>
                  <a:schemeClr val="dk1"/>
                </a:solidFill>
                <a:effectLst/>
                <a:latin typeface="Calibri"/>
                <a:ea typeface="Calibri"/>
                <a:cs typeface="Calibri"/>
                <a:sym typeface="Calibri"/>
              </a:rPr>
              <a:t>Ni kawaida kwa watu kuwekeana dhana potofu. Mara nyingi, kwa kujua au bila kujua, tunadhani kwamba watu wenye imani fulani wanafanana kimsingi, bila kujali umri, jinsia, tabaka la kiuchumi, utaifa, au mtazamo wao wa kisiasa – na bila kuzingatia iwapo wanafuata kwa dhati mafundisho na desturi za imani yao au la.</a:t>
            </a:r>
            <a:endParaRPr lang="sv-SE" sz="1200" b="0" i="0" u="none" strike="noStrike" cap="none" dirty="0">
              <a:solidFill>
                <a:schemeClr val="dk1"/>
              </a:solidFill>
              <a:effectLst/>
              <a:latin typeface="Calibri"/>
              <a:ea typeface="Calibri"/>
              <a:cs typeface="Calibri"/>
              <a:sym typeface="Calibri"/>
            </a:endParaRPr>
          </a:p>
        </p:txBody>
      </p:sp>
      <p:sp>
        <p:nvSpPr>
          <p:cNvPr id="97" name="Google Shape;97;p5: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98" name="Google Shape;98;p5: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99" name="Google Shape;99;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8" name="Google Shape;108;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sw-KE" sz="1200" b="0" i="0" u="none" strike="noStrike" cap="none" dirty="0">
                <a:solidFill>
                  <a:schemeClr val="dk1"/>
                </a:solidFill>
                <a:effectLst/>
                <a:latin typeface="Calibri"/>
                <a:ea typeface="Calibri"/>
                <a:cs typeface="Calibri"/>
                <a:sym typeface="Calibri"/>
              </a:rPr>
              <a:t>Ni kawaida pia kuona watu wengine wanatambulika kutokana na dini zao - tukidhani kwamba kila kitu kuhusu wao ni kwa sababu ya wanachoamini.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sw-KE" sz="1200" b="0" i="0" u="none" strike="noStrike" cap="none" dirty="0">
              <a:solidFill>
                <a:schemeClr val="dk1"/>
              </a:solidFill>
              <a:effectLst/>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sw-KE" sz="1200" b="0" i="0" u="none" strike="noStrike" cap="none" dirty="0">
                <a:solidFill>
                  <a:schemeClr val="dk1"/>
                </a:solidFill>
                <a:effectLst/>
                <a:latin typeface="Calibri"/>
                <a:ea typeface="Calibri"/>
                <a:cs typeface="Calibri"/>
                <a:sym typeface="Calibri"/>
              </a:rPr>
              <a:t>Kwa hiyo, kama mwanakikundi mmoja wapo akifanya jambo baya, basi lazima watu waamini dini yao inahimiza mambo mabaya au ina maadili mabaya.</a:t>
            </a:r>
            <a:endParaRPr lang="sv-SE"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endParaRPr dirty="0"/>
          </a:p>
        </p:txBody>
      </p:sp>
      <p:sp>
        <p:nvSpPr>
          <p:cNvPr id="109" name="Google Shape;109;p6: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110" name="Google Shape;110;p6: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111" name="Google Shape;111;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0" name="Google Shape;12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sw-KE" sz="1200" b="0" i="0" u="none" strike="noStrike" cap="none" dirty="0">
                <a:solidFill>
                  <a:schemeClr val="dk1"/>
                </a:solidFill>
                <a:effectLst/>
                <a:latin typeface="Calibri"/>
                <a:ea typeface="Calibri"/>
                <a:cs typeface="Calibri"/>
                <a:sym typeface="Calibri"/>
              </a:rPr>
              <a:t>Wakati watu wa jamii tofauti hawana mahusiano ya karibu, ni rahisi kudhani kuwa ‘wale’ ni tofauti kabisa na ‘sisi’ – kwamba ‘wao’ wana maslahi, mahitaji, maadili na hisia tofauti na ‘sisi.’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sw-KE" sz="1200" b="0" i="0" u="none" strike="noStrike" cap="none" dirty="0">
              <a:solidFill>
                <a:schemeClr val="dk1"/>
              </a:solidFill>
              <a:effectLst/>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sw-KE" sz="1200" b="0" i="0" u="none" strike="noStrike" cap="none" dirty="0">
                <a:solidFill>
                  <a:schemeClr val="dk1"/>
                </a:solidFill>
                <a:effectLst/>
                <a:latin typeface="Calibri"/>
                <a:ea typeface="Calibri"/>
                <a:cs typeface="Calibri"/>
                <a:sym typeface="Calibri"/>
              </a:rPr>
              <a:t>Kutokana na dhana hiyo, tunaweza kufikiri kuwa hawana maarifa yoyote tunayoweza kujifunza kutoka kwao au hata kuwaona kuwa wako chini kimaadili au kitamaduni.</a:t>
            </a:r>
            <a:endParaRPr lang="sv-SE" sz="1200" b="0" i="0" u="none" strike="noStrike" cap="none" dirty="0">
              <a:solidFill>
                <a:schemeClr val="dk1"/>
              </a:solidFill>
              <a:effectLst/>
              <a:latin typeface="Calibri"/>
              <a:ea typeface="Calibri"/>
              <a:cs typeface="Calibri"/>
              <a:sym typeface="Calibri"/>
            </a:endParaRPr>
          </a:p>
        </p:txBody>
      </p:sp>
      <p:sp>
        <p:nvSpPr>
          <p:cNvPr id="121" name="Google Shape;121;p7: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122" name="Google Shape;122;p7: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123" name="Google Shape;12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2700" lvl="0" indent="0" algn="l" rtl="0">
              <a:lnSpc>
                <a:spcPct val="115000"/>
              </a:lnSpc>
              <a:spcBef>
                <a:spcPts val="1200"/>
              </a:spcBef>
              <a:spcAft>
                <a:spcPts val="120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Lakini badala ya kufanya hivyo, tukianza kuwaona watu wa makundi mengine kama watu kamili – wenye utambulisho mwingi na uzoefu wa maisha tofauti (ambazo nyingi tunashirikiana nazo) – basi huenda tukaweza kuthamini, kuelewa na kufungamana wao kwa wao kwa njia mpya, tukivuka mipaka na kujenga mahusiano.</a:t>
            </a:r>
          </a:p>
          <a:p>
            <a:pPr marL="12700" lvl="0" indent="0" algn="l" rtl="0">
              <a:lnSpc>
                <a:spcPct val="115000"/>
              </a:lnSpc>
              <a:spcBef>
                <a:spcPts val="1200"/>
              </a:spcBef>
              <a:spcAft>
                <a:spcPts val="1200"/>
              </a:spcAft>
              <a:buClr>
                <a:schemeClr val="dk1"/>
              </a:buClr>
              <a:buSzPts val="1100"/>
              <a:buFont typeface="Arial"/>
              <a:buNone/>
            </a:pPr>
            <a:endParaRPr lang="sv-SE" sz="1200" b="0" i="0" u="none" strike="noStrike" cap="none" dirty="0">
              <a:solidFill>
                <a:schemeClr val="dk1"/>
              </a:solidFill>
              <a:effectLst/>
              <a:latin typeface="Calibri"/>
              <a:ea typeface="Calibri"/>
              <a:cs typeface="Calibri"/>
              <a:sym typeface="Calibri"/>
            </a:endParaRPr>
          </a:p>
          <a:p>
            <a:pPr marL="12700" lvl="0" indent="0" algn="l" rtl="0">
              <a:lnSpc>
                <a:spcPct val="115000"/>
              </a:lnSpc>
              <a:spcBef>
                <a:spcPts val="1200"/>
              </a:spcBef>
              <a:spcAft>
                <a:spcPts val="120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Baadhi ya utambulisho huleta changamoto na ubaguzi katika jamii, huku mingine ikitupatia fursa na upendeleo. </a:t>
            </a:r>
          </a:p>
          <a:p>
            <a:pPr marL="12700" lvl="0" indent="0" algn="l" rtl="0">
              <a:lnSpc>
                <a:spcPct val="115000"/>
              </a:lnSpc>
              <a:spcBef>
                <a:spcPts val="1200"/>
              </a:spcBef>
              <a:spcAft>
                <a:spcPts val="1200"/>
              </a:spcAft>
              <a:buClr>
                <a:schemeClr val="dk1"/>
              </a:buClr>
              <a:buSzPts val="1100"/>
              <a:buFont typeface="Arial"/>
              <a:buNone/>
            </a:pPr>
            <a:endParaRPr lang="sw-KE" sz="1200" b="0" i="0" u="none" strike="noStrike" cap="none" dirty="0">
              <a:solidFill>
                <a:schemeClr val="dk1"/>
              </a:solidFill>
              <a:effectLst/>
              <a:latin typeface="Calibri"/>
              <a:ea typeface="Calibri"/>
              <a:cs typeface="Calibri"/>
              <a:sym typeface="Calibri"/>
            </a:endParaRPr>
          </a:p>
          <a:p>
            <a:pPr marL="12700" lvl="0" indent="0" algn="l" rtl="0">
              <a:lnSpc>
                <a:spcPct val="115000"/>
              </a:lnSpc>
              <a:spcBef>
                <a:spcPts val="1200"/>
              </a:spcBef>
              <a:spcAft>
                <a:spcPts val="1200"/>
              </a:spcAft>
              <a:buClr>
                <a:schemeClr val="dk1"/>
              </a:buClr>
              <a:buSzPts val="1100"/>
              <a:buFont typeface="Arial"/>
              <a:buNone/>
            </a:pPr>
            <a:r>
              <a:rPr lang="sw-KE" sz="1200" b="0" i="0" u="none" strike="noStrike" cap="none" dirty="0">
                <a:solidFill>
                  <a:schemeClr val="dk1"/>
                </a:solidFill>
                <a:effectLst/>
                <a:latin typeface="Calibri"/>
                <a:ea typeface="Calibri"/>
                <a:cs typeface="Calibri"/>
                <a:sym typeface="Calibri"/>
              </a:rPr>
              <a:t>Kutambua upendeleo tulionao kunaweza kutusaidia kuelewa jinsi tunavyoweza kuwa sehemu ya tatizo linalowasababishia wengine changamoto. Vilevile, kutambua utambulisho wetu mwingi kunaweza kutufungulia fursa na njia za kupinga ukosefu wa haki na ubaguzi, na kusimama pamoja na wale wanaokumbana na kutengwa.</a:t>
            </a:r>
            <a:endParaRPr lang="sv-SE" sz="1200" b="0" i="0" u="none" strike="noStrike" cap="none" dirty="0">
              <a:solidFill>
                <a:schemeClr val="dk1"/>
              </a:solidFill>
              <a:effectLst/>
              <a:latin typeface="Calibri"/>
              <a:ea typeface="Calibri"/>
              <a:cs typeface="Calibri"/>
              <a:sym typeface="Calibri"/>
            </a:endParaRPr>
          </a:p>
          <a:p>
            <a:pPr marL="12700" lvl="0" indent="0" algn="l" rtl="0">
              <a:lnSpc>
                <a:spcPct val="115000"/>
              </a:lnSpc>
              <a:spcBef>
                <a:spcPts val="1200"/>
              </a:spcBef>
              <a:spcAft>
                <a:spcPts val="1200"/>
              </a:spcAft>
              <a:buClr>
                <a:schemeClr val="dk1"/>
              </a:buClr>
              <a:buSzPts val="1100"/>
              <a:buFont typeface="Arial"/>
              <a:buNone/>
            </a:pPr>
            <a:endParaRPr dirty="0">
              <a:solidFill>
                <a:srgbClr val="000000"/>
              </a:solidFill>
            </a:endParaRPr>
          </a:p>
        </p:txBody>
      </p:sp>
      <p:sp>
        <p:nvSpPr>
          <p:cNvPr id="133" name="Google Shape;133;p8: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134" name="Google Shape;134;p8: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135" name="Google Shape;135;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2" name="Google Shape;142;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sw-KE" sz="1200" b="0" i="0" u="none" strike="noStrike" cap="none" dirty="0">
                <a:solidFill>
                  <a:schemeClr val="dk1"/>
                </a:solidFill>
                <a:effectLst/>
                <a:latin typeface="Calibri"/>
                <a:ea typeface="Calibri"/>
                <a:cs typeface="Calibri"/>
                <a:sym typeface="Calibri"/>
              </a:rPr>
              <a:t>Sameh, kijana Mkristo, na Hanaa, kijana Mwislamu, wanatoka kijiji cha Hijaza katika mkoa wa Qana, Misri. Wanafanya kazi pamoja kuvunja vizuizi baina ya jamii za Waislamu na Wakristo katika kijiji chao. Hanaa anasema:</a:t>
            </a:r>
            <a:endParaRPr lang="sv-SE"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endParaRPr lang="sv-SE"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sw-KE" sz="1200" b="0" i="0" u="none" strike="noStrike" cap="none" dirty="0">
                <a:solidFill>
                  <a:schemeClr val="dk1"/>
                </a:solidFill>
                <a:effectLst/>
                <a:latin typeface="Calibri"/>
                <a:ea typeface="Calibri"/>
                <a:cs typeface="Calibri"/>
                <a:sym typeface="Calibri"/>
              </a:rPr>
              <a:t>"Niliona watoto wakikataa kukaa au kushirikiana pamoja kwa sababu walitoka dini tofauti.”</a:t>
            </a:r>
            <a:endParaRPr lang="sv-SE"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endParaRPr lang="sv-SE"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sw-KE" sz="1200" b="0" i="0" u="none" strike="noStrike" cap="none" dirty="0">
                <a:solidFill>
                  <a:schemeClr val="dk1"/>
                </a:solidFill>
                <a:effectLst/>
                <a:latin typeface="Calibri"/>
                <a:ea typeface="Calibri"/>
                <a:cs typeface="Calibri"/>
                <a:sym typeface="Calibri"/>
              </a:rPr>
              <a:t>Sameh anasema:</a:t>
            </a:r>
            <a:endParaRPr lang="sv-SE"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endParaRPr lang="sv-SE"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sw-KE" sz="1200" b="0" i="0" u="none" strike="noStrike" cap="none" dirty="0">
                <a:solidFill>
                  <a:schemeClr val="dk1"/>
                </a:solidFill>
                <a:effectLst/>
                <a:latin typeface="Calibri"/>
                <a:ea typeface="Calibri"/>
                <a:cs typeface="Calibri"/>
                <a:sym typeface="Calibri"/>
              </a:rPr>
              <a:t>"Nilihisi kuwa ingekuwa rahisi zaidi kushughulikia hili kwa pamoja na kujaribu kubadili mitazamo yao. Tulitaka watoto wa eneo hili wawe chachu za mabadiliko.”</a:t>
            </a:r>
            <a:endParaRPr lang="sv-SE" sz="1200" b="0" i="0" u="none" strike="noStrike" cap="none" dirty="0">
              <a:solidFill>
                <a:schemeClr val="dk1"/>
              </a:solidFill>
              <a:effectLst/>
              <a:latin typeface="Calibri"/>
              <a:ea typeface="Calibri"/>
              <a:cs typeface="Calibri"/>
              <a:sym typeface="Calibri"/>
            </a:endParaRPr>
          </a:p>
        </p:txBody>
      </p:sp>
      <p:sp>
        <p:nvSpPr>
          <p:cNvPr id="143" name="Google Shape;143;p9: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FORB</a:t>
            </a:r>
            <a:endParaRPr/>
          </a:p>
        </p:txBody>
      </p:sp>
      <p:sp>
        <p:nvSpPr>
          <p:cNvPr id="144" name="Google Shape;144;p9: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2022-03-09</a:t>
            </a:r>
            <a:endParaRPr/>
          </a:p>
        </p:txBody>
      </p:sp>
      <p:sp>
        <p:nvSpPr>
          <p:cNvPr id="145" name="Google Shape;145;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Anpassad layout">
  <p:cSld name="Anpassad layout">
    <p:spTree>
      <p:nvGrpSpPr>
        <p:cNvPr id="1" name="Shape 13"/>
        <p:cNvGrpSpPr/>
        <p:nvPr/>
      </p:nvGrpSpPr>
      <p:grpSpPr>
        <a:xfrm>
          <a:off x="0" y="0"/>
          <a:ext cx="0" cy="0"/>
          <a:chOff x="0" y="0"/>
          <a:chExt cx="0" cy="0"/>
        </a:xfrm>
      </p:grpSpPr>
      <p:sp>
        <p:nvSpPr>
          <p:cNvPr id="14" name="Google Shape;14;p15"/>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p:cSld name="Rubrik och innehåll">
    <p:spTree>
      <p:nvGrpSpPr>
        <p:cNvPr id="1" name="Shape 15"/>
        <p:cNvGrpSpPr/>
        <p:nvPr/>
      </p:nvGrpSpPr>
      <p:grpSpPr>
        <a:xfrm>
          <a:off x="0" y="0"/>
          <a:ext cx="0" cy="0"/>
          <a:chOff x="0" y="0"/>
          <a:chExt cx="0" cy="0"/>
        </a:xfrm>
      </p:grpSpPr>
      <p:sp>
        <p:nvSpPr>
          <p:cNvPr id="16" name="Google Shape;16;p16"/>
          <p:cNvSpPr txBox="1">
            <a:spLocks noGrp="1"/>
          </p:cNvSpPr>
          <p:nvPr>
            <p:ph type="body" idx="1"/>
          </p:nvPr>
        </p:nvSpPr>
        <p:spPr>
          <a:xfrm>
            <a:off x="838200" y="2533649"/>
            <a:ext cx="10439400" cy="364331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595959"/>
              </a:buClr>
              <a:buSzPts val="1800"/>
              <a:buChar char="•"/>
              <a:defRPr/>
            </a:lvl1pPr>
            <a:lvl2pPr marL="914400" lvl="1" indent="-342900" algn="l">
              <a:lnSpc>
                <a:spcPct val="90000"/>
              </a:lnSpc>
              <a:spcBef>
                <a:spcPts val="500"/>
              </a:spcBef>
              <a:spcAft>
                <a:spcPts val="0"/>
              </a:spcAft>
              <a:buClr>
                <a:srgbClr val="595959"/>
              </a:buClr>
              <a:buSzPts val="1800"/>
              <a:buChar char="•"/>
              <a:defRPr/>
            </a:lvl2pPr>
            <a:lvl3pPr marL="1371600" lvl="2" indent="-342900" algn="l">
              <a:lnSpc>
                <a:spcPct val="90000"/>
              </a:lnSpc>
              <a:spcBef>
                <a:spcPts val="500"/>
              </a:spcBef>
              <a:spcAft>
                <a:spcPts val="0"/>
              </a:spcAft>
              <a:buClr>
                <a:srgbClr val="595959"/>
              </a:buClr>
              <a:buSzPts val="1800"/>
              <a:buChar char="•"/>
              <a:defRPr/>
            </a:lvl3pPr>
            <a:lvl4pPr marL="1828800" lvl="3" indent="-342900" algn="l">
              <a:lnSpc>
                <a:spcPct val="90000"/>
              </a:lnSpc>
              <a:spcBef>
                <a:spcPts val="500"/>
              </a:spcBef>
              <a:spcAft>
                <a:spcPts val="0"/>
              </a:spcAft>
              <a:buClr>
                <a:srgbClr val="595959"/>
              </a:buClr>
              <a:buSzPts val="1800"/>
              <a:buChar char="•"/>
              <a:defRPr/>
            </a:lvl4pPr>
            <a:lvl5pPr marL="2286000" lvl="4" indent="-342900" algn="l">
              <a:lnSpc>
                <a:spcPct val="90000"/>
              </a:lnSpc>
              <a:spcBef>
                <a:spcPts val="500"/>
              </a:spcBef>
              <a:spcAft>
                <a:spcPts val="0"/>
              </a:spcAft>
              <a:buClr>
                <a:srgbClr val="595959"/>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 name="Google Shape;17;p16"/>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3_Rubrik och lodrät text">
  <p:cSld name="3_Rubrik och lodrät text">
    <p:spTree>
      <p:nvGrpSpPr>
        <p:cNvPr id="1" name="Shape 25"/>
        <p:cNvGrpSpPr/>
        <p:nvPr/>
      </p:nvGrpSpPr>
      <p:grpSpPr>
        <a:xfrm>
          <a:off x="0" y="0"/>
          <a:ext cx="0" cy="0"/>
          <a:chOff x="0" y="0"/>
          <a:chExt cx="0" cy="0"/>
        </a:xfrm>
      </p:grpSpPr>
      <p:sp>
        <p:nvSpPr>
          <p:cNvPr id="26" name="Google Shape;26;p18"/>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Anpassad layout">
  <p:cSld name="2_Anpassad layout">
    <p:spTree>
      <p:nvGrpSpPr>
        <p:cNvPr id="1" name="Shape 34"/>
        <p:cNvGrpSpPr/>
        <p:nvPr/>
      </p:nvGrpSpPr>
      <p:grpSpPr>
        <a:xfrm>
          <a:off x="0" y="0"/>
          <a:ext cx="0" cy="0"/>
          <a:chOff x="0" y="0"/>
          <a:chExt cx="0" cy="0"/>
        </a:xfrm>
      </p:grpSpPr>
      <p:sp>
        <p:nvSpPr>
          <p:cNvPr id="35" name="Google Shape;35;p20"/>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om">
  <p:cSld name="Tom">
    <p:spTree>
      <p:nvGrpSpPr>
        <p:cNvPr id="1" name="Shape 42"/>
        <p:cNvGrpSpPr/>
        <p:nvPr/>
      </p:nvGrpSpPr>
      <p:grpSpPr>
        <a:xfrm>
          <a:off x="0" y="0"/>
          <a:ext cx="0" cy="0"/>
          <a:chOff x="0" y="0"/>
          <a:chExt cx="0" cy="0"/>
        </a:xfrm>
      </p:grpSpPr>
      <p:sp>
        <p:nvSpPr>
          <p:cNvPr id="43" name="Google Shape;43;p22"/>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Anpassad layout">
  <p:cSld name="3_Anpassad layout">
    <p:spTree>
      <p:nvGrpSpPr>
        <p:cNvPr id="1" name="Shape 51"/>
        <p:cNvGrpSpPr/>
        <p:nvPr/>
      </p:nvGrpSpPr>
      <p:grpSpPr>
        <a:xfrm>
          <a:off x="0" y="0"/>
          <a:ext cx="0" cy="0"/>
          <a:chOff x="0" y="0"/>
          <a:chExt cx="0" cy="0"/>
        </a:xfrm>
      </p:grpSpPr>
      <p:sp>
        <p:nvSpPr>
          <p:cNvPr id="52" name="Google Shape;52;p24"/>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9"/>
        <p:cNvGrpSpPr/>
        <p:nvPr/>
      </p:nvGrpSpPr>
      <p:grpSpPr>
        <a:xfrm>
          <a:off x="0" y="0"/>
          <a:ext cx="0" cy="0"/>
          <a:chOff x="0" y="0"/>
          <a:chExt cx="0" cy="0"/>
        </a:xfrm>
      </p:grpSpPr>
      <p:sp>
        <p:nvSpPr>
          <p:cNvPr id="10" name="Google Shape;1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14"/>
          <p:cNvPicPr preferRelativeResize="0"/>
          <p:nvPr/>
        </p:nvPicPr>
        <p:blipFill rotWithShape="1">
          <a:blip r:embed="rId4">
            <a:alphaModFix/>
          </a:blip>
          <a:srcRect/>
          <a:stretch/>
        </p:blipFill>
        <p:spPr>
          <a:xfrm>
            <a:off x="-1810"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18"/>
        <p:cNvGrpSpPr/>
        <p:nvPr/>
      </p:nvGrpSpPr>
      <p:grpSpPr>
        <a:xfrm>
          <a:off x="0" y="0"/>
          <a:ext cx="0" cy="0"/>
          <a:chOff x="0" y="0"/>
          <a:chExt cx="0" cy="0"/>
        </a:xfrm>
      </p:grpSpPr>
      <p:sp>
        <p:nvSpPr>
          <p:cNvPr id="19" name="Google Shape;1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1" name="Google Shape;2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 name="Google Shape;2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3" name="Google Shape;2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17"/>
          <p:cNvPicPr preferRelativeResize="0"/>
          <p:nvPr/>
        </p:nvPicPr>
        <p:blipFill rotWithShape="1">
          <a:blip r:embed="rId3">
            <a:alphaModFix/>
          </a:blip>
          <a:srcRect/>
          <a:stretch/>
        </p:blipFill>
        <p:spPr>
          <a:xfrm>
            <a:off x="9939"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2"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27"/>
        <p:cNvGrpSpPr/>
        <p:nvPr/>
      </p:nvGrpSpPr>
      <p:grpSpPr>
        <a:xfrm>
          <a:off x="0" y="0"/>
          <a:ext cx="0" cy="0"/>
          <a:chOff x="0" y="0"/>
          <a:chExt cx="0" cy="0"/>
        </a:xfrm>
      </p:grpSpPr>
      <p:sp>
        <p:nvSpPr>
          <p:cNvPr id="28" name="Google Shape;28;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 name="Google Shape;29;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0" name="Google Shape;30;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1" name="Google Shape;31;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2" name="Google Shape;32;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33" name="Google Shape;33;p19"/>
          <p:cNvPicPr preferRelativeResize="0"/>
          <p:nvPr/>
        </p:nvPicPr>
        <p:blipFill rotWithShape="1">
          <a:blip r:embed="rId3">
            <a:alphaModFix/>
          </a:blip>
          <a:srcRect/>
          <a:stretch/>
        </p:blipFill>
        <p:spPr>
          <a:xfrm>
            <a:off x="-1810"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6"/>
        <p:cNvGrpSpPr/>
        <p:nvPr/>
      </p:nvGrpSpPr>
      <p:grpSpPr>
        <a:xfrm>
          <a:off x="0" y="0"/>
          <a:ext cx="0" cy="0"/>
          <a:chOff x="0" y="0"/>
          <a:chExt cx="0" cy="0"/>
        </a:xfrm>
      </p:grpSpPr>
      <p:sp>
        <p:nvSpPr>
          <p:cNvPr id="37" name="Google Shape;37;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8" name="Google Shape;3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9" name="Google Shape;3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40" name="Google Shape;40;p21"/>
          <p:cNvPicPr preferRelativeResize="0"/>
          <p:nvPr/>
        </p:nvPicPr>
        <p:blipFill rotWithShape="1">
          <a:blip r:embed="rId3">
            <a:alphaModFix/>
          </a:blip>
          <a:srcRect/>
          <a:stretch/>
        </p:blipFill>
        <p:spPr>
          <a:xfrm>
            <a:off x="-1810" y="0"/>
            <a:ext cx="12192000" cy="228600"/>
          </a:xfrm>
          <a:prstGeom prst="rect">
            <a:avLst/>
          </a:prstGeom>
          <a:noFill/>
          <a:ln>
            <a:noFill/>
          </a:ln>
        </p:spPr>
      </p:pic>
      <p:sp>
        <p:nvSpPr>
          <p:cNvPr id="41" name="Google Shape;41;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56"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44"/>
        <p:cNvGrpSpPr/>
        <p:nvPr/>
      </p:nvGrpSpPr>
      <p:grpSpPr>
        <a:xfrm>
          <a:off x="0" y="0"/>
          <a:ext cx="0" cy="0"/>
          <a:chOff x="0" y="0"/>
          <a:chExt cx="0" cy="0"/>
        </a:xfrm>
      </p:grpSpPr>
      <p:sp>
        <p:nvSpPr>
          <p:cNvPr id="45" name="Google Shape;45;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6" name="Google Shape;46;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7" name="Google Shape;4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Google Shape;4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Google Shape;4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50" name="Google Shape;50;p23"/>
          <p:cNvPicPr preferRelativeResize="0"/>
          <p:nvPr/>
        </p:nvPicPr>
        <p:blipFill rotWithShape="1">
          <a:blip r:embed="rId3">
            <a:alphaModFix/>
          </a:blip>
          <a:srcRect/>
          <a:stretch/>
        </p:blipFill>
        <p:spPr>
          <a:xfrm>
            <a:off x="-1810"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3.jp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4.jp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9.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59"/>
        <p:cNvGrpSpPr/>
        <p:nvPr/>
      </p:nvGrpSpPr>
      <p:grpSpPr>
        <a:xfrm>
          <a:off x="0" y="0"/>
          <a:ext cx="0" cy="0"/>
          <a:chOff x="0" y="0"/>
          <a:chExt cx="0" cy="0"/>
        </a:xfrm>
      </p:grpSpPr>
      <p:pic>
        <p:nvPicPr>
          <p:cNvPr id="60" name="Google Shape;60;p1"/>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61" name="Google Shape;61;p1"/>
          <p:cNvSpPr/>
          <p:nvPr/>
        </p:nvSpPr>
        <p:spPr>
          <a:xfrm>
            <a:off x="1145666" y="1320730"/>
            <a:ext cx="10338578" cy="187743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4400" b="1"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endParaRPr sz="3600" b="1"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endParaRPr sz="3600">
              <a:solidFill>
                <a:srgbClr val="0070C0"/>
              </a:solidFill>
              <a:latin typeface="Calibri"/>
              <a:ea typeface="Calibri"/>
              <a:cs typeface="Calibri"/>
              <a:sym typeface="Calibri"/>
            </a:endParaRPr>
          </a:p>
        </p:txBody>
      </p:sp>
      <p:pic>
        <p:nvPicPr>
          <p:cNvPr id="62" name="Google Shape;62;p1"/>
          <p:cNvPicPr preferRelativeResize="0"/>
          <p:nvPr/>
        </p:nvPicPr>
        <p:blipFill rotWithShape="1">
          <a:blip r:embed="rId4">
            <a:alphaModFix/>
          </a:blip>
          <a:srcRect/>
          <a:stretch/>
        </p:blipFill>
        <p:spPr>
          <a:xfrm>
            <a:off x="5109028" y="5282109"/>
            <a:ext cx="1973944" cy="1307738"/>
          </a:xfrm>
          <a:prstGeom prst="rect">
            <a:avLst/>
          </a:prstGeom>
          <a:noFill/>
          <a:ln>
            <a:noFill/>
          </a:ln>
        </p:spPr>
      </p:pic>
      <p:sp>
        <p:nvSpPr>
          <p:cNvPr id="63" name="Google Shape;63;p1"/>
          <p:cNvSpPr txBox="1"/>
          <p:nvPr/>
        </p:nvSpPr>
        <p:spPr>
          <a:xfrm>
            <a:off x="0" y="1169180"/>
            <a:ext cx="12192000" cy="1338788"/>
          </a:xfrm>
          <a:prstGeom prst="rect">
            <a:avLst/>
          </a:prstGeom>
          <a:noFill/>
          <a:ln>
            <a:noFill/>
          </a:ln>
        </p:spPr>
        <p:txBody>
          <a:bodyPr spcFirstLastPara="1" wrap="square" lIns="91425" tIns="45700" rIns="91425" bIns="45700" anchor="t" anchorCtr="0">
            <a:spAutoFit/>
          </a:bodyPr>
          <a:lstStyle/>
          <a:p>
            <a:pPr marL="0" lvl="0" indent="0" algn="ctr" rtl="0">
              <a:lnSpc>
                <a:spcPct val="150000"/>
              </a:lnSpc>
              <a:spcBef>
                <a:spcPts val="0"/>
              </a:spcBef>
              <a:spcAft>
                <a:spcPts val="0"/>
              </a:spcAft>
              <a:buNone/>
            </a:pPr>
            <a:r>
              <a:rPr lang="en-US" sz="5400" dirty="0" err="1">
                <a:solidFill>
                  <a:srgbClr val="595959"/>
                </a:solidFill>
                <a:latin typeface="Calibri"/>
                <a:ea typeface="Calibri"/>
                <a:cs typeface="Calibri"/>
                <a:sym typeface="Calibri"/>
              </a:rPr>
              <a:t>Kozi</a:t>
            </a:r>
            <a:r>
              <a:rPr lang="en-US" sz="5400" dirty="0">
                <a:solidFill>
                  <a:srgbClr val="595959"/>
                </a:solidFill>
                <a:latin typeface="Calibri"/>
                <a:ea typeface="Calibri"/>
                <a:cs typeface="Calibri"/>
                <a:sym typeface="Calibri"/>
              </a:rPr>
              <a:t> </a:t>
            </a:r>
            <a:r>
              <a:rPr lang="en-US" sz="5400" dirty="0" err="1">
                <a:solidFill>
                  <a:srgbClr val="595959"/>
                </a:solidFill>
                <a:latin typeface="Calibri"/>
                <a:ea typeface="Calibri"/>
                <a:cs typeface="Calibri"/>
                <a:sym typeface="Calibri"/>
              </a:rPr>
              <a:t>ya</a:t>
            </a:r>
            <a:r>
              <a:rPr lang="en-US" sz="5400" dirty="0">
                <a:solidFill>
                  <a:srgbClr val="595959"/>
                </a:solidFill>
                <a:latin typeface="Calibri"/>
                <a:ea typeface="Calibri"/>
                <a:cs typeface="Calibri"/>
                <a:sym typeface="Calibri"/>
              </a:rPr>
              <a:t> </a:t>
            </a:r>
            <a:r>
              <a:rPr lang="en-US" sz="5400" b="1" dirty="0" err="1">
                <a:solidFill>
                  <a:srgbClr val="595959"/>
                </a:solidFill>
                <a:latin typeface="Calibri"/>
                <a:ea typeface="Calibri"/>
                <a:cs typeface="Calibri"/>
                <a:sym typeface="Calibri"/>
              </a:rPr>
              <a:t>Wanamabadiliko</a:t>
            </a:r>
            <a:r>
              <a:rPr lang="en-US" sz="5400" dirty="0">
                <a:solidFill>
                  <a:srgbClr val="595959"/>
                </a:solidFill>
                <a:latin typeface="Calibri"/>
                <a:ea typeface="Calibri"/>
                <a:cs typeface="Calibri"/>
                <a:sym typeface="Calibri"/>
              </a:rPr>
              <a:t> </a:t>
            </a:r>
            <a:r>
              <a:rPr lang="en-US" sz="5400" dirty="0" err="1">
                <a:solidFill>
                  <a:srgbClr val="595959"/>
                </a:solidFill>
                <a:latin typeface="Calibri"/>
                <a:ea typeface="Calibri"/>
                <a:cs typeface="Calibri"/>
                <a:sym typeface="Calibri"/>
              </a:rPr>
              <a:t>wa</a:t>
            </a:r>
            <a:r>
              <a:rPr lang="en-US" sz="5400" dirty="0">
                <a:solidFill>
                  <a:srgbClr val="595959"/>
                </a:solidFill>
                <a:latin typeface="Calibri"/>
                <a:ea typeface="Calibri"/>
                <a:cs typeface="Calibri"/>
                <a:sym typeface="Calibri"/>
              </a:rPr>
              <a:t> </a:t>
            </a:r>
            <a:r>
              <a:rPr lang="en-US" sz="5400" dirty="0" err="1">
                <a:solidFill>
                  <a:srgbClr val="595959"/>
                </a:solidFill>
                <a:latin typeface="Calibri"/>
                <a:ea typeface="Calibri"/>
                <a:cs typeface="Calibri"/>
                <a:sym typeface="Calibri"/>
              </a:rPr>
              <a:t>Jamii</a:t>
            </a:r>
            <a:endParaRPr sz="5400" dirty="0">
              <a:solidFill>
                <a:srgbClr val="595959"/>
              </a:solidFill>
              <a:latin typeface="Calibri"/>
              <a:ea typeface="Calibri"/>
              <a:cs typeface="Calibri"/>
              <a:sym typeface="Calibri"/>
            </a:endParaRPr>
          </a:p>
        </p:txBody>
      </p:sp>
      <p:pic>
        <p:nvPicPr>
          <p:cNvPr id="64" name="Google Shape;64;p1"/>
          <p:cNvPicPr preferRelativeResize="0"/>
          <p:nvPr/>
        </p:nvPicPr>
        <p:blipFill rotWithShape="1">
          <a:blip r:embed="rId5">
            <a:alphaModFix/>
          </a:blip>
          <a:srcRect/>
          <a:stretch/>
        </p:blipFill>
        <p:spPr>
          <a:xfrm>
            <a:off x="3144976" y="3192435"/>
            <a:ext cx="5892800" cy="13462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157"/>
        <p:cNvGrpSpPr/>
        <p:nvPr/>
      </p:nvGrpSpPr>
      <p:grpSpPr>
        <a:xfrm>
          <a:off x="0" y="0"/>
          <a:ext cx="0" cy="0"/>
          <a:chOff x="0" y="0"/>
          <a:chExt cx="0" cy="0"/>
        </a:xfrm>
      </p:grpSpPr>
      <p:pic>
        <p:nvPicPr>
          <p:cNvPr id="158" name="Google Shape;158;p10"/>
          <p:cNvPicPr preferRelativeResize="0"/>
          <p:nvPr/>
        </p:nvPicPr>
        <p:blipFill rotWithShape="1">
          <a:blip r:embed="rId3">
            <a:alphaModFix/>
          </a:blip>
          <a:srcRect/>
          <a:stretch/>
        </p:blipFill>
        <p:spPr>
          <a:xfrm>
            <a:off x="-11749" y="0"/>
            <a:ext cx="12192000" cy="228600"/>
          </a:xfrm>
          <a:prstGeom prst="rect">
            <a:avLst/>
          </a:prstGeom>
          <a:noFill/>
          <a:ln>
            <a:noFill/>
          </a:ln>
        </p:spPr>
      </p:pic>
      <p:pic>
        <p:nvPicPr>
          <p:cNvPr id="159" name="Google Shape;159;p10"/>
          <p:cNvPicPr preferRelativeResize="0"/>
          <p:nvPr/>
        </p:nvPicPr>
        <p:blipFill rotWithShape="1">
          <a:blip r:embed="rId4">
            <a:alphaModFix/>
          </a:blip>
          <a:srcRect/>
          <a:stretch/>
        </p:blipFill>
        <p:spPr>
          <a:xfrm>
            <a:off x="1524000" y="486879"/>
            <a:ext cx="9144000" cy="6096000"/>
          </a:xfrm>
          <a:prstGeom prst="rect">
            <a:avLst/>
          </a:prstGeom>
          <a:noFill/>
          <a:ln>
            <a:noFill/>
          </a:ln>
        </p:spPr>
      </p:pic>
      <p:sp>
        <p:nvSpPr>
          <p:cNvPr id="160" name="Google Shape;160;p10"/>
          <p:cNvSpPr/>
          <p:nvPr/>
        </p:nvSpPr>
        <p:spPr>
          <a:xfrm rot="-5400000">
            <a:off x="9529143" y="5320294"/>
            <a:ext cx="2483058" cy="2154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800">
                <a:solidFill>
                  <a:srgbClr val="595959"/>
                </a:solidFill>
                <a:latin typeface="Calibri"/>
                <a:ea typeface="Calibri"/>
                <a:cs typeface="Calibri"/>
                <a:sym typeface="Calibri"/>
              </a:rPr>
              <a:t>Photo: Taadudiya</a:t>
            </a:r>
            <a:endParaRPr sz="800">
              <a:solidFill>
                <a:srgbClr val="595959"/>
              </a:solidFill>
              <a:latin typeface="Calibri"/>
              <a:ea typeface="Calibri"/>
              <a:cs typeface="Calibri"/>
              <a:sym typeface="Calibri"/>
            </a:endParaRPr>
          </a:p>
        </p:txBody>
      </p:sp>
      <p:pic>
        <p:nvPicPr>
          <p:cNvPr id="161" name="Google Shape;161;p10"/>
          <p:cNvPicPr preferRelativeResize="0"/>
          <p:nvPr/>
        </p:nvPicPr>
        <p:blipFill rotWithShape="1">
          <a:blip r:embed="rId5">
            <a:alphaModFix/>
          </a:blip>
          <a:srcRect/>
          <a:stretch/>
        </p:blipFill>
        <p:spPr>
          <a:xfrm>
            <a:off x="1844084" y="5576693"/>
            <a:ext cx="1815090" cy="794428"/>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168"/>
        <p:cNvGrpSpPr/>
        <p:nvPr/>
      </p:nvGrpSpPr>
      <p:grpSpPr>
        <a:xfrm>
          <a:off x="0" y="0"/>
          <a:ext cx="0" cy="0"/>
          <a:chOff x="0" y="0"/>
          <a:chExt cx="0" cy="0"/>
        </a:xfrm>
      </p:grpSpPr>
      <p:pic>
        <p:nvPicPr>
          <p:cNvPr id="169" name="Google Shape;169;p11"/>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170" name="Google Shape;170;p11"/>
          <p:cNvSpPr/>
          <p:nvPr/>
        </p:nvSpPr>
        <p:spPr>
          <a:xfrm>
            <a:off x="1145665" y="1320730"/>
            <a:ext cx="10710361" cy="187743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400" b="1">
                <a:solidFill>
                  <a:schemeClr val="dk1"/>
                </a:solidFill>
                <a:latin typeface="Calibri"/>
                <a:ea typeface="Calibri"/>
                <a:cs typeface="Calibri"/>
                <a:sym typeface="Calibri"/>
              </a:rPr>
              <a:t> </a:t>
            </a:r>
            <a:endParaRPr/>
          </a:p>
          <a:p>
            <a:pPr marL="0" marR="0" lvl="0" indent="0" algn="l" rtl="0">
              <a:spcBef>
                <a:spcPts val="0"/>
              </a:spcBef>
              <a:spcAft>
                <a:spcPts val="0"/>
              </a:spcAft>
              <a:buNone/>
            </a:pPr>
            <a:endParaRPr sz="3600" b="1">
              <a:solidFill>
                <a:schemeClr val="dk1"/>
              </a:solidFill>
              <a:latin typeface="Calibri"/>
              <a:ea typeface="Calibri"/>
              <a:cs typeface="Calibri"/>
              <a:sym typeface="Calibri"/>
            </a:endParaRPr>
          </a:p>
          <a:p>
            <a:pPr marL="0" marR="0" lvl="0" indent="0" algn="l" rtl="0">
              <a:spcBef>
                <a:spcPts val="0"/>
              </a:spcBef>
              <a:spcAft>
                <a:spcPts val="0"/>
              </a:spcAft>
              <a:buNone/>
            </a:pPr>
            <a:endParaRPr sz="3600">
              <a:solidFill>
                <a:schemeClr val="dk1"/>
              </a:solidFill>
              <a:latin typeface="Calibri"/>
              <a:ea typeface="Calibri"/>
              <a:cs typeface="Calibri"/>
              <a:sym typeface="Calibri"/>
            </a:endParaRPr>
          </a:p>
        </p:txBody>
      </p:sp>
      <p:pic>
        <p:nvPicPr>
          <p:cNvPr id="171" name="Google Shape;171;p11"/>
          <p:cNvPicPr preferRelativeResize="0"/>
          <p:nvPr/>
        </p:nvPicPr>
        <p:blipFill rotWithShape="1">
          <a:blip r:embed="rId4">
            <a:alphaModFix/>
          </a:blip>
          <a:srcRect/>
          <a:stretch/>
        </p:blipFill>
        <p:spPr>
          <a:xfrm>
            <a:off x="1524000" y="486879"/>
            <a:ext cx="9144000" cy="6096000"/>
          </a:xfrm>
          <a:prstGeom prst="rect">
            <a:avLst/>
          </a:prstGeom>
          <a:noFill/>
          <a:ln>
            <a:noFill/>
          </a:ln>
        </p:spPr>
      </p:pic>
      <p:sp>
        <p:nvSpPr>
          <p:cNvPr id="172" name="Google Shape;172;p11"/>
          <p:cNvSpPr/>
          <p:nvPr/>
        </p:nvSpPr>
        <p:spPr>
          <a:xfrm rot="-5400000">
            <a:off x="9529143" y="5320294"/>
            <a:ext cx="2483058" cy="2154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800">
                <a:solidFill>
                  <a:srgbClr val="595959"/>
                </a:solidFill>
                <a:latin typeface="Calibri"/>
                <a:ea typeface="Calibri"/>
                <a:cs typeface="Calibri"/>
                <a:sym typeface="Calibri"/>
              </a:rPr>
              <a:t>Photo: Taadudiya</a:t>
            </a:r>
            <a:endParaRPr sz="800">
              <a:solidFill>
                <a:srgbClr val="595959"/>
              </a:solidFill>
              <a:latin typeface="Calibri"/>
              <a:ea typeface="Calibri"/>
              <a:cs typeface="Calibri"/>
              <a:sym typeface="Calibri"/>
            </a:endParaRPr>
          </a:p>
        </p:txBody>
      </p:sp>
      <p:pic>
        <p:nvPicPr>
          <p:cNvPr id="173" name="Google Shape;173;p11"/>
          <p:cNvPicPr preferRelativeResize="0"/>
          <p:nvPr/>
        </p:nvPicPr>
        <p:blipFill rotWithShape="1">
          <a:blip r:embed="rId5">
            <a:alphaModFix/>
          </a:blip>
          <a:srcRect/>
          <a:stretch/>
        </p:blipFill>
        <p:spPr>
          <a:xfrm>
            <a:off x="1844084" y="5576693"/>
            <a:ext cx="1815090" cy="79442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180"/>
        <p:cNvGrpSpPr/>
        <p:nvPr/>
      </p:nvGrpSpPr>
      <p:grpSpPr>
        <a:xfrm>
          <a:off x="0" y="0"/>
          <a:ext cx="0" cy="0"/>
          <a:chOff x="0" y="0"/>
          <a:chExt cx="0" cy="0"/>
        </a:xfrm>
      </p:grpSpPr>
      <p:pic>
        <p:nvPicPr>
          <p:cNvPr id="181" name="Google Shape;181;p12"/>
          <p:cNvPicPr preferRelativeResize="0"/>
          <p:nvPr/>
        </p:nvPicPr>
        <p:blipFill rotWithShape="1">
          <a:blip r:embed="rId3">
            <a:alphaModFix/>
          </a:blip>
          <a:srcRect/>
          <a:stretch/>
        </p:blipFill>
        <p:spPr>
          <a:xfrm>
            <a:off x="-11749" y="0"/>
            <a:ext cx="12192000" cy="228600"/>
          </a:xfrm>
          <a:prstGeom prst="rect">
            <a:avLst/>
          </a:prstGeom>
          <a:noFill/>
          <a:ln>
            <a:noFill/>
          </a:ln>
        </p:spPr>
      </p:pic>
      <p:pic>
        <p:nvPicPr>
          <p:cNvPr id="182" name="Google Shape;182;p12"/>
          <p:cNvPicPr preferRelativeResize="0"/>
          <p:nvPr/>
        </p:nvPicPr>
        <p:blipFill rotWithShape="1">
          <a:blip r:embed="rId4">
            <a:alphaModFix/>
          </a:blip>
          <a:srcRect/>
          <a:stretch/>
        </p:blipFill>
        <p:spPr>
          <a:xfrm>
            <a:off x="4090392" y="1692550"/>
            <a:ext cx="4011216" cy="4049257"/>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189"/>
        <p:cNvGrpSpPr/>
        <p:nvPr/>
      </p:nvGrpSpPr>
      <p:grpSpPr>
        <a:xfrm>
          <a:off x="0" y="0"/>
          <a:ext cx="0" cy="0"/>
          <a:chOff x="0" y="0"/>
          <a:chExt cx="0" cy="0"/>
        </a:xfrm>
      </p:grpSpPr>
      <p:sp>
        <p:nvSpPr>
          <p:cNvPr id="190" name="Google Shape;190;p13"/>
          <p:cNvSpPr txBox="1"/>
          <p:nvPr/>
        </p:nvSpPr>
        <p:spPr>
          <a:xfrm>
            <a:off x="0" y="800556"/>
            <a:ext cx="12192000" cy="2954615"/>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endParaRPr sz="3600" dirty="0">
              <a:solidFill>
                <a:schemeClr val="lt1"/>
              </a:solidFill>
              <a:latin typeface="Calibri"/>
              <a:ea typeface="Calibri"/>
              <a:cs typeface="Calibri"/>
              <a:sym typeface="Calibri"/>
            </a:endParaRPr>
          </a:p>
          <a:p>
            <a:pPr marL="0" marR="0" lvl="0" indent="0" algn="ctr" rtl="0">
              <a:spcBef>
                <a:spcPts val="0"/>
              </a:spcBef>
              <a:spcAft>
                <a:spcPts val="0"/>
              </a:spcAft>
              <a:buNone/>
            </a:pPr>
            <a:r>
              <a:rPr lang="en-US" sz="4000" b="1" dirty="0" err="1">
                <a:solidFill>
                  <a:schemeClr val="lt1"/>
                </a:solidFill>
                <a:latin typeface="Calibri"/>
                <a:ea typeface="Calibri"/>
                <a:cs typeface="Calibri"/>
                <a:sym typeface="Calibri"/>
              </a:rPr>
              <a:t>Hongera</a:t>
            </a:r>
            <a:r>
              <a:rPr lang="en-US" sz="4000" b="1" dirty="0">
                <a:solidFill>
                  <a:schemeClr val="lt1"/>
                </a:solidFill>
                <a:latin typeface="Calibri"/>
                <a:ea typeface="Calibri"/>
                <a:cs typeface="Calibri"/>
                <a:sym typeface="Calibri"/>
              </a:rPr>
              <a:t> </a:t>
            </a:r>
            <a:r>
              <a:rPr lang="en-US" sz="4000" b="1" dirty="0" err="1">
                <a:solidFill>
                  <a:schemeClr val="lt1"/>
                </a:solidFill>
                <a:latin typeface="Calibri"/>
                <a:ea typeface="Calibri"/>
                <a:cs typeface="Calibri"/>
                <a:sym typeface="Calibri"/>
              </a:rPr>
              <a:t>na</a:t>
            </a:r>
            <a:r>
              <a:rPr lang="en-US" sz="4000" b="1" dirty="0">
                <a:solidFill>
                  <a:schemeClr val="lt1"/>
                </a:solidFill>
                <a:latin typeface="Calibri"/>
                <a:ea typeface="Calibri"/>
                <a:cs typeface="Calibri"/>
                <a:sym typeface="Calibri"/>
              </a:rPr>
              <a:t> </a:t>
            </a:r>
            <a:r>
              <a:rPr lang="en-US" sz="4000" b="1" dirty="0" err="1">
                <a:solidFill>
                  <a:schemeClr val="lt1"/>
                </a:solidFill>
                <a:latin typeface="Calibri"/>
                <a:ea typeface="Calibri"/>
                <a:cs typeface="Calibri"/>
                <a:sym typeface="Calibri"/>
              </a:rPr>
              <a:t>karibu</a:t>
            </a:r>
            <a:r>
              <a:rPr lang="en-US" sz="4000" b="1" dirty="0">
                <a:solidFill>
                  <a:schemeClr val="lt1"/>
                </a:solidFill>
                <a:latin typeface="Calibri"/>
                <a:ea typeface="Calibri"/>
                <a:cs typeface="Calibri"/>
                <a:sym typeface="Calibri"/>
              </a:rPr>
              <a:t> </a:t>
            </a:r>
            <a:r>
              <a:rPr lang="en-US" sz="4000" b="1" dirty="0" err="1">
                <a:solidFill>
                  <a:schemeClr val="lt1"/>
                </a:solidFill>
                <a:latin typeface="Calibri"/>
                <a:ea typeface="Calibri"/>
                <a:cs typeface="Calibri"/>
                <a:sym typeface="Calibri"/>
              </a:rPr>
              <a:t>tena</a:t>
            </a:r>
            <a:r>
              <a:rPr lang="en-US" sz="4000" b="1" dirty="0">
                <a:solidFill>
                  <a:schemeClr val="lt1"/>
                </a:solidFill>
                <a:latin typeface="Calibri"/>
                <a:ea typeface="Calibri"/>
                <a:cs typeface="Calibri"/>
                <a:sym typeface="Calibri"/>
              </a:rPr>
              <a:t>!</a:t>
            </a:r>
            <a:endParaRPr sz="4000" dirty="0"/>
          </a:p>
          <a:p>
            <a:pPr marL="0" marR="0" lvl="0" indent="0" algn="ctr" rtl="0">
              <a:spcBef>
                <a:spcPts val="0"/>
              </a:spcBef>
              <a:spcAft>
                <a:spcPts val="0"/>
              </a:spcAft>
              <a:buNone/>
            </a:pPr>
            <a:endParaRPr sz="2800" dirty="0">
              <a:solidFill>
                <a:schemeClr val="lt1"/>
              </a:solidFill>
              <a:latin typeface="Calibri"/>
              <a:ea typeface="Calibri"/>
              <a:cs typeface="Calibri"/>
              <a:sym typeface="Calibri"/>
            </a:endParaRPr>
          </a:p>
          <a:p>
            <a:pPr marL="0" marR="0" lvl="0" indent="0" algn="ctr" rtl="0">
              <a:spcBef>
                <a:spcPts val="0"/>
              </a:spcBef>
              <a:spcAft>
                <a:spcPts val="0"/>
              </a:spcAft>
              <a:buNone/>
            </a:pPr>
            <a:r>
              <a:rPr lang="en-US" sz="3200" dirty="0" err="1">
                <a:solidFill>
                  <a:schemeClr val="lt1"/>
                </a:solidFill>
                <a:latin typeface="Calibri"/>
                <a:ea typeface="Calibri"/>
                <a:cs typeface="Calibri"/>
                <a:sym typeface="Calibri"/>
              </a:rPr>
              <a:t>Kipindi</a:t>
            </a:r>
            <a:r>
              <a:rPr lang="en-US" sz="3200" dirty="0">
                <a:solidFill>
                  <a:schemeClr val="lt1"/>
                </a:solidFill>
                <a:latin typeface="Calibri"/>
                <a:ea typeface="Calibri"/>
                <a:cs typeface="Calibri"/>
                <a:sym typeface="Calibri"/>
              </a:rPr>
              <a:t> </a:t>
            </a:r>
            <a:r>
              <a:rPr lang="en-US" sz="3200" dirty="0" err="1">
                <a:solidFill>
                  <a:schemeClr val="lt1"/>
                </a:solidFill>
                <a:latin typeface="Calibri"/>
                <a:ea typeface="Calibri"/>
                <a:cs typeface="Calibri"/>
                <a:sym typeface="Calibri"/>
              </a:rPr>
              <a:t>kinachofuata</a:t>
            </a:r>
            <a:r>
              <a:rPr lang="en-US" sz="3200" dirty="0">
                <a:solidFill>
                  <a:schemeClr val="lt1"/>
                </a:solidFill>
                <a:latin typeface="Calibri"/>
                <a:ea typeface="Calibri"/>
                <a:cs typeface="Calibri"/>
                <a:sym typeface="Calibri"/>
              </a:rPr>
              <a:t>: </a:t>
            </a:r>
            <a:br>
              <a:rPr lang="en-US" sz="3200" dirty="0">
                <a:solidFill>
                  <a:schemeClr val="dk1"/>
                </a:solidFill>
                <a:latin typeface="Calibri"/>
                <a:ea typeface="Calibri"/>
                <a:cs typeface="Calibri"/>
                <a:sym typeface="Calibri"/>
              </a:rPr>
            </a:br>
            <a:r>
              <a:rPr lang="en-US" sz="3200" dirty="0" err="1">
                <a:solidFill>
                  <a:schemeClr val="lt1"/>
                </a:solidFill>
                <a:latin typeface="Calibri"/>
                <a:ea typeface="Calibri"/>
                <a:cs typeface="Calibri"/>
                <a:sym typeface="Calibri"/>
              </a:rPr>
              <a:t>Ukiukwaji</a:t>
            </a:r>
            <a:r>
              <a:rPr lang="en-US" sz="3200" dirty="0">
                <a:solidFill>
                  <a:schemeClr val="lt1"/>
                </a:solidFill>
                <a:latin typeface="Calibri"/>
                <a:ea typeface="Calibri"/>
                <a:cs typeface="Calibri"/>
                <a:sym typeface="Calibri"/>
              </a:rPr>
              <a:t> </a:t>
            </a:r>
            <a:r>
              <a:rPr lang="en-US" sz="3200" dirty="0" err="1">
                <a:solidFill>
                  <a:schemeClr val="lt1"/>
                </a:solidFill>
                <a:latin typeface="Calibri"/>
                <a:ea typeface="Calibri"/>
                <a:cs typeface="Calibri"/>
                <a:sym typeface="Calibri"/>
              </a:rPr>
              <a:t>wa</a:t>
            </a:r>
            <a:r>
              <a:rPr lang="en-US" sz="3200" dirty="0">
                <a:solidFill>
                  <a:schemeClr val="lt1"/>
                </a:solidFill>
                <a:latin typeface="Calibri"/>
                <a:ea typeface="Calibri"/>
                <a:cs typeface="Calibri"/>
                <a:sym typeface="Calibri"/>
              </a:rPr>
              <a:t> Uhuru </a:t>
            </a:r>
            <a:r>
              <a:rPr lang="en-US" sz="3200" dirty="0" err="1">
                <a:solidFill>
                  <a:schemeClr val="lt1"/>
                </a:solidFill>
                <a:latin typeface="Calibri"/>
                <a:ea typeface="Calibri"/>
                <a:cs typeface="Calibri"/>
                <a:sym typeface="Calibri"/>
              </a:rPr>
              <a:t>wa</a:t>
            </a:r>
            <a:r>
              <a:rPr lang="en-US" sz="3200" dirty="0">
                <a:solidFill>
                  <a:schemeClr val="lt1"/>
                </a:solidFill>
                <a:latin typeface="Calibri"/>
                <a:ea typeface="Calibri"/>
                <a:cs typeface="Calibri"/>
                <a:sym typeface="Calibri"/>
              </a:rPr>
              <a:t> Dini au Imani</a:t>
            </a:r>
            <a:endParaRPr sz="3200" dirty="0">
              <a:solidFill>
                <a:schemeClr val="lt1"/>
              </a:solidFill>
              <a:latin typeface="Calibri"/>
              <a:ea typeface="Calibri"/>
              <a:cs typeface="Calibri"/>
              <a:sym typeface="Calibri"/>
            </a:endParaRPr>
          </a:p>
        </p:txBody>
      </p:sp>
      <p:pic>
        <p:nvPicPr>
          <p:cNvPr id="191" name="Google Shape;191;p13"/>
          <p:cNvPicPr preferRelativeResize="0"/>
          <p:nvPr/>
        </p:nvPicPr>
        <p:blipFill rotWithShape="1">
          <a:blip r:embed="rId3">
            <a:alphaModFix/>
          </a:blip>
          <a:srcRect/>
          <a:stretch/>
        </p:blipFill>
        <p:spPr>
          <a:xfrm>
            <a:off x="5176313" y="4367867"/>
            <a:ext cx="1839374" cy="184250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71"/>
        <p:cNvGrpSpPr/>
        <p:nvPr/>
      </p:nvGrpSpPr>
      <p:grpSpPr>
        <a:xfrm>
          <a:off x="0" y="0"/>
          <a:ext cx="0" cy="0"/>
          <a:chOff x="0" y="0"/>
          <a:chExt cx="0" cy="0"/>
        </a:xfrm>
      </p:grpSpPr>
      <p:pic>
        <p:nvPicPr>
          <p:cNvPr id="72" name="Google Shape;72;p2"/>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73" name="Google Shape;73;p2"/>
          <p:cNvSpPr txBox="1"/>
          <p:nvPr/>
        </p:nvSpPr>
        <p:spPr>
          <a:xfrm>
            <a:off x="-30799" y="799981"/>
            <a:ext cx="12180300" cy="3754834"/>
          </a:xfrm>
          <a:prstGeom prst="rect">
            <a:avLst/>
          </a:prstGeom>
          <a:noFill/>
          <a:ln>
            <a:noFill/>
          </a:ln>
        </p:spPr>
        <p:txBody>
          <a:bodyPr spcFirstLastPara="1" wrap="square" lIns="91425" tIns="45700" rIns="91425" bIns="45700" anchor="t" anchorCtr="0">
            <a:spAutoFit/>
          </a:bodyPr>
          <a:lstStyle/>
          <a:p>
            <a:pPr algn="ctr">
              <a:lnSpc>
                <a:spcPct val="150000"/>
              </a:lnSpc>
            </a:pPr>
            <a:r>
              <a:rPr lang="en-GB" sz="3600" kern="1200" spc="600" dirty="0">
                <a:solidFill>
                  <a:schemeClr val="bg1"/>
                </a:solidFill>
                <a:latin typeface="Calibri" panose="020F0502020204030204" pitchFamily="34" charset="0"/>
                <a:ea typeface="+mn-ea"/>
                <a:cs typeface="+mn-cs"/>
                <a:sym typeface="Calibri"/>
              </a:rPr>
              <a:t>KIPINDI CHA </a:t>
            </a:r>
            <a:r>
              <a:rPr lang="en-GB" sz="3600" kern="1200" spc="600" dirty="0">
                <a:solidFill>
                  <a:schemeClr val="lt1"/>
                </a:solidFill>
                <a:latin typeface="Calibri"/>
                <a:ea typeface="+mn-ea"/>
                <a:cs typeface="Calibri"/>
                <a:sym typeface="Calibri"/>
              </a:rPr>
              <a:t>3</a:t>
            </a:r>
            <a:endParaRPr lang="en-GB" sz="3600" dirty="0"/>
          </a:p>
          <a:p>
            <a:pPr marL="0" marR="0" lvl="0" indent="0" algn="ctr" rtl="0">
              <a:spcBef>
                <a:spcPts val="0"/>
              </a:spcBef>
              <a:spcAft>
                <a:spcPts val="0"/>
              </a:spcAft>
              <a:buNone/>
            </a:pPr>
            <a:endParaRPr sz="1600" dirty="0">
              <a:solidFill>
                <a:schemeClr val="lt1"/>
              </a:solidFill>
              <a:latin typeface="Calibri"/>
              <a:ea typeface="Calibri"/>
              <a:cs typeface="Calibri"/>
              <a:sym typeface="Calibri"/>
            </a:endParaRPr>
          </a:p>
          <a:p>
            <a:pPr marL="0" marR="0" lvl="0" indent="0" algn="ctr" rtl="0">
              <a:spcBef>
                <a:spcPts val="0"/>
              </a:spcBef>
              <a:spcAft>
                <a:spcPts val="0"/>
              </a:spcAft>
              <a:buNone/>
            </a:pPr>
            <a:r>
              <a:rPr lang="en-US" sz="5400" dirty="0" err="1">
                <a:solidFill>
                  <a:schemeClr val="lt1"/>
                </a:solidFill>
                <a:latin typeface="Calibri"/>
                <a:ea typeface="Calibri"/>
                <a:cs typeface="Calibri"/>
                <a:sym typeface="Calibri"/>
              </a:rPr>
              <a:t>Namna</a:t>
            </a:r>
            <a:r>
              <a:rPr lang="en-US" sz="5400" dirty="0">
                <a:solidFill>
                  <a:schemeClr val="lt1"/>
                </a:solidFill>
                <a:latin typeface="Calibri"/>
                <a:ea typeface="Calibri"/>
                <a:cs typeface="Calibri"/>
                <a:sym typeface="Calibri"/>
              </a:rPr>
              <a:t> </a:t>
            </a:r>
            <a:r>
              <a:rPr lang="en-US" sz="5400" dirty="0" err="1">
                <a:solidFill>
                  <a:schemeClr val="lt1"/>
                </a:solidFill>
                <a:latin typeface="Calibri"/>
                <a:ea typeface="Calibri"/>
                <a:cs typeface="Calibri"/>
                <a:sym typeface="Calibri"/>
              </a:rPr>
              <a:t>mbalimbali</a:t>
            </a:r>
            <a:r>
              <a:rPr lang="en-US" sz="5400" dirty="0">
                <a:solidFill>
                  <a:schemeClr val="lt1"/>
                </a:solidFill>
                <a:latin typeface="Calibri"/>
                <a:ea typeface="Calibri"/>
                <a:cs typeface="Calibri"/>
                <a:sym typeface="Calibri"/>
              </a:rPr>
              <a:t> </a:t>
            </a:r>
            <a:br>
              <a:rPr lang="en-US" sz="5400" dirty="0">
                <a:solidFill>
                  <a:schemeClr val="lt1"/>
                </a:solidFill>
                <a:latin typeface="Calibri"/>
                <a:ea typeface="Calibri"/>
                <a:cs typeface="Calibri"/>
                <a:sym typeface="Calibri"/>
              </a:rPr>
            </a:br>
            <a:r>
              <a:rPr lang="en-US" sz="5400" dirty="0" err="1">
                <a:solidFill>
                  <a:schemeClr val="lt1"/>
                </a:solidFill>
                <a:latin typeface="Calibri"/>
                <a:ea typeface="Calibri"/>
                <a:cs typeface="Calibri"/>
                <a:sym typeface="Calibri"/>
              </a:rPr>
              <a:t>ya</a:t>
            </a:r>
            <a:r>
              <a:rPr lang="en-US" sz="5400" dirty="0">
                <a:solidFill>
                  <a:schemeClr val="lt1"/>
                </a:solidFill>
                <a:latin typeface="Calibri"/>
                <a:ea typeface="Calibri"/>
                <a:cs typeface="Calibri"/>
                <a:sym typeface="Calibri"/>
              </a:rPr>
              <a:t> </a:t>
            </a:r>
            <a:r>
              <a:rPr lang="en-US" sz="5400" dirty="0" err="1">
                <a:solidFill>
                  <a:schemeClr val="lt1"/>
                </a:solidFill>
                <a:latin typeface="Calibri"/>
                <a:ea typeface="Calibri"/>
                <a:cs typeface="Calibri"/>
                <a:sym typeface="Calibri"/>
              </a:rPr>
              <a:t>utambulisho</a:t>
            </a:r>
            <a:r>
              <a:rPr lang="en-US" sz="5400" dirty="0">
                <a:solidFill>
                  <a:schemeClr val="lt1"/>
                </a:solidFill>
                <a:latin typeface="Calibri"/>
                <a:ea typeface="Calibri"/>
                <a:cs typeface="Calibri"/>
                <a:sym typeface="Calibri"/>
              </a:rPr>
              <a:t> </a:t>
            </a:r>
            <a:r>
              <a:rPr lang="en-US" sz="5400" dirty="0" err="1">
                <a:solidFill>
                  <a:schemeClr val="lt1"/>
                </a:solidFill>
                <a:latin typeface="Calibri"/>
                <a:ea typeface="Calibri"/>
                <a:cs typeface="Calibri"/>
                <a:sym typeface="Calibri"/>
              </a:rPr>
              <a:t>wetu</a:t>
            </a:r>
            <a:endParaRPr sz="5400" dirty="0">
              <a:solidFill>
                <a:schemeClr val="lt1"/>
              </a:solidFill>
              <a:latin typeface="Calibri"/>
              <a:ea typeface="Calibri"/>
              <a:cs typeface="Calibri"/>
              <a:sym typeface="Calibri"/>
            </a:endParaRPr>
          </a:p>
          <a:p>
            <a:pPr marL="0" marR="0" lvl="0" indent="0" algn="ctr" rtl="0">
              <a:spcBef>
                <a:spcPts val="0"/>
              </a:spcBef>
              <a:spcAft>
                <a:spcPts val="0"/>
              </a:spcAft>
              <a:buNone/>
            </a:pPr>
            <a:endParaRPr sz="6000" dirty="0">
              <a:solidFill>
                <a:schemeClr val="lt1"/>
              </a:solidFill>
              <a:latin typeface="Calibri"/>
              <a:ea typeface="Calibri"/>
              <a:cs typeface="Calibri"/>
              <a:sym typeface="Calibri"/>
            </a:endParaRPr>
          </a:p>
        </p:txBody>
      </p:sp>
      <p:pic>
        <p:nvPicPr>
          <p:cNvPr id="74" name="Google Shape;74;p2"/>
          <p:cNvPicPr preferRelativeResize="0"/>
          <p:nvPr/>
        </p:nvPicPr>
        <p:blipFill rotWithShape="1">
          <a:blip r:embed="rId4">
            <a:alphaModFix/>
          </a:blip>
          <a:srcRect/>
          <a:stretch/>
        </p:blipFill>
        <p:spPr>
          <a:xfrm>
            <a:off x="5190920" y="3816766"/>
            <a:ext cx="1789989" cy="179517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81"/>
        <p:cNvGrpSpPr/>
        <p:nvPr/>
      </p:nvGrpSpPr>
      <p:grpSpPr>
        <a:xfrm>
          <a:off x="0" y="0"/>
          <a:ext cx="0" cy="0"/>
          <a:chOff x="0" y="0"/>
          <a:chExt cx="0" cy="0"/>
        </a:xfrm>
      </p:grpSpPr>
      <p:pic>
        <p:nvPicPr>
          <p:cNvPr id="82" name="Google Shape;82;p3"/>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83" name="Google Shape;83;p3"/>
          <p:cNvSpPr/>
          <p:nvPr/>
        </p:nvSpPr>
        <p:spPr>
          <a:xfrm>
            <a:off x="1145667" y="1133825"/>
            <a:ext cx="9469946" cy="510905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dirty="0" err="1">
                <a:solidFill>
                  <a:schemeClr val="dk1"/>
                </a:solidFill>
                <a:latin typeface="Calibri"/>
                <a:ea typeface="Calibri"/>
                <a:cs typeface="Calibri"/>
                <a:sym typeface="Calibri"/>
              </a:rPr>
              <a:t>Maswali</a:t>
            </a:r>
            <a:r>
              <a:rPr lang="en-US" sz="4000" b="1" dirty="0">
                <a:solidFill>
                  <a:schemeClr val="dk1"/>
                </a:solidFill>
                <a:latin typeface="Calibri"/>
                <a:ea typeface="Calibri"/>
                <a:cs typeface="Calibri"/>
                <a:sym typeface="Calibri"/>
              </a:rPr>
              <a:t> </a:t>
            </a:r>
            <a:r>
              <a:rPr lang="en-US" sz="4000" b="1" dirty="0" err="1">
                <a:solidFill>
                  <a:schemeClr val="dk1"/>
                </a:solidFill>
                <a:latin typeface="Calibri"/>
                <a:ea typeface="Calibri"/>
                <a:cs typeface="Calibri"/>
                <a:sym typeface="Calibri"/>
              </a:rPr>
              <a:t>ya</a:t>
            </a:r>
            <a:r>
              <a:rPr lang="en-US" sz="4000" b="1" dirty="0">
                <a:solidFill>
                  <a:schemeClr val="dk1"/>
                </a:solidFill>
                <a:latin typeface="Calibri"/>
                <a:ea typeface="Calibri"/>
                <a:cs typeface="Calibri"/>
                <a:sym typeface="Calibri"/>
              </a:rPr>
              <a:t> </a:t>
            </a:r>
            <a:r>
              <a:rPr lang="en-US" sz="4000" b="1" dirty="0" err="1">
                <a:solidFill>
                  <a:schemeClr val="dk1"/>
                </a:solidFill>
                <a:latin typeface="Calibri"/>
                <a:ea typeface="Calibri"/>
                <a:cs typeface="Calibri"/>
                <a:sym typeface="Calibri"/>
              </a:rPr>
              <a:t>mjadala</a:t>
            </a:r>
            <a:r>
              <a:rPr lang="en-US" sz="4000" dirty="0">
                <a:solidFill>
                  <a:schemeClr val="dk1"/>
                </a:solidFill>
                <a:latin typeface="Calibri"/>
                <a:ea typeface="Calibri"/>
                <a:cs typeface="Calibri"/>
                <a:sym typeface="Calibri"/>
              </a:rPr>
              <a:t> </a:t>
            </a:r>
          </a:p>
          <a:p>
            <a:pPr marL="0" marR="0" lvl="0" indent="0" algn="l" rtl="0">
              <a:spcBef>
                <a:spcPts val="0"/>
              </a:spcBef>
              <a:spcAft>
                <a:spcPts val="0"/>
              </a:spcAft>
              <a:buNone/>
            </a:pPr>
            <a:endParaRPr sz="3200" dirty="0"/>
          </a:p>
          <a:p>
            <a:pPr marL="457200" indent="-457200">
              <a:spcBef>
                <a:spcPts val="1200"/>
              </a:spcBef>
              <a:buClr>
                <a:schemeClr val="dk1"/>
              </a:buClr>
              <a:buSzPts val="3600"/>
              <a:buChar char="•"/>
            </a:pPr>
            <a:r>
              <a:rPr lang="en-US" sz="3200" dirty="0">
                <a:solidFill>
                  <a:schemeClr val="dk1"/>
                </a:solidFill>
                <a:latin typeface="Calibri"/>
                <a:ea typeface="Calibri"/>
                <a:cs typeface="Calibri"/>
                <a:sym typeface="Calibri"/>
              </a:rPr>
              <a:t>Ni </a:t>
            </a:r>
            <a:r>
              <a:rPr lang="en-US" sz="3200" dirty="0" err="1">
                <a:solidFill>
                  <a:schemeClr val="dk1"/>
                </a:solidFill>
                <a:latin typeface="Calibri"/>
                <a:ea typeface="Calibri"/>
                <a:cs typeface="Calibri"/>
                <a:sym typeface="Calibri"/>
              </a:rPr>
              <a:t>aina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gani</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ya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utambulisho</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wako</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ambayo</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ina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nguvu</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zaidi</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kwa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jinsi</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unavyojiona</a:t>
            </a:r>
            <a:r>
              <a:rPr lang="en-US" sz="3200" dirty="0">
                <a:solidFill>
                  <a:schemeClr val="dk1"/>
                </a:solidFill>
                <a:latin typeface="Calibri"/>
                <a:ea typeface="Calibri"/>
                <a:cs typeface="Calibri"/>
                <a:sym typeface="Calibri"/>
              </a:rPr>
              <a:t>? </a:t>
            </a:r>
          </a:p>
          <a:p>
            <a:pPr marL="457200" indent="-457200">
              <a:spcBef>
                <a:spcPts val="1200"/>
              </a:spcBef>
              <a:buClr>
                <a:schemeClr val="dk1"/>
              </a:buClr>
              <a:buSzPts val="3600"/>
              <a:buChar char="•"/>
            </a:pPr>
            <a:r>
              <a:rPr lang="en-US" sz="3200" dirty="0">
                <a:solidFill>
                  <a:schemeClr val="dk1"/>
                </a:solidFill>
                <a:latin typeface="Calibri"/>
                <a:ea typeface="Calibri"/>
                <a:cs typeface="Calibri"/>
                <a:sym typeface="Calibri"/>
              </a:rPr>
              <a:t>Ni </a:t>
            </a:r>
            <a:r>
              <a:rPr lang="en-US" sz="3200" dirty="0" err="1">
                <a:solidFill>
                  <a:schemeClr val="dk1"/>
                </a:solidFill>
                <a:latin typeface="Calibri"/>
                <a:ea typeface="Calibri"/>
                <a:cs typeface="Calibri"/>
                <a:sym typeface="Calibri"/>
              </a:rPr>
              <a:t>aina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gani</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ya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utambulisho</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wako</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zinazoathiri</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jinsi</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watu</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wengine</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wanavyokuona</a:t>
            </a:r>
            <a:r>
              <a:rPr lang="en-US" sz="3200" dirty="0">
                <a:solidFill>
                  <a:schemeClr val="dk1"/>
                </a:solidFill>
                <a:latin typeface="Calibri"/>
                <a:ea typeface="Calibri"/>
                <a:cs typeface="Calibri"/>
                <a:sym typeface="Calibri"/>
              </a:rPr>
              <a:t>? </a:t>
            </a:r>
          </a:p>
          <a:p>
            <a:pPr marL="457200" indent="-457200">
              <a:spcBef>
                <a:spcPts val="1200"/>
              </a:spcBef>
              <a:buClr>
                <a:schemeClr val="dk1"/>
              </a:buClr>
              <a:buSzPts val="3600"/>
              <a:buChar char="•"/>
            </a:pPr>
            <a:r>
              <a:rPr lang="en-US" sz="3200" dirty="0">
                <a:solidFill>
                  <a:schemeClr val="dk1"/>
                </a:solidFill>
                <a:latin typeface="Calibri"/>
                <a:ea typeface="Calibri"/>
                <a:cs typeface="Calibri"/>
                <a:sym typeface="Calibri"/>
              </a:rPr>
              <a:t>Ni </a:t>
            </a:r>
            <a:r>
              <a:rPr lang="en-US" sz="3200" dirty="0" err="1">
                <a:solidFill>
                  <a:schemeClr val="dk1"/>
                </a:solidFill>
                <a:latin typeface="Calibri"/>
                <a:ea typeface="Calibri"/>
                <a:cs typeface="Calibri"/>
                <a:sym typeface="Calibri"/>
              </a:rPr>
              <a:t>aina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gani</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ya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utambulisho</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wako</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unazohisi</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hukupatia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faida</a:t>
            </a:r>
            <a:r>
              <a:rPr lang="en-US" sz="3200" dirty="0">
                <a:solidFill>
                  <a:schemeClr val="dk1"/>
                </a:solidFill>
                <a:latin typeface="Calibri"/>
                <a:ea typeface="Calibri"/>
                <a:cs typeface="Calibri"/>
                <a:sym typeface="Calibri"/>
              </a:rPr>
              <a:t> au </a:t>
            </a:r>
            <a:r>
              <a:rPr lang="en-US" sz="3200" dirty="0" err="1">
                <a:solidFill>
                  <a:schemeClr val="dk1"/>
                </a:solidFill>
                <a:latin typeface="Calibri"/>
                <a:ea typeface="Calibri"/>
                <a:cs typeface="Calibri"/>
                <a:sym typeface="Calibri"/>
              </a:rPr>
              <a:t>hukufanya</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upate</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changamoto</a:t>
            </a:r>
            <a:r>
              <a:rPr lang="en-US" sz="3200" dirty="0">
                <a:solidFill>
                  <a:schemeClr val="dk1"/>
                </a:solidFill>
                <a:latin typeface="Calibri"/>
                <a:ea typeface="Calibri"/>
                <a:cs typeface="Calibri"/>
                <a:sym typeface="Calibri"/>
              </a:rPr>
              <a:t> </a:t>
            </a:r>
            <a:r>
              <a:rPr lang="en-US" sz="3200" dirty="0" err="1">
                <a:solidFill>
                  <a:schemeClr val="dk1"/>
                </a:solidFill>
                <a:latin typeface="Calibri"/>
                <a:ea typeface="Calibri"/>
                <a:cs typeface="Calibri"/>
                <a:sym typeface="Calibri"/>
              </a:rPr>
              <a:t>zaidi</a:t>
            </a:r>
            <a:r>
              <a:rPr lang="en-US" sz="3200" dirty="0">
                <a:solidFill>
                  <a:schemeClr val="dk1"/>
                </a:solidFill>
                <a:latin typeface="Calibri"/>
                <a:ea typeface="Calibri"/>
                <a:cs typeface="Calibri"/>
                <a:sym typeface="Calibri"/>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90"/>
        <p:cNvGrpSpPr/>
        <p:nvPr/>
      </p:nvGrpSpPr>
      <p:grpSpPr>
        <a:xfrm>
          <a:off x="0" y="0"/>
          <a:ext cx="0" cy="0"/>
          <a:chOff x="0" y="0"/>
          <a:chExt cx="0" cy="0"/>
        </a:xfrm>
      </p:grpSpPr>
      <p:pic>
        <p:nvPicPr>
          <p:cNvPr id="91" name="Google Shape;91;p4"/>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92" name="Google Shape;92;p4"/>
          <p:cNvSpPr/>
          <p:nvPr/>
        </p:nvSpPr>
        <p:spPr>
          <a:xfrm>
            <a:off x="1145665" y="1320730"/>
            <a:ext cx="10710361" cy="76940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dirty="0" err="1">
                <a:solidFill>
                  <a:schemeClr val="dk1"/>
                </a:solidFill>
                <a:latin typeface="Calibri"/>
                <a:ea typeface="Calibri"/>
                <a:cs typeface="Calibri"/>
                <a:sym typeface="Calibri"/>
              </a:rPr>
              <a:t>Namna</a:t>
            </a:r>
            <a:r>
              <a:rPr lang="en-US" sz="4400" b="1" dirty="0">
                <a:solidFill>
                  <a:schemeClr val="dk1"/>
                </a:solidFill>
                <a:latin typeface="Calibri"/>
                <a:ea typeface="Calibri"/>
                <a:cs typeface="Calibri"/>
                <a:sym typeface="Calibri"/>
              </a:rPr>
              <a:t> </a:t>
            </a:r>
            <a:r>
              <a:rPr lang="en-US" sz="4400" b="1" dirty="0" err="1">
                <a:solidFill>
                  <a:schemeClr val="dk1"/>
                </a:solidFill>
                <a:latin typeface="Calibri"/>
                <a:ea typeface="Calibri"/>
                <a:cs typeface="Calibri"/>
                <a:sym typeface="Calibri"/>
              </a:rPr>
              <a:t>mbalimbali</a:t>
            </a:r>
            <a:r>
              <a:rPr lang="en-US" sz="4400" b="1" dirty="0">
                <a:solidFill>
                  <a:schemeClr val="dk1"/>
                </a:solidFill>
                <a:latin typeface="Calibri"/>
                <a:ea typeface="Calibri"/>
                <a:cs typeface="Calibri"/>
                <a:sym typeface="Calibri"/>
              </a:rPr>
              <a:t> za </a:t>
            </a:r>
            <a:r>
              <a:rPr lang="en-US" sz="4400" b="1" dirty="0" err="1">
                <a:solidFill>
                  <a:schemeClr val="dk1"/>
                </a:solidFill>
                <a:latin typeface="Calibri"/>
                <a:ea typeface="Calibri"/>
                <a:cs typeface="Calibri"/>
                <a:sym typeface="Calibri"/>
              </a:rPr>
              <a:t>utambulisho</a:t>
            </a:r>
            <a:r>
              <a:rPr lang="en-US" sz="4400" b="1" dirty="0">
                <a:solidFill>
                  <a:schemeClr val="dk1"/>
                </a:solidFill>
                <a:latin typeface="Calibri"/>
                <a:ea typeface="Calibri"/>
                <a:cs typeface="Calibri"/>
                <a:sym typeface="Calibri"/>
              </a:rPr>
              <a:t> </a:t>
            </a:r>
            <a:r>
              <a:rPr lang="en-US" sz="4400" b="1" dirty="0" err="1">
                <a:solidFill>
                  <a:schemeClr val="dk1"/>
                </a:solidFill>
                <a:latin typeface="Calibri"/>
                <a:ea typeface="Calibri"/>
                <a:cs typeface="Calibri"/>
                <a:sym typeface="Calibri"/>
              </a:rPr>
              <a:t>wetu</a:t>
            </a:r>
            <a:endParaRPr sz="3600" dirty="0">
              <a:solidFill>
                <a:schemeClr val="dk1"/>
              </a:solidFill>
              <a:latin typeface="Calibri"/>
              <a:ea typeface="Calibri"/>
              <a:cs typeface="Calibri"/>
              <a:sym typeface="Calibri"/>
            </a:endParaRPr>
          </a:p>
        </p:txBody>
      </p:sp>
      <p:pic>
        <p:nvPicPr>
          <p:cNvPr id="93" name="Google Shape;93;p4" descr="En bild som visar text, clipart, vektorgrafik&#10;&#10;Automatiskt genererad beskrivning"/>
          <p:cNvPicPr preferRelativeResize="0"/>
          <p:nvPr/>
        </p:nvPicPr>
        <p:blipFill rotWithShape="1">
          <a:blip r:embed="rId4">
            <a:alphaModFix/>
          </a:blip>
          <a:srcRect/>
          <a:stretch/>
        </p:blipFill>
        <p:spPr>
          <a:xfrm>
            <a:off x="2238983" y="2406306"/>
            <a:ext cx="7714034" cy="343804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100"/>
        <p:cNvGrpSpPr/>
        <p:nvPr/>
      </p:nvGrpSpPr>
      <p:grpSpPr>
        <a:xfrm>
          <a:off x="0" y="0"/>
          <a:ext cx="0" cy="0"/>
          <a:chOff x="0" y="0"/>
          <a:chExt cx="0" cy="0"/>
        </a:xfrm>
      </p:grpSpPr>
      <p:pic>
        <p:nvPicPr>
          <p:cNvPr id="101" name="Google Shape;101;p5"/>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102" name="Google Shape;102;p5"/>
          <p:cNvSpPr/>
          <p:nvPr/>
        </p:nvSpPr>
        <p:spPr>
          <a:xfrm>
            <a:off x="1145666" y="1320730"/>
            <a:ext cx="10338578"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i="0" dirty="0">
                <a:solidFill>
                  <a:srgbClr val="000000"/>
                </a:solidFill>
                <a:latin typeface="Calibri"/>
                <a:ea typeface="Calibri"/>
                <a:cs typeface="Calibri"/>
                <a:sym typeface="Calibri"/>
              </a:rPr>
              <a:t>‘</a:t>
            </a:r>
            <a:r>
              <a:rPr lang="en-US" sz="4000" b="1" dirty="0" err="1">
                <a:latin typeface="Calibri"/>
                <a:ea typeface="Calibri"/>
                <a:cs typeface="Calibri"/>
                <a:sym typeface="Calibri"/>
              </a:rPr>
              <a:t>Wote</a:t>
            </a:r>
            <a:r>
              <a:rPr lang="en-US" sz="4000" b="1" dirty="0">
                <a:latin typeface="Calibri"/>
                <a:ea typeface="Calibri"/>
                <a:cs typeface="Calibri"/>
                <a:sym typeface="Calibri"/>
              </a:rPr>
              <a:t> </a:t>
            </a:r>
            <a:r>
              <a:rPr lang="en-US" sz="4000" b="1" dirty="0" err="1">
                <a:latin typeface="Calibri"/>
                <a:ea typeface="Calibri"/>
                <a:cs typeface="Calibri"/>
                <a:sym typeface="Calibri"/>
              </a:rPr>
              <a:t>ni</a:t>
            </a:r>
            <a:r>
              <a:rPr lang="en-US" sz="4000" b="1" dirty="0">
                <a:latin typeface="Calibri"/>
                <a:ea typeface="Calibri"/>
                <a:cs typeface="Calibri"/>
                <a:sym typeface="Calibri"/>
              </a:rPr>
              <a:t> </a:t>
            </a:r>
            <a:r>
              <a:rPr lang="en-US" sz="4000" b="1" dirty="0" err="1">
                <a:latin typeface="Calibri"/>
                <a:ea typeface="Calibri"/>
                <a:cs typeface="Calibri"/>
                <a:sym typeface="Calibri"/>
              </a:rPr>
              <a:t>sawa</a:t>
            </a:r>
            <a:r>
              <a:rPr lang="en-US" sz="4000" b="1" i="0" dirty="0">
                <a:solidFill>
                  <a:srgbClr val="000000"/>
                </a:solidFill>
                <a:latin typeface="Calibri"/>
                <a:ea typeface="Calibri"/>
                <a:cs typeface="Calibri"/>
                <a:sym typeface="Calibri"/>
              </a:rPr>
              <a:t>’</a:t>
            </a:r>
            <a:r>
              <a:rPr lang="en-US" sz="4000" dirty="0">
                <a:solidFill>
                  <a:schemeClr val="dk1"/>
                </a:solidFill>
                <a:latin typeface="Calibri"/>
                <a:ea typeface="Calibri"/>
                <a:cs typeface="Calibri"/>
                <a:sym typeface="Calibri"/>
              </a:rPr>
              <a:t> </a:t>
            </a:r>
            <a:endParaRPr sz="4000" b="1" dirty="0">
              <a:solidFill>
                <a:schemeClr val="dk1"/>
              </a:solidFill>
              <a:latin typeface="Calibri"/>
              <a:ea typeface="Calibri"/>
              <a:cs typeface="Calibri"/>
              <a:sym typeface="Calibri"/>
            </a:endParaRPr>
          </a:p>
          <a:p>
            <a:pPr marL="0" marR="0" lvl="0" indent="0" algn="l" rtl="0">
              <a:spcBef>
                <a:spcPts val="0"/>
              </a:spcBef>
              <a:spcAft>
                <a:spcPts val="0"/>
              </a:spcAft>
              <a:buNone/>
            </a:pPr>
            <a:endParaRPr sz="4000" b="1" dirty="0">
              <a:solidFill>
                <a:schemeClr val="dk1"/>
              </a:solidFill>
              <a:latin typeface="Calibri"/>
              <a:ea typeface="Calibri"/>
              <a:cs typeface="Calibri"/>
              <a:sym typeface="Calibri"/>
            </a:endParaRPr>
          </a:p>
        </p:txBody>
      </p:sp>
      <p:pic>
        <p:nvPicPr>
          <p:cNvPr id="103" name="Google Shape;103;p5"/>
          <p:cNvPicPr preferRelativeResize="0"/>
          <p:nvPr/>
        </p:nvPicPr>
        <p:blipFill rotWithShape="1">
          <a:blip r:embed="rId4">
            <a:alphaModFix/>
          </a:blip>
          <a:srcRect/>
          <a:stretch/>
        </p:blipFill>
        <p:spPr>
          <a:xfrm>
            <a:off x="6197850" y="2326464"/>
            <a:ext cx="4609579" cy="4091926"/>
          </a:xfrm>
          <a:prstGeom prst="rect">
            <a:avLst/>
          </a:prstGeom>
          <a:noFill/>
          <a:ln>
            <a:noFill/>
          </a:ln>
        </p:spPr>
      </p:pic>
      <p:pic>
        <p:nvPicPr>
          <p:cNvPr id="104" name="Google Shape;104;p5"/>
          <p:cNvPicPr preferRelativeResize="0"/>
          <p:nvPr/>
        </p:nvPicPr>
        <p:blipFill rotWithShape="1">
          <a:blip r:embed="rId5">
            <a:alphaModFix/>
          </a:blip>
          <a:srcRect/>
          <a:stretch/>
        </p:blipFill>
        <p:spPr>
          <a:xfrm>
            <a:off x="7811993" y="3013341"/>
            <a:ext cx="2315167" cy="1815561"/>
          </a:xfrm>
          <a:prstGeom prst="rect">
            <a:avLst/>
          </a:prstGeom>
          <a:noFill/>
          <a:ln>
            <a:noFill/>
          </a:ln>
        </p:spPr>
      </p:pic>
      <p:pic>
        <p:nvPicPr>
          <p:cNvPr id="105" name="Google Shape;105;p5"/>
          <p:cNvPicPr preferRelativeResize="0"/>
          <p:nvPr/>
        </p:nvPicPr>
        <p:blipFill rotWithShape="1">
          <a:blip r:embed="rId6">
            <a:alphaModFix/>
          </a:blip>
          <a:srcRect/>
          <a:stretch/>
        </p:blipFill>
        <p:spPr>
          <a:xfrm>
            <a:off x="1474977" y="2520261"/>
            <a:ext cx="4095131" cy="313055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112"/>
        <p:cNvGrpSpPr/>
        <p:nvPr/>
      </p:nvGrpSpPr>
      <p:grpSpPr>
        <a:xfrm>
          <a:off x="0" y="0"/>
          <a:ext cx="0" cy="0"/>
          <a:chOff x="0" y="0"/>
          <a:chExt cx="0" cy="0"/>
        </a:xfrm>
      </p:grpSpPr>
      <p:pic>
        <p:nvPicPr>
          <p:cNvPr id="113" name="Google Shape;113;p6"/>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114" name="Google Shape;114;p6"/>
          <p:cNvSpPr/>
          <p:nvPr/>
        </p:nvSpPr>
        <p:spPr>
          <a:xfrm>
            <a:off x="1145665" y="1320730"/>
            <a:ext cx="10710361" cy="193895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latin typeface="Calibri"/>
                <a:ea typeface="Calibri"/>
                <a:cs typeface="Calibri"/>
                <a:sym typeface="Calibri"/>
              </a:rPr>
              <a:t>‘Wao ni dini yao’</a:t>
            </a:r>
            <a:br>
              <a:rPr lang="en-US" sz="4000">
                <a:solidFill>
                  <a:schemeClr val="dk1"/>
                </a:solidFill>
                <a:latin typeface="Calibri"/>
                <a:ea typeface="Calibri"/>
                <a:cs typeface="Calibri"/>
                <a:sym typeface="Calibri"/>
              </a:rPr>
            </a:br>
            <a:r>
              <a:rPr lang="en-US" sz="4000">
                <a:solidFill>
                  <a:schemeClr val="dk1"/>
                </a:solidFill>
                <a:latin typeface="Calibri"/>
                <a:ea typeface="Calibri"/>
                <a:cs typeface="Calibri"/>
                <a:sym typeface="Calibri"/>
              </a:rPr>
              <a:t> </a:t>
            </a:r>
            <a:endParaRPr sz="4000">
              <a:solidFill>
                <a:schemeClr val="dk1"/>
              </a:solidFill>
              <a:latin typeface="Calibri"/>
              <a:ea typeface="Calibri"/>
              <a:cs typeface="Calibri"/>
              <a:sym typeface="Calibri"/>
            </a:endParaRPr>
          </a:p>
          <a:p>
            <a:pPr marL="0" marR="0" lvl="0" indent="0" algn="l" rtl="0">
              <a:spcBef>
                <a:spcPts val="0"/>
              </a:spcBef>
              <a:spcAft>
                <a:spcPts val="0"/>
              </a:spcAft>
              <a:buNone/>
            </a:pPr>
            <a:endParaRPr sz="4000">
              <a:solidFill>
                <a:schemeClr val="dk1"/>
              </a:solidFill>
              <a:latin typeface="Calibri"/>
              <a:ea typeface="Calibri"/>
              <a:cs typeface="Calibri"/>
              <a:sym typeface="Calibri"/>
            </a:endParaRPr>
          </a:p>
        </p:txBody>
      </p:sp>
      <p:pic>
        <p:nvPicPr>
          <p:cNvPr id="115" name="Google Shape;115;p6"/>
          <p:cNvPicPr preferRelativeResize="0"/>
          <p:nvPr/>
        </p:nvPicPr>
        <p:blipFill rotWithShape="1">
          <a:blip r:embed="rId4">
            <a:alphaModFix/>
          </a:blip>
          <a:srcRect/>
          <a:stretch/>
        </p:blipFill>
        <p:spPr>
          <a:xfrm>
            <a:off x="6197850" y="2326464"/>
            <a:ext cx="4609579" cy="4091926"/>
          </a:xfrm>
          <a:prstGeom prst="rect">
            <a:avLst/>
          </a:prstGeom>
          <a:noFill/>
          <a:ln>
            <a:noFill/>
          </a:ln>
        </p:spPr>
      </p:pic>
      <p:pic>
        <p:nvPicPr>
          <p:cNvPr id="116" name="Google Shape;116;p6"/>
          <p:cNvPicPr preferRelativeResize="0"/>
          <p:nvPr/>
        </p:nvPicPr>
        <p:blipFill rotWithShape="1">
          <a:blip r:embed="rId5">
            <a:alphaModFix/>
          </a:blip>
          <a:srcRect/>
          <a:stretch/>
        </p:blipFill>
        <p:spPr>
          <a:xfrm>
            <a:off x="7767514" y="3551001"/>
            <a:ext cx="2592443" cy="902859"/>
          </a:xfrm>
          <a:prstGeom prst="rect">
            <a:avLst/>
          </a:prstGeom>
          <a:noFill/>
          <a:ln>
            <a:noFill/>
          </a:ln>
        </p:spPr>
      </p:pic>
      <p:pic>
        <p:nvPicPr>
          <p:cNvPr id="117" name="Google Shape;117;p6"/>
          <p:cNvPicPr preferRelativeResize="0"/>
          <p:nvPr/>
        </p:nvPicPr>
        <p:blipFill rotWithShape="1">
          <a:blip r:embed="rId6">
            <a:alphaModFix/>
          </a:blip>
          <a:srcRect/>
          <a:stretch/>
        </p:blipFill>
        <p:spPr>
          <a:xfrm>
            <a:off x="1474977" y="2520261"/>
            <a:ext cx="4095131" cy="313055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124"/>
        <p:cNvGrpSpPr/>
        <p:nvPr/>
      </p:nvGrpSpPr>
      <p:grpSpPr>
        <a:xfrm>
          <a:off x="0" y="0"/>
          <a:ext cx="0" cy="0"/>
          <a:chOff x="0" y="0"/>
          <a:chExt cx="0" cy="0"/>
        </a:xfrm>
      </p:grpSpPr>
      <p:pic>
        <p:nvPicPr>
          <p:cNvPr id="125" name="Google Shape;125;p7"/>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126" name="Google Shape;126;p7"/>
          <p:cNvSpPr/>
          <p:nvPr/>
        </p:nvSpPr>
        <p:spPr>
          <a:xfrm>
            <a:off x="1145666" y="1320730"/>
            <a:ext cx="10338578"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dirty="0">
                <a:solidFill>
                  <a:schemeClr val="dk1"/>
                </a:solidFill>
                <a:latin typeface="Calibri"/>
                <a:ea typeface="Calibri"/>
                <a:cs typeface="Calibri"/>
                <a:sym typeface="Calibri"/>
              </a:rPr>
              <a:t>‘Wao </a:t>
            </a:r>
            <a:r>
              <a:rPr lang="en-US" sz="4000" b="1" dirty="0" err="1">
                <a:solidFill>
                  <a:schemeClr val="dk1"/>
                </a:solidFill>
                <a:latin typeface="Calibri"/>
                <a:ea typeface="Calibri"/>
                <a:cs typeface="Calibri"/>
                <a:sym typeface="Calibri"/>
              </a:rPr>
              <a:t>ni</a:t>
            </a:r>
            <a:r>
              <a:rPr lang="en-US" sz="4000" b="1" dirty="0">
                <a:solidFill>
                  <a:schemeClr val="dk1"/>
                </a:solidFill>
                <a:latin typeface="Calibri"/>
                <a:ea typeface="Calibri"/>
                <a:cs typeface="Calibri"/>
                <a:sym typeface="Calibri"/>
              </a:rPr>
              <a:t> </a:t>
            </a:r>
            <a:r>
              <a:rPr lang="en-US" sz="4000" b="1" dirty="0" err="1">
                <a:solidFill>
                  <a:schemeClr val="dk1"/>
                </a:solidFill>
                <a:latin typeface="Calibri"/>
                <a:ea typeface="Calibri"/>
                <a:cs typeface="Calibri"/>
                <a:sym typeface="Calibri"/>
              </a:rPr>
              <a:t>tofauti</a:t>
            </a:r>
            <a:r>
              <a:rPr lang="en-US" sz="4000" b="1" dirty="0">
                <a:solidFill>
                  <a:schemeClr val="dk1"/>
                </a:solidFill>
                <a:latin typeface="Calibri"/>
                <a:ea typeface="Calibri"/>
                <a:cs typeface="Calibri"/>
                <a:sym typeface="Calibri"/>
              </a:rPr>
              <a:t> </a:t>
            </a:r>
            <a:r>
              <a:rPr lang="en-US" sz="4000" b="1" dirty="0" err="1">
                <a:solidFill>
                  <a:schemeClr val="dk1"/>
                </a:solidFill>
                <a:latin typeface="Calibri"/>
                <a:ea typeface="Calibri"/>
                <a:cs typeface="Calibri"/>
                <a:sym typeface="Calibri"/>
              </a:rPr>
              <a:t>sana</a:t>
            </a:r>
            <a:r>
              <a:rPr lang="en-US" sz="4000" b="1" dirty="0">
                <a:solidFill>
                  <a:schemeClr val="dk1"/>
                </a:solidFill>
                <a:latin typeface="Calibri"/>
                <a:ea typeface="Calibri"/>
                <a:cs typeface="Calibri"/>
                <a:sym typeface="Calibri"/>
              </a:rPr>
              <a:t> </a:t>
            </a:r>
            <a:r>
              <a:rPr lang="en-US" sz="4000" b="1" dirty="0" err="1">
                <a:solidFill>
                  <a:schemeClr val="dk1"/>
                </a:solidFill>
                <a:latin typeface="Calibri"/>
                <a:ea typeface="Calibri"/>
                <a:cs typeface="Calibri"/>
                <a:sym typeface="Calibri"/>
              </a:rPr>
              <a:t>na</a:t>
            </a:r>
            <a:r>
              <a:rPr lang="en-US" sz="4000" b="1" dirty="0">
                <a:solidFill>
                  <a:schemeClr val="dk1"/>
                </a:solidFill>
                <a:latin typeface="Calibri"/>
                <a:ea typeface="Calibri"/>
                <a:cs typeface="Calibri"/>
                <a:sym typeface="Calibri"/>
              </a:rPr>
              <a:t> </a:t>
            </a:r>
            <a:r>
              <a:rPr lang="en-US" sz="4000" b="1" dirty="0" err="1">
                <a:solidFill>
                  <a:schemeClr val="dk1"/>
                </a:solidFill>
                <a:latin typeface="Calibri"/>
                <a:ea typeface="Calibri"/>
                <a:cs typeface="Calibri"/>
                <a:sym typeface="Calibri"/>
              </a:rPr>
              <a:t>sisi</a:t>
            </a:r>
            <a:r>
              <a:rPr lang="en-US" sz="4000" b="1" dirty="0">
                <a:solidFill>
                  <a:schemeClr val="dk1"/>
                </a:solidFill>
                <a:latin typeface="Calibri"/>
                <a:ea typeface="Calibri"/>
                <a:cs typeface="Calibri"/>
                <a:sym typeface="Calibri"/>
              </a:rPr>
              <a:t>’  </a:t>
            </a:r>
            <a:endParaRPr sz="4000" dirty="0"/>
          </a:p>
          <a:p>
            <a:pPr marL="0" marR="0" lvl="0" indent="0" algn="l" rtl="0">
              <a:spcBef>
                <a:spcPts val="0"/>
              </a:spcBef>
              <a:spcAft>
                <a:spcPts val="0"/>
              </a:spcAft>
              <a:buNone/>
            </a:pPr>
            <a:endParaRPr sz="4000" b="1" dirty="0">
              <a:solidFill>
                <a:schemeClr val="dk1"/>
              </a:solidFill>
              <a:latin typeface="Calibri"/>
              <a:ea typeface="Calibri"/>
              <a:cs typeface="Calibri"/>
              <a:sym typeface="Calibri"/>
            </a:endParaRPr>
          </a:p>
        </p:txBody>
      </p:sp>
      <p:pic>
        <p:nvPicPr>
          <p:cNvPr id="127" name="Google Shape;127;p7"/>
          <p:cNvPicPr preferRelativeResize="0"/>
          <p:nvPr/>
        </p:nvPicPr>
        <p:blipFill rotWithShape="1">
          <a:blip r:embed="rId4">
            <a:alphaModFix/>
          </a:blip>
          <a:srcRect/>
          <a:stretch/>
        </p:blipFill>
        <p:spPr>
          <a:xfrm rot="-614297">
            <a:off x="5228897" y="2378088"/>
            <a:ext cx="1672272" cy="3380429"/>
          </a:xfrm>
          <a:prstGeom prst="rect">
            <a:avLst/>
          </a:prstGeom>
          <a:noFill/>
          <a:ln>
            <a:noFill/>
          </a:ln>
        </p:spPr>
      </p:pic>
      <p:pic>
        <p:nvPicPr>
          <p:cNvPr id="128" name="Google Shape;128;p7"/>
          <p:cNvPicPr preferRelativeResize="0"/>
          <p:nvPr/>
        </p:nvPicPr>
        <p:blipFill rotWithShape="1">
          <a:blip r:embed="rId5">
            <a:alphaModFix/>
          </a:blip>
          <a:srcRect/>
          <a:stretch/>
        </p:blipFill>
        <p:spPr>
          <a:xfrm>
            <a:off x="6621892" y="2439399"/>
            <a:ext cx="4095131" cy="3211414"/>
          </a:xfrm>
          <a:prstGeom prst="rect">
            <a:avLst/>
          </a:prstGeom>
          <a:noFill/>
          <a:ln>
            <a:noFill/>
          </a:ln>
        </p:spPr>
      </p:pic>
      <p:pic>
        <p:nvPicPr>
          <p:cNvPr id="129" name="Google Shape;129;p7"/>
          <p:cNvPicPr preferRelativeResize="0"/>
          <p:nvPr/>
        </p:nvPicPr>
        <p:blipFill rotWithShape="1">
          <a:blip r:embed="rId6">
            <a:alphaModFix/>
          </a:blip>
          <a:srcRect/>
          <a:stretch/>
        </p:blipFill>
        <p:spPr>
          <a:xfrm>
            <a:off x="1474977" y="2520261"/>
            <a:ext cx="4095131" cy="313055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136"/>
        <p:cNvGrpSpPr/>
        <p:nvPr/>
      </p:nvGrpSpPr>
      <p:grpSpPr>
        <a:xfrm>
          <a:off x="0" y="0"/>
          <a:ext cx="0" cy="0"/>
          <a:chOff x="0" y="0"/>
          <a:chExt cx="0" cy="0"/>
        </a:xfrm>
      </p:grpSpPr>
      <p:pic>
        <p:nvPicPr>
          <p:cNvPr id="137" name="Google Shape;137;p8"/>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138" name="Google Shape;138;p8"/>
          <p:cNvSpPr/>
          <p:nvPr/>
        </p:nvSpPr>
        <p:spPr>
          <a:xfrm>
            <a:off x="1145666" y="1320730"/>
            <a:ext cx="10338578"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400">
                <a:solidFill>
                  <a:schemeClr val="dk1"/>
                </a:solidFill>
                <a:latin typeface="Calibri"/>
                <a:ea typeface="Calibri"/>
                <a:cs typeface="Calibri"/>
                <a:sym typeface="Calibri"/>
              </a:rPr>
              <a:t> </a:t>
            </a:r>
            <a:endParaRPr sz="4400" b="1">
              <a:solidFill>
                <a:schemeClr val="dk1"/>
              </a:solidFill>
              <a:latin typeface="Calibri"/>
              <a:ea typeface="Calibri"/>
              <a:cs typeface="Calibri"/>
              <a:sym typeface="Calibri"/>
            </a:endParaRPr>
          </a:p>
          <a:p>
            <a:pPr marL="0" marR="0" lvl="0" indent="0" algn="l" rtl="0">
              <a:spcBef>
                <a:spcPts val="0"/>
              </a:spcBef>
              <a:spcAft>
                <a:spcPts val="0"/>
              </a:spcAft>
              <a:buNone/>
            </a:pPr>
            <a:endParaRPr sz="3600" b="1">
              <a:solidFill>
                <a:schemeClr val="dk1"/>
              </a:solidFill>
              <a:latin typeface="Calibri"/>
              <a:ea typeface="Calibri"/>
              <a:cs typeface="Calibri"/>
              <a:sym typeface="Calibri"/>
            </a:endParaRPr>
          </a:p>
        </p:txBody>
      </p:sp>
      <p:pic>
        <p:nvPicPr>
          <p:cNvPr id="139" name="Google Shape;139;p8" descr="En bild som visar text, clipart, vektorgrafik&#10;&#10;Automatiskt genererad beskrivning"/>
          <p:cNvPicPr preferRelativeResize="0"/>
          <p:nvPr/>
        </p:nvPicPr>
        <p:blipFill rotWithShape="1">
          <a:blip r:embed="rId4">
            <a:alphaModFix/>
          </a:blip>
          <a:srcRect/>
          <a:stretch/>
        </p:blipFill>
        <p:spPr>
          <a:xfrm>
            <a:off x="2227234" y="2287484"/>
            <a:ext cx="7714034" cy="343804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146"/>
        <p:cNvGrpSpPr/>
        <p:nvPr/>
      </p:nvGrpSpPr>
      <p:grpSpPr>
        <a:xfrm>
          <a:off x="0" y="0"/>
          <a:ext cx="0" cy="0"/>
          <a:chOff x="0" y="0"/>
          <a:chExt cx="0" cy="0"/>
        </a:xfrm>
      </p:grpSpPr>
      <p:pic>
        <p:nvPicPr>
          <p:cNvPr id="147" name="Google Shape;147;p9"/>
          <p:cNvPicPr preferRelativeResize="0"/>
          <p:nvPr/>
        </p:nvPicPr>
        <p:blipFill rotWithShape="1">
          <a:blip r:embed="rId3">
            <a:alphaModFix/>
          </a:blip>
          <a:srcRect/>
          <a:stretch/>
        </p:blipFill>
        <p:spPr>
          <a:xfrm>
            <a:off x="-1" y="0"/>
            <a:ext cx="12192000" cy="228600"/>
          </a:xfrm>
          <a:prstGeom prst="rect">
            <a:avLst/>
          </a:prstGeom>
          <a:noFill/>
          <a:ln>
            <a:noFill/>
          </a:ln>
        </p:spPr>
      </p:pic>
      <p:pic>
        <p:nvPicPr>
          <p:cNvPr id="148" name="Google Shape;148;p9"/>
          <p:cNvPicPr preferRelativeResize="0"/>
          <p:nvPr/>
        </p:nvPicPr>
        <p:blipFill rotWithShape="1">
          <a:blip r:embed="rId4">
            <a:alphaModFix/>
          </a:blip>
          <a:srcRect/>
          <a:stretch/>
        </p:blipFill>
        <p:spPr>
          <a:xfrm>
            <a:off x="1524000" y="486879"/>
            <a:ext cx="9144000" cy="6096000"/>
          </a:xfrm>
          <a:prstGeom prst="rect">
            <a:avLst/>
          </a:prstGeom>
          <a:noFill/>
          <a:ln>
            <a:noFill/>
          </a:ln>
        </p:spPr>
      </p:pic>
      <p:sp>
        <p:nvSpPr>
          <p:cNvPr id="149" name="Google Shape;149;p9"/>
          <p:cNvSpPr/>
          <p:nvPr/>
        </p:nvSpPr>
        <p:spPr>
          <a:xfrm rot="-5400000">
            <a:off x="9529143" y="5320294"/>
            <a:ext cx="2483058" cy="2154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800">
                <a:solidFill>
                  <a:srgbClr val="595959"/>
                </a:solidFill>
                <a:latin typeface="Calibri"/>
                <a:ea typeface="Calibri"/>
                <a:cs typeface="Calibri"/>
                <a:sym typeface="Calibri"/>
              </a:rPr>
              <a:t>Photo: Taadudiya</a:t>
            </a:r>
            <a:endParaRPr sz="800">
              <a:solidFill>
                <a:srgbClr val="595959"/>
              </a:solidFill>
              <a:latin typeface="Calibri"/>
              <a:ea typeface="Calibri"/>
              <a:cs typeface="Calibri"/>
              <a:sym typeface="Calibri"/>
            </a:endParaRPr>
          </a:p>
        </p:txBody>
      </p:sp>
      <p:pic>
        <p:nvPicPr>
          <p:cNvPr id="150" name="Google Shape;150;p9"/>
          <p:cNvPicPr preferRelativeResize="0"/>
          <p:nvPr/>
        </p:nvPicPr>
        <p:blipFill rotWithShape="1">
          <a:blip r:embed="rId5">
            <a:alphaModFix/>
          </a:blip>
          <a:srcRect/>
          <a:stretch/>
        </p:blipFill>
        <p:spPr>
          <a:xfrm>
            <a:off x="1844084" y="5576693"/>
            <a:ext cx="1815090" cy="794428"/>
          </a:xfrm>
          <a:prstGeom prst="rect">
            <a:avLst/>
          </a:prstGeom>
          <a:noFill/>
          <a:ln>
            <a:noFill/>
          </a:ln>
        </p:spPr>
      </p:pic>
    </p:spTree>
  </p:cSld>
  <p:clrMapOvr>
    <a:masterClrMapping/>
  </p:clrMapOvr>
</p:sld>
</file>

<file path=ppt/theme/theme1.xml><?xml version="1.0" encoding="utf-8"?>
<a:theme xmlns:a="http://schemas.openxmlformats.org/drawingml/2006/main" name="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t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64EAB1E5C6AEE41887E9F86B6C24009" ma:contentTypeVersion="20" ma:contentTypeDescription="Skapa ett nytt dokument." ma:contentTypeScope="" ma:versionID="43bf8746da3a65419f265cdb127ce9b2">
  <xsd:schema xmlns:xsd="http://www.w3.org/2001/XMLSchema" xmlns:xs="http://www.w3.org/2001/XMLSchema" xmlns:p="http://schemas.microsoft.com/office/2006/metadata/properties" xmlns:ns2="22fecd5d-df39-456e-b4cb-878c351283d5" xmlns:ns3="6542285b-0a69-4616-8a34-3bdbf91ac2f1" targetNamespace="http://schemas.microsoft.com/office/2006/metadata/properties" ma:root="true" ma:fieldsID="2496e89e4111f5d92a6c6185452cb8a6" ns2:_="" ns3:_="">
    <xsd:import namespace="22fecd5d-df39-456e-b4cb-878c351283d5"/>
    <xsd:import namespace="6542285b-0a69-4616-8a34-3bdbf91ac2f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fecd5d-df39-456e-b4cb-878c351283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fc94a9c-aa5b-4035-8ca6-10f28b064d0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542285b-0a69-4616-8a34-3bdbf91ac2f1" elementFormDefault="qualified">
    <xsd:import namespace="http://schemas.microsoft.com/office/2006/documentManagement/types"/>
    <xsd:import namespace="http://schemas.microsoft.com/office/infopath/2007/PartnerControls"/>
    <xsd:element name="SharedWithUsers" ma:index="19"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b60faaa5-3091-4a46-874a-6e0e77558f8a}" ma:internalName="TaxCatchAll" ma:showField="CatchAllData" ma:web="6542285b-0a69-4616-8a34-3bdbf91ac2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2fecd5d-df39-456e-b4cb-878c351283d5">
      <Terms xmlns="http://schemas.microsoft.com/office/infopath/2007/PartnerControls"/>
    </lcf76f155ced4ddcb4097134ff3c332f>
    <TaxCatchAll xmlns="6542285b-0a69-4616-8a34-3bdbf91ac2f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FBA3AE-799B-4D8F-97EF-48955613D3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fecd5d-df39-456e-b4cb-878c351283d5"/>
    <ds:schemaRef ds:uri="6542285b-0a69-4616-8a34-3bdbf91ac2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0348F53-A326-4D43-9EA3-4CD55276E512}">
  <ds:schemaRefs>
    <ds:schemaRef ds:uri="http://schemas.microsoft.com/office/infopath/2007/PartnerControls"/>
    <ds:schemaRef ds:uri="http://www.w3.org/XML/1998/namespace"/>
    <ds:schemaRef ds:uri="http://schemas.microsoft.com/office/2006/documentManagement/types"/>
    <ds:schemaRef ds:uri="http://schemas.microsoft.com/office/2006/metadata/properties"/>
    <ds:schemaRef ds:uri="http://purl.org/dc/elements/1.1/"/>
    <ds:schemaRef ds:uri="http://purl.org/dc/dcmitype/"/>
    <ds:schemaRef ds:uri="http://purl.org/dc/terms/"/>
    <ds:schemaRef ds:uri="http://schemas.openxmlformats.org/package/2006/metadata/core-properties"/>
    <ds:schemaRef ds:uri="6542285b-0a69-4616-8a34-3bdbf91ac2f1"/>
    <ds:schemaRef ds:uri="22fecd5d-df39-456e-b4cb-878c351283d5"/>
  </ds:schemaRefs>
</ds:datastoreItem>
</file>

<file path=customXml/itemProps3.xml><?xml version="1.0" encoding="utf-8"?>
<ds:datastoreItem xmlns:ds="http://schemas.openxmlformats.org/officeDocument/2006/customXml" ds:itemID="{6069A247-ED2B-4081-B2DE-1A8ABB75D1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68</TotalTime>
  <Words>1013</Words>
  <Application>Microsoft Office PowerPoint</Application>
  <PresentationFormat>Widescreen</PresentationFormat>
  <Paragraphs>127</Paragraphs>
  <Slides>13</Slides>
  <Notes>13</Notes>
  <HiddenSlides>0</HiddenSlides>
  <MMClips>0</MMClips>
  <ScaleCrop>false</ScaleCrop>
  <HeadingPairs>
    <vt:vector size="4" baseType="variant">
      <vt:variant>
        <vt:lpstr>Theme</vt:lpstr>
      </vt:variant>
      <vt:variant>
        <vt:i4>5</vt:i4>
      </vt:variant>
      <vt:variant>
        <vt:lpstr>Slide Titles</vt:lpstr>
      </vt:variant>
      <vt:variant>
        <vt:i4>13</vt:i4>
      </vt:variant>
    </vt:vector>
  </HeadingPairs>
  <TitlesOfParts>
    <vt:vector size="18" baseType="lpstr">
      <vt:lpstr>FORBTema2</vt:lpstr>
      <vt:lpstr>1_Anpassad formgivning</vt:lpstr>
      <vt:lpstr>4_FORBTema2</vt:lpstr>
      <vt:lpstr>Anpassad formgivning</vt:lpstr>
      <vt:lpstr>3_FORBTema2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FORB Learning Platform;Katherine.Cash@smc.global</dc:creator>
  <cp:lastModifiedBy>Katherine Cash</cp:lastModifiedBy>
  <cp:revision>16</cp:revision>
  <dcterms:created xsi:type="dcterms:W3CDTF">2021-06-22T14:56:24Z</dcterms:created>
  <dcterms:modified xsi:type="dcterms:W3CDTF">2025-11-04T09:45:46Z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0x010100664EAB1E5C6AEE41887E9F86B6C24009</vt:lpwstr>
  </property>
  <property fmtid="{D5CDD505-2E9C-101B-9397-08002B2CF9AE}" pid="3" name="MediaServiceImageTags">
    <vt:lpwstr/>
  </property>
</Properties>
</file>