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1" r:id="rId4"/>
    <p:sldMasterId id="2147483726" r:id="rId5"/>
    <p:sldMasterId id="2147483812" r:id="rId6"/>
    <p:sldMasterId id="2147483696" r:id="rId7"/>
    <p:sldMasterId id="2147483800" r:id="rId8"/>
  </p:sldMasterIdLst>
  <p:notesMasterIdLst>
    <p:notesMasterId r:id="rId22"/>
  </p:notesMasterIdLst>
  <p:handoutMasterIdLst>
    <p:handoutMasterId r:id="rId23"/>
  </p:handoutMasterIdLst>
  <p:sldIdLst>
    <p:sldId id="371" r:id="rId9"/>
    <p:sldId id="373" r:id="rId10"/>
    <p:sldId id="353" r:id="rId11"/>
    <p:sldId id="370" r:id="rId12"/>
    <p:sldId id="372" r:id="rId13"/>
    <p:sldId id="395" r:id="rId14"/>
    <p:sldId id="396" r:id="rId15"/>
    <p:sldId id="397" r:id="rId16"/>
    <p:sldId id="399" r:id="rId17"/>
    <p:sldId id="400" r:id="rId18"/>
    <p:sldId id="401" r:id="rId19"/>
    <p:sldId id="402" r:id="rId20"/>
    <p:sldId id="403" r:id="rId21"/>
  </p:sldIdLst>
  <p:sldSz cx="12192000" cy="6858000"/>
  <p:notesSz cx="6858000" cy="9144000"/>
  <p:embeddedFontLst>
    <p:embeddedFont>
      <p:font typeface="Iskoola Pota" panose="020B0502040204020203" pitchFamily="34" charset="0"/>
      <p:regular r:id="rId24"/>
      <p:bold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algun Gothic" panose="020B0503020000020004" pitchFamily="34" charset="-127"/>
      <p:regular r:id="rId32"/>
      <p:bold r:id="rId33"/>
    </p:embeddedFont>
    <p:embeddedFont>
      <p:font typeface="FMMalithi" panose="00000400000000000000" pitchFamily="2" charset="0"/>
      <p:regular r:id="rId34"/>
    </p:embeddedFont>
    <p:embeddedFont>
      <p:font typeface="Segoe UI" panose="020B0502040204020203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47588A-4300-FA6D-C849-67AD603AF528}" name="Eben Bhujel" initials="EB" userId="S::ebh@stefanus.no::0f9db9ec-00ad-46b6-9b96-35db36e90ae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iktoria Myrén" initials="VM [7]" lastIdx="1" clrIdx="6"/>
  <p:cmAuthor id="1" name="Viktoria Myrén" initials="VM" lastIdx="1" clrIdx="0"/>
  <p:cmAuthor id="8" name="Viktoria Myren" initials="VM" lastIdx="3" clrIdx="7"/>
  <p:cmAuthor id="2" name="Viktoria Myrén" initials="VM [2]" lastIdx="1" clrIdx="1"/>
  <p:cmAuthor id="9" name="Kristina Schollin-Borg" initials="KSB" lastIdx="1" clrIdx="8">
    <p:extLst>
      <p:ext uri="{19B8F6BF-5375-455C-9EA6-DF929625EA0E}">
        <p15:presenceInfo xmlns:p15="http://schemas.microsoft.com/office/powerpoint/2012/main" userId="b4e1ecc18a5bd808" providerId="Windows Live"/>
      </p:ext>
    </p:extLst>
  </p:cmAuthor>
  <p:cmAuthor id="3" name="Viktoria Myrén" initials="VM [3]" lastIdx="1" clrIdx="2"/>
  <p:cmAuthor id="10" name="Katherine Cash" initials="KC" lastIdx="14" clrIdx="9">
    <p:extLst>
      <p:ext uri="{19B8F6BF-5375-455C-9EA6-DF929625EA0E}">
        <p15:presenceInfo xmlns:p15="http://schemas.microsoft.com/office/powerpoint/2012/main" userId="S::Katherine.Cash@smc.global::f7797b46-2b2d-4b8f-b225-8c373fe2af75" providerId="AD"/>
      </p:ext>
    </p:extLst>
  </p:cmAuthor>
  <p:cmAuthor id="4" name="Viktoria Myrén" initials="VM [4]" lastIdx="1" clrIdx="3"/>
  <p:cmAuthor id="11" name="Katherine Cash" initials="KC [2]" lastIdx="7" clrIdx="10">
    <p:extLst>
      <p:ext uri="{19B8F6BF-5375-455C-9EA6-DF929625EA0E}">
        <p15:presenceInfo xmlns:p15="http://schemas.microsoft.com/office/powerpoint/2012/main" userId="S::katherine.cash_smc.global#ext#@stefanusalliansen.onmicrosoft.com::c8443033-ba39-4d66-bc55-3451e72e1980" providerId="AD"/>
      </p:ext>
    </p:extLst>
  </p:cmAuthor>
  <p:cmAuthor id="5" name="Viktoria Myrén" initials="VM [5]" lastIdx="1" clrIdx="4"/>
  <p:cmAuthor id="12" name="Eva-Marie Wadman" initials="EMW" lastIdx="2" clrIdx="11">
    <p:extLst>
      <p:ext uri="{19B8F6BF-5375-455C-9EA6-DF929625EA0E}">
        <p15:presenceInfo xmlns:p15="http://schemas.microsoft.com/office/powerpoint/2012/main" userId="3960c2161a5dcad0" providerId="Windows Live"/>
      </p:ext>
    </p:extLst>
  </p:cmAuthor>
  <p:cmAuthor id="6" name="Viktoria Myrén" initials="VM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0DF"/>
    <a:srgbClr val="F4E4D1"/>
    <a:srgbClr val="D4C2CA"/>
    <a:srgbClr val="86A2AB"/>
    <a:srgbClr val="E59760"/>
    <a:srgbClr val="EEB88E"/>
    <a:srgbClr val="574961"/>
    <a:srgbClr val="CFE0DF"/>
    <a:srgbClr val="4E7D88"/>
    <a:srgbClr val="E3A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00" autoAdjust="0"/>
  </p:normalViewPr>
  <p:slideViewPr>
    <p:cSldViewPr snapToGrid="0">
      <p:cViewPr varScale="1">
        <p:scale>
          <a:sx n="88" d="100"/>
          <a:sy n="88" d="100"/>
        </p:scale>
        <p:origin x="750" y="9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3.fntdata"/><Relationship Id="rId39" Type="http://schemas.openxmlformats.org/officeDocument/2006/relationships/commentAuthors" Target="commentAuthors.xml"/><Relationship Id="rId21" Type="http://schemas.openxmlformats.org/officeDocument/2006/relationships/slide" Target="slides/slide13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8.fntdata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2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ben Bhujel" userId="0f9db9ec-00ad-46b6-9b96-35db36e90aee" providerId="ADAL" clId="{E4AFCF19-376C-4FF7-8441-1E6BC45CD644}"/>
    <pc:docChg chg="modSld">
      <pc:chgData name="Eben Bhujel" userId="0f9db9ec-00ad-46b6-9b96-35db36e90aee" providerId="ADAL" clId="{E4AFCF19-376C-4FF7-8441-1E6BC45CD644}" dt="2023-01-10T08:22:26.895" v="5"/>
      <pc:docMkLst>
        <pc:docMk/>
      </pc:docMkLst>
      <pc:sldChg chg="addCm modNotesTx">
        <pc:chgData name="Eben Bhujel" userId="0f9db9ec-00ad-46b6-9b96-35db36e90aee" providerId="ADAL" clId="{E4AFCF19-376C-4FF7-8441-1E6BC45CD644}" dt="2023-01-10T08:18:35.411" v="2"/>
        <pc:sldMkLst>
          <pc:docMk/>
          <pc:sldMk cId="523184214" sldId="3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E4AFCF19-376C-4FF7-8441-1E6BC45CD644}" dt="2023-01-10T08:17:57.057" v="0"/>
              <pc2:cmMkLst xmlns:pc2="http://schemas.microsoft.com/office/powerpoint/2019/9/main/command">
                <pc:docMk/>
                <pc:sldMk cId="523184214" sldId="353"/>
                <pc2:cmMk id="{F868A62D-D022-4ABC-AD3E-1C2B5320F800}"/>
              </pc2:cmMkLst>
            </pc226:cmChg>
            <pc226:cmChg xmlns:pc226="http://schemas.microsoft.com/office/powerpoint/2022/06/main/command" chg="add">
              <pc226:chgData name="Eben Bhujel" userId="0f9db9ec-00ad-46b6-9b96-35db36e90aee" providerId="ADAL" clId="{E4AFCF19-376C-4FF7-8441-1E6BC45CD644}" dt="2023-01-10T08:18:35.411" v="2"/>
              <pc2:cmMkLst xmlns:pc2="http://schemas.microsoft.com/office/powerpoint/2019/9/main/command">
                <pc:docMk/>
                <pc:sldMk cId="523184214" sldId="353"/>
                <pc2:cmMk id="{B0A459A0-FB56-4F33-9D4B-905A277A27BB}"/>
              </pc2:cmMkLst>
            </pc226:cmChg>
          </p:ext>
        </pc:extLst>
      </pc:sldChg>
      <pc:sldChg chg="addCm">
        <pc:chgData name="Eben Bhujel" userId="0f9db9ec-00ad-46b6-9b96-35db36e90aee" providerId="ADAL" clId="{E4AFCF19-376C-4FF7-8441-1E6BC45CD644}" dt="2023-01-10T08:20:07.777" v="3"/>
        <pc:sldMkLst>
          <pc:docMk/>
          <pc:sldMk cId="188278840" sldId="37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E4AFCF19-376C-4FF7-8441-1E6BC45CD644}" dt="2023-01-10T08:20:07.777" v="3"/>
              <pc2:cmMkLst xmlns:pc2="http://schemas.microsoft.com/office/powerpoint/2019/9/main/command">
                <pc:docMk/>
                <pc:sldMk cId="188278840" sldId="372"/>
                <pc2:cmMk id="{D2A931DA-841E-46EB-A4E3-BC9245C8E588}"/>
              </pc2:cmMkLst>
            </pc226:cmChg>
          </p:ext>
        </pc:extLst>
      </pc:sldChg>
      <pc:sldChg chg="addCm">
        <pc:chgData name="Eben Bhujel" userId="0f9db9ec-00ad-46b6-9b96-35db36e90aee" providerId="ADAL" clId="{E4AFCF19-376C-4FF7-8441-1E6BC45CD644}" dt="2023-01-10T08:21:20.784" v="4"/>
        <pc:sldMkLst>
          <pc:docMk/>
          <pc:sldMk cId="3465810816" sldId="39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E4AFCF19-376C-4FF7-8441-1E6BC45CD644}" dt="2023-01-10T08:21:20.784" v="4"/>
              <pc2:cmMkLst xmlns:pc2="http://schemas.microsoft.com/office/powerpoint/2019/9/main/command">
                <pc:docMk/>
                <pc:sldMk cId="3465810816" sldId="397"/>
                <pc2:cmMk id="{952556D1-AE86-4CEE-99BF-777D6769073D}"/>
              </pc2:cmMkLst>
            </pc226:cmChg>
          </p:ext>
        </pc:extLst>
      </pc:sldChg>
      <pc:sldChg chg="addCm">
        <pc:chgData name="Eben Bhujel" userId="0f9db9ec-00ad-46b6-9b96-35db36e90aee" providerId="ADAL" clId="{E4AFCF19-376C-4FF7-8441-1E6BC45CD644}" dt="2023-01-10T08:22:26.895" v="5"/>
        <pc:sldMkLst>
          <pc:docMk/>
          <pc:sldMk cId="3927468904" sldId="40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E4AFCF19-376C-4FF7-8441-1E6BC45CD644}" dt="2023-01-10T08:22:26.895" v="5"/>
              <pc2:cmMkLst xmlns:pc2="http://schemas.microsoft.com/office/powerpoint/2019/9/main/command">
                <pc:docMk/>
                <pc:sldMk cId="3927468904" sldId="403"/>
                <pc2:cmMk id="{0265A46C-CC90-4157-B3FF-0969B80B8509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3E7962D-2BC7-AC4D-8AF6-4D773DF6E7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FORB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16146D4-B27F-A14B-AE10-FB1CE0FC93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582EE-D4F7-2443-B5D1-79E9D43FA05A}" type="datetime1">
              <a:rPr lang="sv-SE" smtClean="0"/>
              <a:t>2023-03-25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ECB0F73-9802-0B47-AF9F-3EFFC8BBD1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3F1BAC2-54EA-D244-B158-D979F637FA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FBC57-9DA0-9E44-BFA6-90C691399B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90279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FORB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DBD2-2B10-4EF4-A6B5-C85AC3CD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0578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3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orejkag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mdmkaÿ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l%Svd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wjYH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nj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Tjqka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jgyd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.;a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kuq;a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mdmkaÿ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l%Svd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bv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ia:dkh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jqfka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lf;da,sl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m,a,sfhka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msysá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p;=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rY%hhs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fofokd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m%foaYfha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mQcl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*%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ekaisia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fj; .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w;r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ta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úYd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,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iyfhda.hla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foñka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l%shdldrlï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ixúOdkh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Tjqkag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Woõ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l&lt;d'</a:t>
            </a:r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 </a:t>
            </a:r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t;=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mjikafka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—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ifï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ykd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we;af;kau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wjYHhs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¨‍ .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ïudk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w;f¾ me;sf¾ú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n,dfmdfrd;a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fjkjd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'˜</a:t>
            </a:r>
            <a:r>
              <a:rPr lang="en-US" sz="1200" b="0" i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   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861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uqia,sï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orejka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uq,ska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tys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hdug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leu;s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fkdjqk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kuq;a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wjidkfha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§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Tjqka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ish,af,dau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ykd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kdhl;ajh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wkq.ukh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l&lt;d' —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fiñka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kuq;a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ksielju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W;aidy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lf&lt;a &lt;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uhska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ñY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%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lsÍughs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Tjqkaf.a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m&lt;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m%;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sl%shdj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jqfka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m%;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slafIam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lsÍuhs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kuq;a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mshjfrka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mshjr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Tjqka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 w¨;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ñY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%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lKavdhï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msysgqjd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.;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a;d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'˜</a:t>
            </a:r>
          </a:p>
          <a:p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ykd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ifï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orejkaf.a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lKavdhï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l%shdldrlï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keröug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meñfKk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f,i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fouõmshkag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wdrdOkd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l&lt;d'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orejka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tlaj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lghq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wdldrh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oel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uq,ska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Okd;aul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m%;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spdrhla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oelajQfha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uõjreka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úiska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 </a:t>
            </a:r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ifï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úÈhg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—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fjkia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hq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hs'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fjki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wdrïN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fjkafka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woyila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we;slr.kakd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úYajdih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;=&lt;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˜¦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ykd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thg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fufia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l&lt;d" —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fokakd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Ôjudk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WÞyrKhla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fjkia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wd.ïj,g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jqk;a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tlaj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jev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lrkjd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tlsfkldj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iïmq¾K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w;r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fokakg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 ;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sfhkafka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wruqKla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wmf.a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mrud¾:h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orejka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'˜ </a:t>
            </a:r>
            <a:r>
              <a:rPr lang="en-US" sz="1200" b="0" i="0">
                <a:solidFill>
                  <a:srgbClr val="000000"/>
                </a:solidFill>
                <a:effectLst/>
                <a:latin typeface="FMMalithi" panose="00000400000000000000" pitchFamily="2" charset="0"/>
                <a:cs typeface="Calibri"/>
              </a:rPr>
              <a:t>  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857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oji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wjidkfha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§"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¨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fokd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leu;s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Ôú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iQmh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fmdfydi;a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rij;a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fjkjdghsæ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ñksia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mjq,lg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w;r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uQ,sl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wjYH;d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whs;sjdislï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fmdÿhs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fokdf.au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whs;sjdislï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fjkqfjka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jev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jQ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jvd;a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id¾:l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fõú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</a:p>
          <a:p>
            <a:pPr algn="l" rtl="0" fontAlgn="base"/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wmf.a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B&lt;Õ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ieis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fofla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§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weoySfï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úYajdi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±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Ífï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ksoyi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W,a,x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&gt;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khùï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jeäÿr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bf.k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ekSug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wmf.a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m%cdj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;=&lt;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W,a,x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&gt;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khka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fmfkkafka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flfia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oehs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is;shï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.;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W;aidy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lrkjd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m%dfoaYSh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iudc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mßj¾;lhska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njg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m;aùfï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B&lt;Õ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mshjr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ekSug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oekqu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WmldÍ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jkq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we;ehs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wfmala‍Id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lrkjd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r>
              <a:rPr lang="en-US" sz="1200" b="0" i="0">
                <a:solidFill>
                  <a:srgbClr val="000000"/>
                </a:solidFill>
                <a:effectLst/>
                <a:latin typeface="+mn-lt"/>
              </a:rPr>
              <a:t> </a:t>
            </a:r>
            <a:r>
              <a:rPr lang="en-US" sz="1200" b="1" i="0">
                <a:solidFill>
                  <a:srgbClr val="000000"/>
                </a:solidFill>
                <a:effectLst/>
                <a:latin typeface="+mn-lt"/>
              </a:rPr>
              <a:t> </a:t>
            </a:r>
            <a:r>
              <a:rPr lang="en-US" sz="1200" b="0" i="0">
                <a:solidFill>
                  <a:srgbClr val="000000"/>
                </a:solidFill>
                <a:effectLst/>
                <a:latin typeface="+mn-lt"/>
              </a:rPr>
              <a:t> 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664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13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9587B-F422-284D-9F39-B60737688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F7EE07-0028-9742-B23B-FE37E6BBE572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CC5AD1CA-A69D-1F4B-8F50-CC77250D63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1929704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b-NO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ms&lt;s.ekSu</a:t>
            </a:r>
            <a:endParaRPr lang="en-US" sz="1200" b="0" i="0">
              <a:solidFill>
                <a:srgbClr val="000000"/>
              </a:solidFill>
              <a:effectLst/>
              <a:latin typeface="FMMalithi" panose="00000400000000000000" pitchFamily="2" charset="0"/>
            </a:endParaRPr>
          </a:p>
          <a:p>
            <a:pPr algn="l" rtl="0" fontAlgn="base"/>
            <a:endParaRPr lang="en-US" sz="1200" b="0" i="0">
              <a:solidFill>
                <a:srgbClr val="000000"/>
              </a:solidFill>
              <a:effectLst/>
              <a:latin typeface="+mn-lt"/>
            </a:endParaRPr>
          </a:p>
          <a:p>
            <a:pPr algn="l" rtl="0"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ish¨ fokdu fuu ieishg idorfhka ms&lt;sf.k my;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i|yka lreKq meyeos,s lr fokak(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 ieisfha f;audj jkafka zwmf.a úúO wkkH;dZ hkakhs'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wmf.a m%cdjkays úúO fldgia w;r mj;sk fjkialï ms&lt;sn|j muKla fkdj iudklï ms&lt;sn|j;a wjOdkh fhduq lsÍu fuu ieisfha wruqK fõ'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fndfyda idlÉPd iy woyia fnod .ekSï iys; fuu ieish b;du;a wka;¾ l%shdldÍ ieishls'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b="0" i="0">
                <a:solidFill>
                  <a:srgbClr val="000000"/>
                </a:solidFill>
                <a:effectLst/>
                <a:latin typeface="+mn-lt"/>
                <a:cs typeface="Calibri"/>
              </a:rPr>
              <a:t> 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9587B-F422-284D-9F39-B60737688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F7EE07-0028-9742-B23B-FE37E6BBE572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CC5AD1CA-A69D-1F4B-8F50-CC77250D63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8275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200" b="1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wmf.a</a:t>
            </a:r>
            <a:r>
              <a:rPr lang="en-GB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b="1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iudc</a:t>
            </a:r>
            <a:r>
              <a:rPr lang="en-GB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b="1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wkkH;d</a:t>
            </a:r>
            <a:r>
              <a:rPr lang="en-GB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b="1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wNHdih</a:t>
            </a:r>
            <a:endParaRPr lang="en-US" sz="1200" b="1" i="0">
              <a:solidFill>
                <a:srgbClr val="000000"/>
              </a:solidFill>
              <a:effectLst/>
              <a:latin typeface="FMMalithi" panose="00000400000000000000" pitchFamily="2" charset="0"/>
            </a:endParaRPr>
          </a:p>
          <a:p>
            <a:pPr algn="l" rtl="0" fontAlgn="base"/>
            <a:endParaRPr lang="en-US" sz="1200" b="1" i="0">
              <a:solidFill>
                <a:srgbClr val="000000"/>
              </a:solidFill>
              <a:effectLst/>
              <a:latin typeface="+mn-lt"/>
            </a:endParaRPr>
          </a:p>
          <a:p>
            <a:pPr algn="l" rtl="0" fontAlgn="base"/>
            <a:r>
              <a:rPr lang="en-US" sz="1200" b="0" i="1" err="1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fuu</a:t>
            </a:r>
            <a:r>
              <a:rPr lang="en-US" sz="1200" b="0" i="1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 </a:t>
            </a:r>
            <a:r>
              <a:rPr lang="en-US" sz="1200" b="0" i="1" err="1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ia,hsvh</a:t>
            </a:r>
            <a:r>
              <a:rPr lang="en-US" sz="1200" b="0" i="1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 </a:t>
            </a:r>
            <a:r>
              <a:rPr lang="en-US" sz="1200" b="0" i="1" err="1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u.ska</a:t>
            </a:r>
            <a:r>
              <a:rPr lang="en-US" sz="1200" b="0" i="1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 </a:t>
            </a:r>
            <a:r>
              <a:rPr lang="en-US" sz="1200" b="0" i="1" err="1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wNHdih</a:t>
            </a:r>
            <a:r>
              <a:rPr lang="en-US" sz="1200" b="0" i="1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 </a:t>
            </a:r>
            <a:r>
              <a:rPr lang="en-US" sz="1200" b="0" i="1" err="1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i|yd</a:t>
            </a:r>
            <a:r>
              <a:rPr lang="en-US" sz="1200" b="0" i="1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 </a:t>
            </a:r>
            <a:r>
              <a:rPr lang="en-US" sz="1200" b="0" i="1" err="1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jk</a:t>
            </a:r>
            <a:r>
              <a:rPr lang="en-US" sz="1200" b="0" i="1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 </a:t>
            </a:r>
            <a:r>
              <a:rPr lang="en-US" sz="1200" b="0" i="1" err="1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idlÉPd</a:t>
            </a:r>
            <a:r>
              <a:rPr lang="en-US" sz="1200" b="0" i="1" baseline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 </a:t>
            </a:r>
            <a:r>
              <a:rPr lang="en-US" sz="1200" b="0" i="1" baseline="0" err="1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m%Yak</a:t>
            </a:r>
            <a:r>
              <a:rPr lang="en-US" sz="1200" b="0" i="1" baseline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 </a:t>
            </a:r>
            <a:r>
              <a:rPr lang="en-US" sz="1200" b="0" i="1" baseline="0" err="1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fmkajhs</a:t>
            </a:r>
            <a:r>
              <a:rPr lang="en-US" sz="1200" b="0" i="1" baseline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'</a:t>
            </a:r>
            <a:endParaRPr lang="en-US" sz="1200" b="0" i="1">
              <a:solidFill>
                <a:srgbClr val="000000"/>
              </a:solidFill>
              <a:effectLst/>
              <a:latin typeface="FMMalithi" panose="00000400000000000000" pitchFamily="2" charset="0"/>
            </a:endParaRPr>
          </a:p>
          <a:p>
            <a:pPr algn="l" rtl="0" fontAlgn="base"/>
            <a:endParaRPr lang="en-US" sz="1200" b="0" i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20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nb-NO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wxl 4 isg 13 olajd jk </a:t>
            </a:r>
            <a:r>
              <a:rPr lang="es-AR" sz="1200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ia,hsv</a:t>
            </a:r>
            <a:r>
              <a:rPr lang="es-AR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s-AR" sz="1200" i="1" kern="1200" baseline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u.ska</a:t>
            </a:r>
            <a:r>
              <a:rPr lang="es-AR" sz="1200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3 </a:t>
            </a:r>
            <a:r>
              <a:rPr lang="es-AR" sz="1200" i="1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jeks</a:t>
            </a:r>
            <a:r>
              <a:rPr lang="es-AR" sz="1200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s-AR" sz="1200" i="1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ieish</a:t>
            </a:r>
            <a:r>
              <a:rPr lang="es-AR" sz="1200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s-AR" sz="1200" i="1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s-AR" sz="1200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s-AR" sz="1200" i="1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es-AR" sz="1200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s-AR" sz="1200" i="1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wjidk</a:t>
            </a:r>
            <a:r>
              <a:rPr lang="es-AR" sz="1200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s-AR" sz="1200" i="1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woyia</a:t>
            </a:r>
            <a:r>
              <a:rPr lang="es-AR" sz="1200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s-AR" sz="1200" i="1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oelaùï</a:t>
            </a:r>
            <a:r>
              <a:rPr lang="es-AR" sz="1200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s-AR" sz="1200" i="1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ksrEmKh</a:t>
            </a:r>
            <a:r>
              <a:rPr lang="es-AR" sz="1200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s-AR" sz="1200" i="1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s-AR" sz="1200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s-AR" sz="1200" i="1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</a:t>
            </a:r>
            <a:r>
              <a:rPr lang="es-AR" sz="1200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;'</a:t>
            </a:r>
            <a:endParaRPr lang="en-US" sz="1200" b="0" i="1">
              <a:solidFill>
                <a:srgbClr val="000000"/>
              </a:solidFill>
              <a:effectLst/>
              <a:latin typeface="FMMalithi" panose="00000400000000000000" pitchFamily="2" charset="0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>
              <a:solidFill>
                <a:srgbClr val="000000"/>
              </a:solidFill>
              <a:effectLst/>
              <a:latin typeface="+mn-lt"/>
            </a:endParaRPr>
          </a:p>
          <a:p>
            <a:pPr fontAlgn="base">
              <a:defRPr/>
            </a:pPr>
            <a:r>
              <a:rPr lang="es-AR" sz="1200" b="1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wjidk</a:t>
            </a:r>
            <a:r>
              <a:rPr lang="es-AR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s-AR" sz="1200" b="1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woyia</a:t>
            </a:r>
            <a:r>
              <a:rPr lang="es-AR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s-AR" sz="1200" b="1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oelaùï</a:t>
            </a:r>
            <a:r>
              <a:rPr lang="es-AR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( </a:t>
            </a:r>
            <a:r>
              <a:rPr lang="es-AR" sz="1200" b="1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wkkH;d</a:t>
            </a:r>
            <a:r>
              <a:rPr lang="es-AR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s-AR" sz="1200" b="1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s-AR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s-AR" sz="1200" b="1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taldlD;s</a:t>
            </a:r>
            <a:endParaRPr lang="en-US" sz="1200" b="1" i="0">
              <a:solidFill>
                <a:srgbClr val="000000"/>
              </a:solidFill>
              <a:effectLst/>
              <a:latin typeface="FMMalithi" panose="00000400000000000000" pitchFamily="2" charset="0"/>
              <a:cs typeface="Calibri"/>
            </a:endParaRPr>
          </a:p>
          <a:p>
            <a:pPr fontAlgn="base">
              <a:defRPr/>
            </a:pPr>
            <a:endParaRPr lang="en-US" sz="1200" b="0" i="0">
              <a:solidFill>
                <a:srgbClr val="000000"/>
              </a:solidFill>
              <a:effectLst/>
              <a:latin typeface="+mn-lt"/>
              <a:cs typeface="Calibri"/>
            </a:endParaRPr>
          </a:p>
          <a:p>
            <a:pPr fontAlgn="base">
              <a:defRPr/>
            </a:pP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ieisfha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§"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wmf.a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úúO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wkkH;d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wmj u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wfkla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whj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olsk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wdldrh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flfrys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tlsfkldg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i,lk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wdldrh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flfrys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n,mdkafka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fldfyduo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fõIKh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lrkjd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flfkl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=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gu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úúO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wkkH;d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.ek;a"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wkkH;d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fndfyda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w;r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fmdÿ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wdldrh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is;d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ne¨jd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yskaÿ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uqia,sï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wd.ulg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fkdjk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ldka;djka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fukau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wdndO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fn!oaO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l%sia;shdks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hqfoõjka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jeä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wOHdmkhla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fkdue;s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´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úYajdihla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ork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mqoa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.,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o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iudcfha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uqyqK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fokafka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wjdis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wNsfhda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j,ghs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fmdÿ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laIK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jdf.au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fjkialï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o ;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sfnkjd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r>
              <a:rPr lang="en-US" sz="1200" b="0" i="0">
                <a:solidFill>
                  <a:srgbClr val="000000"/>
                </a:solidFill>
                <a:effectLst/>
                <a:latin typeface="FMMalithi" panose="00000400000000000000" pitchFamily="2" charset="0"/>
                <a:cs typeface="Calibri"/>
              </a:rPr>
              <a:t>  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5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fndfyda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wd.ñl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wkkH;d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w;r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fn§ï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fhdod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kq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nkjd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tys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m%;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sM,hla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f,i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hqfoõ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uqia,sï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fn!oaO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hkd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§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m%cdjkag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mqoa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.,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hskaj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wkkH;djhla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mqoa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.,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f,i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wkkH;djh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wfhl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= u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iudk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is;=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ú,s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ye`.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f,i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olskjd'</a:t>
            </a:r>
          </a:p>
          <a:p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ñksiqka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tlsfkldj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taldlD;sj,g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wkqj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f,an,a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idudkH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fohla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fndfyda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ys;du;du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tfia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ke;skï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háis;ska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Wml,amkh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lrkafka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jhi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;%S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mqreI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iudcNdjh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mx;sh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cd;sl;ajh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foaYmd,k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oDIaáh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l=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ula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jqj;a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Tjqka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wd.fï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úYajdi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sfj;a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wkq.ukh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l&lt;;a"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;;a"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wd.ñl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úYajdi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wkkH;djhla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¨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mqoa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.,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uQ,sl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jYfhka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iudk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njhs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r>
              <a:rPr lang="en-US" sz="1200" b="0" i="0">
                <a:solidFill>
                  <a:srgbClr val="000000"/>
                </a:solidFill>
                <a:effectLst/>
                <a:latin typeface="+mn-lt"/>
                <a:cs typeface="Calibri"/>
              </a:rPr>
              <a:t>   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932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wfkla wh ms&lt;sn| wfkl=;a lreKq ish,a, Tjqkaf.a wd.u wkqj ;SrKh jkafka hehs Wml,amkh lrñka" wms Tjqkaj Tjqkaf.a wd.u úiska ks¾jpkh lrkafkah lshd oelSu idudkH fohla fj,d' hï lKavdhulg wh;a ljqreyß je/oaola lf&lt;d;a wmg ysf;kafka tA lKavdhfï wd.fuka tA jf.a jeros foaj,a lrkak Wmfoia fokjd we;s lsh,dhs'</a:t>
            </a:r>
            <a:endParaRPr lang="en-US" sz="1200" b="0" i="0">
              <a:solidFill>
                <a:srgbClr val="000000"/>
              </a:solidFill>
              <a:effectLst/>
              <a:latin typeface="FMMalithi" panose="00000400000000000000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997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úúO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m%cdjkag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mqoa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.,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w;f¾ wka;¾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iïnkaO;d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fkdue;s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zwfkldZ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zwmgZ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jvd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iïmQ¾Kfhkau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fjkia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hehs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tkï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zTjqkaZ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zwmgZ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jvd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fjkia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reÑl;ajhka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wjYH;d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idrO¾u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yeÕSï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hehs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Wml,amkh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o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myiq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hs'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ta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moku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u;"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Tjqkaf.ka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bf.k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ekSug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wjfndaOhla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m%{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djla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Tjqkag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ke;ehs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hkqfjka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Tjqka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ixialD;sl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iodpdrd;aul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jYfhka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my;a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hehs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is;kakg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bv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sfnkjd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endParaRPr lang="en-US" sz="1200" b="0" i="0">
              <a:solidFill>
                <a:srgbClr val="000000"/>
              </a:solidFill>
              <a:effectLst/>
              <a:latin typeface="FMMalithi" panose="00000400000000000000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363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ta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fjkqjg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iudcfha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lKavdhïj,g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mqoa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.,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úúOdldr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wkkH;d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Ôú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w;aoelSï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fndfyduhla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^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fndfyduhla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wmg;a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fmdÿ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jQ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&amp; </a:t>
            </a:r>
            <a:r>
              <a:rPr lang="en-GB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mßmQ¾K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mqoa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.,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f,i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olskafka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tlsfkldj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w¨;a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wdldrj,ska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w.h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iylïmkh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y÷kd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ekSug;a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iSud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udhsï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miqlr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f.dia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iïnkaO;d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f.dvk.d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ekSug;a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ud¾.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fidhd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ekSug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fjkjd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iuyr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wkkH;d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iudcfha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wjdis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f.k§ug;a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;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tajd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jrm%ido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§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ug;a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fjkjd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tfia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eî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jrm%ido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y÷kd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ekSu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wkHhssskag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wjdis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¨‍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jl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fldgila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wjia:d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y÷kd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ekSug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WmldÍ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fjkjd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wmf.a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úúO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wkkH;d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y÷kd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ekSu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wms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uqyqK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wjdis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fjkiafldg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ie,lSïj,g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tfrysj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ke.S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isàug;a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fjkiafldg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ie,lSïj,g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uqyqK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wfkla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isàug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yelshdjka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wjia:djka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oel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ekSug;a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WmldÍ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fjkjd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r>
              <a:rPr lang="en-US" sz="1200" b="0" i="0">
                <a:solidFill>
                  <a:srgbClr val="000000"/>
                </a:solidFill>
                <a:effectLst/>
                <a:latin typeface="+mn-lt"/>
                <a:cs typeface="Calibri"/>
              </a:rPr>
              <a:t>  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621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l%sia;shdks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reKfhl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=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ifï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uqia,sï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re‚hla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ykd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Ôj;a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fjkafka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Bðma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fõ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lajdkd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m%foaYfha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yscdid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ïudkfha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hs'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uqia,sï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l%sia;shdks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m%cdjka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w;r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ndOl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ì|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oeóug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Tjqka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tlaj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jev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lrkjd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 </a:t>
            </a:r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ykd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fufyu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lshkjd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—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fjkia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wd.ïj,g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whs;s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&lt;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Õska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jdä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ùug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Tjqka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tlaj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lghq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wlue;s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orejka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±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lald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'˜</a:t>
            </a:r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 </a:t>
            </a:r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ifï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fufyu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lshkjd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—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fj,d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iïnkaOfhka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lghq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Tjqka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olsk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wdldrh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fj,d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fjkia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W;aidy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lsÍu;a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myiq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nj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yeÕ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=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‍'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wjYH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jqfka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m%foaYfha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orejka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fjkila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Wod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îc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njg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m;alsÍughs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'˜</a:t>
            </a:r>
            <a:r>
              <a:rPr lang="en-US" sz="1200" b="0" i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  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67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7">
            <a:extLst>
              <a:ext uri="{FF2B5EF4-FFF2-40B4-BE49-F238E27FC236}">
                <a16:creationId xmlns:a16="http://schemas.microsoft.com/office/drawing/2014/main" id="{73D997B4-7CB7-4449-B08F-A2AA52A577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851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533649"/>
            <a:ext cx="10439400" cy="36433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Rubrik 7">
            <a:extLst>
              <a:ext uri="{FF2B5EF4-FFF2-40B4-BE49-F238E27FC236}">
                <a16:creationId xmlns:a16="http://schemas.microsoft.com/office/drawing/2014/main" id="{7732A492-4E6F-4760-81F2-6EAD9ED1F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268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7">
            <a:extLst>
              <a:ext uri="{FF2B5EF4-FFF2-40B4-BE49-F238E27FC236}">
                <a16:creationId xmlns:a16="http://schemas.microsoft.com/office/drawing/2014/main" id="{C3FF8938-9A51-4CC5-B08B-9CD8BBB19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6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7">
            <a:extLst>
              <a:ext uri="{FF2B5EF4-FFF2-40B4-BE49-F238E27FC236}">
                <a16:creationId xmlns:a16="http://schemas.microsoft.com/office/drawing/2014/main" id="{1AFC3591-5B8D-4874-8FD0-513045EBA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926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7">
            <a:extLst>
              <a:ext uri="{FF2B5EF4-FFF2-40B4-BE49-F238E27FC236}">
                <a16:creationId xmlns:a16="http://schemas.microsoft.com/office/drawing/2014/main" id="{4653A76F-83ED-4645-B2A1-C050B6F0E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174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7">
            <a:extLst>
              <a:ext uri="{FF2B5EF4-FFF2-40B4-BE49-F238E27FC236}">
                <a16:creationId xmlns:a16="http://schemas.microsoft.com/office/drawing/2014/main" id="{A1678B58-3F65-4667-82A6-7C84364E17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67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8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ADDC01-6637-5548-A18D-8F838F5E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3089A8A-AA66-1C47-A556-3A6615EE7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DEF45-34D6-2F45-8E79-7211CB0449CA}" type="datetime1">
              <a:rPr lang="sv-SE" smtClean="0"/>
              <a:t>2023-03-25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A163E1D-01FC-FF4C-BCC3-A201710F9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CDCBE5-A8F1-8145-AB6B-B21717148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213F-2F68-5447-BC1F-D1E7F73708F2}" type="datetime1">
              <a:rPr lang="sv-SE" smtClean="0"/>
              <a:t>2023-03-25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3089A8A-AA66-1C47-A556-3A6615EE7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DEF45-34D6-2F45-8E79-7211CB0449CA}" type="datetime1">
              <a:rPr lang="sv-SE" smtClean="0"/>
              <a:t>2023-03-25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CDCBE5-A8F1-8145-AB6B-B21717148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" y="0"/>
            <a:ext cx="12192000" cy="228600"/>
          </a:xfrm>
          <a:prstGeom prst="rect">
            <a:avLst/>
          </a:prstGeom>
        </p:spPr>
      </p:pic>
      <p:sp>
        <p:nvSpPr>
          <p:cNvPr id="9" name="Platshållare för rubrik 8">
            <a:extLst>
              <a:ext uri="{FF2B5EF4-FFF2-40B4-BE49-F238E27FC236}">
                <a16:creationId xmlns:a16="http://schemas.microsoft.com/office/drawing/2014/main" id="{E9D06704-0FCA-4645-8C80-98225ED7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2494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213F-2F68-5447-BC1F-D1E7F73708F2}" type="datetime1">
              <a:rPr lang="sv-SE" smtClean="0"/>
              <a:t>2023-03-25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9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9545827-3704-1B48-9FBF-4141E294D2C0}"/>
              </a:ext>
            </a:extLst>
          </p:cNvPr>
          <p:cNvSpPr/>
          <p:nvPr/>
        </p:nvSpPr>
        <p:spPr>
          <a:xfrm>
            <a:off x="1145666" y="1320730"/>
            <a:ext cx="1033857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sv-SE" sz="4400" b="1"/>
          </a:p>
          <a:p>
            <a:pPr lvl="0"/>
            <a:endParaRPr lang="sv-SE" sz="3600" b="1">
              <a:latin typeface="Calibri" panose="020F0502020204030204" pitchFamily="34" charset="0"/>
            </a:endParaRPr>
          </a:p>
          <a:p>
            <a:endParaRPr lang="en-GB" sz="360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87A7347-887F-41E0-A099-BB83A35157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28" y="5282109"/>
            <a:ext cx="1973944" cy="130773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08E570A-7427-4C4A-9DD1-6CD9762269B5}"/>
              </a:ext>
            </a:extLst>
          </p:cNvPr>
          <p:cNvSpPr txBox="1"/>
          <p:nvPr/>
        </p:nvSpPr>
        <p:spPr>
          <a:xfrm>
            <a:off x="0" y="1169180"/>
            <a:ext cx="12192000" cy="120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sz="5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m%dfoaYSh </a:t>
            </a:r>
            <a:r>
              <a:rPr lang="da-DK" sz="5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iudc mßj¾;l </a:t>
            </a:r>
            <a:r>
              <a:rPr lang="da-DK" sz="5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mdGud,dj</a:t>
            </a:r>
            <a:endParaRPr lang="sv-SE" sz="5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F7B0F51-5718-4164-A354-8ACDCE87D5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76" y="3192435"/>
            <a:ext cx="58928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7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9142CA49-FC5A-4567-8973-B24B7FA5A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486879"/>
            <a:ext cx="9144000" cy="6096000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E838CA2B-5D84-4BF0-B843-F30BFD2DB2F0}"/>
              </a:ext>
            </a:extLst>
          </p:cNvPr>
          <p:cNvSpPr/>
          <p:nvPr/>
        </p:nvSpPr>
        <p:spPr>
          <a:xfrm rot="16200000">
            <a:off x="9529143" y="5320294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FMMalithi" panose="00000400000000000000" pitchFamily="2" charset="0"/>
              </a:rPr>
              <a:t>PdhdrEmh(</a:t>
            </a:r>
            <a:r>
              <a:rPr lang="en-GB" sz="80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GB" sz="8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Taadudiya</a:t>
            </a:r>
            <a:endParaRPr lang="en-GB" sz="8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5DF8FE5-108B-4B6E-80E4-1C76A46D2B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84" y="5576693"/>
            <a:ext cx="1815090" cy="7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75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9545827-3704-1B48-9FBF-4141E294D2C0}"/>
              </a:ext>
            </a:extLst>
          </p:cNvPr>
          <p:cNvSpPr/>
          <p:nvPr/>
        </p:nvSpPr>
        <p:spPr>
          <a:xfrm>
            <a:off x="1145665" y="1320730"/>
            <a:ext cx="1071036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4400" b="1"/>
              <a:t> </a:t>
            </a:r>
          </a:p>
          <a:p>
            <a:pPr lvl="0"/>
            <a:endParaRPr lang="sv-SE" sz="3600" b="1">
              <a:latin typeface="Calibri" panose="020F0502020204030204" pitchFamily="34" charset="0"/>
            </a:endParaRPr>
          </a:p>
          <a:p>
            <a:endParaRPr lang="en-GB" sz="3600">
              <a:latin typeface="Calibri" panose="020F0502020204030204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9D03899-DB01-443A-BDC6-AE8A2A321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486879"/>
            <a:ext cx="9144000" cy="6096000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13102018-6949-4230-A89D-D45D8AB7786B}"/>
              </a:ext>
            </a:extLst>
          </p:cNvPr>
          <p:cNvSpPr/>
          <p:nvPr/>
        </p:nvSpPr>
        <p:spPr>
          <a:xfrm rot="16200000">
            <a:off x="9529143" y="5320294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FMMalithi" panose="00000400000000000000" pitchFamily="2" charset="0"/>
              </a:rPr>
              <a:t>PdhdrEmh(</a:t>
            </a:r>
            <a:r>
              <a:rPr lang="en-GB" sz="80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GB" sz="8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Taadudiya</a:t>
            </a:r>
            <a:endParaRPr lang="en-GB" sz="8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43F6D7-4929-4268-BC37-18E808B0D1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84" y="5576693"/>
            <a:ext cx="1815090" cy="7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75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283A92B-5A92-4CC1-88CE-68E36EBE5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92" y="1692550"/>
            <a:ext cx="4011216" cy="404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91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0A5AB5AF-D854-964E-9AA8-C4DC6E502D29}"/>
              </a:ext>
            </a:extLst>
          </p:cNvPr>
          <p:cNvSpPr txBox="1"/>
          <p:nvPr/>
        </p:nvSpPr>
        <p:spPr>
          <a:xfrm>
            <a:off x="290" y="1389154"/>
            <a:ext cx="12192000" cy="24345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nb-NO" sz="4400" b="1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b;d fyd|hs" idorfhka kej; ms&lt;s.kakjdæ </a:t>
            </a:r>
          </a:p>
          <a:p>
            <a:pPr algn="ctr">
              <a:lnSpc>
                <a:spcPct val="107000"/>
              </a:lnSpc>
            </a:pPr>
            <a:endParaRPr lang="da-DK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nb-NO" sz="36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ó&lt;Õ ieish( </a:t>
            </a:r>
            <a:endParaRPr lang="da-DK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nb-NO" sz="3600" spc="-5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wd.u weoySfï fyda úYajdi oeÍfï ksoyi W,a,x&gt;khùï</a:t>
            </a:r>
            <a:endParaRPr lang="da-DK" sz="3600" spc="-5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8962B78-1AEA-4759-82BE-A15B12800C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313" y="4367867"/>
            <a:ext cx="1839374" cy="184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68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A16DFDE-D279-FE48-95DE-2ACFB2555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86552A5-80D1-5E49-BF59-CA8F281A9CAA}"/>
              </a:ext>
            </a:extLst>
          </p:cNvPr>
          <p:cNvSpPr txBox="1"/>
          <p:nvPr/>
        </p:nvSpPr>
        <p:spPr>
          <a:xfrm>
            <a:off x="-1" y="800556"/>
            <a:ext cx="12180251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30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3 jeks ieish </a:t>
            </a:r>
          </a:p>
          <a:p>
            <a:pPr algn="ctr">
              <a:lnSpc>
                <a:spcPct val="150000"/>
              </a:lnSpc>
            </a:pPr>
            <a:endParaRPr lang="sv-SE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nb-NO" sz="50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wmf.a úúO wkkH;d </a:t>
            </a:r>
            <a:endParaRPr lang="sv-SE" sz="5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ECC865E-AC52-4BBE-87E1-DAF159FA3D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0920" y="3816766"/>
            <a:ext cx="1789989" cy="179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08A1A977-5982-4EFF-B2B3-4A35BC5B6621}"/>
              </a:ext>
            </a:extLst>
          </p:cNvPr>
          <p:cNvSpPr/>
          <p:nvPr/>
        </p:nvSpPr>
        <p:spPr>
          <a:xfrm>
            <a:off x="1145666" y="534218"/>
            <a:ext cx="9581327" cy="52879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sz="4400" b="1" dirty="0"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4400" b="1" dirty="0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idlÉPd m%Yak(</a:t>
            </a:r>
            <a:endParaRPr lang="da-DK" sz="4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sz="3000" dirty="0">
              <a:latin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>
                <a:latin typeface="FMMalithi" panose="00000400000000000000" pitchFamily="2" charset="0"/>
                <a:ea typeface="Times New Roman" panose="02020603050405020304" pitchFamily="18" charset="0"/>
              </a:rPr>
              <a:t>Tn </a:t>
            </a:r>
            <a:r>
              <a:rPr lang="en-GB" sz="2800" dirty="0" err="1">
                <a:latin typeface="FMMalithi" panose="00000400000000000000" pitchFamily="2" charset="0"/>
                <a:ea typeface="Times New Roman" panose="02020603050405020304" pitchFamily="18" charset="0"/>
              </a:rPr>
              <a:t>Tnj</a:t>
            </a:r>
            <a:r>
              <a:rPr lang="en-GB" sz="2800" dirty="0">
                <a:latin typeface="FMMalithi" panose="00000400000000000000" pitchFamily="2" charset="0"/>
                <a:ea typeface="Times New Roman" panose="02020603050405020304" pitchFamily="18" charset="0"/>
              </a:rPr>
              <a:t> y</a:t>
            </a:r>
            <a:r>
              <a:rPr lang="nb-NO" sz="3000" dirty="0">
                <a:latin typeface="FMMalithi" panose="00000400000000000000" pitchFamily="2" charset="0"/>
              </a:rPr>
              <a:t>÷</a:t>
            </a:r>
            <a:r>
              <a:rPr lang="en-GB" sz="2800" dirty="0" err="1">
                <a:latin typeface="FMMalithi" panose="00000400000000000000" pitchFamily="2" charset="0"/>
                <a:ea typeface="Times New Roman" panose="02020603050405020304" pitchFamily="18" charset="0"/>
              </a:rPr>
              <a:t>kd</a:t>
            </a:r>
            <a:r>
              <a:rPr lang="en-GB" sz="2800" dirty="0">
                <a:latin typeface="FMMalithi" panose="00000400000000000000" pitchFamily="2" charset="0"/>
                <a:ea typeface="Times New Roman" panose="02020603050405020304" pitchFamily="18" charset="0"/>
              </a:rPr>
              <a:t> .</a:t>
            </a:r>
            <a:r>
              <a:rPr lang="en-GB" sz="2800" dirty="0" err="1">
                <a:latin typeface="FMMalithi" panose="00000400000000000000" pitchFamily="2" charset="0"/>
                <a:ea typeface="Times New Roman" panose="02020603050405020304" pitchFamily="18" charset="0"/>
              </a:rPr>
              <a:t>kakd</a:t>
            </a:r>
            <a:r>
              <a:rPr lang="en-GB" sz="2800" dirty="0">
                <a:latin typeface="FMMalithi" panose="000004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Times New Roman" panose="02020603050405020304" pitchFamily="18" charset="0"/>
              </a:rPr>
              <a:t>wdldrh</a:t>
            </a:r>
            <a:r>
              <a:rPr lang="en-GB" sz="2800" dirty="0">
                <a:latin typeface="FMMalithi" panose="000004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Times New Roman" panose="02020603050405020304" pitchFamily="18" charset="0"/>
              </a:rPr>
              <a:t>flfrys</a:t>
            </a:r>
            <a:r>
              <a:rPr lang="en-GB" sz="2800" dirty="0">
                <a:latin typeface="FMMalithi" panose="000004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Times New Roman" panose="02020603050405020304" pitchFamily="18" charset="0"/>
              </a:rPr>
              <a:t>m%n</a:t>
            </a:r>
            <a:r>
              <a:rPr lang="en-GB" sz="2800" dirty="0">
                <a:latin typeface="FMMalithi" panose="00000400000000000000" pitchFamily="2" charset="0"/>
                <a:ea typeface="Times New Roman" panose="02020603050405020304" pitchFamily="18" charset="0"/>
              </a:rPr>
              <a:t>,;u </a:t>
            </a:r>
            <a:r>
              <a:rPr lang="en-GB" sz="2800" dirty="0" err="1">
                <a:latin typeface="FMMalithi" panose="00000400000000000000" pitchFamily="2" charset="0"/>
                <a:ea typeface="Times New Roman" panose="02020603050405020304" pitchFamily="18" charset="0"/>
              </a:rPr>
              <a:t>n,mEula</a:t>
            </a:r>
            <a:r>
              <a:rPr lang="en-GB" sz="2800" dirty="0">
                <a:latin typeface="FMMalithi" panose="000004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Times New Roman" panose="02020603050405020304" pitchFamily="18" charset="0"/>
              </a:rPr>
              <a:t>we;s</a:t>
            </a:r>
            <a:r>
              <a:rPr lang="en-GB" sz="2800" dirty="0">
                <a:latin typeface="FMMalithi" panose="000004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Times New Roman" panose="02020603050405020304" pitchFamily="18" charset="0"/>
              </a:rPr>
              <a:t>lrkafka</a:t>
            </a:r>
            <a:r>
              <a:rPr lang="en-GB" sz="2800" dirty="0">
                <a:latin typeface="FMMalithi" panose="000004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Times New Roman" panose="02020603050405020304" pitchFamily="18" charset="0"/>
              </a:rPr>
              <a:t>Tfí</a:t>
            </a:r>
            <a:r>
              <a:rPr lang="en-GB" sz="2800" dirty="0">
                <a:latin typeface="FMMalithi" panose="000004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Times New Roman" panose="02020603050405020304" pitchFamily="18" charset="0"/>
              </a:rPr>
              <a:t>wkkH;djfha</a:t>
            </a:r>
            <a:r>
              <a:rPr lang="en-GB" sz="2800" dirty="0">
                <a:latin typeface="FMMalithi" panose="00000400000000000000" pitchFamily="2" charset="0"/>
                <a:ea typeface="Times New Roman" panose="02020603050405020304" pitchFamily="18" charset="0"/>
              </a:rPr>
              <a:t> l=</a:t>
            </a:r>
            <a:r>
              <a:rPr lang="en-GB" sz="2800" dirty="0" err="1">
                <a:latin typeface="FMMalithi" panose="00000400000000000000" pitchFamily="2" charset="0"/>
                <a:ea typeface="Times New Roman" panose="02020603050405020304" pitchFamily="18" charset="0"/>
              </a:rPr>
              <a:t>uk</a:t>
            </a:r>
            <a:r>
              <a:rPr lang="en-GB" sz="2800" dirty="0">
                <a:latin typeface="FMMalithi" panose="000004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Times New Roman" panose="02020603050405020304" pitchFamily="18" charset="0"/>
              </a:rPr>
              <a:t>wx.o</a:t>
            </a:r>
            <a:r>
              <a:rPr lang="en-GB" sz="2800" dirty="0">
                <a:latin typeface="FMMalithi" panose="00000400000000000000" pitchFamily="2" charset="0"/>
                <a:ea typeface="Times New Roman" panose="02020603050405020304" pitchFamily="18" charset="0"/>
              </a:rPr>
              <a:t>@</a:t>
            </a:r>
            <a:endParaRPr lang="da-DK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 err="1">
                <a:latin typeface="FMMalithi" panose="00000400000000000000" pitchFamily="2" charset="0"/>
                <a:ea typeface="Times New Roman" panose="02020603050405020304" pitchFamily="18" charset="0"/>
              </a:rPr>
              <a:t>wka</a:t>
            </a:r>
            <a:r>
              <a:rPr lang="en-GB" sz="2800" dirty="0">
                <a:latin typeface="FMMalithi" panose="000004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Times New Roman" panose="02020603050405020304" pitchFamily="18" charset="0"/>
              </a:rPr>
              <a:t>wh</a:t>
            </a:r>
            <a:r>
              <a:rPr lang="en-GB" sz="2800" dirty="0">
                <a:latin typeface="FMMalithi" panose="000004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Times New Roman" panose="02020603050405020304" pitchFamily="18" charset="0"/>
              </a:rPr>
              <a:t>Tnj</a:t>
            </a:r>
            <a:r>
              <a:rPr lang="en-GB" sz="2800" dirty="0">
                <a:latin typeface="FMMalithi" panose="000004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Times New Roman" panose="02020603050405020304" pitchFamily="18" charset="0"/>
              </a:rPr>
              <a:t>olsk</a:t>
            </a:r>
            <a:r>
              <a:rPr lang="en-GB" sz="2800" dirty="0">
                <a:latin typeface="FMMalithi" panose="000004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Times New Roman" panose="02020603050405020304" pitchFamily="18" charset="0"/>
              </a:rPr>
              <a:t>wdldrh</a:t>
            </a:r>
            <a:r>
              <a:rPr lang="en-GB" sz="2800" dirty="0">
                <a:latin typeface="FMMalithi" panose="000004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Times New Roman" panose="02020603050405020304" pitchFamily="18" charset="0"/>
              </a:rPr>
              <a:t>flfrys</a:t>
            </a:r>
            <a:r>
              <a:rPr lang="en-GB" sz="2800" dirty="0">
                <a:latin typeface="FMMalithi" panose="000004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Times New Roman" panose="02020603050405020304" pitchFamily="18" charset="0"/>
              </a:rPr>
              <a:t>jvd;au</a:t>
            </a:r>
            <a:r>
              <a:rPr lang="en-GB" sz="2800" dirty="0">
                <a:latin typeface="FMMalithi" panose="000004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Times New Roman" panose="02020603050405020304" pitchFamily="18" charset="0"/>
              </a:rPr>
              <a:t>n,mdkafka</a:t>
            </a:r>
            <a:r>
              <a:rPr lang="en-GB" sz="2800" dirty="0">
                <a:latin typeface="FMMalithi" panose="000004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Times New Roman" panose="02020603050405020304" pitchFamily="18" charset="0"/>
              </a:rPr>
              <a:t>Tfí</a:t>
            </a:r>
            <a:r>
              <a:rPr lang="en-GB" sz="2800" dirty="0">
                <a:latin typeface="FMMalithi" panose="000004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Times New Roman" panose="02020603050405020304" pitchFamily="18" charset="0"/>
              </a:rPr>
              <a:t>wkkH;djfha</a:t>
            </a:r>
            <a:r>
              <a:rPr lang="en-GB" sz="2800" dirty="0">
                <a:latin typeface="FMMalithi" panose="00000400000000000000" pitchFamily="2" charset="0"/>
                <a:ea typeface="Times New Roman" panose="02020603050405020304" pitchFamily="18" charset="0"/>
              </a:rPr>
              <a:t> l=</a:t>
            </a:r>
            <a:r>
              <a:rPr lang="en-GB" sz="2800" dirty="0" err="1">
                <a:latin typeface="FMMalithi" panose="00000400000000000000" pitchFamily="2" charset="0"/>
                <a:ea typeface="Times New Roman" panose="02020603050405020304" pitchFamily="18" charset="0"/>
              </a:rPr>
              <a:t>uk</a:t>
            </a:r>
            <a:r>
              <a:rPr lang="en-GB" sz="2800" dirty="0">
                <a:latin typeface="FMMalithi" panose="000004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Times New Roman" panose="02020603050405020304" pitchFamily="18" charset="0"/>
              </a:rPr>
              <a:t>wx.o</a:t>
            </a:r>
            <a:r>
              <a:rPr lang="en-GB" sz="2800" dirty="0">
                <a:latin typeface="FMMalithi" panose="00000400000000000000" pitchFamily="2" charset="0"/>
                <a:ea typeface="Times New Roman" panose="02020603050405020304" pitchFamily="18" charset="0"/>
              </a:rPr>
              <a:t>@</a:t>
            </a:r>
            <a:endParaRPr lang="da-DK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Tn </a:t>
            </a:r>
            <a:r>
              <a:rPr lang="en-GB" sz="2800" dirty="0" err="1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fndfyda</a:t>
            </a:r>
            <a:r>
              <a:rPr lang="en-GB" sz="2800" dirty="0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úg</a:t>
            </a:r>
            <a:r>
              <a:rPr lang="en-GB" sz="2800" dirty="0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wjdis</a:t>
            </a:r>
            <a:r>
              <a:rPr lang="en-GB" sz="2800" dirty="0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iy</a:t>
            </a:r>
            <a:r>
              <a:rPr lang="en-GB" sz="2800" dirty="0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.; ;;</a:t>
            </a:r>
            <a:r>
              <a:rPr lang="en-GB" sz="2800" dirty="0" err="1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ajhkag</a:t>
            </a:r>
            <a:r>
              <a:rPr lang="en-GB" sz="2800" dirty="0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fyda</a:t>
            </a:r>
            <a:r>
              <a:rPr lang="en-GB" sz="2800" dirty="0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mSvdjkag</a:t>
            </a:r>
            <a:r>
              <a:rPr lang="en-GB" sz="2800" dirty="0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uqyqK</a:t>
            </a:r>
            <a:r>
              <a:rPr lang="en-GB" sz="2800" dirty="0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fokafka</a:t>
            </a:r>
            <a:r>
              <a:rPr lang="en-GB" sz="2800" dirty="0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hehs</a:t>
            </a:r>
            <a:r>
              <a:rPr lang="en-GB" sz="2800" dirty="0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Tng</a:t>
            </a:r>
            <a:r>
              <a:rPr lang="en-GB" sz="2800" dirty="0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ye`.S</a:t>
            </a:r>
            <a:r>
              <a:rPr lang="en-GB" sz="2800" dirty="0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hkafka</a:t>
            </a:r>
            <a:r>
              <a:rPr lang="en-GB" sz="2800" dirty="0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Tfí</a:t>
            </a:r>
            <a:r>
              <a:rPr lang="en-GB" sz="2800" dirty="0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wkkH;djfha</a:t>
            </a:r>
            <a:r>
              <a:rPr lang="en-GB" sz="2800" dirty="0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l=</a:t>
            </a:r>
            <a:r>
              <a:rPr lang="en-GB" sz="2800" dirty="0" err="1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uk</a:t>
            </a:r>
            <a:r>
              <a:rPr lang="en-GB" sz="2800" dirty="0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wx.h</a:t>
            </a:r>
            <a:r>
              <a:rPr lang="en-GB" sz="2800" dirty="0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ksido</a:t>
            </a:r>
            <a:r>
              <a:rPr lang="en-GB" sz="2800" dirty="0">
                <a:latin typeface="FMMalithi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@</a:t>
            </a:r>
            <a:endParaRPr lang="da-DK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8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9545827-3704-1B48-9FBF-4141E294D2C0}"/>
              </a:ext>
            </a:extLst>
          </p:cNvPr>
          <p:cNvSpPr/>
          <p:nvPr/>
        </p:nvSpPr>
        <p:spPr>
          <a:xfrm>
            <a:off x="1145665" y="1320730"/>
            <a:ext cx="107103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400" b="1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wmf.a úúO wkkH;d</a:t>
            </a:r>
            <a:endParaRPr lang="en-GB" sz="3600" b="1">
              <a:latin typeface="Calibri" panose="020F0502020204030204" pitchFamily="34" charset="0"/>
            </a:endParaRPr>
          </a:p>
        </p:txBody>
      </p:sp>
      <p:pic>
        <p:nvPicPr>
          <p:cNvPr id="4" name="Bildobjekt 3" descr="En bild som visar text, clipart, vektorgrafik&#10;&#10;Automatiskt genererad beskrivning">
            <a:extLst>
              <a:ext uri="{FF2B5EF4-FFF2-40B4-BE49-F238E27FC236}">
                <a16:creationId xmlns:a16="http://schemas.microsoft.com/office/drawing/2014/main" id="{AC5B91CB-DA23-4C47-AD39-402CB0993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983" y="2406306"/>
            <a:ext cx="7714034" cy="343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0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9545827-3704-1B48-9FBF-4141E294D2C0}"/>
              </a:ext>
            </a:extLst>
          </p:cNvPr>
          <p:cNvSpPr/>
          <p:nvPr/>
        </p:nvSpPr>
        <p:spPr>
          <a:xfrm>
            <a:off x="1145666" y="1320730"/>
            <a:ext cx="103385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4400" b="1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zTjqka ish,a,kau tl yd iudkhsZ</a:t>
            </a:r>
            <a:endParaRPr lang="sv-SE" sz="3600" b="1" dirty="0">
              <a:latin typeface="Calibri" panose="020F050202020403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E47C7D1-450F-4E6A-B108-9ED8D8D020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850" y="2326464"/>
            <a:ext cx="4609579" cy="409192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1471AD4-D5DD-4C96-9FC8-5B2C5575C4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93" y="3013341"/>
            <a:ext cx="2315167" cy="181556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99436D3A-21DE-444F-8C93-FC661BB58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77" y="2520261"/>
            <a:ext cx="4095131" cy="31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9545827-3704-1B48-9FBF-4141E294D2C0}"/>
              </a:ext>
            </a:extLst>
          </p:cNvPr>
          <p:cNvSpPr/>
          <p:nvPr/>
        </p:nvSpPr>
        <p:spPr>
          <a:xfrm>
            <a:off x="1145665" y="1320730"/>
            <a:ext cx="107103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400" b="1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zTjqka Tjqkaf.a wd.uhsZ</a:t>
            </a:r>
            <a:endParaRPr lang="en-GB" sz="3600" b="1">
              <a:latin typeface="Calibri" panose="020F050202020403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FB1A9A2-C802-4B5D-A1ED-15B8B5168D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850" y="2326464"/>
            <a:ext cx="4609579" cy="409192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B77241C-6043-4B36-A874-7032F6C058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514" y="3551001"/>
            <a:ext cx="2592443" cy="90285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A82C02A-E224-46A3-8683-279BF013F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77" y="2520261"/>
            <a:ext cx="4095131" cy="31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07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9545827-3704-1B48-9FBF-4141E294D2C0}"/>
              </a:ext>
            </a:extLst>
          </p:cNvPr>
          <p:cNvSpPr/>
          <p:nvPr/>
        </p:nvSpPr>
        <p:spPr>
          <a:xfrm>
            <a:off x="1145666" y="1320730"/>
            <a:ext cx="103385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4400" b="1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zTjqka iïmQ¾Kfhka u wmg jvd fjkiaZ </a:t>
            </a:r>
            <a:endParaRPr lang="sv-SE" sz="3600" b="1">
              <a:latin typeface="Calibri" panose="020F050202020403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A575518-0846-4C42-94FC-751D3E3954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5703">
            <a:off x="5228897" y="2378088"/>
            <a:ext cx="1672272" cy="338042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30D8B36-3DF8-4160-BA5D-B9477B8D6B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92" y="2439399"/>
            <a:ext cx="4095131" cy="321141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5F994B12-743C-465F-819B-CA721344D8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77" y="2520261"/>
            <a:ext cx="4095131" cy="31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28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9545827-3704-1B48-9FBF-4141E294D2C0}"/>
              </a:ext>
            </a:extLst>
          </p:cNvPr>
          <p:cNvSpPr/>
          <p:nvPr/>
        </p:nvSpPr>
        <p:spPr>
          <a:xfrm>
            <a:off x="1145666" y="1320730"/>
            <a:ext cx="103385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4400"/>
              <a:t> </a:t>
            </a:r>
            <a:endParaRPr lang="sv-SE" sz="4400" b="1">
              <a:latin typeface="Calibri" panose="020F0502020204030204" pitchFamily="34" charset="0"/>
            </a:endParaRPr>
          </a:p>
          <a:p>
            <a:pPr lvl="0"/>
            <a:endParaRPr lang="sv-SE" sz="3600" b="1">
              <a:latin typeface="Calibri" panose="020F0502020204030204" pitchFamily="34" charset="0"/>
            </a:endParaRPr>
          </a:p>
        </p:txBody>
      </p:sp>
      <p:pic>
        <p:nvPicPr>
          <p:cNvPr id="4" name="Bildobjekt 3" descr="En bild som visar text, clipart, vektorgrafik&#10;&#10;Automatiskt genererad beskrivning">
            <a:extLst>
              <a:ext uri="{FF2B5EF4-FFF2-40B4-BE49-F238E27FC236}">
                <a16:creationId xmlns:a16="http://schemas.microsoft.com/office/drawing/2014/main" id="{8E1D9C25-5417-4A66-A423-F215CCD94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34" y="2287484"/>
            <a:ext cx="7714034" cy="343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1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2286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5D71241-43AC-49FA-A8C2-05048A686B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486879"/>
            <a:ext cx="9144000" cy="60960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6A55656C-7581-4AE3-93C7-3F0E0B739BF1}"/>
              </a:ext>
            </a:extLst>
          </p:cNvPr>
          <p:cNvSpPr/>
          <p:nvPr/>
        </p:nvSpPr>
        <p:spPr>
          <a:xfrm rot="16200000">
            <a:off x="9529143" y="5320294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FMMalithi" panose="00000400000000000000" pitchFamily="2" charset="0"/>
              </a:rPr>
              <a:t>PdhdrEmh(</a:t>
            </a:r>
            <a:r>
              <a:rPr lang="en-GB" sz="80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GB" sz="80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Taadudiya</a:t>
            </a:r>
            <a:endParaRPr lang="en-GB" sz="8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2316151-050C-4DBF-B9D7-C70ADDE0B6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84" y="5576693"/>
            <a:ext cx="1815090" cy="7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7866"/>
      </p:ext>
    </p:extLst>
  </p:cSld>
  <p:clrMapOvr>
    <a:masterClrMapping/>
  </p:clrMapOvr>
</p:sld>
</file>

<file path=ppt/theme/theme1.xml><?xml version="1.0" encoding="utf-8"?>
<a:theme xmlns:a="http://schemas.openxmlformats.org/drawingml/2006/main" name="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F12A07-665B-6C40-AFBC-94E114E8A026}" vid="{CF6A612E-5E3C-2A4C-B422-6818C11A4000}"/>
    </a:ext>
  </a:extLst>
</a:theme>
</file>

<file path=ppt/theme/theme2.xml><?xml version="1.0" encoding="utf-8"?>
<a:theme xmlns:a="http://schemas.openxmlformats.org/drawingml/2006/main" name="1_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F12A07-665B-6C40-AFBC-94E114E8A026}" vid="{2829F457-FBB8-844A-A83C-9311D04D76D9}"/>
    </a:ext>
  </a:extLst>
</a:theme>
</file>

<file path=ppt/theme/theme3.xml><?xml version="1.0" encoding="utf-8"?>
<a:theme xmlns:a="http://schemas.openxmlformats.org/drawingml/2006/main" name="4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F12A07-665B-6C40-AFBC-94E114E8A026}" vid="{F9360301-8BE4-8E49-BC10-CB4D5B547356}"/>
    </a:ext>
  </a:extLst>
</a:theme>
</file>

<file path=ppt/theme/theme4.xml><?xml version="1.0" encoding="utf-8"?>
<a:theme xmlns:a="http://schemas.openxmlformats.org/drawingml/2006/main" name="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F12A07-665B-6C40-AFBC-94E114E8A026}" vid="{480563E2-7F1A-4041-A924-B291397C1CB3}"/>
    </a:ext>
  </a:extLst>
</a:theme>
</file>

<file path=ppt/theme/theme5.xml><?xml version="1.0" encoding="utf-8"?>
<a:theme xmlns:a="http://schemas.openxmlformats.org/drawingml/2006/main" name="3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F12A07-665B-6C40-AFBC-94E114E8A026}" vid="{55C9B529-A60A-694D-951E-78F535E5E14D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C33C4E20AE3458EFB343053EF1C08" ma:contentTypeVersion="19" ma:contentTypeDescription="Create a new document." ma:contentTypeScope="" ma:versionID="9757c65b3e8fd4ebd2d3b1808249c369">
  <xsd:schema xmlns:xsd="http://www.w3.org/2001/XMLSchema" xmlns:xs="http://www.w3.org/2001/XMLSchema" xmlns:p="http://schemas.microsoft.com/office/2006/metadata/properties" xmlns:ns2="27879760-8d42-4139-817b-a85748325e78" xmlns:ns3="007ce96f-f6e4-41e9-bbc1-3453ece26c5d" targetNamespace="http://schemas.microsoft.com/office/2006/metadata/properties" ma:root="true" ma:fieldsID="81ad3a5b2062ecc3772d2618ea9ebe9b" ns2:_="" ns3:_="">
    <xsd:import namespace="27879760-8d42-4139-817b-a85748325e78"/>
    <xsd:import namespace="007ce96f-f6e4-41e9-bbc1-3453ece26c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x00c5_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79760-8d42-4139-817b-a85748325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x00c5_r" ma:index="21" nillable="true" ma:displayName="År" ma:default="2021" ma:format="Dropdown" ma:internalName="_x00c5_r">
      <xsd:simpleType>
        <xsd:restriction base="dms:Choice"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f661701-15ef-4a7c-a7ea-c9e41a1af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7ce96f-f6e4-41e9-bbc1-3453ece26c5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99a0077-f199-407e-a3fd-16edb1593583}" ma:internalName="TaxCatchAll" ma:showField="CatchAllData" ma:web="007ce96f-f6e4-41e9-bbc1-3453ece26c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c5_r xmlns="27879760-8d42-4139-817b-a85748325e78">2021</_x00c5_r>
    <lcf76f155ced4ddcb4097134ff3c332f xmlns="27879760-8d42-4139-817b-a85748325e78">
      <Terms xmlns="http://schemas.microsoft.com/office/infopath/2007/PartnerControls"/>
    </lcf76f155ced4ddcb4097134ff3c332f>
    <TaxCatchAll xmlns="007ce96f-f6e4-41e9-bbc1-3453ece26c5d" xsi:nil="true"/>
  </documentManagement>
</p:properties>
</file>

<file path=customXml/itemProps1.xml><?xml version="1.0" encoding="utf-8"?>
<ds:datastoreItem xmlns:ds="http://schemas.openxmlformats.org/officeDocument/2006/customXml" ds:itemID="{2D71E93C-F814-4BEA-8287-BE2CC78DAA2D}"/>
</file>

<file path=customXml/itemProps2.xml><?xml version="1.0" encoding="utf-8"?>
<ds:datastoreItem xmlns:ds="http://schemas.openxmlformats.org/officeDocument/2006/customXml" ds:itemID="{23068F6F-4F41-4F2C-B306-681BD5983E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759612-FB27-4A08-A657-FD317E5BFB2E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  <ds:schemaRef ds:uri="007ce96f-f6e4-41e9-bbc1-3453ece26c5d"/>
    <ds:schemaRef ds:uri="27879760-8d42-4139-817b-a85748325e7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PPT_template</Template>
  <TotalTime>230</TotalTime>
  <Words>1076</Words>
  <Application>Microsoft Office PowerPoint</Application>
  <PresentationFormat>Widescreen</PresentationFormat>
  <Paragraphs>98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Times New Roman</vt:lpstr>
      <vt:lpstr>Symbol</vt:lpstr>
      <vt:lpstr>Iskoola Pota</vt:lpstr>
      <vt:lpstr>Calibri Light</vt:lpstr>
      <vt:lpstr>Calibri</vt:lpstr>
      <vt:lpstr>Malgun Gothic</vt:lpstr>
      <vt:lpstr>FMMalithi</vt:lpstr>
      <vt:lpstr>Segoe UI</vt:lpstr>
      <vt:lpstr>FORBTema2</vt:lpstr>
      <vt:lpstr>1_Anpassad formgivning</vt:lpstr>
      <vt:lpstr>4_FORBTema2</vt:lpstr>
      <vt:lpstr>Anpassad formgivning</vt:lpstr>
      <vt:lpstr>3_FORBTema2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3 PowerPoint</dc:title>
  <dc:creator>FORB Learning Platform;Katherine.Cash@smc.global</dc:creator>
  <cp:lastModifiedBy>Amarasena</cp:lastModifiedBy>
  <cp:revision>26</cp:revision>
  <cp:lastPrinted>2021-06-02T17:53:06Z</cp:lastPrinted>
  <dcterms:created xsi:type="dcterms:W3CDTF">2021-06-22T14:56:24Z</dcterms:created>
  <dcterms:modified xsi:type="dcterms:W3CDTF">2023-03-25T01:39:17Z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0x010100C32C33C4E20AE3458EFB343053EF1C08</vt:lpwstr>
  </property>
  <property fmtid="{D5CDD505-2E9C-101B-9397-08002B2CF9AE}" pid="3" name="MediaServiceImageTags">
    <vt:lpwstr/>
  </property>
</Properties>
</file>