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22"/>
  </p:notesMasterIdLst>
  <p:handoutMasterIdLst>
    <p:handoutMasterId r:id="rId23"/>
  </p:handoutMasterIdLst>
  <p:sldIdLst>
    <p:sldId id="371" r:id="rId9"/>
    <p:sldId id="373" r:id="rId10"/>
    <p:sldId id="353" r:id="rId11"/>
    <p:sldId id="370" r:id="rId12"/>
    <p:sldId id="372" r:id="rId13"/>
    <p:sldId id="395" r:id="rId14"/>
    <p:sldId id="396" r:id="rId15"/>
    <p:sldId id="397" r:id="rId16"/>
    <p:sldId id="399" r:id="rId17"/>
    <p:sldId id="400" r:id="rId18"/>
    <p:sldId id="401" r:id="rId19"/>
    <p:sldId id="402" r:id="rId20"/>
    <p:sldId id="403" r:id="rId21"/>
  </p:sldIdLst>
  <p:sldSz cx="12192000" cy="6858000"/>
  <p:notesSz cx="6858000" cy="9144000"/>
  <p:embeddedFontLst>
    <p:embeddedFont>
      <p:font typeface="Baamini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14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11" name="Katherine Cash" initials="KC [2]" lastIdx="7" clrIdx="10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5" name="Viktoria Myrén" initials="VM [5]" lastIdx="1" clrIdx="4"/>
  <p:cmAuthor id="12" name="Eva-Marie Wadman" initials="EMW" lastIdx="2" clrIdx="11">
    <p:extLst>
      <p:ext uri="{19B8F6BF-5375-455C-9EA6-DF929625EA0E}">
        <p15:presenceInfo xmlns:p15="http://schemas.microsoft.com/office/powerpoint/2012/main" userId="3960c2161a5dcad0" providerId="Windows Live"/>
      </p:ext>
    </p:extLst>
  </p:cmAuthor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0DF"/>
    <a:srgbClr val="F4E4D1"/>
    <a:srgbClr val="D4C2CA"/>
    <a:srgbClr val="86A2AB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67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font" Target="fonts/font11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Schmidt" userId="e6a9ed1c-3d63-45f5-9744-01cd35491b67" providerId="ADAL" clId="{4E307AB7-57CD-4A39-AA59-DC0FDE5BC0D6}"/>
    <pc:docChg chg="modSld">
      <pc:chgData name="Ida Schmidt" userId="e6a9ed1c-3d63-45f5-9744-01cd35491b67" providerId="ADAL" clId="{4E307AB7-57CD-4A39-AA59-DC0FDE5BC0D6}" dt="2022-10-20T14:24:18.456" v="3" actId="1076"/>
      <pc:docMkLst>
        <pc:docMk/>
      </pc:docMkLst>
      <pc:sldChg chg="modSp mod">
        <pc:chgData name="Ida Schmidt" userId="e6a9ed1c-3d63-45f5-9744-01cd35491b67" providerId="ADAL" clId="{4E307AB7-57CD-4A39-AA59-DC0FDE5BC0D6}" dt="2022-10-20T14:24:18.456" v="3" actId="1076"/>
        <pc:sldMkLst>
          <pc:docMk/>
          <pc:sldMk cId="1723071046" sldId="371"/>
        </pc:sldMkLst>
        <pc:spChg chg="mod">
          <ac:chgData name="Ida Schmidt" userId="e6a9ed1c-3d63-45f5-9744-01cd35491b67" providerId="ADAL" clId="{4E307AB7-57CD-4A39-AA59-DC0FDE5BC0D6}" dt="2022-10-20T14:24:18.456" v="3" actId="1076"/>
          <ac:spMkLst>
            <pc:docMk/>
            <pc:sldMk cId="1723071046" sldId="371"/>
            <ac:spMk id="9" creationId="{808E570A-7427-4C4A-9DD1-6CD9762269B5}"/>
          </ac:spMkLst>
        </pc:spChg>
        <pc:picChg chg="mod">
          <ac:chgData name="Ida Schmidt" userId="e6a9ed1c-3d63-45f5-9744-01cd35491b67" providerId="ADAL" clId="{4E307AB7-57CD-4A39-AA59-DC0FDE5BC0D6}" dt="2022-10-20T14:24:13.678" v="1" actId="1076"/>
          <ac:picMkLst>
            <pc:docMk/>
            <pc:sldMk cId="1723071046" sldId="371"/>
            <ac:picMk id="11" creationId="{0F7B0F51-5718-4164-A354-8ACDCE87D56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3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fhw;ge;J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tpisahl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tpUk;gpdhu;fs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fhw;ge;J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tpisahLtjw;F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xNunahU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fj;Njhypf;fj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jpUr;rigf;F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ntspNa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tbtpy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lNk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fhzg;gl;lJ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czu;e;Jf;nfhz;lhu;fs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UtUk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cs;@u;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kjFU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xUtuhd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tz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ghjpupahu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Francis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,id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mZfpdhu;fs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mjpfkhf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xj;Jiog;G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nra;jJld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xOq;F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nra;tjw;Fk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cjtpdhu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cz;ikapy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da-DK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Sameh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Hanaa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f;fpuhkj;jpy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vkf;Fj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Njit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,J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midj;J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fpuhkq;fSf;Fk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gug;gg;gLnkd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ek;Gfpd;Nwhk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;”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Wfpwhu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6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K];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ypk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mq;F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tpUk;gtpy;iy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Wjpahf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vy;NyhUk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mtsJ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topfhl;liyg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gpd;gw;w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njhlq;fpdhu;fs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“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nkJthf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epr;rakhf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gps;isfis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xd;whf;f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nra;Njd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”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Wfpd;whs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“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kWj;jhu;fs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gbg;gbahf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jhkhfNt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Gjpa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fyg;Gf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FOf;fis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cUthf;f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Muk;gpj;jhu;fs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”</a:t>
            </a:r>
            <a:endParaRPr lang="x-none" sz="1800" dirty="0">
              <a:effectLst/>
              <a:latin typeface="Baamini" pitchFamily="2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Sameh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Hanaa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MfpNahu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FOf;fspd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ghu;g;gjw;fhf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rpWtu;fspd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ngw;Nwhu;fis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mioj;jhu;fs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gps;isfs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xd;wpize;J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ClhLfpd;wikapid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ghu;g;gjw;fhd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rhjfkhd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Jyq;fiy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Kjypy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ntspg;gLj;jpatu;fs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jha;khu;fNs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khw;wkhdJ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mgpg;guhaj;jpy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itg;gjD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lhfNt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Muk;gkhfpd;wJ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Sameh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Wfpd;whu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“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UtUk;jhd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eilKiw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UtUk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ntt;NtW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kjq;fisr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Nru;e;jtu;fshapDk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xd;wpize;J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nraw;gLfpNwhk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xUtiunahUtu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KOikahf;FtJld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xNu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Fwpf;Nfhspidg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gfpu;e;Jf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nfhs;fpNwhk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vq;fSila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Fwpf;Nfhs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rpWtu;fNs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5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Wjpahfg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ghu;f;fpd;wNghJ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tho;f;if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vdg;gLfpd;w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tsk;kpf;fjhAk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RitahdjhAk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Ntz;Lnkd;Nw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tpUk;Gfpd;Nwhk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;!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xNu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kdpjf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FLk;gj;jpidr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Nru;e;jtu;fs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vd;gJld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xNukhjpupahd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mbg;gilj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Njitfs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cupikfisg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gfpu;e;Jf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nfhs;fpNwhk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xt;nthUtupdJk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cupikfSf;fhf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xd;wpize;J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gzpahw;Wfpd;wNghJ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tpidj;jpwd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kpf;ftu;fshf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Ug;Nghk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mLj;j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uz;L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mku;Tfspy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Rje;jpuj;jpd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fw;Wf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nfhs;sg;NghtJld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Uf;fpd;wd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tptuizahf;fk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Kaw;rpg;Nghk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mwpthdJ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khw;wKz;lhf;Feu;fshf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tUtjw;fhd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mLj;j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gbKiwfis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Kd;ndLg;gjw;F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ek;gg;gLfpd;wJ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64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13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192970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tuNtw;G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xt;nthUtiuAk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tuNtw;Wf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nfhs;Sq;fs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fPo;tUk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tpsf;Fq;fs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;: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d;iwa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fUg;nghUs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‘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;’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vd;gjhFk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Nehf;fkhdJ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vq;fSila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rKjhaq;fspd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gFjpfSf;fpilapy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fhzg;gLk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gpsTfis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ghu;g;gjid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khj;jpuky;yhky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nghJj;jd;ikfs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Muha;tjidAk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ikag;gLj;Jfpd;wJ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mjpfsthd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fye;Jiuahly;fs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gfpu;jy;fSld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ClhLif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kpf;fjhf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r%f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milahsq;fs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algn="l" rtl="0" fontAlgn="base"/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e;j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gapw;rpf;fhd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fye;Jiuahly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tpdhf;fisf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fhl;Lfpd;wJ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4-13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tiuahd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iyLfs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3 Mk;;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mku;tpw;fhd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epiwT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nra;fpd;w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fUj;Jf;fis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vLj;Jf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fhl;Lfpd;wd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x-none" sz="1800" dirty="0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epiwT</a:t>
            </a:r>
            <a:r>
              <a:rPr lang="en-GB" sz="1800" b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nra;fpd;w</a:t>
            </a:r>
            <a:r>
              <a:rPr lang="en-GB" sz="1800" b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fUj;Jf;fs</a:t>
            </a:r>
            <a:r>
              <a:rPr lang="x-none" sz="1800" b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epiyahd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cs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vz;zq;fs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br>
              <a:rPr lang="en-US" sz="1200" b="0" i="0" dirty="0">
                <a:effectLst/>
                <a:latin typeface="Baamini" pitchFamily="2" charset="0"/>
                <a:cs typeface="Calibri"/>
              </a:rPr>
            </a:b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vk;ikAk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VidNahiuAk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fz;Nzhl;lk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VidNahiu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elj;Jfpd;w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vd;gtw;wpy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jhf;fk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nrYj;Jfpd;wd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ghu;j;Njhk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xt;nthUtUk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nfhz;bUf;fpd;w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,t;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vy;iyfSf;F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mg;ghy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nghJj;jd;ikapdthf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gfpue;Jf;nfhs;sg;gLfpd;wd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ghu;j;Njhk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e;Jg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ngz;fs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K];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ypk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ngz;fs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ehj;jpfg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ngz;fs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xNukhjpupahd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ghjfepiyfs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rthy;fis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vjpu;nfhs;fpd;wdu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mNjNghy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ayhikfisf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ngsj;ju;fs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fpwp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];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êjuÊfsÊ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ve;jnthU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ek;gpf;ifapidAk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Nru;e;j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fy;tpawptw;w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xNukhjpupahd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ghjfepiyfs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rthy;fis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vjpu;nfhs;fpd;wdu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vq;fsplk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nghJj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jd;ikfSk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mNjNghy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NtWghLfSk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fhzg;gLfpd;wd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ngUk;ghYk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vk;kpilNa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gpuptpidfis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cUthf;f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gad;gLj;jg;gLfpd;wd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,J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rKjhaq;fspYs;s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A+ju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K];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ypk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ngsj;jk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Nghd;w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jdpnahU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milahsj;jpid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khj;jpuk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nfhz;bUg;gjhfTk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milahsj;jpidAila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midtUk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xNu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rpe;jpf;fpd;wdu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czu;fpd;wdu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nra;fpd;wdu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vd;wuPjpapYk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ghu;g;gjw;F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toptFf;fpd;wJ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Vida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xt;nthUtiuAk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epiyahd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cs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vz;zq;fisf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milahsg;gLj;Jfpd;wik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nghJthdjhf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Fwpg;gpl;l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milahsj;jpidf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taJ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ghy;epiy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tFg;G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Njrpak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murpay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fz;Nzhl;lj;jpidf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nfhz;Ls;sNghjpYk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jq;fsJ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eilKiwfis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mDl;bg;gpDk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mDl;bf;fhtpbDk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;$l&gt;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ngUk;ghYk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mwpe;Njh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mwpahkNyh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xNu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khjpupahdtu;fshfNt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vz;Zfpd;Nwhk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3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nghJthf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Vida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kjj;jpdhy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tiuaWf;fg;gl;Ls;NshuhfNt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ghu;f;fpNwhk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mtu;fisg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Vida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midj;J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tplaq;fSk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kjj;jpdhNyNa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jPu;khdpf;fg;gLfpd;wJ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Cfpf;fpNwhk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MfNt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FOtpidr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Nru;e;j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egnuhUtu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VNjDk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jtwpidr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nra;fpd;wNghJ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fhuzk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Nflhd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GFj;Jfpd;wik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mk;kjk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xOf;ff;Nflhf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Uf;fpd;wikNa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9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rKjhaq;fSf;fpilapy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xUtUlndhUtu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cwTfisg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NgzhJs;sNghJ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‘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VidNahu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’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vd;Nghu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‘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ek;kpypUe;J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’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Kw;wpYk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‘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’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‘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ek;ik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</a:rPr>
              <a:t>’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&lt;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LghLfs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Njitfs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tpOkpaq;fs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czu;Tfisf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nfhz;Ls;sdu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vz;ZtJ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yFthdjhf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mikfpd;wJ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mbg;gilapy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mtu;fsplk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fw;Wf;nfhs;sf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vt;tpj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mwpT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QhdKk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y;iy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epidf;ff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;$Lk;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fyhrhuuPjpahf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xOf;fuPjpahf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jho;thdtu;fshfg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;$Lk;. 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6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gjpyhf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Vida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FOf;fisr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Nru;e;j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tho;f;if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mDgtq;fisf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(,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tw;Ws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ngUk;ghyhdtw;iw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nfhz;bUg;Nghk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;)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sng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KOikahd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egu;fshfg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ghu;f;fpd;wNghJ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ngUk;ghYk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Gjpa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topfspy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xt;nthUtiuAk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kjpg;gjw;F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Gupe;Jf;nfhs;tjw;F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mq;fPfupj;Jf;nfhs;tjw;F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vy;iyfisf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cwTfisf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fl;bnaOg;Gtjw;fhd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fz;lwpa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ghjfepiyf;F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l;Lr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nry;tJld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rpwg;Gupikfis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mspf;fpd;wd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rpwg;Gupikfs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vitnad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fhz;gjhdJ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vg;NghJ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Vida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ghjfepiyfis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Vw;gLj;Jfpd;w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gpur;rpidnahd;wpd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mq;fkhf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Uf;fpd;Nwhk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mwpe;J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nfhs;fpd;wikahdJ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vjpu;nfhs;fpd;w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ghjfepiyfs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ghugl;rj;jpw;F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NghuhLtjw;fhd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ghugl;rj;jpid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vjpu;nfhs;fpd;w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VidNahUld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xd;wpize;J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epw;gjw;fhd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tha;g;Gf;fs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rhj;jpag;ghLfisf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2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ea typeface="Malgun Gothic" panose="020B0503020000020004" pitchFamily="34" charset="-127"/>
                <a:cs typeface="Arial" panose="020B0604020202020204" pitchFamily="34" charset="0"/>
              </a:rPr>
              <a:t>Sameh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fpwp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];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isQDk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ea typeface="Malgun Gothic" panose="020B0503020000020004" pitchFamily="34" charset="-127"/>
                <a:cs typeface="Arial" panose="020B0604020202020204" pitchFamily="34" charset="0"/>
              </a:rPr>
              <a:t>Hanaa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K];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ypk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sk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ngz;Zk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vfpg;jpYs;s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Fthdh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epu;thfg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gpuptpw;F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cl;gl;l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`p[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hdh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fpuhkj;ijr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Nru;e;jtu;fs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fpuhkj;jpy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fhzg;gl;l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fpwp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];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K];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ypk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rKjhaq;fSf;fpilapyhdj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jilfis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cilg;gjw;fhf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xd;wpize;J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Ntiy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nra;fpwhu;fs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kjq;fisr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Nru;e;j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rpWtu;fSld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njhlu;Gnfhs;s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kWf;fpd;wij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ghu;j;jpUf;fpNwd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;”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Hanaa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Wfpd;whu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“,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xd;wpize;J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ifahs;tJ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yFthdjhf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czu;e;Njd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fz;Nzhl;lq;fis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xd;wpize;J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nra;Njhk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gpuNjrj;jpYs;s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tpijfshf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vd;Nw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tpUk;gpNdhk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;”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Sameh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Wfpd;whu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7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73D997B4-7CB7-4449-B08F-A2AA52A57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33649"/>
            <a:ext cx="10439400" cy="36433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7732A492-4E6F-4760-81F2-6EAD9ED1F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7">
            <a:extLst>
              <a:ext uri="{FF2B5EF4-FFF2-40B4-BE49-F238E27FC236}">
                <a16:creationId xmlns:a16="http://schemas.microsoft.com/office/drawing/2014/main" id="{C3FF8938-9A51-4CC5-B08B-9CD8BBB19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6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7">
            <a:extLst>
              <a:ext uri="{FF2B5EF4-FFF2-40B4-BE49-F238E27FC236}">
                <a16:creationId xmlns:a16="http://schemas.microsoft.com/office/drawing/2014/main" id="{1AFC3591-5B8D-4874-8FD0-513045EBA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926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7">
            <a:extLst>
              <a:ext uri="{FF2B5EF4-FFF2-40B4-BE49-F238E27FC236}">
                <a16:creationId xmlns:a16="http://schemas.microsoft.com/office/drawing/2014/main" id="{A1678B58-3F65-4667-82A6-7C84364E1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67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163E1D-01FC-FF4C-BCC3-A201710F9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2023-08-01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77A131F-B3D2-FDE2-BD8C-EE9F441EB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AD81EDA-A5E6-229D-D53E-C5D5EF333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8" y="3593199"/>
            <a:ext cx="5905500" cy="13462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66D694D-58C8-2E27-30FE-A031FC50A8C7}"/>
              </a:ext>
            </a:extLst>
          </p:cNvPr>
          <p:cNvSpPr txBox="1"/>
          <p:nvPr/>
        </p:nvSpPr>
        <p:spPr>
          <a:xfrm>
            <a:off x="934472" y="887744"/>
            <a:ext cx="10323051" cy="255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cs;@u;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</a:t>
            </a: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khw;wKz;lhf;Feu;fSf;fhd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gapw;rp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newp</a:t>
            </a:r>
            <a:endParaRPr lang="sv-SE" sz="5200" dirty="0">
              <a:solidFill>
                <a:schemeClr val="tx1">
                  <a:lumMod val="65000"/>
                  <a:lumOff val="35000"/>
                </a:schemeClr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7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142CA49-FC5A-4567-8973-B24B7FA5A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E838CA2B-5D84-4BF0-B843-F30BFD2DB2F0}"/>
              </a:ext>
            </a:extLst>
          </p:cNvPr>
          <p:cNvSpPr/>
          <p:nvPr/>
        </p:nvSpPr>
        <p:spPr>
          <a:xfrm rot="16200000">
            <a:off x="9529143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Photo: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Taadudiya</a:t>
            </a:r>
            <a:endParaRPr lang="en-GB" sz="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5DF8FE5-108B-4B6E-80E4-1C76A46D2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4" y="5576693"/>
            <a:ext cx="1815090" cy="7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7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5" y="1320730"/>
            <a:ext cx="1071036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4400" b="1"/>
              <a:t> </a:t>
            </a:r>
          </a:p>
          <a:p>
            <a:pPr lvl="0"/>
            <a:endParaRPr lang="sv-SE" sz="3600" b="1">
              <a:latin typeface="Calibri" panose="020F0502020204030204" pitchFamily="34" charset="0"/>
            </a:endParaRPr>
          </a:p>
          <a:p>
            <a:endParaRPr lang="en-GB" sz="3600">
              <a:latin typeface="Calibri" panose="020F050202020403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D03899-DB01-443A-BDC6-AE8A2A321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3102018-6949-4230-A89D-D45D8AB7786B}"/>
              </a:ext>
            </a:extLst>
          </p:cNvPr>
          <p:cNvSpPr/>
          <p:nvPr/>
        </p:nvSpPr>
        <p:spPr>
          <a:xfrm rot="16200000">
            <a:off x="9529143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Photo: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Taadudiya</a:t>
            </a:r>
            <a:endParaRPr lang="en-GB" sz="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43F6D7-4929-4268-BC37-18E808B0D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4" y="5576693"/>
            <a:ext cx="1815090" cy="7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7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283A92B-5A92-4CC1-88CE-68E36EBE5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92" y="1692550"/>
            <a:ext cx="4011216" cy="40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9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8962B78-1AEA-4759-82BE-A15B12800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13" y="4367867"/>
            <a:ext cx="1839374" cy="1842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A97175E-C19B-16D2-D0D8-A41E64F37F42}"/>
              </a:ext>
            </a:extLst>
          </p:cNvPr>
          <p:cNvSpPr txBox="1"/>
          <p:nvPr/>
        </p:nvSpPr>
        <p:spPr>
          <a:xfrm>
            <a:off x="0" y="540164"/>
            <a:ext cx="12192000" cy="34038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sv-SE" sz="3600" spc="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44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rpwgÊghf</a:t>
            </a:r>
            <a:r>
              <a:rPr lang="en-GB" sz="44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KbeÊjJ</a:t>
            </a:r>
            <a:r>
              <a:rPr lang="en-GB" sz="44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kPzÊLkÊ</a:t>
            </a:r>
            <a:r>
              <a:rPr lang="en-GB" sz="44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tUf</a:t>
            </a:r>
            <a:endParaRPr lang="en-GB" sz="2800" dirty="0">
              <a:solidFill>
                <a:schemeClr val="bg1"/>
              </a:solidFill>
              <a:latin typeface="Baamini" pitchFamily="2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Baamini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mLjÊj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mkuÊT</a:t>
            </a:r>
            <a:r>
              <a:rPr lang="en-GB" sz="36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en-GB" sz="3600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kPwyÊfsÊ</a:t>
            </a:r>
            <a:endParaRPr lang="sv-SE" sz="6000" dirty="0">
              <a:solidFill>
                <a:schemeClr val="bg1"/>
              </a:solidFill>
              <a:latin typeface="Baamini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46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6552A5-80D1-5E49-BF59-CA8F281A9CAA}"/>
              </a:ext>
            </a:extLst>
          </p:cNvPr>
          <p:cNvSpPr txBox="1"/>
          <p:nvPr/>
        </p:nvSpPr>
        <p:spPr>
          <a:xfrm>
            <a:off x="-1" y="731106"/>
            <a:ext cx="12180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endParaRPr lang="x-none" sz="3600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sv-SE" sz="1600" dirty="0">
              <a:solidFill>
                <a:schemeClr val="bg1"/>
              </a:solidFill>
              <a:latin typeface="Baamini" pitchFamily="2" charset="0"/>
            </a:endParaRPr>
          </a:p>
          <a:p>
            <a:pPr algn="ctr"/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tpjkhd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milahsq;fs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v-SE" sz="6000" dirty="0">
              <a:solidFill>
                <a:schemeClr val="bg1"/>
              </a:solidFill>
              <a:latin typeface="Baamini" pitchFamily="2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C865E-AC52-4BBE-87E1-DAF159FA3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920" y="4262274"/>
            <a:ext cx="1789989" cy="17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08A1A977-5982-4EFF-B2B3-4A35BC5B6621}"/>
              </a:ext>
            </a:extLst>
          </p:cNvPr>
          <p:cNvSpPr/>
          <p:nvPr/>
        </p:nvSpPr>
        <p:spPr>
          <a:xfrm>
            <a:off x="1145666" y="983924"/>
            <a:ext cx="9581327" cy="66720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400" b="1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fye;Jiuahly</a:t>
            </a:r>
            <a:r>
              <a:rPr lang="en-GB" sz="4400" b="1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4400" b="1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tpdhf;fs</a:t>
            </a:r>
            <a:r>
              <a:rPr lang="en-GB" sz="4400" b="1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;:</a:t>
            </a:r>
            <a:endParaRPr lang="x-none" sz="4400" b="1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cq;fis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czu;fpd;wPu;fs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vd;gjpy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cWjpahd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tpistpidf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nfhz;Ls;s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cq;fsJ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milahsj;jpd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gFjpfs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ahit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da-DK" sz="30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cq;fis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VidNahu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czu;fpd;whu;fs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vd;gjpy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caupaj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jhf;fj;jpidf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nfhz;Ls;s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cq;fsJ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milahsj;jpd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gFjpfs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ahit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da-DK" sz="30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cq;fsJ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milahsj;jpd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vg;gFjpapdhy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ngUk;ghYk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ghjfepiyfis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endParaRPr lang="da-DK" sz="30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rpwg;Gupikfisg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ngw;Wf;nfhs;tjhf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czu;fpd;wPu;fs</a:t>
            </a:r>
            <a:r>
              <a:rPr lang="en-GB" sz="30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 </a:t>
            </a:r>
            <a:endParaRPr lang="da-DK" sz="30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x-none" sz="4400" b="1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x-none" sz="4400" b="1" dirty="0">
              <a:latin typeface="Akarath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5" y="1320730"/>
            <a:ext cx="10710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milahsq;fs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gy</a:t>
            </a:r>
            <a:endParaRPr lang="en-GB" sz="3600" b="1" dirty="0">
              <a:latin typeface="Baamini" pitchFamily="2" charset="0"/>
            </a:endParaRPr>
          </a:p>
        </p:txBody>
      </p:sp>
      <p:pic>
        <p:nvPicPr>
          <p:cNvPr id="4" name="Bildobjekt 3" descr="En bild som visar text, clipart, vektorgrafik&#10;&#10;Automatiskt genererad beskrivning">
            <a:extLst>
              <a:ext uri="{FF2B5EF4-FFF2-40B4-BE49-F238E27FC236}">
                <a16:creationId xmlns:a16="http://schemas.microsoft.com/office/drawing/2014/main" id="{AC5B91CB-DA23-4C47-AD39-402CB0993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83" y="2406306"/>
            <a:ext cx="7714034" cy="34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6" y="1320730"/>
            <a:ext cx="10338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</a:rPr>
              <a:t>“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mtu;fs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vy;NyhUk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rkk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</a:rPr>
              <a:t>”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3600" b="1" dirty="0">
              <a:latin typeface="Baamini" pitchFamily="2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47C7D1-450F-4E6A-B108-9ED8D8D02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50" y="2326464"/>
            <a:ext cx="4609579" cy="409192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1471AD4-D5DD-4C96-9FC8-5B2C5575C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3" y="3013341"/>
            <a:ext cx="2315167" cy="181556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436D3A-21DE-444F-8C93-FC661BB58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77" y="2520261"/>
            <a:ext cx="4095131" cy="3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5" y="1320730"/>
            <a:ext cx="10710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</a:rPr>
              <a:t>“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mtu;fspd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kjk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</a:rPr>
              <a:t>”</a:t>
            </a:r>
            <a:endParaRPr lang="en-GB" sz="3600" b="1" dirty="0">
              <a:latin typeface="Baamini" pitchFamily="2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FB1A9A2-C802-4B5D-A1ED-15B8B5168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50" y="2326464"/>
            <a:ext cx="4609579" cy="409192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B77241C-6043-4B36-A874-7032F6C05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14" y="3551001"/>
            <a:ext cx="2592443" cy="90285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A82C02A-E224-46A3-8683-279BF013F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77" y="2520261"/>
            <a:ext cx="4095131" cy="3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0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6" y="1312162"/>
            <a:ext cx="10338578" cy="127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600"/>
              </a:lnSpc>
            </a:pP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</a:rPr>
              <a:t>“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mtu;fs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vk;kpypUe;J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Kw;wpYk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NtWgl;ltu;fs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</a:rPr>
              <a:t>”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3600" b="1" dirty="0">
              <a:latin typeface="Baamini" pitchFamily="2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575518-0846-4C42-94FC-751D3E3954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703">
            <a:off x="5228897" y="2748477"/>
            <a:ext cx="1672272" cy="338042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30D8B36-3DF8-4160-BA5D-B9477B8D6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92" y="2809788"/>
            <a:ext cx="4095131" cy="321141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F994B12-743C-465F-819B-CA721344D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77" y="2890650"/>
            <a:ext cx="4095131" cy="3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2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6" y="1320730"/>
            <a:ext cx="10338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4400"/>
              <a:t> </a:t>
            </a:r>
            <a:endParaRPr lang="sv-SE" sz="4400" b="1">
              <a:latin typeface="Calibri" panose="020F0502020204030204" pitchFamily="34" charset="0"/>
            </a:endParaRPr>
          </a:p>
          <a:p>
            <a:pPr lvl="0"/>
            <a:endParaRPr lang="sv-SE" sz="3600" b="1"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text, clipart, vektorgrafik&#10;&#10;Automatiskt genererad beskrivning">
            <a:extLst>
              <a:ext uri="{FF2B5EF4-FFF2-40B4-BE49-F238E27FC236}">
                <a16:creationId xmlns:a16="http://schemas.microsoft.com/office/drawing/2014/main" id="{8E1D9C25-5417-4A66-A423-F215CCD94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34" y="2287484"/>
            <a:ext cx="7714034" cy="34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1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2286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5D71241-43AC-49FA-A8C2-05048A686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A55656C-7581-4AE3-93C7-3F0E0B739BF1}"/>
              </a:ext>
            </a:extLst>
          </p:cNvPr>
          <p:cNvSpPr/>
          <p:nvPr/>
        </p:nvSpPr>
        <p:spPr>
          <a:xfrm rot="16200000">
            <a:off x="9529143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Photo: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Taadudiya</a:t>
            </a:r>
            <a:endParaRPr lang="en-GB" sz="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2316151-050C-4DBF-B9D7-C70ADDE0B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4" y="5576693"/>
            <a:ext cx="1815090" cy="7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866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12A07-665B-6C40-AFBC-94E114E8A026}" vid="{CF6A612E-5E3C-2A4C-B422-6818C11A4000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12A07-665B-6C40-AFBC-94E114E8A026}" vid="{2829F457-FBB8-844A-A83C-9311D04D76D9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12A07-665B-6C40-AFBC-94E114E8A026}" vid="{F9360301-8BE4-8E49-BC10-CB4D5B547356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12A07-665B-6C40-AFBC-94E114E8A026}" vid="{480563E2-7F1A-4041-A924-B291397C1CB3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12A07-665B-6C40-AFBC-94E114E8A026}" vid="{55C9B529-A60A-694D-951E-78F535E5E14D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2C33C4E20AE3458EFB343053EF1C08" ma:contentTypeVersion="19" ma:contentTypeDescription="Opret et nyt dokument." ma:contentTypeScope="" ma:versionID="b5eeec32960f2fffbc567848360f9613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60c702ed21d6982a08733ae7d2fef8d1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Props1.xml><?xml version="1.0" encoding="utf-8"?>
<ds:datastoreItem xmlns:ds="http://schemas.openxmlformats.org/officeDocument/2006/customXml" ds:itemID="{1E1F7916-B0D5-4F63-AFC4-26AC17898D2F}"/>
</file>

<file path=customXml/itemProps2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59612-FB27-4A08-A657-FD317E5BFB2E}">
  <ds:schemaRefs>
    <ds:schemaRef ds:uri="http://schemas.microsoft.com/office/2006/metadata/properties"/>
    <ds:schemaRef ds:uri="http://schemas.microsoft.com/office/2006/documentManagement/types"/>
    <ds:schemaRef ds:uri="27879760-8d42-4139-817b-a85748325e78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007ce96f-f6e4-41e9-bbc1-3453ece26c5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29</TotalTime>
  <Words>2867</Words>
  <Application>Microsoft Office PowerPoint</Application>
  <PresentationFormat>Widescreen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 Light</vt:lpstr>
      <vt:lpstr>Segoe UI</vt:lpstr>
      <vt:lpstr>Calibri</vt:lpstr>
      <vt:lpstr>Akarathi</vt:lpstr>
      <vt:lpstr>Arial</vt:lpstr>
      <vt:lpstr>Symbol</vt:lpstr>
      <vt:lpstr>Baamini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 PowerPoint</dc:title>
  <dc:creator>FORB Learning Platform;Katherine.Cash@smc.global</dc:creator>
  <cp:lastModifiedBy>Eben Bhujel</cp:lastModifiedBy>
  <cp:revision>12</cp:revision>
  <cp:lastPrinted>2021-06-02T17:53:06Z</cp:lastPrinted>
  <dcterms:created xsi:type="dcterms:W3CDTF">2021-06-22T14:56:24Z</dcterms:created>
  <dcterms:modified xsi:type="dcterms:W3CDTF">2023-08-01T09:29:42Z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