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 id="2147483651" r:id="rId5"/>
    <p:sldMasterId id="2147483653" r:id="rId6"/>
    <p:sldMasterId id="2147483655" r:id="rId7"/>
    <p:sldMasterId id="2147483657" r:id="rId8"/>
  </p:sldMasterIdLst>
  <p:notesMasterIdLst>
    <p:notesMasterId r:id="rId22"/>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Lst>
  <p:sldSz cx="12192000" cy="6858000"/>
  <p:notesSz cx="6858000" cy="9144000"/>
  <p:embeddedFontLst>
    <p:embeddedFont>
      <p:font typeface="Quattrocento Sans" panose="020B0502050000020003"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63">
          <p15:clr>
            <a:srgbClr val="A4A3A4"/>
          </p15:clr>
        </p15:guide>
      </p15:sldGuideLst>
    </p:ext>
    <p:ext uri="{2D200454-40CA-4A62-9FC3-DE9A4176ACB9}">
      <p15:notes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1" roundtripDataSignature="AMtx7miiqKlLhrjr9i6iZZcsbZlWA+/nP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60A546-68B4-4B94-B850-BA83E4B4F9D8}" v="12" dt="2025-11-07T09:29:05.7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709" autoAdjust="0"/>
  </p:normalViewPr>
  <p:slideViewPr>
    <p:cSldViewPr snapToGrid="0">
      <p:cViewPr varScale="1">
        <p:scale>
          <a:sx n="35" d="100"/>
          <a:sy n="35" d="100"/>
        </p:scale>
        <p:origin x="1844" y="32"/>
      </p:cViewPr>
      <p:guideLst>
        <p:guide orient="horz" pos="2160"/>
        <p:guide pos="3863"/>
      </p:guideLst>
    </p:cSldViewPr>
  </p:slideViewPr>
  <p:notesTextViewPr>
    <p:cViewPr>
      <p:scale>
        <a:sx n="1" d="1"/>
        <a:sy n="1" d="1"/>
      </p:scale>
      <p:origin x="0" y="0"/>
    </p:cViewPr>
  </p:notesTextViewPr>
  <p:notesViewPr>
    <p:cSldViewPr snapToGrid="0">
      <p:cViewPr varScale="1">
        <p:scale>
          <a:sx n="120" d="100"/>
          <a:sy n="120" d="100"/>
        </p:scale>
        <p:origin x="2514"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font" Target="fonts/font4.fntdata"/><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font" Target="fonts/font3.fntdata"/><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font" Target="fonts/font2.fntdata"/><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font" Target="fonts/font1.fntdata"/><Relationship Id="rId36" Type="http://schemas.microsoft.com/office/2016/11/relationships/changesInfo" Target="changesInfos/changesInfo1.xml"/><Relationship Id="rId10" Type="http://schemas.openxmlformats.org/officeDocument/2006/relationships/slide" Target="slides/slide2.xml"/><Relationship Id="rId19" Type="http://schemas.openxmlformats.org/officeDocument/2006/relationships/slide" Target="slides/slide11.xml"/><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Master" Target="slideMasters/slideMaster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ctoria Pfeiffer" userId="7eecac38-ed42-4dcd-a14b-32bf074e092b" providerId="ADAL" clId="{5160A546-68B4-4B94-B850-BA83E4B4F9D8}"/>
    <pc:docChg chg="custSel modSld">
      <pc:chgData name="Victoria Pfeiffer" userId="7eecac38-ed42-4dcd-a14b-32bf074e092b" providerId="ADAL" clId="{5160A546-68B4-4B94-B850-BA83E4B4F9D8}" dt="2025-11-11T13:00:47.752" v="70" actId="20577"/>
      <pc:docMkLst>
        <pc:docMk/>
      </pc:docMkLst>
      <pc:sldChg chg="modNotesTx">
        <pc:chgData name="Victoria Pfeiffer" userId="7eecac38-ed42-4dcd-a14b-32bf074e092b" providerId="ADAL" clId="{5160A546-68B4-4B94-B850-BA83E4B4F9D8}" dt="2025-11-11T13:00:47.752" v="70" actId="20577"/>
        <pc:sldMkLst>
          <pc:docMk/>
          <pc:sldMk cId="0" sldId="257"/>
        </pc:sldMkLst>
      </pc:sldChg>
      <pc:sldChg chg="modNotesTx">
        <pc:chgData name="Victoria Pfeiffer" userId="7eecac38-ed42-4dcd-a14b-32bf074e092b" providerId="ADAL" clId="{5160A546-68B4-4B94-B850-BA83E4B4F9D8}" dt="2025-11-07T09:25:14.674" v="17" actId="20577"/>
        <pc:sldMkLst>
          <pc:docMk/>
          <pc:sldMk cId="0" sldId="259"/>
        </pc:sldMkLst>
      </pc:sldChg>
      <pc:sldChg chg="modNotesTx">
        <pc:chgData name="Victoria Pfeiffer" userId="7eecac38-ed42-4dcd-a14b-32bf074e092b" providerId="ADAL" clId="{5160A546-68B4-4B94-B850-BA83E4B4F9D8}" dt="2025-11-07T09:25:05.977" v="16" actId="121"/>
        <pc:sldMkLst>
          <pc:docMk/>
          <pc:sldMk cId="0" sldId="260"/>
        </pc:sldMkLst>
      </pc:sldChg>
      <pc:sldChg chg="modNotesTx">
        <pc:chgData name="Victoria Pfeiffer" userId="7eecac38-ed42-4dcd-a14b-32bf074e092b" providerId="ADAL" clId="{5160A546-68B4-4B94-B850-BA83E4B4F9D8}" dt="2025-11-07T09:24:58.558" v="15" actId="121"/>
        <pc:sldMkLst>
          <pc:docMk/>
          <pc:sldMk cId="0" sldId="261"/>
        </pc:sldMkLst>
      </pc:sldChg>
      <pc:sldChg chg="modNotesTx">
        <pc:chgData name="Victoria Pfeiffer" userId="7eecac38-ed42-4dcd-a14b-32bf074e092b" providerId="ADAL" clId="{5160A546-68B4-4B94-B850-BA83E4B4F9D8}" dt="2025-11-07T09:25:48.522" v="23" actId="6549"/>
        <pc:sldMkLst>
          <pc:docMk/>
          <pc:sldMk cId="0" sldId="262"/>
        </pc:sldMkLst>
      </pc:sldChg>
      <pc:sldChg chg="modNotesTx">
        <pc:chgData name="Victoria Pfeiffer" userId="7eecac38-ed42-4dcd-a14b-32bf074e092b" providerId="ADAL" clId="{5160A546-68B4-4B94-B850-BA83E4B4F9D8}" dt="2025-11-07T09:26:17.530" v="31" actId="6549"/>
        <pc:sldMkLst>
          <pc:docMk/>
          <pc:sldMk cId="0" sldId="263"/>
        </pc:sldMkLst>
      </pc:sldChg>
      <pc:sldChg chg="modNotesTx">
        <pc:chgData name="Victoria Pfeiffer" userId="7eecac38-ed42-4dcd-a14b-32bf074e092b" providerId="ADAL" clId="{5160A546-68B4-4B94-B850-BA83E4B4F9D8}" dt="2025-11-07T09:27:21.269" v="39" actId="6549"/>
        <pc:sldMkLst>
          <pc:docMk/>
          <pc:sldMk cId="0" sldId="264"/>
        </pc:sldMkLst>
      </pc:sldChg>
      <pc:sldChg chg="modNotesTx">
        <pc:chgData name="Victoria Pfeiffer" userId="7eecac38-ed42-4dcd-a14b-32bf074e092b" providerId="ADAL" clId="{5160A546-68B4-4B94-B850-BA83E4B4F9D8}" dt="2025-11-07T09:27:56.080" v="47" actId="6549"/>
        <pc:sldMkLst>
          <pc:docMk/>
          <pc:sldMk cId="0" sldId="265"/>
        </pc:sldMkLst>
      </pc:sldChg>
      <pc:sldChg chg="modNotesTx">
        <pc:chgData name="Victoria Pfeiffer" userId="7eecac38-ed42-4dcd-a14b-32bf074e092b" providerId="ADAL" clId="{5160A546-68B4-4B94-B850-BA83E4B4F9D8}" dt="2025-11-07T09:28:32.636" v="60" actId="6549"/>
        <pc:sldMkLst>
          <pc:docMk/>
          <pc:sldMk cId="0" sldId="266"/>
        </pc:sldMkLst>
      </pc:sldChg>
      <pc:sldChg chg="modNotesTx">
        <pc:chgData name="Victoria Pfeiffer" userId="7eecac38-ed42-4dcd-a14b-32bf074e092b" providerId="ADAL" clId="{5160A546-68B4-4B94-B850-BA83E4B4F9D8}" dt="2025-11-07T09:29:31.600" v="68" actId="6549"/>
        <pc:sldMkLst>
          <pc:docMk/>
          <pc:sldMk cId="0" sldId="26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ar-SA"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 name="Google Shape;5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0" i="0">
              <a:solidFill>
                <a:srgbClr val="000000"/>
              </a:solidFill>
              <a:latin typeface="Quattrocento Sans"/>
              <a:ea typeface="Quattrocento Sans"/>
              <a:cs typeface="Quattrocento Sans"/>
              <a:sym typeface="Quattrocento Sans"/>
            </a:endParaRPr>
          </a:p>
        </p:txBody>
      </p:sp>
      <p:sp>
        <p:nvSpPr>
          <p:cNvPr id="56" name="Google Shape;56;p1: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57" name="Google Shape;57;p1: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58" name="Google Shape;5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lgn="r" rtl="1"/>
            <a:r>
              <a:rPr lang="ku-Arab-IQ" sz="1200" b="0" i="0" u="none" strike="noStrike" cap="none" dirty="0">
                <a:solidFill>
                  <a:schemeClr val="dk1"/>
                </a:solidFill>
                <a:effectLst/>
                <a:latin typeface="Calibri"/>
                <a:ea typeface="Calibri"/>
                <a:cs typeface="Calibri"/>
                <a:sym typeface="Calibri"/>
              </a:rPr>
              <a:t>ئەوان تێگەیشتن کە منداڵەکان دەیانەوێت یاری تۆپی پێ بکەن، بەڵام تەنیا شوێنی باش بۆ یاری تۆپی پێ لە گۆڕەپانی دەرەوەی کڵێسای کاسۆلیکی بوو. دوو کەس پەیوەندییان بە قەشە ناوخۆییەکەوە کرد، باوکە فرانسس، کە زۆر پشتگیریی کردن و بۆ ڕێکخستنی چالاکییەکان هاوکاری کردن.</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ئەو دەڵێت،</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"لە ڕاستیدا ئێمە پێویستیمان بەو دەستپێشخەرییە بوو کە ئێستا هانا و سامح لە گوندەکەدا ئەنجامی دەدەن، هیوا دەخوازین ئەمە بە هەموو گوندەکاندا بڵاو بێتەوە."</a:t>
            </a:r>
            <a:endParaRPr lang="sv-SE" sz="1200" b="0" i="0" u="none" strike="noStrike" cap="none" dirty="0">
              <a:solidFill>
                <a:schemeClr val="dk1"/>
              </a:solidFill>
              <a:effectLst/>
              <a:latin typeface="Calibri"/>
              <a:ea typeface="Calibri"/>
              <a:cs typeface="Calibri"/>
              <a:sym typeface="Calibri"/>
            </a:endParaRPr>
          </a:p>
          <a:p>
            <a:pPr algn="just" rtl="1">
              <a:lnSpc>
                <a:spcPct val="107000"/>
              </a:lnSpc>
              <a:spcAft>
                <a:spcPts val="800"/>
              </a:spcAft>
              <a:buNone/>
            </a:pP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6" name="Google Shape;156;p10: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157" name="Google Shape;157;p10: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158" name="Google Shape;158;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6" name="Google Shape;166;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lgn="r" rtl="1"/>
            <a:r>
              <a:rPr lang="ku-Arab-IQ" sz="1200" b="0" i="0" u="none" strike="noStrike" cap="none" dirty="0">
                <a:solidFill>
                  <a:schemeClr val="dk1"/>
                </a:solidFill>
                <a:effectLst/>
                <a:latin typeface="Calibri"/>
                <a:ea typeface="Calibri"/>
                <a:cs typeface="Calibri"/>
                <a:sym typeface="Calibri"/>
              </a:rPr>
              <a:t>لە سەرەتادا منداڵە موسوڵمانەکان نەیاندەویست بڕۆنە ئەوێ، بەڵام لە کۆتاییدا هەموویان شوێن ڕێبازی هانا کەوتن.</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هانا دەڵێت "بە هێواشی بەڵام بە دڵنیایی، هەوڵمدا منداڵەکان تێکەڵ بکەم". یەکەم کاردانەوەیان ڕەتکردنەوە بوو، بەڵام هەنگاو بە هەنگاو، دەستیان کرد بە پێکهێنانی گرووپی نوێی تێکەڵاو."</a:t>
            </a:r>
            <a:endParaRPr lang="sv-SE" sz="1200" b="0" i="0" u="none" strike="noStrike" cap="none" dirty="0">
              <a:solidFill>
                <a:schemeClr val="dk1"/>
              </a:solidFill>
              <a:effectLst/>
              <a:latin typeface="Calibri"/>
              <a:ea typeface="Calibri"/>
              <a:cs typeface="Calibri"/>
              <a:sym typeface="Calibri"/>
            </a:endParaRPr>
          </a:p>
          <a:p>
            <a:pPr algn="r" rtl="1"/>
            <a:r>
              <a:rPr lang="ku-Arab-IQ" sz="1200" b="0" i="0" u="none" strike="noStrike" cap="none" dirty="0">
                <a:solidFill>
                  <a:schemeClr val="dk1"/>
                </a:solidFill>
                <a:effectLst/>
                <a:latin typeface="Calibri"/>
                <a:ea typeface="Calibri"/>
                <a:cs typeface="Calibri"/>
                <a:sym typeface="Calibri"/>
              </a:rPr>
              <a:t> </a:t>
            </a:r>
            <a:endParaRPr lang="sv-SE" sz="1200" b="0" i="0" u="none" strike="noStrike" cap="none" dirty="0">
              <a:solidFill>
                <a:schemeClr val="dk1"/>
              </a:solidFill>
              <a:effectLst/>
              <a:latin typeface="Calibri"/>
              <a:ea typeface="Calibri"/>
              <a:cs typeface="Calibri"/>
              <a:sym typeface="Calibri"/>
            </a:endParaRPr>
          </a:p>
          <a:p>
            <a:pPr algn="r" rtl="1"/>
            <a:r>
              <a:rPr lang="ku-Arab-IQ" sz="1200" b="0" i="0" u="none" strike="noStrike" cap="none" dirty="0">
                <a:solidFill>
                  <a:schemeClr val="dk1"/>
                </a:solidFill>
                <a:effectLst/>
                <a:latin typeface="Calibri"/>
                <a:ea typeface="Calibri"/>
                <a:cs typeface="Calibri"/>
                <a:sym typeface="Calibri"/>
              </a:rPr>
              <a:t>هانا و سامح دایک و باوکی منداڵەکانیان بۆ سەیرکردنی چالاکیی گرووپەکە بانگهێشت کرد. بە زۆری دایکان یەکەم کەس بوون وەڵامی ئەرێنیان بەرانبەر بینینی شێوازی تێکەڵبوونی منداڵەکان دەدایەوە.</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سامح دەڵێت، </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"پێویستیمان بە گۆڕانکارییە، گۆڕانکارییش لە باوەڕبوون بە بیرۆکەیەکەوە دەست پێ دەکات"</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هاناش دەڵێت،</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"ئێمە دوو نموونەی زیندووین، هەرچەندە ئێمە لە دوو ئایینی جیاوازین بەڵام پێکەوە کار دەکەین. ئێمە تەواوکەری یەکترین و یەک ئامانجی هاوبەشمان هەیە. ئامانجی ئێمە منداڵەکانن."</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rtl="1"/>
            <a:r>
              <a:rPr lang="sv-SE" sz="1200" b="0" i="0" u="none" strike="noStrike" cap="none" dirty="0">
                <a:solidFill>
                  <a:schemeClr val="dk1"/>
                </a:solidFill>
                <a:effectLst/>
                <a:latin typeface="Calibri"/>
                <a:ea typeface="Calibri"/>
                <a:cs typeface="Calibri"/>
                <a:sym typeface="Calibri"/>
              </a:rPr>
              <a:t> </a:t>
            </a:r>
          </a:p>
          <a:p>
            <a:pPr rtl="1"/>
            <a:r>
              <a:rPr lang="sv-SE" sz="1200" b="0" i="0" u="none" strike="noStrike" cap="none" dirty="0">
                <a:solidFill>
                  <a:schemeClr val="dk1"/>
                </a:solidFill>
                <a:effectLst/>
                <a:latin typeface="Calibri"/>
                <a:ea typeface="Calibri"/>
                <a:cs typeface="Calibri"/>
                <a:sym typeface="Calibri"/>
              </a:rPr>
              <a:t> </a:t>
            </a:r>
          </a:p>
          <a:p>
            <a:pPr rtl="1"/>
            <a:r>
              <a:rPr lang="sv-SE" sz="1200" b="0" i="0" u="none" strike="noStrike" cap="none" dirty="0">
                <a:solidFill>
                  <a:schemeClr val="dk1"/>
                </a:solidFill>
                <a:effectLst/>
                <a:latin typeface="Calibri"/>
                <a:ea typeface="Calibri"/>
                <a:cs typeface="Calibri"/>
                <a:sym typeface="Calibri"/>
              </a:rPr>
              <a:t> </a:t>
            </a:r>
          </a:p>
          <a:p>
            <a:pPr rtl="1"/>
            <a:r>
              <a:rPr lang="sv-SE" sz="1200" b="0" i="0" u="none" strike="noStrike" cap="none" dirty="0">
                <a:solidFill>
                  <a:schemeClr val="dk1"/>
                </a:solidFill>
                <a:effectLst/>
                <a:latin typeface="Calibri"/>
                <a:ea typeface="Calibri"/>
                <a:cs typeface="Calibri"/>
                <a:sym typeface="Calibri"/>
              </a:rPr>
              <a:t> </a:t>
            </a:r>
          </a:p>
          <a:p>
            <a:pPr rtl="1"/>
            <a:r>
              <a:rPr lang="sv-SE" sz="1200" b="1" i="0" u="none" strike="noStrike" cap="none" dirty="0">
                <a:solidFill>
                  <a:schemeClr val="dk1"/>
                </a:solidFill>
                <a:effectLst/>
                <a:latin typeface="Calibri"/>
                <a:ea typeface="Calibri"/>
                <a:cs typeface="Calibri"/>
                <a:sym typeface="Calibri"/>
              </a:rPr>
              <a:t> </a:t>
            </a:r>
            <a:endParaRPr lang="sv-SE" sz="1200" b="0" i="0" u="none" strike="noStrike" cap="none" dirty="0">
              <a:solidFill>
                <a:schemeClr val="dk1"/>
              </a:solidFill>
              <a:effectLst/>
              <a:latin typeface="Calibri"/>
              <a:ea typeface="Calibri"/>
              <a:cs typeface="Calibri"/>
              <a:sym typeface="Calibri"/>
            </a:endParaRPr>
          </a:p>
          <a:p>
            <a:pPr algn="just" rtl="1">
              <a:lnSpc>
                <a:spcPct val="107000"/>
              </a:lnSpc>
              <a:spcAft>
                <a:spcPts val="800"/>
              </a:spcAft>
              <a:buNone/>
            </a:pP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p>
            <a:pPr algn="r" rtl="1"/>
            <a:r>
              <a:rPr lang="ku-Arab-IQ" sz="1200" b="0" i="0" u="none" strike="noStrike" kern="1200" cap="none" dirty="0">
                <a:solidFill>
                  <a:schemeClr val="tx1"/>
                </a:solidFill>
                <a:effectLst/>
                <a:latin typeface="Calibri"/>
                <a:ea typeface="Calibri"/>
                <a:cs typeface="Calibri"/>
                <a:sym typeface="Calibri"/>
              </a:rPr>
              <a:t> </a:t>
            </a:r>
            <a:endParaRPr lang="en-US" sz="1200" b="0" i="0" u="none" strike="noStrike" kern="1200" cap="none" dirty="0">
              <a:solidFill>
                <a:schemeClr val="tx1"/>
              </a:solidFill>
              <a:effectLst/>
              <a:latin typeface="Calibri"/>
              <a:ea typeface="Calibri"/>
              <a:cs typeface="Calibri"/>
              <a:sym typeface="Calibri"/>
            </a:endParaRPr>
          </a:p>
        </p:txBody>
      </p:sp>
      <p:sp>
        <p:nvSpPr>
          <p:cNvPr id="167" name="Google Shape;167;p11: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168" name="Google Shape;168;p11: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169" name="Google Shape;169;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8" name="Google Shape;178;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lgn="just" rtl="1">
              <a:lnSpc>
                <a:spcPct val="107000"/>
              </a:lnSpc>
              <a:spcAft>
                <a:spcPts val="800"/>
              </a:spcAft>
              <a:buNone/>
            </a:pPr>
            <a:r>
              <a:rPr lang="ku-Arab-IQ" sz="1200" b="1" i="0" u="none" strike="noStrike" cap="none" dirty="0">
                <a:solidFill>
                  <a:schemeClr val="dk1"/>
                </a:solidFill>
                <a:effectLst/>
                <a:latin typeface="Calibri"/>
                <a:ea typeface="Calibri"/>
                <a:cs typeface="Calibri"/>
                <a:sym typeface="Calibri"/>
              </a:rPr>
              <a:t>دەرەنجام</a:t>
            </a:r>
            <a:endParaRPr lang="sv-SE" sz="1200" b="1" i="0" u="none" strike="noStrike" cap="none" dirty="0">
              <a:solidFill>
                <a:schemeClr val="dk1"/>
              </a:solidFill>
              <a:effectLst/>
              <a:latin typeface="Calibri"/>
              <a:ea typeface="Calibri"/>
              <a:cs typeface="Calibri"/>
              <a:sym typeface="Calibri"/>
            </a:endParaRPr>
          </a:p>
          <a:p>
            <a:pP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لە کۆتایی ڕۆژەکەدا، هەموومان دەمانەوێت شۆربای ژیان بەتام و چێژ بێت! ئێمە هەموومان سەر بە هەمان خێزانی مرۆڤین و  هەمان پێویستی بنەڕەتیی و مافمان هەیە. کاتێک پێکەوە بۆ مافی هەمووان کار دەکەین، زۆر کاریگەرتر دەبین.</a:t>
            </a:r>
            <a:endParaRPr lang="sv-SE" sz="1200" b="0" i="0" u="none" strike="noStrike" cap="none" dirty="0">
              <a:solidFill>
                <a:schemeClr val="dk1"/>
              </a:solidFill>
              <a:effectLst/>
              <a:latin typeface="Calibri"/>
              <a:ea typeface="Calibri"/>
              <a:cs typeface="Calibri"/>
              <a:sym typeface="Calibri"/>
            </a:endParaRPr>
          </a:p>
          <a:p>
            <a:pPr algn="r" rtl="1"/>
            <a:endParaRPr lang="sv-SE" sz="1200" b="0" i="0" u="none" strike="noStrike" cap="none" dirty="0">
              <a:solidFill>
                <a:schemeClr val="dk1"/>
              </a:solidFill>
              <a:effectLst/>
              <a:latin typeface="Calibri"/>
              <a:ea typeface="Calibri"/>
              <a:cs typeface="Calibri"/>
              <a:sym typeface="Calibri"/>
            </a:endParaRPr>
          </a:p>
          <a:p>
            <a:pPr algn="r" rtl="1"/>
            <a:r>
              <a:rPr lang="ku-Arab-IQ" sz="1200" b="0" i="0" u="none" strike="noStrike" cap="none" dirty="0">
                <a:solidFill>
                  <a:schemeClr val="dk1"/>
                </a:solidFill>
                <a:effectLst/>
                <a:latin typeface="Calibri"/>
                <a:ea typeface="Calibri"/>
                <a:cs typeface="Calibri"/>
                <a:sym typeface="Calibri"/>
              </a:rPr>
              <a:t>لە دوو دانیشتنی داهاتوودا، زیاتر لەبارەی پێشێلکاریی ئازادیی ئایین یان باوەڕەوە فێر دەبین و هەوڵ دەدەین نەخشەی ئەوە بکێشین داخۆ ئەم مافانە لە کۆمەڵگای ئێمەدا چۆن دەردەکەون. خۆشبەختانە ئەو ئاگاییە یارمەتیمان دەدات بۆ هەنگاوی داهاتوو تا ببینە پێشەنگی ناوخۆیی.</a:t>
            </a:r>
            <a:endParaRPr lang="sv-SE" sz="1200" b="0" i="0" u="none" strike="noStrike" cap="none" dirty="0">
              <a:solidFill>
                <a:schemeClr val="dk1"/>
              </a:solidFill>
              <a:effectLst/>
              <a:latin typeface="Calibri"/>
              <a:ea typeface="Calibri"/>
              <a:cs typeface="Calibri"/>
              <a:sym typeface="Calibri"/>
            </a:endParaRPr>
          </a:p>
          <a:p>
            <a:pPr algn="just" rtl="1">
              <a:lnSpc>
                <a:spcPct val="107000"/>
              </a:lnSpc>
              <a:spcAft>
                <a:spcPts val="800"/>
              </a:spcAft>
              <a:buNone/>
            </a:pP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79" name="Google Shape;179;p12: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180" name="Google Shape;180;p12: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181" name="Google Shape;181;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7" name="Google Shape;187;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8" name="Google Shape;188;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13</a:t>
            </a:fld>
            <a:endParaRPr/>
          </a:p>
        </p:txBody>
      </p:sp>
      <p:sp>
        <p:nvSpPr>
          <p:cNvPr id="189" name="Google Shape;189;p13: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190" name="Google Shape;190;p13: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7" name="Google Shape;6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r" rtl="1">
              <a:spcBef>
                <a:spcPts val="0"/>
              </a:spcBef>
              <a:spcAft>
                <a:spcPts val="0"/>
              </a:spcAft>
              <a:buNone/>
            </a:pPr>
            <a:r>
              <a:rPr lang="ku-Arab-IQ" sz="1200" b="0" i="0" dirty="0">
                <a:solidFill>
                  <a:srgbClr val="000000"/>
                </a:solidFill>
                <a:latin typeface="Calibri"/>
                <a:ea typeface="Calibri"/>
                <a:cs typeface="Calibri"/>
                <a:sym typeface="Calibri"/>
              </a:rPr>
              <a:t>بەخێرهاتن</a:t>
            </a:r>
            <a:r>
              <a:rPr lang="ar-SA" sz="1200" b="0" i="0" dirty="0">
                <a:solidFill>
                  <a:srgbClr val="000000"/>
                </a:solidFill>
                <a:latin typeface="Calibri"/>
                <a:ea typeface="Calibri"/>
                <a:cs typeface="Calibri"/>
                <a:sym typeface="Calibri"/>
              </a:rPr>
              <a:t>  </a:t>
            </a:r>
            <a:endParaRPr dirty="0"/>
          </a:p>
          <a:p>
            <a:pPr marL="0" lvl="0" indent="0" algn="r" rtl="1">
              <a:spcBef>
                <a:spcPts val="0"/>
              </a:spcBef>
              <a:spcAft>
                <a:spcPts val="0"/>
              </a:spcAft>
              <a:buNone/>
            </a:pPr>
            <a:endParaRPr sz="1200" b="0" i="0" dirty="0">
              <a:solidFill>
                <a:srgbClr val="000000"/>
              </a:solidFill>
              <a:latin typeface="Calibri"/>
              <a:ea typeface="Calibri"/>
              <a:cs typeface="Calibri"/>
              <a:sym typeface="Calibri"/>
            </a:endParaRPr>
          </a:p>
          <a:p>
            <a:pPr algn="r" rtl="1"/>
            <a:r>
              <a:rPr lang="ku-Arab-IQ" sz="1200" b="0" i="0" u="none" strike="noStrike" cap="none" dirty="0">
                <a:solidFill>
                  <a:schemeClr val="dk1"/>
                </a:solidFill>
                <a:effectLst/>
                <a:latin typeface="Calibri"/>
                <a:ea typeface="Calibri"/>
                <a:cs typeface="Calibri"/>
                <a:sym typeface="Calibri"/>
              </a:rPr>
              <a:t>بەخێرهاتنی هەمووان بۆ دانیشتنەکە بکە و ئەمانەی خوارەوە ڕوون بکەرەوە:</a:t>
            </a:r>
            <a:endParaRPr lang="sv-SE" sz="1200" b="0" i="0" u="none" strike="noStrike" cap="none" dirty="0">
              <a:solidFill>
                <a:schemeClr val="dk1"/>
              </a:solidFill>
              <a:effectLst/>
              <a:latin typeface="Calibri"/>
              <a:ea typeface="Calibri"/>
              <a:cs typeface="Calibri"/>
              <a:sym typeface="Calibri"/>
            </a:endParaRPr>
          </a:p>
          <a:p>
            <a:pPr algn="r" rtl="1"/>
            <a:endParaRPr lang="en-US" sz="1200" b="0" i="0" u="none" strike="noStrike" cap="none" dirty="0">
              <a:solidFill>
                <a:schemeClr val="dk1"/>
              </a:solidFill>
              <a:effectLst/>
              <a:latin typeface="Calibri"/>
              <a:ea typeface="Calibri"/>
              <a:cs typeface="Calibri"/>
              <a:sym typeface="Calibri"/>
            </a:endParaRPr>
          </a:p>
          <a:p>
            <a:pPr algn="r" rtl="1"/>
            <a:r>
              <a:rPr lang="ku-Arab-IQ" sz="1200" b="0" i="0" u="none" strike="noStrike" cap="none" dirty="0">
                <a:solidFill>
                  <a:schemeClr val="dk1"/>
                </a:solidFill>
                <a:effectLst/>
                <a:latin typeface="Calibri"/>
                <a:ea typeface="Calibri"/>
                <a:cs typeface="Calibri"/>
                <a:sym typeface="Calibri"/>
              </a:rPr>
              <a:t>بابەتی ئەم دانیشتنە 'فرە ناسنامەییمان'ە، هەروەها مەبەستی دانیشتنەکە نەک تەنیا بۆ سەرنج خستنەر سەر بینینی دابەشبوونەکانی نێوان بەشە جیاوازەکانی کۆمەڵگاکەمانە، بەڵکوو بۆ لایەنە هاوبەشەکانیشمانە. دانیشتنەکە زۆر سەرنجڕاکێش دەبێت و چەندان گفتوگۆ و باس </a:t>
            </a:r>
            <a:r>
              <a:rPr lang="ku-Arab-IQ" sz="1200" b="0" i="0" u="none" strike="noStrike" cap="none">
                <a:solidFill>
                  <a:schemeClr val="dk1"/>
                </a:solidFill>
                <a:effectLst/>
                <a:latin typeface="Calibri"/>
                <a:ea typeface="Calibri"/>
                <a:cs typeface="Calibri"/>
                <a:sym typeface="Calibri"/>
              </a:rPr>
              <a:t>دەگرێتەوە.</a:t>
            </a:r>
            <a:endParaRPr lang="en-US" sz="1200" b="0" i="0" u="none" strike="noStrike" cap="none" dirty="0">
              <a:solidFill>
                <a:schemeClr val="dk1"/>
              </a:solidFill>
              <a:effectLst/>
              <a:latin typeface="Calibri"/>
              <a:ea typeface="Calibri"/>
              <a:cs typeface="Calibri"/>
              <a:sym typeface="Calibri"/>
            </a:endParaRPr>
          </a:p>
        </p:txBody>
      </p:sp>
      <p:sp>
        <p:nvSpPr>
          <p:cNvPr id="68" name="Google Shape;6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2</a:t>
            </a:fld>
            <a:endParaRPr/>
          </a:p>
        </p:txBody>
      </p:sp>
      <p:sp>
        <p:nvSpPr>
          <p:cNvPr id="69" name="Google Shape;69;p2: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70" name="Google Shape;70;p2: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lgn="r" rtl="0" fontAlgn="base"/>
            <a:r>
              <a:rPr lang="ku-Arab-IQ" sz="1200" b="0" i="0" u="none" strike="noStrike" cap="none" dirty="0">
                <a:solidFill>
                  <a:srgbClr val="000000"/>
                </a:solidFill>
                <a:effectLst/>
                <a:latin typeface="Calibri"/>
                <a:ea typeface="Calibri"/>
                <a:cs typeface="Calibri"/>
                <a:sym typeface="Calibri"/>
              </a:rPr>
              <a:t>ڕاهێنانی ناسنامەی کۆمەڵایەتیمان</a:t>
            </a:r>
          </a:p>
          <a:p>
            <a:pPr algn="r" rtl="0" fontAlgn="base"/>
            <a:r>
              <a:rPr lang="ku-Arab-IQ" sz="1200" b="0" i="0" u="none" strike="noStrike" cap="none" dirty="0">
                <a:solidFill>
                  <a:srgbClr val="000000"/>
                </a:solidFill>
                <a:effectLst/>
                <a:latin typeface="Calibri"/>
                <a:ea typeface="Calibri"/>
                <a:cs typeface="Calibri"/>
                <a:sym typeface="Calibri"/>
              </a:rPr>
              <a:t>ئەم سڵایدە پرسیارەکانی گفتوگۆ بۆ ڕاهێنانەکە پشان دەدات.</a:t>
            </a:r>
            <a:endParaRPr lang="en-US" sz="1200" b="0" i="0" u="none" strike="noStrike" cap="none" dirty="0">
              <a:solidFill>
                <a:srgbClr val="000000"/>
              </a:solidFill>
              <a:effectLst/>
              <a:latin typeface="Calibri"/>
              <a:ea typeface="Calibri"/>
              <a:cs typeface="Calibri"/>
              <a:sym typeface="Calibri"/>
            </a:endParaRPr>
          </a:p>
          <a:p>
            <a:pPr algn="r" rtl="0" fontAlgn="base"/>
            <a:endParaRPr lang="en-US" sz="1200" b="0" i="0" u="none" strike="noStrike" cap="none" dirty="0">
              <a:solidFill>
                <a:srgbClr val="000000"/>
              </a:solidFill>
              <a:effectLst/>
              <a:latin typeface="Calibri"/>
              <a:ea typeface="Calibri"/>
              <a:cs typeface="Calibri"/>
              <a:sym typeface="Calibri"/>
            </a:endParaRPr>
          </a:p>
        </p:txBody>
      </p:sp>
      <p:sp>
        <p:nvSpPr>
          <p:cNvPr id="78" name="Google Shape;78;p3: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79" name="Google Shape;79;p3: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80" name="Google Shape;80;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lgn="r" rtl="1" fontAlgn="base"/>
            <a:r>
              <a:rPr lang="ku-Arab-IQ" sz="1200" b="0" i="0" u="none" strike="noStrike" cap="none" dirty="0">
                <a:solidFill>
                  <a:srgbClr val="000000"/>
                </a:solidFill>
                <a:effectLst/>
                <a:latin typeface="Calibri"/>
                <a:ea typeface="Calibri"/>
                <a:cs typeface="Calibri"/>
                <a:sym typeface="Calibri"/>
              </a:rPr>
              <a:t>سلایدی ٤-١٣ سەرنجەکانی کۆتایی بۆ دانیشتنی ٣ دەخاتە ڕوو.</a:t>
            </a:r>
            <a:endParaRPr lang="en-US" sz="1200" b="0" i="0" u="none" strike="noStrike" cap="none" dirty="0">
              <a:solidFill>
                <a:srgbClr val="000000"/>
              </a:solidFill>
              <a:effectLst/>
              <a:latin typeface="Calibri"/>
              <a:ea typeface="Calibri"/>
              <a:cs typeface="Calibri"/>
              <a:sym typeface="Calibri"/>
            </a:endParaRPr>
          </a:p>
          <a:p>
            <a:pPr marL="0" marR="0" lvl="0" indent="0" algn="r" defTabSz="914400" rtl="1" eaLnBrk="1" fontAlgn="base" latinLnBrk="0" hangingPunct="1">
              <a:lnSpc>
                <a:spcPct val="100000"/>
              </a:lnSpc>
              <a:spcBef>
                <a:spcPts val="0"/>
              </a:spcBef>
              <a:spcAft>
                <a:spcPts val="0"/>
              </a:spcAft>
              <a:buClrTx/>
              <a:buSzTx/>
              <a:buFontTx/>
              <a:buNone/>
              <a:tabLst/>
              <a:defRPr/>
            </a:pPr>
            <a:r>
              <a:rPr lang="en-US" sz="1200" b="0" i="0" u="none" strike="noStrike" cap="none" dirty="0">
                <a:solidFill>
                  <a:srgbClr val="000000"/>
                </a:solidFill>
                <a:effectLst/>
                <a:latin typeface="Calibri"/>
                <a:ea typeface="Calibri"/>
                <a:cs typeface="Calibri"/>
                <a:sym typeface="Calibri"/>
              </a:rPr>
              <a:t> </a:t>
            </a:r>
            <a:endParaRPr lang="ku-Arab-IQ" sz="1200" b="0" i="0" u="none" strike="noStrike" cap="none" dirty="0">
              <a:solidFill>
                <a:srgbClr val="000000"/>
              </a:solidFill>
              <a:effectLst/>
              <a:latin typeface="Calibri"/>
              <a:ea typeface="Calibri"/>
              <a:cs typeface="Calibri"/>
              <a:sym typeface="Calibri"/>
            </a:endParaRPr>
          </a:p>
          <a:p>
            <a:pPr algn="r" rtl="1"/>
            <a:r>
              <a:rPr lang="ku-Arab-IQ" sz="1200" b="1" i="0" u="none" strike="noStrike" kern="1200" cap="none" dirty="0">
                <a:solidFill>
                  <a:schemeClr val="tx1"/>
                </a:solidFill>
                <a:effectLst/>
                <a:latin typeface="Calibri"/>
                <a:ea typeface="Calibri"/>
                <a:cs typeface="Calibri"/>
                <a:sym typeface="Calibri"/>
              </a:rPr>
              <a:t>سەرنجەکانی کۆتایی: ناسنامە و باوەڕباوەییەکان</a:t>
            </a:r>
            <a:endParaRPr lang="sv-SE" sz="1200" b="1" i="0" u="none" strike="noStrike" kern="1200" cap="none" dirty="0">
              <a:solidFill>
                <a:schemeClr val="tx1"/>
              </a:solidFill>
              <a:effectLst/>
              <a:latin typeface="Calibri"/>
              <a:ea typeface="Calibri"/>
              <a:cs typeface="Calibri"/>
              <a:sym typeface="Calibri"/>
            </a:endParaRPr>
          </a:p>
          <a:p>
            <a:pPr algn="r" rtl="1"/>
            <a:endParaRPr lang="ku-Arab-IQ" sz="1200" b="1" i="0" u="none" strike="noStrike" kern="1200" cap="none" dirty="0">
              <a:solidFill>
                <a:schemeClr val="tx1"/>
              </a:solidFill>
              <a:effectLst/>
              <a:latin typeface="Calibri"/>
              <a:ea typeface="Calibri"/>
              <a:cs typeface="Calibri"/>
              <a:sym typeface="Calibri"/>
            </a:endParaRPr>
          </a:p>
          <a:p>
            <a:pPr marL="457200" marR="0" lvl="0" indent="-228600" algn="r" defTabSz="914400" rtl="1" eaLnBrk="1" fontAlgn="auto" latinLnBrk="0" hangingPunct="1">
              <a:lnSpc>
                <a:spcPct val="100000"/>
              </a:lnSpc>
              <a:spcBef>
                <a:spcPts val="0"/>
              </a:spcBef>
              <a:spcAft>
                <a:spcPts val="0"/>
              </a:spcAft>
              <a:buClr>
                <a:srgbClr val="000000"/>
              </a:buClr>
              <a:buSzPts val="1400"/>
              <a:buFont typeface="Arial"/>
              <a:buNone/>
              <a:tabLst/>
              <a:defRPr/>
            </a:pPr>
            <a:r>
              <a:rPr lang="ku-Arab-IQ" sz="1200" b="0" i="0" u="none" strike="noStrike" cap="none" dirty="0">
                <a:solidFill>
                  <a:schemeClr val="dk1"/>
                </a:solidFill>
                <a:effectLst/>
                <a:latin typeface="Calibri"/>
                <a:ea typeface="Calibri"/>
                <a:cs typeface="Calibri"/>
                <a:sym typeface="Calibri"/>
              </a:rPr>
              <a:t>لەم دانیشتنەدا، لێکۆڵینەوەمان لە چۆنییەتیی کاریگەریی ناسنامە جیاوازەکانمان لەسەر بینینی خۆمان و ئەوانی تر و چۆنییەتیی مامەڵەمان لەگەڵ یەکتردا کردووە. هەروەها بیرمان لەو ناسنامە زۆرانە کردووەتەوە کە هەریەکەمان هەیەتی و چۆنییەتیی هاوبەشییان لە سەرانسەری سنوورە ئایینییەکاندا. ژنانی هیندۆس، موسوڵمان و ناموسوڵمان چەندان زیان و ئاڵنگاریی هاوشێوەیان هەیە، هەر وەک بوودایی، مەسیحی و جولەکە خاوەنپێداویستییە تایبەتەکان، یان کەسانی سەر بە هەر باوەڕێک کە پەروەردەیەکی باشیان پێ نەگەیشتووە. ئێمە هاوبەشی و جیاوازیشمان هەیە.</a:t>
            </a:r>
            <a:endParaRPr lang="sv-SE" sz="1200" b="0" i="0" u="none" strike="noStrike" cap="none" dirty="0">
              <a:solidFill>
                <a:schemeClr val="dk1"/>
              </a:solidFill>
              <a:effectLst/>
              <a:latin typeface="Calibri"/>
              <a:ea typeface="Calibri"/>
              <a:cs typeface="Calibri"/>
              <a:sym typeface="Calibri"/>
            </a:endParaRPr>
          </a:p>
          <a:p>
            <a:pPr algn="r" rtl="1"/>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1200" b="0" i="0" u="none" strike="noStrike" cap="none" dirty="0">
              <a:solidFill>
                <a:srgbClr val="000000"/>
              </a:solidFill>
              <a:effectLst/>
              <a:latin typeface="Calibri"/>
              <a:ea typeface="Calibri"/>
              <a:cs typeface="Calibri"/>
              <a:sym typeface="Calibri"/>
            </a:endParaRPr>
          </a:p>
        </p:txBody>
      </p:sp>
      <p:sp>
        <p:nvSpPr>
          <p:cNvPr id="87" name="Google Shape;87;p4: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88" name="Google Shape;88;p4: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89" name="Google Shape;8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457200" algn="r" defTabSz="914400" rtl="1" eaLnBrk="1" fontAlgn="auto" latinLnBrk="0" hangingPunct="1">
              <a:lnSpc>
                <a:spcPct val="107000"/>
              </a:lnSpc>
              <a:spcBef>
                <a:spcPts val="0"/>
              </a:spcBef>
              <a:spcAft>
                <a:spcPts val="800"/>
              </a:spcAft>
              <a:buClr>
                <a:srgbClr val="000000"/>
              </a:buClr>
              <a:buSzPts val="1400"/>
              <a:buFont typeface="Arial"/>
              <a:buNone/>
              <a:tabLst/>
              <a:defRPr/>
            </a:pPr>
            <a:r>
              <a:rPr lang="ku-Arab-IQ" sz="1200" b="0" i="0" u="none" strike="noStrike" cap="none" dirty="0">
                <a:solidFill>
                  <a:schemeClr val="dk1"/>
                </a:solidFill>
                <a:effectLst/>
                <a:latin typeface="Calibri"/>
                <a:ea typeface="Calibri"/>
                <a:cs typeface="Calibri"/>
                <a:sym typeface="Calibri"/>
              </a:rPr>
              <a:t>زۆر جار ناسنامە ئایینییەکان بۆ دابەشبوونی نێوانمان بەکاردێن. دەکرێت ئەمە ببێتە هۆکار تا ئێمە تێڕوانینی ناسنامەی تاکەکەسیمان بۆ کەسانی کۆمەڵگاکانی تر هەبێت- جولەکە، موسوڵمان، بوودایی و هتد..، وەک ئەوەی هەموو ئەوانەی خاوەن ئەو ناسنامەیەن، بە هەمان شێوە بیریان کردبێتەوە و هەستیان کردبێت یان مامەڵەیان کردبێت.</a:t>
            </a:r>
            <a:endParaRPr lang="sv-SE" sz="1200" b="0" i="0" u="none" strike="noStrike" cap="none" dirty="0">
              <a:solidFill>
                <a:schemeClr val="dk1"/>
              </a:solidFill>
              <a:effectLst/>
              <a:latin typeface="Calibri"/>
              <a:ea typeface="Calibri"/>
              <a:cs typeface="Calibri"/>
              <a:sym typeface="Calibri"/>
            </a:endParaRPr>
          </a:p>
          <a:p>
            <a:pPr marL="457200" marR="0" lvl="0" indent="457200" algn="r" defTabSz="914400" rtl="1" eaLnBrk="1" fontAlgn="auto" latinLnBrk="0" hangingPunct="1">
              <a:lnSpc>
                <a:spcPct val="107000"/>
              </a:lnSpc>
              <a:spcBef>
                <a:spcPts val="0"/>
              </a:spcBef>
              <a:spcAft>
                <a:spcPts val="800"/>
              </a:spcAft>
              <a:buClr>
                <a:srgbClr val="000000"/>
              </a:buClr>
              <a:buSzPts val="1400"/>
              <a:buFont typeface="Arial"/>
              <a:buNone/>
              <a:tabLst/>
              <a:defRPr/>
            </a:pPr>
            <a:endParaRPr lang="sv-SE" sz="1200" b="0" i="0" u="none" strike="noStrike" cap="none" dirty="0">
              <a:solidFill>
                <a:schemeClr val="dk1"/>
              </a:solidFill>
              <a:effectLst/>
              <a:latin typeface="Calibri"/>
              <a:ea typeface="Calibri"/>
              <a:cs typeface="Calibri"/>
              <a:sym typeface="Calibri"/>
            </a:endParaRPr>
          </a:p>
          <a:p>
            <a:pPr marL="457200" marR="0" lvl="0" indent="457200" algn="r" defTabSz="914400" rtl="1" eaLnBrk="1" fontAlgn="auto" latinLnBrk="0" hangingPunct="1">
              <a:lnSpc>
                <a:spcPct val="107000"/>
              </a:lnSpc>
              <a:spcBef>
                <a:spcPts val="0"/>
              </a:spcBef>
              <a:spcAft>
                <a:spcPts val="800"/>
              </a:spcAft>
              <a:buClr>
                <a:srgbClr val="000000"/>
              </a:buClr>
              <a:buSzPts val="1400"/>
              <a:buFont typeface="Arial"/>
              <a:buNone/>
              <a:tabLst/>
              <a:defRPr/>
            </a:pPr>
            <a:r>
              <a:rPr lang="ku-Arab-IQ" sz="1200" b="0" i="0" u="none" strike="noStrike" cap="none" dirty="0">
                <a:solidFill>
                  <a:schemeClr val="dk1"/>
                </a:solidFill>
                <a:effectLst/>
                <a:latin typeface="Calibri"/>
                <a:ea typeface="Calibri"/>
                <a:cs typeface="Calibri"/>
                <a:sym typeface="Calibri"/>
              </a:rPr>
              <a:t>ئەوە شتێکی باو و ئاساییە کە خەڵک بە باوەڕباوییەکان یەکتر ناوزەند بکەن. زۆر جار، ئێمە بە ئاگاییەوە یان نائاگاییانە گریمانە دەکەین کە لە بنەڕەتدا کەسانی ناسنامەیەکی دیاریکراوی ئایینیی یان باوەڕیی، هەمان شتن. بێ گوێدانە تەمەن، ڕەگەز، چین، نەتەوە یان تێڕوانینی سیاسیی و بێگوێدانە ئەوەی ئەوان پابەندن بە کارپێکردن و باوەڕیانەوە.</a:t>
            </a:r>
            <a:endParaRPr lang="sv-SE" sz="1200" b="0" i="0" u="none" strike="noStrike" cap="none" dirty="0">
              <a:solidFill>
                <a:schemeClr val="dk1"/>
              </a:solidFill>
              <a:effectLst/>
              <a:latin typeface="Calibri"/>
              <a:ea typeface="Calibri"/>
              <a:cs typeface="Calibri"/>
              <a:sym typeface="Calibri"/>
            </a:endParaRPr>
          </a:p>
          <a:p>
            <a:pPr marL="457200" indent="457200" algn="just" rtl="1">
              <a:lnSpc>
                <a:spcPct val="107000"/>
              </a:lnSpc>
              <a:spcAft>
                <a:spcPts val="800"/>
              </a:spcAft>
              <a:buNone/>
            </a:pP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7" name="Google Shape;97;p5: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98" name="Google Shape;98;p5: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99" name="Google Shape;99;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9" name="Google Shape;10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457200" lvl="0" indent="457200" algn="r" defTabSz="914400" rtl="1" eaLnBrk="1" fontAlgn="auto" latinLnBrk="0" hangingPunct="1">
              <a:lnSpc>
                <a:spcPct val="107000"/>
              </a:lnSpc>
              <a:spcBef>
                <a:spcPts val="0"/>
              </a:spcBef>
              <a:spcAft>
                <a:spcPts val="800"/>
              </a:spcAft>
              <a:buClr>
                <a:srgbClr val="000000"/>
              </a:buClr>
              <a:buSzPts val="1400"/>
              <a:buFont typeface="Arial"/>
              <a:buNone/>
              <a:tabLst/>
              <a:defRPr/>
            </a:pPr>
            <a:r>
              <a:rPr lang="ku-Arab-IQ" sz="1200" b="0" i="0" u="none" strike="noStrike" cap="none" dirty="0">
                <a:solidFill>
                  <a:schemeClr val="dk1"/>
                </a:solidFill>
                <a:effectLst/>
                <a:latin typeface="Calibri"/>
                <a:ea typeface="Calibri"/>
                <a:cs typeface="Calibri"/>
                <a:sym typeface="Calibri"/>
              </a:rPr>
              <a:t>هەروەها ڕوانگەی ئێمە بۆ کەسانی تر وەک ئەوەی بەگوێرەی ئایینەکەیان پێناسە کرابێت و ئەو گریمانەیەی هەموو شتێکی تر دەربارەیان بەگوێرەی ئەوە دیاریی دەکرێت، باو و ئاساییە. بۆیە ئەگەر کەسێک لە گرووپەکە هەڵەیەک بکات، ئەوا بەهۆی ئەوەوەیە کە ئایینەکەیان داکۆکیی لە شتە خراپ و  دزێوەکان دەکات.</a:t>
            </a:r>
            <a:endParaRPr lang="sv-SE" sz="1200" b="0" i="0" u="none" strike="noStrike" cap="none" dirty="0">
              <a:solidFill>
                <a:schemeClr val="dk1"/>
              </a:solidFill>
              <a:effectLst/>
              <a:latin typeface="Calibri"/>
              <a:ea typeface="Calibri"/>
              <a:cs typeface="Calibri"/>
              <a:sym typeface="Calibri"/>
            </a:endParaRPr>
          </a:p>
          <a:p>
            <a:pPr marR="457200" indent="457200" algn="just" rtl="1">
              <a:lnSpc>
                <a:spcPct val="107000"/>
              </a:lnSpc>
              <a:spcAft>
                <a:spcPts val="800"/>
              </a:spcAft>
              <a:buNone/>
            </a:pP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0" name="Google Shape;110;p6: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111" name="Google Shape;111;p6: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112" name="Google Shape;112;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lgn="r" rtl="1"/>
            <a:r>
              <a:rPr lang="ku-Arab-IQ" sz="1200" b="0" i="0" u="none" strike="noStrike" cap="none" dirty="0">
                <a:solidFill>
                  <a:schemeClr val="dk1"/>
                </a:solidFill>
                <a:effectLst/>
                <a:latin typeface="Calibri"/>
                <a:ea typeface="Calibri"/>
                <a:cs typeface="Calibri"/>
                <a:sym typeface="Calibri"/>
              </a:rPr>
              <a:t>کاتێک خەڵکی کۆمەڵگا جیاوازەکان پەیوەندییان لەگەڵ یەکتردا نییە، ئەوا گریمانەی 'ئەوی تر' بە تەواوەتی لە 'ئێمە' جیاوازە، ئاسان دەبێت- ئەوەی کە 'ئەوان' بەرژەوەندیی، پێویستی، بەها و هەستی جیاوازیان لە 'ئێمە' هەیە. بەپێی ئەوە، ڕەنگە وادابنێین ئەوان هیچ تێڕوانینێک و ژیرییەکیان نییە کە بتوانین لێیانەوە فێربین، یان تەنانەت دەکرێ وەک کەسێکی کەمتر لە ڕووی کولتوور و ئەخلاقەوە لێیان بڕوانین.</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marR="457200" indent="457200" algn="just" rtl="1">
              <a:lnSpc>
                <a:spcPct val="107000"/>
              </a:lnSpc>
              <a:spcAft>
                <a:spcPts val="800"/>
              </a:spcAft>
              <a:buNone/>
            </a:pP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23" name="Google Shape;123;p7: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124" name="Google Shape;124;p7: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125" name="Google Shape;125;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4" name="Google Shape;134;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lgn="r" rtl="1"/>
            <a:r>
              <a:rPr lang="ku-Arab-IQ" sz="1200" b="0" i="0" u="none" strike="noStrike" cap="none" dirty="0">
                <a:solidFill>
                  <a:schemeClr val="dk1"/>
                </a:solidFill>
                <a:effectLst/>
                <a:latin typeface="Calibri"/>
                <a:ea typeface="Calibri"/>
                <a:cs typeface="Calibri"/>
                <a:sym typeface="Calibri"/>
              </a:rPr>
              <a:t>ئەگەر لە بری ئەوە، ئەو کەسانەی سەر بە گرووپەکانی تری کۆمەڵگان وەک مرۆڤی تەواو ببینین- کە چەندان ناسنامە و ئەزموونی ژیانیان هەیە (کە زۆرێکیان لەگەڵ ئێمە هاوبەشن)- ڕەنگە بتوانین بە شێوازی نوێ یەکتر بەرز بنرخێنین و هاوسۆزیی بنوێنین و یەکتر بناسێنین، هەروەها ڕێگای نوێ بۆ بەزاندنی سنوورەکان و بونیادنانی پەیوەندی بدۆزینەوە.</a:t>
            </a:r>
            <a:endParaRPr lang="sv-SE" sz="1200" b="0" i="0" u="none" strike="noStrike" cap="none" dirty="0">
              <a:solidFill>
                <a:schemeClr val="dk1"/>
              </a:solidFill>
              <a:effectLst/>
              <a:latin typeface="Calibri"/>
              <a:ea typeface="Calibri"/>
              <a:cs typeface="Calibri"/>
              <a:sym typeface="Calibri"/>
            </a:endParaRPr>
          </a:p>
          <a:p>
            <a:pPr algn="r" rtl="1"/>
            <a:endParaRPr lang="sv-SE" sz="1200" b="0" i="0" u="none" strike="noStrike" cap="none" dirty="0">
              <a:solidFill>
                <a:schemeClr val="dk1"/>
              </a:solidFill>
              <a:effectLst/>
              <a:latin typeface="Calibri"/>
              <a:ea typeface="Calibri"/>
              <a:cs typeface="Calibri"/>
              <a:sym typeface="Calibri"/>
            </a:endParaRPr>
          </a:p>
          <a:p>
            <a:pPr algn="r" rtl="1"/>
            <a:r>
              <a:rPr lang="ku-Arab-IQ" sz="1200" b="0" i="0" u="none" strike="noStrike" cap="none" dirty="0">
                <a:solidFill>
                  <a:schemeClr val="dk1"/>
                </a:solidFill>
                <a:effectLst/>
                <a:latin typeface="Calibri"/>
                <a:ea typeface="Calibri"/>
                <a:cs typeface="Calibri"/>
                <a:sym typeface="Calibri"/>
              </a:rPr>
              <a:t>هەندێک ناسنامە دەبنە هۆی زیانگەیاندن لە کۆمەڵگادا، هەندێکی تر دەستکەوتمان پێ دەبەخشن. پێزانین لە ئاست دەستکەوتەکانمان، یارمەتیمان دەدات تا بزانین کەی دەبینە بەشێك لەو کێشەیەی دەبێتە هۆکاری زیانگەیاندن بەوانی تر. هەروەها ناسینی فرە ناسنامەییمان یارمەتیدەرمان دەبێت تاوەکوو ئەگەر و دەرفەتەکان بۆ بەرەنگاربوونەوەی ئەو زیان و جیاکارییانە ببینین کە ڕووبەڕوویان دەبینەوە، هەروەها بۆ پشتگیری یەکتر کاتێک ڕووبەڕووی جیاکاری دەبینەوە.</a:t>
            </a:r>
            <a:endParaRPr lang="sv-SE" sz="1200" b="0" i="0" u="none" strike="noStrike" cap="none" dirty="0">
              <a:solidFill>
                <a:schemeClr val="dk1"/>
              </a:solidFill>
              <a:effectLst/>
              <a:latin typeface="Calibri"/>
              <a:ea typeface="Calibri"/>
              <a:cs typeface="Calibri"/>
              <a:sym typeface="Calibri"/>
            </a:endParaRPr>
          </a:p>
          <a:p>
            <a:pPr marL="457200" indent="457200" algn="just" rtl="1">
              <a:lnSpc>
                <a:spcPct val="107000"/>
              </a:lnSpc>
              <a:spcAft>
                <a:spcPts val="800"/>
              </a:spcAft>
              <a:buNone/>
            </a:pP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5" name="Google Shape;135;p8: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136" name="Google Shape;136;p8: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137" name="Google Shape;137;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457200" lvl="0" indent="457200" algn="r" defTabSz="914400" rtl="1" eaLnBrk="1" fontAlgn="auto" latinLnBrk="0" hangingPunct="1">
              <a:lnSpc>
                <a:spcPct val="107000"/>
              </a:lnSpc>
              <a:spcBef>
                <a:spcPts val="0"/>
              </a:spcBef>
              <a:spcAft>
                <a:spcPts val="800"/>
              </a:spcAft>
              <a:buClr>
                <a:srgbClr val="000000"/>
              </a:buClr>
              <a:buSzPts val="1400"/>
              <a:buFont typeface="Arial"/>
              <a:buNone/>
              <a:tabLst/>
              <a:defRPr/>
            </a:pPr>
            <a:r>
              <a:rPr lang="ku-Arab-IQ" sz="1200" b="1" i="0" u="none" strike="noStrike" cap="none" dirty="0">
                <a:solidFill>
                  <a:schemeClr val="dk1"/>
                </a:solidFill>
                <a:effectLst/>
                <a:latin typeface="Calibri"/>
                <a:ea typeface="Calibri"/>
                <a:cs typeface="Calibri"/>
                <a:sym typeface="Calibri"/>
              </a:rPr>
              <a:t>چیرۆکی پێشەنگەکان</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سامح، پیاوێکی گەنجی مەسیحی، هەروەها هانا، ژنێکی گەنجی مەسیحی، دانیشتووی گوندی حیجازن لە پارێزگای قانا لە میسڕ. ئەوان کار بۆ شکاندنی سنوورەکانی نێوان کۆمەڵگا مەسیحی و موسوڵمانەکان لە گوندەکەدا دەکەن.</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هانا دەڵێت،</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"ئەو منداڵانەم دەبینی کە ڕەتیان دەکردەوە لە تەنیشت یەکتر دانیشن یان تێکەڵی یەکتر ببن، چونکە ئایینەکانیان جیاواز بوو"</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سامح دەڵێت'</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algn="r" rtl="1"/>
            <a:r>
              <a:rPr lang="ku-Arab-IQ" sz="1200" b="0" i="0" u="none" strike="noStrike" cap="none" dirty="0">
                <a:solidFill>
                  <a:schemeClr val="dk1"/>
                </a:solidFill>
                <a:effectLst/>
                <a:latin typeface="Calibri"/>
                <a:ea typeface="Calibri"/>
                <a:cs typeface="Calibri"/>
                <a:sym typeface="Calibri"/>
              </a:rPr>
              <a:t>"هەستم کرد ڕووبەڕووبوونەوەی ئەم گرفتە پێکەوە، هەروەها هەوڵدان بۆ گۆڕینی دیدگایان بەیەکەوە ئاسانتر بێت. ئێمە دەمانەویست منداڵانی ئەم ناوچەیە ببنە تۆوی گۆڕانکاری."</a:t>
            </a:r>
            <a:endParaRPr lang="sv-SE" sz="1200" b="0" i="0" u="none" strike="noStrike" cap="none" dirty="0">
              <a:solidFill>
                <a:schemeClr val="dk1"/>
              </a:solidFill>
              <a:effectLst/>
              <a:latin typeface="Calibri"/>
              <a:ea typeface="Calibri"/>
              <a:cs typeface="Calibri"/>
              <a:sym typeface="Calibri"/>
            </a:endParaRPr>
          </a:p>
          <a:p>
            <a:pPr algn="r" rtl="1"/>
            <a:r>
              <a:rPr lang="sv-SE" sz="1200" b="0" i="0" u="none" strike="noStrike" cap="none" dirty="0">
                <a:solidFill>
                  <a:schemeClr val="dk1"/>
                </a:solidFill>
                <a:effectLst/>
                <a:latin typeface="Calibri"/>
                <a:ea typeface="Calibri"/>
                <a:cs typeface="Calibri"/>
                <a:sym typeface="Calibri"/>
              </a:rPr>
              <a:t> </a:t>
            </a:r>
          </a:p>
          <a:p>
            <a:pPr marR="457200" indent="457200" algn="just" rtl="1">
              <a:lnSpc>
                <a:spcPct val="107000"/>
              </a:lnSpc>
              <a:spcAft>
                <a:spcPts val="800"/>
              </a:spcAft>
              <a:buNone/>
            </a:pP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45" name="Google Shape;145;p9: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146" name="Google Shape;146;p9: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2022-03-08</a:t>
            </a:r>
            <a:endParaRPr/>
          </a:p>
        </p:txBody>
      </p:sp>
      <p:sp>
        <p:nvSpPr>
          <p:cNvPr id="147" name="Google Shape;147;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Anpassad layout">
  <p:cSld name="Anpassad layout">
    <p:spTree>
      <p:nvGrpSpPr>
        <p:cNvPr id="1" name="Shape 13"/>
        <p:cNvGrpSpPr/>
        <p:nvPr/>
      </p:nvGrpSpPr>
      <p:grpSpPr>
        <a:xfrm>
          <a:off x="0" y="0"/>
          <a:ext cx="0" cy="0"/>
          <a:chOff x="0" y="0"/>
          <a:chExt cx="0" cy="0"/>
        </a:xfrm>
      </p:grpSpPr>
      <p:sp>
        <p:nvSpPr>
          <p:cNvPr id="14" name="Google Shape;14;p15"/>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p:cSld name="Rubrik och innehåll">
    <p:spTree>
      <p:nvGrpSpPr>
        <p:cNvPr id="1" name="Shape 15"/>
        <p:cNvGrpSpPr/>
        <p:nvPr/>
      </p:nvGrpSpPr>
      <p:grpSpPr>
        <a:xfrm>
          <a:off x="0" y="0"/>
          <a:ext cx="0" cy="0"/>
          <a:chOff x="0" y="0"/>
          <a:chExt cx="0" cy="0"/>
        </a:xfrm>
      </p:grpSpPr>
      <p:sp>
        <p:nvSpPr>
          <p:cNvPr id="16" name="Google Shape;16;p16"/>
          <p:cNvSpPr txBox="1">
            <a:spLocks noGrp="1"/>
          </p:cNvSpPr>
          <p:nvPr>
            <p:ph type="body" idx="1"/>
          </p:nvPr>
        </p:nvSpPr>
        <p:spPr>
          <a:xfrm>
            <a:off x="838200" y="2533649"/>
            <a:ext cx="10439400" cy="364331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595959"/>
              </a:buClr>
              <a:buSzPts val="1800"/>
              <a:buChar char="•"/>
              <a:defRPr/>
            </a:lvl1pPr>
            <a:lvl2pPr marL="914400" lvl="1" indent="-342900" algn="l">
              <a:lnSpc>
                <a:spcPct val="90000"/>
              </a:lnSpc>
              <a:spcBef>
                <a:spcPts val="500"/>
              </a:spcBef>
              <a:spcAft>
                <a:spcPts val="0"/>
              </a:spcAft>
              <a:buClr>
                <a:srgbClr val="595959"/>
              </a:buClr>
              <a:buSzPts val="1800"/>
              <a:buChar char="•"/>
              <a:defRPr/>
            </a:lvl2pPr>
            <a:lvl3pPr marL="1371600" lvl="2" indent="-342900" algn="l">
              <a:lnSpc>
                <a:spcPct val="90000"/>
              </a:lnSpc>
              <a:spcBef>
                <a:spcPts val="500"/>
              </a:spcBef>
              <a:spcAft>
                <a:spcPts val="0"/>
              </a:spcAft>
              <a:buClr>
                <a:srgbClr val="595959"/>
              </a:buClr>
              <a:buSzPts val="1800"/>
              <a:buChar char="•"/>
              <a:defRPr/>
            </a:lvl3pPr>
            <a:lvl4pPr marL="1828800" lvl="3" indent="-342900" algn="l">
              <a:lnSpc>
                <a:spcPct val="90000"/>
              </a:lnSpc>
              <a:spcBef>
                <a:spcPts val="500"/>
              </a:spcBef>
              <a:spcAft>
                <a:spcPts val="0"/>
              </a:spcAft>
              <a:buClr>
                <a:srgbClr val="595959"/>
              </a:buClr>
              <a:buSzPts val="1800"/>
              <a:buChar char="•"/>
              <a:defRPr/>
            </a:lvl4pPr>
            <a:lvl5pPr marL="2286000" lvl="4" indent="-342900" algn="l">
              <a:lnSpc>
                <a:spcPct val="90000"/>
              </a:lnSpc>
              <a:spcBef>
                <a:spcPts val="500"/>
              </a:spcBef>
              <a:spcAft>
                <a:spcPts val="0"/>
              </a:spcAft>
              <a:buClr>
                <a:srgbClr val="595959"/>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 name="Google Shape;17;p16"/>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3_Rubrik och lodrät text">
  <p:cSld name="3_Rubrik och lodrät text">
    <p:spTree>
      <p:nvGrpSpPr>
        <p:cNvPr id="1" name="Shape 25"/>
        <p:cNvGrpSpPr/>
        <p:nvPr/>
      </p:nvGrpSpPr>
      <p:grpSpPr>
        <a:xfrm>
          <a:off x="0" y="0"/>
          <a:ext cx="0" cy="0"/>
          <a:chOff x="0" y="0"/>
          <a:chExt cx="0" cy="0"/>
        </a:xfrm>
      </p:grpSpPr>
      <p:sp>
        <p:nvSpPr>
          <p:cNvPr id="26" name="Google Shape;26;p18"/>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Anpassad layout">
  <p:cSld name="2_Anpassad layout">
    <p:spTree>
      <p:nvGrpSpPr>
        <p:cNvPr id="1" name="Shape 34"/>
        <p:cNvGrpSpPr/>
        <p:nvPr/>
      </p:nvGrpSpPr>
      <p:grpSpPr>
        <a:xfrm>
          <a:off x="0" y="0"/>
          <a:ext cx="0" cy="0"/>
          <a:chOff x="0" y="0"/>
          <a:chExt cx="0" cy="0"/>
        </a:xfrm>
      </p:grpSpPr>
      <p:sp>
        <p:nvSpPr>
          <p:cNvPr id="35" name="Google Shape;35;p20"/>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om">
  <p:cSld name="Tom">
    <p:spTree>
      <p:nvGrpSpPr>
        <p:cNvPr id="1" name="Shape 42"/>
        <p:cNvGrpSpPr/>
        <p:nvPr/>
      </p:nvGrpSpPr>
      <p:grpSpPr>
        <a:xfrm>
          <a:off x="0" y="0"/>
          <a:ext cx="0" cy="0"/>
          <a:chOff x="0" y="0"/>
          <a:chExt cx="0" cy="0"/>
        </a:xfrm>
      </p:grpSpPr>
      <p:sp>
        <p:nvSpPr>
          <p:cNvPr id="43" name="Google Shape;43;p22"/>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Anpassad layout">
  <p:cSld name="3_Anpassad layout">
    <p:spTree>
      <p:nvGrpSpPr>
        <p:cNvPr id="1" name="Shape 51"/>
        <p:cNvGrpSpPr/>
        <p:nvPr/>
      </p:nvGrpSpPr>
      <p:grpSpPr>
        <a:xfrm>
          <a:off x="0" y="0"/>
          <a:ext cx="0" cy="0"/>
          <a:chOff x="0" y="0"/>
          <a:chExt cx="0" cy="0"/>
        </a:xfrm>
      </p:grpSpPr>
      <p:sp>
        <p:nvSpPr>
          <p:cNvPr id="52" name="Google Shape;52;p24"/>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9"/>
        <p:cNvGrpSpPr/>
        <p:nvPr/>
      </p:nvGrpSpPr>
      <p:grpSpPr>
        <a:xfrm>
          <a:off x="0" y="0"/>
          <a:ext cx="0" cy="0"/>
          <a:chOff x="0" y="0"/>
          <a:chExt cx="0" cy="0"/>
        </a:xfrm>
      </p:grpSpPr>
      <p:sp>
        <p:nvSpPr>
          <p:cNvPr id="10" name="Google Shape;1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2" name="Google Shape;12;p14"/>
          <p:cNvPicPr preferRelativeResize="0"/>
          <p:nvPr/>
        </p:nvPicPr>
        <p:blipFill rotWithShape="1">
          <a:blip r:embed="rId4">
            <a:alphaModFix/>
          </a:blip>
          <a:srcRect/>
          <a:stretch/>
        </p:blipFill>
        <p:spPr>
          <a:xfrm>
            <a:off x="-1810"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D1E0DF"/>
        </a:solidFill>
        <a:effectLst/>
      </p:bgPr>
    </p:bg>
    <p:spTree>
      <p:nvGrpSpPr>
        <p:cNvPr id="1" name="Shape 18"/>
        <p:cNvGrpSpPr/>
        <p:nvPr/>
      </p:nvGrpSpPr>
      <p:grpSpPr>
        <a:xfrm>
          <a:off x="0" y="0"/>
          <a:ext cx="0" cy="0"/>
          <a:chOff x="0" y="0"/>
          <a:chExt cx="0" cy="0"/>
        </a:xfrm>
      </p:grpSpPr>
      <p:sp>
        <p:nvSpPr>
          <p:cNvPr id="19" name="Google Shape;1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Google Shape;20;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1" name="Google Shape;2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 name="Google Shape;2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3" name="Google Shape;2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ar-SA"/>
              <a:t>‹#›</a:t>
            </a:fld>
            <a:endParaRPr/>
          </a:p>
        </p:txBody>
      </p:sp>
      <p:pic>
        <p:nvPicPr>
          <p:cNvPr id="24" name="Google Shape;24;p17"/>
          <p:cNvPicPr preferRelativeResize="0"/>
          <p:nvPr/>
        </p:nvPicPr>
        <p:blipFill rotWithShape="1">
          <a:blip r:embed="rId3">
            <a:alphaModFix/>
          </a:blip>
          <a:srcRect/>
          <a:stretch/>
        </p:blipFill>
        <p:spPr>
          <a:xfrm>
            <a:off x="9939"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2"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Shape 27"/>
        <p:cNvGrpSpPr/>
        <p:nvPr/>
      </p:nvGrpSpPr>
      <p:grpSpPr>
        <a:xfrm>
          <a:off x="0" y="0"/>
          <a:ext cx="0" cy="0"/>
          <a:chOff x="0" y="0"/>
          <a:chExt cx="0" cy="0"/>
        </a:xfrm>
      </p:grpSpPr>
      <p:sp>
        <p:nvSpPr>
          <p:cNvPr id="28" name="Google Shape;28;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 name="Google Shape;29;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0" name="Google Shape;30;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1" name="Google Shape;31;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2" name="Google Shape;32;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ar-SA"/>
              <a:t>‹#›</a:t>
            </a:fld>
            <a:endParaRPr/>
          </a:p>
        </p:txBody>
      </p:sp>
      <p:pic>
        <p:nvPicPr>
          <p:cNvPr id="33" name="Google Shape;33;p19"/>
          <p:cNvPicPr preferRelativeResize="0"/>
          <p:nvPr/>
        </p:nvPicPr>
        <p:blipFill rotWithShape="1">
          <a:blip r:embed="rId3">
            <a:alphaModFix/>
          </a:blip>
          <a:srcRect/>
          <a:stretch/>
        </p:blipFill>
        <p:spPr>
          <a:xfrm>
            <a:off x="-1810"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6"/>
        <p:cNvGrpSpPr/>
        <p:nvPr/>
      </p:nvGrpSpPr>
      <p:grpSpPr>
        <a:xfrm>
          <a:off x="0" y="0"/>
          <a:ext cx="0" cy="0"/>
          <a:chOff x="0" y="0"/>
          <a:chExt cx="0" cy="0"/>
        </a:xfrm>
      </p:grpSpPr>
      <p:sp>
        <p:nvSpPr>
          <p:cNvPr id="37" name="Google Shape;37;p2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8" name="Google Shape;3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9" name="Google Shape;39;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ar-SA"/>
              <a:t>‹#›</a:t>
            </a:fld>
            <a:endParaRPr/>
          </a:p>
        </p:txBody>
      </p:sp>
      <p:pic>
        <p:nvPicPr>
          <p:cNvPr id="40" name="Google Shape;40;p21"/>
          <p:cNvPicPr preferRelativeResize="0"/>
          <p:nvPr/>
        </p:nvPicPr>
        <p:blipFill rotWithShape="1">
          <a:blip r:embed="rId3">
            <a:alphaModFix/>
          </a:blip>
          <a:srcRect/>
          <a:stretch/>
        </p:blipFill>
        <p:spPr>
          <a:xfrm>
            <a:off x="-1810" y="0"/>
            <a:ext cx="12192000" cy="228600"/>
          </a:xfrm>
          <a:prstGeom prst="rect">
            <a:avLst/>
          </a:prstGeom>
          <a:noFill/>
          <a:ln>
            <a:noFill/>
          </a:ln>
        </p:spPr>
      </p:pic>
      <p:sp>
        <p:nvSpPr>
          <p:cNvPr id="41" name="Google Shape;41;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56"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Shape 44"/>
        <p:cNvGrpSpPr/>
        <p:nvPr/>
      </p:nvGrpSpPr>
      <p:grpSpPr>
        <a:xfrm>
          <a:off x="0" y="0"/>
          <a:ext cx="0" cy="0"/>
          <a:chOff x="0" y="0"/>
          <a:chExt cx="0" cy="0"/>
        </a:xfrm>
      </p:grpSpPr>
      <p:sp>
        <p:nvSpPr>
          <p:cNvPr id="45" name="Google Shape;45;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6" name="Google Shape;46;p2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7" name="Google Shape;47;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8" name="Google Shape;48;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9" name="Google Shape;49;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ar-SA"/>
              <a:t>‹#›</a:t>
            </a:fld>
            <a:endParaRPr/>
          </a:p>
        </p:txBody>
      </p:sp>
      <p:pic>
        <p:nvPicPr>
          <p:cNvPr id="50" name="Google Shape;50;p23"/>
          <p:cNvPicPr preferRelativeResize="0"/>
          <p:nvPr/>
        </p:nvPicPr>
        <p:blipFill rotWithShape="1">
          <a:blip r:embed="rId3">
            <a:alphaModFix/>
          </a:blip>
          <a:srcRect/>
          <a:stretch/>
        </p:blipFill>
        <p:spPr>
          <a:xfrm>
            <a:off x="-1810"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3.jp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4.jp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9.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59"/>
        <p:cNvGrpSpPr/>
        <p:nvPr/>
      </p:nvGrpSpPr>
      <p:grpSpPr>
        <a:xfrm>
          <a:off x="0" y="0"/>
          <a:ext cx="0" cy="0"/>
          <a:chOff x="0" y="0"/>
          <a:chExt cx="0" cy="0"/>
        </a:xfrm>
      </p:grpSpPr>
      <p:pic>
        <p:nvPicPr>
          <p:cNvPr id="60" name="Google Shape;60;p1"/>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61" name="Google Shape;61;p1"/>
          <p:cNvSpPr/>
          <p:nvPr/>
        </p:nvSpPr>
        <p:spPr>
          <a:xfrm>
            <a:off x="1145666" y="1320730"/>
            <a:ext cx="10338578" cy="187743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4400" b="1"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endParaRPr sz="3600" b="1"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endParaRPr sz="3600">
              <a:solidFill>
                <a:srgbClr val="0070C0"/>
              </a:solidFill>
              <a:latin typeface="Calibri"/>
              <a:ea typeface="Calibri"/>
              <a:cs typeface="Calibri"/>
              <a:sym typeface="Calibri"/>
            </a:endParaRPr>
          </a:p>
        </p:txBody>
      </p:sp>
      <p:pic>
        <p:nvPicPr>
          <p:cNvPr id="62" name="Google Shape;62;p1"/>
          <p:cNvPicPr preferRelativeResize="0"/>
          <p:nvPr/>
        </p:nvPicPr>
        <p:blipFill rotWithShape="1">
          <a:blip r:embed="rId4">
            <a:alphaModFix/>
          </a:blip>
          <a:srcRect/>
          <a:stretch/>
        </p:blipFill>
        <p:spPr>
          <a:xfrm>
            <a:off x="5109028" y="5282109"/>
            <a:ext cx="1973944" cy="1307738"/>
          </a:xfrm>
          <a:prstGeom prst="rect">
            <a:avLst/>
          </a:prstGeom>
          <a:noFill/>
          <a:ln>
            <a:noFill/>
          </a:ln>
        </p:spPr>
      </p:pic>
      <p:pic>
        <p:nvPicPr>
          <p:cNvPr id="64" name="Google Shape;64;p1"/>
          <p:cNvPicPr preferRelativeResize="0"/>
          <p:nvPr/>
        </p:nvPicPr>
        <p:blipFill rotWithShape="1">
          <a:blip r:embed="rId5">
            <a:alphaModFix/>
          </a:blip>
          <a:srcRect/>
          <a:stretch/>
        </p:blipFill>
        <p:spPr>
          <a:xfrm>
            <a:off x="3144976" y="3192435"/>
            <a:ext cx="5892800" cy="1346200"/>
          </a:xfrm>
          <a:prstGeom prst="rect">
            <a:avLst/>
          </a:prstGeom>
          <a:noFill/>
          <a:ln>
            <a:noFill/>
          </a:ln>
        </p:spPr>
      </p:pic>
      <p:sp>
        <p:nvSpPr>
          <p:cNvPr id="3" name="textruta 8">
            <a:extLst>
              <a:ext uri="{FF2B5EF4-FFF2-40B4-BE49-F238E27FC236}">
                <a16:creationId xmlns:a16="http://schemas.microsoft.com/office/drawing/2014/main" id="{E1E3214D-3494-AA90-BC4A-3EE5867EFE5B}"/>
              </a:ext>
            </a:extLst>
          </p:cNvPr>
          <p:cNvSpPr txBox="1"/>
          <p:nvPr/>
        </p:nvSpPr>
        <p:spPr>
          <a:xfrm>
            <a:off x="0" y="881174"/>
            <a:ext cx="12192000" cy="1575368"/>
          </a:xfrm>
          <a:prstGeom prst="rect">
            <a:avLst/>
          </a:prstGeom>
          <a:noFill/>
        </p:spPr>
        <p:txBody>
          <a:bodyPr wrap="square" rtlCol="0">
            <a:spAutoFit/>
          </a:bodyPr>
          <a:lstStyle/>
          <a:p>
            <a:pPr algn="ctr">
              <a:lnSpc>
                <a:spcPct val="150000"/>
              </a:lnSpc>
            </a:pPr>
            <a:r>
              <a:rPr lang="ku-Arab-IQ" sz="7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کۆرسی </a:t>
            </a:r>
            <a:r>
              <a:rPr lang="ku-Arab-IQ" sz="72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پێشەنگە</a:t>
            </a:r>
            <a:r>
              <a:rPr lang="ku-Arab-IQ" sz="7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ناوخۆییەکان</a:t>
            </a:r>
            <a:endParaRPr lang="sv-SE" sz="7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Shape 159"/>
        <p:cNvGrpSpPr/>
        <p:nvPr/>
      </p:nvGrpSpPr>
      <p:grpSpPr>
        <a:xfrm>
          <a:off x="0" y="0"/>
          <a:ext cx="0" cy="0"/>
          <a:chOff x="0" y="0"/>
          <a:chExt cx="0" cy="0"/>
        </a:xfrm>
      </p:grpSpPr>
      <p:pic>
        <p:nvPicPr>
          <p:cNvPr id="160" name="Google Shape;160;p10"/>
          <p:cNvPicPr preferRelativeResize="0"/>
          <p:nvPr/>
        </p:nvPicPr>
        <p:blipFill rotWithShape="1">
          <a:blip r:embed="rId3">
            <a:alphaModFix/>
          </a:blip>
          <a:srcRect/>
          <a:stretch/>
        </p:blipFill>
        <p:spPr>
          <a:xfrm>
            <a:off x="-11749" y="0"/>
            <a:ext cx="12192000" cy="228600"/>
          </a:xfrm>
          <a:prstGeom prst="rect">
            <a:avLst/>
          </a:prstGeom>
          <a:noFill/>
          <a:ln>
            <a:noFill/>
          </a:ln>
        </p:spPr>
      </p:pic>
      <p:pic>
        <p:nvPicPr>
          <p:cNvPr id="161" name="Google Shape;161;p10"/>
          <p:cNvPicPr preferRelativeResize="0"/>
          <p:nvPr/>
        </p:nvPicPr>
        <p:blipFill rotWithShape="1">
          <a:blip r:embed="rId4">
            <a:alphaModFix/>
          </a:blip>
          <a:srcRect/>
          <a:stretch/>
        </p:blipFill>
        <p:spPr>
          <a:xfrm>
            <a:off x="1524000" y="486879"/>
            <a:ext cx="9144000" cy="6096000"/>
          </a:xfrm>
          <a:prstGeom prst="rect">
            <a:avLst/>
          </a:prstGeom>
          <a:noFill/>
          <a:ln>
            <a:noFill/>
          </a:ln>
        </p:spPr>
      </p:pic>
      <p:sp>
        <p:nvSpPr>
          <p:cNvPr id="162" name="Google Shape;162;p10"/>
          <p:cNvSpPr/>
          <p:nvPr/>
        </p:nvSpPr>
        <p:spPr>
          <a:xfrm rot="-5400000">
            <a:off x="9529143" y="5320294"/>
            <a:ext cx="2483058" cy="21544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ar-SA" sz="800">
                <a:solidFill>
                  <a:srgbClr val="595959"/>
                </a:solidFill>
                <a:latin typeface="Calibri"/>
                <a:ea typeface="Calibri"/>
                <a:cs typeface="Calibri"/>
                <a:sym typeface="Calibri"/>
              </a:rPr>
              <a:t>Photo: Taadudiya</a:t>
            </a:r>
            <a:endParaRPr sz="800">
              <a:solidFill>
                <a:srgbClr val="595959"/>
              </a:solidFill>
              <a:latin typeface="Calibri"/>
              <a:ea typeface="Calibri"/>
              <a:cs typeface="Calibri"/>
              <a:sym typeface="Calibri"/>
            </a:endParaRPr>
          </a:p>
        </p:txBody>
      </p:sp>
      <p:pic>
        <p:nvPicPr>
          <p:cNvPr id="163" name="Google Shape;163;p10"/>
          <p:cNvPicPr preferRelativeResize="0"/>
          <p:nvPr/>
        </p:nvPicPr>
        <p:blipFill rotWithShape="1">
          <a:blip r:embed="rId5">
            <a:alphaModFix/>
          </a:blip>
          <a:srcRect/>
          <a:stretch/>
        </p:blipFill>
        <p:spPr>
          <a:xfrm>
            <a:off x="1844084" y="5576693"/>
            <a:ext cx="1815090" cy="794428"/>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170"/>
        <p:cNvGrpSpPr/>
        <p:nvPr/>
      </p:nvGrpSpPr>
      <p:grpSpPr>
        <a:xfrm>
          <a:off x="0" y="0"/>
          <a:ext cx="0" cy="0"/>
          <a:chOff x="0" y="0"/>
          <a:chExt cx="0" cy="0"/>
        </a:xfrm>
      </p:grpSpPr>
      <p:pic>
        <p:nvPicPr>
          <p:cNvPr id="171" name="Google Shape;171;p11"/>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172" name="Google Shape;172;p11"/>
          <p:cNvSpPr/>
          <p:nvPr/>
        </p:nvSpPr>
        <p:spPr>
          <a:xfrm>
            <a:off x="1145665" y="1320730"/>
            <a:ext cx="10710361" cy="187743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ar-SA" sz="4400" b="1">
                <a:solidFill>
                  <a:schemeClr val="dk1"/>
                </a:solidFill>
                <a:latin typeface="Calibri"/>
                <a:ea typeface="Calibri"/>
                <a:cs typeface="Calibri"/>
                <a:sym typeface="Calibri"/>
              </a:rPr>
              <a:t> </a:t>
            </a:r>
            <a:endParaRPr/>
          </a:p>
          <a:p>
            <a:pPr marL="0" marR="0" lvl="0" indent="0" algn="l" rtl="0">
              <a:spcBef>
                <a:spcPts val="0"/>
              </a:spcBef>
              <a:spcAft>
                <a:spcPts val="0"/>
              </a:spcAft>
              <a:buNone/>
            </a:pPr>
            <a:endParaRPr sz="3600" b="1">
              <a:solidFill>
                <a:schemeClr val="dk1"/>
              </a:solidFill>
              <a:latin typeface="Calibri"/>
              <a:ea typeface="Calibri"/>
              <a:cs typeface="Calibri"/>
              <a:sym typeface="Calibri"/>
            </a:endParaRPr>
          </a:p>
          <a:p>
            <a:pPr marL="0" marR="0" lvl="0" indent="0" algn="l" rtl="0">
              <a:spcBef>
                <a:spcPts val="0"/>
              </a:spcBef>
              <a:spcAft>
                <a:spcPts val="0"/>
              </a:spcAft>
              <a:buNone/>
            </a:pPr>
            <a:endParaRPr sz="3600">
              <a:solidFill>
                <a:schemeClr val="dk1"/>
              </a:solidFill>
              <a:latin typeface="Calibri"/>
              <a:ea typeface="Calibri"/>
              <a:cs typeface="Calibri"/>
              <a:sym typeface="Calibri"/>
            </a:endParaRPr>
          </a:p>
        </p:txBody>
      </p:sp>
      <p:pic>
        <p:nvPicPr>
          <p:cNvPr id="173" name="Google Shape;173;p11"/>
          <p:cNvPicPr preferRelativeResize="0"/>
          <p:nvPr/>
        </p:nvPicPr>
        <p:blipFill rotWithShape="1">
          <a:blip r:embed="rId4">
            <a:alphaModFix/>
          </a:blip>
          <a:srcRect/>
          <a:stretch/>
        </p:blipFill>
        <p:spPr>
          <a:xfrm>
            <a:off x="1524000" y="486879"/>
            <a:ext cx="9144000" cy="6096000"/>
          </a:xfrm>
          <a:prstGeom prst="rect">
            <a:avLst/>
          </a:prstGeom>
          <a:noFill/>
          <a:ln>
            <a:noFill/>
          </a:ln>
        </p:spPr>
      </p:pic>
      <p:sp>
        <p:nvSpPr>
          <p:cNvPr id="174" name="Google Shape;174;p11"/>
          <p:cNvSpPr/>
          <p:nvPr/>
        </p:nvSpPr>
        <p:spPr>
          <a:xfrm rot="-5400000">
            <a:off x="9529143" y="5320294"/>
            <a:ext cx="2483058" cy="21544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ar-SA" sz="800">
                <a:solidFill>
                  <a:srgbClr val="595959"/>
                </a:solidFill>
                <a:latin typeface="Calibri"/>
                <a:ea typeface="Calibri"/>
                <a:cs typeface="Calibri"/>
                <a:sym typeface="Calibri"/>
              </a:rPr>
              <a:t>Photo: Taadudiya</a:t>
            </a:r>
            <a:endParaRPr sz="800">
              <a:solidFill>
                <a:srgbClr val="595959"/>
              </a:solidFill>
              <a:latin typeface="Calibri"/>
              <a:ea typeface="Calibri"/>
              <a:cs typeface="Calibri"/>
              <a:sym typeface="Calibri"/>
            </a:endParaRPr>
          </a:p>
        </p:txBody>
      </p:sp>
      <p:pic>
        <p:nvPicPr>
          <p:cNvPr id="175" name="Google Shape;175;p11"/>
          <p:cNvPicPr preferRelativeResize="0"/>
          <p:nvPr/>
        </p:nvPicPr>
        <p:blipFill rotWithShape="1">
          <a:blip r:embed="rId5">
            <a:alphaModFix/>
          </a:blip>
          <a:srcRect/>
          <a:stretch/>
        </p:blipFill>
        <p:spPr>
          <a:xfrm>
            <a:off x="1844084" y="5576693"/>
            <a:ext cx="1815090" cy="794428"/>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D1E0DF"/>
        </a:solidFill>
        <a:effectLst/>
      </p:bgPr>
    </p:bg>
    <p:spTree>
      <p:nvGrpSpPr>
        <p:cNvPr id="1" name="Shape 182"/>
        <p:cNvGrpSpPr/>
        <p:nvPr/>
      </p:nvGrpSpPr>
      <p:grpSpPr>
        <a:xfrm>
          <a:off x="0" y="0"/>
          <a:ext cx="0" cy="0"/>
          <a:chOff x="0" y="0"/>
          <a:chExt cx="0" cy="0"/>
        </a:xfrm>
      </p:grpSpPr>
      <p:pic>
        <p:nvPicPr>
          <p:cNvPr id="183" name="Google Shape;183;p12"/>
          <p:cNvPicPr preferRelativeResize="0"/>
          <p:nvPr/>
        </p:nvPicPr>
        <p:blipFill rotWithShape="1">
          <a:blip r:embed="rId3">
            <a:alphaModFix/>
          </a:blip>
          <a:srcRect/>
          <a:stretch/>
        </p:blipFill>
        <p:spPr>
          <a:xfrm>
            <a:off x="-11749" y="0"/>
            <a:ext cx="12192000" cy="228600"/>
          </a:xfrm>
          <a:prstGeom prst="rect">
            <a:avLst/>
          </a:prstGeom>
          <a:noFill/>
          <a:ln>
            <a:noFill/>
          </a:ln>
        </p:spPr>
      </p:pic>
      <p:pic>
        <p:nvPicPr>
          <p:cNvPr id="184" name="Google Shape;184;p12"/>
          <p:cNvPicPr preferRelativeResize="0"/>
          <p:nvPr/>
        </p:nvPicPr>
        <p:blipFill rotWithShape="1">
          <a:blip r:embed="rId4">
            <a:alphaModFix/>
          </a:blip>
          <a:srcRect/>
          <a:stretch/>
        </p:blipFill>
        <p:spPr>
          <a:xfrm>
            <a:off x="4090392" y="1692550"/>
            <a:ext cx="4011216" cy="4049257"/>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Shape 191"/>
        <p:cNvGrpSpPr/>
        <p:nvPr/>
      </p:nvGrpSpPr>
      <p:grpSpPr>
        <a:xfrm>
          <a:off x="0" y="0"/>
          <a:ext cx="0" cy="0"/>
          <a:chOff x="0" y="0"/>
          <a:chExt cx="0" cy="0"/>
        </a:xfrm>
      </p:grpSpPr>
      <p:pic>
        <p:nvPicPr>
          <p:cNvPr id="193" name="Google Shape;193;p13"/>
          <p:cNvPicPr preferRelativeResize="0"/>
          <p:nvPr/>
        </p:nvPicPr>
        <p:blipFill rotWithShape="1">
          <a:blip r:embed="rId3">
            <a:alphaModFix/>
          </a:blip>
          <a:srcRect/>
          <a:stretch/>
        </p:blipFill>
        <p:spPr>
          <a:xfrm>
            <a:off x="5176313" y="4367867"/>
            <a:ext cx="1839374" cy="1842502"/>
          </a:xfrm>
          <a:prstGeom prst="rect">
            <a:avLst/>
          </a:prstGeom>
          <a:noFill/>
          <a:ln>
            <a:noFill/>
          </a:ln>
        </p:spPr>
      </p:pic>
      <p:sp>
        <p:nvSpPr>
          <p:cNvPr id="2" name="textruta 4">
            <a:extLst>
              <a:ext uri="{FF2B5EF4-FFF2-40B4-BE49-F238E27FC236}">
                <a16:creationId xmlns:a16="http://schemas.microsoft.com/office/drawing/2014/main" id="{86E2A138-E906-9CC7-7391-63DCA404E50C}"/>
              </a:ext>
            </a:extLst>
          </p:cNvPr>
          <p:cNvSpPr txBox="1"/>
          <p:nvPr/>
        </p:nvSpPr>
        <p:spPr>
          <a:xfrm>
            <a:off x="0" y="1257756"/>
            <a:ext cx="12192000" cy="2585323"/>
          </a:xfrm>
          <a:prstGeom prst="rect">
            <a:avLst/>
          </a:prstGeom>
          <a:noFill/>
        </p:spPr>
        <p:txBody>
          <a:bodyPr wrap="square" lIns="91440" tIns="45720" rIns="91440" bIns="45720" rtlCol="0" anchor="t">
            <a:spAutoFit/>
          </a:bodyPr>
          <a:lstStyle/>
          <a:p>
            <a:pPr algn="ctr"/>
            <a:r>
              <a:rPr lang="ku-Arab-IQ" sz="5400" b="1" dirty="0">
                <a:solidFill>
                  <a:schemeClr val="bg1"/>
                </a:solidFill>
                <a:latin typeface="Calibri" panose="020F0502020204030204" pitchFamily="34" charset="0"/>
                <a:ea typeface="Calibri" panose="020F0502020204030204" pitchFamily="34" charset="0"/>
                <a:cs typeface="Calibri" panose="020F0502020204030204" pitchFamily="34" charset="0"/>
              </a:rPr>
              <a:t>ئافەرین و بەخێربێنەوە!</a:t>
            </a:r>
            <a:endParaRPr lang="sv-SE" sz="5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ctr"/>
            <a:endParaRPr lang="en-GB"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ctr"/>
            <a:r>
              <a:rPr lang="ku-Arab-IQ" sz="4400" dirty="0">
                <a:solidFill>
                  <a:schemeClr val="bg1"/>
                </a:solidFill>
                <a:latin typeface="Calibri" panose="020F0502020204030204" pitchFamily="34" charset="0"/>
                <a:ea typeface="Calibri" panose="020F0502020204030204" pitchFamily="34" charset="0"/>
                <a:cs typeface="Calibri" panose="020F0502020204030204" pitchFamily="34" charset="0"/>
              </a:rPr>
              <a:t>دانیشتنی داهاتوو:</a:t>
            </a:r>
          </a:p>
          <a:p>
            <a:pPr algn="ctr"/>
            <a:r>
              <a:rPr lang="ku-Arab-IQ" sz="4400" dirty="0">
                <a:solidFill>
                  <a:schemeClr val="bg1"/>
                </a:solidFill>
                <a:latin typeface="Calibri" panose="020F0502020204030204" pitchFamily="34" charset="0"/>
                <a:ea typeface="Calibri" panose="020F0502020204030204" pitchFamily="34" charset="0"/>
                <a:cs typeface="Calibri" panose="020F0502020204030204" pitchFamily="34" charset="0"/>
              </a:rPr>
              <a:t>پێشێلکارییەکانی ئازادی ئاین یان باوەڕ</a:t>
            </a:r>
            <a:endParaRPr lang="sv-SE" sz="6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Shape 71"/>
        <p:cNvGrpSpPr/>
        <p:nvPr/>
      </p:nvGrpSpPr>
      <p:grpSpPr>
        <a:xfrm>
          <a:off x="0" y="0"/>
          <a:ext cx="0" cy="0"/>
          <a:chOff x="0" y="0"/>
          <a:chExt cx="0" cy="0"/>
        </a:xfrm>
      </p:grpSpPr>
      <p:pic>
        <p:nvPicPr>
          <p:cNvPr id="72" name="Google Shape;72;p2"/>
          <p:cNvPicPr preferRelativeResize="0"/>
          <p:nvPr/>
        </p:nvPicPr>
        <p:blipFill rotWithShape="1">
          <a:blip r:embed="rId3">
            <a:alphaModFix/>
          </a:blip>
          <a:srcRect/>
          <a:stretch/>
        </p:blipFill>
        <p:spPr>
          <a:xfrm>
            <a:off x="-11749" y="0"/>
            <a:ext cx="12192000" cy="228600"/>
          </a:xfrm>
          <a:prstGeom prst="rect">
            <a:avLst/>
          </a:prstGeom>
          <a:noFill/>
          <a:ln>
            <a:noFill/>
          </a:ln>
        </p:spPr>
      </p:pic>
      <p:pic>
        <p:nvPicPr>
          <p:cNvPr id="74" name="Google Shape;74;p2"/>
          <p:cNvPicPr preferRelativeResize="0"/>
          <p:nvPr/>
        </p:nvPicPr>
        <p:blipFill rotWithShape="1">
          <a:blip r:embed="rId4">
            <a:alphaModFix/>
          </a:blip>
          <a:srcRect/>
          <a:stretch/>
        </p:blipFill>
        <p:spPr>
          <a:xfrm>
            <a:off x="5190920" y="3816766"/>
            <a:ext cx="1789989" cy="1795170"/>
          </a:xfrm>
          <a:prstGeom prst="rect">
            <a:avLst/>
          </a:prstGeom>
          <a:noFill/>
          <a:ln>
            <a:noFill/>
          </a:ln>
        </p:spPr>
      </p:pic>
      <p:sp>
        <p:nvSpPr>
          <p:cNvPr id="3" name="textruta 5">
            <a:extLst>
              <a:ext uri="{FF2B5EF4-FFF2-40B4-BE49-F238E27FC236}">
                <a16:creationId xmlns:a16="http://schemas.microsoft.com/office/drawing/2014/main" id="{AF8DD5B3-D1E9-6AC0-7223-0071866D37DC}"/>
              </a:ext>
            </a:extLst>
          </p:cNvPr>
          <p:cNvSpPr txBox="1"/>
          <p:nvPr/>
        </p:nvSpPr>
        <p:spPr>
          <a:xfrm>
            <a:off x="-1" y="800556"/>
            <a:ext cx="12180251" cy="3303468"/>
          </a:xfrm>
          <a:prstGeom prst="rect">
            <a:avLst/>
          </a:prstGeom>
          <a:noFill/>
        </p:spPr>
        <p:txBody>
          <a:bodyPr wrap="square" rtlCol="0">
            <a:spAutoFit/>
          </a:bodyPr>
          <a:lstStyle/>
          <a:p>
            <a:pPr algn="ctr">
              <a:lnSpc>
                <a:spcPct val="150000"/>
              </a:lnSpc>
            </a:pPr>
            <a:r>
              <a:rPr lang="ku-Arab-IQ" sz="4400" dirty="0">
                <a:solidFill>
                  <a:schemeClr val="bg1"/>
                </a:solidFill>
                <a:latin typeface="Calibri" panose="020F0502020204030204" pitchFamily="34" charset="0"/>
                <a:ea typeface="Calibri" panose="020F0502020204030204" pitchFamily="34" charset="0"/>
                <a:cs typeface="Calibri" panose="020F0502020204030204" pitchFamily="34" charset="0"/>
              </a:rPr>
              <a:t>دانیشتنی </a:t>
            </a:r>
            <a:r>
              <a:rPr lang="ku-Arab-IQ" sz="4400" spc="600" dirty="0">
                <a:solidFill>
                  <a:schemeClr val="bg1"/>
                </a:solidFill>
                <a:latin typeface="Calibri" panose="020F0502020204030204" pitchFamily="34" charset="0"/>
                <a:ea typeface="Calibri" panose="020F0502020204030204" pitchFamily="34" charset="0"/>
                <a:cs typeface="Calibri" panose="020F0502020204030204" pitchFamily="34" charset="0"/>
              </a:rPr>
              <a:t>٣</a:t>
            </a:r>
            <a:endParaRPr lang="sv-SE" sz="4400" spc="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ctr"/>
            <a:endParaRPr lang="sv-SE"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ctr">
              <a:lnSpc>
                <a:spcPts val="8000"/>
              </a:lnSpc>
            </a:pPr>
            <a:r>
              <a:rPr lang="ku-Arab-IQ" sz="5400" dirty="0">
                <a:solidFill>
                  <a:schemeClr val="bg1"/>
                </a:solidFill>
                <a:latin typeface="Calibri" panose="020F0502020204030204" pitchFamily="34" charset="0"/>
                <a:ea typeface="Calibri" panose="020F0502020204030204" pitchFamily="34" charset="0"/>
                <a:cs typeface="Calibri" panose="020F0502020204030204" pitchFamily="34" charset="0"/>
              </a:rPr>
              <a:t>فرەناسنامەییمان</a:t>
            </a:r>
            <a:endParaRPr lang="sv-SE" sz="5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ctr"/>
            <a:endParaRPr lang="sv-SE" sz="6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1E0DF"/>
        </a:solidFill>
        <a:effectLst/>
      </p:bgPr>
    </p:bg>
    <p:spTree>
      <p:nvGrpSpPr>
        <p:cNvPr id="1" name="Shape 81"/>
        <p:cNvGrpSpPr/>
        <p:nvPr/>
      </p:nvGrpSpPr>
      <p:grpSpPr>
        <a:xfrm>
          <a:off x="0" y="0"/>
          <a:ext cx="0" cy="0"/>
          <a:chOff x="0" y="0"/>
          <a:chExt cx="0" cy="0"/>
        </a:xfrm>
      </p:grpSpPr>
      <p:pic>
        <p:nvPicPr>
          <p:cNvPr id="82" name="Google Shape;82;p3"/>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2" name="Rektangel 13">
            <a:extLst>
              <a:ext uri="{FF2B5EF4-FFF2-40B4-BE49-F238E27FC236}">
                <a16:creationId xmlns:a16="http://schemas.microsoft.com/office/drawing/2014/main" id="{A072FFE5-2C9C-8570-1A19-75FC44A70878}"/>
              </a:ext>
            </a:extLst>
          </p:cNvPr>
          <p:cNvSpPr/>
          <p:nvPr/>
        </p:nvSpPr>
        <p:spPr>
          <a:xfrm>
            <a:off x="1145666" y="1133825"/>
            <a:ext cx="9581327" cy="5262979"/>
          </a:xfrm>
          <a:prstGeom prst="rect">
            <a:avLst/>
          </a:prstGeom>
        </p:spPr>
        <p:txBody>
          <a:bodyPr wrap="square" lIns="91440" tIns="45720" rIns="91440" bIns="45720" anchor="t">
            <a:spAutoFit/>
          </a:bodyPr>
          <a:lstStyle/>
          <a:p>
            <a:pPr algn="r"/>
            <a:r>
              <a:rPr lang="ku-Arab-IQ" sz="4400" b="1" dirty="0">
                <a:latin typeface="Calibri" panose="020F0502020204030204" pitchFamily="34" charset="0"/>
                <a:ea typeface="Calibri" panose="020F0502020204030204" pitchFamily="34" charset="0"/>
                <a:cs typeface="Calibri" panose="020F0502020204030204" pitchFamily="34" charset="0"/>
              </a:rPr>
              <a:t>پرسیارەکانی گفتوگۆ</a:t>
            </a:r>
          </a:p>
          <a:p>
            <a:pPr lvl="0" algn="r" rtl="1"/>
            <a:endParaRPr lang="sv-SE" sz="3600" dirty="0">
              <a:latin typeface="Calibri" panose="020F0502020204030204" pitchFamily="34" charset="0"/>
              <a:ea typeface="Calibri" panose="020F0502020204030204" pitchFamily="34" charset="0"/>
              <a:cs typeface="Calibri" panose="020F0502020204030204" pitchFamily="34" charset="0"/>
            </a:endParaRPr>
          </a:p>
          <a:p>
            <a:pPr lvl="0" algn="r" rtl="1"/>
            <a:r>
              <a:rPr lang="ku-Arab-IQ" sz="3600" dirty="0">
                <a:latin typeface="Calibri" panose="020F0502020204030204" pitchFamily="34" charset="0"/>
                <a:ea typeface="Calibri" panose="020F0502020204030204" pitchFamily="34" charset="0"/>
                <a:cs typeface="Calibri" panose="020F0502020204030204" pitchFamily="34" charset="0"/>
              </a:rPr>
              <a:t>کام بەشەی ناسنامەکەت بەهێزترین کاریگەری لەسەر چۆنییەتی تێگەشتن لە خۆت هەیە؟</a:t>
            </a:r>
            <a:endParaRPr lang="en-US" sz="3600" dirty="0">
              <a:latin typeface="Calibri" panose="020F0502020204030204" pitchFamily="34" charset="0"/>
              <a:ea typeface="Calibri" panose="020F0502020204030204" pitchFamily="34" charset="0"/>
              <a:cs typeface="Calibri" panose="020F0502020204030204" pitchFamily="34" charset="0"/>
            </a:endParaRPr>
          </a:p>
          <a:p>
            <a:pPr lvl="0" algn="r" rtl="1"/>
            <a:r>
              <a:rPr lang="ku-Arab-IQ" sz="3600" dirty="0">
                <a:latin typeface="Calibri" panose="020F0502020204030204" pitchFamily="34" charset="0"/>
                <a:ea typeface="Calibri" panose="020F0502020204030204" pitchFamily="34" charset="0"/>
                <a:cs typeface="Calibri" panose="020F0502020204030204" pitchFamily="34" charset="0"/>
              </a:rPr>
              <a:t>کام بەشەی ناسنامەکەت بەهێزترین کاریگەری لەسەر چۆنییەتی تێگەشتنی ئەوانی تر لەسەر تۆ هەیە؟</a:t>
            </a:r>
            <a:endParaRPr lang="en-US" sz="3600" dirty="0">
              <a:latin typeface="Calibri" panose="020F0502020204030204" pitchFamily="34" charset="0"/>
              <a:ea typeface="Calibri" panose="020F0502020204030204" pitchFamily="34" charset="0"/>
              <a:cs typeface="Calibri" panose="020F0502020204030204" pitchFamily="34" charset="0"/>
            </a:endParaRPr>
          </a:p>
          <a:p>
            <a:pPr lvl="0" algn="r" rtl="1"/>
            <a:r>
              <a:rPr lang="ku-Arab-IQ" sz="3600" dirty="0">
                <a:latin typeface="Calibri" panose="020F0502020204030204" pitchFamily="34" charset="0"/>
                <a:ea typeface="Calibri" panose="020F0502020204030204" pitchFamily="34" charset="0"/>
                <a:cs typeface="Calibri" panose="020F0502020204030204" pitchFamily="34" charset="0"/>
              </a:rPr>
              <a:t>بۆ کام بەشەی ناسنامەکەت هەست دەکەیت زۆرترین جار ڕووبەڕووی زیان دەبیتەوە یان دەستکەوتت دەبێت؟</a:t>
            </a:r>
            <a:endParaRPr lang="en-US" sz="3600" dirty="0">
              <a:latin typeface="Calibri" panose="020F0502020204030204" pitchFamily="34" charset="0"/>
              <a:ea typeface="Calibri" panose="020F0502020204030204" pitchFamily="34" charset="0"/>
              <a:cs typeface="Calibri" panose="020F0502020204030204" pitchFamily="34" charset="0"/>
            </a:endParaRPr>
          </a:p>
          <a:p>
            <a:pPr algn="r"/>
            <a:endParaRPr lang="sv-SE" sz="36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Shape 90"/>
        <p:cNvGrpSpPr/>
        <p:nvPr/>
      </p:nvGrpSpPr>
      <p:grpSpPr>
        <a:xfrm>
          <a:off x="0" y="0"/>
          <a:ext cx="0" cy="0"/>
          <a:chOff x="0" y="0"/>
          <a:chExt cx="0" cy="0"/>
        </a:xfrm>
      </p:grpSpPr>
      <p:pic>
        <p:nvPicPr>
          <p:cNvPr id="91" name="Google Shape;91;p4"/>
          <p:cNvPicPr preferRelativeResize="0"/>
          <p:nvPr/>
        </p:nvPicPr>
        <p:blipFill rotWithShape="1">
          <a:blip r:embed="rId3">
            <a:alphaModFix/>
          </a:blip>
          <a:srcRect/>
          <a:stretch/>
        </p:blipFill>
        <p:spPr>
          <a:xfrm>
            <a:off x="-11749" y="0"/>
            <a:ext cx="12192000" cy="228600"/>
          </a:xfrm>
          <a:prstGeom prst="rect">
            <a:avLst/>
          </a:prstGeom>
          <a:noFill/>
          <a:ln>
            <a:noFill/>
          </a:ln>
        </p:spPr>
      </p:pic>
      <p:pic>
        <p:nvPicPr>
          <p:cNvPr id="93" name="Google Shape;93;p4" descr="En bild som visar text, clipart, vektorgrafik&#10;&#10;Automatiskt genererad beskrivning"/>
          <p:cNvPicPr preferRelativeResize="0"/>
          <p:nvPr/>
        </p:nvPicPr>
        <p:blipFill rotWithShape="1">
          <a:blip r:embed="rId4">
            <a:alphaModFix/>
          </a:blip>
          <a:srcRect/>
          <a:stretch/>
        </p:blipFill>
        <p:spPr>
          <a:xfrm>
            <a:off x="2238983" y="2406306"/>
            <a:ext cx="7714034" cy="3438044"/>
          </a:xfrm>
          <a:prstGeom prst="rect">
            <a:avLst/>
          </a:prstGeom>
          <a:noFill/>
          <a:ln>
            <a:noFill/>
          </a:ln>
        </p:spPr>
      </p:pic>
      <p:sp>
        <p:nvSpPr>
          <p:cNvPr id="2" name="Rektangel 6">
            <a:extLst>
              <a:ext uri="{FF2B5EF4-FFF2-40B4-BE49-F238E27FC236}">
                <a16:creationId xmlns:a16="http://schemas.microsoft.com/office/drawing/2014/main" id="{4320E5A2-6E64-02EB-1B21-A5A456A1FCF8}"/>
              </a:ext>
            </a:extLst>
          </p:cNvPr>
          <p:cNvSpPr/>
          <p:nvPr/>
        </p:nvSpPr>
        <p:spPr>
          <a:xfrm>
            <a:off x="774712" y="1132882"/>
            <a:ext cx="9952279" cy="769441"/>
          </a:xfrm>
          <a:prstGeom prst="rect">
            <a:avLst/>
          </a:prstGeom>
        </p:spPr>
        <p:txBody>
          <a:bodyPr wrap="square">
            <a:spAutoFit/>
          </a:bodyPr>
          <a:lstStyle/>
          <a:p>
            <a:pPr algn="r"/>
            <a:r>
              <a:rPr lang="ku-Arab-IQ" sz="4400" b="1" dirty="0">
                <a:latin typeface="Calibri" panose="020F0502020204030204" pitchFamily="34" charset="0"/>
                <a:cs typeface="Calibri" panose="020F0502020204030204" pitchFamily="34" charset="0"/>
              </a:rPr>
              <a:t>فرەناسنامەییمان</a:t>
            </a:r>
            <a:endParaRPr lang="en-GB" sz="4400" dirty="0">
              <a:latin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100"/>
        <p:cNvGrpSpPr/>
        <p:nvPr/>
      </p:nvGrpSpPr>
      <p:grpSpPr>
        <a:xfrm>
          <a:off x="0" y="0"/>
          <a:ext cx="0" cy="0"/>
          <a:chOff x="0" y="0"/>
          <a:chExt cx="0" cy="0"/>
        </a:xfrm>
      </p:grpSpPr>
      <p:pic>
        <p:nvPicPr>
          <p:cNvPr id="101" name="Google Shape;101;p5"/>
          <p:cNvPicPr preferRelativeResize="0"/>
          <p:nvPr/>
        </p:nvPicPr>
        <p:blipFill rotWithShape="1">
          <a:blip r:embed="rId3">
            <a:alphaModFix/>
          </a:blip>
          <a:srcRect/>
          <a:stretch/>
        </p:blipFill>
        <p:spPr>
          <a:xfrm>
            <a:off x="-11749" y="0"/>
            <a:ext cx="12192000" cy="228600"/>
          </a:xfrm>
          <a:prstGeom prst="rect">
            <a:avLst/>
          </a:prstGeom>
          <a:noFill/>
          <a:ln>
            <a:noFill/>
          </a:ln>
        </p:spPr>
      </p:pic>
      <p:grpSp>
        <p:nvGrpSpPr>
          <p:cNvPr id="103" name="Google Shape;103;p5"/>
          <p:cNvGrpSpPr/>
          <p:nvPr/>
        </p:nvGrpSpPr>
        <p:grpSpPr>
          <a:xfrm>
            <a:off x="1439783" y="2232000"/>
            <a:ext cx="9352013" cy="4091926"/>
            <a:chOff x="1439783" y="2216900"/>
            <a:chExt cx="9352013" cy="4091926"/>
          </a:xfrm>
        </p:grpSpPr>
        <p:pic>
          <p:nvPicPr>
            <p:cNvPr id="104" name="Google Shape;104;p5"/>
            <p:cNvPicPr preferRelativeResize="0"/>
            <p:nvPr/>
          </p:nvPicPr>
          <p:blipFill rotWithShape="1">
            <a:blip r:embed="rId4">
              <a:alphaModFix/>
            </a:blip>
            <a:srcRect/>
            <a:stretch/>
          </p:blipFill>
          <p:spPr>
            <a:xfrm flipH="1">
              <a:off x="1439783" y="2216900"/>
              <a:ext cx="4609579" cy="4091926"/>
            </a:xfrm>
            <a:prstGeom prst="rect">
              <a:avLst/>
            </a:prstGeom>
            <a:noFill/>
            <a:ln>
              <a:noFill/>
            </a:ln>
          </p:spPr>
        </p:pic>
        <p:pic>
          <p:nvPicPr>
            <p:cNvPr id="105" name="Google Shape;105;p5"/>
            <p:cNvPicPr preferRelativeResize="0"/>
            <p:nvPr/>
          </p:nvPicPr>
          <p:blipFill rotWithShape="1">
            <a:blip r:embed="rId5">
              <a:alphaModFix/>
            </a:blip>
            <a:srcRect/>
            <a:stretch/>
          </p:blipFill>
          <p:spPr>
            <a:xfrm flipH="1">
              <a:off x="2045986" y="3032626"/>
              <a:ext cx="2315167" cy="1815561"/>
            </a:xfrm>
            <a:prstGeom prst="rect">
              <a:avLst/>
            </a:prstGeom>
            <a:noFill/>
            <a:ln>
              <a:noFill/>
            </a:ln>
          </p:spPr>
        </p:pic>
        <p:pic>
          <p:nvPicPr>
            <p:cNvPr id="106" name="Google Shape;106;p5"/>
            <p:cNvPicPr preferRelativeResize="0"/>
            <p:nvPr/>
          </p:nvPicPr>
          <p:blipFill rotWithShape="1">
            <a:blip r:embed="rId6">
              <a:alphaModFix/>
            </a:blip>
            <a:srcRect/>
            <a:stretch/>
          </p:blipFill>
          <p:spPr>
            <a:xfrm flipH="1">
              <a:off x="6696665" y="2375131"/>
              <a:ext cx="4095131" cy="3130552"/>
            </a:xfrm>
            <a:prstGeom prst="rect">
              <a:avLst/>
            </a:prstGeom>
            <a:noFill/>
            <a:ln>
              <a:noFill/>
            </a:ln>
          </p:spPr>
        </p:pic>
      </p:grpSp>
      <p:sp>
        <p:nvSpPr>
          <p:cNvPr id="2" name="Rektangel 6">
            <a:extLst>
              <a:ext uri="{FF2B5EF4-FFF2-40B4-BE49-F238E27FC236}">
                <a16:creationId xmlns:a16="http://schemas.microsoft.com/office/drawing/2014/main" id="{4D324DB9-6A97-0208-F8EE-B0FEC8AA43D4}"/>
              </a:ext>
            </a:extLst>
          </p:cNvPr>
          <p:cNvSpPr/>
          <p:nvPr/>
        </p:nvSpPr>
        <p:spPr>
          <a:xfrm>
            <a:off x="1145666" y="1134544"/>
            <a:ext cx="9581325" cy="1446550"/>
          </a:xfrm>
          <a:prstGeom prst="rect">
            <a:avLst/>
          </a:prstGeom>
        </p:spPr>
        <p:txBody>
          <a:bodyPr wrap="square">
            <a:spAutoFit/>
          </a:bodyPr>
          <a:lstStyle/>
          <a:p>
            <a:pPr lvl="0" algn="r"/>
            <a:r>
              <a:rPr lang="ku-Arab-IQ" sz="4400" b="1" dirty="0">
                <a:solidFill>
                  <a:srgbClr val="000000"/>
                </a:solidFill>
                <a:latin typeface="Calibri" panose="020F0502020204030204" pitchFamily="34" charset="0"/>
                <a:ea typeface="Calibri" panose="020F0502020204030204" pitchFamily="34" charset="0"/>
                <a:cs typeface="Calibri" panose="020F0502020204030204" pitchFamily="34" charset="0"/>
              </a:rPr>
              <a:t>‘هەموویان وەکوو یەکن’</a:t>
            </a:r>
            <a:endParaRPr lang="sv-SE" sz="4400" b="1" dirty="0">
              <a:latin typeface="Calibri" panose="020F0502020204030204" pitchFamily="34" charset="0"/>
              <a:ea typeface="Calibri" panose="020F0502020204030204" pitchFamily="34" charset="0"/>
              <a:cs typeface="Calibri" panose="020F0502020204030204" pitchFamily="34" charset="0"/>
            </a:endParaRPr>
          </a:p>
          <a:p>
            <a:pPr lvl="0"/>
            <a:endParaRPr lang="sv-SE" sz="4400" b="1"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1E0DF"/>
        </a:solidFill>
        <a:effectLst/>
      </p:bgPr>
    </p:bg>
    <p:spTree>
      <p:nvGrpSpPr>
        <p:cNvPr id="1" name="Shape 113"/>
        <p:cNvGrpSpPr/>
        <p:nvPr/>
      </p:nvGrpSpPr>
      <p:grpSpPr>
        <a:xfrm>
          <a:off x="0" y="0"/>
          <a:ext cx="0" cy="0"/>
          <a:chOff x="0" y="0"/>
          <a:chExt cx="0" cy="0"/>
        </a:xfrm>
      </p:grpSpPr>
      <p:pic>
        <p:nvPicPr>
          <p:cNvPr id="114" name="Google Shape;114;p6"/>
          <p:cNvPicPr preferRelativeResize="0"/>
          <p:nvPr/>
        </p:nvPicPr>
        <p:blipFill rotWithShape="1">
          <a:blip r:embed="rId3">
            <a:alphaModFix/>
          </a:blip>
          <a:srcRect/>
          <a:stretch/>
        </p:blipFill>
        <p:spPr>
          <a:xfrm>
            <a:off x="-11749" y="0"/>
            <a:ext cx="12192000" cy="228600"/>
          </a:xfrm>
          <a:prstGeom prst="rect">
            <a:avLst/>
          </a:prstGeom>
          <a:noFill/>
          <a:ln>
            <a:noFill/>
          </a:ln>
        </p:spPr>
      </p:pic>
      <p:grpSp>
        <p:nvGrpSpPr>
          <p:cNvPr id="116" name="Google Shape;116;p6"/>
          <p:cNvGrpSpPr/>
          <p:nvPr/>
        </p:nvGrpSpPr>
        <p:grpSpPr>
          <a:xfrm>
            <a:off x="1440000" y="2232000"/>
            <a:ext cx="9336875" cy="4091926"/>
            <a:chOff x="1664926" y="2258079"/>
            <a:chExt cx="9336875" cy="4091926"/>
          </a:xfrm>
        </p:grpSpPr>
        <p:pic>
          <p:nvPicPr>
            <p:cNvPr id="117" name="Google Shape;117;p6"/>
            <p:cNvPicPr preferRelativeResize="0"/>
            <p:nvPr/>
          </p:nvPicPr>
          <p:blipFill rotWithShape="1">
            <a:blip r:embed="rId4">
              <a:alphaModFix/>
            </a:blip>
            <a:srcRect/>
            <a:stretch/>
          </p:blipFill>
          <p:spPr>
            <a:xfrm flipH="1">
              <a:off x="1664926" y="2258079"/>
              <a:ext cx="4609579" cy="4091926"/>
            </a:xfrm>
            <a:prstGeom prst="rect">
              <a:avLst/>
            </a:prstGeom>
            <a:noFill/>
            <a:ln>
              <a:noFill/>
            </a:ln>
          </p:spPr>
        </p:pic>
        <p:pic>
          <p:nvPicPr>
            <p:cNvPr id="118" name="Google Shape;118;p6"/>
            <p:cNvPicPr preferRelativeResize="0"/>
            <p:nvPr/>
          </p:nvPicPr>
          <p:blipFill rotWithShape="1">
            <a:blip r:embed="rId5">
              <a:alphaModFix/>
            </a:blip>
            <a:srcRect/>
            <a:stretch/>
          </p:blipFill>
          <p:spPr>
            <a:xfrm flipH="1">
              <a:off x="2101360" y="3511924"/>
              <a:ext cx="2592443" cy="902859"/>
            </a:xfrm>
            <a:prstGeom prst="rect">
              <a:avLst/>
            </a:prstGeom>
            <a:noFill/>
            <a:ln>
              <a:noFill/>
            </a:ln>
          </p:spPr>
        </p:pic>
        <p:pic>
          <p:nvPicPr>
            <p:cNvPr id="119" name="Google Shape;119;p6"/>
            <p:cNvPicPr preferRelativeResize="0"/>
            <p:nvPr/>
          </p:nvPicPr>
          <p:blipFill rotWithShape="1">
            <a:blip r:embed="rId6">
              <a:alphaModFix/>
            </a:blip>
            <a:srcRect/>
            <a:stretch/>
          </p:blipFill>
          <p:spPr>
            <a:xfrm flipH="1">
              <a:off x="6906670" y="2403030"/>
              <a:ext cx="4095131" cy="3130552"/>
            </a:xfrm>
            <a:prstGeom prst="rect">
              <a:avLst/>
            </a:prstGeom>
            <a:noFill/>
            <a:ln>
              <a:noFill/>
            </a:ln>
          </p:spPr>
        </p:pic>
      </p:grpSp>
      <p:sp>
        <p:nvSpPr>
          <p:cNvPr id="2" name="Rektangel 6">
            <a:extLst>
              <a:ext uri="{FF2B5EF4-FFF2-40B4-BE49-F238E27FC236}">
                <a16:creationId xmlns:a16="http://schemas.microsoft.com/office/drawing/2014/main" id="{286E6780-DDF6-A90B-18B5-24BCAEC8BE48}"/>
              </a:ext>
            </a:extLst>
          </p:cNvPr>
          <p:cNvSpPr/>
          <p:nvPr/>
        </p:nvSpPr>
        <p:spPr>
          <a:xfrm>
            <a:off x="1674828" y="1137897"/>
            <a:ext cx="9052163" cy="2123658"/>
          </a:xfrm>
          <a:prstGeom prst="rect">
            <a:avLst/>
          </a:prstGeom>
        </p:spPr>
        <p:txBody>
          <a:bodyPr wrap="square">
            <a:spAutoFit/>
          </a:bodyPr>
          <a:lstStyle/>
          <a:p>
            <a:pPr algn="r"/>
            <a:r>
              <a:rPr lang="ku-Arab-IQ" sz="4400" b="1" dirty="0">
                <a:solidFill>
                  <a:srgbClr val="000000"/>
                </a:solidFill>
                <a:latin typeface="Calibri" panose="020F0502020204030204" pitchFamily="34" charset="0"/>
                <a:ea typeface="Calibri" panose="020F0502020204030204" pitchFamily="34" charset="0"/>
                <a:cs typeface="Calibri" panose="020F0502020204030204" pitchFamily="34" charset="0"/>
              </a:rPr>
              <a:t>‘ئەوان ئایینی خۆیانن’</a:t>
            </a:r>
            <a:br>
              <a:rPr lang="sv-SE" sz="4400" dirty="0">
                <a:latin typeface="Calibri" panose="020F0502020204030204" pitchFamily="34" charset="0"/>
                <a:ea typeface="Calibri" panose="020F0502020204030204" pitchFamily="34" charset="0"/>
                <a:cs typeface="Calibri" panose="020F0502020204030204" pitchFamily="34" charset="0"/>
              </a:rPr>
            </a:br>
            <a:r>
              <a:rPr lang="sv-SE" sz="4400" dirty="0">
                <a:latin typeface="Calibri" panose="020F0502020204030204" pitchFamily="34" charset="0"/>
                <a:ea typeface="Calibri" panose="020F0502020204030204" pitchFamily="34" charset="0"/>
                <a:cs typeface="Calibri" panose="020F0502020204030204" pitchFamily="34" charset="0"/>
              </a:rPr>
              <a:t> </a:t>
            </a:r>
            <a:endParaRPr lang="en-GB" sz="4400" dirty="0">
              <a:latin typeface="Calibri" panose="020F0502020204030204" pitchFamily="34" charset="0"/>
              <a:ea typeface="Calibri" panose="020F0502020204030204" pitchFamily="34" charset="0"/>
              <a:cs typeface="Calibri" panose="020F0502020204030204" pitchFamily="34" charset="0"/>
            </a:endParaRPr>
          </a:p>
          <a:p>
            <a:endParaRPr lang="en-GB" sz="44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Shape 126"/>
        <p:cNvGrpSpPr/>
        <p:nvPr/>
      </p:nvGrpSpPr>
      <p:grpSpPr>
        <a:xfrm>
          <a:off x="0" y="0"/>
          <a:ext cx="0" cy="0"/>
          <a:chOff x="0" y="0"/>
          <a:chExt cx="0" cy="0"/>
        </a:xfrm>
      </p:grpSpPr>
      <p:pic>
        <p:nvPicPr>
          <p:cNvPr id="127" name="Google Shape;127;p7"/>
          <p:cNvPicPr preferRelativeResize="0"/>
          <p:nvPr/>
        </p:nvPicPr>
        <p:blipFill rotWithShape="1">
          <a:blip r:embed="rId3">
            <a:alphaModFix/>
          </a:blip>
          <a:srcRect/>
          <a:stretch/>
        </p:blipFill>
        <p:spPr>
          <a:xfrm>
            <a:off x="-11749" y="0"/>
            <a:ext cx="12192000" cy="228600"/>
          </a:xfrm>
          <a:prstGeom prst="rect">
            <a:avLst/>
          </a:prstGeom>
          <a:noFill/>
          <a:ln>
            <a:noFill/>
          </a:ln>
        </p:spPr>
      </p:pic>
      <p:pic>
        <p:nvPicPr>
          <p:cNvPr id="129" name="Google Shape;129;p7"/>
          <p:cNvPicPr preferRelativeResize="0"/>
          <p:nvPr/>
        </p:nvPicPr>
        <p:blipFill rotWithShape="1">
          <a:blip r:embed="rId4">
            <a:alphaModFix/>
          </a:blip>
          <a:srcRect/>
          <a:stretch/>
        </p:blipFill>
        <p:spPr>
          <a:xfrm rot="614297" flipH="1">
            <a:off x="5371737" y="2378088"/>
            <a:ext cx="1672272" cy="3380429"/>
          </a:xfrm>
          <a:prstGeom prst="rect">
            <a:avLst/>
          </a:prstGeom>
          <a:noFill/>
          <a:ln>
            <a:noFill/>
          </a:ln>
        </p:spPr>
      </p:pic>
      <p:pic>
        <p:nvPicPr>
          <p:cNvPr id="130" name="Google Shape;130;p7"/>
          <p:cNvPicPr preferRelativeResize="0"/>
          <p:nvPr/>
        </p:nvPicPr>
        <p:blipFill rotWithShape="1">
          <a:blip r:embed="rId5">
            <a:alphaModFix/>
          </a:blip>
          <a:srcRect/>
          <a:stretch/>
        </p:blipFill>
        <p:spPr>
          <a:xfrm flipH="1">
            <a:off x="1474977" y="2425408"/>
            <a:ext cx="4095131" cy="3211414"/>
          </a:xfrm>
          <a:prstGeom prst="rect">
            <a:avLst/>
          </a:prstGeom>
          <a:noFill/>
          <a:ln>
            <a:noFill/>
          </a:ln>
        </p:spPr>
      </p:pic>
      <p:pic>
        <p:nvPicPr>
          <p:cNvPr id="131" name="Google Shape;131;p7"/>
          <p:cNvPicPr preferRelativeResize="0"/>
          <p:nvPr/>
        </p:nvPicPr>
        <p:blipFill rotWithShape="1">
          <a:blip r:embed="rId6">
            <a:alphaModFix/>
          </a:blip>
          <a:srcRect/>
          <a:stretch/>
        </p:blipFill>
        <p:spPr>
          <a:xfrm flipH="1">
            <a:off x="6764732" y="2520261"/>
            <a:ext cx="4095131" cy="3130552"/>
          </a:xfrm>
          <a:prstGeom prst="rect">
            <a:avLst/>
          </a:prstGeom>
          <a:noFill/>
          <a:ln>
            <a:noFill/>
          </a:ln>
        </p:spPr>
      </p:pic>
      <p:sp>
        <p:nvSpPr>
          <p:cNvPr id="3" name="Rektangel 6">
            <a:extLst>
              <a:ext uri="{FF2B5EF4-FFF2-40B4-BE49-F238E27FC236}">
                <a16:creationId xmlns:a16="http://schemas.microsoft.com/office/drawing/2014/main" id="{BB2B51A2-50D6-4671-13AD-0B6E4434DB77}"/>
              </a:ext>
            </a:extLst>
          </p:cNvPr>
          <p:cNvSpPr/>
          <p:nvPr/>
        </p:nvSpPr>
        <p:spPr>
          <a:xfrm>
            <a:off x="1134908" y="1132776"/>
            <a:ext cx="9582115" cy="1446550"/>
          </a:xfrm>
          <a:prstGeom prst="rect">
            <a:avLst/>
          </a:prstGeom>
        </p:spPr>
        <p:txBody>
          <a:bodyPr wrap="square">
            <a:spAutoFit/>
          </a:bodyPr>
          <a:lstStyle/>
          <a:p>
            <a:pPr lvl="0" algn="r"/>
            <a:r>
              <a:rPr lang="ku-Arab-IQ" sz="4400" b="1" dirty="0">
                <a:latin typeface="Calibri" panose="020F0502020204030204" pitchFamily="34" charset="0"/>
                <a:ea typeface="Calibri" panose="020F0502020204030204" pitchFamily="34" charset="0"/>
                <a:cs typeface="Calibri" panose="020F0502020204030204" pitchFamily="34" charset="0"/>
              </a:rPr>
              <a:t>‘ئەوان تەواو جیاوازن لە ئێمە’</a:t>
            </a:r>
            <a:endParaRPr lang="sv-SE" sz="4400" b="1" dirty="0">
              <a:latin typeface="Calibri" panose="020F0502020204030204" pitchFamily="34" charset="0"/>
              <a:ea typeface="Calibri" panose="020F0502020204030204" pitchFamily="34" charset="0"/>
              <a:cs typeface="Calibri" panose="020F0502020204030204" pitchFamily="34" charset="0"/>
            </a:endParaRPr>
          </a:p>
          <a:p>
            <a:pPr lvl="0"/>
            <a:endParaRPr lang="sv-SE" sz="4400" b="1"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138"/>
        <p:cNvGrpSpPr/>
        <p:nvPr/>
      </p:nvGrpSpPr>
      <p:grpSpPr>
        <a:xfrm>
          <a:off x="0" y="0"/>
          <a:ext cx="0" cy="0"/>
          <a:chOff x="0" y="0"/>
          <a:chExt cx="0" cy="0"/>
        </a:xfrm>
      </p:grpSpPr>
      <p:pic>
        <p:nvPicPr>
          <p:cNvPr id="139" name="Google Shape;139;p8"/>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140" name="Google Shape;140;p8"/>
          <p:cNvSpPr/>
          <p:nvPr/>
        </p:nvSpPr>
        <p:spPr>
          <a:xfrm>
            <a:off x="1145666" y="1320730"/>
            <a:ext cx="10338578"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ar-SA" sz="4400">
                <a:solidFill>
                  <a:schemeClr val="dk1"/>
                </a:solidFill>
                <a:latin typeface="Calibri"/>
                <a:ea typeface="Calibri"/>
                <a:cs typeface="Calibri"/>
                <a:sym typeface="Calibri"/>
              </a:rPr>
              <a:t> </a:t>
            </a:r>
            <a:endParaRPr sz="4400" b="1">
              <a:solidFill>
                <a:schemeClr val="dk1"/>
              </a:solidFill>
              <a:latin typeface="Calibri"/>
              <a:ea typeface="Calibri"/>
              <a:cs typeface="Calibri"/>
              <a:sym typeface="Calibri"/>
            </a:endParaRPr>
          </a:p>
          <a:p>
            <a:pPr marL="0" marR="0" lvl="0" indent="0" algn="l" rtl="0">
              <a:spcBef>
                <a:spcPts val="0"/>
              </a:spcBef>
              <a:spcAft>
                <a:spcPts val="0"/>
              </a:spcAft>
              <a:buNone/>
            </a:pPr>
            <a:endParaRPr sz="3600" b="1">
              <a:solidFill>
                <a:schemeClr val="dk1"/>
              </a:solidFill>
              <a:latin typeface="Calibri"/>
              <a:ea typeface="Calibri"/>
              <a:cs typeface="Calibri"/>
              <a:sym typeface="Calibri"/>
            </a:endParaRPr>
          </a:p>
        </p:txBody>
      </p:sp>
      <p:pic>
        <p:nvPicPr>
          <p:cNvPr id="141" name="Google Shape;141;p8" descr="En bild som visar text, clipart, vektorgrafik&#10;&#10;Automatiskt genererad beskrivning"/>
          <p:cNvPicPr preferRelativeResize="0"/>
          <p:nvPr/>
        </p:nvPicPr>
        <p:blipFill rotWithShape="1">
          <a:blip r:embed="rId4">
            <a:alphaModFix/>
          </a:blip>
          <a:srcRect/>
          <a:stretch/>
        </p:blipFill>
        <p:spPr>
          <a:xfrm>
            <a:off x="2457938" y="2287484"/>
            <a:ext cx="7714034" cy="343804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1E0DF"/>
        </a:solidFill>
        <a:effectLst/>
      </p:bgPr>
    </p:bg>
    <p:spTree>
      <p:nvGrpSpPr>
        <p:cNvPr id="1" name="Shape 148"/>
        <p:cNvGrpSpPr/>
        <p:nvPr/>
      </p:nvGrpSpPr>
      <p:grpSpPr>
        <a:xfrm>
          <a:off x="0" y="0"/>
          <a:ext cx="0" cy="0"/>
          <a:chOff x="0" y="0"/>
          <a:chExt cx="0" cy="0"/>
        </a:xfrm>
      </p:grpSpPr>
      <p:pic>
        <p:nvPicPr>
          <p:cNvPr id="149" name="Google Shape;149;p9"/>
          <p:cNvPicPr preferRelativeResize="0"/>
          <p:nvPr/>
        </p:nvPicPr>
        <p:blipFill rotWithShape="1">
          <a:blip r:embed="rId3">
            <a:alphaModFix/>
          </a:blip>
          <a:srcRect/>
          <a:stretch/>
        </p:blipFill>
        <p:spPr>
          <a:xfrm>
            <a:off x="-1" y="0"/>
            <a:ext cx="12192000" cy="228600"/>
          </a:xfrm>
          <a:prstGeom prst="rect">
            <a:avLst/>
          </a:prstGeom>
          <a:noFill/>
          <a:ln>
            <a:noFill/>
          </a:ln>
        </p:spPr>
      </p:pic>
      <p:pic>
        <p:nvPicPr>
          <p:cNvPr id="150" name="Google Shape;150;p9"/>
          <p:cNvPicPr preferRelativeResize="0"/>
          <p:nvPr/>
        </p:nvPicPr>
        <p:blipFill rotWithShape="1">
          <a:blip r:embed="rId4">
            <a:alphaModFix/>
          </a:blip>
          <a:srcRect/>
          <a:stretch/>
        </p:blipFill>
        <p:spPr>
          <a:xfrm>
            <a:off x="1524000" y="486879"/>
            <a:ext cx="9144000" cy="6096000"/>
          </a:xfrm>
          <a:prstGeom prst="rect">
            <a:avLst/>
          </a:prstGeom>
          <a:noFill/>
          <a:ln>
            <a:noFill/>
          </a:ln>
        </p:spPr>
      </p:pic>
      <p:sp>
        <p:nvSpPr>
          <p:cNvPr id="151" name="Google Shape;151;p9"/>
          <p:cNvSpPr/>
          <p:nvPr/>
        </p:nvSpPr>
        <p:spPr>
          <a:xfrm rot="-5400000">
            <a:off x="9529143" y="5320294"/>
            <a:ext cx="2483058" cy="21544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ar-SA" sz="800">
                <a:solidFill>
                  <a:srgbClr val="595959"/>
                </a:solidFill>
                <a:latin typeface="Calibri"/>
                <a:ea typeface="Calibri"/>
                <a:cs typeface="Calibri"/>
                <a:sym typeface="Calibri"/>
              </a:rPr>
              <a:t>Photo: Taadudiya</a:t>
            </a:r>
            <a:endParaRPr sz="800">
              <a:solidFill>
                <a:srgbClr val="595959"/>
              </a:solidFill>
              <a:latin typeface="Calibri"/>
              <a:ea typeface="Calibri"/>
              <a:cs typeface="Calibri"/>
              <a:sym typeface="Calibri"/>
            </a:endParaRPr>
          </a:p>
        </p:txBody>
      </p:sp>
      <p:pic>
        <p:nvPicPr>
          <p:cNvPr id="152" name="Google Shape;152;p9"/>
          <p:cNvPicPr preferRelativeResize="0"/>
          <p:nvPr/>
        </p:nvPicPr>
        <p:blipFill rotWithShape="1">
          <a:blip r:embed="rId5">
            <a:alphaModFix/>
          </a:blip>
          <a:srcRect/>
          <a:stretch/>
        </p:blipFill>
        <p:spPr>
          <a:xfrm>
            <a:off x="1844084" y="5576693"/>
            <a:ext cx="1815090" cy="794428"/>
          </a:xfrm>
          <a:prstGeom prst="rect">
            <a:avLst/>
          </a:prstGeom>
          <a:noFill/>
          <a:ln>
            <a:noFill/>
          </a:ln>
        </p:spPr>
      </p:pic>
    </p:spTree>
  </p:cSld>
  <p:clrMapOvr>
    <a:masterClrMapping/>
  </p:clrMapOvr>
</p:sld>
</file>

<file path=ppt/theme/theme1.xml><?xml version="1.0" encoding="utf-8"?>
<a:theme xmlns:a="http://schemas.openxmlformats.org/drawingml/2006/main" name="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tema">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2fecd5d-df39-456e-b4cb-878c351283d5">
      <Terms xmlns="http://schemas.microsoft.com/office/infopath/2007/PartnerControls"/>
    </lcf76f155ced4ddcb4097134ff3c332f>
    <TaxCatchAll xmlns="6542285b-0a69-4616-8a34-3bdbf91ac2f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664EAB1E5C6AEE41887E9F86B6C24009" ma:contentTypeVersion="20" ma:contentTypeDescription="Skapa ett nytt dokument." ma:contentTypeScope="" ma:versionID="43bf8746da3a65419f265cdb127ce9b2">
  <xsd:schema xmlns:xsd="http://www.w3.org/2001/XMLSchema" xmlns:xs="http://www.w3.org/2001/XMLSchema" xmlns:p="http://schemas.microsoft.com/office/2006/metadata/properties" xmlns:ns2="22fecd5d-df39-456e-b4cb-878c351283d5" xmlns:ns3="6542285b-0a69-4616-8a34-3bdbf91ac2f1" targetNamespace="http://schemas.microsoft.com/office/2006/metadata/properties" ma:root="true" ma:fieldsID="2496e89e4111f5d92a6c6185452cb8a6" ns2:_="" ns3:_="">
    <xsd:import namespace="22fecd5d-df39-456e-b4cb-878c351283d5"/>
    <xsd:import namespace="6542285b-0a69-4616-8a34-3bdbf91ac2f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fecd5d-df39-456e-b4cb-878c351283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fc94a9c-aa5b-4035-8ca6-10f28b064d0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542285b-0a69-4616-8a34-3bdbf91ac2f1" elementFormDefault="qualified">
    <xsd:import namespace="http://schemas.microsoft.com/office/2006/documentManagement/types"/>
    <xsd:import namespace="http://schemas.microsoft.com/office/infopath/2007/PartnerControls"/>
    <xsd:element name="SharedWithUsers" ma:index="19"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b60faaa5-3091-4a46-874a-6e0e77558f8a}" ma:internalName="TaxCatchAll" ma:showField="CatchAllData" ma:web="6542285b-0a69-4616-8a34-3bdbf91ac2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5EA716-B4F8-4D0A-876A-251A1C523844}">
  <ds:schemaRefs>
    <ds:schemaRef ds:uri="http://schemas.microsoft.com/sharepoint/v3/contenttype/forms"/>
  </ds:schemaRefs>
</ds:datastoreItem>
</file>

<file path=customXml/itemProps2.xml><?xml version="1.0" encoding="utf-8"?>
<ds:datastoreItem xmlns:ds="http://schemas.openxmlformats.org/officeDocument/2006/customXml" ds:itemID="{ED89142E-05AD-4F0D-BEE8-F03D37932C07}">
  <ds:schemaRefs>
    <ds:schemaRef ds:uri="http://www.w3.org/XML/1998/namespace"/>
    <ds:schemaRef ds:uri="27879760-8d42-4139-817b-a85748325e78"/>
    <ds:schemaRef ds:uri="http://schemas.microsoft.com/office/2006/metadata/properties"/>
    <ds:schemaRef ds:uri="007ce96f-f6e4-41e9-bbc1-3453ece26c5d"/>
    <ds:schemaRef ds:uri="http://schemas.microsoft.com/office/2006/documentManagement/types"/>
    <ds:schemaRef ds:uri="http://purl.org/dc/elements/1.1/"/>
    <ds:schemaRef ds:uri="http://schemas.openxmlformats.org/package/2006/metadata/core-properties"/>
    <ds:schemaRef ds:uri="http://schemas.microsoft.com/office/infopath/2007/PartnerControls"/>
    <ds:schemaRef ds:uri="http://purl.org/dc/dcmitype/"/>
    <ds:schemaRef ds:uri="http://purl.org/dc/terms/"/>
    <ds:schemaRef ds:uri="22fecd5d-df39-456e-b4cb-878c351283d5"/>
    <ds:schemaRef ds:uri="6542285b-0a69-4616-8a34-3bdbf91ac2f1"/>
  </ds:schemaRefs>
</ds:datastoreItem>
</file>

<file path=customXml/itemProps3.xml><?xml version="1.0" encoding="utf-8"?>
<ds:datastoreItem xmlns:ds="http://schemas.openxmlformats.org/officeDocument/2006/customXml" ds:itemID="{1BF98D92-2236-4BCF-8898-97B45E312E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fecd5d-df39-456e-b4cb-878c351283d5"/>
    <ds:schemaRef ds:uri="6542285b-0a69-4616-8a34-3bdbf91ac2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104</TotalTime>
  <Words>1040</Words>
  <Application>Microsoft Office PowerPoint</Application>
  <PresentationFormat>Bredbild</PresentationFormat>
  <Paragraphs>126</Paragraphs>
  <Slides>13</Slides>
  <Notes>13</Notes>
  <HiddenSlides>0</HiddenSlides>
  <MMClips>0</MMClips>
  <ScaleCrop>false</ScaleCrop>
  <HeadingPairs>
    <vt:vector size="6" baseType="variant">
      <vt:variant>
        <vt:lpstr>Använt teckensnitt</vt:lpstr>
      </vt:variant>
      <vt:variant>
        <vt:i4>3</vt:i4>
      </vt:variant>
      <vt:variant>
        <vt:lpstr>Tema</vt:lpstr>
      </vt:variant>
      <vt:variant>
        <vt:i4>5</vt:i4>
      </vt:variant>
      <vt:variant>
        <vt:lpstr>Bildrubriker</vt:lpstr>
      </vt:variant>
      <vt:variant>
        <vt:i4>13</vt:i4>
      </vt:variant>
    </vt:vector>
  </HeadingPairs>
  <TitlesOfParts>
    <vt:vector size="21" baseType="lpstr">
      <vt:lpstr>Calibri</vt:lpstr>
      <vt:lpstr>Quattrocento Sans</vt:lpstr>
      <vt:lpstr>Arial</vt:lpstr>
      <vt:lpstr>FORBTema2</vt:lpstr>
      <vt:lpstr>1_Anpassad formgivning</vt:lpstr>
      <vt:lpstr>4_FORBTema2</vt:lpstr>
      <vt:lpstr>Anpassad formgivning</vt:lpstr>
      <vt:lpstr>3_FORBTema2</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FORB Learning Platform;Katherine.Cash@smc.global</dc:creator>
  <cp:lastModifiedBy>Victoria Pfeiffer</cp:lastModifiedBy>
  <cp:revision>12</cp:revision>
  <dcterms:created xsi:type="dcterms:W3CDTF">2021-06-22T14:56:24Z</dcterms:created>
  <dcterms:modified xsi:type="dcterms:W3CDTF">2025-11-11T13:00:48Z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0x010100664EAB1E5C6AEE41887E9F86B6C24009</vt:lpwstr>
  </property>
  <property fmtid="{D5CDD505-2E9C-101B-9397-08002B2CF9AE}" pid="3" name="MediaServiceImageTags">
    <vt:lpwstr/>
  </property>
</Properties>
</file>