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24"/>
  </p:notesMasterIdLst>
  <p:handoutMasterIdLst>
    <p:handoutMasterId r:id="rId25"/>
  </p:handoutMasterIdLst>
  <p:sldIdLst>
    <p:sldId id="371" r:id="rId11"/>
    <p:sldId id="373" r:id="rId12"/>
    <p:sldId id="353" r:id="rId13"/>
    <p:sldId id="370" r:id="rId14"/>
    <p:sldId id="372" r:id="rId15"/>
    <p:sldId id="395" r:id="rId16"/>
    <p:sldId id="396" r:id="rId17"/>
    <p:sldId id="397" r:id="rId18"/>
    <p:sldId id="399" r:id="rId19"/>
    <p:sldId id="400" r:id="rId20"/>
    <p:sldId id="401" r:id="rId21"/>
    <p:sldId id="402" r:id="rId22"/>
    <p:sldId id="403"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11" name="Katherine Cash" initials="KC [2]" lastIdx="0"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0" clrIdx="4"/>
  <p:cmAuthor id="12" name="Eva-Marie Wadman" initials="EMW" lastIdx="0" clrIdx="11">
    <p:extLst>
      <p:ext uri="{19B8F6BF-5375-455C-9EA6-DF929625EA0E}">
        <p15:presenceInfo xmlns:p15="http://schemas.microsoft.com/office/powerpoint/2012/main" userId="3960c2161a5dcad0" providerId="Windows Live"/>
      </p:ext>
    </p:extLst>
  </p:cmAuthor>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61287-1855-4609-AC46-D85760701D0B}" v="12" dt="2025-11-18T08:15:4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7" autoAdjust="0"/>
    <p:restoredTop sz="40304" autoAdjust="0"/>
  </p:normalViewPr>
  <p:slideViewPr>
    <p:cSldViewPr snapToGrid="0">
      <p:cViewPr varScale="1">
        <p:scale>
          <a:sx n="42" d="100"/>
          <a:sy n="42" d="100"/>
        </p:scale>
        <p:origin x="1122" y="54"/>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3F061287-1855-4609-AC46-D85760701D0B}"/>
    <pc:docChg chg="modSld">
      <pc:chgData name="Victoria Pfeiffer" userId="7eecac38-ed42-4dcd-a14b-32bf074e092b" providerId="ADAL" clId="{3F061287-1855-4609-AC46-D85760701D0B}" dt="2025-11-18T09:12:55.324" v="58" actId="20577"/>
      <pc:docMkLst>
        <pc:docMk/>
      </pc:docMkLst>
      <pc:sldChg chg="modSp">
        <pc:chgData name="Victoria Pfeiffer" userId="7eecac38-ed42-4dcd-a14b-32bf074e092b" providerId="ADAL" clId="{3F061287-1855-4609-AC46-D85760701D0B}" dt="2025-11-17T08:40:19.119" v="1" actId="20577"/>
        <pc:sldMkLst>
          <pc:docMk/>
          <pc:sldMk cId="523184214" sldId="353"/>
        </pc:sldMkLst>
        <pc:spChg chg="mod">
          <ac:chgData name="Victoria Pfeiffer" userId="7eecac38-ed42-4dcd-a14b-32bf074e092b" providerId="ADAL" clId="{3F061287-1855-4609-AC46-D85760701D0B}" dt="2025-11-17T08:40:19.119" v="1" actId="20577"/>
          <ac:spMkLst>
            <pc:docMk/>
            <pc:sldMk cId="523184214" sldId="353"/>
            <ac:spMk id="14" creationId="{08A1A977-5982-4EFF-B2B3-4A35BC5B6621}"/>
          </ac:spMkLst>
        </pc:spChg>
      </pc:sldChg>
      <pc:sldChg chg="modNotesTx">
        <pc:chgData name="Victoria Pfeiffer" userId="7eecac38-ed42-4dcd-a14b-32bf074e092b" providerId="ADAL" clId="{3F061287-1855-4609-AC46-D85760701D0B}" dt="2025-11-18T08:13:10.382" v="11" actId="20577"/>
        <pc:sldMkLst>
          <pc:docMk/>
          <pc:sldMk cId="1193706311" sldId="370"/>
        </pc:sldMkLst>
      </pc:sldChg>
      <pc:sldChg chg="modNotesTx">
        <pc:chgData name="Victoria Pfeiffer" userId="7eecac38-ed42-4dcd-a14b-32bf074e092b" providerId="ADAL" clId="{3F061287-1855-4609-AC46-D85760701D0B}" dt="2025-11-18T08:13:32.049" v="16" actId="6549"/>
        <pc:sldMkLst>
          <pc:docMk/>
          <pc:sldMk cId="188278840" sldId="372"/>
        </pc:sldMkLst>
      </pc:sldChg>
      <pc:sldChg chg="modNotesTx">
        <pc:chgData name="Victoria Pfeiffer" userId="7eecac38-ed42-4dcd-a14b-32bf074e092b" providerId="ADAL" clId="{3F061287-1855-4609-AC46-D85760701D0B}" dt="2025-11-18T09:12:55.324" v="58" actId="20577"/>
        <pc:sldMkLst>
          <pc:docMk/>
          <pc:sldMk cId="1669646669" sldId="373"/>
        </pc:sldMkLst>
      </pc:sldChg>
      <pc:sldChg chg="modNotesTx">
        <pc:chgData name="Victoria Pfeiffer" userId="7eecac38-ed42-4dcd-a14b-32bf074e092b" providerId="ADAL" clId="{3F061287-1855-4609-AC46-D85760701D0B}" dt="2025-11-18T08:13:43.024" v="20" actId="6549"/>
        <pc:sldMkLst>
          <pc:docMk/>
          <pc:sldMk cId="901607204" sldId="395"/>
        </pc:sldMkLst>
      </pc:sldChg>
      <pc:sldChg chg="modNotesTx">
        <pc:chgData name="Victoria Pfeiffer" userId="7eecac38-ed42-4dcd-a14b-32bf074e092b" providerId="ADAL" clId="{3F061287-1855-4609-AC46-D85760701D0B}" dt="2025-11-18T08:14:00.789" v="26" actId="20577"/>
        <pc:sldMkLst>
          <pc:docMk/>
          <pc:sldMk cId="1590928188" sldId="396"/>
        </pc:sldMkLst>
      </pc:sldChg>
      <pc:sldChg chg="modNotesTx">
        <pc:chgData name="Victoria Pfeiffer" userId="7eecac38-ed42-4dcd-a14b-32bf074e092b" providerId="ADAL" clId="{3F061287-1855-4609-AC46-D85760701D0B}" dt="2025-11-18T08:14:23.186" v="33" actId="6549"/>
        <pc:sldMkLst>
          <pc:docMk/>
          <pc:sldMk cId="3465810816" sldId="397"/>
        </pc:sldMkLst>
      </pc:sldChg>
      <pc:sldChg chg="modNotesTx">
        <pc:chgData name="Victoria Pfeiffer" userId="7eecac38-ed42-4dcd-a14b-32bf074e092b" providerId="ADAL" clId="{3F061287-1855-4609-AC46-D85760701D0B}" dt="2025-11-18T08:14:56.233" v="42" actId="6549"/>
        <pc:sldMkLst>
          <pc:docMk/>
          <pc:sldMk cId="311967866" sldId="399"/>
        </pc:sldMkLst>
      </pc:sldChg>
      <pc:sldChg chg="modNotesTx">
        <pc:chgData name="Victoria Pfeiffer" userId="7eecac38-ed42-4dcd-a14b-32bf074e092b" providerId="ADAL" clId="{3F061287-1855-4609-AC46-D85760701D0B}" dt="2025-11-18T08:15:12.138" v="48" actId="6549"/>
        <pc:sldMkLst>
          <pc:docMk/>
          <pc:sldMk cId="3294875936" sldId="400"/>
        </pc:sldMkLst>
      </pc:sldChg>
      <pc:sldChg chg="modNotesTx">
        <pc:chgData name="Victoria Pfeiffer" userId="7eecac38-ed42-4dcd-a14b-32bf074e092b" providerId="ADAL" clId="{3F061287-1855-4609-AC46-D85760701D0B}" dt="2025-11-18T08:15:25.549" v="54" actId="6549"/>
        <pc:sldMkLst>
          <pc:docMk/>
          <pc:sldMk cId="3676875966" sldId="401"/>
        </pc:sldMkLst>
      </pc:sldChg>
      <pc:sldChg chg="modNotesTx">
        <pc:chgData name="Victoria Pfeiffer" userId="7eecac38-ed42-4dcd-a14b-32bf074e092b" providerId="ADAL" clId="{3F061287-1855-4609-AC46-D85760701D0B}" dt="2025-11-18T08:15:44.622" v="56" actId="20577"/>
        <pc:sldMkLst>
          <pc:docMk/>
          <pc:sldMk cId="3419091503" sldId="402"/>
        </pc:sldMkLst>
      </pc:sldChg>
    </pc:docChg>
  </pc:docChgLst>
  <pc:docChgLst>
    <pc:chgData name="Katherine Cash" userId="S::katherine.cash_smc.global#ext#@stefanusalliansen.onmicrosoft.com::c8443033-ba39-4d66-bc55-3451e72e1980" providerId="AD" clId="Web-{91140E0D-4DCF-5218-4122-8E56A4779A3D}"/>
    <pc:docChg chg="modSld">
      <pc:chgData name="Katherine Cash" userId="S::katherine.cash_smc.global#ext#@stefanusalliansen.onmicrosoft.com::c8443033-ba39-4d66-bc55-3451e72e1980" providerId="AD" clId="Web-{91140E0D-4DCF-5218-4122-8E56A4779A3D}" dt="2021-11-23T13:14:24.329" v="10" actId="1076"/>
      <pc:docMkLst>
        <pc:docMk/>
      </pc:docMkLst>
      <pc:sldChg chg="modSp">
        <pc:chgData name="Katherine Cash" userId="S::katherine.cash_smc.global#ext#@stefanusalliansen.onmicrosoft.com::c8443033-ba39-4d66-bc55-3451e72e1980" providerId="AD" clId="Web-{91140E0D-4DCF-5218-4122-8E56A4779A3D}" dt="2021-11-23T13:14:24.329" v="10" actId="1076"/>
        <pc:sldMkLst>
          <pc:docMk/>
          <pc:sldMk cId="523184214" sldId="35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8B86F2C9-9CDD-40B4-A64D-9E3D1AB1218B}">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8B86F2C9-9CDD-40B4-A64D-9E3D1AB1218B}">
      <dgm:prSet/>
      <dgm:spPr/>
      <dgm:t>
        <a:bodyPr/>
        <a:lstStyle/>
        <a:p>
          <a:endParaRPr lang="sv-SE"/>
        </a:p>
      </dgm:t>
    </dgm:pt>
    <dgm:pt modelId="{31FAF54A-D612-7F44-98A8-F8ECE4111116}" type="parTrans" cxnId="{4BB74ACD-B45D-45CC-8341-799331D3D722}">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4BB74ACD-B45D-45CC-8341-799331D3D722}">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A7D07615-CF10-4E6E-815F-5E7580DDEAF8}" type="presOf" srcId="{34489489-90E6-654A-B525-3C6811FBB6EF}" destId="{DEAF8DD0-D6A0-9B40-ABB7-A49AE5026804}" srcOrd="0" destOrd="0" presId="urn:microsoft.com/office/officeart/2005/8/layout/hChevron3"/>
    <dgm:cxn modelId="{3CB30849-A841-481B-A435-3230085A4734}" type="presOf" srcId="{22C3C5C5-607E-0F41-ABAB-A0430CFD97B3}" destId="{A967CEDB-1B33-034A-B76A-79D1831743B0}" srcOrd="0" destOrd="0" presId="urn:microsoft.com/office/officeart/2005/8/layout/hChevron3"/>
    <dgm:cxn modelId="{8B86F2C9-9CDD-40B4-A64D-9E3D1AB1218B}" srcId="{22C3C5C5-607E-0F41-ABAB-A0430CFD97B3}" destId="{34489489-90E6-654A-B525-3C6811FBB6EF}" srcOrd="0" destOrd="0" parTransId="{ED83613C-7D55-984B-A611-566105DB1990}" sibTransId="{137DFD68-1E99-F943-AC1D-71869AF5D30D}"/>
    <dgm:cxn modelId="{4BB74ACD-B45D-45CC-8341-799331D3D722}" srcId="{22C3C5C5-607E-0F41-ABAB-A0430CFD97B3}" destId="{C1FE8847-C981-5B46-8034-26BB844B5B47}" srcOrd="1" destOrd="0" parTransId="{31FAF54A-D612-7F44-98A8-F8ECE4111116}" sibTransId="{D2BAB59A-EB35-9E4D-862A-6052E21775E3}"/>
    <dgm:cxn modelId="{236270DF-5CF8-435B-B8C8-A17541C81382}" type="presOf" srcId="{C1FE8847-C981-5B46-8034-26BB844B5B47}" destId="{70589828-B410-1D48-B114-7D78427C4F9A}" srcOrd="0" destOrd="0" presId="urn:microsoft.com/office/officeart/2005/8/layout/hChevron3"/>
    <dgm:cxn modelId="{37063A16-F10D-469B-AD85-47C9C52A7309}" type="presParOf" srcId="{A967CEDB-1B33-034A-B76A-79D1831743B0}" destId="{DEAF8DD0-D6A0-9B40-ABB7-A49AE5026804}" srcOrd="0" destOrd="0" presId="urn:microsoft.com/office/officeart/2005/8/layout/hChevron3"/>
    <dgm:cxn modelId="{06367426-B609-4D89-A0EA-65E1140244EF}" type="presParOf" srcId="{A967CEDB-1B33-034A-B76A-79D1831743B0}" destId="{3647DC3A-F9F7-3347-8E43-52AF574056EF}" srcOrd="1" destOrd="0" presId="urn:microsoft.com/office/officeart/2005/8/layout/hChevron3"/>
    <dgm:cxn modelId="{A2CE27EF-2758-4116-AA63-1E81E1227A6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756E41FA-47E5-48BB-BF5E-A1F11825A77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756E41FA-47E5-48BB-BF5E-A1F11825A770}">
      <dgm:prSet/>
      <dgm:spPr/>
      <dgm:t>
        <a:bodyPr/>
        <a:lstStyle/>
        <a:p>
          <a:endParaRPr lang="sv-SE"/>
        </a:p>
      </dgm:t>
    </dgm:pt>
    <dgm:pt modelId="{31FAF54A-D612-7F44-98A8-F8ECE4111116}" type="parTrans" cxnId="{85879F43-D6E7-4F14-9C50-2D5DEF76613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85879F43-D6E7-4F14-9C50-2D5DEF76613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AB60B50B-720D-42BE-8ABC-20511914119E}" type="presOf" srcId="{34489489-90E6-654A-B525-3C6811FBB6EF}" destId="{DEAF8DD0-D6A0-9B40-ABB7-A49AE5026804}" srcOrd="0" destOrd="0" presId="urn:microsoft.com/office/officeart/2005/8/layout/hChevron3"/>
    <dgm:cxn modelId="{2CB95815-2FDF-488C-A45A-5CBD0A4115BA}" type="presOf" srcId="{C1FE8847-C981-5B46-8034-26BB844B5B47}" destId="{70589828-B410-1D48-B114-7D78427C4F9A}" srcOrd="0" destOrd="0" presId="urn:microsoft.com/office/officeart/2005/8/layout/hChevron3"/>
    <dgm:cxn modelId="{85879F43-D6E7-4F14-9C50-2D5DEF766130}" srcId="{22C3C5C5-607E-0F41-ABAB-A0430CFD97B3}" destId="{C1FE8847-C981-5B46-8034-26BB844B5B47}" srcOrd="1" destOrd="0" parTransId="{31FAF54A-D612-7F44-98A8-F8ECE4111116}" sibTransId="{D2BAB59A-EB35-9E4D-862A-6052E21775E3}"/>
    <dgm:cxn modelId="{76E05252-614F-49F9-88FD-D52A41A4022F}" type="presOf" srcId="{22C3C5C5-607E-0F41-ABAB-A0430CFD97B3}" destId="{A967CEDB-1B33-034A-B76A-79D1831743B0}" srcOrd="0" destOrd="0" presId="urn:microsoft.com/office/officeart/2005/8/layout/hChevron3"/>
    <dgm:cxn modelId="{756E41FA-47E5-48BB-BF5E-A1F11825A770}" srcId="{22C3C5C5-607E-0F41-ABAB-A0430CFD97B3}" destId="{34489489-90E6-654A-B525-3C6811FBB6EF}" srcOrd="0" destOrd="0" parTransId="{ED83613C-7D55-984B-A611-566105DB1990}" sibTransId="{137DFD68-1E99-F943-AC1D-71869AF5D30D}"/>
    <dgm:cxn modelId="{C9931FC3-B125-4513-8A85-C586B0CF6FE1}" type="presParOf" srcId="{A967CEDB-1B33-034A-B76A-79D1831743B0}" destId="{DEAF8DD0-D6A0-9B40-ABB7-A49AE5026804}" srcOrd="0" destOrd="0" presId="urn:microsoft.com/office/officeart/2005/8/layout/hChevron3"/>
    <dgm:cxn modelId="{FA885F07-4E0D-4145-A076-02995372B8D7}" type="presParOf" srcId="{A967CEDB-1B33-034A-B76A-79D1831743B0}" destId="{3647DC3A-F9F7-3347-8E43-52AF574056EF}" srcOrd="1" destOrd="0" presId="urn:microsoft.com/office/officeart/2005/8/layout/hChevron3"/>
    <dgm:cxn modelId="{B28AE7FD-EE2D-41D4-9DCF-CBBC5C7B3F52}"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1DEED3C6-2240-414F-B307-6659B7F54CE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1DEED3C6-2240-414F-B307-6659B7F54CEC}">
      <dgm:prSet/>
      <dgm:spPr/>
      <dgm:t>
        <a:bodyPr/>
        <a:lstStyle/>
        <a:p>
          <a:endParaRPr lang="sv-SE"/>
        </a:p>
      </dgm:t>
    </dgm:pt>
    <dgm:pt modelId="{31FAF54A-D612-7F44-98A8-F8ECE4111116}" type="parTrans" cxnId="{F8382EEC-98A9-425D-9353-53E59EE45539}">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F8382EEC-98A9-425D-9353-53E59EE45539}">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64E7C69D-66D7-4630-B670-888AF6A43399}" type="presOf" srcId="{C1FE8847-C981-5B46-8034-26BB844B5B47}" destId="{70589828-B410-1D48-B114-7D78427C4F9A}" srcOrd="0" destOrd="0" presId="urn:microsoft.com/office/officeart/2005/8/layout/hChevron3"/>
    <dgm:cxn modelId="{1DEED3C6-2240-414F-B307-6659B7F54CEC}" srcId="{22C3C5C5-607E-0F41-ABAB-A0430CFD97B3}" destId="{34489489-90E6-654A-B525-3C6811FBB6EF}" srcOrd="0" destOrd="0" parTransId="{ED83613C-7D55-984B-A611-566105DB1990}" sibTransId="{137DFD68-1E99-F943-AC1D-71869AF5D30D}"/>
    <dgm:cxn modelId="{5DA066D0-5566-4EAC-A825-512E8B29EEF8}" type="presOf" srcId="{22C3C5C5-607E-0F41-ABAB-A0430CFD97B3}" destId="{A967CEDB-1B33-034A-B76A-79D1831743B0}" srcOrd="0" destOrd="0" presId="urn:microsoft.com/office/officeart/2005/8/layout/hChevron3"/>
    <dgm:cxn modelId="{32546EE6-9319-4233-AAD4-CF07CFA5B740}" type="presOf" srcId="{34489489-90E6-654A-B525-3C6811FBB6EF}" destId="{DEAF8DD0-D6A0-9B40-ABB7-A49AE5026804}" srcOrd="0" destOrd="0" presId="urn:microsoft.com/office/officeart/2005/8/layout/hChevron3"/>
    <dgm:cxn modelId="{F8382EEC-98A9-425D-9353-53E59EE45539}" srcId="{22C3C5C5-607E-0F41-ABAB-A0430CFD97B3}" destId="{C1FE8847-C981-5B46-8034-26BB844B5B47}" srcOrd="1" destOrd="0" parTransId="{31FAF54A-D612-7F44-98A8-F8ECE4111116}" sibTransId="{D2BAB59A-EB35-9E4D-862A-6052E21775E3}"/>
    <dgm:cxn modelId="{2B3093A8-3A20-42AD-B6EF-82C9170FF629}" type="presParOf" srcId="{A967CEDB-1B33-034A-B76A-79D1831743B0}" destId="{DEAF8DD0-D6A0-9B40-ABB7-A49AE5026804}" srcOrd="0" destOrd="0" presId="urn:microsoft.com/office/officeart/2005/8/layout/hChevron3"/>
    <dgm:cxn modelId="{AFC8EC17-4574-40E0-ABA8-58AC792977FE}" type="presParOf" srcId="{A967CEDB-1B33-034A-B76A-79D1831743B0}" destId="{3647DC3A-F9F7-3347-8E43-52AF574056EF}" srcOrd="1" destOrd="0" presId="urn:microsoft.com/office/officeart/2005/8/layout/hChevron3"/>
    <dgm:cxn modelId="{778FCA13-DBD7-402E-B7A6-E11F45211976}"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409F10E0-2194-46AB-A6C3-0AE7A73573E2}">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409F10E0-2194-46AB-A6C3-0AE7A73573E2}">
      <dgm:prSet/>
      <dgm:spPr/>
      <dgm:t>
        <a:bodyPr/>
        <a:lstStyle/>
        <a:p>
          <a:endParaRPr lang="sv-SE"/>
        </a:p>
      </dgm:t>
    </dgm:pt>
    <dgm:pt modelId="{31FAF54A-D612-7F44-98A8-F8ECE4111116}" type="parTrans" cxnId="{1282D2FC-7CD5-4F45-89D9-9EC93F4EA1CE}">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1282D2FC-7CD5-4F45-89D9-9EC93F4EA1CE}">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50F0BA05-5CDA-4283-97FB-144896A019A2}" type="presOf" srcId="{C1FE8847-C981-5B46-8034-26BB844B5B47}" destId="{70589828-B410-1D48-B114-7D78427C4F9A}" srcOrd="0" destOrd="0" presId="urn:microsoft.com/office/officeart/2005/8/layout/hChevron3"/>
    <dgm:cxn modelId="{F0682053-564E-450D-9D0E-34CD6BDBE98C}" type="presOf" srcId="{22C3C5C5-607E-0F41-ABAB-A0430CFD97B3}" destId="{A967CEDB-1B33-034A-B76A-79D1831743B0}" srcOrd="0" destOrd="0" presId="urn:microsoft.com/office/officeart/2005/8/layout/hChevron3"/>
    <dgm:cxn modelId="{38BA12D9-309D-4671-934B-75746CA40A90}" type="presOf" srcId="{34489489-90E6-654A-B525-3C6811FBB6EF}" destId="{DEAF8DD0-D6A0-9B40-ABB7-A49AE5026804}" srcOrd="0" destOrd="0" presId="urn:microsoft.com/office/officeart/2005/8/layout/hChevron3"/>
    <dgm:cxn modelId="{409F10E0-2194-46AB-A6C3-0AE7A73573E2}" srcId="{22C3C5C5-607E-0F41-ABAB-A0430CFD97B3}" destId="{34489489-90E6-654A-B525-3C6811FBB6EF}" srcOrd="0" destOrd="0" parTransId="{ED83613C-7D55-984B-A611-566105DB1990}" sibTransId="{137DFD68-1E99-F943-AC1D-71869AF5D30D}"/>
    <dgm:cxn modelId="{1282D2FC-7CD5-4F45-89D9-9EC93F4EA1CE}" srcId="{22C3C5C5-607E-0F41-ABAB-A0430CFD97B3}" destId="{C1FE8847-C981-5B46-8034-26BB844B5B47}" srcOrd="1" destOrd="0" parTransId="{31FAF54A-D612-7F44-98A8-F8ECE4111116}" sibTransId="{D2BAB59A-EB35-9E4D-862A-6052E21775E3}"/>
    <dgm:cxn modelId="{1E466782-C900-4616-826E-EE5360101C81}" type="presParOf" srcId="{A967CEDB-1B33-034A-B76A-79D1831743B0}" destId="{DEAF8DD0-D6A0-9B40-ABB7-A49AE5026804}" srcOrd="0" destOrd="0" presId="urn:microsoft.com/office/officeart/2005/8/layout/hChevron3"/>
    <dgm:cxn modelId="{63727A55-B494-40F4-9834-F7093D49EE5C}" type="presParOf" srcId="{A967CEDB-1B33-034A-B76A-79D1831743B0}" destId="{3647DC3A-F9F7-3347-8E43-52AF574056EF}" srcOrd="1" destOrd="0" presId="urn:microsoft.com/office/officeart/2005/8/layout/hChevron3"/>
    <dgm:cxn modelId="{B12BF73B-3ECC-4A38-A60F-A5812C6B715F}"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B3E0EFF-3FF3-4060-871F-AA714F8A8A9D}">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B3E0EFF-3FF3-4060-871F-AA714F8A8A9D}">
      <dgm:prSet/>
      <dgm:spPr/>
      <dgm:t>
        <a:bodyPr/>
        <a:lstStyle/>
        <a:p>
          <a:endParaRPr lang="sv-SE"/>
        </a:p>
      </dgm:t>
    </dgm:pt>
    <dgm:pt modelId="{31FAF54A-D612-7F44-98A8-F8ECE4111116}" type="parTrans" cxnId="{9F3E7FF2-5D96-41A0-8AE6-6A5599DC0303}">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9F3E7FF2-5D96-41A0-8AE6-6A5599DC0303}">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C4588485-9742-4540-8DEF-D1903F4EA236}" type="presOf" srcId="{C1FE8847-C981-5B46-8034-26BB844B5B47}" destId="{70589828-B410-1D48-B114-7D78427C4F9A}" srcOrd="0" destOrd="0" presId="urn:microsoft.com/office/officeart/2005/8/layout/hChevron3"/>
    <dgm:cxn modelId="{81E639AA-9808-480F-A30F-0463C2EC4EFA}" type="presOf" srcId="{34489489-90E6-654A-B525-3C6811FBB6EF}" destId="{DEAF8DD0-D6A0-9B40-ABB7-A49AE5026804}" srcOrd="0" destOrd="0" presId="urn:microsoft.com/office/officeart/2005/8/layout/hChevron3"/>
    <dgm:cxn modelId="{D4B0A1C8-700D-4A88-97FF-0394A8F106C8}" type="presOf" srcId="{22C3C5C5-607E-0F41-ABAB-A0430CFD97B3}" destId="{A967CEDB-1B33-034A-B76A-79D1831743B0}" srcOrd="0" destOrd="0" presId="urn:microsoft.com/office/officeart/2005/8/layout/hChevron3"/>
    <dgm:cxn modelId="{9F3E7FF2-5D96-41A0-8AE6-6A5599DC0303}" srcId="{22C3C5C5-607E-0F41-ABAB-A0430CFD97B3}" destId="{C1FE8847-C981-5B46-8034-26BB844B5B47}" srcOrd="1" destOrd="0" parTransId="{31FAF54A-D612-7F44-98A8-F8ECE4111116}" sibTransId="{D2BAB59A-EB35-9E4D-862A-6052E21775E3}"/>
    <dgm:cxn modelId="{6B3E0EFF-3FF3-4060-871F-AA714F8A8A9D}" srcId="{22C3C5C5-607E-0F41-ABAB-A0430CFD97B3}" destId="{34489489-90E6-654A-B525-3C6811FBB6EF}" srcOrd="0" destOrd="0" parTransId="{ED83613C-7D55-984B-A611-566105DB1990}" sibTransId="{137DFD68-1E99-F943-AC1D-71869AF5D30D}"/>
    <dgm:cxn modelId="{A8444D0F-4D0D-476F-9F34-CF5237DB0EF1}" type="presParOf" srcId="{A967CEDB-1B33-034A-B76A-79D1831743B0}" destId="{DEAF8DD0-D6A0-9B40-ABB7-A49AE5026804}" srcOrd="0" destOrd="0" presId="urn:microsoft.com/office/officeart/2005/8/layout/hChevron3"/>
    <dgm:cxn modelId="{B3185F82-7F01-4219-BE74-F1E3DB639896}" type="presParOf" srcId="{A967CEDB-1B33-034A-B76A-79D1831743B0}" destId="{3647DC3A-F9F7-3347-8E43-52AF574056EF}" srcOrd="1" destOrd="0" presId="urn:microsoft.com/office/officeart/2005/8/layout/hChevron3"/>
    <dgm:cxn modelId="{CA35D89E-847F-4FF0-A586-FA88A53740B1}"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8AA4F13D-24D2-49A0-9FA0-D245B12F44D9}">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8AA4F13D-24D2-49A0-9FA0-D245B12F44D9}">
      <dgm:prSet/>
      <dgm:spPr/>
      <dgm:t>
        <a:bodyPr/>
        <a:lstStyle/>
        <a:p>
          <a:endParaRPr lang="sv-SE"/>
        </a:p>
      </dgm:t>
    </dgm:pt>
    <dgm:pt modelId="{31FAF54A-D612-7F44-98A8-F8ECE4111116}" type="parTrans" cxnId="{3CBE9BC9-3873-4843-8E14-6F8F6F09F4F0}">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3CBE9BC9-3873-4843-8E14-6F8F6F09F4F0}">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8AA4F13D-24D2-49A0-9FA0-D245B12F44D9}" srcId="{22C3C5C5-607E-0F41-ABAB-A0430CFD97B3}" destId="{34489489-90E6-654A-B525-3C6811FBB6EF}" srcOrd="0" destOrd="0" parTransId="{ED83613C-7D55-984B-A611-566105DB1990}" sibTransId="{137DFD68-1E99-F943-AC1D-71869AF5D30D}"/>
    <dgm:cxn modelId="{F06AD67A-40AE-41C9-816F-21C9E0E4A1EF}" type="presOf" srcId="{C1FE8847-C981-5B46-8034-26BB844B5B47}" destId="{70589828-B410-1D48-B114-7D78427C4F9A}" srcOrd="0" destOrd="0" presId="urn:microsoft.com/office/officeart/2005/8/layout/hChevron3"/>
    <dgm:cxn modelId="{3CBE9BC9-3873-4843-8E14-6F8F6F09F4F0}" srcId="{22C3C5C5-607E-0F41-ABAB-A0430CFD97B3}" destId="{C1FE8847-C981-5B46-8034-26BB844B5B47}" srcOrd="1" destOrd="0" parTransId="{31FAF54A-D612-7F44-98A8-F8ECE4111116}" sibTransId="{D2BAB59A-EB35-9E4D-862A-6052E21775E3}"/>
    <dgm:cxn modelId="{FBC81CDE-2E82-41DC-B44F-FDE0C989AF26}" type="presOf" srcId="{22C3C5C5-607E-0F41-ABAB-A0430CFD97B3}" destId="{A967CEDB-1B33-034A-B76A-79D1831743B0}" srcOrd="0" destOrd="0" presId="urn:microsoft.com/office/officeart/2005/8/layout/hChevron3"/>
    <dgm:cxn modelId="{EBCE19FB-86B3-48B9-9E9D-47D4A089D8E7}" type="presOf" srcId="{34489489-90E6-654A-B525-3C6811FBB6EF}" destId="{DEAF8DD0-D6A0-9B40-ABB7-A49AE5026804}" srcOrd="0" destOrd="0" presId="urn:microsoft.com/office/officeart/2005/8/layout/hChevron3"/>
    <dgm:cxn modelId="{BE106BCB-5CA0-42FF-B8C4-081E2A5CEFC1}" type="presParOf" srcId="{A967CEDB-1B33-034A-B76A-79D1831743B0}" destId="{DEAF8DD0-D6A0-9B40-ABB7-A49AE5026804}" srcOrd="0" destOrd="0" presId="urn:microsoft.com/office/officeart/2005/8/layout/hChevron3"/>
    <dgm:cxn modelId="{29DD21B6-FC1F-4D6D-9A07-6F17E41A575A}" type="presParOf" srcId="{A967CEDB-1B33-034A-B76A-79D1831743B0}" destId="{3647DC3A-F9F7-3347-8E43-52AF574056EF}" srcOrd="1" destOrd="0" presId="urn:microsoft.com/office/officeart/2005/8/layout/hChevron3"/>
    <dgm:cxn modelId="{075E5A5D-7FF3-40EF-A00E-22A2571EA2F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6FC11BD6-EC3A-46CA-90F2-FF7E62D68E4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sv-SE" sz="5400" err="1"/>
            <a:t>Xxx</a:t>
          </a:r>
          <a:endParaRPr lang="sv-SE" sz="5400"/>
        </a:p>
      </dgm:t>
    </dgm:pt>
    <dgm:pt modelId="{137DFD68-1E99-F943-AC1D-71869AF5D30D}" type="sibTrans" cxnId="{6FC11BD6-EC3A-46CA-90F2-FF7E62D68E4C}">
      <dgm:prSet/>
      <dgm:spPr/>
      <dgm:t>
        <a:bodyPr/>
        <a:lstStyle/>
        <a:p>
          <a:endParaRPr lang="sv-SE"/>
        </a:p>
      </dgm:t>
    </dgm:pt>
    <dgm:pt modelId="{31FAF54A-D612-7F44-98A8-F8ECE4111116}" type="parTrans" cxnId="{FFC70D3A-5C23-4009-9CEC-3EA8893926E2}">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FFC70D3A-5C23-4009-9CEC-3EA8893926E2}">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4D2C9F25-7D57-45F5-8BD2-98E69A07ECDA}" type="presOf" srcId="{22C3C5C5-607E-0F41-ABAB-A0430CFD97B3}" destId="{A967CEDB-1B33-034A-B76A-79D1831743B0}" srcOrd="0" destOrd="0" presId="urn:microsoft.com/office/officeart/2005/8/layout/hChevron3"/>
    <dgm:cxn modelId="{FFC70D3A-5C23-4009-9CEC-3EA8893926E2}" srcId="{22C3C5C5-607E-0F41-ABAB-A0430CFD97B3}" destId="{C1FE8847-C981-5B46-8034-26BB844B5B47}" srcOrd="1" destOrd="0" parTransId="{31FAF54A-D612-7F44-98A8-F8ECE4111116}" sibTransId="{D2BAB59A-EB35-9E4D-862A-6052E21775E3}"/>
    <dgm:cxn modelId="{CE2485A0-4A9D-48B3-B159-F8485C0DDA27}" type="presOf" srcId="{34489489-90E6-654A-B525-3C6811FBB6EF}" destId="{DEAF8DD0-D6A0-9B40-ABB7-A49AE5026804}" srcOrd="0" destOrd="0" presId="urn:microsoft.com/office/officeart/2005/8/layout/hChevron3"/>
    <dgm:cxn modelId="{E52990C8-3A31-4425-BADB-281F775AA34A}" type="presOf" srcId="{C1FE8847-C981-5B46-8034-26BB844B5B47}" destId="{70589828-B410-1D48-B114-7D78427C4F9A}" srcOrd="0" destOrd="0" presId="urn:microsoft.com/office/officeart/2005/8/layout/hChevron3"/>
    <dgm:cxn modelId="{6FC11BD6-EC3A-46CA-90F2-FF7E62D68E4C}" srcId="{22C3C5C5-607E-0F41-ABAB-A0430CFD97B3}" destId="{34489489-90E6-654A-B525-3C6811FBB6EF}" srcOrd="0" destOrd="0" parTransId="{ED83613C-7D55-984B-A611-566105DB1990}" sibTransId="{137DFD68-1E99-F943-AC1D-71869AF5D30D}"/>
    <dgm:cxn modelId="{7A418815-C0B9-4A2C-A75D-61ADD8FFCEA5}" type="presParOf" srcId="{A967CEDB-1B33-034A-B76A-79D1831743B0}" destId="{DEAF8DD0-D6A0-9B40-ABB7-A49AE5026804}" srcOrd="0" destOrd="0" presId="urn:microsoft.com/office/officeart/2005/8/layout/hChevron3"/>
    <dgm:cxn modelId="{538A60F0-500A-41F9-8575-B9FCAB657151}" type="presParOf" srcId="{A967CEDB-1B33-034A-B76A-79D1831743B0}" destId="{3647DC3A-F9F7-3347-8E43-52AF574056EF}" srcOrd="1" destOrd="0" presId="urn:microsoft.com/office/officeart/2005/8/layout/hChevron3"/>
    <dgm:cxn modelId="{B9D9A471-6AFB-4185-91B4-B445396FFAFA}"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kern="1200" err="1"/>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2025-11-18</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2025-11-18</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Eles perceberam que as crianças queriam jogar futebol, mas o único espaço bom para isso era a praça em frente à igreja católica. A dupla procurou o padre local, Padre Francis, que foi muito solidário e os ajudou a organizar atividades.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Ele diz: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“Precisamos muito do que Sameh e Hanaa estão fazendo nesta vila, e esperamos que isso se espalhe por todas as outras”.</a:t>
            </a:r>
            <a:endParaRPr lang="sv-SE" sz="1200" kern="1200" dirty="0">
              <a:solidFill>
                <a:schemeClr val="tx1"/>
              </a:solidFill>
              <a:effectLst/>
              <a:latin typeface="+mn-lt"/>
              <a:ea typeface="+mn-ea"/>
              <a:cs typeface="+mn-cs"/>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18108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200" kern="1200" dirty="0">
                <a:solidFill>
                  <a:schemeClr val="tx1"/>
                </a:solidFill>
                <a:effectLst/>
                <a:latin typeface="+mn-lt"/>
                <a:ea typeface="+mn-ea"/>
                <a:cs typeface="+mn-cs"/>
              </a:rPr>
              <a:t>As crianças muçulmanas não quiseram ir ao local no começo, mas acabaram seguindo o exemplo de Hanaa.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“Aos poucos, tentei misturar as crianças”, ela diz. “A reação inicial foi de recusa, mas, passo a passo, elas mesmas formaram novos grupos mistos.”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Hanaa e Sameh convidaram os pais das crianças para assistirem às atividades do grupo. As mães foram geralmente as primeiras a reagir positivamente ao ver como as crianças interagiam juntas.</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Sameh diz: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“Precisamos mudar, e a mudança começa com fé em uma ideia”,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 Hanaa acrescenta: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“Nós dois somos um exemplo vivo. Trabalhamos juntos, embora sejamos de diferentes religiões. Nós nos completamos e compartilhamos um único objetivo. Nosso objetivo são as crianças”.</a:t>
            </a:r>
            <a:endParaRPr lang="sv-SE" sz="1200" kern="1200" dirty="0">
              <a:solidFill>
                <a:schemeClr val="tx1"/>
              </a:solidFill>
              <a:effectLst/>
              <a:latin typeface="+mn-lt"/>
              <a:ea typeface="+mn-ea"/>
              <a:cs typeface="+mn-cs"/>
            </a:endParaRP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14948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CONCLUSÃO</a:t>
            </a:r>
            <a:endParaRPr lang="sv-SE" sz="1200" kern="1200" dirty="0">
              <a:solidFill>
                <a:schemeClr val="tx1"/>
              </a:solidFill>
              <a:effectLst/>
              <a:latin typeface="+mn-lt"/>
              <a:ea typeface="+mn-ea"/>
              <a:cs typeface="+mn-cs"/>
            </a:endParaRP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No fim das contas, todos queremos que a sopa da vida seja rica e saborosa. Pertencemos à mesma família humana e compartilhamos as mesmas necessidades e direitos básicos. Quando nos unimos para trabalhar pelos direitos de todos, somos muito mais eficazes. </a:t>
            </a:r>
          </a:p>
          <a:p>
            <a:pPr algn="l" rtl="0" fontAlgn="base"/>
            <a:endParaRPr lang="en-US" sz="2800" b="0" i="0" dirty="0">
              <a:solidFill>
                <a:srgbClr val="000000"/>
              </a:solidFill>
              <a:effectLst/>
              <a:latin typeface="Segoe UI" panose="020B0502040204020203" pitchFamily="34" charset="0"/>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Nas próximas duas sessões, vamos aprender mais sobre violações da liberdade de religião ou crença e tentar mapear como essas violações se manifestam em nossa comunidade. Esperamos que esse conhecimento possa nos ajudar a dar os próximos passos para nos tornarmos agentes de mudança locais. </a:t>
            </a:r>
            <a:r>
              <a:rPr lang="pt-BR" sz="1800" b="1" i="0" u="none" strike="noStrike" cap="none" baseline="0" dirty="0">
                <a:solidFill>
                  <a:srgbClr val="000000"/>
                </a:solidFill>
                <a:effectLst/>
                <a:uFill>
                  <a:solidFill>
                    <a:prstClr val="black">
                      <a:alpha val="0"/>
                    </a:prstClr>
                  </a:solidFill>
                </a:uFill>
                <a:latin typeface="Calibri"/>
                <a:ea typeface="Calibri"/>
                <a:cs typeface="Calibri"/>
              </a:rPr>
              <a:t> </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4486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13</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19297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1" i="0" u="none" strike="noStrike" cap="none" baseline="0" dirty="0">
                <a:solidFill>
                  <a:srgbClr val="000000"/>
                </a:solidFill>
                <a:effectLst/>
                <a:uFill>
                  <a:solidFill>
                    <a:prstClr val="black">
                      <a:alpha val="0"/>
                    </a:prstClr>
                  </a:solidFill>
                </a:uFill>
                <a:latin typeface="Calibri"/>
                <a:ea typeface="Calibri"/>
                <a:cs typeface="Calibri"/>
              </a:rPr>
              <a:t>Boas-vindas</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algn="l" rtl="0" fontAlgn="base"/>
            <a:endParaRPr lang="en-US" b="0" i="0" dirty="0">
              <a:solidFill>
                <a:srgbClr val="000000"/>
              </a:solidFill>
              <a:effectLst/>
              <a:latin typeface="Calibri" panose="020F0502020204030204" pitchFamily="34" charset="0"/>
            </a:endParaRPr>
          </a:p>
          <a:p>
            <a:pPr algn="l" rtl="0"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Dê as boas-vindas a todos na sessão e explique que:</a:t>
            </a:r>
          </a:p>
          <a:p>
            <a:pPr algn="l" rtl="0" fontAlgn="base"/>
            <a:endParaRPr lang="en-US" b="0" i="0" dirty="0">
              <a:solidFill>
                <a:srgbClr val="000000"/>
              </a:solidFill>
              <a:effectLst/>
              <a:latin typeface="Calibri" panose="020F0502020204030204" pitchFamily="34" charset="0"/>
            </a:endParaRPr>
          </a:p>
          <a:p>
            <a:pPr fontAlgn="base"/>
            <a:r>
              <a:rPr lang="pt-BR" sz="1800" b="0" i="0" u="none" strike="noStrike" cap="none" baseline="0" dirty="0">
                <a:solidFill>
                  <a:srgbClr val="000000"/>
                </a:solidFill>
                <a:effectLst/>
                <a:uFill>
                  <a:solidFill>
                    <a:prstClr val="black">
                      <a:alpha val="0"/>
                    </a:prstClr>
                  </a:solidFill>
                </a:uFill>
                <a:latin typeface="Calibri"/>
                <a:ea typeface="Calibri"/>
                <a:cs typeface="Calibri"/>
              </a:rPr>
              <a:t>— O tema da sessão de hoje é “Nossas diversas identidades”.  </a:t>
            </a:r>
          </a:p>
          <a:p>
            <a:pPr algn="l" rtl="0" fontAlgn="base">
              <a:buFontTx/>
              <a:buNone/>
            </a:pPr>
            <a:r>
              <a:rPr lang="pt-BR" sz="1800" b="0" i="0" u="none" strike="noStrike" cap="none" baseline="0" dirty="0">
                <a:solidFill>
                  <a:srgbClr val="000000"/>
                </a:solidFill>
                <a:effectLst/>
                <a:uFill>
                  <a:solidFill>
                    <a:prstClr val="black">
                      <a:alpha val="0"/>
                    </a:prstClr>
                  </a:solidFill>
                </a:uFill>
                <a:latin typeface="Calibri"/>
                <a:ea typeface="Calibri"/>
                <a:cs typeface="Calibri"/>
              </a:rPr>
              <a:t>A finalidade da sessão é focar não apenas em ver as divisões que existem entre diferentes partes de nossas comunidades, mas também em nossos aspectos em comum.  </a:t>
            </a:r>
          </a:p>
          <a:p>
            <a:pPr algn="l" rtl="0" fontAlgn="base">
              <a:buFontTx/>
              <a:buNone/>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algn="l" rtl="0" fontAlgn="base">
              <a:buFontTx/>
              <a:buNone/>
            </a:pPr>
            <a:r>
              <a:rPr lang="pt-BR" sz="1800" b="0" i="0" u="none" strike="noStrike" cap="none" baseline="0" dirty="0">
                <a:solidFill>
                  <a:srgbClr val="000000"/>
                </a:solidFill>
                <a:effectLst/>
                <a:uFill>
                  <a:solidFill>
                    <a:prstClr val="black">
                      <a:alpha val="0"/>
                    </a:prstClr>
                  </a:solidFill>
                </a:uFill>
                <a:latin typeface="Calibri"/>
                <a:ea typeface="Calibri"/>
                <a:cs typeface="Calibri"/>
              </a:rPr>
              <a:t>— A sessão será muito interativa, com muita discussão e compartilhamento. </a:t>
            </a: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2025-11-18</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pt-BR" sz="1800" b="1" i="0" u="none" strike="noStrike" cap="none" baseline="0">
                <a:solidFill>
                  <a:srgbClr val="000000"/>
                </a:solidFill>
                <a:effectLst/>
                <a:uFill>
                  <a:solidFill>
                    <a:prstClr val="black">
                      <a:alpha val="0"/>
                    </a:prstClr>
                  </a:solidFill>
                </a:uFill>
                <a:latin typeface="Calibri"/>
                <a:ea typeface="Calibri"/>
                <a:cs typeface="Calibri"/>
              </a:rPr>
              <a:t>Nosso exercício de identidades sociais</a:t>
            </a:r>
          </a:p>
          <a:p>
            <a:pPr algn="l" rtl="0" fontAlgn="base"/>
            <a:endParaRPr lang="en-US" b="0" i="0">
              <a:solidFill>
                <a:srgbClr val="000000"/>
              </a:solidFill>
              <a:effectLst/>
              <a:latin typeface="Segoe UI" panose="020B0502040204020203" pitchFamily="34" charset="0"/>
            </a:endParaRPr>
          </a:p>
          <a:p>
            <a:pPr algn="l" rtl="0" fontAlgn="base"/>
            <a:r>
              <a:rPr lang="pt-BR" sz="1800" b="0" i="1" u="none" strike="noStrike" cap="none" baseline="0">
                <a:solidFill>
                  <a:srgbClr val="000000"/>
                </a:solidFill>
                <a:effectLst/>
                <a:uFill>
                  <a:solidFill>
                    <a:prstClr val="black">
                      <a:alpha val="0"/>
                    </a:prstClr>
                  </a:solidFill>
                </a:uFill>
                <a:latin typeface="Calibri"/>
                <a:ea typeface="Calibri"/>
                <a:cs typeface="Calibri"/>
              </a:rPr>
              <a:t>Este slide mostra as perguntas de discussão para o exercício.</a:t>
            </a:r>
            <a:endParaRPr lang="en-US" b="0" i="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pt-BR" sz="1800" b="0" i="1" u="none" strike="noStrike" cap="none" baseline="0" dirty="0">
                <a:solidFill>
                  <a:srgbClr val="000000"/>
                </a:solidFill>
                <a:effectLst/>
                <a:uFill>
                  <a:solidFill>
                    <a:prstClr val="black">
                      <a:alpha val="0"/>
                    </a:prstClr>
                  </a:solidFill>
                </a:uFill>
                <a:latin typeface="Calibri"/>
                <a:ea typeface="Calibri"/>
                <a:cs typeface="Calibri"/>
              </a:rPr>
              <a:t>Os slides 4 a 12 ilustram os comentários de conclusão da sessão 3.</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endParaRPr lang="en-US" sz="2800" b="0" i="0" dirty="0">
              <a:solidFill>
                <a:srgbClr val="000000"/>
              </a:solidFill>
              <a:effectLst/>
              <a:latin typeface="Calibri" panose="020F0502020204030204"/>
              <a:cs typeface="Calibri"/>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sz="1800" b="1" i="0" dirty="0">
              <a:solidFill>
                <a:srgbClr val="000000"/>
              </a:solidFill>
              <a:effectLst/>
              <a:latin typeface="Calibri" panose="020F0502020204030204" pitchFamily="34" charset="0"/>
            </a:endParaRPr>
          </a:p>
          <a:p>
            <a:pPr fontAlgn="base">
              <a:defRPr/>
            </a:pPr>
            <a:r>
              <a:rPr lang="pt-BR" sz="1800" b="1" i="0" u="none" strike="noStrike" cap="none" baseline="0" dirty="0">
                <a:solidFill>
                  <a:srgbClr val="000000"/>
                </a:solidFill>
                <a:effectLst/>
                <a:uFill>
                  <a:solidFill>
                    <a:prstClr val="black">
                      <a:alpha val="0"/>
                    </a:prstClr>
                  </a:solidFill>
                </a:uFill>
                <a:latin typeface="Calibri"/>
                <a:ea typeface="Calibri"/>
                <a:cs typeface="Calibri"/>
              </a:rPr>
              <a:t>Comentários de conclusão: Identidades e estereótipos</a:t>
            </a:r>
            <a:r>
              <a:rPr lang="pt-BR" sz="1800" b="0" i="0" u="none" strike="noStrike" cap="none" baseline="0" dirty="0">
                <a:solidFill>
                  <a:srgbClr val="000000"/>
                </a:solidFill>
                <a:effectLst/>
                <a:uFill>
                  <a:solidFill>
                    <a:prstClr val="black">
                      <a:alpha val="0"/>
                    </a:prstClr>
                  </a:solidFill>
                </a:uFill>
                <a:latin typeface="Calibri"/>
                <a:ea typeface="Calibri"/>
                <a:cs typeface="Calibri"/>
              </a:rPr>
              <a:t> </a:t>
            </a:r>
          </a:p>
          <a:p>
            <a:pPr fontAlgn="base">
              <a:defRPr/>
            </a:pP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Nesta sessão, exploramos como nossas diferentes identidades afetam a forma como nos vemos, como vemos os outros e como nos tratamos mutuamente.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Também refletimos sobre as muitas identidades que cada um de nós possui, e como essas identidades são frequentemente compartilhadas entre diferentes tradições religiosas. Mulheres hindus, muçulmanas e sem religião compartilham muitas das mesmas desvantagens e desafios na sociedade, assim como budistas, cristãos e judeus com deficiência, ou pessoas de qualquer crença que não tiveram muita educação.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Temos aspectos em comum e diferenças. </a:t>
            </a:r>
            <a:endParaRPr lang="sv-SE" sz="1200" kern="1200" dirty="0">
              <a:solidFill>
                <a:schemeClr val="tx1"/>
              </a:solidFill>
              <a:effectLst/>
              <a:latin typeface="+mn-lt"/>
              <a:ea typeface="+mn-ea"/>
              <a:cs typeface="+mn-cs"/>
            </a:endParaRPr>
          </a:p>
          <a:p>
            <a:pPr fontAlgn="base">
              <a:defRPr/>
            </a:pPr>
            <a:endParaRPr lang="en-US" sz="2800" b="0" i="0" dirty="0">
              <a:solidFill>
                <a:srgbClr val="000000"/>
              </a:solidFill>
              <a:effectLst/>
              <a:latin typeface="Calibri" panose="020F0502020204030204"/>
              <a:cs typeface="Calibri"/>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Frequentemente, identidades religiosas são usadas para criar divisões entre nós. Isso pode nos levar a enxergar pessoas de outras comunidades como se tivessem uma identidade única — judaica, muçulmana, budista e assim por diante — e como se todas as pessoas com essa identidade pensassem, sentissem e agissem da mesma maneira.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É comum que as pessoas rotulem umas às outras com estereótipos. Frequentemente, assumimos de forma consciente ou inconscientemente que pessoas com uma determinada identidade religiosa ou de crença são essencialmente iguais, independentemente da idade, gênero, classe, nacionalidade ou posição política, e independentemente de serem praticantes ou não de suas crenças. </a:t>
            </a:r>
            <a:endParaRPr lang="sv-SE" sz="1200" kern="1200" dirty="0">
              <a:solidFill>
                <a:schemeClr val="tx1"/>
              </a:solidFill>
              <a:effectLst/>
              <a:latin typeface="+mn-lt"/>
              <a:ea typeface="+mn-ea"/>
              <a:cs typeface="+mn-cs"/>
            </a:endParaRPr>
          </a:p>
          <a:p>
            <a:pPr algn="l"/>
            <a:endParaRPr lang="en-US" sz="2800" b="0" i="0" dirty="0">
              <a:solidFill>
                <a:srgbClr val="000000"/>
              </a:solidFill>
              <a:effectLst/>
              <a:latin typeface="Calibri" panose="020F0502020204030204"/>
              <a:cs typeface="Calibri"/>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Também é comum vermos outras pessoas como sendo definidas apenas pela religião, considerando que tudo o mais sobre elas é determinado por isso. Assim, se alguém desse grupo faz algo errado, presumimos que é porque sua religião defende coisas ruins ou é imoral.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26939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Quando pessoas de comunidades diferentes não têm relacionamentos entre si, também é fácil presumir que o “outro” é completamente diferente de “nós”, que “eles” têm interesses, necessidades, valores e sentimentos diferentes dos “nossos”.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Com base nisso, podemos pensar que eles não têm nenhum conhecimento ou sabedoria da qual poderíamos aprender, ou até vê-los como cultural ou moralmente inferiores. </a:t>
            </a:r>
            <a:endParaRPr lang="sv-SE" sz="1200" kern="1200" dirty="0">
              <a:solidFill>
                <a:schemeClr val="tx1"/>
              </a:solidFill>
              <a:effectLst/>
              <a:latin typeface="+mn-lt"/>
              <a:ea typeface="+mn-ea"/>
              <a:cs typeface="+mn-cs"/>
            </a:endParaRPr>
          </a:p>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171036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pt-BR" sz="1200" kern="1200" dirty="0">
                <a:solidFill>
                  <a:schemeClr val="tx1"/>
                </a:solidFill>
                <a:effectLst/>
                <a:latin typeface="+mn-lt"/>
                <a:ea typeface="+mn-ea"/>
                <a:cs typeface="+mn-cs"/>
              </a:rPr>
              <a:t>Se, em vez disso, enxergarmos as pessoas de outros grupos como pessoas </a:t>
            </a:r>
            <a:r>
              <a:rPr lang="pt-BR" sz="1200" u="sng" kern="1200" dirty="0">
                <a:solidFill>
                  <a:schemeClr val="tx1"/>
                </a:solidFill>
                <a:effectLst/>
                <a:latin typeface="+mn-lt"/>
                <a:ea typeface="+mn-ea"/>
                <a:cs typeface="+mn-cs"/>
              </a:rPr>
              <a:t>completas</a:t>
            </a:r>
            <a:r>
              <a:rPr lang="pt-BR" sz="1200" kern="1200" dirty="0">
                <a:solidFill>
                  <a:schemeClr val="tx1"/>
                </a:solidFill>
                <a:effectLst/>
                <a:latin typeface="+mn-lt"/>
                <a:ea typeface="+mn-ea"/>
                <a:cs typeface="+mn-cs"/>
              </a:rPr>
              <a:t> — com múltiplas identidades e experiências de vida (muitas das quais compartilhamos) —, talvez possamos valorizar, ter empatia e nos identificar uns com os outros de novas maneiras, encontrando formas de ultrapassar barreiras e construir relacionamentos.  </a:t>
            </a:r>
          </a:p>
          <a:p>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Algumas identidades geram desvantagens na sociedade, enquanto outras nos dão privilégios. Reconhecer nossos privilégios pode nos ajudar a perceber quando fazemos parte de um problema que cria desvantagens para os outros. E reconhecer nossas identidades múltiplas pode nos ajudar a enxergar possibilidades e oportunidades para lutar contra as desvantagens e discriminações que enfrentamos, e a nos unirmos com outros que também enfrentam discriminação.</a:t>
            </a:r>
            <a:endParaRPr lang="sv-SE"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b="0" i="0" dirty="0">
              <a:solidFill>
                <a:srgbClr val="000000"/>
              </a:solidFill>
              <a:effectLst/>
              <a:latin typeface="Calibri" panose="020F0502020204030204"/>
              <a:cs typeface="Calibri"/>
            </a:endParaRPr>
          </a:p>
          <a:p>
            <a:pPr fontAlgn="base"/>
            <a:endParaRPr lang="en-US" dirty="0">
              <a:cs typeface="Calibri"/>
            </a:endParaRPr>
          </a:p>
          <a:p>
            <a:pPr algn="l"/>
            <a:r>
              <a:rPr lang="en-US" sz="1800" b="0" i="0" dirty="0">
                <a:solidFill>
                  <a:srgbClr val="000000"/>
                </a:solidFill>
                <a:effectLst/>
                <a:latin typeface="Calibri" panose="020F0502020204030204"/>
                <a:cs typeface="Calibri"/>
              </a:rPr>
              <a:t> </a:t>
            </a:r>
            <a:endParaRPr lang="en-US" sz="2800" b="0" i="0" dirty="0">
              <a:solidFill>
                <a:srgbClr val="000000"/>
              </a:solidFill>
              <a:effectLst/>
              <a:latin typeface="Calibri" panose="020F0502020204030204"/>
              <a:cs typeface="Calibri"/>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21466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HISTÓRIA DOS AGENTES DE MUDANÇAS</a:t>
            </a:r>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algn="l" rtl="0" fontAlgn="base"/>
            <a:endParaRPr lang="pt-BR" sz="1800" b="0" i="0" u="none" strike="noStrike" cap="none" baseline="0" dirty="0">
              <a:solidFill>
                <a:srgbClr val="000000"/>
              </a:solidFill>
              <a:effectLst/>
              <a:uFill>
                <a:solidFill>
                  <a:prstClr val="black">
                    <a:alpha val="0"/>
                  </a:prstClr>
                </a:solidFill>
              </a:uFill>
              <a:latin typeface="Calibri"/>
              <a:ea typeface="Calibri"/>
              <a:cs typeface="Calibri"/>
            </a:endParaRPr>
          </a:p>
          <a:p>
            <a:pPr fontAlgn="base"/>
            <a:r>
              <a:rPr lang="pt-BR" sz="1200" kern="1200" dirty="0">
                <a:solidFill>
                  <a:schemeClr val="tx1"/>
                </a:solidFill>
                <a:effectLst/>
                <a:latin typeface="+mn-lt"/>
                <a:ea typeface="+mn-ea"/>
                <a:cs typeface="+mn-cs"/>
              </a:rPr>
              <a:t>Sameh, um jovem cristão, e Hanaa, uma jovem muçulmana, são da vila de Hijaza, na província de Qana, no Egito. Eles trabalham juntos para quebrar as barreiras entre as comunidades muçulmanas e cristãs na vila.</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Hanaa diz: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“Vi crianças que se recusavam a sentar ou interagir juntas, pois eram de diferentes religiões”.</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Sameh diz: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pt-BR" sz="1200" kern="1200" dirty="0">
                <a:solidFill>
                  <a:schemeClr val="tx1"/>
                </a:solidFill>
                <a:effectLst/>
                <a:latin typeface="+mn-lt"/>
                <a:ea typeface="+mn-ea"/>
                <a:cs typeface="+mn-cs"/>
              </a:rPr>
              <a:t>“Eu senti que era mais fácil lidar com isso juntos e tentar mudar suas perspectivas juntos. “Nós queríamos que as crianças dessa região fossem a semente da mudança”.</a:t>
            </a:r>
            <a:endParaRPr lang="sv-SE" sz="1200" kern="1200" dirty="0">
              <a:solidFill>
                <a:schemeClr val="tx1"/>
              </a:solidFill>
              <a:effectLst/>
              <a:latin typeface="+mn-lt"/>
              <a:ea typeface="+mn-ea"/>
              <a:cs typeface="+mn-cs"/>
            </a:endParaRPr>
          </a:p>
          <a:p>
            <a:pPr algn="l" rtl="0" fontAlgn="base"/>
            <a:endParaRPr lang="en-US" sz="2800"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idx="6"/>
          </p:nvPr>
        </p:nvSpPr>
        <p:spPr/>
        <p:txBody>
          <a:bodyPr/>
          <a:lstStyle/>
          <a:p>
            <a:r>
              <a:rPr lang="pt-BR" sz="1200" b="0" i="0" u="none" strike="noStrike" cap="none" baseline="0">
                <a:solidFill>
                  <a:srgbClr val="000000"/>
                </a:solidFill>
                <a:effectLst/>
                <a:uFill>
                  <a:solidFill>
                    <a:prstClr val="black">
                      <a:alpha val="0"/>
                    </a:prstClr>
                  </a:solidFill>
                </a:uFill>
                <a:latin typeface="Calibri"/>
                <a:ea typeface="Calibri"/>
                <a:cs typeface="Calibri"/>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2025-11-18</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509670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sv-SE" sz="4800" b="1">
                <a:solidFill>
                  <a:schemeClr val="tx1">
                    <a:lumMod val="65000"/>
                    <a:lumOff val="35000"/>
                  </a:schemeClr>
                </a:solidFill>
              </a:rPr>
              <a:t>FORB colours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Pick from here</a:t>
            </a:r>
            <a:br>
              <a:rPr lang="sv-SE"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a:solidFill>
                  <a:schemeClr val="tx1">
                    <a:lumMod val="65000"/>
                    <a:lumOff val="35000"/>
                  </a:schemeClr>
                </a:solidFill>
                <a:latin typeface="Calibri" panose="020F0502020204030204" pitchFamily="34" charset="0"/>
              </a:rPr>
              <a:t>  Who’s behind the platform?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2025-11-18</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924555" y="5542367"/>
            <a:ext cx="2342884"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2025-11-18</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6600" b="1">
                <a:solidFill>
                  <a:schemeClr val="bg1"/>
                </a:solidFill>
              </a:rPr>
              <a:t>For</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2025-11-18</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2025-11-18</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107996"/>
          </a:xfrm>
          <a:prstGeom prst="rect">
            <a:avLst/>
          </a:prstGeom>
          <a:noFill/>
        </p:spPr>
        <p:txBody>
          <a:bodyPr wrap="square" rtlCol="0">
            <a:spAutoFit/>
          </a:bodyPr>
          <a:lstStyle/>
          <a:p>
            <a:pPr algn="ctr"/>
            <a:r>
              <a:rPr lang="sv-SE" sz="6600">
                <a:solidFill>
                  <a:schemeClr val="tx1">
                    <a:lumMod val="65000"/>
                    <a:lumOff val="35000"/>
                  </a:schemeClr>
                </a:solidFill>
                <a:latin typeface="Calibri" panose="020F0502020204030204" pitchFamily="34" charset="0"/>
                <a:cs typeface="Calibri" panose="020F0502020204030204" pitchFamily="34" charset="0"/>
              </a:rPr>
              <a:t>Social </a:t>
            </a:r>
            <a:r>
              <a:rPr lang="en-GB" sz="6600">
                <a:solidFill>
                  <a:schemeClr val="tx1">
                    <a:lumMod val="65000"/>
                    <a:lumOff val="35000"/>
                  </a:schemeClr>
                </a:solidFill>
                <a:latin typeface="Calibri" panose="020F0502020204030204" pitchFamily="34" charset="0"/>
                <a:cs typeface="Calibri" panose="020F0502020204030204" pitchFamily="34" charset="0"/>
              </a:rPr>
              <a:t>hostility</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bg1"/>
                </a:solidFill>
                <a:latin typeface="Calibri" panose="020F0502020204030204" pitchFamily="34" charset="0"/>
              </a:rPr>
              <a:t>The Freedom of Religion or Belief</a:t>
            </a:r>
            <a:br>
              <a:rPr lang="sv-SE" sz="2800" b="0" i="0" spc="600">
                <a:solidFill>
                  <a:schemeClr val="bg1"/>
                </a:solidFill>
                <a:latin typeface="Calibri" panose="020F0502020204030204" pitchFamily="34" charset="0"/>
              </a:rPr>
            </a:br>
            <a:r>
              <a:rPr lang="sv-SE" sz="2800" b="0" i="0" spc="600">
                <a:solidFill>
                  <a:schemeClr val="bg1"/>
                </a:solidFill>
                <a:latin typeface="Calibri" panose="020F0502020204030204" pitchFamily="34" charset="0"/>
              </a:rPr>
              <a:t>LEARNING PLATFORM</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bg1"/>
                </a:solidFill>
              </a:rPr>
              <a:t>Free learning resources</a:t>
            </a:r>
            <a:br>
              <a:rPr lang="sv-SE" b="1">
                <a:solidFill>
                  <a:schemeClr val="bg1"/>
                </a:solidFill>
              </a:rPr>
            </a:br>
            <a:r>
              <a:rPr lang="sv-SE" b="1">
                <a:solidFill>
                  <a:schemeClr val="bg1"/>
                </a:solidFill>
              </a:rPr>
              <a:t> </a:t>
            </a:r>
            <a:br>
              <a:rPr lang="sv-SE" b="1">
                <a:solidFill>
                  <a:schemeClr val="bg1"/>
                </a:solidFill>
              </a:rPr>
            </a:br>
            <a:r>
              <a:rPr lang="sv-SE" sz="4000">
                <a:solidFill>
                  <a:schemeClr val="bg1"/>
                </a:solidFill>
              </a:rPr>
              <a:t>For faith communities, civil society </a:t>
            </a:r>
            <a:br>
              <a:rPr lang="sv-SE" sz="4000">
                <a:solidFill>
                  <a:schemeClr val="bg1"/>
                </a:solidFill>
              </a:rPr>
            </a:br>
            <a:r>
              <a:rPr lang="sv-SE" sz="4000">
                <a:solidFill>
                  <a:schemeClr val="bg1"/>
                </a:solidFill>
              </a:rPr>
              <a:t>and decision-makers</a:t>
            </a:r>
            <a:br>
              <a:rPr lang="sv-SE" b="1">
                <a:solidFill>
                  <a:schemeClr val="bg1"/>
                </a:solidFill>
              </a:rPr>
            </a:br>
            <a:br>
              <a:rPr lang="sv-SE">
                <a:solidFill>
                  <a:schemeClr val="bg1"/>
                </a:solidFill>
              </a:rPr>
            </a:br>
            <a:br>
              <a:rPr lang="sv-SE" sz="3600" b="1">
                <a:solidFill>
                  <a:schemeClr val="bg1"/>
                </a:solidFill>
              </a:rPr>
            </a:br>
            <a:r>
              <a:rPr lang="sv-SE" sz="3600" b="1">
                <a:solidFill>
                  <a:schemeClr val="bg1"/>
                </a:solidFill>
              </a:rPr>
              <a:t>forb-learning.org</a:t>
            </a:r>
            <a:br>
              <a:rPr lang="sv-SE" sz="3600" b="1">
                <a:solidFill>
                  <a:schemeClr val="bg1"/>
                </a:solidFill>
              </a:rPr>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bg1"/>
                </a:solidFill>
                <a:latin typeface="+mj-lt"/>
              </a:rPr>
              <a:t>Religious and belief communities</a:t>
            </a:r>
            <a:endParaRPr lang="sv-SE">
              <a:solidFill>
                <a:schemeClr val="bg1"/>
              </a:solidFill>
              <a:latin typeface="+mj-lt"/>
            </a:endParaRPr>
          </a:p>
          <a:p>
            <a:r>
              <a:rPr lang="sv-SE" err="1">
                <a:solidFill>
                  <a:schemeClr val="bg1"/>
                </a:solidFill>
                <a:latin typeface="+mj-lt"/>
              </a:rPr>
              <a:t>Parliamentarians and diplomats</a:t>
            </a:r>
          </a:p>
          <a:p>
            <a:r>
              <a:rPr lang="sv-SE" err="1">
                <a:solidFill>
                  <a:schemeClr val="bg1"/>
                </a:solidFill>
                <a:latin typeface="+mj-lt"/>
              </a:rPr>
              <a:t>Development professionals</a:t>
            </a:r>
            <a:endParaRPr lang="sv-SE">
              <a:solidFill>
                <a:schemeClr val="bg1"/>
              </a:solidFill>
              <a:latin typeface="+mj-lt"/>
            </a:endParaRPr>
          </a:p>
          <a:p>
            <a:r>
              <a:rPr lang="sv-SE">
                <a:solidFill>
                  <a:schemeClr val="bg1"/>
                </a:solidFill>
                <a:latin typeface="+mj-lt"/>
              </a:rPr>
              <a:t>Civil society organisations</a:t>
            </a:r>
          </a:p>
          <a:p>
            <a:r>
              <a:rPr lang="sv-SE" err="1">
                <a:solidFill>
                  <a:schemeClr val="bg1"/>
                </a:solidFill>
                <a:latin typeface="+mj-lt"/>
              </a:rPr>
              <a:t>Grassroots activists</a:t>
            </a:r>
            <a:endParaRPr lang="sv-SE">
              <a:solidFill>
                <a:schemeClr val="bg1"/>
              </a:solidFill>
              <a:latin typeface="+mj-lt"/>
            </a:endParaRPr>
          </a:p>
          <a:p>
            <a:r>
              <a:rPr lang="sv-SE" err="1">
                <a:solidFill>
                  <a:schemeClr val="bg1"/>
                </a:solidFill>
                <a:latin typeface="+mj-lt"/>
              </a:rPr>
              <a:t>Educators and facilitators</a:t>
            </a:r>
            <a:endParaRPr lang="sv-SE">
              <a:solidFill>
                <a:schemeClr val="bg1"/>
              </a:solidFill>
              <a:latin typeface="+mj-lt"/>
            </a:endParaRPr>
          </a:p>
          <a:p>
            <a:r>
              <a:rPr lang="sv-SE" err="1">
                <a:solidFill>
                  <a:schemeClr val="bg1"/>
                </a:solidFill>
                <a:latin typeface="+mj-lt"/>
              </a:rPr>
              <a:t>Academic and training institutions</a:t>
            </a:r>
          </a:p>
          <a:p>
            <a:r>
              <a:rPr lang="sv-SE">
                <a:solidFill>
                  <a:schemeClr val="bg1"/>
                </a:solidFill>
                <a:latin typeface="+mj-lt"/>
              </a:rPr>
              <a:t>The media</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bg1"/>
                </a:solidFill>
                <a:latin typeface="Calibri" panose="020F0502020204030204" pitchFamily="34" charset="0"/>
              </a:rPr>
              <a:t>“A quantum leap for human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rights education on freedom </a:t>
            </a:r>
            <a:br>
              <a:rPr lang="sv-SE" sz="4800" b="1">
                <a:solidFill>
                  <a:schemeClr val="bg1"/>
                </a:solidFill>
                <a:latin typeface="Calibri" panose="020F0502020204030204" pitchFamily="34" charset="0"/>
              </a:rPr>
            </a:br>
            <a:r>
              <a:rPr lang="sv-SE" sz="4800" b="1">
                <a:solidFill>
                  <a:schemeClr val="bg1"/>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bg1"/>
                </a:solidFill>
                <a:latin typeface="Calibri" panose="020F0502020204030204" pitchFamily="34" charset="0"/>
              </a:rPr>
              <a:t>Ahmed Shaheed UN Special Rapporteur on </a:t>
            </a:r>
            <a:br>
              <a:rPr lang="sv-SE" sz="2400">
                <a:solidFill>
                  <a:schemeClr val="bg1"/>
                </a:solidFill>
                <a:latin typeface="Calibri" panose="020F0502020204030204" pitchFamily="34" charset="0"/>
              </a:rPr>
            </a:br>
            <a:r>
              <a:rPr lang="sv-SE" sz="2400">
                <a:solidFill>
                  <a:schemeClr val="bg1"/>
                </a:solidFill>
                <a:latin typeface="Calibri" panose="020F0502020204030204" pitchFamily="34" charset="0"/>
              </a:rPr>
              <a:t>Freedom of Religion or Belief</a:t>
            </a: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bg1"/>
                </a:solidFill>
                <a:latin typeface="Calibri" panose="020F0502020204030204" pitchFamily="34" charset="0"/>
              </a:rPr>
              <a:t>Free learning </a:t>
            </a:r>
            <a:br>
              <a:rPr lang="sv-SE" sz="4400" b="1" err="1">
                <a:solidFill>
                  <a:schemeClr val="bg1"/>
                </a:solidFill>
                <a:latin typeface="Calibri" panose="020F0502020204030204" pitchFamily="34" charset="0"/>
              </a:rPr>
            </a:br>
            <a:r>
              <a:rPr lang="sv-SE" sz="4400" b="1" err="1">
                <a:solidFill>
                  <a:schemeClr val="bg1"/>
                </a:solidFill>
                <a:latin typeface="Calibri" panose="020F0502020204030204" pitchFamily="34" charset="0"/>
              </a:rPr>
              <a:t>resources</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For faith</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communities,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civil society and </a:t>
            </a:r>
            <a:br>
              <a:rPr lang="sv-SE" sz="3600">
                <a:solidFill>
                  <a:schemeClr val="bg1"/>
                </a:solidFill>
                <a:latin typeface="Calibri" panose="020F0502020204030204" pitchFamily="34" charset="0"/>
              </a:rPr>
            </a:br>
            <a:r>
              <a:rPr lang="sv-SE" sz="3600">
                <a:solidFill>
                  <a:schemeClr val="bg1"/>
                </a:solidFill>
                <a:latin typeface="Calibri" panose="020F0502020204030204" pitchFamily="34" charset="0"/>
              </a:rPr>
              <a:t>decision-makers</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bg1"/>
                </a:solidFill>
                <a:latin typeface="Calibri" panose="020F0502020204030204" pitchFamily="34" charset="0"/>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bg1"/>
                </a:solidFill>
                <a:latin typeface="Calibri" panose="020F0502020204030204" pitchFamily="34" charset="0"/>
              </a:rPr>
              <a:t>Name here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GB" sz="6600" b="1">
                <a:solidFill>
                  <a:srgbClr val="4E7D88"/>
                </a:solidFill>
              </a:rPr>
              <a:t>For</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bg1"/>
                </a:solidFill>
                <a:latin typeface="Calibri" panose="020F0502020204030204" pitchFamily="34" charset="0"/>
              </a:rPr>
              <a:t>Thank you all for listening!</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bg1"/>
                </a:solidFill>
                <a:latin typeface="Calibri" panose="020F0502020204030204" pitchFamily="34" charset="0"/>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bg1"/>
                </a:solidFill>
                <a:latin typeface="Calibri" panose="020F0502020204030204" pitchFamily="34" charset="0"/>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30620"/>
          </a:xfrm>
          <a:prstGeom prst="rect">
            <a:avLst/>
          </a:prstGeom>
          <a:noFill/>
        </p:spPr>
        <p:txBody>
          <a:bodyPr wrap="square" rtlCol="0">
            <a:spAutoFit/>
          </a:bodyPr>
          <a:lstStyle/>
          <a:p>
            <a:pPr algn="ctr">
              <a:lnSpc>
                <a:spcPct val="150000"/>
              </a:lnSpc>
            </a:pPr>
            <a:r>
              <a:rPr lang="sv-SE" sz="4000" b="0" i="0">
                <a:solidFill>
                  <a:schemeClr val="tx1">
                    <a:lumMod val="65000"/>
                    <a:lumOff val="35000"/>
                  </a:schemeClr>
                </a:solidFill>
                <a:latin typeface="Calibri" panose="020F0502020204030204" pitchFamily="34" charset="0"/>
              </a:rPr>
              <a:t>The Freedom of Religion or Belief</a:t>
            </a:r>
            <a:br>
              <a:rPr lang="sv-SE" sz="2800" b="0" i="0" spc="600">
                <a:solidFill>
                  <a:schemeClr val="tx1">
                    <a:lumMod val="65000"/>
                    <a:lumOff val="35000"/>
                  </a:schemeClr>
                </a:solidFill>
                <a:latin typeface="Calibri" panose="020F0502020204030204" pitchFamily="34" charset="0"/>
              </a:rPr>
            </a:br>
            <a:r>
              <a:rPr lang="sv-SE" sz="2800" b="0" i="0" spc="600">
                <a:solidFill>
                  <a:schemeClr val="tx1">
                    <a:lumMod val="65000"/>
                    <a:lumOff val="35000"/>
                  </a:schemeClr>
                </a:solidFill>
                <a:latin typeface="Calibri" panose="020F0502020204030204" pitchFamily="34" charset="0"/>
              </a:rPr>
              <a:t>LEARNING PLATFORM</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err="1">
                <a:solidFill>
                  <a:schemeClr val="tx1">
                    <a:lumMod val="65000"/>
                    <a:lumOff val="35000"/>
                  </a:schemeClr>
                </a:solidFill>
              </a:rPr>
              <a:t>Free learning resources</a:t>
            </a:r>
            <a:br>
              <a:rPr lang="sv-SE" b="1">
                <a:solidFill>
                  <a:schemeClr val="tx1">
                    <a:lumMod val="65000"/>
                    <a:lumOff val="35000"/>
                  </a:schemeClr>
                </a:solidFill>
              </a:rPr>
            </a:br>
            <a:r>
              <a:rPr lang="sv-SE" b="1">
                <a:solidFill>
                  <a:schemeClr val="tx1">
                    <a:lumMod val="65000"/>
                    <a:lumOff val="35000"/>
                  </a:schemeClr>
                </a:solidFill>
              </a:rPr>
              <a:t> </a:t>
            </a:r>
            <a:br>
              <a:rPr lang="sv-SE" b="1">
                <a:solidFill>
                  <a:schemeClr val="tx1">
                    <a:lumMod val="65000"/>
                    <a:lumOff val="35000"/>
                  </a:schemeClr>
                </a:solidFill>
              </a:rPr>
            </a:br>
            <a:r>
              <a:rPr lang="sv-SE" sz="4000">
                <a:solidFill>
                  <a:schemeClr val="tx1">
                    <a:lumMod val="65000"/>
                    <a:lumOff val="35000"/>
                  </a:schemeClr>
                </a:solidFill>
              </a:rPr>
              <a:t>For faith communities, civil society </a:t>
            </a:r>
            <a:br>
              <a:rPr lang="sv-SE" sz="4000">
                <a:solidFill>
                  <a:schemeClr val="tx1">
                    <a:lumMod val="65000"/>
                    <a:lumOff val="35000"/>
                  </a:schemeClr>
                </a:solidFill>
              </a:rPr>
            </a:br>
            <a:r>
              <a:rPr lang="sv-SE" sz="4000">
                <a:solidFill>
                  <a:schemeClr val="tx1">
                    <a:lumMod val="65000"/>
                    <a:lumOff val="35000"/>
                  </a:schemeClr>
                </a:solidFill>
              </a:rPr>
              <a:t>and decision-makers</a:t>
            </a:r>
            <a:br>
              <a:rPr lang="sv-SE" b="1">
                <a:solidFill>
                  <a:schemeClr val="tx1">
                    <a:lumMod val="65000"/>
                    <a:lumOff val="35000"/>
                  </a:schemeClr>
                </a:solidFill>
              </a:rPr>
            </a:br>
            <a:br>
              <a:rPr lang="sv-SE">
                <a:solidFill>
                  <a:schemeClr val="tx1">
                    <a:lumMod val="65000"/>
                    <a:lumOff val="35000"/>
                  </a:schemeClr>
                </a:solidFill>
              </a:rPr>
            </a:br>
            <a:br>
              <a:rPr lang="sv-SE" sz="3600" b="1">
                <a:solidFill>
                  <a:schemeClr val="tx1">
                    <a:lumMod val="65000"/>
                    <a:lumOff val="35000"/>
                  </a:schemeClr>
                </a:solidFill>
              </a:rPr>
            </a:br>
            <a:r>
              <a:rPr lang="sv-SE" sz="3600" b="1">
                <a:solidFill>
                  <a:schemeClr val="tx1">
                    <a:lumMod val="65000"/>
                    <a:lumOff val="35000"/>
                  </a:schemeClr>
                </a:solidFill>
              </a:rPr>
              <a:t>forb-learning.org</a:t>
            </a:r>
            <a:br>
              <a:rPr lang="sv-SE" sz="3600" b="1">
                <a:solidFill>
                  <a:schemeClr val="tx1">
                    <a:lumMod val="65000"/>
                    <a:lumOff val="35000"/>
                  </a:schemeClr>
                </a:solidFill>
              </a:rPr>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3767570"/>
          </a:xfrm>
          <a:prstGeom prst="rect">
            <a:avLst/>
          </a:prstGeom>
        </p:spPr>
        <p:txBody>
          <a:bodyPr wrap="square">
            <a:spAutoFit/>
          </a:bodyPr>
          <a:lstStyle/>
          <a:p>
            <a:pPr marL="0" indent="0">
              <a:lnSpc>
                <a:spcPts val="5680"/>
              </a:lnSpc>
              <a:buNone/>
            </a:pPr>
            <a:r>
              <a:rPr lang="en-GB" sz="6000" kern="1200">
                <a:solidFill>
                  <a:schemeClr val="tx1">
                    <a:lumMod val="65000"/>
                    <a:lumOff val="35000"/>
                  </a:schemeClr>
                </a:solidFill>
                <a:latin typeface="+mn-lt"/>
                <a:ea typeface="+mn-ea"/>
                <a:cs typeface="+mn-cs"/>
              </a:rPr>
              <a:t>The FORB Learning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Platform provides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educational resources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to promote rights </a:t>
            </a:r>
            <a:br>
              <a:rPr lang="en-GB" sz="6000" kern="1200">
                <a:solidFill>
                  <a:schemeClr val="tx1">
                    <a:lumMod val="65000"/>
                    <a:lumOff val="35000"/>
                  </a:schemeClr>
                </a:solidFill>
                <a:latin typeface="+mn-lt"/>
                <a:ea typeface="+mn-ea"/>
                <a:cs typeface="+mn-cs"/>
              </a:rPr>
            </a:br>
            <a:r>
              <a:rPr lang="en-GB" sz="6000" kern="1200">
                <a:solidFill>
                  <a:schemeClr val="tx1">
                    <a:lumMod val="65000"/>
                    <a:lumOff val="35000"/>
                  </a:schemeClr>
                </a:solidFill>
                <a:latin typeface="+mn-lt"/>
                <a:ea typeface="+mn-ea"/>
                <a:cs typeface="+mn-cs"/>
              </a:rPr>
              <a:t>and counter hate.</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err="1">
                <a:solidFill>
                  <a:schemeClr val="tx1">
                    <a:lumMod val="65000"/>
                    <a:lumOff val="35000"/>
                  </a:schemeClr>
                </a:solidFill>
                <a:latin typeface="+mj-lt"/>
              </a:rPr>
              <a:t>Religious and belief communities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Parliamentarians and diplomats</a:t>
            </a:r>
          </a:p>
          <a:p>
            <a:r>
              <a:rPr lang="sv-SE" err="1">
                <a:solidFill>
                  <a:schemeClr val="tx1">
                    <a:lumMod val="65000"/>
                    <a:lumOff val="35000"/>
                  </a:schemeClr>
                </a:solidFill>
                <a:latin typeface="+mj-lt"/>
              </a:rPr>
              <a:t>Development professionals</a:t>
            </a:r>
            <a:endParaRPr lang="sv-SE">
              <a:solidFill>
                <a:schemeClr val="tx1">
                  <a:lumMod val="65000"/>
                  <a:lumOff val="35000"/>
                </a:schemeClr>
              </a:solidFill>
              <a:latin typeface="+mj-lt"/>
            </a:endParaRPr>
          </a:p>
          <a:p>
            <a:r>
              <a:rPr lang="sv-SE">
                <a:solidFill>
                  <a:schemeClr val="tx1">
                    <a:lumMod val="65000"/>
                    <a:lumOff val="35000"/>
                  </a:schemeClr>
                </a:solidFill>
                <a:latin typeface="+mj-lt"/>
              </a:rPr>
              <a:t>Civil society organisations</a:t>
            </a:r>
          </a:p>
          <a:p>
            <a:r>
              <a:rPr lang="sv-SE" err="1">
                <a:solidFill>
                  <a:schemeClr val="tx1">
                    <a:lumMod val="65000"/>
                    <a:lumOff val="35000"/>
                  </a:schemeClr>
                </a:solidFill>
                <a:latin typeface="+mj-lt"/>
              </a:rPr>
              <a:t>Grassroots activists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Educators and facilitators</a:t>
            </a:r>
            <a:endParaRPr lang="sv-SE">
              <a:solidFill>
                <a:schemeClr val="tx1">
                  <a:lumMod val="65000"/>
                  <a:lumOff val="35000"/>
                </a:schemeClr>
              </a:solidFill>
              <a:latin typeface="+mj-lt"/>
            </a:endParaRPr>
          </a:p>
          <a:p>
            <a:r>
              <a:rPr lang="sv-SE" err="1">
                <a:solidFill>
                  <a:schemeClr val="tx1">
                    <a:lumMod val="65000"/>
                    <a:lumOff val="35000"/>
                  </a:schemeClr>
                </a:solidFill>
                <a:latin typeface="+mj-lt"/>
              </a:rPr>
              <a:t>Academic and training institutions</a:t>
            </a:r>
          </a:p>
          <a:p>
            <a:r>
              <a:rPr lang="sv-SE">
                <a:solidFill>
                  <a:schemeClr val="tx1">
                    <a:lumMod val="65000"/>
                    <a:lumOff val="35000"/>
                  </a:schemeClr>
                </a:solidFill>
                <a:latin typeface="+mj-lt"/>
              </a:rPr>
              <a:t>The media</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216539"/>
          </a:xfrm>
          <a:prstGeom prst="rect">
            <a:avLst/>
          </a:prstGeom>
        </p:spPr>
        <p:txBody>
          <a:bodyPr wrap="square">
            <a:spAutoFit/>
          </a:bodyPr>
          <a:lstStyle/>
          <a:p>
            <a:r>
              <a:rPr lang="sv-SE" sz="4400" b="1" err="1">
                <a:solidFill>
                  <a:schemeClr val="tx1">
                    <a:lumMod val="65000"/>
                    <a:lumOff val="35000"/>
                  </a:schemeClr>
                </a:solidFill>
                <a:latin typeface="Calibri" panose="020F0502020204030204" pitchFamily="34" charset="0"/>
              </a:rPr>
              <a:t>Free learning </a:t>
            </a:r>
            <a:br>
              <a:rPr lang="sv-SE" sz="4400" b="1" err="1">
                <a:solidFill>
                  <a:schemeClr val="tx1">
                    <a:lumMod val="65000"/>
                    <a:lumOff val="35000"/>
                  </a:schemeClr>
                </a:solidFill>
                <a:latin typeface="Calibri" panose="020F0502020204030204" pitchFamily="34" charset="0"/>
              </a:rPr>
            </a:br>
            <a:r>
              <a:rPr lang="sv-SE" sz="4400" b="1" err="1">
                <a:solidFill>
                  <a:schemeClr val="tx1">
                    <a:lumMod val="65000"/>
                    <a:lumOff val="35000"/>
                  </a:schemeClr>
                </a:solidFill>
                <a:latin typeface="Calibri" panose="020F0502020204030204" pitchFamily="34" charset="0"/>
              </a:rPr>
              <a:t>resources</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For faith</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communities,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civil society and </a:t>
            </a:r>
            <a:br>
              <a:rPr lang="sv-SE" sz="3600">
                <a:solidFill>
                  <a:schemeClr val="tx1">
                    <a:lumMod val="65000"/>
                    <a:lumOff val="35000"/>
                  </a:schemeClr>
                </a:solidFill>
                <a:latin typeface="Calibri" panose="020F0502020204030204" pitchFamily="34" charset="0"/>
              </a:rPr>
            </a:br>
            <a:r>
              <a:rPr lang="sv-SE" sz="3600">
                <a:solidFill>
                  <a:schemeClr val="tx1">
                    <a:lumMod val="65000"/>
                    <a:lumOff val="35000"/>
                  </a:schemeClr>
                </a:solidFill>
                <a:latin typeface="Calibri" panose="020F0502020204030204" pitchFamily="34" charset="0"/>
              </a:rPr>
              <a:t>decision-makers</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23439"/>
          </a:xfrm>
          <a:prstGeom prst="rect">
            <a:avLst/>
          </a:prstGeom>
        </p:spPr>
        <p:txBody>
          <a:bodyPr wrap="square">
            <a:spAutoFit/>
          </a:bodyPr>
          <a:lstStyle/>
          <a:p>
            <a:r>
              <a:rPr lang="sv-SE" sz="4400">
                <a:solidFill>
                  <a:schemeClr val="tx1">
                    <a:lumMod val="65000"/>
                    <a:lumOff val="35000"/>
                  </a:schemeClr>
                </a:solidFill>
                <a:latin typeface="Calibri" panose="020F0502020204030204" pitchFamily="34" charset="0"/>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9332"/>
          </a:xfrm>
          <a:prstGeom prst="rect">
            <a:avLst/>
          </a:prstGeom>
        </p:spPr>
        <p:txBody>
          <a:bodyPr wrap="square">
            <a:spAutoFit/>
          </a:bodyPr>
          <a:lstStyle/>
          <a:p>
            <a:r>
              <a:rPr lang="sv-SE" err="1">
                <a:solidFill>
                  <a:schemeClr val="tx1">
                    <a:lumMod val="65000"/>
                    <a:lumOff val="35000"/>
                  </a:schemeClr>
                </a:solidFill>
                <a:latin typeface="Calibri" panose="020F0502020204030204" pitchFamily="34" charset="0"/>
              </a:rPr>
              <a:t>Name here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4800" b="1">
                <a:solidFill>
                  <a:schemeClr val="tx1">
                    <a:lumMod val="65000"/>
                    <a:lumOff val="35000"/>
                  </a:schemeClr>
                </a:solidFill>
                <a:latin typeface="Calibri" panose="020F0502020204030204" pitchFamily="34" charset="0"/>
              </a:rPr>
              <a:t>“A quantum leap for human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rights education on freedom </a:t>
            </a:r>
            <a:br>
              <a:rPr lang="sv-SE" sz="4800" b="1">
                <a:solidFill>
                  <a:schemeClr val="tx1">
                    <a:lumMod val="65000"/>
                    <a:lumOff val="35000"/>
                  </a:schemeClr>
                </a:solidFill>
                <a:latin typeface="Calibri" panose="020F0502020204030204" pitchFamily="34" charset="0"/>
              </a:rPr>
            </a:br>
            <a:r>
              <a:rPr lang="sv-SE" sz="4800" b="1">
                <a:solidFill>
                  <a:schemeClr val="tx1">
                    <a:lumMod val="65000"/>
                    <a:lumOff val="35000"/>
                  </a:schemeClr>
                </a:solidFill>
                <a:latin typeface="Calibri" panose="020F0502020204030204" pitchFamily="34" charset="0"/>
              </a:rPr>
              <a:t>of religion or belief”</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830997"/>
          </a:xfrm>
          <a:prstGeom prst="rect">
            <a:avLst/>
          </a:prstGeom>
        </p:spPr>
        <p:txBody>
          <a:bodyPr>
            <a:spAutoFit/>
          </a:bodyPr>
          <a:lstStyle/>
          <a:p>
            <a:pPr algn="ctr"/>
            <a:r>
              <a:rPr lang="sv-SE" sz="2400">
                <a:solidFill>
                  <a:schemeClr val="tx1">
                    <a:lumMod val="65000"/>
                    <a:lumOff val="35000"/>
                  </a:schemeClr>
                </a:solidFill>
                <a:latin typeface="Calibri" panose="020F0502020204030204" pitchFamily="34" charset="0"/>
              </a:rPr>
              <a:t>Ahmed Shaheed UN Special Rapporteur on </a:t>
            </a:r>
            <a:br>
              <a:rPr lang="sv-SE" sz="2400">
                <a:solidFill>
                  <a:schemeClr val="tx1">
                    <a:lumMod val="65000"/>
                    <a:lumOff val="35000"/>
                  </a:schemeClr>
                </a:solidFill>
                <a:latin typeface="Calibri" panose="020F0502020204030204" pitchFamily="34" charset="0"/>
              </a:rPr>
            </a:br>
            <a:r>
              <a:rPr lang="sv-SE" sz="2400">
                <a:solidFill>
                  <a:schemeClr val="tx1">
                    <a:lumMod val="65000"/>
                    <a:lumOff val="35000"/>
                  </a:schemeClr>
                </a:solidFill>
                <a:latin typeface="Calibri" panose="020F0502020204030204" pitchFamily="34" charset="0"/>
              </a:rPr>
              <a:t>Freedom of Religion or Belief</a:t>
            </a: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15663"/>
          </a:xfrm>
          <a:prstGeom prst="rect">
            <a:avLst/>
          </a:prstGeom>
        </p:spPr>
        <p:txBody>
          <a:bodyPr wrap="square">
            <a:spAutoFit/>
          </a:bodyPr>
          <a:lstStyle/>
          <a:p>
            <a:pPr algn="ctr"/>
            <a:r>
              <a:rPr lang="en-GB" sz="6000">
                <a:solidFill>
                  <a:schemeClr val="tx1">
                    <a:lumMod val="65000"/>
                    <a:lumOff val="35000"/>
                  </a:schemeClr>
                </a:solidFill>
                <a:latin typeface="Calibri" panose="020F0502020204030204" pitchFamily="34" charset="0"/>
              </a:rPr>
              <a:t>Thank you all for listening!</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544802" y="4143643"/>
            <a:ext cx="3102388" cy="461665"/>
          </a:xfrm>
          <a:prstGeom prst="rect">
            <a:avLst/>
          </a:prstGeom>
          <a:noFill/>
        </p:spPr>
        <p:txBody>
          <a:bodyPr wrap="none" rtlCol="0">
            <a:spAutoFit/>
          </a:bodyPr>
          <a:lstStyle/>
          <a:p>
            <a:pPr algn="ctr"/>
            <a:r>
              <a:rPr lang="sv-SE" sz="2400" b="1">
                <a:solidFill>
                  <a:schemeClr val="tx1">
                    <a:lumMod val="65000"/>
                    <a:lumOff val="35000"/>
                  </a:schemeClr>
                </a:solidFill>
                <a:latin typeface="Calibri" panose="020F0502020204030204" pitchFamily="34" charset="0"/>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924555" y="5542367"/>
            <a:ext cx="2342885" cy="461665"/>
          </a:xfrm>
          <a:prstGeom prst="rect">
            <a:avLst/>
          </a:prstGeom>
          <a:noFill/>
        </p:spPr>
        <p:txBody>
          <a:bodyPr wrap="none" rtlCol="0">
            <a:spAutoFit/>
          </a:bodyPr>
          <a:lstStyle/>
          <a:p>
            <a:pPr algn="ctr"/>
            <a:r>
              <a:rPr lang="sv-SE" sz="2400" err="1">
                <a:solidFill>
                  <a:schemeClr val="tx1">
                    <a:lumMod val="65000"/>
                    <a:lumOff val="35000"/>
                  </a:schemeClr>
                </a:solidFill>
                <a:latin typeface="Calibri" panose="020F0502020204030204" pitchFamily="34" charset="0"/>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sv-SE" sz="9600" err="1">
                <a:solidFill>
                  <a:schemeClr val="bg1"/>
                </a:solidFill>
                <a:latin typeface="Calibri" panose="020F0502020204030204" pitchFamily="34" charset="0"/>
              </a:rPr>
              <a:t>Headline</a:t>
            </a:r>
            <a:br>
              <a:rPr lang="sv-SE" sz="9600" err="1">
                <a:solidFill>
                  <a:schemeClr val="bg1"/>
                </a:solidFill>
                <a:latin typeface="Calibri" panose="020F0502020204030204" pitchFamily="34" charset="0"/>
              </a:rPr>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2025-11-18</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3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2025-11-18</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39"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877437"/>
          </a:xfrm>
          <a:prstGeom prst="rect">
            <a:avLst/>
          </a:prstGeom>
        </p:spPr>
        <p:txBody>
          <a:bodyPr wrap="square">
            <a:spAutoFit/>
          </a:bodyPr>
          <a:lstStyle/>
          <a:p>
            <a:pPr lvl="0"/>
            <a:endParaRPr lang="sv-SE" sz="4400" b="1"/>
          </a:p>
          <a:p>
            <a:pPr lvl="0"/>
            <a:endParaRPr lang="sv-SE" sz="3600" b="1">
              <a:latin typeface="Calibri" panose="020F0502020204030204" pitchFamily="34" charset="0"/>
            </a:endParaRPr>
          </a:p>
          <a:p>
            <a:endParaRPr lang="en-GB" sz="3600">
              <a:solidFill>
                <a:srgbClr val="0070C0"/>
              </a:solidFill>
              <a:latin typeface="Calibri" panose="020F0502020204030204" pitchFamily="34" charset="0"/>
            </a:endParaRPr>
          </a:p>
        </p:txBody>
      </p:sp>
      <p:pic>
        <p:nvPicPr>
          <p:cNvPr id="8" name="Bildobjekt 7">
            <a:extLst>
              <a:ext uri="{FF2B5EF4-FFF2-40B4-BE49-F238E27FC236}">
                <a16:creationId xmlns:a16="http://schemas.microsoft.com/office/drawing/2014/main" id="{587A7347-887F-41E0-A099-BB83A3515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1" name="Bildobjekt 10">
            <a:extLst>
              <a:ext uri="{FF2B5EF4-FFF2-40B4-BE49-F238E27FC236}">
                <a16:creationId xmlns:a16="http://schemas.microsoft.com/office/drawing/2014/main" id="{0F7B0F51-5718-4164-A354-8ACDCE87D5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
        <p:nvSpPr>
          <p:cNvPr id="2" name="textruta 1">
            <a:extLst>
              <a:ext uri="{FF2B5EF4-FFF2-40B4-BE49-F238E27FC236}">
                <a16:creationId xmlns:a16="http://schemas.microsoft.com/office/drawing/2014/main" id="{9B009182-AD32-EE24-0FF0-54D0C9052D54}"/>
              </a:ext>
            </a:extLst>
          </p:cNvPr>
          <p:cNvSpPr txBox="1"/>
          <p:nvPr/>
        </p:nvSpPr>
        <p:spPr>
          <a:xfrm>
            <a:off x="802104" y="881706"/>
            <a:ext cx="10371221" cy="1938992"/>
          </a:xfrm>
          <a:prstGeom prst="rect">
            <a:avLst/>
          </a:prstGeom>
          <a:noFill/>
        </p:spPr>
        <p:txBody>
          <a:bodyPr wrap="square" rtlCol="0">
            <a:spAutoFit/>
          </a:bodyPr>
          <a:lstStyle/>
          <a:p>
            <a:pPr algn="ctr"/>
            <a:r>
              <a:rPr lang="pt-BR" sz="6000" b="0" i="0" u="none" strike="noStrike" cap="none" baseline="0" dirty="0">
                <a:solidFill>
                  <a:srgbClr val="595959"/>
                </a:solidFill>
                <a:effectLst/>
                <a:uFill>
                  <a:solidFill>
                    <a:prstClr val="black">
                      <a:alpha val="0"/>
                    </a:prstClr>
                  </a:solidFill>
                </a:uFill>
                <a:latin typeface="Calibri"/>
                <a:ea typeface="Calibri"/>
                <a:cs typeface="Calibri"/>
              </a:rPr>
              <a:t>O Curso de </a:t>
            </a:r>
            <a:r>
              <a:rPr lang="pt-BR" sz="6000" b="1" i="0" u="none" strike="noStrike" cap="none" baseline="0" dirty="0">
                <a:solidFill>
                  <a:srgbClr val="595959"/>
                </a:solidFill>
                <a:effectLst/>
                <a:uFill>
                  <a:solidFill>
                    <a:prstClr val="black">
                      <a:alpha val="0"/>
                    </a:prstClr>
                  </a:solidFill>
                </a:uFill>
                <a:latin typeface="Calibri"/>
                <a:ea typeface="Calibri"/>
                <a:cs typeface="Calibri"/>
              </a:rPr>
              <a:t>Agentes </a:t>
            </a:r>
            <a:br>
              <a:rPr lang="pt-BR" sz="6000" b="1" i="0" u="none" strike="noStrike" cap="none" baseline="0" dirty="0">
                <a:solidFill>
                  <a:srgbClr val="595959"/>
                </a:solidFill>
                <a:effectLst/>
                <a:uFill>
                  <a:solidFill>
                    <a:prstClr val="black">
                      <a:alpha val="0"/>
                    </a:prstClr>
                  </a:solidFill>
                </a:uFill>
                <a:latin typeface="Calibri"/>
                <a:ea typeface="Calibri"/>
                <a:cs typeface="Calibri"/>
              </a:rPr>
            </a:br>
            <a:r>
              <a:rPr lang="pt-BR" sz="6000" b="1" i="0" u="none" strike="noStrike" cap="none" baseline="0" dirty="0">
                <a:solidFill>
                  <a:srgbClr val="595959"/>
                </a:solidFill>
                <a:effectLst/>
                <a:uFill>
                  <a:solidFill>
                    <a:prstClr val="black">
                      <a:alpha val="0"/>
                    </a:prstClr>
                  </a:solidFill>
                </a:uFill>
                <a:latin typeface="Calibri"/>
                <a:ea typeface="Calibri"/>
                <a:cs typeface="Calibri"/>
              </a:rPr>
              <a:t>de Mudanças </a:t>
            </a:r>
            <a:r>
              <a:rPr lang="pt-BR" sz="6000" b="0" i="0" u="none" strike="noStrike" cap="none" baseline="0" dirty="0">
                <a:solidFill>
                  <a:srgbClr val="595959"/>
                </a:solidFill>
                <a:effectLst/>
                <a:uFill>
                  <a:solidFill>
                    <a:prstClr val="black">
                      <a:alpha val="0"/>
                    </a:prstClr>
                  </a:solidFill>
                </a:uFill>
                <a:latin typeface="Calibri"/>
                <a:ea typeface="Calibri"/>
                <a:cs typeface="Calibri"/>
              </a:rPr>
              <a:t>Locais</a:t>
            </a:r>
          </a:p>
        </p:txBody>
      </p:sp>
    </p:spTree>
    <p:extLst>
      <p:ext uri="{BB962C8B-B14F-4D97-AF65-F5344CB8AC3E}">
        <p14:creationId xmlns:p14="http://schemas.microsoft.com/office/powerpoint/2010/main" val="17230710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id="{9142CA49-FC5A-4567-8973-B24B7FA5A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86879"/>
            <a:ext cx="9144000" cy="6096000"/>
          </a:xfrm>
          <a:prstGeom prst="rect">
            <a:avLst/>
          </a:prstGeom>
        </p:spPr>
      </p:pic>
      <p:sp>
        <p:nvSpPr>
          <p:cNvPr id="14" name="Rektangel 13">
            <a:extLst>
              <a:ext uri="{FF2B5EF4-FFF2-40B4-BE49-F238E27FC236}">
                <a16:creationId xmlns:a16="http://schemas.microsoft.com/office/drawing/2014/main" id="{E838CA2B-5D84-4BF0-B843-F30BFD2DB2F0}"/>
              </a:ext>
            </a:extLst>
          </p:cNvPr>
          <p:cNvSpPr/>
          <p:nvPr/>
        </p:nvSpPr>
        <p:spPr>
          <a:xfrm rot="16200000">
            <a:off x="9528101" y="5321337"/>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Taadudiya</a:t>
            </a:r>
            <a:endParaRPr lang="en-GB" sz="80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05DF8FE5-108B-4B6E-80E4-1C76A46D2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2948759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877437"/>
          </a:xfrm>
          <a:prstGeom prst="rect">
            <a:avLst/>
          </a:prstGeom>
        </p:spPr>
        <p:txBody>
          <a:bodyPr wrap="square">
            <a:spAutoFit/>
          </a:bodyPr>
          <a:lstStyle/>
          <a:p>
            <a:pPr lvl="0"/>
            <a:r>
              <a:rPr lang="sv-SE" sz="4400" b="1"/>
              <a:t> </a:t>
            </a:r>
          </a:p>
          <a:p>
            <a:pPr lvl="0"/>
            <a:endParaRPr lang="sv-SE" sz="3600" b="1">
              <a:latin typeface="Calibri" panose="020F0502020204030204" pitchFamily="34" charset="0"/>
            </a:endParaRPr>
          </a:p>
          <a:p>
            <a:endParaRPr lang="en-GB" sz="3600">
              <a:latin typeface="Calibri" panose="020F0502020204030204" pitchFamily="34" charset="0"/>
            </a:endParaRPr>
          </a:p>
        </p:txBody>
      </p:sp>
      <p:pic>
        <p:nvPicPr>
          <p:cNvPr id="9" name="Bildobjekt 8">
            <a:extLst>
              <a:ext uri="{FF2B5EF4-FFF2-40B4-BE49-F238E27FC236}">
                <a16:creationId xmlns:a16="http://schemas.microsoft.com/office/drawing/2014/main" id="{49D03899-DB01-443A-BDC6-AE8A2A321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86879"/>
            <a:ext cx="9144000" cy="6096000"/>
          </a:xfrm>
          <a:prstGeom prst="rect">
            <a:avLst/>
          </a:prstGeom>
        </p:spPr>
      </p:pic>
      <p:sp>
        <p:nvSpPr>
          <p:cNvPr id="11" name="Rektangel 10">
            <a:extLst>
              <a:ext uri="{FF2B5EF4-FFF2-40B4-BE49-F238E27FC236}">
                <a16:creationId xmlns:a16="http://schemas.microsoft.com/office/drawing/2014/main" id="{13102018-6949-4230-A89D-D45D8AB7786B}"/>
              </a:ext>
            </a:extLst>
          </p:cNvPr>
          <p:cNvSpPr/>
          <p:nvPr/>
        </p:nvSpPr>
        <p:spPr>
          <a:xfrm rot="16200000">
            <a:off x="9528101" y="5321337"/>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Taadudiya</a:t>
            </a:r>
            <a:endParaRPr lang="en-GB" sz="800">
              <a:solidFill>
                <a:schemeClr val="tx1">
                  <a:lumMod val="65000"/>
                  <a:lumOff val="35000"/>
                </a:schemeClr>
              </a:solidFill>
              <a:cs typeface="Calibri"/>
            </a:endParaRPr>
          </a:p>
        </p:txBody>
      </p:sp>
      <p:pic>
        <p:nvPicPr>
          <p:cNvPr id="8" name="Bildobjekt 7">
            <a:extLst>
              <a:ext uri="{FF2B5EF4-FFF2-40B4-BE49-F238E27FC236}">
                <a16:creationId xmlns:a16="http://schemas.microsoft.com/office/drawing/2014/main" id="{B443F6D7-4929-4268-BC37-18E808B0D1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6768759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id="{6283A92B-5A92-4CC1-88CE-68E36EBE5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392" y="1692550"/>
            <a:ext cx="4011216" cy="4049257"/>
          </a:xfrm>
          <a:prstGeom prst="rect">
            <a:avLst/>
          </a:prstGeom>
        </p:spPr>
      </p:pic>
    </p:spTree>
    <p:extLst>
      <p:ext uri="{BB962C8B-B14F-4D97-AF65-F5344CB8AC3E}">
        <p14:creationId xmlns:p14="http://schemas.microsoft.com/office/powerpoint/2010/main" val="34190915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0A5AB5AF-D854-964E-9AA8-C4DC6E502D29}"/>
              </a:ext>
            </a:extLst>
          </p:cNvPr>
          <p:cNvSpPr txBox="1"/>
          <p:nvPr/>
        </p:nvSpPr>
        <p:spPr>
          <a:xfrm>
            <a:off x="0" y="800556"/>
            <a:ext cx="12192000" cy="3108960"/>
          </a:xfrm>
          <a:prstGeom prst="rect">
            <a:avLst/>
          </a:prstGeom>
          <a:noFill/>
        </p:spPr>
        <p:txBody>
          <a:bodyPr wrap="square" lIns="91440" tIns="45720" rIns="91440" bIns="45720" rtlCol="0" anchor="t">
            <a:spAutoFit/>
          </a:bodyPr>
          <a:lstStyle/>
          <a:p>
            <a:pPr algn="ctr">
              <a:lnSpc>
                <a:spcPct val="150000"/>
              </a:lnSpc>
            </a:pPr>
            <a:endParaRPr lang="sv-SE" sz="3600" spc="600">
              <a:solidFill>
                <a:schemeClr val="bg1"/>
              </a:solidFill>
              <a:latin typeface="Calibri" panose="020F0502020204030204" pitchFamily="34" charset="0"/>
            </a:endParaRPr>
          </a:p>
          <a:p>
            <a:pPr algn="ctr"/>
            <a:r>
              <a:rPr lang="pt-BR" sz="4400" b="1" i="0" u="none" strike="noStrike" cap="none" baseline="0">
                <a:solidFill>
                  <a:srgbClr val="FFFFFF"/>
                </a:solidFill>
                <a:effectLst/>
                <a:uFill>
                  <a:solidFill>
                    <a:prstClr val="black">
                      <a:alpha val="0"/>
                    </a:prstClr>
                  </a:solidFill>
                </a:uFill>
                <a:latin typeface="Calibri"/>
                <a:ea typeface="Calibri"/>
                <a:cs typeface="Calibri"/>
              </a:rPr>
              <a:t>Muito bem e boas-vindas de volta!</a:t>
            </a:r>
          </a:p>
          <a:p>
            <a:pPr algn="ctr"/>
            <a:endParaRPr lang="en-GB" sz="2800">
              <a:solidFill>
                <a:schemeClr val="bg1"/>
              </a:solidFill>
              <a:latin typeface="Calibri" panose="020F0502020204030204" pitchFamily="34" charset="0"/>
            </a:endParaRPr>
          </a:p>
          <a:p>
            <a:pPr algn="ctr"/>
            <a:r>
              <a:rPr lang="pt-BR" sz="3600" b="0" i="0" u="none" strike="noStrike" cap="none" baseline="0">
                <a:solidFill>
                  <a:srgbClr val="FFFFFF"/>
                </a:solidFill>
                <a:effectLst/>
                <a:uFill>
                  <a:solidFill>
                    <a:prstClr val="black">
                      <a:alpha val="0"/>
                    </a:prstClr>
                  </a:solidFill>
                </a:uFill>
                <a:latin typeface="Calibri"/>
                <a:ea typeface="Calibri"/>
                <a:cs typeface="Calibri"/>
              </a:rPr>
              <a:t>Próxima sessão: </a:t>
            </a:r>
            <a:br>
              <a:rPr sz="3600"/>
            </a:br>
            <a:r>
              <a:rPr lang="pt-BR" sz="3600" b="0" i="0" u="none" strike="noStrike" cap="none" baseline="0">
                <a:solidFill>
                  <a:srgbClr val="FFFFFF"/>
                </a:solidFill>
                <a:effectLst/>
                <a:uFill>
                  <a:solidFill>
                    <a:prstClr val="black">
                      <a:alpha val="0"/>
                    </a:prstClr>
                  </a:solidFill>
                </a:uFill>
                <a:latin typeface="Calibri"/>
                <a:ea typeface="Calibri"/>
                <a:cs typeface="Calibri"/>
              </a:rPr>
              <a:t>Violações da liberdade de religião ou crença</a:t>
            </a:r>
            <a:endParaRPr lang="sv-SE" sz="6000" err="1">
              <a:solidFill>
                <a:schemeClr val="bg1"/>
              </a:solidFill>
              <a:latin typeface="Calibri" panose="020F0502020204030204"/>
              <a:cs typeface="Calibri"/>
            </a:endParaRPr>
          </a:p>
        </p:txBody>
      </p:sp>
      <p:pic>
        <p:nvPicPr>
          <p:cNvPr id="3" name="Bildobjekt 2">
            <a:extLst>
              <a:ext uri="{FF2B5EF4-FFF2-40B4-BE49-F238E27FC236}">
                <a16:creationId xmlns:a16="http://schemas.microsoft.com/office/drawing/2014/main" id="{B8962B78-1AEA-4759-82BE-A15B12800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13" y="4367867"/>
            <a:ext cx="1839374" cy="1842502"/>
          </a:xfrm>
          <a:prstGeom prst="rect">
            <a:avLst/>
          </a:prstGeom>
        </p:spPr>
      </p:pic>
    </p:spTree>
    <p:extLst>
      <p:ext uri="{BB962C8B-B14F-4D97-AF65-F5344CB8AC3E}">
        <p14:creationId xmlns:p14="http://schemas.microsoft.com/office/powerpoint/2010/main" val="39274689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1" y="800556"/>
            <a:ext cx="12180251" cy="2987040"/>
          </a:xfrm>
          <a:prstGeom prst="rect">
            <a:avLst/>
          </a:prstGeom>
          <a:noFill/>
        </p:spPr>
        <p:txBody>
          <a:bodyPr wrap="square" rtlCol="0">
            <a:spAutoFit/>
          </a:bodyPr>
          <a:lstStyle/>
          <a:p>
            <a:pPr algn="ctr">
              <a:lnSpc>
                <a:spcPct val="150000"/>
              </a:lnSpc>
            </a:pPr>
            <a:r>
              <a:rPr lang="pt-BR" sz="3600" spc="600" dirty="0">
                <a:solidFill>
                  <a:schemeClr val="bg1"/>
                </a:solidFill>
                <a:latin typeface="Calibri" panose="020F0502020204030204" pitchFamily="34" charset="0"/>
              </a:rPr>
              <a:t>SESSÃO 3</a:t>
            </a:r>
          </a:p>
          <a:p>
            <a:pPr algn="ctr"/>
            <a:endParaRPr lang="sv-SE" sz="1600" dirty="0">
              <a:solidFill>
                <a:schemeClr val="bg1"/>
              </a:solidFill>
              <a:latin typeface="Calibri" panose="020F0502020204030204" pitchFamily="34" charset="0"/>
            </a:endParaRPr>
          </a:p>
          <a:p>
            <a:pPr algn="ctr"/>
            <a:r>
              <a:rPr lang="pt-BR" sz="6000" b="0" i="0" u="none" strike="noStrike" cap="none" baseline="0" dirty="0">
                <a:solidFill>
                  <a:srgbClr val="FFFFFF"/>
                </a:solidFill>
                <a:effectLst/>
                <a:uFill>
                  <a:solidFill>
                    <a:prstClr val="black">
                      <a:alpha val="0"/>
                    </a:prstClr>
                  </a:solidFill>
                </a:uFill>
                <a:latin typeface="Calibri"/>
                <a:ea typeface="Calibri"/>
                <a:cs typeface="Calibri"/>
              </a:rPr>
              <a:t>Nossas diversas identidades</a:t>
            </a:r>
            <a:endParaRPr lang="sv-SE" sz="6000" dirty="0">
              <a:solidFill>
                <a:schemeClr val="bg1"/>
              </a:solidFill>
              <a:latin typeface="Calibri" panose="020F0502020204030204" pitchFamily="34" charset="0"/>
            </a:endParaRPr>
          </a:p>
          <a:p>
            <a:pPr algn="ctr"/>
            <a:endParaRPr lang="sv-SE" sz="600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FECC865E-AC52-4BBE-87E1-DAF159FA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920" y="3816766"/>
            <a:ext cx="1789989" cy="1795170"/>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4" name="Rektangel 13">
            <a:extLst>
              <a:ext uri="{FF2B5EF4-FFF2-40B4-BE49-F238E27FC236}">
                <a16:creationId xmlns:a16="http://schemas.microsoft.com/office/drawing/2014/main" id="{08A1A977-5982-4EFF-B2B3-4A35BC5B6621}"/>
              </a:ext>
            </a:extLst>
          </p:cNvPr>
          <p:cNvSpPr/>
          <p:nvPr/>
        </p:nvSpPr>
        <p:spPr>
          <a:xfrm>
            <a:off x="1145666" y="1133825"/>
            <a:ext cx="9581327" cy="4770537"/>
          </a:xfrm>
          <a:prstGeom prst="rect">
            <a:avLst/>
          </a:prstGeom>
        </p:spPr>
        <p:txBody>
          <a:bodyPr wrap="square" lIns="91440" tIns="45720" rIns="91440" bIns="45720" anchor="t">
            <a:spAutoFit/>
          </a:bodyPr>
          <a:lstStyle/>
          <a:p>
            <a:r>
              <a:rPr lang="pt-BR" sz="4400" b="1" i="0" u="none" strike="noStrike" cap="none" baseline="0" dirty="0">
                <a:solidFill>
                  <a:srgbClr val="000000"/>
                </a:solidFill>
                <a:effectLst/>
                <a:uFill>
                  <a:solidFill>
                    <a:prstClr val="black">
                      <a:alpha val="0"/>
                    </a:prstClr>
                  </a:solidFill>
                </a:uFill>
                <a:latin typeface="Calibri"/>
                <a:ea typeface="Calibri"/>
                <a:cs typeface="Calibri"/>
              </a:rPr>
              <a:t>Perguntas de discussão </a:t>
            </a:r>
            <a:br>
              <a:rPr sz="3600" dirty="0"/>
            </a:br>
            <a:r>
              <a:rPr lang="pt-BR" sz="3600" b="0" i="0" u="none" strike="noStrike" cap="none" baseline="0" dirty="0">
                <a:solidFill>
                  <a:srgbClr val="000000"/>
                </a:solidFill>
                <a:effectLst/>
                <a:uFill>
                  <a:solidFill>
                    <a:prstClr val="black">
                      <a:alpha val="0"/>
                    </a:prstClr>
                  </a:solidFill>
                </a:uFill>
                <a:latin typeface="Calibri"/>
                <a:ea typeface="Calibri"/>
                <a:cs typeface="Calibri"/>
              </a:rPr>
              <a:t> </a:t>
            </a:r>
          </a:p>
          <a:p>
            <a:pPr marL="571500" lvl="0" indent="-571500">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Quais partes da sua identidade têm o efeito mais forte sobre como você se vê? </a:t>
            </a:r>
            <a:endParaRPr lang="sv-SE" sz="3200" dirty="0"/>
          </a:p>
          <a:p>
            <a:pPr marL="571500" lvl="0" indent="-571500">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Quais partes da suas identidades têm o maior efeito sobre como os outros percebem você? </a:t>
            </a:r>
            <a:endParaRPr lang="sv-SE" sz="3200" dirty="0"/>
          </a:p>
          <a:p>
            <a:pPr marL="571500" indent="-571500">
              <a:buFont typeface="Arial" panose="020B0604020202020204" pitchFamily="34" charset="0"/>
              <a:buChar char="•"/>
            </a:pPr>
            <a:r>
              <a:rPr lang="pt-BR" sz="3200" b="0" i="0" u="none" strike="noStrike" cap="none" baseline="0" dirty="0">
                <a:solidFill>
                  <a:srgbClr val="000000"/>
                </a:solidFill>
                <a:effectLst/>
                <a:uFill>
                  <a:solidFill>
                    <a:prstClr val="black">
                      <a:alpha val="0"/>
                    </a:prstClr>
                  </a:solidFill>
                </a:uFill>
                <a:latin typeface="Calibri"/>
                <a:ea typeface="Calibri"/>
                <a:cs typeface="Calibri"/>
              </a:rPr>
              <a:t>Para qual parte da sua identidade você acha que mais frequentemente enfrenta desvantagem ou recebe privilégio? </a:t>
            </a:r>
            <a:endParaRPr lang="sv-SE" sz="3200" dirty="0"/>
          </a:p>
        </p:txBody>
      </p:sp>
    </p:spTree>
    <p:extLst>
      <p:ext uri="{BB962C8B-B14F-4D97-AF65-F5344CB8AC3E}">
        <p14:creationId xmlns:p14="http://schemas.microsoft.com/office/powerpoint/2010/main" val="523184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310640"/>
          </a:xfrm>
          <a:prstGeom prst="rect">
            <a:avLst/>
          </a:prstGeom>
        </p:spPr>
        <p:txBody>
          <a:bodyPr wrap="square">
            <a:spAutoFit/>
          </a:bodyPr>
          <a:lstStyle/>
          <a:p>
            <a:r>
              <a:rPr lang="pt-BR" sz="4400" b="1" i="0" u="none" strike="noStrike" cap="none" baseline="0">
                <a:solidFill>
                  <a:srgbClr val="000000"/>
                </a:solidFill>
                <a:effectLst/>
                <a:uFill>
                  <a:solidFill>
                    <a:prstClr val="black">
                      <a:alpha val="0"/>
                    </a:prstClr>
                  </a:solidFill>
                </a:uFill>
                <a:latin typeface="Calibri"/>
                <a:ea typeface="Calibri"/>
                <a:cs typeface="Calibri"/>
              </a:rPr>
              <a:t>Nossas diversas identidades</a:t>
            </a:r>
            <a:br>
              <a:rPr sz="3600"/>
            </a:br>
            <a:r>
              <a:rPr lang="pt-BR" sz="3600" b="0" i="0" u="none" strike="noStrike" cap="none" baseline="0">
                <a:solidFill>
                  <a:srgbClr val="000000"/>
                </a:solidFill>
                <a:effectLst/>
                <a:uFill>
                  <a:solidFill>
                    <a:prstClr val="black">
                      <a:alpha val="0"/>
                    </a:prstClr>
                  </a:solidFill>
                </a:uFill>
                <a:latin typeface="Calibri"/>
                <a:ea typeface="Calibri"/>
                <a:cs typeface="Calibri"/>
              </a:rPr>
              <a:t> </a:t>
            </a:r>
            <a:endParaRPr lang="en-GB" sz="3600">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id="{AC5B91CB-DA23-4C47-AD39-402CB0993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983" y="2406306"/>
            <a:ext cx="7714034" cy="3438044"/>
          </a:xfrm>
          <a:prstGeom prst="rect">
            <a:avLst/>
          </a:prstGeom>
        </p:spPr>
      </p:pic>
    </p:spTree>
    <p:extLst>
      <p:ext uri="{BB962C8B-B14F-4D97-AF65-F5344CB8AC3E}">
        <p14:creationId xmlns:p14="http://schemas.microsoft.com/office/powerpoint/2010/main" val="11937063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10640"/>
          </a:xfrm>
          <a:prstGeom prst="rect">
            <a:avLst/>
          </a:prstGeom>
        </p:spPr>
        <p:txBody>
          <a:bodyPr wrap="square">
            <a:spAutoFit/>
          </a:bodyPr>
          <a:lstStyle/>
          <a:p>
            <a:pPr lvl="0"/>
            <a:r>
              <a:rPr lang="pt-BR" sz="4400" b="1" i="0" u="none" strike="noStrike" cap="none" baseline="0">
                <a:solidFill>
                  <a:srgbClr val="000000"/>
                </a:solidFill>
                <a:effectLst/>
                <a:uFill>
                  <a:solidFill>
                    <a:prstClr val="black">
                      <a:alpha val="0"/>
                    </a:prstClr>
                  </a:solidFill>
                </a:uFill>
                <a:latin typeface="Calibri"/>
                <a:ea typeface="Calibri"/>
                <a:cs typeface="Calibri"/>
              </a:rPr>
              <a:t>“Eles são todos iguais”</a:t>
            </a:r>
            <a:r>
              <a:rPr lang="pt-BR" sz="4400" b="0" i="0" u="none" strike="noStrike" cap="none" baseline="0">
                <a:solidFill>
                  <a:srgbClr val="000000"/>
                </a:solidFill>
                <a:effectLst/>
                <a:uFill>
                  <a:solidFill>
                    <a:prstClr val="black">
                      <a:alpha val="0"/>
                    </a:prstClr>
                  </a:solidFill>
                </a:uFill>
                <a:latin typeface="Calibri"/>
                <a:ea typeface="Calibri"/>
                <a:cs typeface="Calibri"/>
              </a:rPr>
              <a:t> </a:t>
            </a:r>
            <a:endParaRPr lang="sv-SE" sz="4400" b="1">
              <a:latin typeface="Calibri" panose="020F0502020204030204" pitchFamily="34" charset="0"/>
            </a:endParaRPr>
          </a:p>
          <a:p>
            <a:pPr lvl="0"/>
            <a:endParaRPr lang="sv-SE" sz="3600" b="1">
              <a:latin typeface="Calibri" panose="020F0502020204030204" pitchFamily="34" charset="0"/>
            </a:endParaRPr>
          </a:p>
        </p:txBody>
      </p:sp>
      <p:pic>
        <p:nvPicPr>
          <p:cNvPr id="6" name="Bildobjekt 5">
            <a:extLst>
              <a:ext uri="{FF2B5EF4-FFF2-40B4-BE49-F238E27FC236}">
                <a16:creationId xmlns:a16="http://schemas.microsoft.com/office/drawing/2014/main" id="{1E47C7D1-450F-4E6A-B108-9ED8D8D02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9" name="Bildobjekt 8">
            <a:extLst>
              <a:ext uri="{FF2B5EF4-FFF2-40B4-BE49-F238E27FC236}">
                <a16:creationId xmlns:a16="http://schemas.microsoft.com/office/drawing/2014/main" id="{01471AD4-D5DD-4C96-9FC8-5B2C5575C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993" y="3013341"/>
            <a:ext cx="2315167" cy="1815561"/>
          </a:xfrm>
          <a:prstGeom prst="rect">
            <a:avLst/>
          </a:prstGeom>
        </p:spPr>
      </p:pic>
      <p:pic>
        <p:nvPicPr>
          <p:cNvPr id="11" name="Bildobjekt 10">
            <a:extLst>
              <a:ext uri="{FF2B5EF4-FFF2-40B4-BE49-F238E27FC236}">
                <a16:creationId xmlns:a16="http://schemas.microsoft.com/office/drawing/2014/main" id="{99436D3A-21DE-444F-8C93-FC661BB58C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882788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1859280"/>
          </a:xfrm>
          <a:prstGeom prst="rect">
            <a:avLst/>
          </a:prstGeom>
        </p:spPr>
        <p:txBody>
          <a:bodyPr wrap="square">
            <a:spAutoFit/>
          </a:bodyPr>
          <a:lstStyle/>
          <a:p>
            <a:r>
              <a:rPr lang="pt-BR" sz="4400" b="1" i="0" u="none" strike="noStrike" cap="none" baseline="0">
                <a:solidFill>
                  <a:srgbClr val="000000"/>
                </a:solidFill>
                <a:effectLst/>
                <a:uFill>
                  <a:solidFill>
                    <a:prstClr val="black">
                      <a:alpha val="0"/>
                    </a:prstClr>
                  </a:solidFill>
                </a:uFill>
                <a:latin typeface="Calibri"/>
                <a:ea typeface="Calibri"/>
                <a:cs typeface="Calibri"/>
              </a:rPr>
              <a:t>“Eles são a religião deles”</a:t>
            </a:r>
            <a:br>
              <a:rPr sz="3600"/>
            </a:br>
            <a:r>
              <a:rPr lang="pt-BR" sz="3600" b="0" i="0" u="none" strike="noStrike" cap="none" baseline="0">
                <a:solidFill>
                  <a:srgbClr val="000000"/>
                </a:solidFill>
                <a:effectLst/>
                <a:uFill>
                  <a:solidFill>
                    <a:prstClr val="black">
                      <a:alpha val="0"/>
                    </a:prstClr>
                  </a:solidFill>
                </a:uFill>
                <a:latin typeface="Calibri"/>
                <a:ea typeface="Calibri"/>
                <a:cs typeface="Calibri"/>
              </a:rPr>
              <a:t> </a:t>
            </a:r>
            <a:endParaRPr lang="en-GB" sz="3600">
              <a:latin typeface="Calibri" panose="020F0502020204030204" pitchFamily="34" charset="0"/>
            </a:endParaRPr>
          </a:p>
          <a:p>
            <a:endParaRPr lang="en-GB" sz="3600">
              <a:latin typeface="Calibri" panose="020F0502020204030204" pitchFamily="34" charset="0"/>
            </a:endParaRPr>
          </a:p>
        </p:txBody>
      </p:sp>
      <p:pic>
        <p:nvPicPr>
          <p:cNvPr id="5" name="Bildobjekt 4">
            <a:extLst>
              <a:ext uri="{FF2B5EF4-FFF2-40B4-BE49-F238E27FC236}">
                <a16:creationId xmlns:a16="http://schemas.microsoft.com/office/drawing/2014/main" id="{4FB1A9A2-C802-4B5D-A1ED-15B8B5168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6" name="Bildobjekt 5">
            <a:extLst>
              <a:ext uri="{FF2B5EF4-FFF2-40B4-BE49-F238E27FC236}">
                <a16:creationId xmlns:a16="http://schemas.microsoft.com/office/drawing/2014/main" id="{0B77241C-6043-4B36-A874-7032F6C05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514" y="3551001"/>
            <a:ext cx="2592443" cy="902859"/>
          </a:xfrm>
          <a:prstGeom prst="rect">
            <a:avLst/>
          </a:prstGeom>
        </p:spPr>
      </p:pic>
      <p:pic>
        <p:nvPicPr>
          <p:cNvPr id="9" name="Bildobjekt 8">
            <a:extLst>
              <a:ext uri="{FF2B5EF4-FFF2-40B4-BE49-F238E27FC236}">
                <a16:creationId xmlns:a16="http://schemas.microsoft.com/office/drawing/2014/main" id="{AA82C02A-E224-46A3-8683-279BF013FC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9016072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10640"/>
          </a:xfrm>
          <a:prstGeom prst="rect">
            <a:avLst/>
          </a:prstGeom>
        </p:spPr>
        <p:txBody>
          <a:bodyPr wrap="square">
            <a:spAutoFit/>
          </a:bodyPr>
          <a:lstStyle/>
          <a:p>
            <a:pPr lvl="0"/>
            <a:r>
              <a:rPr lang="pt-BR" sz="4400" b="1" i="0" u="none" strike="noStrike" cap="none" baseline="0">
                <a:solidFill>
                  <a:srgbClr val="000000"/>
                </a:solidFill>
                <a:effectLst/>
                <a:uFill>
                  <a:solidFill>
                    <a:prstClr val="black">
                      <a:alpha val="0"/>
                    </a:prstClr>
                  </a:solidFill>
                </a:uFill>
                <a:latin typeface="Calibri"/>
                <a:ea typeface="Calibri"/>
                <a:cs typeface="Calibri"/>
              </a:rPr>
              <a:t>“Eles são totalmente diferentes de nós” </a:t>
            </a:r>
          </a:p>
          <a:p>
            <a:pPr lvl="0"/>
            <a:endParaRPr lang="sv-SE" sz="3600" b="1">
              <a:latin typeface="Calibri" panose="020F0502020204030204" pitchFamily="34" charset="0"/>
            </a:endParaRPr>
          </a:p>
        </p:txBody>
      </p:sp>
      <p:pic>
        <p:nvPicPr>
          <p:cNvPr id="5" name="Bildobjekt 4">
            <a:extLst>
              <a:ext uri="{FF2B5EF4-FFF2-40B4-BE49-F238E27FC236}">
                <a16:creationId xmlns:a16="http://schemas.microsoft.com/office/drawing/2014/main" id="{4A575518-0846-4C42-94FC-751D3E395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5704">
            <a:off x="5228897" y="2378088"/>
            <a:ext cx="1672272" cy="3380429"/>
          </a:xfrm>
          <a:prstGeom prst="rect">
            <a:avLst/>
          </a:prstGeom>
        </p:spPr>
      </p:pic>
      <p:pic>
        <p:nvPicPr>
          <p:cNvPr id="9" name="Bildobjekt 8">
            <a:extLst>
              <a:ext uri="{FF2B5EF4-FFF2-40B4-BE49-F238E27FC236}">
                <a16:creationId xmlns:a16="http://schemas.microsoft.com/office/drawing/2014/main" id="{730D8B36-3DF8-4160-BA5D-B9477B8D6B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892" y="2439399"/>
            <a:ext cx="4095131" cy="3211414"/>
          </a:xfrm>
          <a:prstGeom prst="rect">
            <a:avLst/>
          </a:prstGeom>
        </p:spPr>
      </p:pic>
      <p:pic>
        <p:nvPicPr>
          <p:cNvPr id="10" name="Bildobjekt 9">
            <a:extLst>
              <a:ext uri="{FF2B5EF4-FFF2-40B4-BE49-F238E27FC236}">
                <a16:creationId xmlns:a16="http://schemas.microsoft.com/office/drawing/2014/main" id="{5F994B12-743C-465F-819B-CA721344D8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5909281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1323439"/>
          </a:xfrm>
          <a:prstGeom prst="rect">
            <a:avLst/>
          </a:prstGeom>
        </p:spPr>
        <p:txBody>
          <a:bodyPr wrap="square">
            <a:spAutoFit/>
          </a:bodyPr>
          <a:lstStyle/>
          <a:p>
            <a:pPr lvl="0"/>
            <a:r>
              <a:rPr lang="sv-SE" sz="4400"/>
              <a:t> </a:t>
            </a:r>
            <a:endParaRPr lang="sv-SE" sz="4400" b="1">
              <a:latin typeface="Calibri" panose="020F0502020204030204" pitchFamily="34" charset="0"/>
            </a:endParaRPr>
          </a:p>
          <a:p>
            <a:pPr lvl="0"/>
            <a:endParaRPr lang="sv-SE" sz="3600" b="1">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id="{8E1D9C25-5417-4A66-A423-F215CCD94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234" y="2287484"/>
            <a:ext cx="7714034" cy="3438044"/>
          </a:xfrm>
          <a:prstGeom prst="rect">
            <a:avLst/>
          </a:prstGeom>
        </p:spPr>
      </p:pic>
    </p:spTree>
    <p:extLst>
      <p:ext uri="{BB962C8B-B14F-4D97-AF65-F5344CB8AC3E}">
        <p14:creationId xmlns:p14="http://schemas.microsoft.com/office/powerpoint/2010/main" val="34658108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228600"/>
          </a:xfrm>
          <a:prstGeom prst="rect">
            <a:avLst/>
          </a:prstGeom>
        </p:spPr>
      </p:pic>
      <p:pic>
        <p:nvPicPr>
          <p:cNvPr id="9" name="Bildobjekt 8">
            <a:extLst>
              <a:ext uri="{FF2B5EF4-FFF2-40B4-BE49-F238E27FC236}">
                <a16:creationId xmlns:a16="http://schemas.microsoft.com/office/drawing/2014/main" id="{65D71241-43AC-49FA-A8C2-05048A686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86879"/>
            <a:ext cx="9144000" cy="6096000"/>
          </a:xfrm>
          <a:prstGeom prst="rect">
            <a:avLst/>
          </a:prstGeom>
        </p:spPr>
      </p:pic>
      <p:sp>
        <p:nvSpPr>
          <p:cNvPr id="12" name="Rektangel 11">
            <a:extLst>
              <a:ext uri="{FF2B5EF4-FFF2-40B4-BE49-F238E27FC236}">
                <a16:creationId xmlns:a16="http://schemas.microsoft.com/office/drawing/2014/main" id="{6A55656C-7581-4AE3-93C7-3F0E0B739BF1}"/>
              </a:ext>
            </a:extLst>
          </p:cNvPr>
          <p:cNvSpPr/>
          <p:nvPr/>
        </p:nvSpPr>
        <p:spPr>
          <a:xfrm rot="16200000">
            <a:off x="9528101" y="5321337"/>
            <a:ext cx="2483058" cy="213360"/>
          </a:xfrm>
          <a:prstGeom prst="rect">
            <a:avLst/>
          </a:prstGeom>
        </p:spPr>
        <p:txBody>
          <a:bodyPr wrap="square">
            <a:spAutoFit/>
          </a:bodyPr>
          <a:lstStyle/>
          <a:p>
            <a:r>
              <a:rPr lang="pt-BR" sz="800" b="0" i="0" u="none" strike="noStrike" cap="none" baseline="0">
                <a:solidFill>
                  <a:srgbClr val="595959"/>
                </a:solidFill>
                <a:effectLst/>
                <a:uFill>
                  <a:solidFill>
                    <a:prstClr val="black">
                      <a:alpha val="0"/>
                    </a:prstClr>
                  </a:solidFill>
                </a:uFill>
                <a:latin typeface="Calibri"/>
                <a:ea typeface="Calibri"/>
                <a:cs typeface="Calibri"/>
              </a:rPr>
              <a:t>Foto: Taadudiya</a:t>
            </a:r>
            <a:endParaRPr lang="en-GB" sz="80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id="{F2316151-050C-4DBF-B9D7-C70ADDE0B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119678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480563E2-7F1A-4041-A924-B291397C1CB3}"/>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2829F457-FBB8-844A-A83C-9311D04D76D9}"/>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A9763D98-728E-9646-AA5C-E3CC6E83A099}"/>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CF6A612E-5E3C-2A4C-B422-6818C11A4000}"/>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045D0C4E-4F0C-FB4F-B02C-9A901F4EF322}"/>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55C9B529-A60A-694D-951E-78F535E5E14D}"/>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F9360301-8BE4-8E49-BC10-CB4D5B547356}"/>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purl.org/dc/term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27879760-8d42-4139-817b-a85748325e78"/>
    <ds:schemaRef ds:uri="http://schemas.microsoft.com/office/2006/documentManagement/types"/>
    <ds:schemaRef ds:uri="007ce96f-f6e4-41e9-bbc1-3453ece26c5d"/>
    <ds:schemaRef ds:uri="http://www.w3.org/XML/1998/namespace"/>
    <ds:schemaRef ds:uri="http://purl.org/dc/dcmitype/"/>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72533771-16DE-4D69-BC04-B5C068EAD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PPT_template</Template>
  <TotalTime>1560</TotalTime>
  <Words>1144</Words>
  <Application>Microsoft Office PowerPoint</Application>
  <PresentationFormat>Bredbild</PresentationFormat>
  <Paragraphs>129</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13</vt:i4>
      </vt:variant>
    </vt:vector>
  </HeadingPairs>
  <TitlesOfParts>
    <vt:vector size="24" baseType="lpstr">
      <vt:lpstr>Arial</vt:lpstr>
      <vt:lpstr>Calibri</vt:lpstr>
      <vt:lpstr>Calibri Light</vt:lpstr>
      <vt:lpstr>Segoe UI</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PowerPoint</dc:title>
  <dc:creator>FORB Learning Platform;Katherine.Cash@smc.global</dc:creator>
  <cp:lastModifiedBy>Victoria Pfeiffer</cp:lastModifiedBy>
  <cp:revision>199</cp:revision>
  <cp:lastPrinted>2021-06-02T17:53:06Z</cp:lastPrinted>
  <dcterms:created xsi:type="dcterms:W3CDTF">2021-06-22T14:56:24Z</dcterms:created>
  <dcterms:modified xsi:type="dcterms:W3CDTF">2025-11-18T09:13:01Z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