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7.xml" ContentType="application/vnd.openxmlformats-officedocument.them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 id="2147483726" r:id="rId5"/>
    <p:sldMasterId id="2147483674" r:id="rId6"/>
    <p:sldMasterId id="2147483711" r:id="rId7"/>
    <p:sldMasterId id="2147483743" r:id="rId8"/>
    <p:sldMasterId id="2147483800" r:id="rId9"/>
    <p:sldMasterId id="2147483812" r:id="rId10"/>
  </p:sldMasterIdLst>
  <p:notesMasterIdLst>
    <p:notesMasterId r:id="rId56"/>
  </p:notesMasterIdLst>
  <p:handoutMasterIdLst>
    <p:handoutMasterId r:id="rId57"/>
  </p:handoutMasterIdLst>
  <p:sldIdLst>
    <p:sldId id="375" r:id="rId11"/>
    <p:sldId id="373" r:id="rId12"/>
    <p:sldId id="353" r:id="rId13"/>
    <p:sldId id="370" r:id="rId14"/>
    <p:sldId id="371" r:id="rId15"/>
    <p:sldId id="372" r:id="rId16"/>
    <p:sldId id="374" r:id="rId17"/>
    <p:sldId id="418" r:id="rId18"/>
    <p:sldId id="377" r:id="rId19"/>
    <p:sldId id="378" r:id="rId20"/>
    <p:sldId id="379" r:id="rId21"/>
    <p:sldId id="380" r:id="rId22"/>
    <p:sldId id="381" r:id="rId23"/>
    <p:sldId id="382" r:id="rId24"/>
    <p:sldId id="383" r:id="rId25"/>
    <p:sldId id="384" r:id="rId26"/>
    <p:sldId id="385" r:id="rId27"/>
    <p:sldId id="386" r:id="rId28"/>
    <p:sldId id="387" r:id="rId29"/>
    <p:sldId id="388" r:id="rId30"/>
    <p:sldId id="389" r:id="rId31"/>
    <p:sldId id="390" r:id="rId32"/>
    <p:sldId id="391" r:id="rId33"/>
    <p:sldId id="392" r:id="rId34"/>
    <p:sldId id="417" r:id="rId35"/>
    <p:sldId id="393" r:id="rId36"/>
    <p:sldId id="394" r:id="rId37"/>
    <p:sldId id="395" r:id="rId38"/>
    <p:sldId id="396" r:id="rId39"/>
    <p:sldId id="397" r:id="rId40"/>
    <p:sldId id="398" r:id="rId41"/>
    <p:sldId id="399" r:id="rId42"/>
    <p:sldId id="400" r:id="rId43"/>
    <p:sldId id="401" r:id="rId44"/>
    <p:sldId id="402" r:id="rId45"/>
    <p:sldId id="403" r:id="rId46"/>
    <p:sldId id="404" r:id="rId47"/>
    <p:sldId id="405" r:id="rId48"/>
    <p:sldId id="406" r:id="rId49"/>
    <p:sldId id="420" r:id="rId50"/>
    <p:sldId id="407" r:id="rId51"/>
    <p:sldId id="408" r:id="rId52"/>
    <p:sldId id="409" r:id="rId53"/>
    <p:sldId id="410" r:id="rId54"/>
    <p:sldId id="419"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347588A-4300-FA6D-C849-67AD603AF528}" name="Eben Bhujel" initials="EB" userId="S::ebh@stefanus.no::0f9db9ec-00ad-46b6-9b96-35db36e90ae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Viktoria Myrén" initials="VM [7]" lastIdx="1" clrIdx="6"/>
  <p:cmAuthor id="1" name="Viktoria Myrén" initials="VM" lastIdx="1" clrIdx="0"/>
  <p:cmAuthor id="8" name="Viktoria Myren" initials="VM" lastIdx="3" clrIdx="7"/>
  <p:cmAuthor id="2" name="Viktoria Myrén" initials="VM [2]" lastIdx="1" clrIdx="1"/>
  <p:cmAuthor id="9" name="Kristina Schollin-Borg" initials="KSB" lastIdx="1" clrIdx="8">
    <p:extLst>
      <p:ext uri="{19B8F6BF-5375-455C-9EA6-DF929625EA0E}">
        <p15:presenceInfo xmlns:p15="http://schemas.microsoft.com/office/powerpoint/2012/main" userId="b4e1ecc18a5bd808" providerId="Windows Live"/>
      </p:ext>
    </p:extLst>
  </p:cmAuthor>
  <p:cmAuthor id="3" name="Viktoria Myrén" initials="VM [3]" lastIdx="1" clrIdx="2"/>
  <p:cmAuthor id="10" name="Katherine Cash" initials="KC" lastIdx="11" clrIdx="9">
    <p:extLst>
      <p:ext uri="{19B8F6BF-5375-455C-9EA6-DF929625EA0E}">
        <p15:presenceInfo xmlns:p15="http://schemas.microsoft.com/office/powerpoint/2012/main" userId="S::Katherine.Cash@smc.global::f7797b46-2b2d-4b8f-b225-8c373fe2af75" providerId="AD"/>
      </p:ext>
    </p:extLst>
  </p:cmAuthor>
  <p:cmAuthor id="4" name="Viktoria Myrén" initials="VM [4]" lastIdx="1" clrIdx="3"/>
  <p:cmAuthor id="5" name="Viktoria Myrén" initials="VM [5]" lastIdx="1" clrIdx="4"/>
  <p:cmAuthor id="6" name="Viktoria Myrén" initials="VM [6]"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C2CA"/>
    <a:srgbClr val="D1E0DF"/>
    <a:srgbClr val="F4E4D1"/>
    <a:srgbClr val="86A2AB"/>
    <a:srgbClr val="E59760"/>
    <a:srgbClr val="EEB88E"/>
    <a:srgbClr val="574961"/>
    <a:srgbClr val="CFE0DF"/>
    <a:srgbClr val="4E7D88"/>
    <a:srgbClr val="E3A36F"/>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012"/>
    <p:restoredTop sz="72313" autoAdjust="0"/>
  </p:normalViewPr>
  <p:slideViewPr>
    <p:cSldViewPr snapToGrid="0">
      <p:cViewPr varScale="1">
        <p:scale>
          <a:sx n="81" d="100"/>
          <a:sy n="81" d="100"/>
        </p:scale>
        <p:origin x="1230" y="96"/>
      </p:cViewPr>
      <p:guideLst>
        <p:guide orient="horz" pos="2160"/>
        <p:guide pos="3863"/>
      </p:guideLst>
    </p:cSldViewPr>
  </p:slideViewPr>
  <p:notesTextViewPr>
    <p:cViewPr>
      <p:scale>
        <a:sx n="1" d="1"/>
        <a:sy n="1" d="1"/>
      </p:scale>
      <p:origin x="0" y="0"/>
    </p:cViewPr>
  </p:notesTextViewPr>
  <p:notesViewPr>
    <p:cSldViewPr snapToGrid="0">
      <p:cViewPr varScale="1">
        <p:scale>
          <a:sx n="97" d="100"/>
          <a:sy n="97" d="100"/>
        </p:scale>
        <p:origin x="3618"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63" Type="http://schemas.microsoft.com/office/2016/11/relationships/changesInfo" Target="changesInfos/changesInfo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commentAuthors" Target="commentAuthors.xml"/><Relationship Id="rId5" Type="http://schemas.openxmlformats.org/officeDocument/2006/relationships/slideMaster" Target="slideMasters/slideMaster2.xml"/><Relationship Id="rId61" Type="http://schemas.openxmlformats.org/officeDocument/2006/relationships/theme" Target="theme/theme1.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notesMaster" Target="notesMasters/notesMaster1.xml"/><Relationship Id="rId64" Type="http://schemas.microsoft.com/office/2018/10/relationships/authors" Target="authors.xml"/><Relationship Id="rId8" Type="http://schemas.openxmlformats.org/officeDocument/2006/relationships/slideMaster" Target="slideMasters/slideMaster5.xml"/><Relationship Id="rId51" Type="http://schemas.openxmlformats.org/officeDocument/2006/relationships/slide" Target="slides/slide41.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presProps" Target="presProps.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handoutMaster" Target="handoutMasters/handoutMaster1.xml"/><Relationship Id="rId10" Type="http://schemas.openxmlformats.org/officeDocument/2006/relationships/slideMaster" Target="slideMasters/slideMaster7.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ben Bhujel" userId="0f9db9ec-00ad-46b6-9b96-35db36e90aee" providerId="ADAL" clId="{E2147758-739C-47F7-8C37-72B9B45F7D2F}"/>
    <pc:docChg chg="modSld">
      <pc:chgData name="Eben Bhujel" userId="0f9db9ec-00ad-46b6-9b96-35db36e90aee" providerId="ADAL" clId="{E2147758-739C-47F7-8C37-72B9B45F7D2F}" dt="2023-11-15T08:57:03.421" v="3" actId="404"/>
      <pc:docMkLst>
        <pc:docMk/>
      </pc:docMkLst>
      <pc:sldChg chg="modSp mod">
        <pc:chgData name="Eben Bhujel" userId="0f9db9ec-00ad-46b6-9b96-35db36e90aee" providerId="ADAL" clId="{E2147758-739C-47F7-8C37-72B9B45F7D2F}" dt="2023-11-15T08:57:03.421" v="3" actId="404"/>
        <pc:sldMkLst>
          <pc:docMk/>
          <pc:sldMk cId="4059850708" sldId="404"/>
        </pc:sldMkLst>
        <pc:spChg chg="mod">
          <ac:chgData name="Eben Bhujel" userId="0f9db9ec-00ad-46b6-9b96-35db36e90aee" providerId="ADAL" clId="{E2147758-739C-47F7-8C37-72B9B45F7D2F}" dt="2023-11-15T08:57:00.027" v="1" actId="404"/>
          <ac:spMkLst>
            <pc:docMk/>
            <pc:sldMk cId="4059850708" sldId="404"/>
            <ac:spMk id="15" creationId="{3E2289FA-AD75-4987-9F53-2B4A5ED347F6}"/>
          </ac:spMkLst>
        </pc:spChg>
        <pc:spChg chg="mod">
          <ac:chgData name="Eben Bhujel" userId="0f9db9ec-00ad-46b6-9b96-35db36e90aee" providerId="ADAL" clId="{E2147758-739C-47F7-8C37-72B9B45F7D2F}" dt="2023-11-15T08:57:03.421" v="3" actId="404"/>
          <ac:spMkLst>
            <pc:docMk/>
            <pc:sldMk cId="4059850708" sldId="404"/>
            <ac:spMk id="16" creationId="{3AE0BD40-6C78-4DA3-BF68-F655E2DE21EE}"/>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Blad1!$B$1</c:f>
              <c:strCache>
                <c:ptCount val="1"/>
                <c:pt idx="0">
                  <c:v>Försäljning</c:v>
                </c:pt>
              </c:strCache>
            </c:strRef>
          </c:tx>
          <c:spPr>
            <a:ln>
              <a:noFill/>
            </a:ln>
          </c:spPr>
          <c:explosion val="8"/>
          <c:dPt>
            <c:idx val="0"/>
            <c:bubble3D val="0"/>
            <c:spPr>
              <a:solidFill>
                <a:schemeClr val="accent1"/>
              </a:solidFill>
              <a:ln w="19050">
                <a:noFill/>
              </a:ln>
              <a:effectLst/>
            </c:spPr>
            <c:extLst>
              <c:ext xmlns:c16="http://schemas.microsoft.com/office/drawing/2014/chart" uri="{C3380CC4-5D6E-409C-BE32-E72D297353CC}">
                <c16:uniqueId val="{00000001-64D4-C84C-96E5-E111EB5482BE}"/>
              </c:ext>
            </c:extLst>
          </c:dPt>
          <c:dPt>
            <c:idx val="1"/>
            <c:bubble3D val="0"/>
            <c:spPr>
              <a:solidFill>
                <a:schemeClr val="accent2"/>
              </a:solidFill>
              <a:ln w="19050">
                <a:noFill/>
              </a:ln>
              <a:effectLst/>
            </c:spPr>
            <c:extLst>
              <c:ext xmlns:c16="http://schemas.microsoft.com/office/drawing/2014/chart" uri="{C3380CC4-5D6E-409C-BE32-E72D297353CC}">
                <c16:uniqueId val="{00000003-64D4-C84C-96E5-E111EB5482BE}"/>
              </c:ext>
            </c:extLst>
          </c:dPt>
          <c:dPt>
            <c:idx val="2"/>
            <c:bubble3D val="0"/>
            <c:spPr>
              <a:solidFill>
                <a:schemeClr val="accent3"/>
              </a:solidFill>
              <a:ln w="19050">
                <a:noFill/>
              </a:ln>
              <a:effectLst/>
            </c:spPr>
            <c:extLst>
              <c:ext xmlns:c16="http://schemas.microsoft.com/office/drawing/2014/chart" uri="{C3380CC4-5D6E-409C-BE32-E72D297353CC}">
                <c16:uniqueId val="{00000005-64D4-C84C-96E5-E111EB5482BE}"/>
              </c:ext>
            </c:extLst>
          </c:dPt>
          <c:dPt>
            <c:idx val="3"/>
            <c:bubble3D val="0"/>
            <c:spPr>
              <a:solidFill>
                <a:schemeClr val="accent4"/>
              </a:solidFill>
              <a:ln w="19050">
                <a:noFill/>
              </a:ln>
              <a:effectLst/>
            </c:spPr>
            <c:extLst>
              <c:ext xmlns:c16="http://schemas.microsoft.com/office/drawing/2014/chart" uri="{C3380CC4-5D6E-409C-BE32-E72D297353CC}">
                <c16:uniqueId val="{00000007-64D4-C84C-96E5-E111EB5482BE}"/>
              </c:ext>
            </c:extLst>
          </c:dPt>
          <c:dLbls>
            <c:delete val="1"/>
          </c:dLbls>
          <c:cat>
            <c:strRef>
              <c:f>Blad1!$A$2:$A$5</c:f>
              <c:strCache>
                <c:ptCount val="4"/>
                <c:pt idx="0">
                  <c:v>kv 1</c:v>
                </c:pt>
                <c:pt idx="1">
                  <c:v>kv 2</c:v>
                </c:pt>
                <c:pt idx="2">
                  <c:v>kv 3</c:v>
                </c:pt>
                <c:pt idx="3">
                  <c:v>kv 4</c:v>
                </c:pt>
              </c:strCache>
            </c:strRef>
          </c:cat>
          <c:val>
            <c:numRef>
              <c:f>Blad1!$B$2:$B$5</c:f>
              <c:numCache>
                <c:formatCode>General</c:formatCode>
                <c:ptCount val="4"/>
                <c:pt idx="0">
                  <c:v>8.2000000000000011</c:v>
                </c:pt>
                <c:pt idx="1">
                  <c:v>3.2</c:v>
                </c:pt>
                <c:pt idx="2">
                  <c:v>1.4</c:v>
                </c:pt>
                <c:pt idx="3">
                  <c:v>1.2</c:v>
                </c:pt>
              </c:numCache>
            </c:numRef>
          </c:val>
          <c:extLst>
            <c:ext xmlns:c16="http://schemas.microsoft.com/office/drawing/2014/chart" uri="{C3380CC4-5D6E-409C-BE32-E72D297353CC}">
              <c16:uniqueId val="{00000008-64D4-C84C-96E5-E111EB5482BE}"/>
            </c:ext>
          </c:extLst>
        </c:ser>
        <c:dLbls>
          <c:showLegendKey val="0"/>
          <c:showVal val="0"/>
          <c:showCatName val="0"/>
          <c:showSerName val="0"/>
          <c:showPercent val="1"/>
          <c:showBubbleSize val="0"/>
          <c:showLeaderLines val="1"/>
        </c:dLbls>
        <c:firstSliceAng val="0"/>
      </c:pieChart>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Blad1!$B$1</c:f>
              <c:strCache>
                <c:ptCount val="1"/>
                <c:pt idx="0">
                  <c:v>Försäljning</c:v>
                </c:pt>
              </c:strCache>
            </c:strRef>
          </c:tx>
          <c:spPr>
            <a:ln>
              <a:noFill/>
            </a:ln>
          </c:spPr>
          <c:explosion val="8"/>
          <c:dPt>
            <c:idx val="0"/>
            <c:bubble3D val="0"/>
            <c:spPr>
              <a:solidFill>
                <a:schemeClr val="accent1"/>
              </a:solidFill>
              <a:ln w="19050">
                <a:noFill/>
              </a:ln>
              <a:effectLst/>
            </c:spPr>
            <c:extLst>
              <c:ext xmlns:c16="http://schemas.microsoft.com/office/drawing/2014/chart" uri="{C3380CC4-5D6E-409C-BE32-E72D297353CC}">
                <c16:uniqueId val="{00000001-06E1-4E46-AC3B-89BD51B5113C}"/>
              </c:ext>
            </c:extLst>
          </c:dPt>
          <c:dPt>
            <c:idx val="1"/>
            <c:bubble3D val="0"/>
            <c:spPr>
              <a:solidFill>
                <a:schemeClr val="accent2"/>
              </a:solidFill>
              <a:ln w="19050">
                <a:noFill/>
              </a:ln>
              <a:effectLst/>
            </c:spPr>
            <c:extLst>
              <c:ext xmlns:c16="http://schemas.microsoft.com/office/drawing/2014/chart" uri="{C3380CC4-5D6E-409C-BE32-E72D297353CC}">
                <c16:uniqueId val="{00000003-06E1-4E46-AC3B-89BD51B5113C}"/>
              </c:ext>
            </c:extLst>
          </c:dPt>
          <c:dPt>
            <c:idx val="2"/>
            <c:bubble3D val="0"/>
            <c:spPr>
              <a:solidFill>
                <a:schemeClr val="accent3"/>
              </a:solidFill>
              <a:ln w="19050">
                <a:noFill/>
              </a:ln>
              <a:effectLst/>
            </c:spPr>
            <c:extLst>
              <c:ext xmlns:c16="http://schemas.microsoft.com/office/drawing/2014/chart" uri="{C3380CC4-5D6E-409C-BE32-E72D297353CC}">
                <c16:uniqueId val="{00000005-06E1-4E46-AC3B-89BD51B5113C}"/>
              </c:ext>
            </c:extLst>
          </c:dPt>
          <c:dPt>
            <c:idx val="3"/>
            <c:bubble3D val="0"/>
            <c:spPr>
              <a:solidFill>
                <a:schemeClr val="accent4"/>
              </a:solidFill>
              <a:ln w="19050">
                <a:noFill/>
              </a:ln>
              <a:effectLst/>
            </c:spPr>
            <c:extLst>
              <c:ext xmlns:c16="http://schemas.microsoft.com/office/drawing/2014/chart" uri="{C3380CC4-5D6E-409C-BE32-E72D297353CC}">
                <c16:uniqueId val="{00000007-06E1-4E46-AC3B-89BD51B5113C}"/>
              </c:ext>
            </c:extLst>
          </c:dPt>
          <c:dLbls>
            <c:delete val="1"/>
          </c:dLbls>
          <c:cat>
            <c:strRef>
              <c:f>Blad1!$A$2:$A$5</c:f>
              <c:strCache>
                <c:ptCount val="4"/>
                <c:pt idx="0">
                  <c:v>kv 1</c:v>
                </c:pt>
                <c:pt idx="1">
                  <c:v>kv 2</c:v>
                </c:pt>
                <c:pt idx="2">
                  <c:v>kv 3</c:v>
                </c:pt>
                <c:pt idx="3">
                  <c:v>kv 4</c:v>
                </c:pt>
              </c:strCache>
            </c:strRef>
          </c:cat>
          <c:val>
            <c:numRef>
              <c:f>Blad1!$B$2:$B$5</c:f>
              <c:numCache>
                <c:formatCode>General</c:formatCode>
                <c:ptCount val="4"/>
                <c:pt idx="0">
                  <c:v>8.2000000000000011</c:v>
                </c:pt>
                <c:pt idx="1">
                  <c:v>3.2</c:v>
                </c:pt>
                <c:pt idx="2">
                  <c:v>1.4</c:v>
                </c:pt>
                <c:pt idx="3">
                  <c:v>1.2</c:v>
                </c:pt>
              </c:numCache>
            </c:numRef>
          </c:val>
          <c:extLst>
            <c:ext xmlns:c16="http://schemas.microsoft.com/office/drawing/2014/chart" uri="{C3380CC4-5D6E-409C-BE32-E72D297353CC}">
              <c16:uniqueId val="{00000008-06E1-4E46-AC3B-89BD51B5113C}"/>
            </c:ext>
          </c:extLst>
        </c:ser>
        <c:dLbls>
          <c:showLegendKey val="0"/>
          <c:showVal val="0"/>
          <c:showCatName val="0"/>
          <c:showSerName val="0"/>
          <c:showPercent val="1"/>
          <c:showBubbleSize val="0"/>
          <c:showLeaderLines val="1"/>
        </c:dLbls>
        <c:firstSliceAng val="0"/>
      </c:pieChart>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Blad1!$B$1</c:f>
              <c:strCache>
                <c:ptCount val="1"/>
                <c:pt idx="0">
                  <c:v>Försäljning</c:v>
                </c:pt>
              </c:strCache>
            </c:strRef>
          </c:tx>
          <c:spPr>
            <a:ln>
              <a:noFill/>
            </a:ln>
          </c:spPr>
          <c:explosion val="8"/>
          <c:dPt>
            <c:idx val="0"/>
            <c:bubble3D val="0"/>
            <c:spPr>
              <a:solidFill>
                <a:schemeClr val="accent1"/>
              </a:solidFill>
              <a:ln w="19050">
                <a:noFill/>
              </a:ln>
              <a:effectLst/>
            </c:spPr>
            <c:extLst>
              <c:ext xmlns:c16="http://schemas.microsoft.com/office/drawing/2014/chart" uri="{C3380CC4-5D6E-409C-BE32-E72D297353CC}">
                <c16:uniqueId val="{00000001-A465-EF46-B174-6954805BF035}"/>
              </c:ext>
            </c:extLst>
          </c:dPt>
          <c:dPt>
            <c:idx val="1"/>
            <c:bubble3D val="0"/>
            <c:spPr>
              <a:solidFill>
                <a:schemeClr val="accent2"/>
              </a:solidFill>
              <a:ln w="19050">
                <a:noFill/>
              </a:ln>
              <a:effectLst/>
            </c:spPr>
            <c:extLst>
              <c:ext xmlns:c16="http://schemas.microsoft.com/office/drawing/2014/chart" uri="{C3380CC4-5D6E-409C-BE32-E72D297353CC}">
                <c16:uniqueId val="{00000003-A465-EF46-B174-6954805BF035}"/>
              </c:ext>
            </c:extLst>
          </c:dPt>
          <c:dPt>
            <c:idx val="2"/>
            <c:bubble3D val="0"/>
            <c:spPr>
              <a:solidFill>
                <a:schemeClr val="accent3"/>
              </a:solidFill>
              <a:ln w="19050">
                <a:noFill/>
              </a:ln>
              <a:effectLst/>
            </c:spPr>
            <c:extLst>
              <c:ext xmlns:c16="http://schemas.microsoft.com/office/drawing/2014/chart" uri="{C3380CC4-5D6E-409C-BE32-E72D297353CC}">
                <c16:uniqueId val="{00000005-A465-EF46-B174-6954805BF035}"/>
              </c:ext>
            </c:extLst>
          </c:dPt>
          <c:dPt>
            <c:idx val="3"/>
            <c:bubble3D val="0"/>
            <c:spPr>
              <a:solidFill>
                <a:schemeClr val="accent4"/>
              </a:solidFill>
              <a:ln w="19050">
                <a:noFill/>
              </a:ln>
              <a:effectLst/>
            </c:spPr>
            <c:extLst>
              <c:ext xmlns:c16="http://schemas.microsoft.com/office/drawing/2014/chart" uri="{C3380CC4-5D6E-409C-BE32-E72D297353CC}">
                <c16:uniqueId val="{00000007-A465-EF46-B174-6954805BF035}"/>
              </c:ext>
            </c:extLst>
          </c:dPt>
          <c:dLbls>
            <c:delete val="1"/>
          </c:dLbls>
          <c:cat>
            <c:strRef>
              <c:f>Blad1!$A$2:$A$5</c:f>
              <c:strCache>
                <c:ptCount val="4"/>
                <c:pt idx="0">
                  <c:v>kv 1</c:v>
                </c:pt>
                <c:pt idx="1">
                  <c:v>kv 2</c:v>
                </c:pt>
                <c:pt idx="2">
                  <c:v>kv 3</c:v>
                </c:pt>
                <c:pt idx="3">
                  <c:v>kv 4</c:v>
                </c:pt>
              </c:strCache>
            </c:strRef>
          </c:cat>
          <c:val>
            <c:numRef>
              <c:f>Blad1!$B$2:$B$5</c:f>
              <c:numCache>
                <c:formatCode>General</c:formatCode>
                <c:ptCount val="4"/>
                <c:pt idx="0">
                  <c:v>8.2000000000000011</c:v>
                </c:pt>
                <c:pt idx="1">
                  <c:v>3.2</c:v>
                </c:pt>
                <c:pt idx="2">
                  <c:v>1.4</c:v>
                </c:pt>
                <c:pt idx="3">
                  <c:v>1.2</c:v>
                </c:pt>
              </c:numCache>
            </c:numRef>
          </c:val>
          <c:extLst>
            <c:ext xmlns:c16="http://schemas.microsoft.com/office/drawing/2014/chart" uri="{C3380CC4-5D6E-409C-BE32-E72D297353CC}">
              <c16:uniqueId val="{00000008-A465-EF46-B174-6954805BF035}"/>
            </c:ext>
          </c:extLst>
        </c:ser>
        <c:dLbls>
          <c:showLegendKey val="0"/>
          <c:showVal val="0"/>
          <c:showCatName val="0"/>
          <c:showSerName val="0"/>
          <c:showPercent val="1"/>
          <c:showBubbleSize val="0"/>
          <c:showLeaderLines val="1"/>
        </c:dLbls>
        <c:firstSliceAng val="0"/>
      </c:pieChart>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Blad1!$B$1</c:f>
              <c:strCache>
                <c:ptCount val="1"/>
                <c:pt idx="0">
                  <c:v>Försäljning</c:v>
                </c:pt>
              </c:strCache>
            </c:strRef>
          </c:tx>
          <c:spPr>
            <a:ln>
              <a:noFill/>
            </a:ln>
          </c:spPr>
          <c:explosion val="8"/>
          <c:dPt>
            <c:idx val="0"/>
            <c:bubble3D val="0"/>
            <c:spPr>
              <a:solidFill>
                <a:schemeClr val="accent1"/>
              </a:solidFill>
              <a:ln w="19050">
                <a:noFill/>
              </a:ln>
              <a:effectLst/>
            </c:spPr>
            <c:extLst>
              <c:ext xmlns:c16="http://schemas.microsoft.com/office/drawing/2014/chart" uri="{C3380CC4-5D6E-409C-BE32-E72D297353CC}">
                <c16:uniqueId val="{00000001-A5B0-5E46-91EC-E82B60225D54}"/>
              </c:ext>
            </c:extLst>
          </c:dPt>
          <c:dPt>
            <c:idx val="1"/>
            <c:bubble3D val="0"/>
            <c:spPr>
              <a:solidFill>
                <a:schemeClr val="accent2"/>
              </a:solidFill>
              <a:ln w="19050">
                <a:noFill/>
              </a:ln>
              <a:effectLst/>
            </c:spPr>
            <c:extLst>
              <c:ext xmlns:c16="http://schemas.microsoft.com/office/drawing/2014/chart" uri="{C3380CC4-5D6E-409C-BE32-E72D297353CC}">
                <c16:uniqueId val="{00000003-A5B0-5E46-91EC-E82B60225D54}"/>
              </c:ext>
            </c:extLst>
          </c:dPt>
          <c:dPt>
            <c:idx val="2"/>
            <c:bubble3D val="0"/>
            <c:spPr>
              <a:solidFill>
                <a:schemeClr val="accent3"/>
              </a:solidFill>
              <a:ln w="19050">
                <a:noFill/>
              </a:ln>
              <a:effectLst/>
            </c:spPr>
            <c:extLst>
              <c:ext xmlns:c16="http://schemas.microsoft.com/office/drawing/2014/chart" uri="{C3380CC4-5D6E-409C-BE32-E72D297353CC}">
                <c16:uniqueId val="{00000005-A5B0-5E46-91EC-E82B60225D54}"/>
              </c:ext>
            </c:extLst>
          </c:dPt>
          <c:dPt>
            <c:idx val="3"/>
            <c:bubble3D val="0"/>
            <c:spPr>
              <a:solidFill>
                <a:schemeClr val="accent4"/>
              </a:solidFill>
              <a:ln w="19050">
                <a:noFill/>
              </a:ln>
              <a:effectLst/>
            </c:spPr>
            <c:extLst>
              <c:ext xmlns:c16="http://schemas.microsoft.com/office/drawing/2014/chart" uri="{C3380CC4-5D6E-409C-BE32-E72D297353CC}">
                <c16:uniqueId val="{00000007-A5B0-5E46-91EC-E82B60225D54}"/>
              </c:ext>
            </c:extLst>
          </c:dPt>
          <c:dLbls>
            <c:delete val="1"/>
          </c:dLbls>
          <c:cat>
            <c:strRef>
              <c:f>Blad1!$A$2:$A$5</c:f>
              <c:strCache>
                <c:ptCount val="4"/>
                <c:pt idx="0">
                  <c:v>kv 1</c:v>
                </c:pt>
                <c:pt idx="1">
                  <c:v>kv 2</c:v>
                </c:pt>
                <c:pt idx="2">
                  <c:v>kv 3</c:v>
                </c:pt>
                <c:pt idx="3">
                  <c:v>kv 4</c:v>
                </c:pt>
              </c:strCache>
            </c:strRef>
          </c:cat>
          <c:val>
            <c:numRef>
              <c:f>Blad1!$B$2:$B$5</c:f>
              <c:numCache>
                <c:formatCode>General</c:formatCode>
                <c:ptCount val="4"/>
                <c:pt idx="0">
                  <c:v>8.2000000000000011</c:v>
                </c:pt>
                <c:pt idx="1">
                  <c:v>3.2</c:v>
                </c:pt>
                <c:pt idx="2">
                  <c:v>1.4</c:v>
                </c:pt>
                <c:pt idx="3">
                  <c:v>1.2</c:v>
                </c:pt>
              </c:numCache>
            </c:numRef>
          </c:val>
          <c:extLst>
            <c:ext xmlns:c16="http://schemas.microsoft.com/office/drawing/2014/chart" uri="{C3380CC4-5D6E-409C-BE32-E72D297353CC}">
              <c16:uniqueId val="{00000008-A5B0-5E46-91EC-E82B60225D54}"/>
            </c:ext>
          </c:extLst>
        </c:ser>
        <c:dLbls>
          <c:showLegendKey val="0"/>
          <c:showVal val="0"/>
          <c:showCatName val="0"/>
          <c:showSerName val="0"/>
          <c:showPercent val="1"/>
          <c:showBubbleSize val="0"/>
          <c:showLeaderLines val="1"/>
        </c:dLbls>
        <c:firstSliceAng val="0"/>
      </c:pieChart>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Blad1!$B$1</c:f>
              <c:strCache>
                <c:ptCount val="1"/>
                <c:pt idx="0">
                  <c:v>Försäljning</c:v>
                </c:pt>
              </c:strCache>
            </c:strRef>
          </c:tx>
          <c:spPr>
            <a:ln>
              <a:noFill/>
            </a:ln>
          </c:spPr>
          <c:explosion val="8"/>
          <c:dPt>
            <c:idx val="0"/>
            <c:bubble3D val="0"/>
            <c:spPr>
              <a:solidFill>
                <a:schemeClr val="accent1"/>
              </a:solidFill>
              <a:ln w="19050">
                <a:noFill/>
              </a:ln>
              <a:effectLst/>
            </c:spPr>
            <c:extLst>
              <c:ext xmlns:c16="http://schemas.microsoft.com/office/drawing/2014/chart" uri="{C3380CC4-5D6E-409C-BE32-E72D297353CC}">
                <c16:uniqueId val="{00000001-A72F-034E-9B93-A33CDF08ABC8}"/>
              </c:ext>
            </c:extLst>
          </c:dPt>
          <c:dPt>
            <c:idx val="1"/>
            <c:bubble3D val="0"/>
            <c:spPr>
              <a:solidFill>
                <a:schemeClr val="accent2"/>
              </a:solidFill>
              <a:ln w="19050">
                <a:noFill/>
              </a:ln>
              <a:effectLst/>
            </c:spPr>
            <c:extLst>
              <c:ext xmlns:c16="http://schemas.microsoft.com/office/drawing/2014/chart" uri="{C3380CC4-5D6E-409C-BE32-E72D297353CC}">
                <c16:uniqueId val="{00000003-A72F-034E-9B93-A33CDF08ABC8}"/>
              </c:ext>
            </c:extLst>
          </c:dPt>
          <c:dPt>
            <c:idx val="2"/>
            <c:bubble3D val="0"/>
            <c:spPr>
              <a:solidFill>
                <a:schemeClr val="accent3"/>
              </a:solidFill>
              <a:ln w="19050">
                <a:noFill/>
              </a:ln>
              <a:effectLst/>
            </c:spPr>
            <c:extLst>
              <c:ext xmlns:c16="http://schemas.microsoft.com/office/drawing/2014/chart" uri="{C3380CC4-5D6E-409C-BE32-E72D297353CC}">
                <c16:uniqueId val="{00000005-A72F-034E-9B93-A33CDF08ABC8}"/>
              </c:ext>
            </c:extLst>
          </c:dPt>
          <c:dPt>
            <c:idx val="3"/>
            <c:bubble3D val="0"/>
            <c:spPr>
              <a:solidFill>
                <a:schemeClr val="accent4"/>
              </a:solidFill>
              <a:ln w="19050">
                <a:noFill/>
              </a:ln>
              <a:effectLst/>
            </c:spPr>
            <c:extLst>
              <c:ext xmlns:c16="http://schemas.microsoft.com/office/drawing/2014/chart" uri="{C3380CC4-5D6E-409C-BE32-E72D297353CC}">
                <c16:uniqueId val="{00000007-A72F-034E-9B93-A33CDF08ABC8}"/>
              </c:ext>
            </c:extLst>
          </c:dPt>
          <c:dLbls>
            <c:delete val="1"/>
          </c:dLbls>
          <c:cat>
            <c:strRef>
              <c:f>Blad1!$A$2:$A$5</c:f>
              <c:strCache>
                <c:ptCount val="4"/>
                <c:pt idx="0">
                  <c:v>kv 1</c:v>
                </c:pt>
                <c:pt idx="1">
                  <c:v>kv 2</c:v>
                </c:pt>
                <c:pt idx="2">
                  <c:v>kv 3</c:v>
                </c:pt>
                <c:pt idx="3">
                  <c:v>kv 4</c:v>
                </c:pt>
              </c:strCache>
            </c:strRef>
          </c:cat>
          <c:val>
            <c:numRef>
              <c:f>Blad1!$B$2:$B$5</c:f>
              <c:numCache>
                <c:formatCode>General</c:formatCode>
                <c:ptCount val="4"/>
                <c:pt idx="0">
                  <c:v>8.2000000000000011</c:v>
                </c:pt>
                <c:pt idx="1">
                  <c:v>3.2</c:v>
                </c:pt>
                <c:pt idx="2">
                  <c:v>1.4</c:v>
                </c:pt>
                <c:pt idx="3">
                  <c:v>1.2</c:v>
                </c:pt>
              </c:numCache>
            </c:numRef>
          </c:val>
          <c:extLst>
            <c:ext xmlns:c16="http://schemas.microsoft.com/office/drawing/2014/chart" uri="{C3380CC4-5D6E-409C-BE32-E72D297353CC}">
              <c16:uniqueId val="{00000008-A72F-034E-9B93-A33CDF08ABC8}"/>
            </c:ext>
          </c:extLst>
        </c:ser>
        <c:dLbls>
          <c:showLegendKey val="0"/>
          <c:showVal val="0"/>
          <c:showCatName val="0"/>
          <c:showSerName val="0"/>
          <c:showPercent val="1"/>
          <c:showBubbleSize val="0"/>
          <c:showLeaderLines val="1"/>
        </c:dLbls>
        <c:firstSliceAng val="0"/>
      </c:pieChart>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Blad1!$B$1</c:f>
              <c:strCache>
                <c:ptCount val="1"/>
                <c:pt idx="0">
                  <c:v>Försäljning</c:v>
                </c:pt>
              </c:strCache>
            </c:strRef>
          </c:tx>
          <c:spPr>
            <a:ln>
              <a:noFill/>
            </a:ln>
          </c:spPr>
          <c:explosion val="8"/>
          <c:dPt>
            <c:idx val="0"/>
            <c:bubble3D val="0"/>
            <c:spPr>
              <a:solidFill>
                <a:schemeClr val="accent1"/>
              </a:solidFill>
              <a:ln w="19050">
                <a:noFill/>
              </a:ln>
              <a:effectLst/>
            </c:spPr>
            <c:extLst>
              <c:ext xmlns:c16="http://schemas.microsoft.com/office/drawing/2014/chart" uri="{C3380CC4-5D6E-409C-BE32-E72D297353CC}">
                <c16:uniqueId val="{00000001-A72F-034E-9B93-A33CDF08ABC8}"/>
              </c:ext>
            </c:extLst>
          </c:dPt>
          <c:dPt>
            <c:idx val="1"/>
            <c:bubble3D val="0"/>
            <c:spPr>
              <a:solidFill>
                <a:schemeClr val="accent2"/>
              </a:solidFill>
              <a:ln w="19050">
                <a:noFill/>
              </a:ln>
              <a:effectLst/>
            </c:spPr>
            <c:extLst>
              <c:ext xmlns:c16="http://schemas.microsoft.com/office/drawing/2014/chart" uri="{C3380CC4-5D6E-409C-BE32-E72D297353CC}">
                <c16:uniqueId val="{00000003-A72F-034E-9B93-A33CDF08ABC8}"/>
              </c:ext>
            </c:extLst>
          </c:dPt>
          <c:dPt>
            <c:idx val="2"/>
            <c:bubble3D val="0"/>
            <c:spPr>
              <a:solidFill>
                <a:schemeClr val="accent3"/>
              </a:solidFill>
              <a:ln w="19050">
                <a:noFill/>
              </a:ln>
              <a:effectLst/>
            </c:spPr>
            <c:extLst>
              <c:ext xmlns:c16="http://schemas.microsoft.com/office/drawing/2014/chart" uri="{C3380CC4-5D6E-409C-BE32-E72D297353CC}">
                <c16:uniqueId val="{00000005-A72F-034E-9B93-A33CDF08ABC8}"/>
              </c:ext>
            </c:extLst>
          </c:dPt>
          <c:dPt>
            <c:idx val="3"/>
            <c:bubble3D val="0"/>
            <c:spPr>
              <a:solidFill>
                <a:schemeClr val="accent4"/>
              </a:solidFill>
              <a:ln w="19050">
                <a:noFill/>
              </a:ln>
              <a:effectLst/>
            </c:spPr>
            <c:extLst>
              <c:ext xmlns:c16="http://schemas.microsoft.com/office/drawing/2014/chart" uri="{C3380CC4-5D6E-409C-BE32-E72D297353CC}">
                <c16:uniqueId val="{00000007-A72F-034E-9B93-A33CDF08ABC8}"/>
              </c:ext>
            </c:extLst>
          </c:dPt>
          <c:dLbls>
            <c:delete val="1"/>
          </c:dLbls>
          <c:cat>
            <c:strRef>
              <c:f>Blad1!$A$2:$A$5</c:f>
              <c:strCache>
                <c:ptCount val="4"/>
                <c:pt idx="0">
                  <c:v>kv 1</c:v>
                </c:pt>
                <c:pt idx="1">
                  <c:v>kv 2</c:v>
                </c:pt>
                <c:pt idx="2">
                  <c:v>kv 3</c:v>
                </c:pt>
                <c:pt idx="3">
                  <c:v>kv 4</c:v>
                </c:pt>
              </c:strCache>
            </c:strRef>
          </c:cat>
          <c:val>
            <c:numRef>
              <c:f>Blad1!$B$2:$B$5</c:f>
              <c:numCache>
                <c:formatCode>General</c:formatCode>
                <c:ptCount val="4"/>
                <c:pt idx="0">
                  <c:v>8.2000000000000011</c:v>
                </c:pt>
                <c:pt idx="1">
                  <c:v>3.2</c:v>
                </c:pt>
                <c:pt idx="2">
                  <c:v>1.4</c:v>
                </c:pt>
                <c:pt idx="3">
                  <c:v>1.2</c:v>
                </c:pt>
              </c:numCache>
            </c:numRef>
          </c:val>
          <c:extLst>
            <c:ext xmlns:c16="http://schemas.microsoft.com/office/drawing/2014/chart" uri="{C3380CC4-5D6E-409C-BE32-E72D297353CC}">
              <c16:uniqueId val="{00000008-A72F-034E-9B93-A33CDF08ABC8}"/>
            </c:ext>
          </c:extLst>
        </c:ser>
        <c:dLbls>
          <c:showLegendKey val="0"/>
          <c:showVal val="0"/>
          <c:showCatName val="0"/>
          <c:showSerName val="0"/>
          <c:showPercent val="1"/>
          <c:showBubbleSize val="0"/>
          <c:showLeaderLines val="1"/>
        </c:dLbls>
        <c:firstSliceAng val="0"/>
      </c:pieChart>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Blad1!$B$1</c:f>
              <c:strCache>
                <c:ptCount val="1"/>
                <c:pt idx="0">
                  <c:v>Försäljning</c:v>
                </c:pt>
              </c:strCache>
            </c:strRef>
          </c:tx>
          <c:spPr>
            <a:ln>
              <a:noFill/>
            </a:ln>
          </c:spPr>
          <c:explosion val="8"/>
          <c:dPt>
            <c:idx val="0"/>
            <c:bubble3D val="0"/>
            <c:spPr>
              <a:solidFill>
                <a:schemeClr val="accent1"/>
              </a:solidFill>
              <a:ln w="19050">
                <a:noFill/>
              </a:ln>
              <a:effectLst/>
            </c:spPr>
            <c:extLst>
              <c:ext xmlns:c16="http://schemas.microsoft.com/office/drawing/2014/chart" uri="{C3380CC4-5D6E-409C-BE32-E72D297353CC}">
                <c16:uniqueId val="{00000001-A72F-034E-9B93-A33CDF08ABC8}"/>
              </c:ext>
            </c:extLst>
          </c:dPt>
          <c:dPt>
            <c:idx val="1"/>
            <c:bubble3D val="0"/>
            <c:spPr>
              <a:solidFill>
                <a:schemeClr val="accent2"/>
              </a:solidFill>
              <a:ln w="19050">
                <a:noFill/>
              </a:ln>
              <a:effectLst/>
            </c:spPr>
            <c:extLst>
              <c:ext xmlns:c16="http://schemas.microsoft.com/office/drawing/2014/chart" uri="{C3380CC4-5D6E-409C-BE32-E72D297353CC}">
                <c16:uniqueId val="{00000003-A72F-034E-9B93-A33CDF08ABC8}"/>
              </c:ext>
            </c:extLst>
          </c:dPt>
          <c:dPt>
            <c:idx val="2"/>
            <c:bubble3D val="0"/>
            <c:spPr>
              <a:solidFill>
                <a:schemeClr val="accent3"/>
              </a:solidFill>
              <a:ln w="19050">
                <a:noFill/>
              </a:ln>
              <a:effectLst/>
            </c:spPr>
            <c:extLst>
              <c:ext xmlns:c16="http://schemas.microsoft.com/office/drawing/2014/chart" uri="{C3380CC4-5D6E-409C-BE32-E72D297353CC}">
                <c16:uniqueId val="{00000005-A72F-034E-9B93-A33CDF08ABC8}"/>
              </c:ext>
            </c:extLst>
          </c:dPt>
          <c:dPt>
            <c:idx val="3"/>
            <c:bubble3D val="0"/>
            <c:spPr>
              <a:solidFill>
                <a:schemeClr val="accent4"/>
              </a:solidFill>
              <a:ln w="19050">
                <a:noFill/>
              </a:ln>
              <a:effectLst/>
            </c:spPr>
            <c:extLst>
              <c:ext xmlns:c16="http://schemas.microsoft.com/office/drawing/2014/chart" uri="{C3380CC4-5D6E-409C-BE32-E72D297353CC}">
                <c16:uniqueId val="{00000007-A72F-034E-9B93-A33CDF08ABC8}"/>
              </c:ext>
            </c:extLst>
          </c:dPt>
          <c:dLbls>
            <c:delete val="1"/>
          </c:dLbls>
          <c:cat>
            <c:strRef>
              <c:f>Blad1!$A$2:$A$5</c:f>
              <c:strCache>
                <c:ptCount val="4"/>
                <c:pt idx="0">
                  <c:v>kv 1</c:v>
                </c:pt>
                <c:pt idx="1">
                  <c:v>kv 2</c:v>
                </c:pt>
                <c:pt idx="2">
                  <c:v>kv 3</c:v>
                </c:pt>
                <c:pt idx="3">
                  <c:v>kv 4</c:v>
                </c:pt>
              </c:strCache>
            </c:strRef>
          </c:cat>
          <c:val>
            <c:numRef>
              <c:f>Blad1!$B$2:$B$5</c:f>
              <c:numCache>
                <c:formatCode>General</c:formatCode>
                <c:ptCount val="4"/>
                <c:pt idx="0">
                  <c:v>8.2000000000000011</c:v>
                </c:pt>
                <c:pt idx="1">
                  <c:v>3.2</c:v>
                </c:pt>
                <c:pt idx="2">
                  <c:v>1.4</c:v>
                </c:pt>
                <c:pt idx="3">
                  <c:v>1.2</c:v>
                </c:pt>
              </c:numCache>
            </c:numRef>
          </c:val>
          <c:extLst>
            <c:ext xmlns:c16="http://schemas.microsoft.com/office/drawing/2014/chart" uri="{C3380CC4-5D6E-409C-BE32-E72D297353CC}">
              <c16:uniqueId val="{00000008-A72F-034E-9B93-A33CDF08ABC8}"/>
            </c:ext>
          </c:extLst>
        </c:ser>
        <c:dLbls>
          <c:showLegendKey val="0"/>
          <c:showVal val="0"/>
          <c:showCatName val="0"/>
          <c:showSerName val="0"/>
          <c:showPercent val="1"/>
          <c:showBubbleSize val="0"/>
          <c:showLeaderLines val="1"/>
        </c:dLbls>
        <c:firstSliceAng val="0"/>
      </c:pieChart>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C3C5C5-607E-0F41-ABAB-A0430CFD97B3}"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sv-SE"/>
        </a:p>
      </dgm:t>
    </dgm:pt>
    <dgm:pt modelId="{34489489-90E6-654A-B525-3C6811FBB6EF}">
      <dgm:prSet phldrT="[Text]" custT="1"/>
      <dgm:spPr>
        <a:ln>
          <a:noFill/>
        </a:ln>
      </dgm:spPr>
      <dgm:t>
        <a:bodyPr/>
        <a:lstStyle/>
        <a:p>
          <a:pPr algn="l"/>
          <a:r>
            <a:rPr lang="sv-SE" sz="5400" err="1"/>
            <a:t>Xxx</a:t>
          </a:r>
          <a:endParaRPr lang="sv-SE" sz="5400"/>
        </a:p>
      </dgm:t>
    </dgm:pt>
    <dgm:pt modelId="{ED83613C-7D55-984B-A611-566105DB1990}" type="parTrans" cxnId="{6BCB4A78-3E2C-9943-8598-BDA0CC50A8FB}">
      <dgm:prSet/>
      <dgm:spPr/>
      <dgm:t>
        <a:bodyPr/>
        <a:lstStyle/>
        <a:p>
          <a:endParaRPr lang="sv-SE"/>
        </a:p>
      </dgm:t>
    </dgm:pt>
    <dgm:pt modelId="{137DFD68-1E99-F943-AC1D-71869AF5D30D}" type="sibTrans" cxnId="{6BCB4A78-3E2C-9943-8598-BDA0CC50A8FB}">
      <dgm:prSet/>
      <dgm:spPr/>
      <dgm:t>
        <a:bodyPr/>
        <a:lstStyle/>
        <a:p>
          <a:endParaRPr lang="sv-SE"/>
        </a:p>
      </dgm:t>
    </dgm:pt>
    <dgm:pt modelId="{C1FE8847-C981-5B46-8034-26BB844B5B47}">
      <dgm:prSet/>
      <dgm:spPr>
        <a:solidFill>
          <a:srgbClr val="9E8393"/>
        </a:solidFill>
        <a:ln>
          <a:noFill/>
        </a:ln>
      </dgm:spPr>
      <dgm:t>
        <a:bodyPr/>
        <a:lstStyle/>
        <a:p>
          <a:endParaRPr lang="sv-SE"/>
        </a:p>
      </dgm:t>
    </dgm:pt>
    <dgm:pt modelId="{31FAF54A-D612-7F44-98A8-F8ECE4111116}" type="parTrans" cxnId="{6AA8673A-9923-E749-B2D1-7CC71EECCE95}">
      <dgm:prSet/>
      <dgm:spPr/>
      <dgm:t>
        <a:bodyPr/>
        <a:lstStyle/>
        <a:p>
          <a:endParaRPr lang="sv-SE"/>
        </a:p>
      </dgm:t>
    </dgm:pt>
    <dgm:pt modelId="{D2BAB59A-EB35-9E4D-862A-6052E21775E3}" type="sibTrans" cxnId="{6AA8673A-9923-E749-B2D1-7CC71EECCE95}">
      <dgm:prSet/>
      <dgm:spPr/>
      <dgm:t>
        <a:bodyPr/>
        <a:lstStyle/>
        <a:p>
          <a:endParaRPr lang="sv-SE"/>
        </a:p>
      </dgm:t>
    </dgm:pt>
    <dgm:pt modelId="{A967CEDB-1B33-034A-B76A-79D1831743B0}" type="pres">
      <dgm:prSet presAssocID="{22C3C5C5-607E-0F41-ABAB-A0430CFD97B3}" presName="Name0" presStyleCnt="0">
        <dgm:presLayoutVars>
          <dgm:dir/>
          <dgm:resizeHandles val="exact"/>
        </dgm:presLayoutVars>
      </dgm:prSet>
      <dgm:spPr/>
    </dgm:pt>
    <dgm:pt modelId="{DEAF8DD0-D6A0-9B40-ABB7-A49AE5026804}" type="pres">
      <dgm:prSet presAssocID="{34489489-90E6-654A-B525-3C6811FBB6EF}" presName="parTxOnly" presStyleLbl="node1" presStyleIdx="0" presStyleCnt="2" custLinFactNeighborX="-704" custLinFactNeighborY="47372">
        <dgm:presLayoutVars>
          <dgm:bulletEnabled val="1"/>
        </dgm:presLayoutVars>
      </dgm:prSet>
      <dgm:spPr/>
    </dgm:pt>
    <dgm:pt modelId="{3647DC3A-F9F7-3347-8E43-52AF574056EF}" type="pres">
      <dgm:prSet presAssocID="{137DFD68-1E99-F943-AC1D-71869AF5D30D}" presName="parSpace" presStyleCnt="0"/>
      <dgm:spPr/>
    </dgm:pt>
    <dgm:pt modelId="{70589828-B410-1D48-B114-7D78427C4F9A}" type="pres">
      <dgm:prSet presAssocID="{C1FE8847-C981-5B46-8034-26BB844B5B47}" presName="parTxOnly" presStyleLbl="node1" presStyleIdx="1" presStyleCnt="2" custLinFactNeighborX="-22358" custLinFactNeighborY="-81228">
        <dgm:presLayoutVars>
          <dgm:bulletEnabled val="1"/>
        </dgm:presLayoutVars>
      </dgm:prSet>
      <dgm:spPr/>
    </dgm:pt>
  </dgm:ptLst>
  <dgm:cxnLst>
    <dgm:cxn modelId="{6AA8673A-9923-E749-B2D1-7CC71EECCE95}" srcId="{22C3C5C5-607E-0F41-ABAB-A0430CFD97B3}" destId="{C1FE8847-C981-5B46-8034-26BB844B5B47}" srcOrd="1" destOrd="0" parTransId="{31FAF54A-D612-7F44-98A8-F8ECE4111116}" sibTransId="{D2BAB59A-EB35-9E4D-862A-6052E21775E3}"/>
    <dgm:cxn modelId="{1F42FA75-DA25-4A4D-8639-E22CD2DD47E1}" type="presOf" srcId="{22C3C5C5-607E-0F41-ABAB-A0430CFD97B3}" destId="{A967CEDB-1B33-034A-B76A-79D1831743B0}" srcOrd="0" destOrd="0" presId="urn:microsoft.com/office/officeart/2005/8/layout/hChevron3"/>
    <dgm:cxn modelId="{6BCB4A78-3E2C-9943-8598-BDA0CC50A8FB}" srcId="{22C3C5C5-607E-0F41-ABAB-A0430CFD97B3}" destId="{34489489-90E6-654A-B525-3C6811FBB6EF}" srcOrd="0" destOrd="0" parTransId="{ED83613C-7D55-984B-A611-566105DB1990}" sibTransId="{137DFD68-1E99-F943-AC1D-71869AF5D30D}"/>
    <dgm:cxn modelId="{54BCD3A8-D337-E346-96B4-A0F99F592741}" type="presOf" srcId="{C1FE8847-C981-5B46-8034-26BB844B5B47}" destId="{70589828-B410-1D48-B114-7D78427C4F9A}" srcOrd="0" destOrd="0" presId="urn:microsoft.com/office/officeart/2005/8/layout/hChevron3"/>
    <dgm:cxn modelId="{7F1D55F2-09E7-1944-A21F-A22384783788}" type="presOf" srcId="{34489489-90E6-654A-B525-3C6811FBB6EF}" destId="{DEAF8DD0-D6A0-9B40-ABB7-A49AE5026804}" srcOrd="0" destOrd="0" presId="urn:microsoft.com/office/officeart/2005/8/layout/hChevron3"/>
    <dgm:cxn modelId="{B62EE245-A8AF-294C-AB57-6A071DC2DF83}" type="presParOf" srcId="{A967CEDB-1B33-034A-B76A-79D1831743B0}" destId="{DEAF8DD0-D6A0-9B40-ABB7-A49AE5026804}" srcOrd="0" destOrd="0" presId="urn:microsoft.com/office/officeart/2005/8/layout/hChevron3"/>
    <dgm:cxn modelId="{D196B55A-8F0E-2446-AD83-67298D5EA3D7}" type="presParOf" srcId="{A967CEDB-1B33-034A-B76A-79D1831743B0}" destId="{3647DC3A-F9F7-3347-8E43-52AF574056EF}" srcOrd="1" destOrd="0" presId="urn:microsoft.com/office/officeart/2005/8/layout/hChevron3"/>
    <dgm:cxn modelId="{CBC8AE79-C1EC-094A-9CC6-1789267C966B}" type="presParOf" srcId="{A967CEDB-1B33-034A-B76A-79D1831743B0}" destId="{70589828-B410-1D48-B114-7D78427C4F9A}" srcOrd="2"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2C3C5C5-607E-0F41-ABAB-A0430CFD97B3}"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sv-SE"/>
        </a:p>
      </dgm:t>
    </dgm:pt>
    <dgm:pt modelId="{34489489-90E6-654A-B525-3C6811FBB6EF}">
      <dgm:prSet phldrT="[Text]" custT="1"/>
      <dgm:spPr>
        <a:ln>
          <a:noFill/>
        </a:ln>
      </dgm:spPr>
      <dgm:t>
        <a:bodyPr/>
        <a:lstStyle/>
        <a:p>
          <a:pPr algn="l"/>
          <a:r>
            <a:rPr lang="sv-SE" sz="5400" err="1"/>
            <a:t>Xxx</a:t>
          </a:r>
          <a:endParaRPr lang="sv-SE" sz="5400"/>
        </a:p>
      </dgm:t>
    </dgm:pt>
    <dgm:pt modelId="{ED83613C-7D55-984B-A611-566105DB1990}" type="parTrans" cxnId="{6BCB4A78-3E2C-9943-8598-BDA0CC50A8FB}">
      <dgm:prSet/>
      <dgm:spPr/>
      <dgm:t>
        <a:bodyPr/>
        <a:lstStyle/>
        <a:p>
          <a:endParaRPr lang="sv-SE"/>
        </a:p>
      </dgm:t>
    </dgm:pt>
    <dgm:pt modelId="{137DFD68-1E99-F943-AC1D-71869AF5D30D}" type="sibTrans" cxnId="{6BCB4A78-3E2C-9943-8598-BDA0CC50A8FB}">
      <dgm:prSet/>
      <dgm:spPr/>
      <dgm:t>
        <a:bodyPr/>
        <a:lstStyle/>
        <a:p>
          <a:endParaRPr lang="sv-SE"/>
        </a:p>
      </dgm:t>
    </dgm:pt>
    <dgm:pt modelId="{C1FE8847-C981-5B46-8034-26BB844B5B47}">
      <dgm:prSet/>
      <dgm:spPr>
        <a:solidFill>
          <a:srgbClr val="9E8393"/>
        </a:solidFill>
        <a:ln>
          <a:noFill/>
        </a:ln>
      </dgm:spPr>
      <dgm:t>
        <a:bodyPr/>
        <a:lstStyle/>
        <a:p>
          <a:endParaRPr lang="sv-SE"/>
        </a:p>
      </dgm:t>
    </dgm:pt>
    <dgm:pt modelId="{31FAF54A-D612-7F44-98A8-F8ECE4111116}" type="parTrans" cxnId="{6AA8673A-9923-E749-B2D1-7CC71EECCE95}">
      <dgm:prSet/>
      <dgm:spPr/>
      <dgm:t>
        <a:bodyPr/>
        <a:lstStyle/>
        <a:p>
          <a:endParaRPr lang="sv-SE"/>
        </a:p>
      </dgm:t>
    </dgm:pt>
    <dgm:pt modelId="{D2BAB59A-EB35-9E4D-862A-6052E21775E3}" type="sibTrans" cxnId="{6AA8673A-9923-E749-B2D1-7CC71EECCE95}">
      <dgm:prSet/>
      <dgm:spPr/>
      <dgm:t>
        <a:bodyPr/>
        <a:lstStyle/>
        <a:p>
          <a:endParaRPr lang="sv-SE"/>
        </a:p>
      </dgm:t>
    </dgm:pt>
    <dgm:pt modelId="{A967CEDB-1B33-034A-B76A-79D1831743B0}" type="pres">
      <dgm:prSet presAssocID="{22C3C5C5-607E-0F41-ABAB-A0430CFD97B3}" presName="Name0" presStyleCnt="0">
        <dgm:presLayoutVars>
          <dgm:dir/>
          <dgm:resizeHandles val="exact"/>
        </dgm:presLayoutVars>
      </dgm:prSet>
      <dgm:spPr/>
    </dgm:pt>
    <dgm:pt modelId="{DEAF8DD0-D6A0-9B40-ABB7-A49AE5026804}" type="pres">
      <dgm:prSet presAssocID="{34489489-90E6-654A-B525-3C6811FBB6EF}" presName="parTxOnly" presStyleLbl="node1" presStyleIdx="0" presStyleCnt="2" custLinFactNeighborX="-704" custLinFactNeighborY="47372">
        <dgm:presLayoutVars>
          <dgm:bulletEnabled val="1"/>
        </dgm:presLayoutVars>
      </dgm:prSet>
      <dgm:spPr/>
    </dgm:pt>
    <dgm:pt modelId="{3647DC3A-F9F7-3347-8E43-52AF574056EF}" type="pres">
      <dgm:prSet presAssocID="{137DFD68-1E99-F943-AC1D-71869AF5D30D}" presName="parSpace" presStyleCnt="0"/>
      <dgm:spPr/>
    </dgm:pt>
    <dgm:pt modelId="{70589828-B410-1D48-B114-7D78427C4F9A}" type="pres">
      <dgm:prSet presAssocID="{C1FE8847-C981-5B46-8034-26BB844B5B47}" presName="parTxOnly" presStyleLbl="node1" presStyleIdx="1" presStyleCnt="2" custLinFactNeighborX="-22358" custLinFactNeighborY="-81228">
        <dgm:presLayoutVars>
          <dgm:bulletEnabled val="1"/>
        </dgm:presLayoutVars>
      </dgm:prSet>
      <dgm:spPr/>
    </dgm:pt>
  </dgm:ptLst>
  <dgm:cxnLst>
    <dgm:cxn modelId="{6AA8673A-9923-E749-B2D1-7CC71EECCE95}" srcId="{22C3C5C5-607E-0F41-ABAB-A0430CFD97B3}" destId="{C1FE8847-C981-5B46-8034-26BB844B5B47}" srcOrd="1" destOrd="0" parTransId="{31FAF54A-D612-7F44-98A8-F8ECE4111116}" sibTransId="{D2BAB59A-EB35-9E4D-862A-6052E21775E3}"/>
    <dgm:cxn modelId="{1F42FA75-DA25-4A4D-8639-E22CD2DD47E1}" type="presOf" srcId="{22C3C5C5-607E-0F41-ABAB-A0430CFD97B3}" destId="{A967CEDB-1B33-034A-B76A-79D1831743B0}" srcOrd="0" destOrd="0" presId="urn:microsoft.com/office/officeart/2005/8/layout/hChevron3"/>
    <dgm:cxn modelId="{6BCB4A78-3E2C-9943-8598-BDA0CC50A8FB}" srcId="{22C3C5C5-607E-0F41-ABAB-A0430CFD97B3}" destId="{34489489-90E6-654A-B525-3C6811FBB6EF}" srcOrd="0" destOrd="0" parTransId="{ED83613C-7D55-984B-A611-566105DB1990}" sibTransId="{137DFD68-1E99-F943-AC1D-71869AF5D30D}"/>
    <dgm:cxn modelId="{54BCD3A8-D337-E346-96B4-A0F99F592741}" type="presOf" srcId="{C1FE8847-C981-5B46-8034-26BB844B5B47}" destId="{70589828-B410-1D48-B114-7D78427C4F9A}" srcOrd="0" destOrd="0" presId="urn:microsoft.com/office/officeart/2005/8/layout/hChevron3"/>
    <dgm:cxn modelId="{7F1D55F2-09E7-1944-A21F-A22384783788}" type="presOf" srcId="{34489489-90E6-654A-B525-3C6811FBB6EF}" destId="{DEAF8DD0-D6A0-9B40-ABB7-A49AE5026804}" srcOrd="0" destOrd="0" presId="urn:microsoft.com/office/officeart/2005/8/layout/hChevron3"/>
    <dgm:cxn modelId="{B62EE245-A8AF-294C-AB57-6A071DC2DF83}" type="presParOf" srcId="{A967CEDB-1B33-034A-B76A-79D1831743B0}" destId="{DEAF8DD0-D6A0-9B40-ABB7-A49AE5026804}" srcOrd="0" destOrd="0" presId="urn:microsoft.com/office/officeart/2005/8/layout/hChevron3"/>
    <dgm:cxn modelId="{D196B55A-8F0E-2446-AD83-67298D5EA3D7}" type="presParOf" srcId="{A967CEDB-1B33-034A-B76A-79D1831743B0}" destId="{3647DC3A-F9F7-3347-8E43-52AF574056EF}" srcOrd="1" destOrd="0" presId="urn:microsoft.com/office/officeart/2005/8/layout/hChevron3"/>
    <dgm:cxn modelId="{CBC8AE79-C1EC-094A-9CC6-1789267C966B}" type="presParOf" srcId="{A967CEDB-1B33-034A-B76A-79D1831743B0}" destId="{70589828-B410-1D48-B114-7D78427C4F9A}" srcOrd="2"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2C3C5C5-607E-0F41-ABAB-A0430CFD97B3}"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sv-SE"/>
        </a:p>
      </dgm:t>
    </dgm:pt>
    <dgm:pt modelId="{34489489-90E6-654A-B525-3C6811FBB6EF}">
      <dgm:prSet phldrT="[Text]" custT="1"/>
      <dgm:spPr>
        <a:ln>
          <a:noFill/>
        </a:ln>
      </dgm:spPr>
      <dgm:t>
        <a:bodyPr/>
        <a:lstStyle/>
        <a:p>
          <a:pPr algn="l"/>
          <a:r>
            <a:rPr lang="sv-SE" sz="5400" err="1"/>
            <a:t>Xxx</a:t>
          </a:r>
          <a:endParaRPr lang="sv-SE" sz="5400"/>
        </a:p>
      </dgm:t>
    </dgm:pt>
    <dgm:pt modelId="{ED83613C-7D55-984B-A611-566105DB1990}" type="parTrans" cxnId="{6BCB4A78-3E2C-9943-8598-BDA0CC50A8FB}">
      <dgm:prSet/>
      <dgm:spPr/>
      <dgm:t>
        <a:bodyPr/>
        <a:lstStyle/>
        <a:p>
          <a:endParaRPr lang="sv-SE"/>
        </a:p>
      </dgm:t>
    </dgm:pt>
    <dgm:pt modelId="{137DFD68-1E99-F943-AC1D-71869AF5D30D}" type="sibTrans" cxnId="{6BCB4A78-3E2C-9943-8598-BDA0CC50A8FB}">
      <dgm:prSet/>
      <dgm:spPr/>
      <dgm:t>
        <a:bodyPr/>
        <a:lstStyle/>
        <a:p>
          <a:endParaRPr lang="sv-SE"/>
        </a:p>
      </dgm:t>
    </dgm:pt>
    <dgm:pt modelId="{C1FE8847-C981-5B46-8034-26BB844B5B47}">
      <dgm:prSet/>
      <dgm:spPr>
        <a:solidFill>
          <a:srgbClr val="9E8393"/>
        </a:solidFill>
        <a:ln>
          <a:noFill/>
        </a:ln>
      </dgm:spPr>
      <dgm:t>
        <a:bodyPr/>
        <a:lstStyle/>
        <a:p>
          <a:endParaRPr lang="sv-SE"/>
        </a:p>
      </dgm:t>
    </dgm:pt>
    <dgm:pt modelId="{31FAF54A-D612-7F44-98A8-F8ECE4111116}" type="parTrans" cxnId="{6AA8673A-9923-E749-B2D1-7CC71EECCE95}">
      <dgm:prSet/>
      <dgm:spPr/>
      <dgm:t>
        <a:bodyPr/>
        <a:lstStyle/>
        <a:p>
          <a:endParaRPr lang="sv-SE"/>
        </a:p>
      </dgm:t>
    </dgm:pt>
    <dgm:pt modelId="{D2BAB59A-EB35-9E4D-862A-6052E21775E3}" type="sibTrans" cxnId="{6AA8673A-9923-E749-B2D1-7CC71EECCE95}">
      <dgm:prSet/>
      <dgm:spPr/>
      <dgm:t>
        <a:bodyPr/>
        <a:lstStyle/>
        <a:p>
          <a:endParaRPr lang="sv-SE"/>
        </a:p>
      </dgm:t>
    </dgm:pt>
    <dgm:pt modelId="{A967CEDB-1B33-034A-B76A-79D1831743B0}" type="pres">
      <dgm:prSet presAssocID="{22C3C5C5-607E-0F41-ABAB-A0430CFD97B3}" presName="Name0" presStyleCnt="0">
        <dgm:presLayoutVars>
          <dgm:dir/>
          <dgm:resizeHandles val="exact"/>
        </dgm:presLayoutVars>
      </dgm:prSet>
      <dgm:spPr/>
    </dgm:pt>
    <dgm:pt modelId="{DEAF8DD0-D6A0-9B40-ABB7-A49AE5026804}" type="pres">
      <dgm:prSet presAssocID="{34489489-90E6-654A-B525-3C6811FBB6EF}" presName="parTxOnly" presStyleLbl="node1" presStyleIdx="0" presStyleCnt="2" custLinFactNeighborX="-704" custLinFactNeighborY="47372">
        <dgm:presLayoutVars>
          <dgm:bulletEnabled val="1"/>
        </dgm:presLayoutVars>
      </dgm:prSet>
      <dgm:spPr/>
    </dgm:pt>
    <dgm:pt modelId="{3647DC3A-F9F7-3347-8E43-52AF574056EF}" type="pres">
      <dgm:prSet presAssocID="{137DFD68-1E99-F943-AC1D-71869AF5D30D}" presName="parSpace" presStyleCnt="0"/>
      <dgm:spPr/>
    </dgm:pt>
    <dgm:pt modelId="{70589828-B410-1D48-B114-7D78427C4F9A}" type="pres">
      <dgm:prSet presAssocID="{C1FE8847-C981-5B46-8034-26BB844B5B47}" presName="parTxOnly" presStyleLbl="node1" presStyleIdx="1" presStyleCnt="2" custLinFactNeighborX="-22358" custLinFactNeighborY="-81228">
        <dgm:presLayoutVars>
          <dgm:bulletEnabled val="1"/>
        </dgm:presLayoutVars>
      </dgm:prSet>
      <dgm:spPr/>
    </dgm:pt>
  </dgm:ptLst>
  <dgm:cxnLst>
    <dgm:cxn modelId="{6AA8673A-9923-E749-B2D1-7CC71EECCE95}" srcId="{22C3C5C5-607E-0F41-ABAB-A0430CFD97B3}" destId="{C1FE8847-C981-5B46-8034-26BB844B5B47}" srcOrd="1" destOrd="0" parTransId="{31FAF54A-D612-7F44-98A8-F8ECE4111116}" sibTransId="{D2BAB59A-EB35-9E4D-862A-6052E21775E3}"/>
    <dgm:cxn modelId="{1F42FA75-DA25-4A4D-8639-E22CD2DD47E1}" type="presOf" srcId="{22C3C5C5-607E-0F41-ABAB-A0430CFD97B3}" destId="{A967CEDB-1B33-034A-B76A-79D1831743B0}" srcOrd="0" destOrd="0" presId="urn:microsoft.com/office/officeart/2005/8/layout/hChevron3"/>
    <dgm:cxn modelId="{6BCB4A78-3E2C-9943-8598-BDA0CC50A8FB}" srcId="{22C3C5C5-607E-0F41-ABAB-A0430CFD97B3}" destId="{34489489-90E6-654A-B525-3C6811FBB6EF}" srcOrd="0" destOrd="0" parTransId="{ED83613C-7D55-984B-A611-566105DB1990}" sibTransId="{137DFD68-1E99-F943-AC1D-71869AF5D30D}"/>
    <dgm:cxn modelId="{54BCD3A8-D337-E346-96B4-A0F99F592741}" type="presOf" srcId="{C1FE8847-C981-5B46-8034-26BB844B5B47}" destId="{70589828-B410-1D48-B114-7D78427C4F9A}" srcOrd="0" destOrd="0" presId="urn:microsoft.com/office/officeart/2005/8/layout/hChevron3"/>
    <dgm:cxn modelId="{7F1D55F2-09E7-1944-A21F-A22384783788}" type="presOf" srcId="{34489489-90E6-654A-B525-3C6811FBB6EF}" destId="{DEAF8DD0-D6A0-9B40-ABB7-A49AE5026804}" srcOrd="0" destOrd="0" presId="urn:microsoft.com/office/officeart/2005/8/layout/hChevron3"/>
    <dgm:cxn modelId="{B62EE245-A8AF-294C-AB57-6A071DC2DF83}" type="presParOf" srcId="{A967CEDB-1B33-034A-B76A-79D1831743B0}" destId="{DEAF8DD0-D6A0-9B40-ABB7-A49AE5026804}" srcOrd="0" destOrd="0" presId="urn:microsoft.com/office/officeart/2005/8/layout/hChevron3"/>
    <dgm:cxn modelId="{D196B55A-8F0E-2446-AD83-67298D5EA3D7}" type="presParOf" srcId="{A967CEDB-1B33-034A-B76A-79D1831743B0}" destId="{3647DC3A-F9F7-3347-8E43-52AF574056EF}" srcOrd="1" destOrd="0" presId="urn:microsoft.com/office/officeart/2005/8/layout/hChevron3"/>
    <dgm:cxn modelId="{CBC8AE79-C1EC-094A-9CC6-1789267C966B}" type="presParOf" srcId="{A967CEDB-1B33-034A-B76A-79D1831743B0}" destId="{70589828-B410-1D48-B114-7D78427C4F9A}" srcOrd="2"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2C3C5C5-607E-0F41-ABAB-A0430CFD97B3}"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sv-SE"/>
        </a:p>
      </dgm:t>
    </dgm:pt>
    <dgm:pt modelId="{34489489-90E6-654A-B525-3C6811FBB6EF}">
      <dgm:prSet phldrT="[Text]" custT="1"/>
      <dgm:spPr>
        <a:ln>
          <a:noFill/>
        </a:ln>
      </dgm:spPr>
      <dgm:t>
        <a:bodyPr/>
        <a:lstStyle/>
        <a:p>
          <a:pPr algn="l"/>
          <a:r>
            <a:rPr lang="sv-SE" sz="5400" err="1"/>
            <a:t>Xxx</a:t>
          </a:r>
          <a:endParaRPr lang="sv-SE" sz="5400"/>
        </a:p>
      </dgm:t>
    </dgm:pt>
    <dgm:pt modelId="{ED83613C-7D55-984B-A611-566105DB1990}" type="parTrans" cxnId="{6BCB4A78-3E2C-9943-8598-BDA0CC50A8FB}">
      <dgm:prSet/>
      <dgm:spPr/>
      <dgm:t>
        <a:bodyPr/>
        <a:lstStyle/>
        <a:p>
          <a:endParaRPr lang="sv-SE"/>
        </a:p>
      </dgm:t>
    </dgm:pt>
    <dgm:pt modelId="{137DFD68-1E99-F943-AC1D-71869AF5D30D}" type="sibTrans" cxnId="{6BCB4A78-3E2C-9943-8598-BDA0CC50A8FB}">
      <dgm:prSet/>
      <dgm:spPr/>
      <dgm:t>
        <a:bodyPr/>
        <a:lstStyle/>
        <a:p>
          <a:endParaRPr lang="sv-SE"/>
        </a:p>
      </dgm:t>
    </dgm:pt>
    <dgm:pt modelId="{C1FE8847-C981-5B46-8034-26BB844B5B47}">
      <dgm:prSet/>
      <dgm:spPr>
        <a:solidFill>
          <a:srgbClr val="9E8393"/>
        </a:solidFill>
        <a:ln>
          <a:noFill/>
        </a:ln>
      </dgm:spPr>
      <dgm:t>
        <a:bodyPr/>
        <a:lstStyle/>
        <a:p>
          <a:endParaRPr lang="sv-SE"/>
        </a:p>
      </dgm:t>
    </dgm:pt>
    <dgm:pt modelId="{31FAF54A-D612-7F44-98A8-F8ECE4111116}" type="parTrans" cxnId="{6AA8673A-9923-E749-B2D1-7CC71EECCE95}">
      <dgm:prSet/>
      <dgm:spPr/>
      <dgm:t>
        <a:bodyPr/>
        <a:lstStyle/>
        <a:p>
          <a:endParaRPr lang="sv-SE"/>
        </a:p>
      </dgm:t>
    </dgm:pt>
    <dgm:pt modelId="{D2BAB59A-EB35-9E4D-862A-6052E21775E3}" type="sibTrans" cxnId="{6AA8673A-9923-E749-B2D1-7CC71EECCE95}">
      <dgm:prSet/>
      <dgm:spPr/>
      <dgm:t>
        <a:bodyPr/>
        <a:lstStyle/>
        <a:p>
          <a:endParaRPr lang="sv-SE"/>
        </a:p>
      </dgm:t>
    </dgm:pt>
    <dgm:pt modelId="{A967CEDB-1B33-034A-B76A-79D1831743B0}" type="pres">
      <dgm:prSet presAssocID="{22C3C5C5-607E-0F41-ABAB-A0430CFD97B3}" presName="Name0" presStyleCnt="0">
        <dgm:presLayoutVars>
          <dgm:dir/>
          <dgm:resizeHandles val="exact"/>
        </dgm:presLayoutVars>
      </dgm:prSet>
      <dgm:spPr/>
    </dgm:pt>
    <dgm:pt modelId="{DEAF8DD0-D6A0-9B40-ABB7-A49AE5026804}" type="pres">
      <dgm:prSet presAssocID="{34489489-90E6-654A-B525-3C6811FBB6EF}" presName="parTxOnly" presStyleLbl="node1" presStyleIdx="0" presStyleCnt="2" custLinFactNeighborX="-704" custLinFactNeighborY="47372">
        <dgm:presLayoutVars>
          <dgm:bulletEnabled val="1"/>
        </dgm:presLayoutVars>
      </dgm:prSet>
      <dgm:spPr/>
    </dgm:pt>
    <dgm:pt modelId="{3647DC3A-F9F7-3347-8E43-52AF574056EF}" type="pres">
      <dgm:prSet presAssocID="{137DFD68-1E99-F943-AC1D-71869AF5D30D}" presName="parSpace" presStyleCnt="0"/>
      <dgm:spPr/>
    </dgm:pt>
    <dgm:pt modelId="{70589828-B410-1D48-B114-7D78427C4F9A}" type="pres">
      <dgm:prSet presAssocID="{C1FE8847-C981-5B46-8034-26BB844B5B47}" presName="parTxOnly" presStyleLbl="node1" presStyleIdx="1" presStyleCnt="2" custLinFactNeighborX="-22358" custLinFactNeighborY="-81228">
        <dgm:presLayoutVars>
          <dgm:bulletEnabled val="1"/>
        </dgm:presLayoutVars>
      </dgm:prSet>
      <dgm:spPr/>
    </dgm:pt>
  </dgm:ptLst>
  <dgm:cxnLst>
    <dgm:cxn modelId="{6AA8673A-9923-E749-B2D1-7CC71EECCE95}" srcId="{22C3C5C5-607E-0F41-ABAB-A0430CFD97B3}" destId="{C1FE8847-C981-5B46-8034-26BB844B5B47}" srcOrd="1" destOrd="0" parTransId="{31FAF54A-D612-7F44-98A8-F8ECE4111116}" sibTransId="{D2BAB59A-EB35-9E4D-862A-6052E21775E3}"/>
    <dgm:cxn modelId="{1F42FA75-DA25-4A4D-8639-E22CD2DD47E1}" type="presOf" srcId="{22C3C5C5-607E-0F41-ABAB-A0430CFD97B3}" destId="{A967CEDB-1B33-034A-B76A-79D1831743B0}" srcOrd="0" destOrd="0" presId="urn:microsoft.com/office/officeart/2005/8/layout/hChevron3"/>
    <dgm:cxn modelId="{6BCB4A78-3E2C-9943-8598-BDA0CC50A8FB}" srcId="{22C3C5C5-607E-0F41-ABAB-A0430CFD97B3}" destId="{34489489-90E6-654A-B525-3C6811FBB6EF}" srcOrd="0" destOrd="0" parTransId="{ED83613C-7D55-984B-A611-566105DB1990}" sibTransId="{137DFD68-1E99-F943-AC1D-71869AF5D30D}"/>
    <dgm:cxn modelId="{54BCD3A8-D337-E346-96B4-A0F99F592741}" type="presOf" srcId="{C1FE8847-C981-5B46-8034-26BB844B5B47}" destId="{70589828-B410-1D48-B114-7D78427C4F9A}" srcOrd="0" destOrd="0" presId="urn:microsoft.com/office/officeart/2005/8/layout/hChevron3"/>
    <dgm:cxn modelId="{7F1D55F2-09E7-1944-A21F-A22384783788}" type="presOf" srcId="{34489489-90E6-654A-B525-3C6811FBB6EF}" destId="{DEAF8DD0-D6A0-9B40-ABB7-A49AE5026804}" srcOrd="0" destOrd="0" presId="urn:microsoft.com/office/officeart/2005/8/layout/hChevron3"/>
    <dgm:cxn modelId="{B62EE245-A8AF-294C-AB57-6A071DC2DF83}" type="presParOf" srcId="{A967CEDB-1B33-034A-B76A-79D1831743B0}" destId="{DEAF8DD0-D6A0-9B40-ABB7-A49AE5026804}" srcOrd="0" destOrd="0" presId="urn:microsoft.com/office/officeart/2005/8/layout/hChevron3"/>
    <dgm:cxn modelId="{D196B55A-8F0E-2446-AD83-67298D5EA3D7}" type="presParOf" srcId="{A967CEDB-1B33-034A-B76A-79D1831743B0}" destId="{3647DC3A-F9F7-3347-8E43-52AF574056EF}" srcOrd="1" destOrd="0" presId="urn:microsoft.com/office/officeart/2005/8/layout/hChevron3"/>
    <dgm:cxn modelId="{CBC8AE79-C1EC-094A-9CC6-1789267C966B}" type="presParOf" srcId="{A967CEDB-1B33-034A-B76A-79D1831743B0}" destId="{70589828-B410-1D48-B114-7D78427C4F9A}" srcOrd="2"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2C3C5C5-607E-0F41-ABAB-A0430CFD97B3}"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sv-SE"/>
        </a:p>
      </dgm:t>
    </dgm:pt>
    <dgm:pt modelId="{34489489-90E6-654A-B525-3C6811FBB6EF}">
      <dgm:prSet phldrT="[Text]" custT="1"/>
      <dgm:spPr>
        <a:ln>
          <a:noFill/>
        </a:ln>
      </dgm:spPr>
      <dgm:t>
        <a:bodyPr/>
        <a:lstStyle/>
        <a:p>
          <a:pPr algn="l"/>
          <a:r>
            <a:rPr lang="sv-SE" sz="5400" err="1"/>
            <a:t>Xxx</a:t>
          </a:r>
          <a:endParaRPr lang="sv-SE" sz="5400"/>
        </a:p>
      </dgm:t>
    </dgm:pt>
    <dgm:pt modelId="{ED83613C-7D55-984B-A611-566105DB1990}" type="parTrans" cxnId="{6BCB4A78-3E2C-9943-8598-BDA0CC50A8FB}">
      <dgm:prSet/>
      <dgm:spPr/>
      <dgm:t>
        <a:bodyPr/>
        <a:lstStyle/>
        <a:p>
          <a:endParaRPr lang="sv-SE"/>
        </a:p>
      </dgm:t>
    </dgm:pt>
    <dgm:pt modelId="{137DFD68-1E99-F943-AC1D-71869AF5D30D}" type="sibTrans" cxnId="{6BCB4A78-3E2C-9943-8598-BDA0CC50A8FB}">
      <dgm:prSet/>
      <dgm:spPr/>
      <dgm:t>
        <a:bodyPr/>
        <a:lstStyle/>
        <a:p>
          <a:endParaRPr lang="sv-SE"/>
        </a:p>
      </dgm:t>
    </dgm:pt>
    <dgm:pt modelId="{C1FE8847-C981-5B46-8034-26BB844B5B47}">
      <dgm:prSet/>
      <dgm:spPr>
        <a:solidFill>
          <a:srgbClr val="9E8393"/>
        </a:solidFill>
        <a:ln>
          <a:noFill/>
        </a:ln>
      </dgm:spPr>
      <dgm:t>
        <a:bodyPr/>
        <a:lstStyle/>
        <a:p>
          <a:endParaRPr lang="sv-SE"/>
        </a:p>
      </dgm:t>
    </dgm:pt>
    <dgm:pt modelId="{31FAF54A-D612-7F44-98A8-F8ECE4111116}" type="parTrans" cxnId="{6AA8673A-9923-E749-B2D1-7CC71EECCE95}">
      <dgm:prSet/>
      <dgm:spPr/>
      <dgm:t>
        <a:bodyPr/>
        <a:lstStyle/>
        <a:p>
          <a:endParaRPr lang="sv-SE"/>
        </a:p>
      </dgm:t>
    </dgm:pt>
    <dgm:pt modelId="{D2BAB59A-EB35-9E4D-862A-6052E21775E3}" type="sibTrans" cxnId="{6AA8673A-9923-E749-B2D1-7CC71EECCE95}">
      <dgm:prSet/>
      <dgm:spPr/>
      <dgm:t>
        <a:bodyPr/>
        <a:lstStyle/>
        <a:p>
          <a:endParaRPr lang="sv-SE"/>
        </a:p>
      </dgm:t>
    </dgm:pt>
    <dgm:pt modelId="{A967CEDB-1B33-034A-B76A-79D1831743B0}" type="pres">
      <dgm:prSet presAssocID="{22C3C5C5-607E-0F41-ABAB-A0430CFD97B3}" presName="Name0" presStyleCnt="0">
        <dgm:presLayoutVars>
          <dgm:dir/>
          <dgm:resizeHandles val="exact"/>
        </dgm:presLayoutVars>
      </dgm:prSet>
      <dgm:spPr/>
    </dgm:pt>
    <dgm:pt modelId="{DEAF8DD0-D6A0-9B40-ABB7-A49AE5026804}" type="pres">
      <dgm:prSet presAssocID="{34489489-90E6-654A-B525-3C6811FBB6EF}" presName="parTxOnly" presStyleLbl="node1" presStyleIdx="0" presStyleCnt="2" custLinFactNeighborX="-704" custLinFactNeighborY="47372">
        <dgm:presLayoutVars>
          <dgm:bulletEnabled val="1"/>
        </dgm:presLayoutVars>
      </dgm:prSet>
      <dgm:spPr/>
    </dgm:pt>
    <dgm:pt modelId="{3647DC3A-F9F7-3347-8E43-52AF574056EF}" type="pres">
      <dgm:prSet presAssocID="{137DFD68-1E99-F943-AC1D-71869AF5D30D}" presName="parSpace" presStyleCnt="0"/>
      <dgm:spPr/>
    </dgm:pt>
    <dgm:pt modelId="{70589828-B410-1D48-B114-7D78427C4F9A}" type="pres">
      <dgm:prSet presAssocID="{C1FE8847-C981-5B46-8034-26BB844B5B47}" presName="parTxOnly" presStyleLbl="node1" presStyleIdx="1" presStyleCnt="2" custLinFactNeighborX="-22358" custLinFactNeighborY="-81228">
        <dgm:presLayoutVars>
          <dgm:bulletEnabled val="1"/>
        </dgm:presLayoutVars>
      </dgm:prSet>
      <dgm:spPr/>
    </dgm:pt>
  </dgm:ptLst>
  <dgm:cxnLst>
    <dgm:cxn modelId="{6AA8673A-9923-E749-B2D1-7CC71EECCE95}" srcId="{22C3C5C5-607E-0F41-ABAB-A0430CFD97B3}" destId="{C1FE8847-C981-5B46-8034-26BB844B5B47}" srcOrd="1" destOrd="0" parTransId="{31FAF54A-D612-7F44-98A8-F8ECE4111116}" sibTransId="{D2BAB59A-EB35-9E4D-862A-6052E21775E3}"/>
    <dgm:cxn modelId="{1F42FA75-DA25-4A4D-8639-E22CD2DD47E1}" type="presOf" srcId="{22C3C5C5-607E-0F41-ABAB-A0430CFD97B3}" destId="{A967CEDB-1B33-034A-B76A-79D1831743B0}" srcOrd="0" destOrd="0" presId="urn:microsoft.com/office/officeart/2005/8/layout/hChevron3"/>
    <dgm:cxn modelId="{6BCB4A78-3E2C-9943-8598-BDA0CC50A8FB}" srcId="{22C3C5C5-607E-0F41-ABAB-A0430CFD97B3}" destId="{34489489-90E6-654A-B525-3C6811FBB6EF}" srcOrd="0" destOrd="0" parTransId="{ED83613C-7D55-984B-A611-566105DB1990}" sibTransId="{137DFD68-1E99-F943-AC1D-71869AF5D30D}"/>
    <dgm:cxn modelId="{54BCD3A8-D337-E346-96B4-A0F99F592741}" type="presOf" srcId="{C1FE8847-C981-5B46-8034-26BB844B5B47}" destId="{70589828-B410-1D48-B114-7D78427C4F9A}" srcOrd="0" destOrd="0" presId="urn:microsoft.com/office/officeart/2005/8/layout/hChevron3"/>
    <dgm:cxn modelId="{7F1D55F2-09E7-1944-A21F-A22384783788}" type="presOf" srcId="{34489489-90E6-654A-B525-3C6811FBB6EF}" destId="{DEAF8DD0-D6A0-9B40-ABB7-A49AE5026804}" srcOrd="0" destOrd="0" presId="urn:microsoft.com/office/officeart/2005/8/layout/hChevron3"/>
    <dgm:cxn modelId="{B62EE245-A8AF-294C-AB57-6A071DC2DF83}" type="presParOf" srcId="{A967CEDB-1B33-034A-B76A-79D1831743B0}" destId="{DEAF8DD0-D6A0-9B40-ABB7-A49AE5026804}" srcOrd="0" destOrd="0" presId="urn:microsoft.com/office/officeart/2005/8/layout/hChevron3"/>
    <dgm:cxn modelId="{D196B55A-8F0E-2446-AD83-67298D5EA3D7}" type="presParOf" srcId="{A967CEDB-1B33-034A-B76A-79D1831743B0}" destId="{3647DC3A-F9F7-3347-8E43-52AF574056EF}" srcOrd="1" destOrd="0" presId="urn:microsoft.com/office/officeart/2005/8/layout/hChevron3"/>
    <dgm:cxn modelId="{CBC8AE79-C1EC-094A-9CC6-1789267C966B}" type="presParOf" srcId="{A967CEDB-1B33-034A-B76A-79D1831743B0}" destId="{70589828-B410-1D48-B114-7D78427C4F9A}" srcOrd="2"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2C3C5C5-607E-0F41-ABAB-A0430CFD97B3}"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sv-SE"/>
        </a:p>
      </dgm:t>
    </dgm:pt>
    <dgm:pt modelId="{34489489-90E6-654A-B525-3C6811FBB6EF}">
      <dgm:prSet phldrT="[Text]" custT="1"/>
      <dgm:spPr>
        <a:ln>
          <a:noFill/>
        </a:ln>
      </dgm:spPr>
      <dgm:t>
        <a:bodyPr/>
        <a:lstStyle/>
        <a:p>
          <a:pPr algn="l"/>
          <a:r>
            <a:rPr lang="sv-SE" sz="5400" err="1"/>
            <a:t>Xxx</a:t>
          </a:r>
          <a:endParaRPr lang="sv-SE" sz="5400"/>
        </a:p>
      </dgm:t>
    </dgm:pt>
    <dgm:pt modelId="{ED83613C-7D55-984B-A611-566105DB1990}" type="parTrans" cxnId="{6BCB4A78-3E2C-9943-8598-BDA0CC50A8FB}">
      <dgm:prSet/>
      <dgm:spPr/>
      <dgm:t>
        <a:bodyPr/>
        <a:lstStyle/>
        <a:p>
          <a:endParaRPr lang="sv-SE"/>
        </a:p>
      </dgm:t>
    </dgm:pt>
    <dgm:pt modelId="{137DFD68-1E99-F943-AC1D-71869AF5D30D}" type="sibTrans" cxnId="{6BCB4A78-3E2C-9943-8598-BDA0CC50A8FB}">
      <dgm:prSet/>
      <dgm:spPr/>
      <dgm:t>
        <a:bodyPr/>
        <a:lstStyle/>
        <a:p>
          <a:endParaRPr lang="sv-SE"/>
        </a:p>
      </dgm:t>
    </dgm:pt>
    <dgm:pt modelId="{C1FE8847-C981-5B46-8034-26BB844B5B47}">
      <dgm:prSet/>
      <dgm:spPr>
        <a:solidFill>
          <a:srgbClr val="9E8393"/>
        </a:solidFill>
        <a:ln>
          <a:noFill/>
        </a:ln>
      </dgm:spPr>
      <dgm:t>
        <a:bodyPr/>
        <a:lstStyle/>
        <a:p>
          <a:endParaRPr lang="sv-SE"/>
        </a:p>
      </dgm:t>
    </dgm:pt>
    <dgm:pt modelId="{31FAF54A-D612-7F44-98A8-F8ECE4111116}" type="parTrans" cxnId="{6AA8673A-9923-E749-B2D1-7CC71EECCE95}">
      <dgm:prSet/>
      <dgm:spPr/>
      <dgm:t>
        <a:bodyPr/>
        <a:lstStyle/>
        <a:p>
          <a:endParaRPr lang="sv-SE"/>
        </a:p>
      </dgm:t>
    </dgm:pt>
    <dgm:pt modelId="{D2BAB59A-EB35-9E4D-862A-6052E21775E3}" type="sibTrans" cxnId="{6AA8673A-9923-E749-B2D1-7CC71EECCE95}">
      <dgm:prSet/>
      <dgm:spPr/>
      <dgm:t>
        <a:bodyPr/>
        <a:lstStyle/>
        <a:p>
          <a:endParaRPr lang="sv-SE"/>
        </a:p>
      </dgm:t>
    </dgm:pt>
    <dgm:pt modelId="{A967CEDB-1B33-034A-B76A-79D1831743B0}" type="pres">
      <dgm:prSet presAssocID="{22C3C5C5-607E-0F41-ABAB-A0430CFD97B3}" presName="Name0" presStyleCnt="0">
        <dgm:presLayoutVars>
          <dgm:dir/>
          <dgm:resizeHandles val="exact"/>
        </dgm:presLayoutVars>
      </dgm:prSet>
      <dgm:spPr/>
    </dgm:pt>
    <dgm:pt modelId="{DEAF8DD0-D6A0-9B40-ABB7-A49AE5026804}" type="pres">
      <dgm:prSet presAssocID="{34489489-90E6-654A-B525-3C6811FBB6EF}" presName="parTxOnly" presStyleLbl="node1" presStyleIdx="0" presStyleCnt="2" custLinFactNeighborX="-704" custLinFactNeighborY="47372">
        <dgm:presLayoutVars>
          <dgm:bulletEnabled val="1"/>
        </dgm:presLayoutVars>
      </dgm:prSet>
      <dgm:spPr/>
    </dgm:pt>
    <dgm:pt modelId="{3647DC3A-F9F7-3347-8E43-52AF574056EF}" type="pres">
      <dgm:prSet presAssocID="{137DFD68-1E99-F943-AC1D-71869AF5D30D}" presName="parSpace" presStyleCnt="0"/>
      <dgm:spPr/>
    </dgm:pt>
    <dgm:pt modelId="{70589828-B410-1D48-B114-7D78427C4F9A}" type="pres">
      <dgm:prSet presAssocID="{C1FE8847-C981-5B46-8034-26BB844B5B47}" presName="parTxOnly" presStyleLbl="node1" presStyleIdx="1" presStyleCnt="2" custLinFactNeighborX="-22358" custLinFactNeighborY="-81228">
        <dgm:presLayoutVars>
          <dgm:bulletEnabled val="1"/>
        </dgm:presLayoutVars>
      </dgm:prSet>
      <dgm:spPr/>
    </dgm:pt>
  </dgm:ptLst>
  <dgm:cxnLst>
    <dgm:cxn modelId="{6AA8673A-9923-E749-B2D1-7CC71EECCE95}" srcId="{22C3C5C5-607E-0F41-ABAB-A0430CFD97B3}" destId="{C1FE8847-C981-5B46-8034-26BB844B5B47}" srcOrd="1" destOrd="0" parTransId="{31FAF54A-D612-7F44-98A8-F8ECE4111116}" sibTransId="{D2BAB59A-EB35-9E4D-862A-6052E21775E3}"/>
    <dgm:cxn modelId="{1F42FA75-DA25-4A4D-8639-E22CD2DD47E1}" type="presOf" srcId="{22C3C5C5-607E-0F41-ABAB-A0430CFD97B3}" destId="{A967CEDB-1B33-034A-B76A-79D1831743B0}" srcOrd="0" destOrd="0" presId="urn:microsoft.com/office/officeart/2005/8/layout/hChevron3"/>
    <dgm:cxn modelId="{6BCB4A78-3E2C-9943-8598-BDA0CC50A8FB}" srcId="{22C3C5C5-607E-0F41-ABAB-A0430CFD97B3}" destId="{34489489-90E6-654A-B525-3C6811FBB6EF}" srcOrd="0" destOrd="0" parTransId="{ED83613C-7D55-984B-A611-566105DB1990}" sibTransId="{137DFD68-1E99-F943-AC1D-71869AF5D30D}"/>
    <dgm:cxn modelId="{54BCD3A8-D337-E346-96B4-A0F99F592741}" type="presOf" srcId="{C1FE8847-C981-5B46-8034-26BB844B5B47}" destId="{70589828-B410-1D48-B114-7D78427C4F9A}" srcOrd="0" destOrd="0" presId="urn:microsoft.com/office/officeart/2005/8/layout/hChevron3"/>
    <dgm:cxn modelId="{7F1D55F2-09E7-1944-A21F-A22384783788}" type="presOf" srcId="{34489489-90E6-654A-B525-3C6811FBB6EF}" destId="{DEAF8DD0-D6A0-9B40-ABB7-A49AE5026804}" srcOrd="0" destOrd="0" presId="urn:microsoft.com/office/officeart/2005/8/layout/hChevron3"/>
    <dgm:cxn modelId="{B62EE245-A8AF-294C-AB57-6A071DC2DF83}" type="presParOf" srcId="{A967CEDB-1B33-034A-B76A-79D1831743B0}" destId="{DEAF8DD0-D6A0-9B40-ABB7-A49AE5026804}" srcOrd="0" destOrd="0" presId="urn:microsoft.com/office/officeart/2005/8/layout/hChevron3"/>
    <dgm:cxn modelId="{D196B55A-8F0E-2446-AD83-67298D5EA3D7}" type="presParOf" srcId="{A967CEDB-1B33-034A-B76A-79D1831743B0}" destId="{3647DC3A-F9F7-3347-8E43-52AF574056EF}" srcOrd="1" destOrd="0" presId="urn:microsoft.com/office/officeart/2005/8/layout/hChevron3"/>
    <dgm:cxn modelId="{CBC8AE79-C1EC-094A-9CC6-1789267C966B}" type="presParOf" srcId="{A967CEDB-1B33-034A-B76A-79D1831743B0}" destId="{70589828-B410-1D48-B114-7D78427C4F9A}" srcOrd="2"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2C3C5C5-607E-0F41-ABAB-A0430CFD97B3}"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sv-SE"/>
        </a:p>
      </dgm:t>
    </dgm:pt>
    <dgm:pt modelId="{34489489-90E6-654A-B525-3C6811FBB6EF}">
      <dgm:prSet phldrT="[Text]" custT="1"/>
      <dgm:spPr>
        <a:ln>
          <a:noFill/>
        </a:ln>
      </dgm:spPr>
      <dgm:t>
        <a:bodyPr/>
        <a:lstStyle/>
        <a:p>
          <a:pPr algn="l"/>
          <a:r>
            <a:rPr lang="sv-SE" sz="5400" err="1"/>
            <a:t>Xxx</a:t>
          </a:r>
          <a:endParaRPr lang="sv-SE" sz="5400"/>
        </a:p>
      </dgm:t>
    </dgm:pt>
    <dgm:pt modelId="{ED83613C-7D55-984B-A611-566105DB1990}" type="parTrans" cxnId="{6BCB4A78-3E2C-9943-8598-BDA0CC50A8FB}">
      <dgm:prSet/>
      <dgm:spPr/>
      <dgm:t>
        <a:bodyPr/>
        <a:lstStyle/>
        <a:p>
          <a:endParaRPr lang="sv-SE"/>
        </a:p>
      </dgm:t>
    </dgm:pt>
    <dgm:pt modelId="{137DFD68-1E99-F943-AC1D-71869AF5D30D}" type="sibTrans" cxnId="{6BCB4A78-3E2C-9943-8598-BDA0CC50A8FB}">
      <dgm:prSet/>
      <dgm:spPr/>
      <dgm:t>
        <a:bodyPr/>
        <a:lstStyle/>
        <a:p>
          <a:endParaRPr lang="sv-SE"/>
        </a:p>
      </dgm:t>
    </dgm:pt>
    <dgm:pt modelId="{C1FE8847-C981-5B46-8034-26BB844B5B47}">
      <dgm:prSet/>
      <dgm:spPr>
        <a:solidFill>
          <a:srgbClr val="9E8393"/>
        </a:solidFill>
        <a:ln>
          <a:noFill/>
        </a:ln>
      </dgm:spPr>
      <dgm:t>
        <a:bodyPr/>
        <a:lstStyle/>
        <a:p>
          <a:endParaRPr lang="sv-SE"/>
        </a:p>
      </dgm:t>
    </dgm:pt>
    <dgm:pt modelId="{31FAF54A-D612-7F44-98A8-F8ECE4111116}" type="parTrans" cxnId="{6AA8673A-9923-E749-B2D1-7CC71EECCE95}">
      <dgm:prSet/>
      <dgm:spPr/>
      <dgm:t>
        <a:bodyPr/>
        <a:lstStyle/>
        <a:p>
          <a:endParaRPr lang="sv-SE"/>
        </a:p>
      </dgm:t>
    </dgm:pt>
    <dgm:pt modelId="{D2BAB59A-EB35-9E4D-862A-6052E21775E3}" type="sibTrans" cxnId="{6AA8673A-9923-E749-B2D1-7CC71EECCE95}">
      <dgm:prSet/>
      <dgm:spPr/>
      <dgm:t>
        <a:bodyPr/>
        <a:lstStyle/>
        <a:p>
          <a:endParaRPr lang="sv-SE"/>
        </a:p>
      </dgm:t>
    </dgm:pt>
    <dgm:pt modelId="{A967CEDB-1B33-034A-B76A-79D1831743B0}" type="pres">
      <dgm:prSet presAssocID="{22C3C5C5-607E-0F41-ABAB-A0430CFD97B3}" presName="Name0" presStyleCnt="0">
        <dgm:presLayoutVars>
          <dgm:dir/>
          <dgm:resizeHandles val="exact"/>
        </dgm:presLayoutVars>
      </dgm:prSet>
      <dgm:spPr/>
    </dgm:pt>
    <dgm:pt modelId="{DEAF8DD0-D6A0-9B40-ABB7-A49AE5026804}" type="pres">
      <dgm:prSet presAssocID="{34489489-90E6-654A-B525-3C6811FBB6EF}" presName="parTxOnly" presStyleLbl="node1" presStyleIdx="0" presStyleCnt="2" custLinFactNeighborX="-704" custLinFactNeighborY="47372">
        <dgm:presLayoutVars>
          <dgm:bulletEnabled val="1"/>
        </dgm:presLayoutVars>
      </dgm:prSet>
      <dgm:spPr/>
    </dgm:pt>
    <dgm:pt modelId="{3647DC3A-F9F7-3347-8E43-52AF574056EF}" type="pres">
      <dgm:prSet presAssocID="{137DFD68-1E99-F943-AC1D-71869AF5D30D}" presName="parSpace" presStyleCnt="0"/>
      <dgm:spPr/>
    </dgm:pt>
    <dgm:pt modelId="{70589828-B410-1D48-B114-7D78427C4F9A}" type="pres">
      <dgm:prSet presAssocID="{C1FE8847-C981-5B46-8034-26BB844B5B47}" presName="parTxOnly" presStyleLbl="node1" presStyleIdx="1" presStyleCnt="2" custLinFactNeighborX="-22358" custLinFactNeighborY="-81228">
        <dgm:presLayoutVars>
          <dgm:bulletEnabled val="1"/>
        </dgm:presLayoutVars>
      </dgm:prSet>
      <dgm:spPr/>
    </dgm:pt>
  </dgm:ptLst>
  <dgm:cxnLst>
    <dgm:cxn modelId="{6AA8673A-9923-E749-B2D1-7CC71EECCE95}" srcId="{22C3C5C5-607E-0F41-ABAB-A0430CFD97B3}" destId="{C1FE8847-C981-5B46-8034-26BB844B5B47}" srcOrd="1" destOrd="0" parTransId="{31FAF54A-D612-7F44-98A8-F8ECE4111116}" sibTransId="{D2BAB59A-EB35-9E4D-862A-6052E21775E3}"/>
    <dgm:cxn modelId="{1F42FA75-DA25-4A4D-8639-E22CD2DD47E1}" type="presOf" srcId="{22C3C5C5-607E-0F41-ABAB-A0430CFD97B3}" destId="{A967CEDB-1B33-034A-B76A-79D1831743B0}" srcOrd="0" destOrd="0" presId="urn:microsoft.com/office/officeart/2005/8/layout/hChevron3"/>
    <dgm:cxn modelId="{6BCB4A78-3E2C-9943-8598-BDA0CC50A8FB}" srcId="{22C3C5C5-607E-0F41-ABAB-A0430CFD97B3}" destId="{34489489-90E6-654A-B525-3C6811FBB6EF}" srcOrd="0" destOrd="0" parTransId="{ED83613C-7D55-984B-A611-566105DB1990}" sibTransId="{137DFD68-1E99-F943-AC1D-71869AF5D30D}"/>
    <dgm:cxn modelId="{54BCD3A8-D337-E346-96B4-A0F99F592741}" type="presOf" srcId="{C1FE8847-C981-5B46-8034-26BB844B5B47}" destId="{70589828-B410-1D48-B114-7D78427C4F9A}" srcOrd="0" destOrd="0" presId="urn:microsoft.com/office/officeart/2005/8/layout/hChevron3"/>
    <dgm:cxn modelId="{7F1D55F2-09E7-1944-A21F-A22384783788}" type="presOf" srcId="{34489489-90E6-654A-B525-3C6811FBB6EF}" destId="{DEAF8DD0-D6A0-9B40-ABB7-A49AE5026804}" srcOrd="0" destOrd="0" presId="urn:microsoft.com/office/officeart/2005/8/layout/hChevron3"/>
    <dgm:cxn modelId="{B62EE245-A8AF-294C-AB57-6A071DC2DF83}" type="presParOf" srcId="{A967CEDB-1B33-034A-B76A-79D1831743B0}" destId="{DEAF8DD0-D6A0-9B40-ABB7-A49AE5026804}" srcOrd="0" destOrd="0" presId="urn:microsoft.com/office/officeart/2005/8/layout/hChevron3"/>
    <dgm:cxn modelId="{D196B55A-8F0E-2446-AD83-67298D5EA3D7}" type="presParOf" srcId="{A967CEDB-1B33-034A-B76A-79D1831743B0}" destId="{3647DC3A-F9F7-3347-8E43-52AF574056EF}" srcOrd="1" destOrd="0" presId="urn:microsoft.com/office/officeart/2005/8/layout/hChevron3"/>
    <dgm:cxn modelId="{CBC8AE79-C1EC-094A-9CC6-1789267C966B}" type="presParOf" srcId="{A967CEDB-1B33-034A-B76A-79D1831743B0}" destId="{70589828-B410-1D48-B114-7D78427C4F9A}" srcOrd="2"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AF8DD0-D6A0-9B40-ABB7-A49AE5026804}">
      <dsp:nvSpPr>
        <dsp:cNvPr id="0" name=""/>
        <dsp:cNvSpPr/>
      </dsp:nvSpPr>
      <dsp:spPr>
        <a:xfrm>
          <a:off x="0" y="1077167"/>
          <a:ext cx="1913279" cy="765311"/>
        </a:xfrm>
        <a:prstGeom prst="homePlate">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8036" tIns="144018" rIns="72009" bIns="144018" numCol="1" spcCol="1270" anchor="ctr" anchorCtr="0">
          <a:noAutofit/>
        </a:bodyPr>
        <a:lstStyle/>
        <a:p>
          <a:pPr marL="0" lvl="0" indent="0" algn="l" defTabSz="2400300">
            <a:lnSpc>
              <a:spcPct val="90000"/>
            </a:lnSpc>
            <a:spcBef>
              <a:spcPct val="0"/>
            </a:spcBef>
            <a:spcAft>
              <a:spcPct val="35000"/>
            </a:spcAft>
            <a:buNone/>
          </a:pPr>
          <a:r>
            <a:rPr lang="sv-SE" sz="5400" kern="1200" err="1"/>
            <a:t>Xxx</a:t>
          </a:r>
          <a:endParaRPr lang="sv-SE" sz="5400" kern="1200"/>
        </a:p>
      </dsp:txBody>
      <dsp:txXfrm>
        <a:off x="0" y="1077167"/>
        <a:ext cx="1721951" cy="765311"/>
      </dsp:txXfrm>
    </dsp:sp>
    <dsp:sp modelId="{70589828-B410-1D48-B114-7D78427C4F9A}">
      <dsp:nvSpPr>
        <dsp:cNvPr id="0" name=""/>
        <dsp:cNvSpPr/>
      </dsp:nvSpPr>
      <dsp:spPr>
        <a:xfrm>
          <a:off x="1447763" y="92976"/>
          <a:ext cx="1913279" cy="765311"/>
        </a:xfrm>
        <a:prstGeom prst="chevron">
          <a:avLst/>
        </a:prstGeom>
        <a:solidFill>
          <a:srgbClr val="9E8393"/>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020" tIns="104013" rIns="52007" bIns="104013" numCol="1" spcCol="1270" anchor="ctr" anchorCtr="0">
          <a:noAutofit/>
        </a:bodyPr>
        <a:lstStyle/>
        <a:p>
          <a:pPr marL="0" lvl="0" indent="0" algn="ctr" defTabSz="1733550">
            <a:lnSpc>
              <a:spcPct val="90000"/>
            </a:lnSpc>
            <a:spcBef>
              <a:spcPct val="0"/>
            </a:spcBef>
            <a:spcAft>
              <a:spcPct val="35000"/>
            </a:spcAft>
            <a:buNone/>
          </a:pPr>
          <a:endParaRPr lang="sv-SE" sz="3900" kern="1200"/>
        </a:p>
      </dsp:txBody>
      <dsp:txXfrm>
        <a:off x="1830419" y="92976"/>
        <a:ext cx="1147968" cy="7653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AF8DD0-D6A0-9B40-ABB7-A49AE5026804}">
      <dsp:nvSpPr>
        <dsp:cNvPr id="0" name=""/>
        <dsp:cNvSpPr/>
      </dsp:nvSpPr>
      <dsp:spPr>
        <a:xfrm>
          <a:off x="0" y="1077167"/>
          <a:ext cx="1913279" cy="765311"/>
        </a:xfrm>
        <a:prstGeom prst="homePlate">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8036" tIns="144018" rIns="72009" bIns="144018" numCol="1" spcCol="1270" anchor="ctr" anchorCtr="0">
          <a:noAutofit/>
        </a:bodyPr>
        <a:lstStyle/>
        <a:p>
          <a:pPr marL="0" lvl="0" indent="0" algn="l" defTabSz="2400300">
            <a:lnSpc>
              <a:spcPct val="90000"/>
            </a:lnSpc>
            <a:spcBef>
              <a:spcPct val="0"/>
            </a:spcBef>
            <a:spcAft>
              <a:spcPct val="35000"/>
            </a:spcAft>
            <a:buNone/>
          </a:pPr>
          <a:r>
            <a:rPr lang="sv-SE" sz="5400" kern="1200" err="1"/>
            <a:t>Xxx</a:t>
          </a:r>
          <a:endParaRPr lang="sv-SE" sz="5400" kern="1200"/>
        </a:p>
      </dsp:txBody>
      <dsp:txXfrm>
        <a:off x="0" y="1077167"/>
        <a:ext cx="1721951" cy="765311"/>
      </dsp:txXfrm>
    </dsp:sp>
    <dsp:sp modelId="{70589828-B410-1D48-B114-7D78427C4F9A}">
      <dsp:nvSpPr>
        <dsp:cNvPr id="0" name=""/>
        <dsp:cNvSpPr/>
      </dsp:nvSpPr>
      <dsp:spPr>
        <a:xfrm>
          <a:off x="1447763" y="92976"/>
          <a:ext cx="1913279" cy="765311"/>
        </a:xfrm>
        <a:prstGeom prst="chevron">
          <a:avLst/>
        </a:prstGeom>
        <a:solidFill>
          <a:srgbClr val="9E8393"/>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020" tIns="104013" rIns="52007" bIns="104013" numCol="1" spcCol="1270" anchor="ctr" anchorCtr="0">
          <a:noAutofit/>
        </a:bodyPr>
        <a:lstStyle/>
        <a:p>
          <a:pPr marL="0" lvl="0" indent="0" algn="ctr" defTabSz="1733550">
            <a:lnSpc>
              <a:spcPct val="90000"/>
            </a:lnSpc>
            <a:spcBef>
              <a:spcPct val="0"/>
            </a:spcBef>
            <a:spcAft>
              <a:spcPct val="35000"/>
            </a:spcAft>
            <a:buNone/>
          </a:pPr>
          <a:endParaRPr lang="sv-SE" sz="3900" kern="1200"/>
        </a:p>
      </dsp:txBody>
      <dsp:txXfrm>
        <a:off x="1830419" y="92976"/>
        <a:ext cx="1147968" cy="76531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AF8DD0-D6A0-9B40-ABB7-A49AE5026804}">
      <dsp:nvSpPr>
        <dsp:cNvPr id="0" name=""/>
        <dsp:cNvSpPr/>
      </dsp:nvSpPr>
      <dsp:spPr>
        <a:xfrm>
          <a:off x="0" y="1077167"/>
          <a:ext cx="1913279" cy="765311"/>
        </a:xfrm>
        <a:prstGeom prst="homePlate">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8036" tIns="144018" rIns="72009" bIns="144018" numCol="1" spcCol="1270" anchor="ctr" anchorCtr="0">
          <a:noAutofit/>
        </a:bodyPr>
        <a:lstStyle/>
        <a:p>
          <a:pPr marL="0" lvl="0" indent="0" algn="l" defTabSz="2400300">
            <a:lnSpc>
              <a:spcPct val="90000"/>
            </a:lnSpc>
            <a:spcBef>
              <a:spcPct val="0"/>
            </a:spcBef>
            <a:spcAft>
              <a:spcPct val="35000"/>
            </a:spcAft>
            <a:buNone/>
          </a:pPr>
          <a:r>
            <a:rPr lang="sv-SE" sz="5400" kern="1200" err="1"/>
            <a:t>Xxx</a:t>
          </a:r>
          <a:endParaRPr lang="sv-SE" sz="5400" kern="1200"/>
        </a:p>
      </dsp:txBody>
      <dsp:txXfrm>
        <a:off x="0" y="1077167"/>
        <a:ext cx="1721951" cy="765311"/>
      </dsp:txXfrm>
    </dsp:sp>
    <dsp:sp modelId="{70589828-B410-1D48-B114-7D78427C4F9A}">
      <dsp:nvSpPr>
        <dsp:cNvPr id="0" name=""/>
        <dsp:cNvSpPr/>
      </dsp:nvSpPr>
      <dsp:spPr>
        <a:xfrm>
          <a:off x="1447763" y="92976"/>
          <a:ext cx="1913279" cy="765311"/>
        </a:xfrm>
        <a:prstGeom prst="chevron">
          <a:avLst/>
        </a:prstGeom>
        <a:solidFill>
          <a:srgbClr val="9E8393"/>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020" tIns="104013" rIns="52007" bIns="104013" numCol="1" spcCol="1270" anchor="ctr" anchorCtr="0">
          <a:noAutofit/>
        </a:bodyPr>
        <a:lstStyle/>
        <a:p>
          <a:pPr marL="0" lvl="0" indent="0" algn="ctr" defTabSz="1733550">
            <a:lnSpc>
              <a:spcPct val="90000"/>
            </a:lnSpc>
            <a:spcBef>
              <a:spcPct val="0"/>
            </a:spcBef>
            <a:spcAft>
              <a:spcPct val="35000"/>
            </a:spcAft>
            <a:buNone/>
          </a:pPr>
          <a:endParaRPr lang="sv-SE" sz="3900" kern="1200"/>
        </a:p>
      </dsp:txBody>
      <dsp:txXfrm>
        <a:off x="1830419" y="92976"/>
        <a:ext cx="1147968" cy="76531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AF8DD0-D6A0-9B40-ABB7-A49AE5026804}">
      <dsp:nvSpPr>
        <dsp:cNvPr id="0" name=""/>
        <dsp:cNvSpPr/>
      </dsp:nvSpPr>
      <dsp:spPr>
        <a:xfrm>
          <a:off x="0" y="1077167"/>
          <a:ext cx="1913279" cy="765311"/>
        </a:xfrm>
        <a:prstGeom prst="homePlate">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8036" tIns="144018" rIns="72009" bIns="144018" numCol="1" spcCol="1270" anchor="ctr" anchorCtr="0">
          <a:noAutofit/>
        </a:bodyPr>
        <a:lstStyle/>
        <a:p>
          <a:pPr marL="0" lvl="0" indent="0" algn="l" defTabSz="2400300">
            <a:lnSpc>
              <a:spcPct val="90000"/>
            </a:lnSpc>
            <a:spcBef>
              <a:spcPct val="0"/>
            </a:spcBef>
            <a:spcAft>
              <a:spcPct val="35000"/>
            </a:spcAft>
            <a:buNone/>
          </a:pPr>
          <a:r>
            <a:rPr lang="sv-SE" sz="5400" kern="1200" err="1"/>
            <a:t>Xxx</a:t>
          </a:r>
          <a:endParaRPr lang="sv-SE" sz="5400" kern="1200"/>
        </a:p>
      </dsp:txBody>
      <dsp:txXfrm>
        <a:off x="0" y="1077167"/>
        <a:ext cx="1721951" cy="765311"/>
      </dsp:txXfrm>
    </dsp:sp>
    <dsp:sp modelId="{70589828-B410-1D48-B114-7D78427C4F9A}">
      <dsp:nvSpPr>
        <dsp:cNvPr id="0" name=""/>
        <dsp:cNvSpPr/>
      </dsp:nvSpPr>
      <dsp:spPr>
        <a:xfrm>
          <a:off x="1447763" y="92976"/>
          <a:ext cx="1913279" cy="765311"/>
        </a:xfrm>
        <a:prstGeom prst="chevron">
          <a:avLst/>
        </a:prstGeom>
        <a:solidFill>
          <a:srgbClr val="9E8393"/>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020" tIns="104013" rIns="52007" bIns="104013" numCol="1" spcCol="1270" anchor="ctr" anchorCtr="0">
          <a:noAutofit/>
        </a:bodyPr>
        <a:lstStyle/>
        <a:p>
          <a:pPr marL="0" lvl="0" indent="0" algn="ctr" defTabSz="1733550">
            <a:lnSpc>
              <a:spcPct val="90000"/>
            </a:lnSpc>
            <a:spcBef>
              <a:spcPct val="0"/>
            </a:spcBef>
            <a:spcAft>
              <a:spcPct val="35000"/>
            </a:spcAft>
            <a:buNone/>
          </a:pPr>
          <a:endParaRPr lang="sv-SE" sz="3900" kern="1200"/>
        </a:p>
      </dsp:txBody>
      <dsp:txXfrm>
        <a:off x="1830419" y="92976"/>
        <a:ext cx="1147968" cy="76531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AF8DD0-D6A0-9B40-ABB7-A49AE5026804}">
      <dsp:nvSpPr>
        <dsp:cNvPr id="0" name=""/>
        <dsp:cNvSpPr/>
      </dsp:nvSpPr>
      <dsp:spPr>
        <a:xfrm>
          <a:off x="0" y="1077167"/>
          <a:ext cx="1913279" cy="765311"/>
        </a:xfrm>
        <a:prstGeom prst="homePlate">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8036" tIns="144018" rIns="72009" bIns="144018" numCol="1" spcCol="1270" anchor="ctr" anchorCtr="0">
          <a:noAutofit/>
        </a:bodyPr>
        <a:lstStyle/>
        <a:p>
          <a:pPr marL="0" lvl="0" indent="0" algn="l" defTabSz="2400300">
            <a:lnSpc>
              <a:spcPct val="90000"/>
            </a:lnSpc>
            <a:spcBef>
              <a:spcPct val="0"/>
            </a:spcBef>
            <a:spcAft>
              <a:spcPct val="35000"/>
            </a:spcAft>
            <a:buNone/>
          </a:pPr>
          <a:r>
            <a:rPr lang="sv-SE" sz="5400" kern="1200" err="1"/>
            <a:t>Xxx</a:t>
          </a:r>
          <a:endParaRPr lang="sv-SE" sz="5400" kern="1200"/>
        </a:p>
      </dsp:txBody>
      <dsp:txXfrm>
        <a:off x="0" y="1077167"/>
        <a:ext cx="1721951" cy="765311"/>
      </dsp:txXfrm>
    </dsp:sp>
    <dsp:sp modelId="{70589828-B410-1D48-B114-7D78427C4F9A}">
      <dsp:nvSpPr>
        <dsp:cNvPr id="0" name=""/>
        <dsp:cNvSpPr/>
      </dsp:nvSpPr>
      <dsp:spPr>
        <a:xfrm>
          <a:off x="1447763" y="92976"/>
          <a:ext cx="1913279" cy="765311"/>
        </a:xfrm>
        <a:prstGeom prst="chevron">
          <a:avLst/>
        </a:prstGeom>
        <a:solidFill>
          <a:srgbClr val="9E8393"/>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020" tIns="104013" rIns="52007" bIns="104013" numCol="1" spcCol="1270" anchor="ctr" anchorCtr="0">
          <a:noAutofit/>
        </a:bodyPr>
        <a:lstStyle/>
        <a:p>
          <a:pPr marL="0" lvl="0" indent="0" algn="ctr" defTabSz="1733550">
            <a:lnSpc>
              <a:spcPct val="90000"/>
            </a:lnSpc>
            <a:spcBef>
              <a:spcPct val="0"/>
            </a:spcBef>
            <a:spcAft>
              <a:spcPct val="35000"/>
            </a:spcAft>
            <a:buNone/>
          </a:pPr>
          <a:endParaRPr lang="sv-SE" sz="3900" kern="1200"/>
        </a:p>
      </dsp:txBody>
      <dsp:txXfrm>
        <a:off x="1830419" y="92976"/>
        <a:ext cx="1147968" cy="76531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AF8DD0-D6A0-9B40-ABB7-A49AE5026804}">
      <dsp:nvSpPr>
        <dsp:cNvPr id="0" name=""/>
        <dsp:cNvSpPr/>
      </dsp:nvSpPr>
      <dsp:spPr>
        <a:xfrm>
          <a:off x="0" y="1077167"/>
          <a:ext cx="1913279" cy="765311"/>
        </a:xfrm>
        <a:prstGeom prst="homePlate">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8036" tIns="144018" rIns="72009" bIns="144018" numCol="1" spcCol="1270" anchor="ctr" anchorCtr="0">
          <a:noAutofit/>
        </a:bodyPr>
        <a:lstStyle/>
        <a:p>
          <a:pPr marL="0" lvl="0" indent="0" algn="l" defTabSz="2400300">
            <a:lnSpc>
              <a:spcPct val="90000"/>
            </a:lnSpc>
            <a:spcBef>
              <a:spcPct val="0"/>
            </a:spcBef>
            <a:spcAft>
              <a:spcPct val="35000"/>
            </a:spcAft>
            <a:buNone/>
          </a:pPr>
          <a:r>
            <a:rPr lang="sv-SE" sz="5400" kern="1200" err="1"/>
            <a:t>Xxx</a:t>
          </a:r>
          <a:endParaRPr lang="sv-SE" sz="5400" kern="1200"/>
        </a:p>
      </dsp:txBody>
      <dsp:txXfrm>
        <a:off x="0" y="1077167"/>
        <a:ext cx="1721951" cy="765311"/>
      </dsp:txXfrm>
    </dsp:sp>
    <dsp:sp modelId="{70589828-B410-1D48-B114-7D78427C4F9A}">
      <dsp:nvSpPr>
        <dsp:cNvPr id="0" name=""/>
        <dsp:cNvSpPr/>
      </dsp:nvSpPr>
      <dsp:spPr>
        <a:xfrm>
          <a:off x="1447763" y="92976"/>
          <a:ext cx="1913279" cy="765311"/>
        </a:xfrm>
        <a:prstGeom prst="chevron">
          <a:avLst/>
        </a:prstGeom>
        <a:solidFill>
          <a:srgbClr val="9E8393"/>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020" tIns="104013" rIns="52007" bIns="104013" numCol="1" spcCol="1270" anchor="ctr" anchorCtr="0">
          <a:noAutofit/>
        </a:bodyPr>
        <a:lstStyle/>
        <a:p>
          <a:pPr marL="0" lvl="0" indent="0" algn="ctr" defTabSz="1733550">
            <a:lnSpc>
              <a:spcPct val="90000"/>
            </a:lnSpc>
            <a:spcBef>
              <a:spcPct val="0"/>
            </a:spcBef>
            <a:spcAft>
              <a:spcPct val="35000"/>
            </a:spcAft>
            <a:buNone/>
          </a:pPr>
          <a:endParaRPr lang="sv-SE" sz="3900" kern="1200"/>
        </a:p>
      </dsp:txBody>
      <dsp:txXfrm>
        <a:off x="1830419" y="92976"/>
        <a:ext cx="1147968" cy="76531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AF8DD0-D6A0-9B40-ABB7-A49AE5026804}">
      <dsp:nvSpPr>
        <dsp:cNvPr id="0" name=""/>
        <dsp:cNvSpPr/>
      </dsp:nvSpPr>
      <dsp:spPr>
        <a:xfrm>
          <a:off x="0" y="1077167"/>
          <a:ext cx="1913279" cy="765311"/>
        </a:xfrm>
        <a:prstGeom prst="homePlate">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8036" tIns="144018" rIns="72009" bIns="144018" numCol="1" spcCol="1270" anchor="ctr" anchorCtr="0">
          <a:noAutofit/>
        </a:bodyPr>
        <a:lstStyle/>
        <a:p>
          <a:pPr marL="0" lvl="0" indent="0" algn="l" defTabSz="2400300">
            <a:lnSpc>
              <a:spcPct val="90000"/>
            </a:lnSpc>
            <a:spcBef>
              <a:spcPct val="0"/>
            </a:spcBef>
            <a:spcAft>
              <a:spcPct val="35000"/>
            </a:spcAft>
            <a:buNone/>
          </a:pPr>
          <a:r>
            <a:rPr lang="sv-SE" sz="5400" kern="1200" err="1"/>
            <a:t>Xxx</a:t>
          </a:r>
          <a:endParaRPr lang="sv-SE" sz="5400" kern="1200"/>
        </a:p>
      </dsp:txBody>
      <dsp:txXfrm>
        <a:off x="0" y="1077167"/>
        <a:ext cx="1721951" cy="765311"/>
      </dsp:txXfrm>
    </dsp:sp>
    <dsp:sp modelId="{70589828-B410-1D48-B114-7D78427C4F9A}">
      <dsp:nvSpPr>
        <dsp:cNvPr id="0" name=""/>
        <dsp:cNvSpPr/>
      </dsp:nvSpPr>
      <dsp:spPr>
        <a:xfrm>
          <a:off x="1447763" y="92976"/>
          <a:ext cx="1913279" cy="765311"/>
        </a:xfrm>
        <a:prstGeom prst="chevron">
          <a:avLst/>
        </a:prstGeom>
        <a:solidFill>
          <a:srgbClr val="9E8393"/>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020" tIns="104013" rIns="52007" bIns="104013" numCol="1" spcCol="1270" anchor="ctr" anchorCtr="0">
          <a:noAutofit/>
        </a:bodyPr>
        <a:lstStyle/>
        <a:p>
          <a:pPr marL="0" lvl="0" indent="0" algn="ctr" defTabSz="1733550">
            <a:lnSpc>
              <a:spcPct val="90000"/>
            </a:lnSpc>
            <a:spcBef>
              <a:spcPct val="0"/>
            </a:spcBef>
            <a:spcAft>
              <a:spcPct val="35000"/>
            </a:spcAft>
            <a:buNone/>
          </a:pPr>
          <a:endParaRPr lang="sv-SE" sz="3900" kern="1200"/>
        </a:p>
      </dsp:txBody>
      <dsp:txXfrm>
        <a:off x="1830419" y="92976"/>
        <a:ext cx="1147968" cy="765311"/>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93E7962D-2BC7-AC4D-8AF6-4D773DF6E7C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sv-SE"/>
              <a:t>FORB</a:t>
            </a:r>
          </a:p>
        </p:txBody>
      </p:sp>
      <p:sp>
        <p:nvSpPr>
          <p:cNvPr id="3" name="Platshållare för datum 2">
            <a:extLst>
              <a:ext uri="{FF2B5EF4-FFF2-40B4-BE49-F238E27FC236}">
                <a16:creationId xmlns:a16="http://schemas.microsoft.com/office/drawing/2014/main" id="{016146D4-B27F-A14B-AE10-FB1CE0FC936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8582EE-D4F7-2443-B5D1-79E9D43FA05A}" type="datetime1">
              <a:rPr lang="sv-SE" smtClean="0"/>
              <a:pPr/>
              <a:t>2023-11-15</a:t>
            </a:fld>
            <a:endParaRPr lang="sv-SE"/>
          </a:p>
        </p:txBody>
      </p:sp>
      <p:sp>
        <p:nvSpPr>
          <p:cNvPr id="4" name="Platshållare för sidfot 3">
            <a:extLst>
              <a:ext uri="{FF2B5EF4-FFF2-40B4-BE49-F238E27FC236}">
                <a16:creationId xmlns:a16="http://schemas.microsoft.com/office/drawing/2014/main" id="{FECB0F73-9802-0B47-AF9F-3EFFC8BBD1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F3F1BAC2-54EA-D244-B158-D979F637FA4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C8FBC57-9DA0-9E44-BFA6-90C691399BBE}" type="slidenum">
              <a:rPr lang="sv-SE" smtClean="0"/>
              <a:pPr/>
              <a:t>‹#›</a:t>
            </a:fld>
            <a:endParaRPr lang="sv-SE"/>
          </a:p>
        </p:txBody>
      </p:sp>
    </p:spTree>
    <p:extLst>
      <p:ext uri="{BB962C8B-B14F-4D97-AF65-F5344CB8AC3E}">
        <p14:creationId xmlns:p14="http://schemas.microsoft.com/office/powerpoint/2010/main" val="2945902799"/>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GB"/>
              <a:t>FORB</a:t>
            </a:r>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BA3781-7CA1-994C-9194-9762AB29D620}" type="datetime1">
              <a:rPr lang="sv-SE" smtClean="0"/>
              <a:pPr/>
              <a:t>2023-11-15</a:t>
            </a:fld>
            <a:endParaRPr lang="en-GB"/>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D7DBD2-2B10-4EF4-A6B5-C85AC3CD16FB}" type="slidenum">
              <a:rPr lang="en-GB" smtClean="0"/>
              <a:pPr/>
              <a:t>‹#›</a:t>
            </a:fld>
            <a:endParaRPr lang="en-GB"/>
          </a:p>
        </p:txBody>
      </p:sp>
    </p:spTree>
    <p:extLst>
      <p:ext uri="{BB962C8B-B14F-4D97-AF65-F5344CB8AC3E}">
        <p14:creationId xmlns:p14="http://schemas.microsoft.com/office/powerpoint/2010/main" val="2904205785"/>
      </p:ext>
    </p:extLst>
  </p:cSld>
  <p:clrMap bg1="lt1" tx1="dk1" bg2="lt2" tx2="dk2" accent1="accent1" accent2="accent2" accent3="accent3" accent4="accent4" accent5="accent5" accent6="accent6" hlink="hlink" folHlink="folHlink"/>
  <p:hf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cs typeface="Calibri"/>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pPr/>
              <a:t>2023-11-15</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pPr/>
              <a:t>1</a:t>
            </a:fld>
            <a:endParaRPr lang="en-GB"/>
          </a:p>
        </p:txBody>
      </p:sp>
    </p:spTree>
    <p:extLst>
      <p:ext uri="{BB962C8B-B14F-4D97-AF65-F5344CB8AC3E}">
        <p14:creationId xmlns:p14="http://schemas.microsoft.com/office/powerpoint/2010/main" val="33017098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as-IN" b="1" dirty="0">
                <a:latin typeface="SolaimanLipi" pitchFamily="65" charset="0"/>
                <a:ea typeface="Nirmala UI" panose="020B0502040204020203" pitchFamily="34" charset="0"/>
                <a:cs typeface="SolaimanLipi" pitchFamily="65" charset="0"/>
              </a:rPr>
              <a:t>কিছু সরকার সরকারী অর্থ বরাদ্দের ক্ষেত্রে বৈষম্য করে </a:t>
            </a:r>
            <a:r>
              <a:rPr lang="as-IN" dirty="0">
                <a:latin typeface="SolaimanLipi" pitchFamily="65" charset="0"/>
                <a:ea typeface="Nirmala UI" panose="020B0502040204020203" pitchFamily="34" charset="0"/>
                <a:cs typeface="SolaimanLipi" pitchFamily="65" charset="0"/>
              </a:rPr>
              <a:t>- যেমন সংখ্যালঘুদের এলাকায় অবকাঠামো, স্বাস্থ্য বা শিক্ষায় অনেক কম বিনিয়োগ করে। এই ধরনের বৈষম্য দীর্ঘমেয়াদী পরিসরে সাম্প্রদায়িক উত্তেজনা এবং রাজনৈতিক অস্থিতিশীলতার ঝুঁকি বয়ে আনে। </a:t>
            </a:r>
            <a:r>
              <a:rPr lang="as-IN" b="1" dirty="0">
                <a:latin typeface="SolaimanLipi" pitchFamily="65" charset="0"/>
                <a:ea typeface="Nirmala UI" panose="020B0502040204020203" pitchFamily="34" charset="0"/>
                <a:cs typeface="SolaimanLipi" pitchFamily="65" charset="0"/>
              </a:rPr>
              <a:t>প্রতিষ্ঠানগুলি যেভাবে কাজ করে তাতেও বৈষম্য ঘটতে পারে</a:t>
            </a:r>
            <a:r>
              <a:rPr lang="as-IN" dirty="0">
                <a:latin typeface="SolaimanLipi" pitchFamily="65" charset="0"/>
                <a:ea typeface="Nirmala UI" panose="020B0502040204020203" pitchFamily="34" charset="0"/>
                <a:cs typeface="SolaimanLipi" pitchFamily="65" charset="0"/>
              </a:rPr>
              <a:t>। যেমন, পাপ</a:t>
            </a:r>
            <a:r>
              <a:rPr lang="en-US" dirty="0">
                <a:latin typeface="SolaimanLipi" pitchFamily="65" charset="0"/>
                <a:ea typeface="Nirmala UI" panose="020B0502040204020203" pitchFamily="34" charset="0"/>
                <a:cs typeface="SolaimanLipi" pitchFamily="65" charset="0"/>
              </a:rPr>
              <a:t> </a:t>
            </a:r>
            <a:r>
              <a:rPr lang="as-IN" dirty="0">
                <a:latin typeface="SolaimanLipi" pitchFamily="65" charset="0"/>
                <a:ea typeface="Nirmala UI" panose="020B0502040204020203" pitchFamily="34" charset="0"/>
                <a:cs typeface="SolaimanLipi" pitchFamily="65" charset="0"/>
              </a:rPr>
              <a:t>মার্জনার মিনতিতে</a:t>
            </a:r>
            <a:r>
              <a:rPr lang="en-US" dirty="0">
                <a:latin typeface="SolaimanLipi" pitchFamily="65" charset="0"/>
                <a:ea typeface="Nirmala UI" panose="020B0502040204020203" pitchFamily="34" charset="0"/>
                <a:cs typeface="SolaimanLipi" pitchFamily="65" charset="0"/>
              </a:rPr>
              <a:t> (</a:t>
            </a:r>
            <a:r>
              <a:rPr lang="en-US" dirty="0">
                <a:solidFill>
                  <a:srgbClr val="000000"/>
                </a:solidFill>
              </a:rPr>
              <a:t>confessional religious activities</a:t>
            </a:r>
            <a:r>
              <a:rPr lang="en-US" dirty="0">
                <a:latin typeface="SolaimanLipi" pitchFamily="65" charset="0"/>
                <a:ea typeface="Nirmala UI" panose="020B0502040204020203" pitchFamily="34" charset="0"/>
                <a:cs typeface="SolaimanLipi" pitchFamily="65" charset="0"/>
              </a:rPr>
              <a:t>)</a:t>
            </a:r>
            <a:r>
              <a:rPr lang="as-IN" dirty="0">
                <a:latin typeface="SolaimanLipi" pitchFamily="65" charset="0"/>
                <a:ea typeface="Nirmala UI" panose="020B0502040204020203" pitchFamily="34" charset="0"/>
                <a:cs typeface="SolaimanLipi" pitchFamily="65" charset="0"/>
              </a:rPr>
              <a:t> বা যেসব পাঠ্যপুস্তকে তাদের সমাজের ব্যাপারে নিন্দাচার করা হয়েছে সেগুলো পাঠে বাধ্য করার মাধ্যমে স্কুলের শিশুরাও বৈষম্যের সম্মুখীন হতে পারে। বিরল ক্ষেত্রে,</a:t>
            </a:r>
            <a:r>
              <a:rPr lang="en-US" dirty="0">
                <a:latin typeface="SolaimanLipi" pitchFamily="65" charset="0"/>
                <a:ea typeface="Nirmala UI" panose="020B0502040204020203" pitchFamily="34" charset="0"/>
                <a:cs typeface="SolaimanLipi" pitchFamily="65" charset="0"/>
              </a:rPr>
              <a:t> </a:t>
            </a:r>
            <a:r>
              <a:rPr lang="as-IN" dirty="0">
                <a:latin typeface="SolaimanLipi" pitchFamily="65" charset="0"/>
                <a:ea typeface="Nirmala UI" panose="020B0502040204020203" pitchFamily="34" charset="0"/>
                <a:cs typeface="SolaimanLipi" pitchFamily="65" charset="0"/>
              </a:rPr>
              <a:t>কোনো সম্প্রদায়কে শিক্ষা থেকে বঞ্চিত করা হয়, যেমন বাহা’ইদের ইরানের বিশ্ববিদ্যালয়ে পড়ার অনুমোদন নেই। </a:t>
            </a:r>
            <a:endParaRPr lang="sv-SE" sz="1200" kern="1200" dirty="0">
              <a:solidFill>
                <a:schemeClr val="tx1"/>
              </a:solidFill>
              <a:effectLst/>
              <a:latin typeface="SolaimanLipi" pitchFamily="65" charset="0"/>
              <a:ea typeface="Nirmala UI" panose="020B0502040204020203" pitchFamily="34" charset="0"/>
              <a:cs typeface="SolaimanLipi" pitchFamily="65" charset="0"/>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pPr/>
              <a:t>2023-11-15</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pPr/>
              <a:t>10</a:t>
            </a:fld>
            <a:endParaRPr lang="en-GB"/>
          </a:p>
        </p:txBody>
      </p:sp>
    </p:spTree>
    <p:extLst>
      <p:ext uri="{BB962C8B-B14F-4D97-AF65-F5344CB8AC3E}">
        <p14:creationId xmlns:p14="http://schemas.microsoft.com/office/powerpoint/2010/main" val="33391166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as-IN" sz="1200" b="1" dirty="0">
                <a:latin typeface="SolaimanLipi" pitchFamily="65" charset="0"/>
                <a:ea typeface="Nirmala UI" panose="020B0502040204020203" pitchFamily="34" charset="0"/>
                <a:cs typeface="SolaimanLipi" pitchFamily="65" charset="0"/>
              </a:rPr>
              <a:t>নিষেধাজ্ঞা এবং বৈষম্যের গল্প </a:t>
            </a:r>
            <a:endParaRPr lang="en-US" sz="1200" b="1" dirty="0">
              <a:latin typeface="SolaimanLipi" pitchFamily="65" charset="0"/>
              <a:ea typeface="Nirmala UI" panose="020B0502040204020203" pitchFamily="34" charset="0"/>
              <a:cs typeface="SolaimanLipi" pitchFamily="65" charset="0"/>
            </a:endParaRPr>
          </a:p>
          <a:p>
            <a:pPr fontAlgn="base"/>
            <a:endParaRPr lang="as-IN" dirty="0">
              <a:latin typeface="SolaimanLipi" pitchFamily="65" charset="0"/>
              <a:ea typeface="Nirmala UI" panose="020B0502040204020203" pitchFamily="34" charset="0"/>
              <a:cs typeface="SolaimanLipi" pitchFamily="65" charset="0"/>
            </a:endParaRPr>
          </a:p>
          <a:p>
            <a:pPr fontAlgn="base"/>
            <a:r>
              <a:rPr lang="as-IN" dirty="0">
                <a:latin typeface="SolaimanLipi" pitchFamily="65" charset="0"/>
                <a:ea typeface="Nirmala UI" panose="020B0502040204020203" pitchFamily="34" charset="0"/>
                <a:cs typeface="SolaimanLipi" pitchFamily="65" charset="0"/>
              </a:rPr>
              <a:t>অনেক ধরনের আইন দ্বারা নিষেধাজ্ঞা তৈরী হয় যা প্রত্যক্ষ বা পরোক্ষভাবে সমাজে বৈষম্যের জন্ম দেয়।</a:t>
            </a:r>
            <a:endParaRPr lang="en-US" dirty="0">
              <a:latin typeface="SolaimanLipi" pitchFamily="65" charset="0"/>
              <a:ea typeface="Nirmala UI" panose="020B0502040204020203" pitchFamily="34" charset="0"/>
              <a:cs typeface="SolaimanLipi" pitchFamily="65" charset="0"/>
            </a:endParaRPr>
          </a:p>
          <a:p>
            <a:pPr fontAlgn="base"/>
            <a:endParaRPr lang="as-IN" dirty="0">
              <a:latin typeface="SolaimanLipi" pitchFamily="65" charset="0"/>
              <a:ea typeface="Nirmala UI" panose="020B0502040204020203" pitchFamily="34" charset="0"/>
              <a:cs typeface="SolaimanLipi" pitchFamily="65" charset="0"/>
            </a:endParaRPr>
          </a:p>
          <a:p>
            <a:pPr fontAlgn="base"/>
            <a:r>
              <a:rPr lang="as-IN" dirty="0">
                <a:latin typeface="SolaimanLipi" pitchFamily="65" charset="0"/>
                <a:ea typeface="Nirmala UI" panose="020B0502040204020203" pitchFamily="34" charset="0"/>
                <a:cs typeface="SolaimanLipi" pitchFamily="65" charset="0"/>
              </a:rPr>
              <a:t>বিভিন্ন বিধানের পরিকল্পনা আপাতদৃষ্টিতে নিরপেক্ষ মনে হলেও সাধারণত দেখা যায় যে</a:t>
            </a:r>
            <a:r>
              <a:rPr lang="en-US" dirty="0">
                <a:latin typeface="SolaimanLipi" pitchFamily="65" charset="0"/>
                <a:ea typeface="Nirmala UI" panose="020B0502040204020203" pitchFamily="34" charset="0"/>
                <a:cs typeface="SolaimanLipi" pitchFamily="65" charset="0"/>
              </a:rPr>
              <a:t>,</a:t>
            </a:r>
            <a:r>
              <a:rPr lang="as-IN" dirty="0">
                <a:latin typeface="SolaimanLipi" pitchFamily="65" charset="0"/>
                <a:ea typeface="Nirmala UI" panose="020B0502040204020203" pitchFamily="34" charset="0"/>
                <a:cs typeface="SolaimanLipi" pitchFamily="65" charset="0"/>
              </a:rPr>
              <a:t> এ ধরনের বিধানসমূহই সেই বাধা হয়ে দাঁড়ায় যা পরবর্তীতে সংখ্যালঘুদের উপাসনালয় নির্মাণে অন্তরায়ের কারণ হয়ে দাঁড়ায়।</a:t>
            </a:r>
            <a:endParaRPr lang="en-US" dirty="0">
              <a:latin typeface="SolaimanLipi" pitchFamily="65" charset="0"/>
              <a:ea typeface="Nirmala UI" panose="020B0502040204020203" pitchFamily="34" charset="0"/>
              <a:cs typeface="SolaimanLipi" pitchFamily="65" charset="0"/>
            </a:endParaRPr>
          </a:p>
          <a:p>
            <a:pPr fontAlgn="base"/>
            <a:endParaRPr lang="as-IN" dirty="0">
              <a:latin typeface="SolaimanLipi" pitchFamily="65" charset="0"/>
              <a:ea typeface="Nirmala UI" panose="020B0502040204020203" pitchFamily="34" charset="0"/>
              <a:cs typeface="SolaimanLipi" pitchFamily="65" charset="0"/>
            </a:endParaRPr>
          </a:p>
          <a:p>
            <a:pPr fontAlgn="base"/>
            <a:r>
              <a:rPr lang="as-IN" dirty="0">
                <a:latin typeface="SolaimanLipi" pitchFamily="65" charset="0"/>
                <a:ea typeface="Nirmala UI" panose="020B0502040204020203" pitchFamily="34" charset="0"/>
                <a:cs typeface="SolaimanLipi" pitchFamily="65" charset="0"/>
              </a:rPr>
              <a:t>রাশিয়ায় বিভিন্ন শ্রেণীর সংখ্যালঘুরা</a:t>
            </a:r>
            <a:r>
              <a:rPr lang="en-US" dirty="0">
                <a:latin typeface="SolaimanLipi" pitchFamily="65" charset="0"/>
                <a:ea typeface="Nirmala UI" panose="020B0502040204020203" pitchFamily="34" charset="0"/>
                <a:cs typeface="SolaimanLipi" pitchFamily="65" charset="0"/>
              </a:rPr>
              <a:t> </a:t>
            </a:r>
            <a:r>
              <a:rPr lang="as-IN" dirty="0">
                <a:latin typeface="SolaimanLipi" pitchFamily="65" charset="0"/>
                <a:ea typeface="Nirmala UI" panose="020B0502040204020203" pitchFamily="34" charset="0"/>
                <a:cs typeface="SolaimanLipi" pitchFamily="65" charset="0"/>
              </a:rPr>
              <a:t>বিভিন্ন সমস্যার সম্মুখীন হয়েছে - যেমন নির্মাণের অনুমতি না পাওয়া,</a:t>
            </a:r>
            <a:r>
              <a:rPr lang="en-US" dirty="0">
                <a:latin typeface="SolaimanLipi" pitchFamily="65" charset="0"/>
                <a:ea typeface="Nirmala UI" panose="020B0502040204020203" pitchFamily="34" charset="0"/>
                <a:cs typeface="SolaimanLipi" pitchFamily="65" charset="0"/>
              </a:rPr>
              <a:t> </a:t>
            </a:r>
            <a:r>
              <a:rPr lang="as-IN" dirty="0">
                <a:latin typeface="SolaimanLipi" pitchFamily="65" charset="0"/>
                <a:ea typeface="Nirmala UI" panose="020B0502040204020203" pitchFamily="34" charset="0"/>
                <a:cs typeface="SolaimanLipi" pitchFamily="65" charset="0"/>
              </a:rPr>
              <a:t>অথবা নির্মাণ শুরু হওয়ার পরে তা ধ্বংস করা বা পৌরসভা কর্তৃক ইজারা বন্ধ করা।</a:t>
            </a:r>
            <a:endParaRPr lang="as-IN" dirty="0">
              <a:latin typeface="Nirmala UI" panose="020B0502040204020203" pitchFamily="34" charset="0"/>
              <a:ea typeface="Nirmala UI" panose="020B0502040204020203" pitchFamily="34" charset="0"/>
              <a:cs typeface="Nirmala UI" panose="020B0502040204020203" pitchFamily="34" charset="0"/>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pPr/>
              <a:t>2023-11-15</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pPr/>
              <a:t>11</a:t>
            </a:fld>
            <a:endParaRPr lang="en-GB"/>
          </a:p>
        </p:txBody>
      </p:sp>
    </p:spTree>
    <p:extLst>
      <p:ext uri="{BB962C8B-B14F-4D97-AF65-F5344CB8AC3E}">
        <p14:creationId xmlns:p14="http://schemas.microsoft.com/office/powerpoint/2010/main" val="11606724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as-IN" b="1" dirty="0">
                <a:latin typeface="SolaimanLipi" pitchFamily="65" charset="0"/>
                <a:ea typeface="Nirmala UI" panose="020B0502040204020203" pitchFamily="34" charset="0"/>
                <a:cs typeface="SolaimanLipi" pitchFamily="65" charset="0"/>
              </a:rPr>
              <a:t>ধর্মীয় সম্প্রদায়ের নিবন্ধন নিয়ন্ত্রণ সংশ্লিষ্ট আইনগুলি নিষেধাত্মক এবং বৈষম্যমূলকও হতে পারে</a:t>
            </a:r>
            <a:r>
              <a:rPr lang="as-IN" b="1">
                <a:latin typeface="SolaimanLipi" pitchFamily="65" charset="0"/>
                <a:ea typeface="Nirmala UI" panose="020B0502040204020203" pitchFamily="34" charset="0"/>
                <a:cs typeface="SolaimanLipi" pitchFamily="65" charset="0"/>
              </a:rPr>
              <a:t>। </a:t>
            </a:r>
            <a:endParaRPr lang="as-IN" b="1" dirty="0">
              <a:latin typeface="SolaimanLipi" pitchFamily="65" charset="0"/>
              <a:ea typeface="Nirmala UI" panose="020B0502040204020203" pitchFamily="34" charset="0"/>
              <a:cs typeface="SolaimanLipi" pitchFamily="65" charset="0"/>
            </a:endParaRPr>
          </a:p>
          <a:p>
            <a:pPr fontAlgn="base"/>
            <a:r>
              <a:rPr lang="as-IN" dirty="0">
                <a:latin typeface="SolaimanLipi" pitchFamily="65" charset="0"/>
                <a:ea typeface="Nirmala UI" panose="020B0502040204020203" pitchFamily="34" charset="0"/>
                <a:cs typeface="SolaimanLipi" pitchFamily="65" charset="0"/>
              </a:rPr>
              <a:t>আলজেরিয়ায় সে দেশের সরকার ধর্মীয় সম্প্রদায় নির্বিশেষে সকল সম্প্রদায়কে </a:t>
            </a:r>
            <a:r>
              <a:rPr lang="as-IN" b="0" dirty="0">
                <a:latin typeface="SolaimanLipi" pitchFamily="65" charset="0"/>
                <a:ea typeface="Nirmala UI" panose="020B0502040204020203" pitchFamily="34" charset="0"/>
                <a:cs typeface="SolaimanLipi" pitchFamily="65" charset="0"/>
              </a:rPr>
              <a:t>যেকোন ধরনের কার্যক্রম পরিচালনা করার আগে একটি সমিতি হিসাবে নিবন্ধন করতে বাধ্য করে। সংখ্যালঘু আহমেদি সমাজটির নিবন্ধন মঞ্জুর করা হয়নি। ২০২০ সালের শেষের দিকে, এই সমাজের সদস্যদের বিরুদ্ধে ২২০টি আইনি মামলা হয়েছে যেখানে তারা অননুমোদিত স্থানে প্রার্থনা করার মতো অপরাধের জন্য অভিযুক্ত হয়েছে। </a:t>
            </a:r>
          </a:p>
          <a:p>
            <a:pPr fontAlgn="base"/>
            <a:r>
              <a:rPr lang="as-IN" b="1" dirty="0">
                <a:latin typeface="Nirmala UI" panose="020B0502040204020203" pitchFamily="34" charset="0"/>
                <a:ea typeface="Nirmala UI" panose="020B0502040204020203" pitchFamily="34" charset="0"/>
                <a:cs typeface="Nirmala UI" panose="020B0502040204020203" pitchFamily="34" charset="0"/>
              </a:rPr>
              <a:t> </a:t>
            </a: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pPr/>
              <a:t>2023-11-15</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pPr/>
              <a:t>12</a:t>
            </a:fld>
            <a:endParaRPr lang="en-GB"/>
          </a:p>
        </p:txBody>
      </p:sp>
    </p:spTree>
    <p:extLst>
      <p:ext uri="{BB962C8B-B14F-4D97-AF65-F5344CB8AC3E}">
        <p14:creationId xmlns:p14="http://schemas.microsoft.com/office/powerpoint/2010/main" val="10050989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lvl="0">
              <a:defRPr/>
            </a:pPr>
            <a:r>
              <a:rPr lang="as-IN" b="1" dirty="0">
                <a:latin typeface="SolaimanLipi" pitchFamily="65" charset="0"/>
                <a:ea typeface="Nirmala UI" panose="020B0502040204020203" pitchFamily="34" charset="0"/>
                <a:cs typeface="SolaimanLipi" pitchFamily="65" charset="0"/>
              </a:rPr>
              <a:t>কিছু সরকার সংখ্যাগরিষ্ঠ সম্প্রদায়ের ধর্মীয় চর্চাকেও সীমাবদ্ধ করে</a:t>
            </a:r>
            <a:r>
              <a:rPr lang="as-IN" b="1">
                <a:latin typeface="SolaimanLipi" pitchFamily="65" charset="0"/>
                <a:ea typeface="Nirmala UI" panose="020B0502040204020203" pitchFamily="34" charset="0"/>
                <a:cs typeface="SolaimanLipi" pitchFamily="65" charset="0"/>
              </a:rPr>
              <a:t>। </a:t>
            </a:r>
            <a:r>
              <a:rPr lang="nb-NO" b="1">
                <a:latin typeface="SolaimanLipi" pitchFamily="65" charset="0"/>
                <a:ea typeface="Nirmala UI" panose="020B0502040204020203" pitchFamily="34" charset="0"/>
                <a:cs typeface="SolaimanLipi" pitchFamily="65" charset="0"/>
              </a:rPr>
              <a:t> </a:t>
            </a:r>
            <a:r>
              <a:rPr lang="as-IN" b="0">
                <a:latin typeface="SolaimanLipi" pitchFamily="65" charset="0"/>
                <a:ea typeface="Nirmala UI" panose="020B0502040204020203" pitchFamily="34" charset="0"/>
                <a:cs typeface="SolaimanLipi" pitchFamily="65" charset="0"/>
              </a:rPr>
              <a:t>২০২০ </a:t>
            </a:r>
            <a:r>
              <a:rPr lang="as-IN" b="0" dirty="0">
                <a:latin typeface="SolaimanLipi" pitchFamily="65" charset="0"/>
                <a:ea typeface="Nirmala UI" panose="020B0502040204020203" pitchFamily="34" charset="0"/>
                <a:cs typeface="SolaimanLipi" pitchFamily="65" charset="0"/>
              </a:rPr>
              <a:t>সালে, তুর্কমেনিস্তানের লেবাপ প্রদেশের কর্মকর্তারা </a:t>
            </a:r>
            <a:r>
              <a:rPr lang="as-IN" dirty="0">
                <a:latin typeface="SolaimanLipi" pitchFamily="65" charset="0"/>
                <a:ea typeface="Nirmala UI" panose="020B0502040204020203" pitchFamily="34" charset="0"/>
                <a:cs typeface="SolaimanLipi" pitchFamily="65" charset="0"/>
              </a:rPr>
              <a:t>সরকারি </a:t>
            </a:r>
            <a:r>
              <a:rPr lang="as-IN" b="0" dirty="0">
                <a:latin typeface="SolaimanLipi" pitchFamily="65" charset="0"/>
                <a:ea typeface="Nirmala UI" panose="020B0502040204020203" pitchFamily="34" charset="0"/>
                <a:cs typeface="SolaimanLipi" pitchFamily="65" charset="0"/>
              </a:rPr>
              <a:t>কর্মচারীদের, যেমন শিক্ষক ও নার্সদের জুম্মার নামাজ পড়তে না যাওয়ার নির্দেশ দিয়েছিলেন এবং হুমকি দিয়েছিলেন যে তাদেরকে মসজিদে দেখা গেলে চাকরি থেকে বরখাস্ত করা হবে।</a:t>
            </a: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pPr/>
              <a:t>2023-11-15</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pPr/>
              <a:t>13</a:t>
            </a:fld>
            <a:endParaRPr lang="en-GB"/>
          </a:p>
        </p:txBody>
      </p:sp>
    </p:spTree>
    <p:extLst>
      <p:ext uri="{BB962C8B-B14F-4D97-AF65-F5344CB8AC3E}">
        <p14:creationId xmlns:p14="http://schemas.microsoft.com/office/powerpoint/2010/main" val="12867319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as-IN" dirty="0">
                <a:latin typeface="SolaimanLipi" pitchFamily="65" charset="0"/>
                <a:cs typeface="SolaimanLipi" pitchFamily="65" charset="0"/>
              </a:rPr>
              <a:t>আসুন আরও কয়েক ধরনের আইন সম্পর্কে চিন্তা করি যেগুলো সীমাবদ্ধতা তৈরি করতে পারে: পারিবারিক আইন এবং ধর্মদ্রোহিতা বা ধর্মত্যাগের আইন। </a:t>
            </a:r>
          </a:p>
          <a:p>
            <a:pPr fontAlgn="base"/>
            <a:r>
              <a:rPr lang="as-IN" dirty="0">
                <a:latin typeface="SolaimanLipi" pitchFamily="65" charset="0"/>
                <a:cs typeface="SolaimanLipi" pitchFamily="65" charset="0"/>
              </a:rPr>
              <a:t> </a:t>
            </a:r>
          </a:p>
          <a:p>
            <a:pPr fontAlgn="base"/>
            <a:r>
              <a:rPr lang="as-IN" sz="1200" b="1" i="0" dirty="0">
                <a:latin typeface="SolaimanLipi" pitchFamily="65" charset="0"/>
                <a:cs typeface="SolaimanLipi" pitchFamily="65" charset="0"/>
              </a:rPr>
              <a:t>পারিবারিক আইন</a:t>
            </a:r>
          </a:p>
          <a:p>
            <a:pPr fontAlgn="base"/>
            <a:r>
              <a:rPr lang="as-IN" b="1" dirty="0">
                <a:latin typeface="SolaimanLipi" pitchFamily="65" charset="0"/>
                <a:cs typeface="SolaimanLipi" pitchFamily="65" charset="0"/>
              </a:rPr>
              <a:t>বিবাহ, বিবাহবিচ্ছেদ, উত্তরাধিকার এবং সন্তানদের হেফাজতকে নিয়ন্ত্রণ করে এরকম ধর্মনিরপেক্ষ এবং ধর্মীয় আইনগুলোর দ্বারাও অধিকার খর্ব হতে পারে এবং বৈষম্যের সূচনা করতে পারে।</a:t>
            </a:r>
            <a:endParaRPr lang="en-US" b="1" dirty="0">
              <a:latin typeface="SolaimanLipi" pitchFamily="65" charset="0"/>
              <a:cs typeface="SolaimanLipi" pitchFamily="65" charset="0"/>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pPr/>
              <a:t>2023-11-15</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pPr/>
              <a:t>14</a:t>
            </a:fld>
            <a:endParaRPr lang="en-GB"/>
          </a:p>
        </p:txBody>
      </p:sp>
    </p:spTree>
    <p:extLst>
      <p:ext uri="{BB962C8B-B14F-4D97-AF65-F5344CB8AC3E}">
        <p14:creationId xmlns:p14="http://schemas.microsoft.com/office/powerpoint/2010/main" val="37109070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as-IN" dirty="0">
                <a:latin typeface="SolaimanLipi" pitchFamily="65" charset="0"/>
                <a:ea typeface="Nirmala UI" panose="020B0502040204020203" pitchFamily="34" charset="0"/>
                <a:cs typeface="SolaimanLipi" pitchFamily="65" charset="0"/>
              </a:rPr>
              <a:t>ভারতে, ধর্মনিরপেক্ষ বিশেষ বিবাহ আইনে (</a:t>
            </a:r>
            <a:r>
              <a:rPr lang="en-US" dirty="0">
                <a:solidFill>
                  <a:srgbClr val="000000"/>
                </a:solidFill>
                <a:cs typeface="Calibri"/>
              </a:rPr>
              <a:t>secular Special Marriage Act</a:t>
            </a:r>
            <a:r>
              <a:rPr lang="as-IN" dirty="0">
                <a:latin typeface="SolaimanLipi" pitchFamily="65" charset="0"/>
                <a:ea typeface="Nirmala UI" panose="020B0502040204020203" pitchFamily="34" charset="0"/>
                <a:cs typeface="SolaimanLipi" pitchFamily="65" charset="0"/>
              </a:rPr>
              <a:t>) আন্তঃধর্মীয় নারী ও পুরষের বিয়ের ৩০ দিন আগে ম্যাজিস্ট্রেটকে অবহিত করতে হয়।</a:t>
            </a:r>
          </a:p>
          <a:p>
            <a:r>
              <a:rPr lang="as-IN" dirty="0">
                <a:latin typeface="SolaimanLipi" pitchFamily="65" charset="0"/>
                <a:ea typeface="Nirmala UI" panose="020B0502040204020203" pitchFamily="34" charset="0"/>
                <a:cs typeface="SolaimanLipi" pitchFamily="65" charset="0"/>
              </a:rPr>
              <a:t>ম্যাজিস্ট্রেট আবেদনটি তদন্ত করেন এবং আবেদনকারীদের বাড়িতে নোটিশ পাঠান। অনেক আন্তঃধর্মীয় জুটি</a:t>
            </a:r>
            <a:r>
              <a:rPr lang="en-US" dirty="0">
                <a:latin typeface="SolaimanLipi" pitchFamily="65" charset="0"/>
                <a:ea typeface="Nirmala UI" panose="020B0502040204020203" pitchFamily="34" charset="0"/>
                <a:cs typeface="SolaimanLipi" pitchFamily="65" charset="0"/>
              </a:rPr>
              <a:t> </a:t>
            </a:r>
            <a:r>
              <a:rPr lang="as-IN" dirty="0">
                <a:latin typeface="SolaimanLipi" pitchFamily="65" charset="0"/>
                <a:ea typeface="Nirmala UI" panose="020B0502040204020203" pitchFamily="34" charset="0"/>
                <a:cs typeface="SolaimanLipi" pitchFamily="65" charset="0"/>
              </a:rPr>
              <a:t>এর ফলে মর্জাদাভিত্তিক সহিংসতার</a:t>
            </a:r>
            <a:r>
              <a:rPr lang="en-US" dirty="0">
                <a:latin typeface="SolaimanLipi" pitchFamily="65" charset="0"/>
                <a:ea typeface="Nirmala UI" panose="020B0502040204020203" pitchFamily="34" charset="0"/>
                <a:cs typeface="SolaimanLipi" pitchFamily="65" charset="0"/>
              </a:rPr>
              <a:t> (</a:t>
            </a:r>
            <a:r>
              <a:rPr lang="en-US" dirty="0" err="1">
                <a:solidFill>
                  <a:srgbClr val="000000"/>
                </a:solidFill>
                <a:cs typeface="Calibri"/>
              </a:rPr>
              <a:t>honour</a:t>
            </a:r>
            <a:r>
              <a:rPr lang="en-US" dirty="0">
                <a:solidFill>
                  <a:srgbClr val="000000"/>
                </a:solidFill>
                <a:cs typeface="Calibri"/>
              </a:rPr>
              <a:t>-based violence</a:t>
            </a:r>
            <a:r>
              <a:rPr lang="en-US" dirty="0">
                <a:latin typeface="SolaimanLipi" pitchFamily="65" charset="0"/>
                <a:ea typeface="Nirmala UI" panose="020B0502040204020203" pitchFamily="34" charset="0"/>
                <a:cs typeface="SolaimanLipi" pitchFamily="65" charset="0"/>
              </a:rPr>
              <a:t>)</a:t>
            </a:r>
            <a:r>
              <a:rPr lang="as-IN" dirty="0">
                <a:latin typeface="SolaimanLipi" pitchFamily="65" charset="0"/>
                <a:ea typeface="Nirmala UI" panose="020B0502040204020203" pitchFamily="34" charset="0"/>
                <a:cs typeface="SolaimanLipi" pitchFamily="65" charset="0"/>
              </a:rPr>
              <a:t> ঝুঁকির সম্মুখীন হয়। </a:t>
            </a:r>
          </a:p>
          <a:p>
            <a:r>
              <a:rPr lang="as-IN" dirty="0">
                <a:latin typeface="SolaimanLipi" pitchFamily="65" charset="0"/>
                <a:ea typeface="Nirmala UI" panose="020B0502040204020203" pitchFamily="34" charset="0"/>
                <a:cs typeface="SolaimanLipi" pitchFamily="65" charset="0"/>
              </a:rPr>
              <a:t>  </a:t>
            </a:r>
            <a:endParaRPr lang="sv-SE" sz="1200" kern="1200" dirty="0">
              <a:solidFill>
                <a:schemeClr val="tx1"/>
              </a:solidFill>
              <a:effectLst/>
              <a:latin typeface="SolaimanLipi" pitchFamily="65" charset="0"/>
              <a:ea typeface="Nirmala UI" panose="020B0502040204020203" pitchFamily="34" charset="0"/>
              <a:cs typeface="SolaimanLipi" pitchFamily="65" charset="0"/>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pPr/>
              <a:t>2023-11-15</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pPr/>
              <a:t>15</a:t>
            </a:fld>
            <a:endParaRPr lang="en-GB"/>
          </a:p>
        </p:txBody>
      </p:sp>
    </p:spTree>
    <p:extLst>
      <p:ext uri="{BB962C8B-B14F-4D97-AF65-F5344CB8AC3E}">
        <p14:creationId xmlns:p14="http://schemas.microsoft.com/office/powerpoint/2010/main" val="24102469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as-IN" dirty="0">
                <a:latin typeface="SolaimanLipi" pitchFamily="65" charset="0"/>
                <a:cs typeface="SolaimanLipi" pitchFamily="65" charset="0"/>
              </a:rPr>
              <a:t>রেবতী মাসুসাই একজন মালয়েশিয়ান। তার বাবা-মা মুসলিম হলেও, তাকে লালন পালন করেন তার হিন্দু দাদি/নানী।</a:t>
            </a:r>
          </a:p>
          <a:p>
            <a:r>
              <a:rPr lang="as-IN" dirty="0">
                <a:latin typeface="SolaimanLipi" pitchFamily="65" charset="0"/>
                <a:cs typeface="SolaimanLipi" pitchFamily="65" charset="0"/>
              </a:rPr>
              <a:t>পরবর্তীতে রেবতী একজন হিন্দু ব্যক্তিকে বিয়ে করায় এবং ইসলামে ফিরে যেতে অস্বীকার করায় একটি ধর্মীয় আদালত তাকে ৬ মাসের জন্য </a:t>
            </a:r>
            <a:r>
              <a:rPr lang="as-IN">
                <a:latin typeface="SolaimanLipi" pitchFamily="65" charset="0"/>
                <a:cs typeface="SolaimanLipi" pitchFamily="65" charset="0"/>
              </a:rPr>
              <a:t>ইসলামিক পুনঃশিক্ষা</a:t>
            </a:r>
            <a:r>
              <a:rPr lang="nb-NO">
                <a:latin typeface="SolaimanLipi" pitchFamily="65" charset="0"/>
                <a:cs typeface="SolaimanLipi" pitchFamily="65" charset="0"/>
              </a:rPr>
              <a:t> (</a:t>
            </a:r>
            <a:r>
              <a:rPr lang="as-IN">
                <a:latin typeface="SolaimanLipi" pitchFamily="65" charset="0"/>
                <a:cs typeface="SolaimanLipi" pitchFamily="65" charset="0"/>
              </a:rPr>
              <a:t>ইসলামিক পুনঃশিক্ষা</a:t>
            </a:r>
            <a:r>
              <a:rPr lang="nb-NO">
                <a:latin typeface="SolaimanLipi" pitchFamily="65" charset="0"/>
                <a:cs typeface="SolaimanLipi" pitchFamily="65" charset="0"/>
              </a:rPr>
              <a:t>)</a:t>
            </a:r>
            <a:r>
              <a:rPr lang="as-IN">
                <a:latin typeface="SolaimanLipi" pitchFamily="65" charset="0"/>
                <a:cs typeface="SolaimanLipi" pitchFamily="65" charset="0"/>
              </a:rPr>
              <a:t> কেন্দ্রে পাঠায়।</a:t>
            </a:r>
            <a:endParaRPr lang="nb-NO">
              <a:latin typeface="SolaimanLipi" pitchFamily="65" charset="0"/>
              <a:cs typeface="SolaimanLipi" pitchFamily="65" charset="0"/>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pPr/>
              <a:t>2023-11-15</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pPr/>
              <a:t>16</a:t>
            </a:fld>
            <a:endParaRPr lang="en-GB"/>
          </a:p>
        </p:txBody>
      </p:sp>
    </p:spTree>
    <p:extLst>
      <p:ext uri="{BB962C8B-B14F-4D97-AF65-F5344CB8AC3E}">
        <p14:creationId xmlns:p14="http://schemas.microsoft.com/office/powerpoint/2010/main" val="34667289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as-IN" b="1" dirty="0">
                <a:latin typeface="SolaimanLipi" pitchFamily="65" charset="0"/>
                <a:ea typeface="Nirmala UI" panose="020B0502040204020203" pitchFamily="34" charset="0"/>
                <a:cs typeface="SolaimanLipi" pitchFamily="65" charset="0"/>
              </a:rPr>
              <a:t>কখনও কখনও ধর্মীয় পারিবারিক আইন এবং ধর্মত্যাগের আইনগুলো সংখ্যালঘুদের বেআইনী আক্রমণের শিকারে পরিনত </a:t>
            </a:r>
            <a:r>
              <a:rPr lang="as-IN" b="1">
                <a:latin typeface="SolaimanLipi" pitchFamily="65" charset="0"/>
                <a:ea typeface="Nirmala UI" panose="020B0502040204020203" pitchFamily="34" charset="0"/>
                <a:cs typeface="SolaimanLipi" pitchFamily="65" charset="0"/>
              </a:rPr>
              <a:t>করে।</a:t>
            </a:r>
            <a:endParaRPr lang="as-IN" b="1" dirty="0">
              <a:latin typeface="SolaimanLipi" pitchFamily="65" charset="0"/>
              <a:ea typeface="Nirmala UI" panose="020B0502040204020203" pitchFamily="34" charset="0"/>
              <a:cs typeface="SolaimanLipi" pitchFamily="65" charset="0"/>
            </a:endParaRPr>
          </a:p>
          <a:p>
            <a:r>
              <a:rPr lang="as-IN" b="0" dirty="0">
                <a:latin typeface="SolaimanLipi" pitchFamily="65" charset="0"/>
                <a:ea typeface="Nirmala UI" panose="020B0502040204020203" pitchFamily="34" charset="0"/>
                <a:cs typeface="SolaimanLipi" pitchFamily="65" charset="0"/>
              </a:rPr>
              <a:t>প্রতি বছর, পাকিস্তানে শত শত হিন্দু এবং খ্রিস্টান মেয়ে অপহরণ, জোরপূর্বক বিয়ে ও ধর্মান্তরকরণের শিকার হয়। মাইরা শাহবাজের সাথে ঠিক এমনটিই ঘটেছিল যখন তার বয়স ১৪ বছর। তার বাবা-মা তাকে ফিরিয়ে আনার জন্য আদালতে গিয়েছিলেন, কিন্তু পাকিস্তানে ইসলাম ত্যাগ করা নিষিদ্ধ, উপরন্তু খ্রিস্টান পিতামাতারা মুসলিম শিশুদের হেফাজত পায় না, তাই হাইকোর্ট তাকে তার অপহরণকারীর কাছে ফিরিয়ে দেওয়ার রায় </a:t>
            </a:r>
            <a:r>
              <a:rPr lang="as-IN" dirty="0">
                <a:latin typeface="SolaimanLipi" pitchFamily="65" charset="0"/>
                <a:ea typeface="Nirmala UI" panose="020B0502040204020203" pitchFamily="34" charset="0"/>
                <a:cs typeface="SolaimanLipi" pitchFamily="65" charset="0"/>
              </a:rPr>
              <a:t>দেয়। </a:t>
            </a:r>
            <a:r>
              <a:rPr lang="as-IN" b="0" dirty="0">
                <a:latin typeface="SolaimanLipi" pitchFamily="65" charset="0"/>
                <a:ea typeface="Nirmala UI" panose="020B0502040204020203" pitchFamily="34" charset="0"/>
                <a:cs typeface="SolaimanLipi" pitchFamily="65" charset="0"/>
              </a:rPr>
              <a:t>দুই সপ্তাহ পর মাইরা পালিয়ে যায়। তিনি গা ঢাকা দিয়ে আছেন এবং তার বিয়ে বাতিল করার জন্য ও আইনগতভাবে আবার খ্রিস্টান হতে লড়াই করে চলেছেন।</a:t>
            </a: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pPr/>
              <a:t>2023-11-15</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pPr/>
              <a:t>17</a:t>
            </a:fld>
            <a:endParaRPr lang="en-GB"/>
          </a:p>
        </p:txBody>
      </p:sp>
    </p:spTree>
    <p:extLst>
      <p:ext uri="{BB962C8B-B14F-4D97-AF65-F5344CB8AC3E}">
        <p14:creationId xmlns:p14="http://schemas.microsoft.com/office/powerpoint/2010/main" val="40209971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as-IN" sz="1600" dirty="0">
                <a:latin typeface="SolaimanLipi" pitchFamily="65" charset="0"/>
                <a:ea typeface="Nirmala UI" panose="020B0502040204020203" pitchFamily="34" charset="0"/>
                <a:cs typeface="SolaimanLipi" pitchFamily="65" charset="0"/>
              </a:rPr>
              <a:t>ধর্মদ্রোহিতা এবং ধর্মত্যাগের আইন</a:t>
            </a:r>
          </a:p>
          <a:p>
            <a:r>
              <a:rPr lang="as-IN" b="1" dirty="0">
                <a:latin typeface="SolaimanLipi" pitchFamily="65" charset="0"/>
                <a:ea typeface="Nirmala UI" panose="020B0502040204020203" pitchFamily="34" charset="0"/>
                <a:cs typeface="SolaimanLipi" pitchFamily="65" charset="0"/>
              </a:rPr>
              <a:t>ধর্মদ্রোহিতা এবং ধর্মত্যাগ (নিজ ধর্ম ত্যাগ করা) সংশ্লিষ্ট আইনগুলিকে প্রায়ই সম্প্রীতি বজায় রাখার জন্য ন্যায়সঙ্গত বলে বিবেচনা করা হয়। কিন্তু, এই আইনের বিপরীত প্রভাবও রয়েছে। কিছু দেশে এই আইনের অপব্যবহার করা হয়। ব্যক্তিগত প্রতিহিংসা চরিতার্থ করার জন্য মিথ্যা অভিযোগের আশ্রয় নেয়া হয়। কিন্তু আইনগুলি প্রায়ই বাক স্বাধীনতা ও চালচলনকে এমনভাবে বাধাগ্রস্ত করে যার ফলে ধর্ম বা বিশ্বাসের স্বাধীনতা সংকটাপন্ন হয়ে পড়ে - বিশেষ করে তাদের ক্ষেত্রে যাদের (ধর্মীয় বা অন্যান্য) বিশ্বাসের প্রতি রাষ্ট্র বা সংখ্যাগরিষ্ঠ সমাজ শ্রদ্ধাশীল নয়।</a:t>
            </a:r>
          </a:p>
          <a:p>
            <a:endParaRPr lang="en-US" b="0" dirty="0">
              <a:latin typeface="SolaimanLipi" pitchFamily="65" charset="0"/>
              <a:ea typeface="Nirmala UI" panose="020B0502040204020203" pitchFamily="34" charset="0"/>
              <a:cs typeface="SolaimanLipi" pitchFamily="65" charset="0"/>
            </a:endParaRPr>
          </a:p>
          <a:p>
            <a:r>
              <a:rPr lang="as-IN" b="0" dirty="0">
                <a:latin typeface="SolaimanLipi" pitchFamily="65" charset="0"/>
                <a:ea typeface="Nirmala UI" panose="020B0502040204020203" pitchFamily="34" charset="0"/>
                <a:cs typeface="SolaimanLipi" pitchFamily="65" charset="0"/>
              </a:rPr>
              <a:t>আহমদী</a:t>
            </a:r>
            <a:r>
              <a:rPr lang="en-US" b="0" dirty="0">
                <a:latin typeface="SolaimanLipi" pitchFamily="65" charset="0"/>
                <a:ea typeface="Nirmala UI" panose="020B0502040204020203" pitchFamily="34" charset="0"/>
                <a:cs typeface="SolaimanLipi" pitchFamily="65" charset="0"/>
              </a:rPr>
              <a:t> (</a:t>
            </a:r>
            <a:r>
              <a:rPr lang="as-IN" b="0" dirty="0">
                <a:latin typeface="SolaimanLipi" pitchFamily="65" charset="0"/>
                <a:ea typeface="Nirmala UI" panose="020B0502040204020203" pitchFamily="34" charset="0"/>
                <a:cs typeface="SolaimanLipi" pitchFamily="65" charset="0"/>
              </a:rPr>
              <a:t>যারা মোহাম্মদের পরেও একজন নবী আছে বলে বিশ্বাস করেন</a:t>
            </a:r>
            <a:r>
              <a:rPr lang="en-US" b="0" dirty="0">
                <a:latin typeface="SolaimanLipi" pitchFamily="65" charset="0"/>
                <a:ea typeface="Nirmala UI" panose="020B0502040204020203" pitchFamily="34" charset="0"/>
                <a:cs typeface="SolaimanLipi" pitchFamily="65" charset="0"/>
              </a:rPr>
              <a:t>)</a:t>
            </a:r>
            <a:r>
              <a:rPr lang="as-IN" b="0" dirty="0">
                <a:latin typeface="SolaimanLipi" pitchFamily="65" charset="0"/>
                <a:ea typeface="Nirmala UI" panose="020B0502040204020203" pitchFamily="34" charset="0"/>
                <a:cs typeface="SolaimanLipi" pitchFamily="65" charset="0"/>
              </a:rPr>
              <a:t>, নাস্তিক এবং রাষ্ট্র বা ধর্মীয় </a:t>
            </a:r>
            <a:r>
              <a:rPr lang="as-IN" dirty="0">
                <a:latin typeface="SolaimanLipi" pitchFamily="65" charset="0"/>
                <a:ea typeface="Nirmala UI" panose="020B0502040204020203" pitchFamily="34" charset="0"/>
                <a:cs typeface="SolaimanLipi" pitchFamily="65" charset="0"/>
              </a:rPr>
              <a:t>ক্ষমতাধরদের </a:t>
            </a:r>
            <a:r>
              <a:rPr lang="as-IN" b="0" dirty="0">
                <a:latin typeface="SolaimanLipi" pitchFamily="65" charset="0"/>
                <a:ea typeface="Nirmala UI" panose="020B0502040204020203" pitchFamily="34" charset="0"/>
                <a:cs typeface="SolaimanLipi" pitchFamily="65" charset="0"/>
              </a:rPr>
              <a:t>সমালোচক</a:t>
            </a:r>
            <a:r>
              <a:rPr lang="en-US" b="0" dirty="0">
                <a:latin typeface="SolaimanLipi" pitchFamily="65" charset="0"/>
                <a:ea typeface="Nirmala UI" panose="020B0502040204020203" pitchFamily="34" charset="0"/>
                <a:cs typeface="SolaimanLipi" pitchFamily="65" charset="0"/>
              </a:rPr>
              <a:t> </a:t>
            </a:r>
            <a:r>
              <a:rPr lang="as-IN" dirty="0">
                <a:latin typeface="SolaimanLipi" pitchFamily="65" charset="0"/>
                <a:ea typeface="Nirmala UI" panose="020B0502040204020203" pitchFamily="34" charset="0"/>
                <a:cs typeface="SolaimanLipi" pitchFamily="65" charset="0"/>
              </a:rPr>
              <a:t>যারা </a:t>
            </a:r>
            <a:r>
              <a:rPr lang="as-IN" b="0" dirty="0">
                <a:latin typeface="SolaimanLipi" pitchFamily="65" charset="0"/>
                <a:ea typeface="Nirmala UI" panose="020B0502040204020203" pitchFamily="34" charset="0"/>
                <a:cs typeface="SolaimanLipi" pitchFamily="65" charset="0"/>
              </a:rPr>
              <a:t>- অধিকাংশ ক্ষেত্রেই তারা ঝুঁকিতে থাকেন; তবে যে কেউই </a:t>
            </a:r>
            <a:r>
              <a:rPr lang="as-IN" dirty="0">
                <a:latin typeface="SolaimanLipi" pitchFamily="65" charset="0"/>
                <a:ea typeface="Nirmala UI" panose="020B0502040204020203" pitchFamily="34" charset="0"/>
                <a:cs typeface="SolaimanLipi" pitchFamily="65" charset="0"/>
              </a:rPr>
              <a:t>এই ধরনের আইনের নেতিবাচক প্রভাবের </a:t>
            </a:r>
            <a:r>
              <a:rPr lang="as-IN" b="0" dirty="0">
                <a:latin typeface="SolaimanLipi" pitchFamily="65" charset="0"/>
                <a:ea typeface="Nirmala UI" panose="020B0502040204020203" pitchFamily="34" charset="0"/>
                <a:cs typeface="SolaimanLipi" pitchFamily="65" charset="0"/>
              </a:rPr>
              <a:t>শিকার হতে পারেন।</a:t>
            </a: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pPr/>
              <a:t>2023-11-15</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pPr/>
              <a:t>18</a:t>
            </a:fld>
            <a:endParaRPr lang="en-GB"/>
          </a:p>
        </p:txBody>
      </p:sp>
    </p:spTree>
    <p:extLst>
      <p:ext uri="{BB962C8B-B14F-4D97-AF65-F5344CB8AC3E}">
        <p14:creationId xmlns:p14="http://schemas.microsoft.com/office/powerpoint/2010/main" val="32325563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as-IN" dirty="0">
                <a:latin typeface="SolaimanLipi" pitchFamily="65" charset="0"/>
                <a:ea typeface="Nirmala UI" panose="020B0502040204020203" pitchFamily="34" charset="0"/>
                <a:cs typeface="SolaimanLipi" pitchFamily="65" charset="0"/>
              </a:rPr>
              <a:t>২০২০ সালে, উত্তর নাইজেরিয়ার একটি ধর্মীয় আদালত ১২-বছর-বয়সী একটি মুসলিম ছেলেকে নবী অবমাননার অভিযোগে ১০ বছরের কারাদণ্ডে দণ্ডিত </a:t>
            </a:r>
            <a:r>
              <a:rPr lang="as-IN">
                <a:latin typeface="SolaimanLipi" pitchFamily="65" charset="0"/>
                <a:ea typeface="Nirmala UI" panose="020B0502040204020203" pitchFamily="34" charset="0"/>
                <a:cs typeface="SolaimanLipi" pitchFamily="65" charset="0"/>
              </a:rPr>
              <a:t>করে।</a:t>
            </a:r>
            <a:endParaRPr lang="as-IN" dirty="0">
              <a:latin typeface="SolaimanLipi" pitchFamily="65" charset="0"/>
              <a:ea typeface="Nirmala UI" panose="020B0502040204020203" pitchFamily="34" charset="0"/>
              <a:cs typeface="SolaimanLipi" pitchFamily="65" charset="0"/>
            </a:endParaRPr>
          </a:p>
          <a:p>
            <a:r>
              <a:rPr lang="as-IN" dirty="0">
                <a:latin typeface="SolaimanLipi" pitchFamily="65" charset="0"/>
                <a:ea typeface="Nirmala UI" panose="020B0502040204020203" pitchFamily="34" charset="0"/>
                <a:cs typeface="SolaimanLipi" pitchFamily="65" charset="0"/>
              </a:rPr>
              <a:t>২০২১ সালে একটি ধর্মনিরপেক্ষ আপিল আদালত দ্বারা তার উপর আরোপিত দন্ডাদেশ বাতিল করা হলেও প্রতিহিংসামূলক আক্রমণের ঝুঁকির কারণে ঐ এলাকায় তার পরিবারের বসবাস করাটা অনিরাপদ হয়ে ওঠে।</a:t>
            </a:r>
          </a:p>
          <a:p>
            <a:endParaRPr lang="as-IN" dirty="0">
              <a:latin typeface="SutonnyMJ" pitchFamily="2" charset="0"/>
              <a:cs typeface="SutonnyMJ" pitchFamily="2" charset="0"/>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pPr/>
              <a:t>2023-11-15</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pPr/>
              <a:t>19</a:t>
            </a:fld>
            <a:endParaRPr lang="en-GB"/>
          </a:p>
        </p:txBody>
      </p:sp>
    </p:spTree>
    <p:extLst>
      <p:ext uri="{BB962C8B-B14F-4D97-AF65-F5344CB8AC3E}">
        <p14:creationId xmlns:p14="http://schemas.microsoft.com/office/powerpoint/2010/main" val="3419279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as-IN" i="1" dirty="0">
                <a:latin typeface="SolaimanLipi" pitchFamily="65" charset="0"/>
                <a:ea typeface="Nirmala UI" panose="020B0502040204020203" pitchFamily="34" charset="0"/>
                <a:cs typeface="SolaimanLipi" pitchFamily="65" charset="0"/>
              </a:rPr>
              <a:t>স্লাইড ২ এবং ৩-এ অধিবেশনে অভ্যর্থনা জানানো হয়েছে এবং অধিবেশনটির প্রারম্ভিক একটি চিত্র তুলে ধরা হয়েছে।</a:t>
            </a:r>
          </a:p>
          <a:p>
            <a:pPr fontAlgn="base"/>
            <a:r>
              <a:rPr lang="as-IN" i="1" dirty="0">
                <a:latin typeface="SolaimanLipi" pitchFamily="65" charset="0"/>
                <a:ea typeface="Nirmala UI" panose="020B0502040204020203" pitchFamily="34" charset="0"/>
                <a:cs typeface="SolaimanLipi" pitchFamily="65" charset="0"/>
              </a:rPr>
              <a:t> </a:t>
            </a:r>
          </a:p>
          <a:p>
            <a:pPr fontAlgn="base"/>
            <a:r>
              <a:rPr lang="as-IN" i="0">
                <a:latin typeface="SolaimanLipi" pitchFamily="65" charset="0"/>
                <a:ea typeface="Nirmala UI" panose="020B0502040204020203" pitchFamily="34" charset="0"/>
                <a:cs typeface="SolaimanLipi" pitchFamily="65" charset="0"/>
              </a:rPr>
              <a:t>অধিবেশনে </a:t>
            </a:r>
            <a:r>
              <a:rPr lang="as-IN" i="0" dirty="0">
                <a:latin typeface="SolaimanLipi" pitchFamily="65" charset="0"/>
                <a:ea typeface="Nirmala UI" panose="020B0502040204020203" pitchFamily="34" charset="0"/>
                <a:cs typeface="SolaimanLipi" pitchFamily="65" charset="0"/>
              </a:rPr>
              <a:t>সবাইকে অভ্যর্থনা জানান এবং </a:t>
            </a:r>
            <a:r>
              <a:rPr lang="as-IN" dirty="0">
                <a:latin typeface="SolaimanLipi" pitchFamily="65" charset="0"/>
                <a:ea typeface="Nirmala UI" panose="020B0502040204020203" pitchFamily="34" charset="0"/>
                <a:cs typeface="SolaimanLipi" pitchFamily="65" charset="0"/>
              </a:rPr>
              <a:t>নিম্নোক্ত </a:t>
            </a:r>
            <a:r>
              <a:rPr lang="as-IN" i="0" dirty="0">
                <a:latin typeface="SolaimanLipi" pitchFamily="65" charset="0"/>
                <a:ea typeface="Nirmala UI" panose="020B0502040204020203" pitchFamily="34" charset="0"/>
                <a:cs typeface="SolaimanLipi" pitchFamily="65" charset="0"/>
              </a:rPr>
              <a:t>বিষয়গুলি ব্যাখ্যা করুন:</a:t>
            </a:r>
          </a:p>
          <a:p>
            <a:pPr fontAlgn="base"/>
            <a:r>
              <a:rPr lang="as-IN" i="0" dirty="0">
                <a:latin typeface="SolaimanLipi" pitchFamily="65" charset="0"/>
                <a:ea typeface="Nirmala UI" panose="020B0502040204020203" pitchFamily="34" charset="0"/>
                <a:cs typeface="SolaimanLipi" pitchFamily="65" charset="0"/>
              </a:rPr>
              <a:t> </a:t>
            </a:r>
          </a:p>
          <a:p>
            <a:pPr fontAlgn="base"/>
            <a:r>
              <a:rPr lang="as-IN" i="0" dirty="0">
                <a:latin typeface="SolaimanLipi" pitchFamily="65" charset="0"/>
                <a:ea typeface="Nirmala UI" panose="020B0502040204020203" pitchFamily="34" charset="0"/>
                <a:cs typeface="SolaimanLipi" pitchFamily="65" charset="0"/>
              </a:rPr>
              <a:t>অধিবেশন </a:t>
            </a:r>
            <a:r>
              <a:rPr lang="as-IN" dirty="0">
                <a:latin typeface="SolaimanLipi" pitchFamily="65" charset="0"/>
                <a:ea typeface="Nirmala UI" panose="020B0502040204020203" pitchFamily="34" charset="0"/>
                <a:cs typeface="SolaimanLipi" pitchFamily="65" charset="0"/>
              </a:rPr>
              <a:t>২-এ </a:t>
            </a:r>
            <a:r>
              <a:rPr lang="as-IN" i="0" dirty="0">
                <a:latin typeface="SolaimanLipi" pitchFamily="65" charset="0"/>
                <a:ea typeface="Nirmala UI" panose="020B0502040204020203" pitchFamily="34" charset="0"/>
                <a:cs typeface="SolaimanLipi" pitchFamily="65" charset="0"/>
              </a:rPr>
              <a:t>আমরা ধর্ম বা বিশ্বাসের স্বাধীনতা মানে </a:t>
            </a:r>
            <a:r>
              <a:rPr lang="as-IN" dirty="0">
                <a:latin typeface="SolaimanLipi" pitchFamily="65" charset="0"/>
                <a:ea typeface="Nirmala UI" panose="020B0502040204020203" pitchFamily="34" charset="0"/>
                <a:cs typeface="SolaimanLipi" pitchFamily="65" charset="0"/>
              </a:rPr>
              <a:t>কী </a:t>
            </a:r>
            <a:r>
              <a:rPr lang="as-IN" i="0" dirty="0">
                <a:latin typeface="SolaimanLipi" pitchFamily="65" charset="0"/>
                <a:ea typeface="Nirmala UI" panose="020B0502040204020203" pitchFamily="34" charset="0"/>
                <a:cs typeface="SolaimanLipi" pitchFamily="65" charset="0"/>
              </a:rPr>
              <a:t>তা দেখেছি। </a:t>
            </a:r>
            <a:r>
              <a:rPr lang="as-IN" dirty="0">
                <a:latin typeface="SolaimanLipi" pitchFamily="65" charset="0"/>
                <a:ea typeface="Nirmala UI" panose="020B0502040204020203" pitchFamily="34" charset="0"/>
                <a:cs typeface="SolaimanLipi" pitchFamily="65" charset="0"/>
              </a:rPr>
              <a:t>ফরব-কে </a:t>
            </a:r>
            <a:r>
              <a:rPr lang="as-IN" i="0" dirty="0">
                <a:latin typeface="SolaimanLipi" pitchFamily="65" charset="0"/>
                <a:ea typeface="Nirmala UI" panose="020B0502040204020203" pitchFamily="34" charset="0"/>
                <a:cs typeface="SolaimanLipi" pitchFamily="65" charset="0"/>
              </a:rPr>
              <a:t>বর্ণনা করতে যে মূল </a:t>
            </a:r>
            <a:r>
              <a:rPr lang="as-IN" dirty="0">
                <a:latin typeface="SolaimanLipi" pitchFamily="65" charset="0"/>
                <a:ea typeface="Nirmala UI" panose="020B0502040204020203" pitchFamily="34" charset="0"/>
                <a:cs typeface="SolaimanLipi" pitchFamily="65" charset="0"/>
              </a:rPr>
              <a:t>বিষয়গুলি </a:t>
            </a:r>
            <a:r>
              <a:rPr lang="as-IN" i="0" dirty="0">
                <a:latin typeface="SolaimanLipi" pitchFamily="65" charset="0"/>
                <a:ea typeface="Nirmala UI" panose="020B0502040204020203" pitchFamily="34" charset="0"/>
                <a:cs typeface="SolaimanLipi" pitchFamily="65" charset="0"/>
              </a:rPr>
              <a:t>আমরা ব্যবহার করেছি সেগুলি কি আপনাদের মনে আছে?</a:t>
            </a:r>
          </a:p>
          <a:p>
            <a:pPr fontAlgn="base"/>
            <a:r>
              <a:rPr lang="as-IN" i="1" dirty="0">
                <a:latin typeface="SolaimanLipi" pitchFamily="65" charset="0"/>
                <a:ea typeface="Nirmala UI" panose="020B0502040204020203" pitchFamily="34" charset="0"/>
                <a:cs typeface="SolaimanLipi" pitchFamily="65" charset="0"/>
              </a:rPr>
              <a:t>(মূল বিষয়গুলি অংশগ্রহণকারীরা স্মরণ করতে পারে কিনা দেখুন</a:t>
            </a:r>
            <a:r>
              <a:rPr lang="as-IN" i="1">
                <a:latin typeface="SolaimanLipi" pitchFamily="65" charset="0"/>
                <a:ea typeface="Nirmala UI" panose="020B0502040204020203" pitchFamily="34" charset="0"/>
                <a:cs typeface="SolaimanLipi" pitchFamily="65" charset="0"/>
              </a:rPr>
              <a:t>: </a:t>
            </a:r>
            <a:r>
              <a:rPr lang="as-IN" b="1" i="1">
                <a:latin typeface="SolaimanLipi" pitchFamily="65" charset="0"/>
                <a:ea typeface="Nirmala UI" panose="020B0502040204020203" pitchFamily="34" charset="0"/>
                <a:cs typeface="SolaimanLipi" pitchFamily="65" charset="0"/>
              </a:rPr>
              <a:t>চিন্তা করা - বিশ্বাস করা - অংশীভূত হওয়া - চর্চা করা - প্রশ্ন করা - পরিবর্তন করা - প্রত্যাখ্যান </a:t>
            </a:r>
            <a:r>
              <a:rPr lang="as-IN" i="1">
                <a:latin typeface="SolaimanLipi" pitchFamily="65" charset="0"/>
                <a:ea typeface="Nirmala UI" panose="020B0502040204020203" pitchFamily="34" charset="0"/>
                <a:cs typeface="SolaimanLipi" pitchFamily="65" charset="0"/>
              </a:rPr>
              <a:t>করা এবং তারপর </a:t>
            </a:r>
            <a:r>
              <a:rPr lang="as-IN" i="1" dirty="0">
                <a:latin typeface="SolaimanLipi" pitchFamily="65" charset="0"/>
                <a:ea typeface="Nirmala UI" panose="020B0502040204020203" pitchFamily="34" charset="0"/>
                <a:cs typeface="SolaimanLipi" pitchFamily="65" charset="0"/>
              </a:rPr>
              <a:t>স্লাইড ৩ </a:t>
            </a:r>
            <a:r>
              <a:rPr lang="as-IN" i="1">
                <a:latin typeface="SolaimanLipi" pitchFamily="65" charset="0"/>
                <a:ea typeface="Nirmala UI" panose="020B0502040204020203" pitchFamily="34" charset="0"/>
                <a:cs typeface="SolaimanLipi" pitchFamily="65" charset="0"/>
              </a:rPr>
              <a:t>দেখান।</a:t>
            </a:r>
            <a:r>
              <a:rPr lang="nb-NO" i="1">
                <a:latin typeface="SolaimanLipi" pitchFamily="65" charset="0"/>
                <a:ea typeface="Nirmala UI" panose="020B0502040204020203" pitchFamily="34" charset="0"/>
                <a:cs typeface="SolaimanLipi" pitchFamily="65" charset="0"/>
              </a:rPr>
              <a:t> </a:t>
            </a:r>
            <a:r>
              <a:rPr lang="as-IN" i="1">
                <a:latin typeface="SolaimanLipi" pitchFamily="65" charset="0"/>
                <a:ea typeface="Nirmala UI" panose="020B0502040204020203" pitchFamily="34" charset="0"/>
                <a:cs typeface="SolaimanLipi" pitchFamily="65" charset="0"/>
              </a:rPr>
              <a:t>)</a:t>
            </a:r>
            <a:endParaRPr lang="sv-SE" i="1" dirty="0">
              <a:latin typeface="SolaimanLipi" pitchFamily="65" charset="0"/>
              <a:ea typeface="Nirmala UI" panose="020B0502040204020203" pitchFamily="34" charset="0"/>
              <a:cs typeface="SolaimanLipi" pitchFamily="65" charset="0"/>
            </a:endParaRPr>
          </a:p>
        </p:txBody>
      </p:sp>
      <p:sp>
        <p:nvSpPr>
          <p:cNvPr id="4" name="Platshållare för bildnummer 3"/>
          <p:cNvSpPr>
            <a:spLocks noGrp="1"/>
          </p:cNvSpPr>
          <p:nvPr>
            <p:ph type="sldNum" sz="quarter" idx="10"/>
          </p:nvPr>
        </p:nvSpPr>
        <p:spPr/>
        <p:txBody>
          <a:bodyPr/>
          <a:lstStyle/>
          <a:p>
            <a:fld id="{68D7DBD2-2B10-4EF4-A6B5-C85AC3CD16FB}" type="slidenum">
              <a:rPr lang="en-GB" smtClean="0"/>
              <a:pPr/>
              <a:t>2</a:t>
            </a:fld>
            <a:endParaRPr lang="en-GB"/>
          </a:p>
        </p:txBody>
      </p:sp>
      <p:sp>
        <p:nvSpPr>
          <p:cNvPr id="5" name="Platshållare för datum 4">
            <a:extLst>
              <a:ext uri="{FF2B5EF4-FFF2-40B4-BE49-F238E27FC236}">
                <a16:creationId xmlns:a16="http://schemas.microsoft.com/office/drawing/2014/main" id="{B7F9587B-F422-284D-9F39-B607376883E2}"/>
              </a:ext>
            </a:extLst>
          </p:cNvPr>
          <p:cNvSpPr>
            <a:spLocks noGrp="1"/>
          </p:cNvSpPr>
          <p:nvPr>
            <p:ph type="dt" idx="1"/>
          </p:nvPr>
        </p:nvSpPr>
        <p:spPr/>
        <p:txBody>
          <a:bodyPr/>
          <a:lstStyle/>
          <a:p>
            <a:fld id="{30F7EE07-0028-9742-B23B-FE37E6BBE572}" type="datetime1">
              <a:rPr lang="sv-SE" smtClean="0"/>
              <a:pPr/>
              <a:t>2023-11-15</a:t>
            </a:fld>
            <a:endParaRPr lang="en-GB"/>
          </a:p>
        </p:txBody>
      </p:sp>
      <p:sp>
        <p:nvSpPr>
          <p:cNvPr id="6" name="Platshållare för sidhuvud 5">
            <a:extLst>
              <a:ext uri="{FF2B5EF4-FFF2-40B4-BE49-F238E27FC236}">
                <a16:creationId xmlns:a16="http://schemas.microsoft.com/office/drawing/2014/main" id="{CC5AD1CA-A69D-1F4B-8F50-CC77250D631E}"/>
              </a:ext>
            </a:extLst>
          </p:cNvPr>
          <p:cNvSpPr>
            <a:spLocks noGrp="1"/>
          </p:cNvSpPr>
          <p:nvPr>
            <p:ph type="hdr" sz="quarter"/>
          </p:nvPr>
        </p:nvSpPr>
        <p:spPr/>
        <p:txBody>
          <a:bodyPr/>
          <a:lstStyle/>
          <a:p>
            <a:r>
              <a:rPr lang="en-GB"/>
              <a:t>FORB</a:t>
            </a:r>
          </a:p>
        </p:txBody>
      </p:sp>
    </p:spTree>
    <p:extLst>
      <p:ext uri="{BB962C8B-B14F-4D97-AF65-F5344CB8AC3E}">
        <p14:creationId xmlns:p14="http://schemas.microsoft.com/office/powerpoint/2010/main" val="5827505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as-IN" dirty="0">
                <a:latin typeface="SolaimanLipi" pitchFamily="65" charset="0"/>
                <a:ea typeface="Nirmala UI" panose="020B0502040204020203" pitchFamily="34" charset="0"/>
                <a:cs typeface="SolaimanLipi" pitchFamily="65" charset="0"/>
              </a:rPr>
              <a:t>আন্তর্জাতিক আইন অনুসারে সহিংসতার উসকানিমূলক বক্তব্য নিষিদ্ধ হওয়া </a:t>
            </a:r>
            <a:r>
              <a:rPr lang="as-IN">
                <a:latin typeface="SolaimanLipi" pitchFamily="65" charset="0"/>
                <a:ea typeface="Nirmala UI" panose="020B0502040204020203" pitchFamily="34" charset="0"/>
                <a:cs typeface="SolaimanLipi" pitchFamily="65" charset="0"/>
              </a:rPr>
              <a:t>উচিত।</a:t>
            </a:r>
            <a:endParaRPr lang="as-IN" dirty="0">
              <a:latin typeface="SolaimanLipi" pitchFamily="65" charset="0"/>
              <a:ea typeface="Nirmala UI" panose="020B0502040204020203" pitchFamily="34" charset="0"/>
              <a:cs typeface="SolaimanLipi" pitchFamily="65" charset="0"/>
            </a:endParaRPr>
          </a:p>
          <a:p>
            <a:r>
              <a:rPr lang="as-IN" dirty="0">
                <a:latin typeface="SolaimanLipi" pitchFamily="65" charset="0"/>
                <a:ea typeface="Nirmala UI" panose="020B0502040204020203" pitchFamily="34" charset="0"/>
                <a:cs typeface="SolaimanLipi" pitchFamily="65" charset="0"/>
              </a:rPr>
              <a:t>যেসব বিশ্বাস সংখ্যাগরিষ্ঠদের অপছন্দ সেগুলো কেউ চর্চা বা ব্যক্ত করলে তার শাস্তি হওয়া উচিত এই ধারণা সমর্থনের মধ্যে দিয়ে ধর্মদ্রোহিতা এবং ধর্মত্যাগের আইনগুলি সহিংসতা দমন করার পরিবর্তে বরং উসকে দেয়।</a:t>
            </a: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pPr/>
              <a:t>2023-11-15</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pPr/>
              <a:t>20</a:t>
            </a:fld>
            <a:endParaRPr lang="en-GB"/>
          </a:p>
        </p:txBody>
      </p:sp>
    </p:spTree>
    <p:extLst>
      <p:ext uri="{BB962C8B-B14F-4D97-AF65-F5344CB8AC3E}">
        <p14:creationId xmlns:p14="http://schemas.microsoft.com/office/powerpoint/2010/main" val="780670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as-IN" sz="1200" b="1" dirty="0">
                <a:latin typeface="SolaimanLipi" pitchFamily="65" charset="0"/>
                <a:ea typeface="Nirmala UI" panose="020B0502040204020203" pitchFamily="34" charset="0"/>
                <a:cs typeface="SolaimanLipi" pitchFamily="65" charset="0"/>
              </a:rPr>
              <a:t>রাষ্ট্রীয় পর্যবেক্ষণ ও নিয়ন্ত্রণ</a:t>
            </a:r>
          </a:p>
          <a:p>
            <a:endParaRPr lang="en-US" dirty="0">
              <a:latin typeface="SolaimanLipi" pitchFamily="65" charset="0"/>
              <a:ea typeface="Nirmala UI" panose="020B0502040204020203" pitchFamily="34" charset="0"/>
              <a:cs typeface="SolaimanLipi" pitchFamily="65" charset="0"/>
            </a:endParaRPr>
          </a:p>
          <a:p>
            <a:r>
              <a:rPr lang="as-IN" b="1" dirty="0">
                <a:latin typeface="SolaimanLipi" pitchFamily="65" charset="0"/>
                <a:ea typeface="Nirmala UI" panose="020B0502040204020203" pitchFamily="34" charset="0"/>
                <a:cs typeface="SolaimanLipi" pitchFamily="65" charset="0"/>
              </a:rPr>
              <a:t>রাষ্ট্রীয় কার্যকলাপের আরেকটি দিক যা সীমাবদ্ধতা তৈরি করে তা হল সরকারী নজরদারি, পর্যবেক্ষণ এবং বিশ্বাসকেন্দ্রিক বা ধর্মীয় সম্প্রদায়ের আর্থিক বিষয় ও কার্যকলাপে নিয়ন্ত্রণ</a:t>
            </a:r>
            <a:r>
              <a:rPr lang="as-IN" b="1">
                <a:latin typeface="SolaimanLipi" pitchFamily="65" charset="0"/>
                <a:ea typeface="Nirmala UI" panose="020B0502040204020203" pitchFamily="34" charset="0"/>
                <a:cs typeface="SolaimanLipi" pitchFamily="65" charset="0"/>
              </a:rPr>
              <a:t>।</a:t>
            </a:r>
            <a:r>
              <a:rPr lang="as-IN">
                <a:latin typeface="SolaimanLipi" pitchFamily="65" charset="0"/>
                <a:ea typeface="Nirmala UI" panose="020B0502040204020203" pitchFamily="34" charset="0"/>
                <a:cs typeface="SolaimanLipi" pitchFamily="65" charset="0"/>
              </a:rPr>
              <a:t> </a:t>
            </a:r>
            <a:r>
              <a:rPr lang="nb-NO">
                <a:latin typeface="SolaimanLipi" pitchFamily="65" charset="0"/>
                <a:ea typeface="Nirmala UI" panose="020B0502040204020203" pitchFamily="34" charset="0"/>
                <a:cs typeface="SolaimanLipi" pitchFamily="65" charset="0"/>
              </a:rPr>
              <a:t> </a:t>
            </a:r>
            <a:r>
              <a:rPr lang="as-IN">
                <a:latin typeface="SolaimanLipi" pitchFamily="65" charset="0"/>
                <a:ea typeface="Nirmala UI" panose="020B0502040204020203" pitchFamily="34" charset="0"/>
                <a:cs typeface="SolaimanLipi" pitchFamily="65" charset="0"/>
              </a:rPr>
              <a:t>যেমন</a:t>
            </a:r>
            <a:r>
              <a:rPr lang="as-IN" dirty="0">
                <a:latin typeface="SolaimanLipi" pitchFamily="65" charset="0"/>
                <a:ea typeface="Nirmala UI" panose="020B0502040204020203" pitchFamily="34" charset="0"/>
                <a:cs typeface="SolaimanLipi" pitchFamily="65" charset="0"/>
              </a:rPr>
              <a:t>, শ্রীলঙ্কার কিছু গীর্জা রাষ্ট্রীয় কর্তৃপক্ষের দ্বারা নিরীক্ষিত হয়েছে বলে দাবী করা হয়েছে </a:t>
            </a:r>
            <a:r>
              <a:rPr lang="as-IN" b="1" dirty="0">
                <a:latin typeface="SolaimanLipi" pitchFamily="65" charset="0"/>
                <a:ea typeface="Nirmala UI" panose="020B0502040204020203" pitchFamily="34" charset="0"/>
                <a:cs typeface="SolaimanLipi" pitchFamily="65" charset="0"/>
              </a:rPr>
              <a:t>- যা  সুশীল সমাজের ক্রমশ বিলুপ্তির একটি বিস্তৃত প্রবণতার চিত্র তুলে ধরে।</a:t>
            </a:r>
          </a:p>
          <a:p>
            <a:r>
              <a:rPr lang="as-IN" dirty="0">
                <a:latin typeface="SolaimanLipi" pitchFamily="65" charset="0"/>
                <a:ea typeface="Nirmala UI" panose="020B0502040204020203" pitchFamily="34" charset="0"/>
                <a:cs typeface="SolaimanLipi" pitchFamily="65" charset="0"/>
              </a:rPr>
              <a:t> </a:t>
            </a:r>
          </a:p>
          <a:p>
            <a:r>
              <a:rPr lang="as-IN" dirty="0">
                <a:latin typeface="SolaimanLipi" pitchFamily="65" charset="0"/>
                <a:ea typeface="Nirmala UI" panose="020B0502040204020203" pitchFamily="34" charset="0"/>
                <a:cs typeface="SolaimanLipi" pitchFamily="65" charset="0"/>
              </a:rPr>
              <a:t>পশ্চিম চীনের চেয়ে বেশি নজরদারি আর কোথাও দেখা যায় না। সেখানে উইঘুর সংখ্যালঘু সদস্য(যাদের অধিকাংশই মুসলিম)-দের সনাক্ত করতে এবং তাদের অবস্থান সম্পর্কে পুলিশকে অবহিত করতে নিরাপত্তা ক্যামেরা ব্যাবহার করা হয়েছে।</a:t>
            </a: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pPr/>
              <a:t>2023-11-15</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pPr/>
              <a:t>21</a:t>
            </a:fld>
            <a:endParaRPr lang="en-GB"/>
          </a:p>
        </p:txBody>
      </p:sp>
    </p:spTree>
    <p:extLst>
      <p:ext uri="{BB962C8B-B14F-4D97-AF65-F5344CB8AC3E}">
        <p14:creationId xmlns:p14="http://schemas.microsoft.com/office/powerpoint/2010/main" val="8519173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as-IN" b="1" dirty="0">
                <a:latin typeface="SolaimanLipi" pitchFamily="65" charset="0"/>
                <a:ea typeface="Nirmala UI" panose="020B0502040204020203" pitchFamily="34" charset="0"/>
                <a:cs typeface="SolaimanLipi" pitchFamily="65" charset="0"/>
              </a:rPr>
              <a:t>সামাজিক সীমাবদ্ধতা  </a:t>
            </a:r>
          </a:p>
          <a:p>
            <a:pPr fontAlgn="base"/>
            <a:br>
              <a:rPr lang="as-IN" dirty="0">
                <a:latin typeface="SolaimanLipi" pitchFamily="65" charset="0"/>
                <a:ea typeface="Nirmala UI" panose="020B0502040204020203" pitchFamily="34" charset="0"/>
                <a:cs typeface="SolaimanLipi" pitchFamily="65" charset="0"/>
              </a:rPr>
            </a:br>
            <a:r>
              <a:rPr lang="as-IN" dirty="0">
                <a:latin typeface="SolaimanLipi" pitchFamily="65" charset="0"/>
                <a:ea typeface="Nirmala UI" panose="020B0502040204020203" pitchFamily="34" charset="0"/>
                <a:cs typeface="SolaimanLipi" pitchFamily="65" charset="0"/>
              </a:rPr>
              <a:t>পরিবার, ধর্মীয় বা বিশ্বাসকেন্দ্রিক সম্প্রদায় এমনকি বৃহত্তর সমাজের মধ্যেও অধিকার সীমাবদ্ধ হতে পারে।</a:t>
            </a:r>
            <a:endParaRPr lang="en-US" dirty="0">
              <a:latin typeface="SolaimanLipi" pitchFamily="65" charset="0"/>
              <a:ea typeface="Nirmala UI" panose="020B0502040204020203" pitchFamily="34" charset="0"/>
              <a:cs typeface="SolaimanLipi" pitchFamily="65" charset="0"/>
            </a:endParaRPr>
          </a:p>
          <a:p>
            <a:pPr fontAlgn="base"/>
            <a:endParaRPr lang="as-IN" dirty="0">
              <a:latin typeface="SolaimanLipi" pitchFamily="65" charset="0"/>
              <a:ea typeface="Nirmala UI" panose="020B0502040204020203" pitchFamily="34" charset="0"/>
              <a:cs typeface="SolaimanLipi" pitchFamily="65" charset="0"/>
            </a:endParaRPr>
          </a:p>
          <a:p>
            <a:pPr fontAlgn="base"/>
            <a:r>
              <a:rPr lang="as-IN" dirty="0">
                <a:latin typeface="SolaimanLipi" pitchFamily="65" charset="0"/>
                <a:ea typeface="Nirmala UI" panose="020B0502040204020203" pitchFamily="34" charset="0"/>
                <a:cs typeface="SolaimanLipi" pitchFamily="65" charset="0"/>
              </a:rPr>
              <a:t>পুরুষ এবং নারীদের উপর এর প্রভাব অধিকাংশ ক্ষেত্রেই ভিন্ন হয়। অধিকাংশ ক্ষেত্রেই নারীদেরকে সুযোগ থেকে বঞ্চিত করা হয় - যেমন ধর্মতত্ত্ব (থিওলোজি) অধ্যয়ন করতে না দেয়া, এবং নারীদের আচরণ ও ধর্মীয় চর্চায় পারিবারিক বা সামাজিক নিয়ন্ত্রণ থাকা </a:t>
            </a:r>
            <a:r>
              <a:rPr lang="as-IN">
                <a:latin typeface="SolaimanLipi" pitchFamily="65" charset="0"/>
                <a:ea typeface="Nirmala UI" panose="020B0502040204020203" pitchFamily="34" charset="0"/>
                <a:cs typeface="SolaimanLipi" pitchFamily="65" charset="0"/>
              </a:rPr>
              <a:t>ইত্যাদি।</a:t>
            </a:r>
            <a:r>
              <a:rPr lang="nb-NO">
                <a:latin typeface="SolaimanLipi" pitchFamily="65" charset="0"/>
                <a:ea typeface="Nirmala UI" panose="020B0502040204020203" pitchFamily="34" charset="0"/>
                <a:cs typeface="SolaimanLipi" pitchFamily="65" charset="0"/>
              </a:rPr>
              <a:t>  </a:t>
            </a:r>
            <a:r>
              <a:rPr lang="as-IN">
                <a:latin typeface="SolaimanLipi" pitchFamily="65" charset="0"/>
                <a:ea typeface="Nirmala UI" panose="020B0502040204020203" pitchFamily="34" charset="0"/>
                <a:cs typeface="SolaimanLipi" pitchFamily="65" charset="0"/>
              </a:rPr>
              <a:t>সংখ্যাগরিষ্ঠ </a:t>
            </a:r>
            <a:r>
              <a:rPr lang="as-IN" dirty="0">
                <a:latin typeface="SolaimanLipi" pitchFamily="65" charset="0"/>
                <a:ea typeface="Nirmala UI" panose="020B0502040204020203" pitchFamily="34" charset="0"/>
                <a:cs typeface="SolaimanLipi" pitchFamily="65" charset="0"/>
              </a:rPr>
              <a:t>সমাজ প্রায়ই সংখ্যালঘু নারীদের ধর্মীয় অভিব্যক্তি বা প্রকাশকে সীমাবদ্ধ করে, যেমন, চাকরি পাওয়ার ক্ষেত্রে নারীদেরকে তাদের ধর্মীয় পরিচয় লুকানোর জন্য চাপ প্রয়োগ করে।</a:t>
            </a: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pPr/>
              <a:t>2023-11-15</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pPr/>
              <a:t>22</a:t>
            </a:fld>
            <a:endParaRPr lang="en-GB"/>
          </a:p>
        </p:txBody>
      </p:sp>
    </p:spTree>
    <p:extLst>
      <p:ext uri="{BB962C8B-B14F-4D97-AF65-F5344CB8AC3E}">
        <p14:creationId xmlns:p14="http://schemas.microsoft.com/office/powerpoint/2010/main" val="30170190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as-IN" dirty="0">
                <a:latin typeface="SolaimanLipi" pitchFamily="65" charset="0"/>
                <a:ea typeface="Nirmala UI" panose="020B0502040204020203" pitchFamily="34" charset="0"/>
                <a:cs typeface="SolaimanLipi" pitchFamily="65" charset="0"/>
              </a:rPr>
              <a:t>মারিয়া মিশরে বসবাসকারী একজন খ্রিস্টান </a:t>
            </a:r>
            <a:r>
              <a:rPr lang="as-IN">
                <a:latin typeface="SolaimanLipi" pitchFamily="65" charset="0"/>
                <a:ea typeface="Nirmala UI" panose="020B0502040204020203" pitchFamily="34" charset="0"/>
                <a:cs typeface="SolaimanLipi" pitchFamily="65" charset="0"/>
              </a:rPr>
              <a:t>তরুণী।</a:t>
            </a:r>
            <a:endParaRPr lang="as-IN" dirty="0">
              <a:latin typeface="SolaimanLipi" pitchFamily="65" charset="0"/>
              <a:ea typeface="Nirmala UI" panose="020B0502040204020203" pitchFamily="34" charset="0"/>
              <a:cs typeface="SolaimanLipi" pitchFamily="65" charset="0"/>
            </a:endParaRPr>
          </a:p>
          <a:p>
            <a:r>
              <a:rPr lang="as-IN" dirty="0">
                <a:latin typeface="SolaimanLipi" pitchFamily="65" charset="0"/>
                <a:ea typeface="Nirmala UI" panose="020B0502040204020203" pitchFamily="34" charset="0"/>
                <a:cs typeface="SolaimanLipi" pitchFamily="65" charset="0"/>
              </a:rPr>
              <a:t>বিশ্ববিদ্যালয় থেকে স্নাতক ডিগ্রী পাওয়ার পর, মারিয়াকে একটি ব্যাঙ্কে চাকরির প্রস্তাব দেওয়া হয়েছিল কিন্তু বলা হয়েছিল যে চাকরিটা করতে হলে তাকে হিজাব পরতে </a:t>
            </a:r>
            <a:r>
              <a:rPr lang="as-IN">
                <a:latin typeface="SolaimanLipi" pitchFamily="65" charset="0"/>
                <a:ea typeface="Nirmala UI" panose="020B0502040204020203" pitchFamily="34" charset="0"/>
                <a:cs typeface="SolaimanLipi" pitchFamily="65" charset="0"/>
              </a:rPr>
              <a:t>হবে।</a:t>
            </a:r>
            <a:endParaRPr lang="as-IN" dirty="0">
              <a:latin typeface="SolaimanLipi" pitchFamily="65" charset="0"/>
              <a:ea typeface="Nirmala UI" panose="020B0502040204020203" pitchFamily="34" charset="0"/>
              <a:cs typeface="SolaimanLipi" pitchFamily="65" charset="0"/>
            </a:endParaRPr>
          </a:p>
          <a:p>
            <a:r>
              <a:rPr lang="as-IN" dirty="0">
                <a:latin typeface="SolaimanLipi" pitchFamily="65" charset="0"/>
                <a:ea typeface="Nirmala UI" panose="020B0502040204020203" pitchFamily="34" charset="0"/>
                <a:cs typeface="SolaimanLipi" pitchFamily="65" charset="0"/>
              </a:rPr>
              <a:t>ভিন্ন একটি ধর্মীয় পরিচয় নিয়ে নিজেকে জাহির করা বা এই ভান-ভনিতার বিষয়টি মারিয়ার কাছে ঠিক মনে হয়নি, তাই চাকরির প্রস্তাবটি তিনি প্রত্যাখ্যান করে দেন।</a:t>
            </a:r>
            <a:endParaRPr lang="sv-SE" sz="1200" kern="1200" dirty="0">
              <a:solidFill>
                <a:schemeClr val="tx1"/>
              </a:solidFill>
              <a:effectLst/>
              <a:latin typeface="SolaimanLipi" pitchFamily="65" charset="0"/>
              <a:ea typeface="Nirmala UI" panose="020B0502040204020203" pitchFamily="34" charset="0"/>
              <a:cs typeface="SolaimanLipi" pitchFamily="65" charset="0"/>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pPr/>
              <a:t>2023-11-15</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pPr/>
              <a:t>23</a:t>
            </a:fld>
            <a:endParaRPr lang="en-GB"/>
          </a:p>
        </p:txBody>
      </p:sp>
    </p:spTree>
    <p:extLst>
      <p:ext uri="{BB962C8B-B14F-4D97-AF65-F5344CB8AC3E}">
        <p14:creationId xmlns:p14="http://schemas.microsoft.com/office/powerpoint/2010/main" val="40592162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as-IN" sz="1200" b="1" dirty="0">
                <a:latin typeface="SolaimanLipi" pitchFamily="65" charset="0"/>
                <a:ea typeface="Nirmala UI" panose="020B0502040204020203" pitchFamily="34" charset="0"/>
                <a:cs typeface="SolaimanLipi" pitchFamily="65" charset="0"/>
              </a:rPr>
              <a:t>সহিংসতার গল্প</a:t>
            </a:r>
          </a:p>
          <a:p>
            <a:r>
              <a:rPr lang="as-IN" dirty="0">
                <a:latin typeface="SolaimanLipi" pitchFamily="65" charset="0"/>
                <a:ea typeface="Nirmala UI" panose="020B0502040204020203" pitchFamily="34" charset="0"/>
                <a:cs typeface="SolaimanLipi" pitchFamily="65" charset="0"/>
              </a:rPr>
              <a:t>আসুন এবার সহিংসতা নিয়ে চিন্তা করি।</a:t>
            </a:r>
            <a:endParaRPr lang="en-US" dirty="0">
              <a:latin typeface="SolaimanLipi" pitchFamily="65" charset="0"/>
              <a:ea typeface="Nirmala UI" panose="020B0502040204020203" pitchFamily="34" charset="0"/>
              <a:cs typeface="SolaimanLipi" pitchFamily="65" charset="0"/>
            </a:endParaRPr>
          </a:p>
          <a:p>
            <a:endParaRPr lang="as-IN" dirty="0">
              <a:latin typeface="SolaimanLipi" pitchFamily="65" charset="0"/>
              <a:ea typeface="Nirmala UI" panose="020B0502040204020203" pitchFamily="34" charset="0"/>
              <a:cs typeface="SolaimanLipi" pitchFamily="65" charset="0"/>
            </a:endParaRPr>
          </a:p>
          <a:p>
            <a:r>
              <a:rPr lang="as-IN" b="1" dirty="0">
                <a:latin typeface="SolaimanLipi" pitchFamily="65" charset="0"/>
                <a:ea typeface="Nirmala UI" panose="020B0502040204020203" pitchFamily="34" charset="0"/>
                <a:cs typeface="SolaimanLipi" pitchFamily="65" charset="0"/>
              </a:rPr>
              <a:t>ঘৃণাত্মক বক্তৃতা এবং ঘৃণামূলক অপরাধগুলি সবচেয়ে হরহামেশা ঘটা সহিংসতাগুলির মধ্যে </a:t>
            </a:r>
            <a:r>
              <a:rPr lang="as-IN" b="1">
                <a:latin typeface="SolaimanLipi" pitchFamily="65" charset="0"/>
                <a:ea typeface="Nirmala UI" panose="020B0502040204020203" pitchFamily="34" charset="0"/>
                <a:cs typeface="SolaimanLipi" pitchFamily="65" charset="0"/>
              </a:rPr>
              <a:t>অন্যতম।</a:t>
            </a:r>
            <a:endParaRPr lang="as-IN" b="1" dirty="0">
              <a:latin typeface="SolaimanLipi" pitchFamily="65" charset="0"/>
              <a:ea typeface="Nirmala UI" panose="020B0502040204020203" pitchFamily="34" charset="0"/>
              <a:cs typeface="SolaimanLipi" pitchFamily="65" charset="0"/>
            </a:endParaRPr>
          </a:p>
          <a:p>
            <a:r>
              <a:rPr lang="as-IN" b="1" dirty="0">
                <a:latin typeface="SolaimanLipi" pitchFamily="65" charset="0"/>
                <a:ea typeface="Nirmala UI" panose="020B0502040204020203" pitchFamily="34" charset="0"/>
                <a:cs typeface="SolaimanLipi" pitchFamily="65" charset="0"/>
              </a:rPr>
              <a:t>উপাসনালয় এবং সেখানে যারা যান তারা ঘৃণামূলক অপরাধের বিশেষ ঝুঁকিতে </a:t>
            </a:r>
            <a:r>
              <a:rPr lang="as-IN" b="1">
                <a:latin typeface="SolaimanLipi" pitchFamily="65" charset="0"/>
                <a:ea typeface="Nirmala UI" panose="020B0502040204020203" pitchFamily="34" charset="0"/>
                <a:cs typeface="SolaimanLipi" pitchFamily="65" charset="0"/>
              </a:rPr>
              <a:t>থাকেন।</a:t>
            </a:r>
            <a:endParaRPr lang="as-IN" dirty="0">
              <a:latin typeface="SolaimanLipi" pitchFamily="65" charset="0"/>
              <a:ea typeface="Nirmala UI" panose="020B0502040204020203" pitchFamily="34" charset="0"/>
              <a:cs typeface="SolaimanLipi" pitchFamily="65" charset="0"/>
            </a:endParaRPr>
          </a:p>
          <a:p>
            <a:r>
              <a:rPr lang="as-IN" dirty="0">
                <a:latin typeface="SolaimanLipi" pitchFamily="65" charset="0"/>
                <a:ea typeface="Nirmala UI" panose="020B0502040204020203" pitchFamily="34" charset="0"/>
                <a:cs typeface="SolaimanLipi" pitchFamily="65" charset="0"/>
              </a:rPr>
              <a:t>ব্রাজিলে, ঐতিহ্যবাহী আফ্রো-ব্রাজিলীয় ধর্মের অনুসারীরা নব্য-পেন্টেকোস্টাল খ্রিস্টান প্রতিবেশীদের দ্বারা সহিংস আক্রমণের সম্মুখীন হচ্ছে</a:t>
            </a:r>
            <a:r>
              <a:rPr lang="en-US" dirty="0">
                <a:latin typeface="SolaimanLipi" pitchFamily="65" charset="0"/>
                <a:ea typeface="Nirmala UI" panose="020B0502040204020203" pitchFamily="34" charset="0"/>
                <a:cs typeface="SolaimanLipi" pitchFamily="65" charset="0"/>
              </a:rPr>
              <a:t> </a:t>
            </a:r>
            <a:r>
              <a:rPr lang="as-IN" dirty="0">
                <a:latin typeface="SolaimanLipi" pitchFamily="65" charset="0"/>
                <a:ea typeface="Nirmala UI" panose="020B0502040204020203" pitchFamily="34" charset="0"/>
                <a:cs typeface="SolaimanLipi" pitchFamily="65" charset="0"/>
              </a:rPr>
              <a:t>কেননা নব্য-পেন্টেকোস্টাল খ্রিস্টানরা তাদের ধর্মকে পৈশাচিক বলে গণ্য করে। ফাদার মার্সিও</a:t>
            </a:r>
            <a:r>
              <a:rPr lang="en-US" dirty="0">
                <a:latin typeface="SolaimanLipi" pitchFamily="65" charset="0"/>
                <a:ea typeface="Nirmala UI" panose="020B0502040204020203" pitchFamily="34" charset="0"/>
                <a:cs typeface="SolaimanLipi" pitchFamily="65" charset="0"/>
              </a:rPr>
              <a:t>,</a:t>
            </a:r>
            <a:r>
              <a:rPr lang="as-IN" dirty="0">
                <a:latin typeface="SolaimanLipi" pitchFamily="65" charset="0"/>
                <a:ea typeface="Nirmala UI" panose="020B0502040204020203" pitchFamily="34" charset="0"/>
                <a:cs typeface="SolaimanLipi" pitchFamily="65" charset="0"/>
              </a:rPr>
              <a:t> যিনি ক্যান্ডম্বলে ধর্মের একজন পুরোহিত, তার মন্দিরে ২০টিরও বেশি হামলার কথা জানিয়েছেন। পুলিশ কোনো ব্যবস্থা নেয়নি।</a:t>
            </a:r>
            <a:r>
              <a:rPr lang="as-IN" dirty="0">
                <a:latin typeface="Nirmala UI" panose="020B0502040204020203" pitchFamily="34" charset="0"/>
                <a:ea typeface="Nirmala UI" panose="020B0502040204020203" pitchFamily="34" charset="0"/>
                <a:cs typeface="Nirmala UI" panose="020B0502040204020203" pitchFamily="34" charset="0"/>
              </a:rPr>
              <a:t> </a:t>
            </a: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pPr/>
              <a:t>2023-11-15</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pPr/>
              <a:t>24</a:t>
            </a:fld>
            <a:endParaRPr lang="en-GB"/>
          </a:p>
        </p:txBody>
      </p:sp>
    </p:spTree>
    <p:extLst>
      <p:ext uri="{BB962C8B-B14F-4D97-AF65-F5344CB8AC3E}">
        <p14:creationId xmlns:p14="http://schemas.microsoft.com/office/powerpoint/2010/main" val="1774469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as-IN" b="1" dirty="0">
                <a:latin typeface="SolaimanLipi" pitchFamily="65" charset="0"/>
                <a:ea typeface="Nirmala UI" panose="020B0502040204020203" pitchFamily="34" charset="0"/>
                <a:cs typeface="SolaimanLipi" pitchFamily="65" charset="0"/>
              </a:rPr>
              <a:t>নারী এবং পুরুষরা ভিন্নভাবে প্রভাবিত হয়ে থাকে।</a:t>
            </a:r>
          </a:p>
          <a:p>
            <a:r>
              <a:rPr lang="as-IN" dirty="0">
                <a:latin typeface="SolaimanLipi" pitchFamily="65" charset="0"/>
                <a:ea typeface="Nirmala UI" panose="020B0502040204020203" pitchFamily="34" charset="0"/>
                <a:cs typeface="SolaimanLipi" pitchFamily="65" charset="0"/>
              </a:rPr>
              <a:t>সুইডেনের মুসলিম নারীরা, বিশেষত যারা হিজাবের মতো ধর্মীয় পোশাক পরেন, জন</a:t>
            </a:r>
            <a:r>
              <a:rPr lang="en-US" dirty="0">
                <a:latin typeface="SolaimanLipi" pitchFamily="65" charset="0"/>
                <a:ea typeface="Nirmala UI" panose="020B0502040204020203" pitchFamily="34" charset="0"/>
                <a:cs typeface="SolaimanLipi" pitchFamily="65" charset="0"/>
              </a:rPr>
              <a:t>-</a:t>
            </a:r>
            <a:r>
              <a:rPr lang="as-IN" dirty="0">
                <a:latin typeface="SolaimanLipi" pitchFamily="65" charset="0"/>
                <a:ea typeface="Nirmala UI" panose="020B0502040204020203" pitchFamily="34" charset="0"/>
                <a:cs typeface="SolaimanLipi" pitchFamily="65" charset="0"/>
              </a:rPr>
              <a:t>সমাগমের স্থানগুলিতে অপরিচিতদের দ্বারা ঘৃণামূলক অপরাধের শিকার হওয়ার বেশি ঝুঁকিতে থাকেন। অন্যদিকে, মুসলিম পুরুষরা প্রতিবেশী বা সহকর্মীদের কাছ থেকে ঘৃণামূলক অপরাধের শিকার হওয়ার বেশি ঝুঁকিতে থাকেন।</a:t>
            </a:r>
            <a:endParaRPr lang="sv-SE" sz="1200" dirty="0">
              <a:latin typeface="SolaimanLipi" pitchFamily="65" charset="0"/>
              <a:ea typeface="Nirmala UI" panose="020B0502040204020203" pitchFamily="34" charset="0"/>
              <a:cs typeface="SolaimanLipi" pitchFamily="65" charset="0"/>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pPr/>
              <a:t>2023-11-15</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pPr/>
              <a:t>25</a:t>
            </a:fld>
            <a:endParaRPr lang="en-GB"/>
          </a:p>
        </p:txBody>
      </p:sp>
    </p:spTree>
    <p:extLst>
      <p:ext uri="{BB962C8B-B14F-4D97-AF65-F5344CB8AC3E}">
        <p14:creationId xmlns:p14="http://schemas.microsoft.com/office/powerpoint/2010/main" val="29235542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as-IN" b="1" dirty="0">
                <a:latin typeface="SolaimanLipi" pitchFamily="65" charset="0"/>
                <a:ea typeface="Nirmala UI" panose="020B0502040204020203" pitchFamily="34" charset="0"/>
                <a:cs typeface="SolaimanLipi" pitchFamily="65" charset="0"/>
              </a:rPr>
              <a:t>অনেক এলাকায়, করোনা ভাইরাস মহামারী বৈষম্য এবং ঘৃণার বিদ্যমান অবস্থাকে আরও শক্তপোক্ত করেছে।</a:t>
            </a:r>
            <a:endParaRPr lang="en-US" b="1" dirty="0">
              <a:latin typeface="SolaimanLipi" pitchFamily="65" charset="0"/>
              <a:ea typeface="Nirmala UI" panose="020B0502040204020203" pitchFamily="34" charset="0"/>
              <a:cs typeface="SolaimanLipi" pitchFamily="65" charset="0"/>
            </a:endParaRPr>
          </a:p>
          <a:p>
            <a:r>
              <a:rPr lang="as-IN">
                <a:latin typeface="SolaimanLipi" pitchFamily="65" charset="0"/>
                <a:ea typeface="Nirmala UI" panose="020B0502040204020203" pitchFamily="34" charset="0"/>
                <a:cs typeface="SolaimanLipi" pitchFamily="65" charset="0"/>
              </a:rPr>
              <a:t>ভারতে </a:t>
            </a:r>
            <a:r>
              <a:rPr lang="as-IN" dirty="0">
                <a:latin typeface="SolaimanLipi" pitchFamily="65" charset="0"/>
                <a:ea typeface="Nirmala UI" panose="020B0502040204020203" pitchFamily="34" charset="0"/>
                <a:cs typeface="SolaimanLipi" pitchFamily="65" charset="0"/>
              </a:rPr>
              <a:t>মুসলমানদের একটি ধর্মীয় উৎসবের পর ভাইরাস প্রাদুর্ভাবের সূচনা হলে তাদের বিরুদ্ধে ‘করোনা জিহাদ’ পরিচালনার অভিযোগ করা </a:t>
            </a:r>
            <a:r>
              <a:rPr lang="as-IN">
                <a:latin typeface="SolaimanLipi" pitchFamily="65" charset="0"/>
                <a:ea typeface="Nirmala UI" panose="020B0502040204020203" pitchFamily="34" charset="0"/>
                <a:cs typeface="SolaimanLipi" pitchFamily="65" charset="0"/>
              </a:rPr>
              <a:t>হয়েছিল।</a:t>
            </a:r>
            <a:endParaRPr lang="as-IN" dirty="0">
              <a:latin typeface="SolaimanLipi" pitchFamily="65" charset="0"/>
              <a:ea typeface="Nirmala UI" panose="020B0502040204020203" pitchFamily="34" charset="0"/>
              <a:cs typeface="SolaimanLipi" pitchFamily="65" charset="0"/>
            </a:endParaRPr>
          </a:p>
          <a:p>
            <a:r>
              <a:rPr lang="as-IN" dirty="0">
                <a:latin typeface="SolaimanLipi" pitchFamily="65" charset="0"/>
                <a:ea typeface="Nirmala UI" panose="020B0502040204020203" pitchFamily="34" charset="0"/>
                <a:cs typeface="SolaimanLipi" pitchFamily="65" charset="0"/>
              </a:rPr>
              <a:t>আহমেদ শেখ একজন মুসলমান, তিনি ফুটপাথের বিক্রেতা। জীবিকা নির্বাহের জন্য তাকে অনেক কষ্ট করতে </a:t>
            </a:r>
            <a:r>
              <a:rPr lang="as-IN">
                <a:latin typeface="SolaimanLipi" pitchFamily="65" charset="0"/>
                <a:ea typeface="Nirmala UI" panose="020B0502040204020203" pitchFamily="34" charset="0"/>
                <a:cs typeface="SolaimanLipi" pitchFamily="65" charset="0"/>
              </a:rPr>
              <a:t>হয়।</a:t>
            </a:r>
            <a:endParaRPr lang="as-IN" dirty="0">
              <a:latin typeface="SolaimanLipi" pitchFamily="65" charset="0"/>
              <a:ea typeface="Nirmala UI" panose="020B0502040204020203" pitchFamily="34" charset="0"/>
              <a:cs typeface="SolaimanLipi" pitchFamily="65" charset="0"/>
            </a:endParaRPr>
          </a:p>
          <a:p>
            <a:r>
              <a:rPr lang="as-IN" dirty="0">
                <a:latin typeface="SolaimanLipi" pitchFamily="65" charset="0"/>
                <a:ea typeface="Nirmala UI" panose="020B0502040204020203" pitchFamily="34" charset="0"/>
                <a:cs typeface="SolaimanLipi" pitchFamily="65" charset="0"/>
              </a:rPr>
              <a:t>২০২০ সালের এপ্রিলে, হিন্দু জাতীয়তাবাদীদের একটি দল তাকে তার দোকান গুটিয়ে নিয়ে চলে যেতে বলে এই অজুহাতে যে</a:t>
            </a:r>
            <a:r>
              <a:rPr lang="en-US" dirty="0">
                <a:latin typeface="SolaimanLipi" pitchFamily="65" charset="0"/>
                <a:ea typeface="Nirmala UI" panose="020B0502040204020203" pitchFamily="34" charset="0"/>
                <a:cs typeface="SolaimanLipi" pitchFamily="65" charset="0"/>
              </a:rPr>
              <a:t>,</a:t>
            </a:r>
            <a:r>
              <a:rPr lang="as-IN" dirty="0">
                <a:latin typeface="SolaimanLipi" pitchFamily="65" charset="0"/>
                <a:ea typeface="Nirmala UI" panose="020B0502040204020203" pitchFamily="34" charset="0"/>
                <a:cs typeface="SolaimanLipi" pitchFamily="65" charset="0"/>
              </a:rPr>
              <a:t> মুসলমানরা নাকি করোনা ছড়িয়ে দেওয়ার ষড়যন্ত্র </a:t>
            </a:r>
            <a:r>
              <a:rPr lang="as-IN">
                <a:latin typeface="SolaimanLipi" pitchFamily="65" charset="0"/>
                <a:ea typeface="Nirmala UI" panose="020B0502040204020203" pitchFamily="34" charset="0"/>
                <a:cs typeface="SolaimanLipi" pitchFamily="65" charset="0"/>
              </a:rPr>
              <a:t>করছিল।</a:t>
            </a:r>
            <a:endParaRPr lang="as-IN" dirty="0">
              <a:latin typeface="SolaimanLipi" pitchFamily="65" charset="0"/>
              <a:ea typeface="Nirmala UI" panose="020B0502040204020203" pitchFamily="34" charset="0"/>
              <a:cs typeface="SolaimanLipi" pitchFamily="65" charset="0"/>
            </a:endParaRPr>
          </a:p>
          <a:p>
            <a:r>
              <a:rPr lang="as-IN" dirty="0">
                <a:latin typeface="SolaimanLipi" pitchFamily="65" charset="0"/>
                <a:ea typeface="Nirmala UI" panose="020B0502040204020203" pitchFamily="34" charset="0"/>
                <a:cs typeface="SolaimanLipi" pitchFamily="65" charset="0"/>
              </a:rPr>
              <a:t>আহমেদ অনুনয় বিনয় করলে তাকে লাঠি দিয়ে বেধড়ক মারধর করা </a:t>
            </a:r>
            <a:r>
              <a:rPr lang="as-IN">
                <a:latin typeface="SolaimanLipi" pitchFamily="65" charset="0"/>
                <a:ea typeface="Nirmala UI" panose="020B0502040204020203" pitchFamily="34" charset="0"/>
                <a:cs typeface="SolaimanLipi" pitchFamily="65" charset="0"/>
              </a:rPr>
              <a:t>হয়।</a:t>
            </a:r>
            <a:endParaRPr lang="as-IN" dirty="0">
              <a:latin typeface="SolaimanLipi" pitchFamily="65" charset="0"/>
              <a:ea typeface="Nirmala UI" panose="020B0502040204020203" pitchFamily="34" charset="0"/>
              <a:cs typeface="SolaimanLipi" pitchFamily="65" charset="0"/>
            </a:endParaRPr>
          </a:p>
          <a:p>
            <a:r>
              <a:rPr lang="as-IN" dirty="0">
                <a:latin typeface="SolaimanLipi" pitchFamily="65" charset="0"/>
                <a:ea typeface="Nirmala UI" panose="020B0502040204020203" pitchFamily="34" charset="0"/>
                <a:cs typeface="SolaimanLipi" pitchFamily="65" charset="0"/>
              </a:rPr>
              <a:t>তিনি পুলিশের কাছে অভিযোগ করতে গেলে, রাস্তায় বিক্রি বেআইনি বলে মামলাটি নথিভুক্ত করতে অস্বীকার করে পুলিশ।</a:t>
            </a:r>
            <a:endParaRPr lang="en-US" dirty="0">
              <a:latin typeface="SolaimanLipi" pitchFamily="65" charset="0"/>
              <a:ea typeface="Nirmala UI" panose="020B0502040204020203" pitchFamily="34" charset="0"/>
              <a:cs typeface="SolaimanLipi" pitchFamily="65" charset="0"/>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pPr/>
              <a:t>2023-11-15</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pPr/>
              <a:t>26</a:t>
            </a:fld>
            <a:endParaRPr lang="en-GB"/>
          </a:p>
        </p:txBody>
      </p:sp>
    </p:spTree>
    <p:extLst>
      <p:ext uri="{BB962C8B-B14F-4D97-AF65-F5344CB8AC3E}">
        <p14:creationId xmlns:p14="http://schemas.microsoft.com/office/powerpoint/2010/main" val="33022587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as-IN" b="1" dirty="0">
                <a:latin typeface="SolaimanLipi" pitchFamily="65" charset="0"/>
                <a:ea typeface="Nirmala UI" panose="020B0502040204020203" pitchFamily="34" charset="0"/>
                <a:cs typeface="SolaimanLipi" pitchFamily="65" charset="0"/>
              </a:rPr>
              <a:t>সমাজে অধিকার লঙ্ঘনের সবচেয়ে চরম রূপ হলো সাম্প্রদায়িক সহিংসতা এবং জঙ্গী হামলা।</a:t>
            </a:r>
            <a:endParaRPr lang="en-US" b="1" dirty="0">
              <a:latin typeface="SolaimanLipi" pitchFamily="65" charset="0"/>
              <a:ea typeface="Nirmala UI" panose="020B0502040204020203" pitchFamily="34" charset="0"/>
              <a:cs typeface="SolaimanLipi" pitchFamily="65" charset="0"/>
            </a:endParaRPr>
          </a:p>
          <a:p>
            <a:r>
              <a:rPr lang="as-IN">
                <a:latin typeface="SolaimanLipi" pitchFamily="65" charset="0"/>
                <a:ea typeface="Nirmala UI" panose="020B0502040204020203" pitchFamily="34" charset="0"/>
                <a:cs typeface="SolaimanLipi" pitchFamily="65" charset="0"/>
              </a:rPr>
              <a:t>যাজক </a:t>
            </a:r>
            <a:r>
              <a:rPr lang="as-IN" dirty="0">
                <a:latin typeface="SolaimanLipi" pitchFamily="65" charset="0"/>
                <a:ea typeface="Nirmala UI" panose="020B0502040204020203" pitchFamily="34" charset="0"/>
                <a:cs typeface="SolaimanLipi" pitchFamily="65" charset="0"/>
              </a:rPr>
              <a:t>স্যামুয়েল উত্তর বুরকিনা ফাসোতে থাকেন। দেশটির ধর্মীয় সহনশীলতার ঐতিহ্য জঙ্গী গোষ্ঠীগুলি ক্রমাগত ক্ষুণ্ণ</a:t>
            </a:r>
            <a:r>
              <a:rPr lang="en-US" dirty="0">
                <a:latin typeface="SolaimanLipi" pitchFamily="65" charset="0"/>
                <a:ea typeface="Nirmala UI" panose="020B0502040204020203" pitchFamily="34" charset="0"/>
                <a:cs typeface="SolaimanLipi" pitchFamily="65" charset="0"/>
              </a:rPr>
              <a:t> </a:t>
            </a:r>
            <a:r>
              <a:rPr lang="as-IN" dirty="0">
                <a:latin typeface="SolaimanLipi" pitchFamily="65" charset="0"/>
                <a:ea typeface="Nirmala UI" panose="020B0502040204020203" pitchFamily="34" charset="0"/>
                <a:cs typeface="SolaimanLipi" pitchFamily="65" charset="0"/>
              </a:rPr>
              <a:t>করেই </a:t>
            </a:r>
            <a:r>
              <a:rPr lang="as-IN">
                <a:latin typeface="SolaimanLipi" pitchFamily="65" charset="0"/>
                <a:ea typeface="Nirmala UI" panose="020B0502040204020203" pitchFamily="34" charset="0"/>
                <a:cs typeface="SolaimanLipi" pitchFamily="65" charset="0"/>
              </a:rPr>
              <a:t>চলেছে।</a:t>
            </a:r>
            <a:endParaRPr lang="as-IN" dirty="0">
              <a:latin typeface="SolaimanLipi" pitchFamily="65" charset="0"/>
              <a:ea typeface="Nirmala UI" panose="020B0502040204020203" pitchFamily="34" charset="0"/>
              <a:cs typeface="SolaimanLipi" pitchFamily="65" charset="0"/>
            </a:endParaRPr>
          </a:p>
          <a:p>
            <a:r>
              <a:rPr lang="as-IN" dirty="0">
                <a:latin typeface="SolaimanLipi" pitchFamily="65" charset="0"/>
                <a:ea typeface="Nirmala UI" panose="020B0502040204020203" pitchFamily="34" charset="0"/>
                <a:cs typeface="SolaimanLipi" pitchFamily="65" charset="0"/>
              </a:rPr>
              <a:t>২০১৯ সালে, গির্জাগুলিতে আক্রমণ তাদের কৌশলের অংশ হয়ে ওঠে। যাজক স্যামুয়েল এখন নিজ দেশে বাস্তুচ্যুত মানুষদের একটি শিবিরে </a:t>
            </a:r>
            <a:r>
              <a:rPr lang="as-IN">
                <a:latin typeface="SolaimanLipi" pitchFamily="65" charset="0"/>
                <a:ea typeface="Nirmala UI" panose="020B0502040204020203" pitchFamily="34" charset="0"/>
                <a:cs typeface="SolaimanLipi" pitchFamily="65" charset="0"/>
              </a:rPr>
              <a:t>বসবাস।</a:t>
            </a:r>
            <a:endParaRPr lang="as-IN" dirty="0">
              <a:latin typeface="SolaimanLipi" pitchFamily="65" charset="0"/>
              <a:ea typeface="Nirmala UI" panose="020B0502040204020203" pitchFamily="34" charset="0"/>
              <a:cs typeface="SolaimanLipi" pitchFamily="65" charset="0"/>
            </a:endParaRPr>
          </a:p>
          <a:p>
            <a:r>
              <a:rPr lang="as-IN" dirty="0">
                <a:latin typeface="SolaimanLipi" pitchFamily="65" charset="0"/>
                <a:ea typeface="Nirmala UI" panose="020B0502040204020203" pitchFamily="34" charset="0"/>
                <a:cs typeface="SolaimanLipi" pitchFamily="65" charset="0"/>
              </a:rPr>
              <a:t>তিনি বলেন, “এই হামলাগুলো আমাদের এখানকার মানুষদের জীবন ছিন্নভিন্ন করে দিয়েছে। আমরা দুঃখ-কষ্টে জর্জরিত”। ২০১৯ সাল থেকে সন্ত্রাসী হামলা বেড়েছে, সবাইকেই প্রভাবিত করেছে এবং ১০ লক্ষেরও বেশি মানুষ বাস্তুচ্যুত হয়েছে।</a:t>
            </a:r>
          </a:p>
          <a:p>
            <a:r>
              <a:rPr lang="as-IN" dirty="0">
                <a:latin typeface="SolaimanLipi" pitchFamily="65" charset="0"/>
                <a:ea typeface="Nirmala UI" panose="020B0502040204020203" pitchFamily="34" charset="0"/>
                <a:cs typeface="SolaimanLipi" pitchFamily="65" charset="0"/>
              </a:rPr>
              <a:t>  </a:t>
            </a:r>
          </a:p>
          <a:p>
            <a:r>
              <a:rPr lang="as-IN" dirty="0">
                <a:latin typeface="SolaimanLipi" pitchFamily="65" charset="0"/>
                <a:ea typeface="Nirmala UI" panose="020B0502040204020203" pitchFamily="34" charset="0"/>
                <a:cs typeface="SolaimanLipi" pitchFamily="65"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SolaimanLipi" pitchFamily="65" charset="0"/>
              <a:ea typeface="Nirmala UI" panose="020B0502040204020203" pitchFamily="34" charset="0"/>
              <a:cs typeface="SolaimanLipi" pitchFamily="65" charset="0"/>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pPr/>
              <a:t>2023-11-15</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pPr/>
              <a:t>27</a:t>
            </a:fld>
            <a:endParaRPr lang="en-GB"/>
          </a:p>
        </p:txBody>
      </p:sp>
    </p:spTree>
    <p:extLst>
      <p:ext uri="{BB962C8B-B14F-4D97-AF65-F5344CB8AC3E}">
        <p14:creationId xmlns:p14="http://schemas.microsoft.com/office/powerpoint/2010/main" val="37323019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as-IN" b="1" dirty="0">
                <a:latin typeface="SolaimanLipi" pitchFamily="65" charset="0"/>
                <a:ea typeface="Nirmala UI" panose="020B0502040204020203" pitchFamily="34" charset="0"/>
                <a:cs typeface="SolaimanLipi" pitchFamily="65" charset="0"/>
              </a:rPr>
              <a:t>যদিও আন্তর্জাতিক পরিসংখ্যানে ইসলামের সাথে সম্পর্কযুক্ত জঙ্গী গোষ্ঠীগুলিরই প্রাধান্য দেখা যায়, কিন্তু ভিন্ন ভিন্ন জাতীয় প্রেক্ষাপটে অন্যান্য গোষ্ঠীগুলি আরও ভয়াবহ হুমকির জন্য দায়ী।</a:t>
            </a:r>
            <a:endParaRPr lang="en-US" b="1" dirty="0">
              <a:latin typeface="SolaimanLipi" pitchFamily="65" charset="0"/>
              <a:ea typeface="Nirmala UI" panose="020B0502040204020203" pitchFamily="34" charset="0"/>
              <a:cs typeface="SolaimanLipi" pitchFamily="65" charset="0"/>
            </a:endParaRPr>
          </a:p>
          <a:p>
            <a:r>
              <a:rPr lang="as-IN">
                <a:latin typeface="SolaimanLipi" pitchFamily="65" charset="0"/>
                <a:ea typeface="Nirmala UI" panose="020B0502040204020203" pitchFamily="34" charset="0"/>
                <a:cs typeface="SolaimanLipi" pitchFamily="65" charset="0"/>
              </a:rPr>
              <a:t>কিছু </a:t>
            </a:r>
            <a:r>
              <a:rPr lang="as-IN" dirty="0">
                <a:latin typeface="SolaimanLipi" pitchFamily="65" charset="0"/>
                <a:ea typeface="Nirmala UI" panose="020B0502040204020203" pitchFamily="34" charset="0"/>
                <a:cs typeface="SolaimanLipi" pitchFamily="65" charset="0"/>
              </a:rPr>
              <a:t>পশ্চিমা দেশে সুরক্ষায় নিয়োজিত প্রতিষ্ঠাণগুলি অতি-ডানপন্থী উগ্রপন্থীদেরকেই সবচেয়ে বড় অভ্যন্তরীণ জঙ্গীবাদী হুমকি বলে গণ্য করে।</a:t>
            </a:r>
            <a:endParaRPr lang="en-US" dirty="0">
              <a:latin typeface="SolaimanLipi" pitchFamily="65" charset="0"/>
              <a:ea typeface="Nirmala UI" panose="020B0502040204020203" pitchFamily="34" charset="0"/>
              <a:cs typeface="SolaimanLipi" pitchFamily="65" charset="0"/>
            </a:endParaRPr>
          </a:p>
          <a:p>
            <a:r>
              <a:rPr lang="as-IN">
                <a:latin typeface="SolaimanLipi" pitchFamily="65" charset="0"/>
                <a:ea typeface="Nirmala UI" panose="020B0502040204020203" pitchFamily="34" charset="0"/>
                <a:cs typeface="SolaimanLipi" pitchFamily="65" charset="0"/>
              </a:rPr>
              <a:t>এই </a:t>
            </a:r>
            <a:r>
              <a:rPr lang="as-IN" dirty="0">
                <a:latin typeface="SolaimanLipi" pitchFamily="65" charset="0"/>
                <a:ea typeface="Nirmala UI" panose="020B0502040204020203" pitchFamily="34" charset="0"/>
                <a:cs typeface="SolaimanLipi" pitchFamily="65" charset="0"/>
              </a:rPr>
              <a:t>দলগুলো ধর্মীয় সংখ্যালঘুদের উপর আক্রমণ করে। ২০১৮ সালে, মার্কিন যুক্তরাষ্ট্রের পিটসবার্গের একটি উপাসনালয়ে এগারো জন ইহুদিকে হত্যা করা হয়েছিল। এবং ২০১৯ সালে নিউজিল্যান্ডের খ্রাইস্টচার্চ এলাকার একটি মসজিদে ৫১ জন মুসলমানকে হত্যা করা হয়েছিল।</a:t>
            </a:r>
            <a:endParaRPr lang="sv-SE" dirty="0">
              <a:latin typeface="SolaimanLipi" pitchFamily="65" charset="0"/>
              <a:ea typeface="Nirmala UI" panose="020B0502040204020203" pitchFamily="34" charset="0"/>
              <a:cs typeface="SolaimanLipi" pitchFamily="65" charset="0"/>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pPr/>
              <a:t>2023-11-15</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pPr/>
              <a:t>28</a:t>
            </a:fld>
            <a:endParaRPr lang="en-GB"/>
          </a:p>
        </p:txBody>
      </p:sp>
    </p:spTree>
    <p:extLst>
      <p:ext uri="{BB962C8B-B14F-4D97-AF65-F5344CB8AC3E}">
        <p14:creationId xmlns:p14="http://schemas.microsoft.com/office/powerpoint/2010/main" val="25268561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as-IN" b="1" dirty="0">
                <a:latin typeface="SolaimanLipi" pitchFamily="65" charset="0"/>
                <a:ea typeface="Nirmala UI" panose="020B0502040204020203" pitchFamily="34" charset="0"/>
                <a:cs typeface="SolaimanLipi" pitchFamily="65" charset="0"/>
              </a:rPr>
              <a:t>পুলিশ, সুরক্ষা সেবা বিভাগ এবং সামরিক বাহিনীর সহিংসতা, অথবা রাষ্ট্র কর্তৃক নিয়োগকৃত হাঙ্গামাকারী জনতা যেকোন ব্যক্তি বা সমগ্র সমাজকে আক্রমণ করতে </a:t>
            </a:r>
            <a:r>
              <a:rPr lang="as-IN" b="1">
                <a:latin typeface="SolaimanLipi" pitchFamily="65" charset="0"/>
                <a:ea typeface="Nirmala UI" panose="020B0502040204020203" pitchFamily="34" charset="0"/>
                <a:cs typeface="SolaimanLipi" pitchFamily="65" charset="0"/>
              </a:rPr>
              <a:t>পারে।</a:t>
            </a:r>
            <a:endParaRPr lang="as-IN" b="1" dirty="0">
              <a:latin typeface="SolaimanLipi" pitchFamily="65" charset="0"/>
              <a:ea typeface="Nirmala UI" panose="020B0502040204020203" pitchFamily="34" charset="0"/>
              <a:cs typeface="SolaimanLipi" pitchFamily="65" charset="0"/>
            </a:endParaRPr>
          </a:p>
          <a:p>
            <a:r>
              <a:rPr lang="as-IN" dirty="0">
                <a:latin typeface="SolaimanLipi" pitchFamily="65" charset="0"/>
                <a:ea typeface="Nirmala UI" panose="020B0502040204020203" pitchFamily="34" charset="0"/>
                <a:cs typeface="SolaimanLipi" pitchFamily="65" charset="0"/>
              </a:rPr>
              <a:t>পশ্চিম চীনে উইঘুরদের পরিস্থিতি চরম সরকারী সহিংসতার একটি পরিস্কার চিত্র তুলে </a:t>
            </a:r>
            <a:r>
              <a:rPr lang="as-IN">
                <a:latin typeface="SolaimanLipi" pitchFamily="65" charset="0"/>
                <a:ea typeface="Nirmala UI" panose="020B0502040204020203" pitchFamily="34" charset="0"/>
                <a:cs typeface="SolaimanLipi" pitchFamily="65" charset="0"/>
              </a:rPr>
              <a:t>ধরে।</a:t>
            </a:r>
            <a:endParaRPr lang="as-IN" dirty="0">
              <a:latin typeface="SolaimanLipi" pitchFamily="65" charset="0"/>
              <a:ea typeface="Nirmala UI" panose="020B0502040204020203" pitchFamily="34" charset="0"/>
              <a:cs typeface="SolaimanLipi" pitchFamily="65" charset="0"/>
            </a:endParaRPr>
          </a:p>
          <a:p>
            <a:r>
              <a:rPr lang="as-IN" dirty="0">
                <a:latin typeface="SolaimanLipi" pitchFamily="65" charset="0"/>
                <a:ea typeface="Nirmala UI" panose="020B0502040204020203" pitchFamily="34" charset="0"/>
                <a:cs typeface="SolaimanLipi" pitchFamily="65" charset="0"/>
              </a:rPr>
              <a:t>উইঘুর নারীরা জোরপূর্বক বন্ধ্যাকরণ এবং গর্ভনিরোধের শিকার হয়েছে, যার ফলে জন্মহার ব্যাপক হারে হ্রাস পেয়েছে। এবং হিজাব পড়া বা দাড়ি রাখার কারণে প্রায় ১৮ লক্ষ উইঘুরদের পূণঃশিক্ষা শিবিরে পাঠানো </a:t>
            </a:r>
            <a:r>
              <a:rPr lang="as-IN">
                <a:latin typeface="SolaimanLipi" pitchFamily="65" charset="0"/>
                <a:ea typeface="Nirmala UI" panose="020B0502040204020203" pitchFamily="34" charset="0"/>
                <a:cs typeface="SolaimanLipi" pitchFamily="65" charset="0"/>
              </a:rPr>
              <a:t>হয়েছে।</a:t>
            </a:r>
            <a:endParaRPr lang="as-IN" dirty="0">
              <a:latin typeface="SolaimanLipi" pitchFamily="65" charset="0"/>
              <a:ea typeface="Nirmala UI" panose="020B0502040204020203" pitchFamily="34" charset="0"/>
              <a:cs typeface="SolaimanLipi" pitchFamily="65" charset="0"/>
            </a:endParaRPr>
          </a:p>
          <a:p>
            <a:r>
              <a:rPr lang="as-IN" dirty="0">
                <a:latin typeface="SolaimanLipi" pitchFamily="65" charset="0"/>
                <a:ea typeface="Nirmala UI" panose="020B0502040204020203" pitchFamily="34" charset="0"/>
                <a:cs typeface="SolaimanLipi" pitchFamily="65" charset="0"/>
              </a:rPr>
              <a:t>শিবিরে নির্যাতন ও ধর্ষণ সহ বন্দীদের ভাষা ও ধর্মকে অস্বীকার করা এবং রাষ্ট্রীয় আদর্শের শিক্ষা দেয়ার খবর পাওয়া গেছে।</a:t>
            </a:r>
            <a:endParaRPr lang="en-US" dirty="0">
              <a:latin typeface="SolaimanLipi" pitchFamily="65" charset="0"/>
              <a:ea typeface="Nirmala UI" panose="020B0502040204020203" pitchFamily="34" charset="0"/>
              <a:cs typeface="SolaimanLipi" pitchFamily="65" charset="0"/>
            </a:endParaRPr>
          </a:p>
          <a:p>
            <a:r>
              <a:rPr lang="as-IN">
                <a:latin typeface="SolaimanLipi" pitchFamily="65" charset="0"/>
                <a:ea typeface="Nirmala UI" panose="020B0502040204020203" pitchFamily="34" charset="0"/>
                <a:cs typeface="SolaimanLipi" pitchFamily="65" charset="0"/>
              </a:rPr>
              <a:t>চীন </a:t>
            </a:r>
            <a:r>
              <a:rPr lang="as-IN" dirty="0">
                <a:latin typeface="SolaimanLipi" pitchFamily="65" charset="0"/>
                <a:ea typeface="Nirmala UI" panose="020B0502040204020203" pitchFamily="34" charset="0"/>
                <a:cs typeface="SolaimanLipi" pitchFamily="65" charset="0"/>
              </a:rPr>
              <a:t>সরকার এই শিবিরগুলোকে স্বেচ্ছাসেবা শিক্ষা কেন্দ্র বলে দাবি করে।</a:t>
            </a:r>
          </a:p>
          <a:p>
            <a:r>
              <a:rPr lang="as-IN" dirty="0">
                <a:latin typeface="SolaimanLipi" pitchFamily="65" charset="0"/>
                <a:ea typeface="Nirmala UI" panose="020B0502040204020203" pitchFamily="34" charset="0"/>
                <a:cs typeface="SolaimanLipi" pitchFamily="65" charset="0"/>
              </a:rPr>
              <a:t> </a:t>
            </a:r>
            <a:r>
              <a:rPr lang="en-US" sz="1200" b="0" i="0" dirty="0">
                <a:solidFill>
                  <a:srgbClr val="000000"/>
                </a:solidFill>
                <a:effectLst/>
                <a:latin typeface="SolaimanLipi" pitchFamily="65" charset="0"/>
                <a:ea typeface="Nirmala UI" panose="020B0502040204020203" pitchFamily="34" charset="0"/>
                <a:cs typeface="SolaimanLipi" pitchFamily="65" charset="0"/>
              </a:rPr>
              <a:t> </a:t>
            </a:r>
          </a:p>
          <a:p>
            <a:endParaRPr lang="sv-SE" dirty="0">
              <a:latin typeface="SolaimanLipi" pitchFamily="65" charset="0"/>
              <a:ea typeface="Nirmala UI" panose="020B0502040204020203" pitchFamily="34" charset="0"/>
              <a:cs typeface="SolaimanLipi" pitchFamily="65" charset="0"/>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pPr/>
              <a:t>2023-11-15</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pPr/>
              <a:t>29</a:t>
            </a:fld>
            <a:endParaRPr lang="en-GB"/>
          </a:p>
        </p:txBody>
      </p:sp>
    </p:spTree>
    <p:extLst>
      <p:ext uri="{BB962C8B-B14F-4D97-AF65-F5344CB8AC3E}">
        <p14:creationId xmlns:p14="http://schemas.microsoft.com/office/powerpoint/2010/main" val="36845424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50"/>
            <a:ext cx="5486400" cy="3996690"/>
          </a:xfrm>
        </p:spPr>
        <p:txBody>
          <a:bodyPr/>
          <a:lstStyle/>
          <a:p>
            <a:r>
              <a:rPr lang="as-IN" sz="1100" i="1" dirty="0">
                <a:latin typeface="SolaimanLipi" pitchFamily="65" charset="0"/>
                <a:ea typeface="Nirmala UI" panose="020B0502040204020203" pitchFamily="34" charset="0"/>
                <a:cs typeface="SolaimanLipi" pitchFamily="65" charset="0"/>
              </a:rPr>
              <a:t>(অংশগ্রহণকারীরা মনে রাখতে পারেনি এমন শব্দগুলোর উপর আলোকপাত করে নিম্নোক্তভাবে ব্যাখ্যা করুন)</a:t>
            </a:r>
            <a:endParaRPr lang="en-US" sz="1100" i="1" dirty="0">
              <a:latin typeface="SolaimanLipi" pitchFamily="65" charset="0"/>
              <a:ea typeface="Nirmala UI" panose="020B0502040204020203" pitchFamily="34" charset="0"/>
              <a:cs typeface="SolaimanLipi" pitchFamily="65" charset="0"/>
            </a:endParaRPr>
          </a:p>
          <a:p>
            <a:endParaRPr lang="as-IN" sz="1100" i="1" dirty="0">
              <a:latin typeface="SolaimanLipi" pitchFamily="65" charset="0"/>
              <a:ea typeface="Nirmala UI" panose="020B0502040204020203" pitchFamily="34" charset="0"/>
              <a:cs typeface="SolaimanLipi" pitchFamily="65" charset="0"/>
            </a:endParaRPr>
          </a:p>
          <a:p>
            <a:r>
              <a:rPr lang="as-IN" sz="1100" dirty="0">
                <a:latin typeface="SolaimanLipi" pitchFamily="65" charset="0"/>
                <a:ea typeface="Nirmala UI" panose="020B0502040204020203" pitchFamily="34" charset="0"/>
                <a:cs typeface="SolaimanLipi" pitchFamily="65" charset="0"/>
              </a:rPr>
              <a:t>ফরব কখন সীমিত হতে পারে সে সম্পর্কেও আমরা শিখেছি। আমরা শিখেছি যে আত্মগত স্বাধীনতা - চিন্তা, বিশ্বাস এবং বিশ্বাস সম্পর্কে আপনার মন পরিবর্তন ইত্যাদি ক্ষেত্রে কোন সীমাবদ্ধতা থাকতে পারে না, তবে আমরা যা করি - আমাদের ধর্মীয় এবং বিশ্বাস সম্পর্কিত চর্চাগুলি সীমিত হতে পারে যদি সেগুলো কোন বিশেষভাবে অন্যদের ক্ষতির কারণ হয়ে ওঠে। আমরা আরও শিখেছি যে বৈষম্য, জবরদস্তি এবং সহিংসতার প্ররোচনা নিষিদ্ধ।</a:t>
            </a:r>
          </a:p>
          <a:p>
            <a:endParaRPr lang="en-US" sz="1100" dirty="0">
              <a:latin typeface="SolaimanLipi" pitchFamily="65" charset="0"/>
              <a:ea typeface="Nirmala UI" panose="020B0502040204020203" pitchFamily="34" charset="0"/>
              <a:cs typeface="SolaimanLipi" pitchFamily="65" charset="0"/>
            </a:endParaRPr>
          </a:p>
          <a:p>
            <a:r>
              <a:rPr lang="as-IN" sz="1100" dirty="0">
                <a:latin typeface="SolaimanLipi" pitchFamily="65" charset="0"/>
                <a:ea typeface="Nirmala UI" panose="020B0502040204020203" pitchFamily="34" charset="0"/>
                <a:cs typeface="SolaimanLipi" pitchFamily="65" charset="0"/>
              </a:rPr>
              <a:t>পরবর্তী দুইটি অধিবেশনে ধর্ম বা বিশ্বাসের স্বাধীনতা লঙ্ঘন বিষয়ে আলোকপাত করা হবে। এই অধিবেশনে আমরা লঙ্ঘনের ধরন এবং বিশ্বজুড়ে এর নিদর্শনগুলো দেখবো। এ থেকে আমরা বুঝতে পারবো যে সব অঞ্চলে</a:t>
            </a:r>
            <a:r>
              <a:rPr lang="en-US" sz="1100" dirty="0">
                <a:latin typeface="SolaimanLipi" pitchFamily="65" charset="0"/>
                <a:ea typeface="Nirmala UI" panose="020B0502040204020203" pitchFamily="34" charset="0"/>
                <a:cs typeface="SolaimanLipi" pitchFamily="65" charset="0"/>
              </a:rPr>
              <a:t>,</a:t>
            </a:r>
            <a:r>
              <a:rPr lang="as-IN" sz="1100" dirty="0">
                <a:latin typeface="SolaimanLipi" pitchFamily="65" charset="0"/>
                <a:ea typeface="Nirmala UI" panose="020B0502040204020203" pitchFamily="34" charset="0"/>
                <a:cs typeface="SolaimanLipi" pitchFamily="65" charset="0"/>
              </a:rPr>
              <a:t> সকল ধর্ম ও বিশ্বাসের মানুষেরা কীভাবে প্রভাবিত হয়। পরবর্তী অধিবেশনে আমরা আমাদের সমাজে সংঘটিত লঙ্ঘনগুলি তুলে ধরার করার চেষ্টা করবো।</a:t>
            </a:r>
            <a:endParaRPr lang="en-US" sz="1100" dirty="0">
              <a:latin typeface="SolaimanLipi" pitchFamily="65" charset="0"/>
              <a:ea typeface="Nirmala UI" panose="020B0502040204020203" pitchFamily="34" charset="0"/>
              <a:cs typeface="SolaimanLipi" pitchFamily="65" charset="0"/>
            </a:endParaRPr>
          </a:p>
          <a:p>
            <a:endParaRPr lang="as-IN" sz="1100" dirty="0">
              <a:latin typeface="SolaimanLipi" pitchFamily="65" charset="0"/>
              <a:ea typeface="Nirmala UI" panose="020B0502040204020203" pitchFamily="34" charset="0"/>
              <a:cs typeface="SolaimanLipi" pitchFamily="65" charset="0"/>
            </a:endParaRPr>
          </a:p>
          <a:p>
            <a:r>
              <a:rPr lang="as-IN" sz="1100" dirty="0">
                <a:latin typeface="SolaimanLipi" pitchFamily="65" charset="0"/>
                <a:ea typeface="Nirmala UI" panose="020B0502040204020203" pitchFamily="34" charset="0"/>
                <a:cs typeface="SolaimanLipi" pitchFamily="65" charset="0"/>
              </a:rPr>
              <a:t>এই অধিবেশনগুলি কঠিন মনে হতে পারে কেননা আমরা যে গল্পগুলি শুনবো তা আমাদেরকে কষ্টকর ব্যক্তিগত অভিজ্ঞতার কথা মনে করিয়ে দিতে পারে। এই উপস্থাপনায় উত্থাপিত কিছু বিষয় সমাজে কী হওয়া উচিত বা উচিত নয় সে সম্পর্কে আমাদের বিদ্যমান ধারণাগুলিকে চ্যালেঞ্জ করতে পারে। এমন কিছু বিষয় আমাদের এই দলীয় আলোচনায় আসতে পারে যেসব বিষয়ে আমরা একমত নই। সুতরাং, এই অধিবেশনে আসুন আমরা গ্রাউন্ড রুলস বা মূল শর্তসমূহ মনে রেখে একে অপরকে শুনি ও মত বিনিময় করি! </a:t>
            </a:r>
            <a:r>
              <a:rPr lang="as-IN" sz="1100" b="0" i="1" dirty="0">
                <a:latin typeface="SolaimanLipi" pitchFamily="65" charset="0"/>
                <a:ea typeface="Nirmala UI" panose="020B0502040204020203" pitchFamily="34" charset="0"/>
                <a:cs typeface="SolaimanLipi" pitchFamily="65" charset="0"/>
              </a:rPr>
              <a:t>(মূল শর্তসমূহ কী</a:t>
            </a:r>
            <a:r>
              <a:rPr lang="en-US" sz="1100" b="0" i="1" dirty="0">
                <a:latin typeface="SolaimanLipi" pitchFamily="65" charset="0"/>
                <a:ea typeface="Nirmala UI" panose="020B0502040204020203" pitchFamily="34" charset="0"/>
                <a:cs typeface="SolaimanLipi" pitchFamily="65" charset="0"/>
              </a:rPr>
              <a:t> </a:t>
            </a:r>
            <a:r>
              <a:rPr lang="as-IN" sz="1100" b="0" i="1" dirty="0">
                <a:latin typeface="SolaimanLipi" pitchFamily="65" charset="0"/>
                <a:ea typeface="Nirmala UI" panose="020B0502040204020203" pitchFamily="34" charset="0"/>
                <a:cs typeface="SolaimanLipi" pitchFamily="65" charset="0"/>
              </a:rPr>
              <a:t>কী তা অংশগ্রহণকারীদের মনে করিয়ে দিতে মূল শর্তসমূহের ফ্লিপ চার্ট শীট ব্যবহার </a:t>
            </a:r>
            <a:r>
              <a:rPr lang="as-IN" sz="1100" b="0" i="1">
                <a:latin typeface="SolaimanLipi" pitchFamily="65" charset="0"/>
                <a:ea typeface="Nirmala UI" panose="020B0502040204020203" pitchFamily="34" charset="0"/>
                <a:cs typeface="SolaimanLipi" pitchFamily="65" charset="0"/>
              </a:rPr>
              <a:t>করুন।</a:t>
            </a:r>
            <a:r>
              <a:rPr lang="nb-NO" sz="1100" b="0" i="1">
                <a:latin typeface="SolaimanLipi" pitchFamily="65" charset="0"/>
                <a:ea typeface="Nirmala UI" panose="020B0502040204020203" pitchFamily="34" charset="0"/>
                <a:cs typeface="SolaimanLipi" pitchFamily="65" charset="0"/>
              </a:rPr>
              <a:t> </a:t>
            </a:r>
            <a:r>
              <a:rPr lang="as-IN" sz="1100" b="0" i="1">
                <a:latin typeface="SolaimanLipi" pitchFamily="65" charset="0"/>
                <a:ea typeface="Nirmala UI" panose="020B0502040204020203" pitchFamily="34" charset="0"/>
                <a:cs typeface="SolaimanLipi" pitchFamily="65" charset="0"/>
              </a:rPr>
              <a:t>)</a:t>
            </a:r>
            <a:endParaRPr lang="en-US" sz="1100" b="0" i="1" dirty="0">
              <a:latin typeface="SolaimanLipi" pitchFamily="65" charset="0"/>
              <a:ea typeface="Nirmala UI" panose="020B0502040204020203" pitchFamily="34" charset="0"/>
              <a:cs typeface="SolaimanLipi" pitchFamily="65" charset="0"/>
            </a:endParaRPr>
          </a:p>
          <a:p>
            <a:endParaRPr lang="as-IN" sz="1100" dirty="0">
              <a:latin typeface="SolaimanLipi" pitchFamily="65" charset="0"/>
              <a:ea typeface="Nirmala UI" panose="020B0502040204020203" pitchFamily="34" charset="0"/>
              <a:cs typeface="SolaimanLipi" pitchFamily="65" charset="0"/>
            </a:endParaRPr>
          </a:p>
          <a:p>
            <a:r>
              <a:rPr lang="as-IN" sz="1100" dirty="0">
                <a:latin typeface="SolaimanLipi" pitchFamily="65" charset="0"/>
                <a:ea typeface="Nirmala UI" panose="020B0502040204020203" pitchFamily="34" charset="0"/>
                <a:cs typeface="SolaimanLipi" pitchFamily="65" charset="0"/>
              </a:rPr>
              <a:t>লঙ্ঘনের গল্পগুলো শুনে আমরা হতাশ বা অসহায় বোধ করতে পারি। কিন্তু আমাদেরকে সমস্যাগুলি সনাক্ত করতে এবং বুঝতে সক্ষম হতে হবে যাতে করে সেগুলি সম্পর্কে কিছু করতে এবং অবস্থার পরিবর্তন ঘটাতে আমরা সক্ষম হতে পারি।</a:t>
            </a:r>
          </a:p>
          <a:p>
            <a:r>
              <a:rPr lang="as-IN" dirty="0">
                <a:latin typeface="SolaimanLipi" pitchFamily="65" charset="0"/>
                <a:ea typeface="Nirmala UI" panose="020B0502040204020203" pitchFamily="34" charset="0"/>
                <a:cs typeface="SolaimanLipi" pitchFamily="65" charset="0"/>
              </a:rPr>
              <a:t> </a:t>
            </a:r>
            <a:endParaRPr lang="en-US" sz="1200" b="0" i="0" dirty="0">
              <a:solidFill>
                <a:srgbClr val="000000"/>
              </a:solidFill>
              <a:effectLst/>
              <a:latin typeface="SolaimanLipi" pitchFamily="65" charset="0"/>
              <a:ea typeface="Nirmala UI" panose="020B0502040204020203" pitchFamily="34" charset="0"/>
              <a:cs typeface="SolaimanLipi" pitchFamily="65" charset="0"/>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pPr/>
              <a:t>2023-11-15</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pPr/>
              <a:t>3</a:t>
            </a:fld>
            <a:endParaRPr lang="en-GB"/>
          </a:p>
        </p:txBody>
      </p:sp>
    </p:spTree>
    <p:extLst>
      <p:ext uri="{BB962C8B-B14F-4D97-AF65-F5344CB8AC3E}">
        <p14:creationId xmlns:p14="http://schemas.microsoft.com/office/powerpoint/2010/main" val="20679204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as-IN" sz="1200" b="1" dirty="0">
                <a:latin typeface="SolaimanLipi" pitchFamily="65" charset="0"/>
                <a:ea typeface="Nirmala UI" panose="020B0502040204020203" pitchFamily="34" charset="0"/>
                <a:cs typeface="SolaimanLipi" pitchFamily="65" charset="0"/>
              </a:rPr>
              <a:t>সরকারী দায়িত্ব এবং ব্যর্থতা</a:t>
            </a:r>
          </a:p>
          <a:p>
            <a:r>
              <a:rPr lang="as-IN" dirty="0">
                <a:latin typeface="SolaimanLipi" pitchFamily="65" charset="0"/>
                <a:ea typeface="Nirmala UI" panose="020B0502040204020203" pitchFamily="34" charset="0"/>
                <a:cs typeface="SolaimanLipi" pitchFamily="65" charset="0"/>
              </a:rPr>
              <a:t> </a:t>
            </a:r>
          </a:p>
          <a:p>
            <a:r>
              <a:rPr lang="as-IN" dirty="0">
                <a:latin typeface="SolaimanLipi" pitchFamily="65" charset="0"/>
                <a:ea typeface="Nirmala UI" panose="020B0502040204020203" pitchFamily="34" charset="0"/>
                <a:cs typeface="SolaimanLipi" pitchFamily="65" charset="0"/>
              </a:rPr>
              <a:t>জনগণকে রক্ষা করতে সরকারের ব্যর্থতার উপর শেষবারের মতো আলোকপাত করা যাক।</a:t>
            </a:r>
          </a:p>
          <a:p>
            <a:r>
              <a:rPr lang="as-IN" b="1" dirty="0">
                <a:latin typeface="SolaimanLipi" pitchFamily="65" charset="0"/>
                <a:ea typeface="Nirmala UI" panose="020B0502040204020203" pitchFamily="34" charset="0"/>
                <a:cs typeface="SolaimanLipi" pitchFamily="65" charset="0"/>
              </a:rPr>
              <a:t>মানবাধিকার রক্ষার দায়িত্ব সরকারের।</a:t>
            </a:r>
          </a:p>
          <a:p>
            <a:r>
              <a:rPr lang="as-IN" b="1" dirty="0">
                <a:latin typeface="SolaimanLipi" pitchFamily="65" charset="0"/>
                <a:ea typeface="Nirmala UI" panose="020B0502040204020203" pitchFamily="34" charset="0"/>
                <a:cs typeface="SolaimanLipi" pitchFamily="65" charset="0"/>
              </a:rPr>
              <a:t>যখন তারা তা করতে ব্যর্থ হয়, তখন বৈষম্য এবং সহিংসতা বাড়তে থাকে, কিন্তু স্বতন্ত্র ক্ষেত্রে কার্যকর পুলিশি পদক্ষেপ লঙ্ঘন বন্ধ করতে সহায়ক হতে পারে।</a:t>
            </a: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pPr/>
              <a:t>2023-11-15</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pPr/>
              <a:t>30</a:t>
            </a:fld>
            <a:endParaRPr lang="en-GB"/>
          </a:p>
        </p:txBody>
      </p:sp>
    </p:spTree>
    <p:extLst>
      <p:ext uri="{BB962C8B-B14F-4D97-AF65-F5344CB8AC3E}">
        <p14:creationId xmlns:p14="http://schemas.microsoft.com/office/powerpoint/2010/main" val="1393155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as-IN" dirty="0">
                <a:latin typeface="SolaimanLipi" pitchFamily="65" charset="0"/>
                <a:ea typeface="Nirmala UI" panose="020B0502040204020203" pitchFamily="34" charset="0"/>
                <a:cs typeface="SolaimanLipi" pitchFamily="65" charset="0"/>
              </a:rPr>
              <a:t>২০১৭ সালে, একজন বৃদ্ধ মহিলা ইসলাম থেকে খ্রিস্টান ধর্মে ধর্মান্তরিত হয়েছিলেন। তিনি দক্ষিণ কিরগিজস্তানে মৃত্যুবরণ করেন। তার মেয়ে তাকে পৌরসভার কবরস্থানে দাফন করার চেষ্টা করলে, স্থানীয় ইমামের নেতৃত্বে একটি দল সহিংসভাবে প্রতিবাদ করে। বিষটির প্রতি জনসাধারণের নজর বাড়তে থাকলে কর্তৃপক্ষের টনক নড়ে কিন্তু ইতোমধ্যে বারংবার</a:t>
            </a:r>
            <a:r>
              <a:rPr lang="en-US" dirty="0">
                <a:latin typeface="SolaimanLipi" pitchFamily="65" charset="0"/>
                <a:ea typeface="Nirmala UI" panose="020B0502040204020203" pitchFamily="34" charset="0"/>
                <a:cs typeface="SolaimanLipi" pitchFamily="65" charset="0"/>
              </a:rPr>
              <a:t> </a:t>
            </a:r>
            <a:r>
              <a:rPr lang="as-IN" dirty="0">
                <a:latin typeface="SolaimanLipi" pitchFamily="65" charset="0"/>
                <a:ea typeface="Nirmala UI" panose="020B0502040204020203" pitchFamily="34" charset="0"/>
                <a:cs typeface="SolaimanLipi" pitchFamily="65" charset="0"/>
              </a:rPr>
              <a:t>কবরটি খনন করা হয়। অপরাধীদের অভিযুক্ত করা হলে ধর্মান্তরিতদের বিরুদ্ধে উগ্র কণ্ঠস্বরগুলো ধীরে ধীরে নেমে আসে।</a:t>
            </a:r>
          </a:p>
          <a:p>
            <a:r>
              <a:rPr lang="as-IN" dirty="0">
                <a:latin typeface="Nirmala UI" panose="020B0502040204020203" pitchFamily="34" charset="0"/>
                <a:ea typeface="Nirmala UI" panose="020B0502040204020203" pitchFamily="34" charset="0"/>
                <a:cs typeface="Nirmala UI" panose="020B0502040204020203" pitchFamily="34" charset="0"/>
              </a:rPr>
              <a:t> </a:t>
            </a:r>
            <a:endParaRPr lang="sv-SE" sz="1200" dirty="0">
              <a:latin typeface="Nirmala UI" panose="020B0502040204020203" pitchFamily="34" charset="0"/>
              <a:ea typeface="Nirmala UI" panose="020B0502040204020203" pitchFamily="34" charset="0"/>
              <a:cs typeface="Nirmala UI" panose="020B0502040204020203" pitchFamily="34" charset="0"/>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pPr/>
              <a:t>2023-11-15</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pPr/>
              <a:t>31</a:t>
            </a:fld>
            <a:endParaRPr lang="en-GB"/>
          </a:p>
        </p:txBody>
      </p:sp>
    </p:spTree>
    <p:extLst>
      <p:ext uri="{BB962C8B-B14F-4D97-AF65-F5344CB8AC3E}">
        <p14:creationId xmlns:p14="http://schemas.microsoft.com/office/powerpoint/2010/main" val="18109702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as-IN" b="1" dirty="0">
                <a:latin typeface="SolaimanLipi" pitchFamily="65" charset="0"/>
                <a:ea typeface="Nirmala UI" panose="020B0502040204020203" pitchFamily="34" charset="0"/>
                <a:cs typeface="SolaimanLipi" pitchFamily="65" charset="0"/>
              </a:rPr>
              <a:t>কর্তৃপক্ষ প্রায়ই পরিবার</a:t>
            </a:r>
            <a:r>
              <a:rPr lang="en-US" b="1" dirty="0">
                <a:latin typeface="SolaimanLipi" pitchFamily="65" charset="0"/>
                <a:ea typeface="Nirmala UI" panose="020B0502040204020203" pitchFamily="34" charset="0"/>
                <a:cs typeface="SolaimanLipi" pitchFamily="65" charset="0"/>
              </a:rPr>
              <a:t>, </a:t>
            </a:r>
            <a:r>
              <a:rPr lang="as-IN" b="1" dirty="0">
                <a:latin typeface="SolaimanLipi" pitchFamily="65" charset="0"/>
                <a:ea typeface="Nirmala UI" panose="020B0502040204020203" pitchFamily="34" charset="0"/>
                <a:cs typeface="SolaimanLipi" pitchFamily="65" charset="0"/>
              </a:rPr>
              <a:t>ধর্মীয় বা বিশ্বাসকেন্দ্রিক সমাজে সংঘটিত লঙ্ঘনগুলোর ক্ষেত্রে হস্তক্ষেপ করতে ব্যর্থ হয়।</a:t>
            </a:r>
            <a:endParaRPr lang="en-US" b="1" dirty="0">
              <a:latin typeface="SolaimanLipi" pitchFamily="65" charset="0"/>
              <a:ea typeface="Nirmala UI" panose="020B0502040204020203" pitchFamily="34" charset="0"/>
              <a:cs typeface="SolaimanLipi" pitchFamily="65" charset="0"/>
            </a:endParaRPr>
          </a:p>
          <a:p>
            <a:r>
              <a:rPr lang="as-IN">
                <a:latin typeface="SolaimanLipi" pitchFamily="65" charset="0"/>
                <a:ea typeface="Nirmala UI" panose="020B0502040204020203" pitchFamily="34" charset="0"/>
                <a:cs typeface="SolaimanLipi" pitchFamily="65" charset="0"/>
              </a:rPr>
              <a:t>নাদিয়া</a:t>
            </a:r>
            <a:r>
              <a:rPr lang="as-IN" dirty="0">
                <a:latin typeface="SolaimanLipi" pitchFamily="65" charset="0"/>
                <a:ea typeface="Nirmala UI" panose="020B0502040204020203" pitchFamily="34" charset="0"/>
                <a:cs typeface="SolaimanLipi" pitchFamily="65" charset="0"/>
              </a:rPr>
              <a:t>, জর্ডান দেশের ২২ বছর বয়সী একটি খ্রিস্টান মেয়ে এবং বিশ্ববিদ্যালয়ের ছাত্রী। সে</a:t>
            </a:r>
            <a:r>
              <a:rPr lang="en-US" dirty="0">
                <a:latin typeface="SolaimanLipi" pitchFamily="65" charset="0"/>
                <a:ea typeface="Nirmala UI" panose="020B0502040204020203" pitchFamily="34" charset="0"/>
                <a:cs typeface="SolaimanLipi" pitchFamily="65" charset="0"/>
              </a:rPr>
              <a:t> </a:t>
            </a:r>
            <a:r>
              <a:rPr lang="as-IN" dirty="0">
                <a:latin typeface="SolaimanLipi" pitchFamily="65" charset="0"/>
                <a:ea typeface="Nirmala UI" panose="020B0502040204020203" pitchFamily="34" charset="0"/>
                <a:cs typeface="SolaimanLipi" pitchFamily="65" charset="0"/>
              </a:rPr>
              <a:t>তার সহপাঠী মুসলমান</a:t>
            </a:r>
            <a:r>
              <a:rPr lang="en-US" dirty="0">
                <a:latin typeface="SolaimanLipi" pitchFamily="65" charset="0"/>
                <a:ea typeface="Nirmala UI" panose="020B0502040204020203" pitchFamily="34" charset="0"/>
                <a:cs typeface="SolaimanLipi" pitchFamily="65" charset="0"/>
              </a:rPr>
              <a:t> </a:t>
            </a:r>
            <a:r>
              <a:rPr lang="as-IN" dirty="0">
                <a:latin typeface="SolaimanLipi" pitchFamily="65" charset="0"/>
                <a:ea typeface="Nirmala UI" panose="020B0502040204020203" pitchFamily="34" charset="0"/>
                <a:cs typeface="SolaimanLipi" pitchFamily="65" charset="0"/>
              </a:rPr>
              <a:t>একটি ছেলের প্রেমে পড়েছিল।</a:t>
            </a:r>
            <a:endParaRPr lang="en-US" dirty="0">
              <a:latin typeface="SolaimanLipi" pitchFamily="65" charset="0"/>
              <a:ea typeface="Nirmala UI" panose="020B0502040204020203" pitchFamily="34" charset="0"/>
              <a:cs typeface="SolaimanLipi" pitchFamily="65" charset="0"/>
            </a:endParaRPr>
          </a:p>
          <a:p>
            <a:r>
              <a:rPr lang="as-IN">
                <a:latin typeface="SolaimanLipi" pitchFamily="65" charset="0"/>
                <a:ea typeface="Nirmala UI" panose="020B0502040204020203" pitchFamily="34" charset="0"/>
                <a:cs typeface="SolaimanLipi" pitchFamily="65" charset="0"/>
              </a:rPr>
              <a:t>তার </a:t>
            </a:r>
            <a:r>
              <a:rPr lang="as-IN" dirty="0">
                <a:latin typeface="SolaimanLipi" pitchFamily="65" charset="0"/>
                <a:ea typeface="Nirmala UI" panose="020B0502040204020203" pitchFamily="34" charset="0"/>
                <a:cs typeface="SolaimanLipi" pitchFamily="65" charset="0"/>
              </a:rPr>
              <a:t>পরিবার জানতে পেরে তাকে বাড়ি থেকে বের হতে দিতে অস্বীকার করে এবং তার উপর নির্যাতন চালায়।</a:t>
            </a:r>
            <a:endParaRPr lang="en-US" dirty="0">
              <a:latin typeface="SolaimanLipi" pitchFamily="65" charset="0"/>
              <a:ea typeface="Nirmala UI" panose="020B0502040204020203" pitchFamily="34" charset="0"/>
              <a:cs typeface="SolaimanLipi" pitchFamily="65" charset="0"/>
            </a:endParaRPr>
          </a:p>
          <a:p>
            <a:r>
              <a:rPr lang="as-IN">
                <a:latin typeface="SolaimanLipi" pitchFamily="65" charset="0"/>
                <a:ea typeface="Nirmala UI" panose="020B0502040204020203" pitchFamily="34" charset="0"/>
                <a:cs typeface="SolaimanLipi" pitchFamily="65" charset="0"/>
              </a:rPr>
              <a:t>নাদিয়া </a:t>
            </a:r>
            <a:r>
              <a:rPr lang="as-IN" dirty="0">
                <a:latin typeface="SolaimanLipi" pitchFamily="65" charset="0"/>
                <a:ea typeface="Nirmala UI" panose="020B0502040204020203" pitchFamily="34" charset="0"/>
                <a:cs typeface="SolaimanLipi" pitchFamily="65" charset="0"/>
              </a:rPr>
              <a:t>পালিয়ে যেতে সক্ষম হয় কিন্তু দুই মাস পর তার বাবা তাকে খুঁজে বের করে হত্যা করে।</a:t>
            </a:r>
          </a:p>
          <a:p>
            <a:r>
              <a:rPr lang="as-IN" dirty="0">
                <a:latin typeface="SolaimanLipi" pitchFamily="65" charset="0"/>
                <a:ea typeface="Nirmala UI" panose="020B0502040204020203" pitchFamily="34" charset="0"/>
                <a:cs typeface="SolaimanLipi" pitchFamily="65" charset="0"/>
              </a:rPr>
              <a:t>আদালত তার 'সম্মান' বা মর্যাদা দ্বারা প্ররোচিত হত্যার অভিসন্ধিকে একটি সহনীয় ঘটনা বলে বিবেচনা করে কারাগারে না পাঠানোর সিদ্ধান্ত নেয়।</a:t>
            </a:r>
          </a:p>
          <a:p>
            <a:r>
              <a:rPr lang="as-IN" dirty="0">
                <a:latin typeface="Nirmala UI" panose="020B0502040204020203" pitchFamily="34" charset="0"/>
                <a:ea typeface="Nirmala UI" panose="020B0502040204020203" pitchFamily="34" charset="0"/>
                <a:cs typeface="Nirmala UI" panose="020B0502040204020203" pitchFamily="34" charset="0"/>
              </a:rPr>
              <a:t> </a:t>
            </a:r>
          </a:p>
          <a:p>
            <a:endParaRPr lang="as-IN" dirty="0">
              <a:latin typeface="Nirmala UI" panose="020B0502040204020203" pitchFamily="34" charset="0"/>
              <a:ea typeface="Nirmala UI" panose="020B0502040204020203" pitchFamily="34" charset="0"/>
              <a:cs typeface="Nirmala UI" panose="020B0502040204020203" pitchFamily="34" charset="0"/>
            </a:endParaRPr>
          </a:p>
          <a:p>
            <a:pPr algn="l" rtl="0" fontAlgn="base"/>
            <a:r>
              <a:rPr lang="en-US" sz="1200" b="0" i="0" dirty="0">
                <a:solidFill>
                  <a:srgbClr val="000000"/>
                </a:solidFill>
                <a:effectLst/>
                <a:latin typeface="Nirmala UI" panose="020B0502040204020203" pitchFamily="34" charset="0"/>
                <a:ea typeface="Nirmala UI" panose="020B0502040204020203" pitchFamily="34" charset="0"/>
                <a:cs typeface="Nirmala UI" panose="020B0502040204020203" pitchFamily="34" charset="0"/>
              </a:rPr>
              <a:t> </a:t>
            </a:r>
          </a:p>
          <a:p>
            <a:endParaRPr lang="sv-SE" dirty="0">
              <a:latin typeface="Nirmala UI" panose="020B0502040204020203" pitchFamily="34" charset="0"/>
              <a:ea typeface="Nirmala UI" panose="020B0502040204020203" pitchFamily="34" charset="0"/>
              <a:cs typeface="Nirmala UI" panose="020B0502040204020203" pitchFamily="34" charset="0"/>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pPr/>
              <a:t>2023-11-15</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pPr/>
              <a:t>32</a:t>
            </a:fld>
            <a:endParaRPr lang="en-GB"/>
          </a:p>
        </p:txBody>
      </p:sp>
    </p:spTree>
    <p:extLst>
      <p:ext uri="{BB962C8B-B14F-4D97-AF65-F5344CB8AC3E}">
        <p14:creationId xmlns:p14="http://schemas.microsoft.com/office/powerpoint/2010/main" val="3526539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as-IN" b="1" dirty="0">
                <a:latin typeface="SolaimanLipi" pitchFamily="65" charset="0"/>
                <a:ea typeface="Nirmala UI" panose="020B0502040204020203" pitchFamily="34" charset="0"/>
                <a:cs typeface="SolaimanLipi" pitchFamily="65" charset="0"/>
              </a:rPr>
              <a:t>উপসংহার</a:t>
            </a:r>
          </a:p>
          <a:p>
            <a:endParaRPr lang="nb-NO">
              <a:latin typeface="SolaimanLipi" pitchFamily="65" charset="0"/>
              <a:ea typeface="Nirmala UI" panose="020B0502040204020203" pitchFamily="34" charset="0"/>
              <a:cs typeface="SolaimanLipi" pitchFamily="65" charset="0"/>
            </a:endParaRPr>
          </a:p>
          <a:p>
            <a:r>
              <a:rPr lang="as-IN">
                <a:latin typeface="SolaimanLipi" pitchFamily="65" charset="0"/>
                <a:ea typeface="Nirmala UI" panose="020B0502040204020203" pitchFamily="34" charset="0"/>
                <a:cs typeface="SolaimanLipi" pitchFamily="65" charset="0"/>
              </a:rPr>
              <a:t>এই </a:t>
            </a:r>
            <a:r>
              <a:rPr lang="as-IN" dirty="0">
                <a:latin typeface="SolaimanLipi" pitchFamily="65" charset="0"/>
                <a:ea typeface="Nirmala UI" panose="020B0502040204020203" pitchFamily="34" charset="0"/>
                <a:cs typeface="SolaimanLipi" pitchFamily="65" charset="0"/>
              </a:rPr>
              <a:t>উপস্থাপনায় আমরা সরকার এবং সমাজের মানুষদের দ্বারা সংঘটিত বৈষম্য, সীমাবদ্ধতা এবং সহিংসতার দিকে দৃষ্টি দিয়েছি।</a:t>
            </a:r>
            <a:endParaRPr lang="en-US" dirty="0">
              <a:latin typeface="SolaimanLipi" pitchFamily="65" charset="0"/>
              <a:ea typeface="Nirmala UI" panose="020B0502040204020203" pitchFamily="34" charset="0"/>
              <a:cs typeface="SolaimanLipi" pitchFamily="65" charset="0"/>
            </a:endParaRPr>
          </a:p>
          <a:p>
            <a:r>
              <a:rPr lang="as-IN">
                <a:latin typeface="SolaimanLipi" pitchFamily="65" charset="0"/>
                <a:ea typeface="Nirmala UI" panose="020B0502040204020203" pitchFamily="34" charset="0"/>
                <a:cs typeface="SolaimanLipi" pitchFamily="65" charset="0"/>
              </a:rPr>
              <a:t>জনগণকে </a:t>
            </a:r>
            <a:r>
              <a:rPr lang="as-IN" dirty="0">
                <a:latin typeface="SolaimanLipi" pitchFamily="65" charset="0"/>
                <a:ea typeface="Nirmala UI" panose="020B0502040204020203" pitchFamily="34" charset="0"/>
                <a:cs typeface="SolaimanLipi" pitchFamily="65" charset="0"/>
              </a:rPr>
              <a:t>রক্ষা করতে রাষ্ট্রীয় ব্যর্থতার উপরও আলোকপাত করেছি।</a:t>
            </a:r>
          </a:p>
          <a:p>
            <a:r>
              <a:rPr lang="as-IN" dirty="0">
                <a:latin typeface="SolaimanLipi" pitchFamily="65" charset="0"/>
                <a:ea typeface="Nirmala UI" panose="020B0502040204020203" pitchFamily="34" charset="0"/>
                <a:cs typeface="SolaimanLipi" pitchFamily="65" charset="0"/>
              </a:rPr>
              <a:t> </a:t>
            </a:r>
          </a:p>
          <a:p>
            <a:r>
              <a:rPr lang="as-IN" dirty="0">
                <a:latin typeface="SolaimanLipi" pitchFamily="65" charset="0"/>
                <a:ea typeface="Nirmala UI" panose="020B0502040204020203" pitchFamily="34" charset="0"/>
                <a:cs typeface="SolaimanLipi" pitchFamily="65" charset="0"/>
              </a:rPr>
              <a:t>আমরা যে গল্পগুলি শুনেছি তা থেকে আমরা কয়েকটি সিদ্ধান্তে উপনীত হতে পারি:</a:t>
            </a:r>
            <a:endParaRPr lang="sv-SE" sz="1200" kern="1200" dirty="0">
              <a:solidFill>
                <a:schemeClr val="tx1"/>
              </a:solidFill>
              <a:effectLst/>
              <a:latin typeface="SolaimanLipi" pitchFamily="65" charset="0"/>
              <a:ea typeface="Nirmala UI" panose="020B0502040204020203" pitchFamily="34" charset="0"/>
              <a:cs typeface="SolaimanLipi" pitchFamily="65" charset="0"/>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pPr/>
              <a:t>2023-11-15</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pPr/>
              <a:t>33</a:t>
            </a:fld>
            <a:endParaRPr lang="en-GB"/>
          </a:p>
        </p:txBody>
      </p:sp>
    </p:spTree>
    <p:extLst>
      <p:ext uri="{BB962C8B-B14F-4D97-AF65-F5344CB8AC3E}">
        <p14:creationId xmlns:p14="http://schemas.microsoft.com/office/powerpoint/2010/main" val="40175037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as-IN" dirty="0">
                <a:latin typeface="SolaimanLipi" pitchFamily="65" charset="0"/>
                <a:ea typeface="Nirmala UI" panose="020B0502040204020203" pitchFamily="34" charset="0"/>
                <a:cs typeface="SolaimanLipi" pitchFamily="65" charset="0"/>
              </a:rPr>
              <a:t>লঙ্ঘন সব ধরনের দেশেই ঘটে এবং সব ধর্ম ও বিশ্বাসের মানুষকে প্রভাবিত করে। বিভিন্ন প্রেক্ষাপটে পার্থক্য কেবল কে প্রভাবিত হচ্ছে, লঙ্ঘনের ব্যাপকতা কেমন, কতোটা ঘন ঘন ঘটছে, কতোটা গুরুতর, এবং সরকার এই ধরনের লঙ্ঘনের সাথে কতোটা জড়িত।</a:t>
            </a: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pPr/>
              <a:t>2023-11-15</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pPr/>
              <a:t>34</a:t>
            </a:fld>
            <a:endParaRPr lang="en-GB"/>
          </a:p>
        </p:txBody>
      </p:sp>
    </p:spTree>
    <p:extLst>
      <p:ext uri="{BB962C8B-B14F-4D97-AF65-F5344CB8AC3E}">
        <p14:creationId xmlns:p14="http://schemas.microsoft.com/office/powerpoint/2010/main" val="28321683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as-IN" dirty="0">
                <a:latin typeface="SolaimanLipi" pitchFamily="65" charset="0"/>
                <a:ea typeface="Nirmala UI" panose="020B0502040204020203" pitchFamily="34" charset="0"/>
                <a:cs typeface="SolaimanLipi" pitchFamily="65" charset="0"/>
              </a:rPr>
              <a:t>বিভিন্ন ধরনের আইন এবং সরকারী নীতি অধিকার লঙ্ঘনের জন্য দায়ী হতে পারে। </a:t>
            </a: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pPr/>
              <a:t>2023-11-15</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pPr/>
              <a:t>35</a:t>
            </a:fld>
            <a:endParaRPr lang="en-GB"/>
          </a:p>
        </p:txBody>
      </p:sp>
    </p:spTree>
    <p:extLst>
      <p:ext uri="{BB962C8B-B14F-4D97-AF65-F5344CB8AC3E}">
        <p14:creationId xmlns:p14="http://schemas.microsoft.com/office/powerpoint/2010/main" val="40642742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as-IN" dirty="0">
                <a:latin typeface="SolaimanLipi" pitchFamily="65" charset="0"/>
                <a:ea typeface="Nirmala UI" panose="020B0502040204020203" pitchFamily="34" charset="0"/>
                <a:cs typeface="SolaimanLipi" pitchFamily="65" charset="0"/>
              </a:rPr>
              <a:t>সাধারণত, সংখ্যালঘুরা সবচেয়ে বেশি ক্ষতিগ্রস্ত হয়, সেইসঙ্গে সংখ্যাগরিষ্ঠদের মধ্যে যারা ভিন্নধারার চিন্তা করে তারাও।</a:t>
            </a:r>
            <a:endParaRPr lang="en-US" dirty="0">
              <a:latin typeface="SolaimanLipi" pitchFamily="65" charset="0"/>
              <a:ea typeface="Nirmala UI" panose="020B0502040204020203" pitchFamily="34" charset="0"/>
              <a:cs typeface="SolaimanLipi" pitchFamily="65" charset="0"/>
            </a:endParaRPr>
          </a:p>
          <a:p>
            <a:r>
              <a:rPr lang="as-IN">
                <a:latin typeface="SolaimanLipi" pitchFamily="65" charset="0"/>
                <a:ea typeface="Nirmala UI" panose="020B0502040204020203" pitchFamily="34" charset="0"/>
                <a:cs typeface="SolaimanLipi" pitchFamily="65" charset="0"/>
              </a:rPr>
              <a:t>তবে </a:t>
            </a:r>
            <a:r>
              <a:rPr lang="as-IN" dirty="0">
                <a:latin typeface="SolaimanLipi" pitchFamily="65" charset="0"/>
                <a:ea typeface="Nirmala UI" panose="020B0502040204020203" pitchFamily="34" charset="0"/>
                <a:cs typeface="SolaimanLipi" pitchFamily="65" charset="0"/>
              </a:rPr>
              <a:t>সংখ্যাগরিষ্ঠ সমাজগুলোও লঙ্ঘনের দ্বারা ক্ষতিগ্রস্ত হতে পারে - বিশেষ করে জঙ্গী সহিংসতার দ্বারা।</a:t>
            </a: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pPr/>
              <a:t>2023-11-15</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pPr/>
              <a:t>36</a:t>
            </a:fld>
            <a:endParaRPr lang="en-GB"/>
          </a:p>
        </p:txBody>
      </p:sp>
    </p:spTree>
    <p:extLst>
      <p:ext uri="{BB962C8B-B14F-4D97-AF65-F5344CB8AC3E}">
        <p14:creationId xmlns:p14="http://schemas.microsoft.com/office/powerpoint/2010/main" val="16242846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as-IN" dirty="0">
                <a:latin typeface="SolaimanLipi" pitchFamily="65" charset="0"/>
                <a:ea typeface="Nirmala UI" panose="020B0502040204020203" pitchFamily="34" charset="0"/>
                <a:cs typeface="SolaimanLipi" pitchFamily="65" charset="0"/>
              </a:rPr>
              <a:t>আমরা যে গল্পগুলি শুনেছি সেগুলি থেকে দেখা যায় যে</a:t>
            </a:r>
            <a:r>
              <a:rPr lang="en-US" dirty="0">
                <a:latin typeface="SolaimanLipi" pitchFamily="65" charset="0"/>
                <a:ea typeface="Nirmala UI" panose="020B0502040204020203" pitchFamily="34" charset="0"/>
                <a:cs typeface="SolaimanLipi" pitchFamily="65" charset="0"/>
              </a:rPr>
              <a:t>,</a:t>
            </a:r>
            <a:r>
              <a:rPr lang="as-IN" dirty="0">
                <a:latin typeface="SolaimanLipi" pitchFamily="65" charset="0"/>
                <a:ea typeface="Nirmala UI" panose="020B0502040204020203" pitchFamily="34" charset="0"/>
                <a:cs typeface="SolaimanLipi" pitchFamily="65" charset="0"/>
              </a:rPr>
              <a:t> ধর্ম বা বিশ্বাসের স্বাধীনতার লঙ্ঘনগুলি কীভাবে অন্যান্য অধিকারের লঙ্ঘনকেও জড়িত করে - যেমন,  শিক্ষার অধিকার বা বিবাহের অধিকার বা জীবন যাপনের অধিকার। ঘৃণাত্মক অপরাধ, জোরপূর্বক বিবাহ, সম্মান বা মর্যাদা দ্বারা প্ররোচিত হত্যা, জোরপূর্বক বন্ধ্যাকরণ থেকে শুরু করে পুরুষ এবং নারীদের উপর কীভাবে পৃথক ধরনের প্রভাব পরে তা অনেক গল্পতেই আমরা দেখতে পেয়েছি। </a:t>
            </a: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pPr/>
              <a:t>2023-11-15</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pPr/>
              <a:t>37</a:t>
            </a:fld>
            <a:endParaRPr lang="en-GB"/>
          </a:p>
        </p:txBody>
      </p:sp>
    </p:spTree>
    <p:extLst>
      <p:ext uri="{BB962C8B-B14F-4D97-AF65-F5344CB8AC3E}">
        <p14:creationId xmlns:p14="http://schemas.microsoft.com/office/powerpoint/2010/main" val="21202905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as-IN" dirty="0">
                <a:latin typeface="SolaimanLipi" pitchFamily="65" charset="0"/>
                <a:ea typeface="Nirmala UI" panose="020B0502040204020203" pitchFamily="34" charset="0"/>
                <a:cs typeface="SolaimanLipi" pitchFamily="65" charset="0"/>
              </a:rPr>
              <a:t>কয়েকটি গল্প থেকে জেনেছি যে</a:t>
            </a:r>
            <a:r>
              <a:rPr lang="en-US" dirty="0">
                <a:latin typeface="SolaimanLipi" pitchFamily="65" charset="0"/>
                <a:ea typeface="Nirmala UI" panose="020B0502040204020203" pitchFamily="34" charset="0"/>
                <a:cs typeface="SolaimanLipi" pitchFamily="65" charset="0"/>
              </a:rPr>
              <a:t>,</a:t>
            </a:r>
            <a:r>
              <a:rPr lang="as-IN" dirty="0">
                <a:latin typeface="SolaimanLipi" pitchFamily="65" charset="0"/>
                <a:ea typeface="Nirmala UI" panose="020B0502040204020203" pitchFamily="34" charset="0"/>
                <a:cs typeface="SolaimanLipi" pitchFamily="65" charset="0"/>
              </a:rPr>
              <a:t> অধিকার লঙ্ঘন, লঙ্ঘন ঠেকাতে সরকারের ব্যর্থতা এবং সরকার দ্বারা সংঘটিত লঙ্ঘন</a:t>
            </a:r>
            <a:r>
              <a:rPr lang="en-US" dirty="0">
                <a:latin typeface="SolaimanLipi" pitchFamily="65" charset="0"/>
                <a:ea typeface="Nirmala UI" panose="020B0502040204020203" pitchFamily="34" charset="0"/>
                <a:cs typeface="SolaimanLipi" pitchFamily="65" charset="0"/>
              </a:rPr>
              <a:t> </a:t>
            </a:r>
            <a:r>
              <a:rPr lang="as-IN" dirty="0">
                <a:latin typeface="SolaimanLipi" pitchFamily="65" charset="0"/>
                <a:ea typeface="Nirmala UI" panose="020B0502040204020203" pitchFamily="34" charset="0"/>
                <a:cs typeface="SolaimanLipi" pitchFamily="65" charset="0"/>
              </a:rPr>
              <a:t>কীভাবে একটি অন্যটিকে আরও জোড়ালো করে তুলে এবং একটি দুষ্টচক্রের সূচনা করে।  </a:t>
            </a:r>
          </a:p>
          <a:p>
            <a:endParaRPr lang="sv-SE" dirty="0">
              <a:latin typeface="Nirmala UI" panose="020B0502040204020203" pitchFamily="34" charset="0"/>
              <a:ea typeface="Nirmala UI" panose="020B0502040204020203" pitchFamily="34" charset="0"/>
              <a:cs typeface="Nirmala UI" panose="020B0502040204020203" pitchFamily="34" charset="0"/>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pPr/>
              <a:t>2023-11-15</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pPr/>
              <a:t>38</a:t>
            </a:fld>
            <a:endParaRPr lang="en-GB"/>
          </a:p>
        </p:txBody>
      </p:sp>
    </p:spTree>
    <p:extLst>
      <p:ext uri="{BB962C8B-B14F-4D97-AF65-F5344CB8AC3E}">
        <p14:creationId xmlns:p14="http://schemas.microsoft.com/office/powerpoint/2010/main" val="74794598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as-IN" dirty="0">
                <a:latin typeface="SolaimanLipi" pitchFamily="65" charset="0"/>
                <a:cs typeface="SolaimanLipi" pitchFamily="65" charset="0"/>
              </a:rPr>
              <a:t>ধর্ম বা বিশ্বাসের স্বাধীনতা লঙ্ঘন সাধারণ মানুষের জন্য ব্যাপক দুর্ভোগ ও কষ্ট বয়ে আনে। এর ফলে সমাজও অস্থিতিশীল হয়ে ওঠে। পরিণতিতে, সবাই অর্থনৈতিক ও সামাজিক অনিশ্চয়তার শিকার </a:t>
            </a:r>
            <a:r>
              <a:rPr lang="as-IN">
                <a:latin typeface="SolaimanLipi" pitchFamily="65" charset="0"/>
                <a:cs typeface="SolaimanLipi" pitchFamily="65" charset="0"/>
              </a:rPr>
              <a:t>হয়।</a:t>
            </a:r>
            <a:endParaRPr lang="as-IN" dirty="0">
              <a:latin typeface="SolaimanLipi" pitchFamily="65" charset="0"/>
              <a:cs typeface="SolaimanLipi" pitchFamily="65" charset="0"/>
            </a:endParaRPr>
          </a:p>
          <a:p>
            <a:r>
              <a:rPr lang="as-IN" dirty="0">
                <a:latin typeface="SolaimanLipi" pitchFamily="65" charset="0"/>
                <a:cs typeface="SolaimanLipi" pitchFamily="65" charset="0"/>
              </a:rPr>
              <a:t>আমরা যেই হই না কেন</a:t>
            </a:r>
            <a:r>
              <a:rPr lang="en-US" dirty="0">
                <a:latin typeface="SolaimanLipi" pitchFamily="65" charset="0"/>
                <a:cs typeface="SolaimanLipi" pitchFamily="65" charset="0"/>
              </a:rPr>
              <a:t>,</a:t>
            </a:r>
            <a:r>
              <a:rPr lang="as-IN" dirty="0">
                <a:latin typeface="SolaimanLipi" pitchFamily="65" charset="0"/>
                <a:cs typeface="SolaimanLipi" pitchFamily="65" charset="0"/>
              </a:rPr>
              <a:t> যে ধর্মীয় বা বিশ্বাসকেন্দ্রিক সমাজের অংশভূতই হই না কেন, নিজেদের দেশে সকল মানুষের জন্য ধর্ম বা বিশ্বাসের স্বাধীনতাকে সম্মান করার মাধ্যমে আমরা অনেক কিছু অর্জন করতে </a:t>
            </a:r>
            <a:r>
              <a:rPr lang="as-IN">
                <a:latin typeface="SolaimanLipi" pitchFamily="65" charset="0"/>
                <a:cs typeface="SolaimanLipi" pitchFamily="65" charset="0"/>
              </a:rPr>
              <a:t>পারি।</a:t>
            </a:r>
            <a:endParaRPr lang="as-IN" dirty="0">
              <a:latin typeface="SolaimanLipi" pitchFamily="65" charset="0"/>
              <a:cs typeface="SolaimanLipi" pitchFamily="65" charset="0"/>
            </a:endParaRPr>
          </a:p>
          <a:p>
            <a:r>
              <a:rPr lang="as-IN" dirty="0">
                <a:latin typeface="SolaimanLipi" pitchFamily="65" charset="0"/>
                <a:cs typeface="SolaimanLipi" pitchFamily="65" charset="0"/>
              </a:rPr>
              <a:t>সব ক্ষেত্রেই দেখা যায় যে</a:t>
            </a:r>
            <a:r>
              <a:rPr lang="en-US" dirty="0">
                <a:latin typeface="SolaimanLipi" pitchFamily="65" charset="0"/>
                <a:cs typeface="SolaimanLipi" pitchFamily="65" charset="0"/>
              </a:rPr>
              <a:t>,</a:t>
            </a:r>
            <a:r>
              <a:rPr lang="as-IN" dirty="0">
                <a:latin typeface="SolaimanLipi" pitchFamily="65" charset="0"/>
                <a:cs typeface="SolaimanLipi" pitchFamily="65" charset="0"/>
              </a:rPr>
              <a:t> একই বিশ্বাসে বিশ্বাসী মানুষ যারা অন্যান্য দেশে সংখ্যালঘু হিসেবে বাস করে, তাদের জন্য সম-অধিকারের প্রতিষ্ঠা দেখতে আমরা অধীর অপেক্ষায় </a:t>
            </a:r>
            <a:r>
              <a:rPr lang="as-IN">
                <a:latin typeface="SolaimanLipi" pitchFamily="65" charset="0"/>
                <a:cs typeface="SolaimanLipi" pitchFamily="65" charset="0"/>
              </a:rPr>
              <a:t>থাকি।</a:t>
            </a:r>
            <a:endParaRPr lang="as-IN" dirty="0">
              <a:latin typeface="SolaimanLipi" pitchFamily="65" charset="0"/>
              <a:cs typeface="SolaimanLipi" pitchFamily="65" charset="0"/>
            </a:endParaRPr>
          </a:p>
          <a:p>
            <a:r>
              <a:rPr lang="as-IN" dirty="0">
                <a:latin typeface="SolaimanLipi" pitchFamily="65" charset="0"/>
                <a:cs typeface="SolaimanLipi" pitchFamily="65" charset="0"/>
              </a:rPr>
              <a:t>প্রত্যেকের জন্য সমান অধিকার, সবার জন্য একটি সুখী, নিরাপদ পৃথিবী তৈরি করবে। </a:t>
            </a: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pPr/>
              <a:t>2023-11-15</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pPr/>
              <a:t>39</a:t>
            </a:fld>
            <a:endParaRPr lang="en-GB"/>
          </a:p>
        </p:txBody>
      </p:sp>
    </p:spTree>
    <p:extLst>
      <p:ext uri="{BB962C8B-B14F-4D97-AF65-F5344CB8AC3E}">
        <p14:creationId xmlns:p14="http://schemas.microsoft.com/office/powerpoint/2010/main" val="3671841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as-IN" i="1" dirty="0">
                <a:latin typeface="SolaimanLipi" pitchFamily="65" charset="0"/>
                <a:ea typeface="Nirmala UI" panose="020B0502040204020203" pitchFamily="34" charset="0"/>
                <a:cs typeface="SolaimanLipi" pitchFamily="65" charset="0"/>
              </a:rPr>
              <a:t>স্লাইড ৪-৩৯ সেশন ৪-এর উপস্থাপনা চিত্রিত করেছে । </a:t>
            </a:r>
          </a:p>
          <a:p>
            <a:pPr fontAlgn="base"/>
            <a:endParaRPr lang="as-IN" i="1" dirty="0">
              <a:latin typeface="SolaimanLipi" pitchFamily="65" charset="0"/>
              <a:ea typeface="Nirmala UI" panose="020B0502040204020203" pitchFamily="34" charset="0"/>
              <a:cs typeface="SolaimanLipi" pitchFamily="65" charset="0"/>
            </a:endParaRPr>
          </a:p>
          <a:p>
            <a:pPr fontAlgn="base"/>
            <a:r>
              <a:rPr lang="as-IN" b="1" i="0" dirty="0">
                <a:latin typeface="SolaimanLipi" pitchFamily="65" charset="0"/>
                <a:ea typeface="Nirmala UI" panose="020B0502040204020203" pitchFamily="34" charset="0"/>
                <a:cs typeface="SolaimanLipi" pitchFamily="65" charset="0"/>
              </a:rPr>
              <a:t>উপস্থাপনা: ধর্ম বা বিশ্বাসের স্বাধীনতা লঙ্ঘন কী তা </a:t>
            </a:r>
            <a:r>
              <a:rPr lang="as-IN" b="1" dirty="0">
                <a:latin typeface="SolaimanLipi" pitchFamily="65" charset="0"/>
                <a:ea typeface="Nirmala UI" panose="020B0502040204020203" pitchFamily="34" charset="0"/>
                <a:cs typeface="SolaimanLipi" pitchFamily="65" charset="0"/>
              </a:rPr>
              <a:t>বুঝা</a:t>
            </a:r>
            <a:br>
              <a:rPr lang="as-IN" b="1" i="0" dirty="0">
                <a:latin typeface="SolaimanLipi" pitchFamily="65" charset="0"/>
                <a:ea typeface="Nirmala UI" panose="020B0502040204020203" pitchFamily="34" charset="0"/>
                <a:cs typeface="SolaimanLipi" pitchFamily="65" charset="0"/>
              </a:rPr>
            </a:br>
            <a:endParaRPr lang="as-IN" b="1" i="0" dirty="0">
              <a:latin typeface="SolaimanLipi" pitchFamily="65" charset="0"/>
              <a:ea typeface="Nirmala UI" panose="020B0502040204020203" pitchFamily="34" charset="0"/>
              <a:cs typeface="SolaimanLipi" pitchFamily="65" charset="0"/>
            </a:endParaRPr>
          </a:p>
          <a:p>
            <a:pPr fontAlgn="base"/>
            <a:r>
              <a:rPr lang="as-IN" i="1" dirty="0">
                <a:latin typeface="SolaimanLipi" pitchFamily="65" charset="0"/>
                <a:ea typeface="Nirmala UI" panose="020B0502040204020203" pitchFamily="34" charset="0"/>
                <a:cs typeface="SolaimanLipi" pitchFamily="65" charset="0"/>
              </a:rPr>
              <a:t>দ্রষ্টব্য: এই উপস্থাপনাটি দীর্ঘ (প্রায় ২০ মিনিটের কাছাকাছি) এবং এতে অনেক উদাহরণ রয়েছে। আপনার দলটির জন্য যে উদাহরণগুলি কম প্রাসঙ্গিক বলে মনে হয় সেগুলি চাইলে আপনি বাদ দিতে পারেন। কিছু কিছু উদাহরণ বাদ দিয়ে সেখানে আপনার প্রেক্ষাপটের গল্পগুলি সংযোজন করতে পারেন।</a:t>
            </a:r>
          </a:p>
          <a:p>
            <a:pPr fontAlgn="base"/>
            <a:r>
              <a:rPr lang="as-IN" i="1" dirty="0">
                <a:latin typeface="SolaimanLipi" pitchFamily="65" charset="0"/>
                <a:ea typeface="Nirmala UI" panose="020B0502040204020203" pitchFamily="34" charset="0"/>
                <a:cs typeface="SolaimanLipi" pitchFamily="65" charset="0"/>
              </a:rPr>
              <a:t>‘...গল্প’ অংশের মূল বার্তাগুলিকে বোল্ড করে হাইলাইট করা হয়েছে। আপনার বক্তব্যে এইগুলি অন্তর্ভুক্ত করুন</a:t>
            </a:r>
            <a:r>
              <a:rPr lang="as-IN" i="1">
                <a:latin typeface="SolaimanLipi" pitchFamily="65" charset="0"/>
                <a:ea typeface="Nirmala UI" panose="020B0502040204020203" pitchFamily="34" charset="0"/>
                <a:cs typeface="SolaimanLipi" pitchFamily="65" charset="0"/>
              </a:rPr>
              <a:t>! </a:t>
            </a:r>
            <a:endParaRPr lang="nb-NO" i="1">
              <a:latin typeface="SolaimanLipi" pitchFamily="65" charset="0"/>
              <a:ea typeface="Nirmala UI" panose="020B0502040204020203" pitchFamily="34" charset="0"/>
              <a:cs typeface="SolaimanLipi" pitchFamily="65" charset="0"/>
            </a:endParaRPr>
          </a:p>
          <a:p>
            <a:pPr fontAlgn="base"/>
            <a:r>
              <a:rPr lang="as-IN" i="1">
                <a:latin typeface="SolaimanLipi" pitchFamily="65" charset="0"/>
                <a:ea typeface="Nirmala UI" panose="020B0502040204020203" pitchFamily="34" charset="0"/>
                <a:cs typeface="SolaimanLipi" pitchFamily="65" charset="0"/>
              </a:rPr>
              <a:t>পাওয়ারপয়েন্টের </a:t>
            </a:r>
            <a:r>
              <a:rPr lang="as-IN" i="1" dirty="0">
                <a:latin typeface="SolaimanLipi" pitchFamily="65" charset="0"/>
                <a:ea typeface="Nirmala UI" panose="020B0502040204020203" pitchFamily="34" charset="0"/>
                <a:cs typeface="SolaimanLipi" pitchFamily="65" charset="0"/>
              </a:rPr>
              <a:t>মূল স্লাইডের মুদ্রিত সংস্করণ ব্যবহার করে অংশগ্রহণকারীদেকে বিষয়বস্তু অনুধাবন করতে সাহায্য করুন।</a:t>
            </a:r>
          </a:p>
          <a:p>
            <a:pPr fontAlgn="base"/>
            <a:r>
              <a:rPr lang="as-IN" i="0" dirty="0">
                <a:latin typeface="SolaimanLipi" pitchFamily="65" charset="0"/>
                <a:ea typeface="Nirmala UI" panose="020B0502040204020203" pitchFamily="34" charset="0"/>
                <a:cs typeface="SolaimanLipi" pitchFamily="65" charset="0"/>
              </a:rPr>
              <a:t> </a:t>
            </a:r>
          </a:p>
          <a:p>
            <a:pPr fontAlgn="base"/>
            <a:r>
              <a:rPr lang="as-IN" sz="1200" b="1" i="0" dirty="0">
                <a:latin typeface="SolaimanLipi" pitchFamily="65" charset="0"/>
                <a:ea typeface="Nirmala UI" panose="020B0502040204020203" pitchFamily="34" charset="0"/>
                <a:cs typeface="SolaimanLipi" pitchFamily="65" charset="0"/>
              </a:rPr>
              <a:t>ভূমিকা</a:t>
            </a:r>
          </a:p>
          <a:p>
            <a:pPr fontAlgn="base"/>
            <a:r>
              <a:rPr lang="as-IN" i="0" dirty="0">
                <a:latin typeface="SolaimanLipi" pitchFamily="65" charset="0"/>
                <a:ea typeface="Nirmala UI" panose="020B0502040204020203" pitchFamily="34" charset="0"/>
                <a:cs typeface="SolaimanLipi" pitchFamily="65" charset="0"/>
              </a:rPr>
              <a:t>ধর্ম বা বিশ্বাসের স্বাধীনতার অভাবের কারণে সব দেশেই সব ধরণের মানুষ সমস্যার সম্মুখীন হয়। লঙ্ঘনের তীব্রতা, লঙ্ঘনকারী </a:t>
            </a:r>
            <a:r>
              <a:rPr lang="as-IN" dirty="0">
                <a:latin typeface="SolaimanLipi" pitchFamily="65" charset="0"/>
                <a:ea typeface="Nirmala UI" panose="020B0502040204020203" pitchFamily="34" charset="0"/>
                <a:cs typeface="SolaimanLipi" pitchFamily="65" charset="0"/>
              </a:rPr>
              <a:t>এবং </a:t>
            </a:r>
            <a:r>
              <a:rPr lang="as-IN" i="0" dirty="0">
                <a:latin typeface="SolaimanLipi" pitchFamily="65" charset="0"/>
                <a:ea typeface="Nirmala UI" panose="020B0502040204020203" pitchFamily="34" charset="0"/>
                <a:cs typeface="SolaimanLipi" pitchFamily="65" charset="0"/>
              </a:rPr>
              <a:t>লঙ্ঘনের শিকার </a:t>
            </a:r>
            <a:r>
              <a:rPr lang="as-IN" dirty="0">
                <a:latin typeface="SolaimanLipi" pitchFamily="65" charset="0"/>
                <a:ea typeface="Nirmala UI" panose="020B0502040204020203" pitchFamily="34" charset="0"/>
                <a:cs typeface="SolaimanLipi" pitchFamily="65" charset="0"/>
              </a:rPr>
              <a:t>কারা</a:t>
            </a:r>
            <a:r>
              <a:rPr lang="en-US" dirty="0">
                <a:latin typeface="SolaimanLipi" pitchFamily="65" charset="0"/>
                <a:ea typeface="Nirmala UI" panose="020B0502040204020203" pitchFamily="34" charset="0"/>
                <a:cs typeface="SolaimanLipi" pitchFamily="65" charset="0"/>
              </a:rPr>
              <a:t> </a:t>
            </a:r>
            <a:r>
              <a:rPr lang="as-IN" dirty="0">
                <a:latin typeface="SolaimanLipi" pitchFamily="65" charset="0"/>
                <a:ea typeface="Nirmala UI" panose="020B0502040204020203" pitchFamily="34" charset="0"/>
                <a:cs typeface="SolaimanLipi" pitchFamily="65" charset="0"/>
              </a:rPr>
              <a:t>হচ্ছে পার্থক্য কেবল সেখানে</a:t>
            </a:r>
            <a:r>
              <a:rPr lang="as-IN" i="0" dirty="0">
                <a:latin typeface="SolaimanLipi" pitchFamily="65" charset="0"/>
                <a:ea typeface="Nirmala UI" panose="020B0502040204020203" pitchFamily="34" charset="0"/>
                <a:cs typeface="SolaimanLipi" pitchFamily="65" charset="0"/>
              </a:rPr>
              <a:t>।</a:t>
            </a: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pPr/>
              <a:t>2023-11-15</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pPr/>
              <a:t>4</a:t>
            </a:fld>
            <a:endParaRPr lang="en-GB"/>
          </a:p>
        </p:txBody>
      </p:sp>
    </p:spTree>
    <p:extLst>
      <p:ext uri="{BB962C8B-B14F-4D97-AF65-F5344CB8AC3E}">
        <p14:creationId xmlns:p14="http://schemas.microsoft.com/office/powerpoint/2010/main" val="209085773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as-IN" b="1" i="1" dirty="0">
                <a:latin typeface="SolaimanLipi" pitchFamily="65" charset="0"/>
                <a:ea typeface="Nirmala UI" panose="020B0502040204020203" pitchFamily="34" charset="0"/>
                <a:cs typeface="SolaimanLipi" pitchFamily="65" charset="0"/>
              </a:rPr>
              <a:t>দুই মিনিটের ফরব ক্ষুদ্র-নাটক</a:t>
            </a:r>
          </a:p>
          <a:p>
            <a:r>
              <a:rPr lang="as-IN" i="1">
                <a:latin typeface="SolaimanLipi" pitchFamily="65" charset="0"/>
                <a:ea typeface="Nirmala UI" panose="020B0502040204020203" pitchFamily="34" charset="0"/>
                <a:cs typeface="SolaimanLipi" pitchFamily="65" charset="0"/>
              </a:rPr>
              <a:t>ক্ষুদ্র-নাটকগুলির </a:t>
            </a:r>
            <a:r>
              <a:rPr lang="as-IN" i="1" dirty="0">
                <a:latin typeface="SolaimanLipi" pitchFamily="65" charset="0"/>
                <a:ea typeface="Nirmala UI" panose="020B0502040204020203" pitchFamily="34" charset="0"/>
                <a:cs typeface="SolaimanLipi" pitchFamily="65" charset="0"/>
              </a:rPr>
              <a:t>উপস্থাপনা এবং আলোচনার সময় এই স্লাইডটি দেখান যাতে কোন ধরনের লঙ্ঘন ঘটছে এবং এই লঙ্ঘনের জন্য কারা দায়ী তা অংশগ্রহণকারীরা সনাক্ত করতে পারে।</a:t>
            </a:r>
            <a:endParaRPr lang="en-US" i="1" dirty="0">
              <a:latin typeface="SolaimanLipi" pitchFamily="65" charset="0"/>
              <a:ea typeface="Nirmala UI" panose="020B0502040204020203" pitchFamily="34" charset="0"/>
              <a:cs typeface="SolaimanLipi" pitchFamily="65" charset="0"/>
            </a:endParaRPr>
          </a:p>
          <a:p>
            <a:r>
              <a:rPr lang="as-IN" i="1">
                <a:latin typeface="SolaimanLipi" pitchFamily="65" charset="0"/>
                <a:ea typeface="Nirmala UI" panose="020B0502040204020203" pitchFamily="34" charset="0"/>
                <a:cs typeface="SolaimanLipi" pitchFamily="65" charset="0"/>
              </a:rPr>
              <a:t>এই </a:t>
            </a:r>
            <a:r>
              <a:rPr lang="as-IN" i="1" dirty="0">
                <a:latin typeface="SolaimanLipi" pitchFamily="65" charset="0"/>
                <a:ea typeface="Nirmala UI" panose="020B0502040204020203" pitchFamily="34" charset="0"/>
                <a:cs typeface="SolaimanLipi" pitchFamily="65" charset="0"/>
              </a:rPr>
              <a:t>স্লাইডের প্রতীকগুলি সরকার দ্বারা লঙ্ঘন, সামাজিক বৈরিতা, সরকারের ব্যর্থতা, বৈষম্য, অধিকারের উপর সীমাবদ্ধতা এবং সহিংসতা ইত্যাদিকে চিত্রিত করে।</a:t>
            </a: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pPr/>
              <a:t>2023-11-15</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pPr/>
              <a:t>40</a:t>
            </a:fld>
            <a:endParaRPr lang="en-GB"/>
          </a:p>
        </p:txBody>
      </p:sp>
    </p:spTree>
    <p:extLst>
      <p:ext uri="{BB962C8B-B14F-4D97-AF65-F5344CB8AC3E}">
        <p14:creationId xmlns:p14="http://schemas.microsoft.com/office/powerpoint/2010/main" val="363848185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as-IN" i="1" dirty="0">
                <a:latin typeface="SolaimanLipi" pitchFamily="65" charset="0"/>
                <a:ea typeface="Nirmala UI" panose="020B0502040204020203" pitchFamily="34" charset="0"/>
                <a:cs typeface="SolaimanLipi" pitchFamily="65" charset="0"/>
              </a:rPr>
              <a:t>স্লাইড ৪১-৪৩ যাজক জেমস এবং ইমাম আশাফার গল্পটি চিত্রিত করে যা এই অধিবেশনের সমাপনী মন্তব্যে ব্যবহৃত হয়েছে।</a:t>
            </a:r>
          </a:p>
          <a:p>
            <a:r>
              <a:rPr lang="as-IN" dirty="0">
                <a:latin typeface="SolaimanLipi" pitchFamily="65" charset="0"/>
                <a:ea typeface="Nirmala UI" panose="020B0502040204020203" pitchFamily="34" charset="0"/>
                <a:cs typeface="SolaimanLipi" pitchFamily="65" charset="0"/>
              </a:rPr>
              <a:t> </a:t>
            </a:r>
          </a:p>
          <a:p>
            <a:r>
              <a:rPr lang="as-IN" dirty="0">
                <a:latin typeface="SolaimanLipi" pitchFamily="65" charset="0"/>
                <a:ea typeface="Nirmala UI" panose="020B0502040204020203" pitchFamily="34" charset="0"/>
                <a:cs typeface="SolaimanLipi" pitchFamily="65" charset="0"/>
              </a:rPr>
              <a:t>এরা হলেন যাজক জেমস এবং ইমাম আশাফা। ১৯৯২ সালে, তারা বিরোধী রক্ষী বাহিনীর তরুন নেতা ছিলেন, যারা উত্তর নাইজেরিয়ায় ধর্মীয় সংঘাতের সময় একে অপরের বিরুদ্ধে ভয়াবহ লড়াই করেছেন। যাজক জেমস, এরকমই একটি যুদ্ধে তার হাত হারান, আর ইমাম আশফা তার আধ্যাত্মিক গুরু এবং দুই নিকটাত্মীয় হারান। দু'জন একে অন্যের প্রধান শত্রুতে পরিণত হন এবং প্রতিশোধ নিতে প্রতীজ্ঞাবদ্ধ </a:t>
            </a:r>
            <a:r>
              <a:rPr lang="as-IN">
                <a:latin typeface="SolaimanLipi" pitchFamily="65" charset="0"/>
                <a:ea typeface="Nirmala UI" panose="020B0502040204020203" pitchFamily="34" charset="0"/>
                <a:cs typeface="SolaimanLipi" pitchFamily="65" charset="0"/>
              </a:rPr>
              <a:t>হন।</a:t>
            </a:r>
            <a:endParaRPr lang="as-IN" dirty="0">
              <a:latin typeface="SolaimanLipi" pitchFamily="65" charset="0"/>
              <a:ea typeface="Nirmala UI" panose="020B0502040204020203" pitchFamily="34" charset="0"/>
              <a:cs typeface="SolaimanLipi" pitchFamily="65" charset="0"/>
            </a:endParaRPr>
          </a:p>
          <a:p>
            <a:r>
              <a:rPr lang="as-IN" dirty="0">
                <a:latin typeface="SolaimanLipi" pitchFamily="65" charset="0"/>
                <a:ea typeface="Nirmala UI" panose="020B0502040204020203" pitchFamily="34" charset="0"/>
                <a:cs typeface="SolaimanLipi" pitchFamily="65" charset="0"/>
              </a:rPr>
              <a:t>কয়েক বছর পরে, একটি দৈবাৎ সভা সবকিছু বদলে দেয়। পোলিওর বিরুদ্ধে শিশু টিকাদানের বিষয়ে সমাজের নেতাদের একটি বৈঠকের সময়, এই দুই ধর্মীয় নেতার একজন অভিন্ন বন্ধু তাদেরকে একত্রিত করেন। বন্ধুটি অনুরোধ করে তাদের বলেন, “আমি জানি রাষ্ট্রে শান্তি ফিরিয়ে আনার ক্ষমতা তোমাদের আছে। আমি চাই তোমরা কথা বল।”</a:t>
            </a:r>
            <a:endParaRPr lang="sv-SE" dirty="0">
              <a:latin typeface="SolaimanLipi" pitchFamily="65" charset="0"/>
              <a:ea typeface="Nirmala UI" panose="020B0502040204020203" pitchFamily="34" charset="0"/>
              <a:cs typeface="SolaimanLipi" pitchFamily="65" charset="0"/>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pPr/>
              <a:t>2023-11-15</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pPr/>
              <a:t>41</a:t>
            </a:fld>
            <a:endParaRPr lang="en-GB"/>
          </a:p>
        </p:txBody>
      </p:sp>
    </p:spTree>
    <p:extLst>
      <p:ext uri="{BB962C8B-B14F-4D97-AF65-F5344CB8AC3E}">
        <p14:creationId xmlns:p14="http://schemas.microsoft.com/office/powerpoint/2010/main" val="152613357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as-IN" dirty="0">
                <a:latin typeface="SolaimanLipi" pitchFamily="65" charset="0"/>
                <a:ea typeface="Nirmala UI" panose="020B0502040204020203" pitchFamily="34" charset="0"/>
                <a:cs typeface="SolaimanLipi" pitchFamily="65" charset="0"/>
              </a:rPr>
              <a:t>যদিও তাদের কারোরই একে অন্যের সাথে কথা বলার কোন ইচ্ছাই ছিল না, কিন্তু নাইজেরিয়ার প্রতি তাদের ভালবাসা এবং দেশের অগ্রগতির জন্য নিজেদের তীব্র অনিচ্ছা বিসর্জন দেয়ার অভিন্ন কারণ তারা খুঁজে </a:t>
            </a:r>
            <a:r>
              <a:rPr lang="as-IN">
                <a:latin typeface="SolaimanLipi" pitchFamily="65" charset="0"/>
                <a:ea typeface="Nirmala UI" panose="020B0502040204020203" pitchFamily="34" charset="0"/>
                <a:cs typeface="SolaimanLipi" pitchFamily="65" charset="0"/>
              </a:rPr>
              <a:t>পেয়েছিলেন।</a:t>
            </a:r>
            <a:endParaRPr lang="as-IN" dirty="0">
              <a:latin typeface="SolaimanLipi" pitchFamily="65" charset="0"/>
              <a:ea typeface="Nirmala UI" panose="020B0502040204020203" pitchFamily="34" charset="0"/>
              <a:cs typeface="SolaimanLipi" pitchFamily="65" charset="0"/>
            </a:endParaRPr>
          </a:p>
          <a:p>
            <a:r>
              <a:rPr lang="as-IN" dirty="0">
                <a:latin typeface="SolaimanLipi" pitchFamily="65" charset="0"/>
                <a:ea typeface="Nirmala UI" panose="020B0502040204020203" pitchFamily="34" charset="0"/>
                <a:cs typeface="SolaimanLipi" pitchFamily="65" charset="0"/>
              </a:rPr>
              <a:t>“তখন মুসলমানদের প্রতি আমার ঘৃণার কোন সীমা ছিল না,” যাজক জেমস স্মরণ করেন। তিনি বলতে থাকেন, “ঈশ্বরের কাছে আমরা কৃতজ্ঞ যে একে অন্যকে শোনার এবং নিরাপদ আলোচনার পরিবেশ তৈরি করতে পেরেছিলাম</a:t>
            </a:r>
            <a:r>
              <a:rPr lang="en-US" dirty="0">
                <a:latin typeface="SolaimanLipi" pitchFamily="65" charset="0"/>
                <a:ea typeface="Nirmala UI" panose="020B0502040204020203" pitchFamily="34" charset="0"/>
                <a:cs typeface="SolaimanLipi" pitchFamily="65" charset="0"/>
              </a:rPr>
              <a:t>; </a:t>
            </a:r>
            <a:r>
              <a:rPr lang="as-IN" dirty="0">
                <a:latin typeface="SolaimanLipi" pitchFamily="65" charset="0"/>
                <a:ea typeface="Nirmala UI" panose="020B0502040204020203" pitchFamily="34" charset="0"/>
                <a:cs typeface="SolaimanLipi" pitchFamily="65" charset="0"/>
              </a:rPr>
              <a:t>অন্যথায় হয়তো আমরা আজও কেবল দূর থেকেই অনুমান করে যেতাম"। তিনি আরও বলেন</a:t>
            </a:r>
            <a:r>
              <a:rPr lang="en-US" dirty="0">
                <a:latin typeface="SolaimanLipi" pitchFamily="65" charset="0"/>
                <a:ea typeface="Nirmala UI" panose="020B0502040204020203" pitchFamily="34" charset="0"/>
                <a:cs typeface="SolaimanLipi" pitchFamily="65" charset="0"/>
              </a:rPr>
              <a:t>, </a:t>
            </a:r>
            <a:r>
              <a:rPr lang="as-IN" dirty="0">
                <a:latin typeface="SolaimanLipi" pitchFamily="65" charset="0"/>
                <a:ea typeface="Nirmala UI" panose="020B0502040204020203" pitchFamily="34" charset="0"/>
                <a:cs typeface="SolaimanLipi" pitchFamily="65" charset="0"/>
              </a:rPr>
              <a:t>"আমরা একটি নির্মম শিক্ষা পেয়েছি।"</a:t>
            </a:r>
          </a:p>
          <a:p>
            <a:endParaRPr lang="as-IN" dirty="0" err="1">
              <a:latin typeface="SolaimanLipi" pitchFamily="65" charset="0"/>
              <a:ea typeface="Nirmala UI" panose="020B0502040204020203" pitchFamily="34" charset="0"/>
              <a:cs typeface="SolaimanLipi" pitchFamily="65" charset="0"/>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pPr/>
              <a:t>2023-11-15</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pPr/>
              <a:t>42</a:t>
            </a:fld>
            <a:endParaRPr lang="en-GB"/>
          </a:p>
        </p:txBody>
      </p:sp>
    </p:spTree>
    <p:extLst>
      <p:ext uri="{BB962C8B-B14F-4D97-AF65-F5344CB8AC3E}">
        <p14:creationId xmlns:p14="http://schemas.microsoft.com/office/powerpoint/2010/main" val="42255421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as-IN" dirty="0">
                <a:latin typeface="SolaimanLipi" pitchFamily="65" charset="0"/>
                <a:ea typeface="Nirmala UI" panose="020B0502040204020203" pitchFamily="34" charset="0"/>
                <a:cs typeface="SolaimanLipi" pitchFamily="65" charset="0"/>
              </a:rPr>
              <a:t>ইমাম আশফা স্মরণ করেন যে</a:t>
            </a:r>
            <a:r>
              <a:rPr lang="en-US" dirty="0">
                <a:latin typeface="SolaimanLipi" pitchFamily="65" charset="0"/>
                <a:ea typeface="Nirmala UI" panose="020B0502040204020203" pitchFamily="34" charset="0"/>
                <a:cs typeface="SolaimanLipi" pitchFamily="65" charset="0"/>
              </a:rPr>
              <a:t>,</a:t>
            </a:r>
            <a:r>
              <a:rPr lang="as-IN" dirty="0">
                <a:latin typeface="SolaimanLipi" pitchFamily="65" charset="0"/>
                <a:ea typeface="Nirmala UI" panose="020B0502040204020203" pitchFamily="34" charset="0"/>
                <a:cs typeface="SolaimanLipi" pitchFamily="65" charset="0"/>
              </a:rPr>
              <a:t> ১৯৯২ সালে কাদুনায় সহিংসতার পরে, তিনি এবং তার রক্ষী বাহিনী প্রতিশোধের পরিকল্পনা করছিলেন। কিন্তু একদিন, তার মসজিদে নামাজের সময়, তিনি অনুধাবন করলেন,  “কোরান আমাদেরকে এই শিক্ষা দেয় যে মন্দকে পরিবর্তন করার জন্য যা ভাল তা গ্রহণ করা উচিত। সুতরাং, আপনি যদি একজন মুসলমান হন এবং আঘাতকারীদের ক্ষমা করতে অস্বীকার করেন, তাহলে আপনি কীভাবে মোহাম্মদের প্রকৃত মূর্ত প্রতীক হতে পারবেন?”</a:t>
            </a:r>
          </a:p>
          <a:p>
            <a:r>
              <a:rPr lang="as-IN" dirty="0">
                <a:latin typeface="SolaimanLipi" pitchFamily="65" charset="0"/>
                <a:ea typeface="Nirmala UI" panose="020B0502040204020203" pitchFamily="34" charset="0"/>
                <a:cs typeface="SolaimanLipi" pitchFamily="65" charset="0"/>
              </a:rPr>
              <a:t>দুই ধর্মীয় নেতাই প্রতিশোধ এবং প্রতিহিংসার আগুনে পুড়েছেন। কিন্তু তারা এটাও বুঝতে পেরেছিলেন যে মনে বিদ্বেষ পুষে রেখে তারা সত্যিকারের নেতা হতে পারবেন না।</a:t>
            </a:r>
            <a:endParaRPr lang="en-US" dirty="0">
              <a:latin typeface="SolaimanLipi" pitchFamily="65" charset="0"/>
              <a:ea typeface="Nirmala UI" panose="020B0502040204020203" pitchFamily="34" charset="0"/>
              <a:cs typeface="SolaimanLipi" pitchFamily="65" charset="0"/>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pPr/>
              <a:t>2023-11-15</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pPr/>
              <a:t>43</a:t>
            </a:fld>
            <a:endParaRPr lang="en-GB"/>
          </a:p>
        </p:txBody>
      </p:sp>
    </p:spTree>
    <p:extLst>
      <p:ext uri="{BB962C8B-B14F-4D97-AF65-F5344CB8AC3E}">
        <p14:creationId xmlns:p14="http://schemas.microsoft.com/office/powerpoint/2010/main" val="366924409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as-IN" dirty="0">
                <a:latin typeface="SolaimanLipi" pitchFamily="65" charset="0"/>
                <a:ea typeface="Nirmala UI" panose="020B0502040204020203" pitchFamily="34" charset="0"/>
                <a:cs typeface="SolaimanLipi" pitchFamily="65" charset="0"/>
              </a:rPr>
              <a:t>ইমাম আশফা এবং যাজক জেমসের মধ্যে ধীরে হলেও স্থায়ী</a:t>
            </a:r>
            <a:r>
              <a:rPr lang="en-US" dirty="0">
                <a:latin typeface="SolaimanLipi" pitchFamily="65" charset="0"/>
                <a:ea typeface="Nirmala UI" panose="020B0502040204020203" pitchFamily="34" charset="0"/>
                <a:cs typeface="SolaimanLipi" pitchFamily="65" charset="0"/>
              </a:rPr>
              <a:t> </a:t>
            </a:r>
            <a:r>
              <a:rPr lang="as-IN" dirty="0">
                <a:latin typeface="SolaimanLipi" pitchFamily="65" charset="0"/>
                <a:ea typeface="Nirmala UI" panose="020B0502040204020203" pitchFamily="34" charset="0"/>
                <a:cs typeface="SolaimanLipi" pitchFamily="65" charset="0"/>
              </a:rPr>
              <a:t>আস্থা জন্ম নেয়। তাদের সম্পর্ক একটি বন্ধুত্বে পরিণত হয় যার ফলশ্রুতিতে তারা মুসলিম-খ্রিস্টান আন্তঃধর্মীয় মধ্যস্থতা কেন্দ্র প্রতিষ্ঠা করেন।</a:t>
            </a:r>
            <a:endParaRPr lang="en-US" dirty="0">
              <a:latin typeface="SolaimanLipi" pitchFamily="65" charset="0"/>
              <a:ea typeface="Nirmala UI" panose="020B0502040204020203" pitchFamily="34" charset="0"/>
              <a:cs typeface="SolaimanLipi" pitchFamily="65" charset="0"/>
            </a:endParaRPr>
          </a:p>
          <a:p>
            <a:endParaRPr lang="as-IN" dirty="0">
              <a:latin typeface="SolaimanLipi" pitchFamily="65" charset="0"/>
              <a:ea typeface="Nirmala UI" panose="020B0502040204020203" pitchFamily="34" charset="0"/>
              <a:cs typeface="SolaimanLipi" pitchFamily="65" charset="0"/>
            </a:endParaRPr>
          </a:p>
          <a:p>
            <a:r>
              <a:rPr lang="as-IN" dirty="0">
                <a:latin typeface="SolaimanLipi" pitchFamily="65" charset="0"/>
                <a:ea typeface="Nirmala UI" panose="020B0502040204020203" pitchFamily="34" charset="0"/>
                <a:cs typeface="SolaimanLipi" pitchFamily="65" charset="0"/>
              </a:rPr>
              <a:t>কেন্দ্রটি শান্তিপূর্ণ সহাবস্থানকে সমর্থন করে এবং এই অঞ্চলে সহিংস ধর্মীয় সংঘাতের পুনরাবৃত্তি রোধ করার লক্ষ্যে কাজ করে। কেন্দ্রটি নাইজেরিয়া এবং তার বাইরের এলাকাতেও সহিংসতার পরে শান্তি চুক্তি প্রতিষ্ঠা করতে সাহায্য করেছে এবং স্থানীয় বিশ্বাস-ভিত্তিক সংস্থাগুলিকে সমস্ত ধর্মের মানুষের মধ্যে শান্তিপূর্ণ সহাবস্থানের পক্ষে পরামর্শ দিয়ে যাচ্ছে।</a:t>
            </a: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pPr/>
              <a:t>2023-11-15</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pPr/>
              <a:t>44</a:t>
            </a:fld>
            <a:endParaRPr lang="en-GB"/>
          </a:p>
        </p:txBody>
      </p:sp>
    </p:spTree>
    <p:extLst>
      <p:ext uri="{BB962C8B-B14F-4D97-AF65-F5344CB8AC3E}">
        <p14:creationId xmlns:p14="http://schemas.microsoft.com/office/powerpoint/2010/main" val="264836393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68D7DBD2-2B10-4EF4-A6B5-C85AC3CD16FB}" type="slidenum">
              <a:rPr lang="en-GB" smtClean="0"/>
              <a:pPr/>
              <a:t>45</a:t>
            </a:fld>
            <a:endParaRPr lang="en-GB"/>
          </a:p>
        </p:txBody>
      </p:sp>
      <p:sp>
        <p:nvSpPr>
          <p:cNvPr id="5" name="Platshållare för datum 4">
            <a:extLst>
              <a:ext uri="{FF2B5EF4-FFF2-40B4-BE49-F238E27FC236}">
                <a16:creationId xmlns:a16="http://schemas.microsoft.com/office/drawing/2014/main" id="{B7F9587B-F422-284D-9F39-B607376883E2}"/>
              </a:ext>
            </a:extLst>
          </p:cNvPr>
          <p:cNvSpPr>
            <a:spLocks noGrp="1"/>
          </p:cNvSpPr>
          <p:nvPr>
            <p:ph type="dt" idx="1"/>
          </p:nvPr>
        </p:nvSpPr>
        <p:spPr/>
        <p:txBody>
          <a:bodyPr/>
          <a:lstStyle/>
          <a:p>
            <a:fld id="{30F7EE07-0028-9742-B23B-FE37E6BBE572}" type="datetime1">
              <a:rPr lang="sv-SE" smtClean="0"/>
              <a:pPr/>
              <a:t>2023-11-15</a:t>
            </a:fld>
            <a:endParaRPr lang="en-GB"/>
          </a:p>
        </p:txBody>
      </p:sp>
      <p:sp>
        <p:nvSpPr>
          <p:cNvPr id="6" name="Platshållare för sidhuvud 5">
            <a:extLst>
              <a:ext uri="{FF2B5EF4-FFF2-40B4-BE49-F238E27FC236}">
                <a16:creationId xmlns:a16="http://schemas.microsoft.com/office/drawing/2014/main" id="{CC5AD1CA-A69D-1F4B-8F50-CC77250D631E}"/>
              </a:ext>
            </a:extLst>
          </p:cNvPr>
          <p:cNvSpPr>
            <a:spLocks noGrp="1"/>
          </p:cNvSpPr>
          <p:nvPr>
            <p:ph type="hdr" sz="quarter"/>
          </p:nvPr>
        </p:nvSpPr>
        <p:spPr/>
        <p:txBody>
          <a:bodyPr/>
          <a:lstStyle/>
          <a:p>
            <a:r>
              <a:rPr lang="en-GB"/>
              <a:t>FORB</a:t>
            </a:r>
          </a:p>
        </p:txBody>
      </p:sp>
    </p:spTree>
    <p:extLst>
      <p:ext uri="{BB962C8B-B14F-4D97-AF65-F5344CB8AC3E}">
        <p14:creationId xmlns:p14="http://schemas.microsoft.com/office/powerpoint/2010/main" val="19297046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lvl="0">
              <a:defRPr/>
            </a:pPr>
            <a:r>
              <a:rPr lang="as-IN" dirty="0">
                <a:latin typeface="SolaimanLipi" pitchFamily="65" charset="0"/>
                <a:ea typeface="Nirmala UI" panose="020B0502040204020203" pitchFamily="34" charset="0"/>
                <a:cs typeface="SolaimanLipi" pitchFamily="65" charset="0"/>
              </a:rPr>
              <a:t>এই উপস্থাপনায় আমরা বৈষম্য, অধিকারের সীমাবদ্ধতা এবং সহিংসতা সম্পর্কে বাস্তব জীবন থেকে নেয়া কিছু গল্প শুনবো।</a:t>
            </a:r>
            <a:endParaRPr lang="sv-SE" sz="1200" kern="1200" dirty="0">
              <a:solidFill>
                <a:schemeClr val="tx1"/>
              </a:solidFill>
              <a:effectLst/>
              <a:latin typeface="SolaimanLipi" pitchFamily="65" charset="0"/>
              <a:ea typeface="Nirmala UI" panose="020B0502040204020203" pitchFamily="34" charset="0"/>
              <a:cs typeface="SolaimanLipi" pitchFamily="65" charset="0"/>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pPr/>
              <a:t>2023-11-15</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pPr/>
              <a:t>5</a:t>
            </a:fld>
            <a:endParaRPr lang="en-GB"/>
          </a:p>
        </p:txBody>
      </p:sp>
    </p:spTree>
    <p:extLst>
      <p:ext uri="{BB962C8B-B14F-4D97-AF65-F5344CB8AC3E}">
        <p14:creationId xmlns:p14="http://schemas.microsoft.com/office/powerpoint/2010/main" val="38085306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as-IN" dirty="0">
                <a:latin typeface="SolaimanLipi" pitchFamily="65" charset="0"/>
                <a:ea typeface="Nirmala UI" panose="020B0502040204020203" pitchFamily="34" charset="0"/>
                <a:cs typeface="SolaimanLipi" pitchFamily="65" charset="0"/>
              </a:rPr>
              <a:t>এই লঙ্ঘনগুলি রাষ্ট্র এবং সমাজের মানুষ উভয়ের দ্বারাই ঘটে থাকে।</a:t>
            </a:r>
          </a:p>
          <a:p>
            <a:r>
              <a:rPr lang="as-IN" dirty="0">
                <a:latin typeface="SolaimanLipi" pitchFamily="65" charset="0"/>
                <a:ea typeface="Nirmala UI" panose="020B0502040204020203" pitchFamily="34" charset="0"/>
                <a:cs typeface="SolaimanLipi" pitchFamily="65" charset="0"/>
              </a:rPr>
              <a:t>আমরা প্রায়ই এই ধরনের লঙ্ঘনগুলিকে সরকার দ্বারা লঙ্ঘন এবং সামাজিক বৈরিতা হিসাবে আখ্যায়িত করে থাকি।</a:t>
            </a:r>
          </a:p>
          <a:p>
            <a:r>
              <a:rPr lang="as-IN" dirty="0">
                <a:latin typeface="SolaimanLipi" pitchFamily="65" charset="0"/>
                <a:ea typeface="Nirmala UI" panose="020B0502040204020203" pitchFamily="34" charset="0"/>
                <a:cs typeface="SolaimanLipi" pitchFamily="65" charset="0"/>
              </a:rPr>
              <a:t>কিন্তু লঙ্ঘন পরিবার এবং</a:t>
            </a:r>
            <a:r>
              <a:rPr lang="en-US" dirty="0">
                <a:latin typeface="SolaimanLipi" pitchFamily="65" charset="0"/>
                <a:ea typeface="Nirmala UI" panose="020B0502040204020203" pitchFamily="34" charset="0"/>
                <a:cs typeface="SolaimanLipi" pitchFamily="65" charset="0"/>
              </a:rPr>
              <a:t> </a:t>
            </a:r>
            <a:r>
              <a:rPr lang="as-IN" dirty="0">
                <a:latin typeface="SolaimanLipi" pitchFamily="65" charset="0"/>
                <a:ea typeface="Nirmala UI" panose="020B0502040204020203" pitchFamily="34" charset="0"/>
                <a:cs typeface="SolaimanLipi" pitchFamily="65" charset="0"/>
              </a:rPr>
              <a:t>ধর্মীয় বা বিশ্বাসকেন্দ্রিক সমাজের মধ্যেও ঘটতে পারে। </a:t>
            </a: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pPr/>
              <a:t>2023-11-15</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pPr/>
              <a:t>6</a:t>
            </a:fld>
            <a:endParaRPr lang="en-GB"/>
          </a:p>
        </p:txBody>
      </p:sp>
    </p:spTree>
    <p:extLst>
      <p:ext uri="{BB962C8B-B14F-4D97-AF65-F5344CB8AC3E}">
        <p14:creationId xmlns:p14="http://schemas.microsoft.com/office/powerpoint/2010/main" val="8509324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as-IN" dirty="0">
                <a:latin typeface="SolaimanLipi" pitchFamily="65" charset="0"/>
                <a:ea typeface="Nirmala UI" panose="020B0502040204020203" pitchFamily="34" charset="0"/>
                <a:cs typeface="SolaimanLipi" pitchFamily="65" charset="0"/>
              </a:rPr>
              <a:t>এছাড়াও একটি চতুর্থ ধরনের লঙ্ঘন রয়েছে: সমাজের বাসিন্দাদেরকে এই ধরনের লঙ্ঘনের হাত থেকে রক্ষা করতে সরকারের ব্যর্থতা হলো সেই চতুর্থ ধরনের লঙ্ঘন।</a:t>
            </a:r>
          </a:p>
          <a:p>
            <a:r>
              <a:rPr lang="as-IN" dirty="0">
                <a:latin typeface="SolaimanLipi" pitchFamily="65" charset="0"/>
                <a:ea typeface="Nirmala UI" panose="020B0502040204020203" pitchFamily="34" charset="0"/>
                <a:cs typeface="SolaimanLipi" pitchFamily="65" charset="0"/>
              </a:rPr>
              <a:t>রাষ্ট্রের দায়িত্ব হলো এর ভূখণ্ডের মধ্যে থাকা প্রতিটি মানুষকে বৈষম্য, তাদের অধিকারের উপর অযাচিত সীমাবদ্ধতা আরোপ এবং সহিংসতা থেকে সুরক্ষা দেয়া।</a:t>
            </a:r>
          </a:p>
          <a:p>
            <a:r>
              <a:rPr lang="as-IN" dirty="0">
                <a:latin typeface="SolaimanLipi" pitchFamily="65" charset="0"/>
                <a:ea typeface="Nirmala UI" panose="020B0502040204020203" pitchFamily="34" charset="0"/>
                <a:cs typeface="SolaimanLipi" pitchFamily="65" charset="0"/>
              </a:rPr>
              <a:t>অনেক রাষ্ট্র এটা করতে ব্যর্থ হয়।</a:t>
            </a:r>
            <a:endParaRPr lang="sv-SE" sz="1200" kern="1200" dirty="0">
              <a:solidFill>
                <a:schemeClr val="tx1"/>
              </a:solidFill>
              <a:effectLst/>
              <a:latin typeface="SolaimanLipi" pitchFamily="65" charset="0"/>
              <a:ea typeface="Nirmala UI" panose="020B0502040204020203" pitchFamily="34" charset="0"/>
              <a:cs typeface="SolaimanLipi" pitchFamily="65" charset="0"/>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pPr/>
              <a:t>2023-11-15</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pPr/>
              <a:t>7</a:t>
            </a:fld>
            <a:endParaRPr lang="en-GB"/>
          </a:p>
        </p:txBody>
      </p:sp>
    </p:spTree>
    <p:extLst>
      <p:ext uri="{BB962C8B-B14F-4D97-AF65-F5344CB8AC3E}">
        <p14:creationId xmlns:p14="http://schemas.microsoft.com/office/powerpoint/2010/main" val="2385306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as-IN" dirty="0">
                <a:latin typeface="SolaimanLipi" pitchFamily="65" charset="0"/>
                <a:ea typeface="Nirmala UI" panose="020B0502040204020203" pitchFamily="34" charset="0"/>
                <a:cs typeface="SolaimanLipi" pitchFamily="65" charset="0"/>
              </a:rPr>
              <a:t>বৈষম্য, সহিংসতা এবং অধিকারের উপর নিষেধাজ্ঞা সাধারণত একটি আরেকটিকে অধিক্রম করে এবং পরস্পর </a:t>
            </a:r>
            <a:r>
              <a:rPr lang="as-IN">
                <a:latin typeface="SolaimanLipi" pitchFamily="65" charset="0"/>
                <a:ea typeface="Nirmala UI" panose="020B0502040204020203" pitchFamily="34" charset="0"/>
                <a:cs typeface="SolaimanLipi" pitchFamily="65" charset="0"/>
              </a:rPr>
              <a:t>সম্পর্কিত।</a:t>
            </a:r>
            <a:endParaRPr lang="as-IN" dirty="0">
              <a:latin typeface="SolaimanLipi" pitchFamily="65" charset="0"/>
              <a:ea typeface="Nirmala UI" panose="020B0502040204020203" pitchFamily="34" charset="0"/>
              <a:cs typeface="SolaimanLipi" pitchFamily="65" charset="0"/>
            </a:endParaRPr>
          </a:p>
          <a:p>
            <a:r>
              <a:rPr lang="as-IN" dirty="0">
                <a:latin typeface="SolaimanLipi" pitchFamily="65" charset="0"/>
                <a:ea typeface="Nirmala UI" panose="020B0502040204020203" pitchFamily="34" charset="0"/>
                <a:cs typeface="SolaimanLipi" pitchFamily="65" charset="0"/>
              </a:rPr>
              <a:t>যেমন, কোনো বিশেষ নিষেধাজ্ঞা বৈষম্যমূলক হতে পারে এবং সহিংসতার পেছনেও এর হাত থাকতে পারে।</a:t>
            </a:r>
            <a:r>
              <a:rPr lang="en-US" dirty="0">
                <a:latin typeface="SolaimanLipi" pitchFamily="65" charset="0"/>
                <a:ea typeface="Nirmala UI" panose="020B0502040204020203" pitchFamily="34" charset="0"/>
                <a:cs typeface="SolaimanLipi" pitchFamily="65" charset="0"/>
              </a:rPr>
              <a:t> </a:t>
            </a:r>
            <a:r>
              <a:rPr lang="as-IN" dirty="0">
                <a:latin typeface="SolaimanLipi" pitchFamily="65" charset="0"/>
                <a:ea typeface="Nirmala UI" panose="020B0502040204020203" pitchFamily="34" charset="0"/>
                <a:cs typeface="SolaimanLipi" pitchFamily="65" charset="0"/>
              </a:rPr>
              <a:t>প্রায়ই দেখা যায় যে, সরকার দ্বারা লঙ্ঘন এবং সামাজিক বৈরিতা একটি অন্যটিকে উসকে দেয়, ফলে একটি দুষ্টচক্র তৈরি হয়। সরকারী যেসব আইন সংখ্যালঘুদের প্রতি বৈষম্যমূলক সেগুলো সমাজে অসহিষ্ণুতাকে বৈধতা দেয়। ফলশ্রুতিতে সমাজে বৈষম্য, হয়রানি এবং সহিংসতা দেখা দেয় যা কর্তৃপক্ষ দেখেও দেখে না</a:t>
            </a:r>
            <a:r>
              <a:rPr lang="en-US" dirty="0">
                <a:latin typeface="SolaimanLipi" pitchFamily="65" charset="0"/>
                <a:ea typeface="Nirmala UI" panose="020B0502040204020203" pitchFamily="34" charset="0"/>
                <a:cs typeface="SolaimanLipi" pitchFamily="65" charset="0"/>
              </a:rPr>
              <a:t>;</a:t>
            </a:r>
            <a:r>
              <a:rPr lang="as-IN" dirty="0">
                <a:latin typeface="SolaimanLipi" pitchFamily="65" charset="0"/>
                <a:ea typeface="Nirmala UI" panose="020B0502040204020203" pitchFamily="34" charset="0"/>
                <a:cs typeface="SolaimanLipi" pitchFamily="65" charset="0"/>
              </a:rPr>
              <a:t> এবং মানুষ যখন দেখে যে এরকম অন্যায়ের কোন বিচার নেই, তখনই বৈষম্য, হয়রানি এবং সহিংসতা আরও ভয়াবহ রূপ ধারন </a:t>
            </a:r>
            <a:r>
              <a:rPr lang="as-IN">
                <a:latin typeface="SolaimanLipi" pitchFamily="65" charset="0"/>
                <a:ea typeface="Nirmala UI" panose="020B0502040204020203" pitchFamily="34" charset="0"/>
                <a:cs typeface="SolaimanLipi" pitchFamily="65" charset="0"/>
              </a:rPr>
              <a:t>করে।</a:t>
            </a:r>
            <a:endParaRPr lang="as-IN" dirty="0">
              <a:latin typeface="SolaimanLipi" pitchFamily="65" charset="0"/>
              <a:ea typeface="Nirmala UI" panose="020B0502040204020203" pitchFamily="34" charset="0"/>
              <a:cs typeface="SolaimanLipi" pitchFamily="65" charset="0"/>
            </a:endParaRPr>
          </a:p>
          <a:p>
            <a:r>
              <a:rPr lang="as-IN" dirty="0">
                <a:latin typeface="SolaimanLipi" pitchFamily="65" charset="0"/>
                <a:ea typeface="Nirmala UI" panose="020B0502040204020203" pitchFamily="34" charset="0"/>
                <a:cs typeface="SolaimanLipi" pitchFamily="65" charset="0"/>
              </a:rPr>
              <a:t>আসুন বাস্তব জীবন থেকে নেয়া কিছু গল্পের মধ্যে দিয়ে বিশ্বের বিভিন্ন এলাকায় বৈষম্য, নিষেধাজ্ঞা এবং সহিংসতা কেমন হতে পারে তা দেখে নেয়া যাক! এই গল্পগুলোর ঘটনার সাথে সাদৃশ্যপূর্ণ কোন ব্যক্তিগত অভিজ্ঞতা আপনারও থাকতে পারে।</a:t>
            </a:r>
          </a:p>
          <a:p>
            <a:pPr algn="l" rtl="0" fontAlgn="base"/>
            <a:r>
              <a:rPr lang="en-US" sz="1200" b="0" i="0" dirty="0">
                <a:solidFill>
                  <a:srgbClr val="000000"/>
                </a:solidFill>
                <a:effectLst/>
                <a:latin typeface="SolaimanLipi" pitchFamily="65" charset="0"/>
                <a:ea typeface="Nirmala UI" panose="020B0502040204020203" pitchFamily="34" charset="0"/>
                <a:cs typeface="SolaimanLipi" pitchFamily="65"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SolaimanLipi" pitchFamily="65" charset="0"/>
              <a:ea typeface="Nirmala UI" panose="020B0502040204020203" pitchFamily="34" charset="0"/>
              <a:cs typeface="SolaimanLipi" pitchFamily="65" charset="0"/>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pPr/>
              <a:t>2023-11-15</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pPr/>
              <a:t>8</a:t>
            </a:fld>
            <a:endParaRPr lang="en-GB"/>
          </a:p>
        </p:txBody>
      </p:sp>
    </p:spTree>
    <p:extLst>
      <p:ext uri="{BB962C8B-B14F-4D97-AF65-F5344CB8AC3E}">
        <p14:creationId xmlns:p14="http://schemas.microsoft.com/office/powerpoint/2010/main" val="42240563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as-IN" b="1" dirty="0">
                <a:latin typeface="SolaimanLipi" pitchFamily="65" charset="0"/>
                <a:ea typeface="Nirmala UI" panose="020B0502040204020203" pitchFamily="34" charset="0"/>
                <a:cs typeface="SolaimanLipi" pitchFamily="65" charset="0"/>
              </a:rPr>
              <a:t>বৈষম্যের গল্প  </a:t>
            </a:r>
          </a:p>
          <a:p>
            <a:pPr fontAlgn="base"/>
            <a:endParaRPr lang="as-IN" b="1" dirty="0">
              <a:latin typeface="SolaimanLipi" pitchFamily="65" charset="0"/>
              <a:ea typeface="Nirmala UI" panose="020B0502040204020203" pitchFamily="34" charset="0"/>
              <a:cs typeface="SolaimanLipi" pitchFamily="65" charset="0"/>
            </a:endParaRPr>
          </a:p>
          <a:p>
            <a:pPr fontAlgn="base"/>
            <a:r>
              <a:rPr lang="as-IN" b="1" dirty="0">
                <a:latin typeface="SolaimanLipi" pitchFamily="65" charset="0"/>
                <a:ea typeface="Nirmala UI" panose="020B0502040204020203" pitchFamily="34" charset="0"/>
                <a:cs typeface="SolaimanLipi" pitchFamily="65" charset="0"/>
              </a:rPr>
              <a:t>বৈষম্য হরহামেশাই হয় এবং জীবনের প্রতিটি ক্ষেত্রকে প্রভাবিত করে।  </a:t>
            </a:r>
          </a:p>
          <a:p>
            <a:pPr fontAlgn="base"/>
            <a:r>
              <a:rPr lang="as-IN" b="0" dirty="0">
                <a:latin typeface="SolaimanLipi" pitchFamily="65" charset="0"/>
                <a:ea typeface="Nirmala UI" panose="020B0502040204020203" pitchFamily="34" charset="0"/>
                <a:cs typeface="SolaimanLipi" pitchFamily="65" charset="0"/>
              </a:rPr>
              <a:t>রেভ কুমার শ্রীলঙ্কার একটি গ্রামের একজন যাজক। তার পরিবার গ্রামের বৌদ্ধ সংখ্যাগরিষ্ঠ সমাজের দ্বারা বৈষম্যের সম্মুখীন হয়েছিল। শিক্ষক এবং সহপাঠীরা তার সন্তানদের উত্যক্ত করতো। </a:t>
            </a:r>
            <a:r>
              <a:rPr lang="as-IN" dirty="0">
                <a:latin typeface="SolaimanLipi" pitchFamily="65" charset="0"/>
                <a:ea typeface="Nirmala UI" panose="020B0502040204020203" pitchFamily="34" charset="0"/>
                <a:cs typeface="SolaimanLipi" pitchFamily="65" charset="0"/>
              </a:rPr>
              <a:t>তারা রেভ কুমারের </a:t>
            </a:r>
            <a:r>
              <a:rPr lang="as-IN" b="0" dirty="0">
                <a:latin typeface="SolaimanLipi" pitchFamily="65" charset="0"/>
                <a:ea typeface="Nirmala UI" panose="020B0502040204020203" pitchFamily="34" charset="0"/>
                <a:cs typeface="SolaimanLipi" pitchFamily="65" charset="0"/>
              </a:rPr>
              <a:t>বাড়িকে একটি অবৈধ উপাসনালয় বলে </a:t>
            </a:r>
            <a:r>
              <a:rPr lang="as-IN" dirty="0">
                <a:latin typeface="SolaimanLipi" pitchFamily="65" charset="0"/>
                <a:ea typeface="Nirmala UI" panose="020B0502040204020203" pitchFamily="34" charset="0"/>
                <a:cs typeface="SolaimanLipi" pitchFamily="65" charset="0"/>
              </a:rPr>
              <a:t>আখ্যায়িত করে এবং এই </a:t>
            </a:r>
            <a:r>
              <a:rPr lang="as-IN" b="0" dirty="0">
                <a:latin typeface="SolaimanLipi" pitchFamily="65" charset="0"/>
                <a:ea typeface="Nirmala UI" panose="020B0502040204020203" pitchFamily="34" charset="0"/>
                <a:cs typeface="SolaimanLipi" pitchFamily="65" charset="0"/>
              </a:rPr>
              <a:t>অযুহাতে বাড়ির বিদ্যুৎ এবং জল সরবরাহ বন্ধ করে </a:t>
            </a:r>
            <a:r>
              <a:rPr lang="as-IN" dirty="0">
                <a:latin typeface="SolaimanLipi" pitchFamily="65" charset="0"/>
                <a:ea typeface="Nirmala UI" panose="020B0502040204020203" pitchFamily="34" charset="0"/>
                <a:cs typeface="SolaimanLipi" pitchFamily="65" charset="0"/>
              </a:rPr>
              <a:t>দেয়।</a:t>
            </a:r>
            <a:r>
              <a:rPr lang="as-IN" b="0" dirty="0">
                <a:latin typeface="SolaimanLipi" pitchFamily="65" charset="0"/>
                <a:ea typeface="Nirmala UI" panose="020B0502040204020203" pitchFamily="34" charset="0"/>
                <a:cs typeface="SolaimanLipi" pitchFamily="65" charset="0"/>
              </a:rPr>
              <a:t> </a:t>
            </a: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pPr/>
              <a:t>2023-11-15</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pPr/>
              <a:t>9</a:t>
            </a:fld>
            <a:endParaRPr lang="en-GB"/>
          </a:p>
        </p:txBody>
      </p:sp>
    </p:spTree>
    <p:extLst>
      <p:ext uri="{BB962C8B-B14F-4D97-AF65-F5344CB8AC3E}">
        <p14:creationId xmlns:p14="http://schemas.microsoft.com/office/powerpoint/2010/main" val="6347303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chart" Target="../charts/chart1.xml"/><Relationship Id="rId1" Type="http://schemas.openxmlformats.org/officeDocument/2006/relationships/slideMaster" Target="../slideMasters/slideMaster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chart" Target="../charts/chart2.xml"/><Relationship Id="rId1" Type="http://schemas.openxmlformats.org/officeDocument/2006/relationships/slideMaster" Target="../slideMasters/slideMaster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3.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chart" Target="../charts/chart3.xml"/><Relationship Id="rId1" Type="http://schemas.openxmlformats.org/officeDocument/2006/relationships/slideMaster" Target="../slideMasters/slideMaster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4.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chart" Target="../charts/chart4.xml"/><Relationship Id="rId1" Type="http://schemas.openxmlformats.org/officeDocument/2006/relationships/slideMaster" Target="../slideMasters/slideMaster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5.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chart" Target="../charts/chart5.xml"/><Relationship Id="rId1" Type="http://schemas.openxmlformats.org/officeDocument/2006/relationships/slideMaster" Target="../slideMasters/slideMaster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6.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chart" Target="../charts/chart6.xml"/><Relationship Id="rId1" Type="http://schemas.openxmlformats.org/officeDocument/2006/relationships/slideMaster" Target="../slideMasters/slideMaster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chart" Target="../charts/chart7.xml"/><Relationship Id="rId1" Type="http://schemas.openxmlformats.org/officeDocument/2006/relationships/slideMaster" Target="../slideMasters/slideMaster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xt med bildtext">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7E204C88-CB35-8A41-B251-13E78E063BC5}"/>
              </a:ext>
            </a:extLst>
          </p:cNvPr>
          <p:cNvPicPr>
            <a:picLocks noChangeAspect="1"/>
          </p:cNvPicPr>
          <p:nvPr userDrawn="1"/>
        </p:nvPicPr>
        <p:blipFill>
          <a:blip r:embed="rId2" cstate="print"/>
          <a:stretch>
            <a:fillRect/>
          </a:stretch>
        </p:blipFill>
        <p:spPr>
          <a:xfrm>
            <a:off x="1179946" y="746413"/>
            <a:ext cx="3327400" cy="5676900"/>
          </a:xfrm>
          <a:prstGeom prst="rect">
            <a:avLst/>
          </a:prstGeom>
        </p:spPr>
      </p:pic>
      <p:sp>
        <p:nvSpPr>
          <p:cNvPr id="9" name="Rubrik 8">
            <a:extLst>
              <a:ext uri="{FF2B5EF4-FFF2-40B4-BE49-F238E27FC236}">
                <a16:creationId xmlns:a16="http://schemas.microsoft.com/office/drawing/2014/main" id="{EE8645C9-C5C8-3A44-8EF1-8B94A6247139}"/>
              </a:ext>
            </a:extLst>
          </p:cNvPr>
          <p:cNvSpPr txBox="1">
            <a:spLocks/>
          </p:cNvSpPr>
          <p:nvPr userDrawn="1"/>
        </p:nvSpPr>
        <p:spPr>
          <a:xfrm>
            <a:off x="5278582" y="1483233"/>
            <a:ext cx="6608618" cy="4371974"/>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r>
              <a:rPr lang="sv-SE" sz="4800" b="1">
                <a:solidFill>
                  <a:schemeClr val="tx1">
                    <a:lumMod val="65000"/>
                    <a:lumOff val="35000"/>
                  </a:schemeClr>
                </a:solidFill>
              </a:rPr>
              <a:t>FORB </a:t>
            </a:r>
            <a:r>
              <a:rPr lang="sv-SE" sz="4800" b="1" err="1">
                <a:solidFill>
                  <a:schemeClr val="tx1">
                    <a:lumMod val="65000"/>
                    <a:lumOff val="35000"/>
                  </a:schemeClr>
                </a:solidFill>
              </a:rPr>
              <a:t>colours</a:t>
            </a:r>
            <a:br>
              <a:rPr lang="sv-SE" b="1">
                <a:solidFill>
                  <a:schemeClr val="tx1">
                    <a:lumMod val="65000"/>
                    <a:lumOff val="35000"/>
                  </a:schemeClr>
                </a:solidFill>
              </a:rPr>
            </a:br>
            <a:r>
              <a:rPr lang="sv-SE" b="1">
                <a:solidFill>
                  <a:schemeClr val="tx1">
                    <a:lumMod val="65000"/>
                    <a:lumOff val="35000"/>
                  </a:schemeClr>
                </a:solidFill>
              </a:rPr>
              <a:t> </a:t>
            </a:r>
            <a:br>
              <a:rPr lang="sv-SE" b="1">
                <a:solidFill>
                  <a:schemeClr val="tx1">
                    <a:lumMod val="65000"/>
                    <a:lumOff val="35000"/>
                  </a:schemeClr>
                </a:solidFill>
              </a:rPr>
            </a:br>
            <a:r>
              <a:rPr lang="sv-SE" sz="4000">
                <a:solidFill>
                  <a:schemeClr val="tx1">
                    <a:lumMod val="65000"/>
                    <a:lumOff val="35000"/>
                  </a:schemeClr>
                </a:solidFill>
              </a:rPr>
              <a:t>Pick from </a:t>
            </a:r>
            <a:r>
              <a:rPr lang="sv-SE" sz="4000" err="1">
                <a:solidFill>
                  <a:schemeClr val="tx1">
                    <a:lumMod val="65000"/>
                    <a:lumOff val="35000"/>
                  </a:schemeClr>
                </a:solidFill>
              </a:rPr>
              <a:t>here</a:t>
            </a:r>
            <a:br>
              <a:rPr lang="sv-SE" b="1">
                <a:solidFill>
                  <a:schemeClr val="tx1">
                    <a:lumMod val="65000"/>
                    <a:lumOff val="35000"/>
                  </a:schemeClr>
                </a:solidFill>
              </a:rPr>
            </a:br>
            <a:endParaRPr lang="sv-SE">
              <a:solidFill>
                <a:schemeClr val="tx1">
                  <a:lumMod val="65000"/>
                  <a:lumOff val="35000"/>
                </a:schemeClr>
              </a:solidFill>
            </a:endParaRPr>
          </a:p>
        </p:txBody>
      </p:sp>
    </p:spTree>
    <p:extLst>
      <p:ext uri="{BB962C8B-B14F-4D97-AF65-F5344CB8AC3E}">
        <p14:creationId xmlns:p14="http://schemas.microsoft.com/office/powerpoint/2010/main" val="3289627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Rubrik och lodrät text">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684F51F9-B0CA-8544-9130-87180C416BE6}"/>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6096000" y="0"/>
            <a:ext cx="6096000" cy="6858000"/>
          </a:xfrm>
          <a:prstGeom prst="rect">
            <a:avLst/>
          </a:prstGeom>
        </p:spPr>
      </p:pic>
      <p:sp>
        <p:nvSpPr>
          <p:cNvPr id="5" name="Rektangel 4">
            <a:extLst>
              <a:ext uri="{FF2B5EF4-FFF2-40B4-BE49-F238E27FC236}">
                <a16:creationId xmlns:a16="http://schemas.microsoft.com/office/drawing/2014/main" id="{581C0685-73C7-6F46-8B3A-FF9F41FD9E7D}"/>
              </a:ext>
            </a:extLst>
          </p:cNvPr>
          <p:cNvSpPr/>
          <p:nvPr userDrawn="1"/>
        </p:nvSpPr>
        <p:spPr>
          <a:xfrm>
            <a:off x="1145668" y="1320730"/>
            <a:ext cx="4800600" cy="4216539"/>
          </a:xfrm>
          <a:prstGeom prst="rect">
            <a:avLst/>
          </a:prstGeom>
        </p:spPr>
        <p:txBody>
          <a:bodyPr wrap="square">
            <a:spAutoFit/>
          </a:bodyPr>
          <a:lstStyle/>
          <a:p>
            <a:r>
              <a:rPr lang="sv-SE" sz="4400" b="1" err="1">
                <a:solidFill>
                  <a:schemeClr val="tx1">
                    <a:lumMod val="65000"/>
                    <a:lumOff val="35000"/>
                  </a:schemeClr>
                </a:solidFill>
                <a:latin typeface="Calibri" panose="020F0502020204030204" pitchFamily="34" charset="0"/>
              </a:rPr>
              <a:t>Free</a:t>
            </a:r>
            <a:r>
              <a:rPr lang="sv-SE" sz="4400" b="1">
                <a:solidFill>
                  <a:schemeClr val="tx1">
                    <a:lumMod val="65000"/>
                    <a:lumOff val="35000"/>
                  </a:schemeClr>
                </a:solidFill>
                <a:latin typeface="Calibri" panose="020F0502020204030204" pitchFamily="34" charset="0"/>
              </a:rPr>
              <a:t> </a:t>
            </a:r>
            <a:r>
              <a:rPr lang="sv-SE" sz="4400" b="1" err="1">
                <a:solidFill>
                  <a:schemeClr val="tx1">
                    <a:lumMod val="65000"/>
                    <a:lumOff val="35000"/>
                  </a:schemeClr>
                </a:solidFill>
                <a:latin typeface="Calibri" panose="020F0502020204030204" pitchFamily="34" charset="0"/>
              </a:rPr>
              <a:t>learning</a:t>
            </a:r>
            <a:r>
              <a:rPr lang="sv-SE" sz="4400" b="1">
                <a:solidFill>
                  <a:schemeClr val="tx1">
                    <a:lumMod val="65000"/>
                    <a:lumOff val="35000"/>
                  </a:schemeClr>
                </a:solidFill>
                <a:latin typeface="Calibri" panose="020F0502020204030204" pitchFamily="34" charset="0"/>
              </a:rPr>
              <a:t> </a:t>
            </a:r>
            <a:br>
              <a:rPr lang="sv-SE" sz="4400" b="1">
                <a:solidFill>
                  <a:schemeClr val="tx1">
                    <a:lumMod val="65000"/>
                    <a:lumOff val="35000"/>
                  </a:schemeClr>
                </a:solidFill>
                <a:latin typeface="Calibri" panose="020F0502020204030204" pitchFamily="34" charset="0"/>
              </a:rPr>
            </a:br>
            <a:r>
              <a:rPr lang="sv-SE" sz="4400" b="1" err="1">
                <a:solidFill>
                  <a:schemeClr val="tx1">
                    <a:lumMod val="65000"/>
                    <a:lumOff val="35000"/>
                  </a:schemeClr>
                </a:solidFill>
                <a:latin typeface="Calibri" panose="020F0502020204030204" pitchFamily="34" charset="0"/>
              </a:rPr>
              <a:t>resources</a:t>
            </a:r>
            <a:br>
              <a:rPr lang="sv-SE" sz="3600">
                <a:solidFill>
                  <a:schemeClr val="tx1">
                    <a:lumMod val="65000"/>
                    <a:lumOff val="35000"/>
                  </a:schemeClr>
                </a:solidFill>
                <a:latin typeface="Calibri" panose="020F0502020204030204" pitchFamily="34" charset="0"/>
              </a:rPr>
            </a:br>
            <a:r>
              <a:rPr lang="sv-SE" sz="3600">
                <a:solidFill>
                  <a:schemeClr val="tx1">
                    <a:lumMod val="65000"/>
                    <a:lumOff val="35000"/>
                  </a:schemeClr>
                </a:solidFill>
                <a:latin typeface="Calibri" panose="020F0502020204030204" pitchFamily="34" charset="0"/>
              </a:rPr>
              <a:t> </a:t>
            </a:r>
            <a:br>
              <a:rPr lang="sv-SE" sz="3600">
                <a:solidFill>
                  <a:schemeClr val="tx1">
                    <a:lumMod val="65000"/>
                    <a:lumOff val="35000"/>
                  </a:schemeClr>
                </a:solidFill>
                <a:latin typeface="Calibri" panose="020F0502020204030204" pitchFamily="34" charset="0"/>
              </a:rPr>
            </a:br>
            <a:r>
              <a:rPr lang="sv-SE" sz="3600">
                <a:solidFill>
                  <a:schemeClr val="tx1">
                    <a:lumMod val="65000"/>
                    <a:lumOff val="35000"/>
                  </a:schemeClr>
                </a:solidFill>
                <a:latin typeface="Calibri" panose="020F0502020204030204" pitchFamily="34" charset="0"/>
              </a:rPr>
              <a:t>For </a:t>
            </a:r>
            <a:r>
              <a:rPr lang="sv-SE" sz="3600" err="1">
                <a:solidFill>
                  <a:schemeClr val="tx1">
                    <a:lumMod val="65000"/>
                    <a:lumOff val="35000"/>
                  </a:schemeClr>
                </a:solidFill>
                <a:latin typeface="Calibri" panose="020F0502020204030204" pitchFamily="34" charset="0"/>
              </a:rPr>
              <a:t>faith</a:t>
            </a:r>
            <a:br>
              <a:rPr lang="sv-SE" sz="3600">
                <a:solidFill>
                  <a:schemeClr val="tx1">
                    <a:lumMod val="65000"/>
                    <a:lumOff val="35000"/>
                  </a:schemeClr>
                </a:solidFill>
                <a:latin typeface="Calibri" panose="020F0502020204030204" pitchFamily="34" charset="0"/>
              </a:rPr>
            </a:br>
            <a:r>
              <a:rPr lang="sv-SE" sz="3600" err="1">
                <a:solidFill>
                  <a:schemeClr val="tx1">
                    <a:lumMod val="65000"/>
                    <a:lumOff val="35000"/>
                  </a:schemeClr>
                </a:solidFill>
                <a:latin typeface="Calibri" panose="020F0502020204030204" pitchFamily="34" charset="0"/>
              </a:rPr>
              <a:t>communities</a:t>
            </a:r>
            <a:r>
              <a:rPr lang="sv-SE" sz="3600">
                <a:solidFill>
                  <a:schemeClr val="tx1">
                    <a:lumMod val="65000"/>
                    <a:lumOff val="35000"/>
                  </a:schemeClr>
                </a:solidFill>
                <a:latin typeface="Calibri" panose="020F0502020204030204" pitchFamily="34" charset="0"/>
              </a:rPr>
              <a:t>, </a:t>
            </a:r>
            <a:br>
              <a:rPr lang="sv-SE" sz="3600">
                <a:solidFill>
                  <a:schemeClr val="tx1">
                    <a:lumMod val="65000"/>
                    <a:lumOff val="35000"/>
                  </a:schemeClr>
                </a:solidFill>
                <a:latin typeface="Calibri" panose="020F0502020204030204" pitchFamily="34" charset="0"/>
              </a:rPr>
            </a:br>
            <a:r>
              <a:rPr lang="sv-SE" sz="3600">
                <a:solidFill>
                  <a:schemeClr val="tx1">
                    <a:lumMod val="65000"/>
                    <a:lumOff val="35000"/>
                  </a:schemeClr>
                </a:solidFill>
                <a:latin typeface="Calibri" panose="020F0502020204030204" pitchFamily="34" charset="0"/>
              </a:rPr>
              <a:t>civil </a:t>
            </a:r>
            <a:r>
              <a:rPr lang="sv-SE" sz="3600" err="1">
                <a:solidFill>
                  <a:schemeClr val="tx1">
                    <a:lumMod val="65000"/>
                    <a:lumOff val="35000"/>
                  </a:schemeClr>
                </a:solidFill>
                <a:latin typeface="Calibri" panose="020F0502020204030204" pitchFamily="34" charset="0"/>
              </a:rPr>
              <a:t>society</a:t>
            </a:r>
            <a:r>
              <a:rPr lang="sv-SE" sz="3600">
                <a:solidFill>
                  <a:schemeClr val="tx1">
                    <a:lumMod val="65000"/>
                    <a:lumOff val="35000"/>
                  </a:schemeClr>
                </a:solidFill>
                <a:latin typeface="Calibri" panose="020F0502020204030204" pitchFamily="34" charset="0"/>
              </a:rPr>
              <a:t> and </a:t>
            </a:r>
            <a:br>
              <a:rPr lang="sv-SE" sz="3600">
                <a:solidFill>
                  <a:schemeClr val="tx1">
                    <a:lumMod val="65000"/>
                    <a:lumOff val="35000"/>
                  </a:schemeClr>
                </a:solidFill>
                <a:latin typeface="Calibri" panose="020F0502020204030204" pitchFamily="34" charset="0"/>
              </a:rPr>
            </a:br>
            <a:r>
              <a:rPr lang="sv-SE" sz="3600">
                <a:solidFill>
                  <a:schemeClr val="tx1">
                    <a:lumMod val="65000"/>
                    <a:lumOff val="35000"/>
                  </a:schemeClr>
                </a:solidFill>
                <a:latin typeface="Calibri" panose="020F0502020204030204" pitchFamily="34" charset="0"/>
              </a:rPr>
              <a:t>decision-</a:t>
            </a:r>
            <a:r>
              <a:rPr lang="sv-SE" sz="3600" err="1">
                <a:solidFill>
                  <a:schemeClr val="tx1">
                    <a:lumMod val="65000"/>
                    <a:lumOff val="35000"/>
                  </a:schemeClr>
                </a:solidFill>
                <a:latin typeface="Calibri" panose="020F0502020204030204" pitchFamily="34" charset="0"/>
              </a:rPr>
              <a:t>makers</a:t>
            </a:r>
            <a:endParaRPr lang="sv-SE" sz="3600">
              <a:solidFill>
                <a:schemeClr val="tx1">
                  <a:lumMod val="65000"/>
                  <a:lumOff val="35000"/>
                </a:schemeClr>
              </a:solidFill>
              <a:effectLst/>
              <a:latin typeface="Calibri" panose="020F0502020204030204" pitchFamily="34" charset="0"/>
            </a:endParaRPr>
          </a:p>
        </p:txBody>
      </p:sp>
    </p:spTree>
    <p:extLst>
      <p:ext uri="{BB962C8B-B14F-4D97-AF65-F5344CB8AC3E}">
        <p14:creationId xmlns:p14="http://schemas.microsoft.com/office/powerpoint/2010/main" val="1441518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Rubrik och lodrät 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F1C0B64C-7CFD-4A42-95C4-9AEBBD646404}"/>
              </a:ext>
            </a:extLst>
          </p:cNvPr>
          <p:cNvSpPr/>
          <p:nvPr userDrawn="1"/>
        </p:nvSpPr>
        <p:spPr>
          <a:xfrm>
            <a:off x="5144957" y="1672099"/>
            <a:ext cx="5831448" cy="1323439"/>
          </a:xfrm>
          <a:prstGeom prst="rect">
            <a:avLst/>
          </a:prstGeom>
        </p:spPr>
        <p:txBody>
          <a:bodyPr wrap="square">
            <a:spAutoFit/>
          </a:bodyPr>
          <a:lstStyle/>
          <a:p>
            <a:r>
              <a:rPr lang="sv-SE" sz="4400">
                <a:solidFill>
                  <a:schemeClr val="tx1">
                    <a:lumMod val="65000"/>
                    <a:lumOff val="35000"/>
                  </a:schemeClr>
                </a:solidFill>
                <a:latin typeface="Calibri" panose="020F0502020204030204" pitchFamily="34" charset="0"/>
              </a:rPr>
              <a:t>“</a:t>
            </a:r>
            <a:r>
              <a:rPr lang="sv-SE" sz="4400" err="1">
                <a:solidFill>
                  <a:schemeClr val="tx1">
                    <a:lumMod val="65000"/>
                    <a:lumOff val="35000"/>
                  </a:schemeClr>
                </a:solidFill>
                <a:latin typeface="Calibri" panose="020F0502020204030204" pitchFamily="34" charset="0"/>
              </a:rPr>
              <a:t>Xxx</a:t>
            </a:r>
            <a:r>
              <a:rPr lang="sv-SE" sz="4400">
                <a:solidFill>
                  <a:schemeClr val="tx1">
                    <a:lumMod val="65000"/>
                    <a:lumOff val="35000"/>
                  </a:schemeClr>
                </a:solidFill>
                <a:latin typeface="Calibri" panose="020F0502020204030204" pitchFamily="34" charset="0"/>
              </a:rPr>
              <a:t> xx </a:t>
            </a:r>
            <a:r>
              <a:rPr lang="sv-SE" sz="4400" err="1">
                <a:solidFill>
                  <a:schemeClr val="tx1">
                    <a:lumMod val="65000"/>
                    <a:lumOff val="35000"/>
                  </a:schemeClr>
                </a:solidFill>
                <a:latin typeface="Calibri" panose="020F0502020204030204" pitchFamily="34" charset="0"/>
              </a:rPr>
              <a:t>xxxx</a:t>
            </a:r>
            <a:r>
              <a:rPr lang="sv-SE" sz="4400">
                <a:solidFill>
                  <a:schemeClr val="tx1">
                    <a:lumMod val="65000"/>
                    <a:lumOff val="35000"/>
                  </a:schemeClr>
                </a:solidFill>
                <a:latin typeface="Calibri" panose="020F0502020204030204" pitchFamily="34" charset="0"/>
              </a:rPr>
              <a:t> xxx”</a:t>
            </a:r>
          </a:p>
          <a:p>
            <a:endParaRPr lang="sv-SE" sz="3600">
              <a:solidFill>
                <a:srgbClr val="4E7D88"/>
              </a:solidFill>
              <a:effectLst/>
            </a:endParaRPr>
          </a:p>
        </p:txBody>
      </p:sp>
      <p:pic>
        <p:nvPicPr>
          <p:cNvPr id="7" name="Platshållare för innehåll 3">
            <a:extLst>
              <a:ext uri="{FF2B5EF4-FFF2-40B4-BE49-F238E27FC236}">
                <a16:creationId xmlns:a16="http://schemas.microsoft.com/office/drawing/2014/main" id="{250B5E9F-72DE-FB42-B262-7BD7E4493438}"/>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12315" y="228600"/>
            <a:ext cx="3492500" cy="6857999"/>
          </a:xfrm>
          <a:prstGeom prst="rect">
            <a:avLst/>
          </a:prstGeom>
        </p:spPr>
      </p:pic>
      <p:sp>
        <p:nvSpPr>
          <p:cNvPr id="8" name="Rektangel 7">
            <a:extLst>
              <a:ext uri="{FF2B5EF4-FFF2-40B4-BE49-F238E27FC236}">
                <a16:creationId xmlns:a16="http://schemas.microsoft.com/office/drawing/2014/main" id="{BC57F8AC-1EF8-784F-9BE6-02DC21D27741}"/>
              </a:ext>
            </a:extLst>
          </p:cNvPr>
          <p:cNvSpPr/>
          <p:nvPr userDrawn="1"/>
        </p:nvSpPr>
        <p:spPr>
          <a:xfrm>
            <a:off x="5142102" y="5404512"/>
            <a:ext cx="5831448" cy="369332"/>
          </a:xfrm>
          <a:prstGeom prst="rect">
            <a:avLst/>
          </a:prstGeom>
        </p:spPr>
        <p:txBody>
          <a:bodyPr wrap="square">
            <a:spAutoFit/>
          </a:bodyPr>
          <a:lstStyle/>
          <a:p>
            <a:r>
              <a:rPr lang="sv-SE" err="1">
                <a:solidFill>
                  <a:schemeClr val="tx1">
                    <a:lumMod val="65000"/>
                    <a:lumOff val="35000"/>
                  </a:schemeClr>
                </a:solidFill>
                <a:latin typeface="Calibri" panose="020F0502020204030204" pitchFamily="34" charset="0"/>
              </a:rPr>
              <a:t>Name</a:t>
            </a:r>
            <a:r>
              <a:rPr lang="sv-SE">
                <a:solidFill>
                  <a:schemeClr val="tx1">
                    <a:lumMod val="65000"/>
                    <a:lumOff val="35000"/>
                  </a:schemeClr>
                </a:solidFill>
                <a:latin typeface="Calibri" panose="020F0502020204030204" pitchFamily="34" charset="0"/>
              </a:rPr>
              <a:t> </a:t>
            </a:r>
            <a:r>
              <a:rPr lang="sv-SE" err="1">
                <a:solidFill>
                  <a:schemeClr val="tx1">
                    <a:lumMod val="65000"/>
                    <a:lumOff val="35000"/>
                  </a:schemeClr>
                </a:solidFill>
                <a:latin typeface="Calibri" panose="020F0502020204030204" pitchFamily="34" charset="0"/>
              </a:rPr>
              <a:t>here</a:t>
            </a:r>
            <a:r>
              <a:rPr lang="sv-SE">
                <a:solidFill>
                  <a:schemeClr val="tx1">
                    <a:lumMod val="65000"/>
                    <a:lumOff val="35000"/>
                  </a:schemeClr>
                </a:solidFill>
                <a:latin typeface="Calibri" panose="020F0502020204030204" pitchFamily="34" charset="0"/>
              </a:rPr>
              <a:t> </a:t>
            </a:r>
            <a:r>
              <a:rPr lang="sv-SE" err="1">
                <a:solidFill>
                  <a:schemeClr val="tx1">
                    <a:lumMod val="65000"/>
                    <a:lumOff val="35000"/>
                  </a:schemeClr>
                </a:solidFill>
                <a:latin typeface="Calibri" panose="020F0502020204030204" pitchFamily="34" charset="0"/>
              </a:rPr>
              <a:t>Xxxx</a:t>
            </a:r>
            <a:r>
              <a:rPr lang="sv-SE">
                <a:solidFill>
                  <a:schemeClr val="tx1">
                    <a:lumMod val="65000"/>
                    <a:lumOff val="35000"/>
                  </a:schemeClr>
                </a:solidFill>
                <a:latin typeface="Calibri" panose="020F0502020204030204" pitchFamily="34" charset="0"/>
              </a:rPr>
              <a:t> </a:t>
            </a:r>
            <a:r>
              <a:rPr lang="sv-SE" err="1">
                <a:solidFill>
                  <a:schemeClr val="tx1">
                    <a:lumMod val="65000"/>
                    <a:lumOff val="35000"/>
                  </a:schemeClr>
                </a:solidFill>
                <a:latin typeface="Calibri" panose="020F0502020204030204" pitchFamily="34" charset="0"/>
              </a:rPr>
              <a:t>Xx</a:t>
            </a:r>
            <a:endParaRPr lang="sv-SE">
              <a:solidFill>
                <a:schemeClr val="tx1">
                  <a:lumMod val="65000"/>
                  <a:lumOff val="35000"/>
                </a:schemeClr>
              </a:solidFill>
              <a:latin typeface="Calibri" panose="020F0502020204030204" pitchFamily="34" charset="0"/>
            </a:endParaRPr>
          </a:p>
        </p:txBody>
      </p:sp>
    </p:spTree>
    <p:extLst>
      <p:ext uri="{BB962C8B-B14F-4D97-AF65-F5344CB8AC3E}">
        <p14:creationId xmlns:p14="http://schemas.microsoft.com/office/powerpoint/2010/main" val="6741420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Rubrik och lodrät text">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6E48EC19-364F-5944-B21F-5A746272F832}"/>
              </a:ext>
            </a:extLst>
          </p:cNvPr>
          <p:cNvGraphicFramePr/>
          <p:nvPr userDrawn="1">
            <p:extLst>
              <p:ext uri="{D42A27DB-BD31-4B8C-83A1-F6EECF244321}">
                <p14:modId xmlns:p14="http://schemas.microsoft.com/office/powerpoint/2010/main" val="3075211130"/>
              </p:ext>
            </p:extLst>
          </p:nvPr>
        </p:nvGraphicFramePr>
        <p:xfrm>
          <a:off x="-781264" y="2180645"/>
          <a:ext cx="6770386" cy="4521200"/>
        </p:xfrm>
        <a:graphic>
          <a:graphicData uri="http://schemas.openxmlformats.org/drawingml/2006/chart">
            <c:chart xmlns:c="http://schemas.openxmlformats.org/drawingml/2006/chart" xmlns:r="http://schemas.openxmlformats.org/officeDocument/2006/relationships" r:id="rId2"/>
          </a:graphicData>
        </a:graphic>
      </p:graphicFrame>
      <p:sp>
        <p:nvSpPr>
          <p:cNvPr id="9" name="Bubble dark green">
            <a:extLst>
              <a:ext uri="{FF2B5EF4-FFF2-40B4-BE49-F238E27FC236}">
                <a16:creationId xmlns:a16="http://schemas.microsoft.com/office/drawing/2014/main" id="{410DD6BE-9FAB-BA4E-825F-6EC45708E97A}"/>
              </a:ext>
            </a:extLst>
          </p:cNvPr>
          <p:cNvSpPr/>
          <p:nvPr userDrawn="1"/>
        </p:nvSpPr>
        <p:spPr>
          <a:xfrm rot="5400000">
            <a:off x="4000232" y="475382"/>
            <a:ext cx="2390240" cy="2390240"/>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aphicFrame>
        <p:nvGraphicFramePr>
          <p:cNvPr id="10" name="Diagram 9">
            <a:extLst>
              <a:ext uri="{FF2B5EF4-FFF2-40B4-BE49-F238E27FC236}">
                <a16:creationId xmlns:a16="http://schemas.microsoft.com/office/drawing/2014/main" id="{0764D845-FB54-7F4E-8AEE-97AE1817C211}"/>
              </a:ext>
            </a:extLst>
          </p:cNvPr>
          <p:cNvGraphicFramePr/>
          <p:nvPr userDrawn="1">
            <p:extLst>
              <p:ext uri="{D42A27DB-BD31-4B8C-83A1-F6EECF244321}">
                <p14:modId xmlns:p14="http://schemas.microsoft.com/office/powerpoint/2010/main" val="2252326704"/>
              </p:ext>
            </p:extLst>
          </p:nvPr>
        </p:nvGraphicFramePr>
        <p:xfrm>
          <a:off x="6765501" y="1498137"/>
          <a:ext cx="3449292" cy="2194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Femhörning 10">
            <a:extLst>
              <a:ext uri="{FF2B5EF4-FFF2-40B4-BE49-F238E27FC236}">
                <a16:creationId xmlns:a16="http://schemas.microsoft.com/office/drawing/2014/main" id="{5A6DAE24-41B8-6E43-B155-F9348D89C0EE}"/>
              </a:ext>
            </a:extLst>
          </p:cNvPr>
          <p:cNvSpPr/>
          <p:nvPr userDrawn="1"/>
        </p:nvSpPr>
        <p:spPr>
          <a:xfrm>
            <a:off x="6765500" y="4402734"/>
            <a:ext cx="5038204" cy="2281646"/>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3738134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_Rubrik och lodrät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732491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Rubrik och lodrät text">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15FAA345-704E-584F-864A-900877C06A78}"/>
              </a:ext>
            </a:extLst>
          </p:cNvPr>
          <p:cNvSpPr txBox="1">
            <a:spLocks/>
          </p:cNvSpPr>
          <p:nvPr userDrawn="1"/>
        </p:nvSpPr>
        <p:spPr>
          <a:xfrm>
            <a:off x="0" y="1749091"/>
            <a:ext cx="12192000" cy="1045996"/>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a:solidFill>
                  <a:schemeClr val="tx1">
                    <a:lumMod val="65000"/>
                    <a:lumOff val="35000"/>
                  </a:schemeClr>
                </a:solidFill>
                <a:latin typeface="Calibri" panose="020F0502020204030204" pitchFamily="34" charset="0"/>
              </a:rPr>
              <a:t>  </a:t>
            </a:r>
            <a:r>
              <a:rPr lang="sv-SE" err="1">
                <a:solidFill>
                  <a:schemeClr val="tx1">
                    <a:lumMod val="65000"/>
                    <a:lumOff val="35000"/>
                  </a:schemeClr>
                </a:solidFill>
                <a:latin typeface="Calibri" panose="020F0502020204030204" pitchFamily="34" charset="0"/>
              </a:rPr>
              <a:t>Who’s</a:t>
            </a:r>
            <a:r>
              <a:rPr lang="sv-SE">
                <a:solidFill>
                  <a:schemeClr val="tx1">
                    <a:lumMod val="65000"/>
                    <a:lumOff val="35000"/>
                  </a:schemeClr>
                </a:solidFill>
                <a:latin typeface="Calibri" panose="020F0502020204030204" pitchFamily="34" charset="0"/>
              </a:rPr>
              <a:t> </a:t>
            </a:r>
            <a:r>
              <a:rPr lang="sv-SE" err="1">
                <a:solidFill>
                  <a:schemeClr val="tx1">
                    <a:lumMod val="65000"/>
                    <a:lumOff val="35000"/>
                  </a:schemeClr>
                </a:solidFill>
                <a:latin typeface="Calibri" panose="020F0502020204030204" pitchFamily="34" charset="0"/>
              </a:rPr>
              <a:t>behind</a:t>
            </a:r>
            <a:r>
              <a:rPr lang="sv-SE">
                <a:solidFill>
                  <a:schemeClr val="tx1">
                    <a:lumMod val="65000"/>
                    <a:lumOff val="35000"/>
                  </a:schemeClr>
                </a:solidFill>
                <a:latin typeface="Calibri" panose="020F0502020204030204" pitchFamily="34" charset="0"/>
              </a:rPr>
              <a:t> the </a:t>
            </a:r>
            <a:r>
              <a:rPr lang="sv-SE" err="1">
                <a:solidFill>
                  <a:schemeClr val="tx1">
                    <a:lumMod val="65000"/>
                    <a:lumOff val="35000"/>
                  </a:schemeClr>
                </a:solidFill>
                <a:latin typeface="Calibri" panose="020F0502020204030204" pitchFamily="34" charset="0"/>
              </a:rPr>
              <a:t>platform</a:t>
            </a:r>
            <a:r>
              <a:rPr lang="sv-SE">
                <a:solidFill>
                  <a:schemeClr val="tx1">
                    <a:lumMod val="65000"/>
                    <a:lumOff val="35000"/>
                  </a:schemeClr>
                </a:solidFill>
                <a:latin typeface="Calibri" panose="020F0502020204030204" pitchFamily="34" charset="0"/>
              </a:rPr>
              <a:t>? </a:t>
            </a:r>
            <a:endParaRPr lang="en-GB">
              <a:solidFill>
                <a:schemeClr val="tx1">
                  <a:lumMod val="65000"/>
                  <a:lumOff val="35000"/>
                </a:schemeClr>
              </a:solidFill>
              <a:latin typeface="Calibri" panose="020F0502020204030204" pitchFamily="34" charset="0"/>
            </a:endParaRPr>
          </a:p>
        </p:txBody>
      </p:sp>
      <p:pic>
        <p:nvPicPr>
          <p:cNvPr id="8" name="Bildobjekt 7">
            <a:extLst>
              <a:ext uri="{FF2B5EF4-FFF2-40B4-BE49-F238E27FC236}">
                <a16:creationId xmlns:a16="http://schemas.microsoft.com/office/drawing/2014/main" id="{36AC9999-CE7F-8F41-89BB-52B135361686}"/>
              </a:ext>
            </a:extLst>
          </p:cNvPr>
          <p:cNvPicPr>
            <a:picLocks noChangeAspect="1"/>
          </p:cNvPicPr>
          <p:nvPr userDrawn="1"/>
        </p:nvPicPr>
        <p:blipFill>
          <a:blip r:embed="rId2" cstate="print"/>
          <a:stretch>
            <a:fillRect/>
          </a:stretch>
        </p:blipFill>
        <p:spPr>
          <a:xfrm>
            <a:off x="3623818" y="3329161"/>
            <a:ext cx="4562919" cy="1519131"/>
          </a:xfrm>
          <a:prstGeom prst="rect">
            <a:avLst/>
          </a:prstGeom>
        </p:spPr>
      </p:pic>
    </p:spTree>
    <p:extLst>
      <p:ext uri="{BB962C8B-B14F-4D97-AF65-F5344CB8AC3E}">
        <p14:creationId xmlns:p14="http://schemas.microsoft.com/office/powerpoint/2010/main" val="10696381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_Rubrik och lodrät 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749FDD9C-34D9-7743-B25A-D023970F3100}"/>
              </a:ext>
            </a:extLst>
          </p:cNvPr>
          <p:cNvSpPr/>
          <p:nvPr userDrawn="1"/>
        </p:nvSpPr>
        <p:spPr>
          <a:xfrm>
            <a:off x="-11749" y="2921168"/>
            <a:ext cx="12192000" cy="1015663"/>
          </a:xfrm>
          <a:prstGeom prst="rect">
            <a:avLst/>
          </a:prstGeom>
        </p:spPr>
        <p:txBody>
          <a:bodyPr wrap="square">
            <a:spAutoFit/>
          </a:bodyPr>
          <a:lstStyle/>
          <a:p>
            <a:pPr algn="ctr"/>
            <a:r>
              <a:rPr lang="en-GB" sz="6000">
                <a:solidFill>
                  <a:schemeClr val="tx1">
                    <a:lumMod val="65000"/>
                    <a:lumOff val="35000"/>
                  </a:schemeClr>
                </a:solidFill>
                <a:latin typeface="Calibri" panose="020F0502020204030204" pitchFamily="34" charset="0"/>
              </a:rPr>
              <a:t>Thank you all for listening!</a:t>
            </a:r>
          </a:p>
        </p:txBody>
      </p:sp>
    </p:spTree>
    <p:extLst>
      <p:ext uri="{BB962C8B-B14F-4D97-AF65-F5344CB8AC3E}">
        <p14:creationId xmlns:p14="http://schemas.microsoft.com/office/powerpoint/2010/main" val="23889419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0_Rubrik och lodrät text">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FA298F01-0222-7C47-BCF8-AE762CDD3FED}"/>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4926835" y="1895712"/>
            <a:ext cx="2338323" cy="1965979"/>
          </a:xfrm>
          <a:prstGeom prst="rect">
            <a:avLst/>
          </a:prstGeom>
        </p:spPr>
      </p:pic>
      <p:sp>
        <p:nvSpPr>
          <p:cNvPr id="9" name="textruta 8">
            <a:extLst>
              <a:ext uri="{FF2B5EF4-FFF2-40B4-BE49-F238E27FC236}">
                <a16:creationId xmlns:a16="http://schemas.microsoft.com/office/drawing/2014/main" id="{A1496DDD-21EF-4942-8EE6-4C8029BA4835}"/>
              </a:ext>
            </a:extLst>
          </p:cNvPr>
          <p:cNvSpPr txBox="1"/>
          <p:nvPr userDrawn="1"/>
        </p:nvSpPr>
        <p:spPr>
          <a:xfrm>
            <a:off x="4544802" y="4143643"/>
            <a:ext cx="3102388" cy="461665"/>
          </a:xfrm>
          <a:prstGeom prst="rect">
            <a:avLst/>
          </a:prstGeom>
          <a:noFill/>
        </p:spPr>
        <p:txBody>
          <a:bodyPr wrap="none" rtlCol="0">
            <a:spAutoFit/>
          </a:bodyPr>
          <a:lstStyle/>
          <a:p>
            <a:pPr algn="ctr"/>
            <a:r>
              <a:rPr lang="sv-SE" sz="2400" b="1">
                <a:solidFill>
                  <a:schemeClr val="tx1">
                    <a:lumMod val="65000"/>
                    <a:lumOff val="35000"/>
                  </a:schemeClr>
                </a:solidFill>
                <a:latin typeface="Calibri" panose="020F0502020204030204" pitchFamily="34" charset="0"/>
              </a:rPr>
              <a:t>www.forb-learning.org</a:t>
            </a:r>
            <a:endParaRPr lang="en-GB" sz="2400" b="1">
              <a:solidFill>
                <a:schemeClr val="tx1">
                  <a:lumMod val="65000"/>
                  <a:lumOff val="35000"/>
                </a:schemeClr>
              </a:solidFill>
              <a:latin typeface="Calibri" panose="020F0502020204030204" pitchFamily="34" charset="0"/>
            </a:endParaRPr>
          </a:p>
        </p:txBody>
      </p:sp>
      <p:sp>
        <p:nvSpPr>
          <p:cNvPr id="10" name="textruta 9">
            <a:extLst>
              <a:ext uri="{FF2B5EF4-FFF2-40B4-BE49-F238E27FC236}">
                <a16:creationId xmlns:a16="http://schemas.microsoft.com/office/drawing/2014/main" id="{FFC3032B-1D0E-5849-91E1-1BD50BD1D863}"/>
              </a:ext>
            </a:extLst>
          </p:cNvPr>
          <p:cNvSpPr txBox="1"/>
          <p:nvPr userDrawn="1"/>
        </p:nvSpPr>
        <p:spPr>
          <a:xfrm>
            <a:off x="4924555" y="5542367"/>
            <a:ext cx="2342885" cy="461665"/>
          </a:xfrm>
          <a:prstGeom prst="rect">
            <a:avLst/>
          </a:prstGeom>
          <a:noFill/>
        </p:spPr>
        <p:txBody>
          <a:bodyPr wrap="none" rtlCol="0">
            <a:spAutoFit/>
          </a:bodyPr>
          <a:lstStyle/>
          <a:p>
            <a:pPr algn="ctr"/>
            <a:r>
              <a:rPr lang="sv-SE" sz="2400" err="1">
                <a:solidFill>
                  <a:schemeClr val="tx1">
                    <a:lumMod val="65000"/>
                    <a:lumOff val="35000"/>
                  </a:schemeClr>
                </a:solidFill>
                <a:latin typeface="Calibri" panose="020F0502020204030204" pitchFamily="34" charset="0"/>
              </a:rPr>
              <a:t>name@email.org</a:t>
            </a:r>
            <a:endParaRPr lang="en-GB" sz="2400">
              <a:solidFill>
                <a:schemeClr val="tx1">
                  <a:lumMod val="65000"/>
                  <a:lumOff val="35000"/>
                </a:schemeClr>
              </a:solidFill>
              <a:latin typeface="Calibri" panose="020F0502020204030204" pitchFamily="34" charset="0"/>
            </a:endParaRPr>
          </a:p>
        </p:txBody>
      </p:sp>
    </p:spTree>
    <p:extLst>
      <p:ext uri="{BB962C8B-B14F-4D97-AF65-F5344CB8AC3E}">
        <p14:creationId xmlns:p14="http://schemas.microsoft.com/office/powerpoint/2010/main" val="20103012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Start">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a:xfrm>
            <a:off x="838200" y="6356350"/>
            <a:ext cx="2743200" cy="365125"/>
          </a:xfrm>
          <a:prstGeom prst="rect">
            <a:avLst/>
          </a:prstGeom>
        </p:spPr>
        <p:txBody>
          <a:bodyPr/>
          <a:lstStyle/>
          <a:p>
            <a:fld id="{4FAC0100-D301-A84A-B649-28343F912E0D}" type="datetime1">
              <a:rPr lang="sv-SE" smtClean="0"/>
              <a:pPr/>
              <a:t>2023-11-15</a:t>
            </a:fld>
            <a:endParaRPr lang="en-GB"/>
          </a:p>
        </p:txBody>
      </p:sp>
      <p:sp>
        <p:nvSpPr>
          <p:cNvPr id="6" name="Platshållare för bildnummer 5"/>
          <p:cNvSpPr>
            <a:spLocks noGrp="1"/>
          </p:cNvSpPr>
          <p:nvPr>
            <p:ph type="sldNum" sz="quarter" idx="12"/>
          </p:nvPr>
        </p:nvSpPr>
        <p:spPr>
          <a:xfrm>
            <a:off x="8610600" y="6356350"/>
            <a:ext cx="2743200" cy="365125"/>
          </a:xfrm>
          <a:prstGeom prst="rect">
            <a:avLst/>
          </a:prstGeom>
        </p:spPr>
        <p:txBody>
          <a:bodyPr/>
          <a:lstStyle/>
          <a:p>
            <a:fld id="{3DBDF8A6-D616-47DF-AE74-3C1576340DA6}" type="slidenum">
              <a:rPr lang="en-GB" smtClean="0"/>
              <a:pPr/>
              <a:t>‹#›</a:t>
            </a:fld>
            <a:endParaRPr lang="en-GB"/>
          </a:p>
        </p:txBody>
      </p:sp>
      <p:pic>
        <p:nvPicPr>
          <p:cNvPr id="13" name="Bildobjekt 12">
            <a:extLst>
              <a:ext uri="{FF2B5EF4-FFF2-40B4-BE49-F238E27FC236}">
                <a16:creationId xmlns:a16="http://schemas.microsoft.com/office/drawing/2014/main" id="{528D397D-9B71-3749-9D74-73814F761542}"/>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5049651" y="5583760"/>
            <a:ext cx="2092698" cy="550944"/>
          </a:xfrm>
          <a:prstGeom prst="rect">
            <a:avLst/>
          </a:prstGeom>
        </p:spPr>
      </p:pic>
      <p:sp>
        <p:nvSpPr>
          <p:cNvPr id="14" name="textruta 13">
            <a:extLst>
              <a:ext uri="{FF2B5EF4-FFF2-40B4-BE49-F238E27FC236}">
                <a16:creationId xmlns:a16="http://schemas.microsoft.com/office/drawing/2014/main" id="{133B568A-D477-7041-B16E-0FDE3CD482AE}"/>
              </a:ext>
            </a:extLst>
          </p:cNvPr>
          <p:cNvSpPr txBox="1"/>
          <p:nvPr userDrawn="1"/>
        </p:nvSpPr>
        <p:spPr>
          <a:xfrm>
            <a:off x="0" y="723296"/>
            <a:ext cx="12192000" cy="2030620"/>
          </a:xfrm>
          <a:prstGeom prst="rect">
            <a:avLst/>
          </a:prstGeom>
          <a:noFill/>
        </p:spPr>
        <p:txBody>
          <a:bodyPr wrap="square" rtlCol="0">
            <a:spAutoFit/>
          </a:bodyPr>
          <a:lstStyle/>
          <a:p>
            <a:pPr algn="ctr">
              <a:lnSpc>
                <a:spcPct val="150000"/>
              </a:lnSpc>
            </a:pPr>
            <a:r>
              <a:rPr lang="sv-SE" sz="4000" b="0" i="0">
                <a:solidFill>
                  <a:schemeClr val="tx1">
                    <a:lumMod val="65000"/>
                    <a:lumOff val="35000"/>
                  </a:schemeClr>
                </a:solidFill>
                <a:latin typeface="Calibri" panose="020F0502020204030204" pitchFamily="34" charset="0"/>
              </a:rPr>
              <a:t>The </a:t>
            </a:r>
            <a:r>
              <a:rPr lang="sv-SE" sz="4000" b="0" i="0" err="1">
                <a:solidFill>
                  <a:schemeClr val="tx1">
                    <a:lumMod val="65000"/>
                    <a:lumOff val="35000"/>
                  </a:schemeClr>
                </a:solidFill>
                <a:latin typeface="Calibri" panose="020F0502020204030204" pitchFamily="34" charset="0"/>
              </a:rPr>
              <a:t>Freedom</a:t>
            </a:r>
            <a:r>
              <a:rPr lang="sv-SE" sz="4000" b="0" i="0">
                <a:solidFill>
                  <a:schemeClr val="tx1">
                    <a:lumMod val="65000"/>
                    <a:lumOff val="35000"/>
                  </a:schemeClr>
                </a:solidFill>
                <a:latin typeface="Calibri" panose="020F0502020204030204" pitchFamily="34" charset="0"/>
              </a:rPr>
              <a:t> </a:t>
            </a:r>
            <a:r>
              <a:rPr lang="sv-SE" sz="4000" b="0" i="0" err="1">
                <a:solidFill>
                  <a:schemeClr val="tx1">
                    <a:lumMod val="65000"/>
                    <a:lumOff val="35000"/>
                  </a:schemeClr>
                </a:solidFill>
                <a:latin typeface="Calibri" panose="020F0502020204030204" pitchFamily="34" charset="0"/>
              </a:rPr>
              <a:t>of</a:t>
            </a:r>
            <a:r>
              <a:rPr lang="sv-SE" sz="4000" b="0" i="0">
                <a:solidFill>
                  <a:schemeClr val="tx1">
                    <a:lumMod val="65000"/>
                    <a:lumOff val="35000"/>
                  </a:schemeClr>
                </a:solidFill>
                <a:latin typeface="Calibri" panose="020F0502020204030204" pitchFamily="34" charset="0"/>
              </a:rPr>
              <a:t> Religion or </a:t>
            </a:r>
            <a:r>
              <a:rPr lang="sv-SE" sz="4000" b="0" i="0" err="1">
                <a:solidFill>
                  <a:schemeClr val="tx1">
                    <a:lumMod val="65000"/>
                    <a:lumOff val="35000"/>
                  </a:schemeClr>
                </a:solidFill>
                <a:latin typeface="Calibri" panose="020F0502020204030204" pitchFamily="34" charset="0"/>
              </a:rPr>
              <a:t>Belief</a:t>
            </a:r>
            <a:br>
              <a:rPr lang="sv-SE" sz="2800" b="0" i="0" spc="600">
                <a:solidFill>
                  <a:schemeClr val="tx1">
                    <a:lumMod val="65000"/>
                    <a:lumOff val="35000"/>
                  </a:schemeClr>
                </a:solidFill>
                <a:latin typeface="Calibri" panose="020F0502020204030204" pitchFamily="34" charset="0"/>
              </a:rPr>
            </a:br>
            <a:r>
              <a:rPr lang="sv-SE" sz="2800" b="0" i="0" spc="600">
                <a:solidFill>
                  <a:schemeClr val="tx1">
                    <a:lumMod val="65000"/>
                    <a:lumOff val="35000"/>
                  </a:schemeClr>
                </a:solidFill>
                <a:latin typeface="Calibri" panose="020F0502020204030204" pitchFamily="34" charset="0"/>
              </a:rPr>
              <a:t>LEARNING PLATFORM</a:t>
            </a:r>
          </a:p>
          <a:p>
            <a:pPr algn="ctr">
              <a:lnSpc>
                <a:spcPct val="150000"/>
              </a:lnSpc>
            </a:pPr>
            <a:endParaRPr lang="sv-SE" b="0" i="0">
              <a:latin typeface="Calibri" panose="020F0502020204030204" pitchFamily="34" charset="0"/>
            </a:endParaRPr>
          </a:p>
        </p:txBody>
      </p:sp>
      <p:pic>
        <p:nvPicPr>
          <p:cNvPr id="15" name="Bildobjekt 14" descr="En bild som visar person, inomhus, person, håller&#10;&#10;Automatiskt genererad beskrivning">
            <a:extLst>
              <a:ext uri="{FF2B5EF4-FFF2-40B4-BE49-F238E27FC236}">
                <a16:creationId xmlns:a16="http://schemas.microsoft.com/office/drawing/2014/main" id="{1A22D1B8-210A-3240-9DE3-9229EA5CFF9F}"/>
              </a:ext>
            </a:extLst>
          </p:cNvPr>
          <p:cNvPicPr>
            <a:picLocks noChangeAspect="1"/>
          </p:cNvPicPr>
          <p:nvPr userDrawn="1"/>
        </p:nvPicPr>
        <p:blipFill rotWithShape="1">
          <a:blip r:embed="rId3" cstate="email">
            <a:extLst>
              <a:ext uri="{28A0092B-C50C-407E-A947-70E740481C1C}">
                <a14:useLocalDpi xmlns:a14="http://schemas.microsoft.com/office/drawing/2010/main" val="0"/>
              </a:ext>
            </a:extLst>
          </a:blip>
          <a:srcRect/>
          <a:stretch/>
        </p:blipFill>
        <p:spPr>
          <a:xfrm>
            <a:off x="1085849" y="2753916"/>
            <a:ext cx="2286000" cy="2143125"/>
          </a:xfrm>
          <a:prstGeom prst="rect">
            <a:avLst/>
          </a:prstGeom>
        </p:spPr>
      </p:pic>
      <p:pic>
        <p:nvPicPr>
          <p:cNvPr id="16" name="Bildobjekt 15">
            <a:extLst>
              <a:ext uri="{FF2B5EF4-FFF2-40B4-BE49-F238E27FC236}">
                <a16:creationId xmlns:a16="http://schemas.microsoft.com/office/drawing/2014/main" id="{399A1881-CA95-424C-92AB-770EBB8DCD67}"/>
              </a:ext>
            </a:extLst>
          </p:cNvPr>
          <p:cNvPicPr>
            <a:picLocks noChangeAspect="1"/>
          </p:cNvPicPr>
          <p:nvPr userDrawn="1"/>
        </p:nvPicPr>
        <p:blipFill>
          <a:blip r:embed="rId4" cstate="email">
            <a:extLst>
              <a:ext uri="{28A0092B-C50C-407E-A947-70E740481C1C}">
                <a14:useLocalDpi xmlns:a14="http://schemas.microsoft.com/office/drawing/2010/main" val="0"/>
              </a:ext>
            </a:extLst>
          </a:blip>
          <a:srcRect/>
          <a:stretch/>
        </p:blipFill>
        <p:spPr>
          <a:xfrm>
            <a:off x="3667124" y="2753916"/>
            <a:ext cx="2286000" cy="2143125"/>
          </a:xfrm>
          <a:prstGeom prst="rect">
            <a:avLst/>
          </a:prstGeom>
        </p:spPr>
      </p:pic>
      <p:pic>
        <p:nvPicPr>
          <p:cNvPr id="17" name="Bildobjekt 16">
            <a:extLst>
              <a:ext uri="{FF2B5EF4-FFF2-40B4-BE49-F238E27FC236}">
                <a16:creationId xmlns:a16="http://schemas.microsoft.com/office/drawing/2014/main" id="{6C13AE52-9B69-8A45-AA32-37A3FB66A8C7}"/>
              </a:ext>
            </a:extLst>
          </p:cNvPr>
          <p:cNvPicPr>
            <a:picLocks noChangeAspect="1"/>
          </p:cNvPicPr>
          <p:nvPr userDrawn="1"/>
        </p:nvPicPr>
        <p:blipFill>
          <a:blip r:embed="rId5" cstate="email">
            <a:extLst>
              <a:ext uri="{28A0092B-C50C-407E-A947-70E740481C1C}">
                <a14:useLocalDpi xmlns:a14="http://schemas.microsoft.com/office/drawing/2010/main" val="0"/>
              </a:ext>
            </a:extLst>
          </a:blip>
          <a:srcRect/>
          <a:stretch/>
        </p:blipFill>
        <p:spPr>
          <a:xfrm>
            <a:off x="6248399" y="2753916"/>
            <a:ext cx="2286000" cy="2143125"/>
          </a:xfrm>
          <a:prstGeom prst="rect">
            <a:avLst/>
          </a:prstGeom>
        </p:spPr>
      </p:pic>
      <p:pic>
        <p:nvPicPr>
          <p:cNvPr id="18" name="Bildobjekt 17">
            <a:extLst>
              <a:ext uri="{FF2B5EF4-FFF2-40B4-BE49-F238E27FC236}">
                <a16:creationId xmlns:a16="http://schemas.microsoft.com/office/drawing/2014/main" id="{37C96462-128F-C041-A5AF-980B1CF19ECE}"/>
              </a:ext>
            </a:extLst>
          </p:cNvPr>
          <p:cNvPicPr>
            <a:picLocks noChangeAspect="1"/>
          </p:cNvPicPr>
          <p:nvPr userDrawn="1"/>
        </p:nvPicPr>
        <p:blipFill>
          <a:blip r:embed="rId6" cstate="email">
            <a:extLst>
              <a:ext uri="{28A0092B-C50C-407E-A947-70E740481C1C}">
                <a14:useLocalDpi xmlns:a14="http://schemas.microsoft.com/office/drawing/2010/main" val="0"/>
              </a:ext>
            </a:extLst>
          </a:blip>
          <a:srcRect/>
          <a:stretch/>
        </p:blipFill>
        <p:spPr>
          <a:xfrm>
            <a:off x="8829674" y="2753916"/>
            <a:ext cx="2286000" cy="2143125"/>
          </a:xfrm>
          <a:prstGeom prst="rect">
            <a:avLst/>
          </a:prstGeom>
        </p:spPr>
      </p:pic>
    </p:spTree>
    <p:extLst>
      <p:ext uri="{BB962C8B-B14F-4D97-AF65-F5344CB8AC3E}">
        <p14:creationId xmlns:p14="http://schemas.microsoft.com/office/powerpoint/2010/main" val="34400305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Rubrik och lodrät text">
    <p:spTree>
      <p:nvGrpSpPr>
        <p:cNvPr id="1" name=""/>
        <p:cNvGrpSpPr/>
        <p:nvPr/>
      </p:nvGrpSpPr>
      <p:grpSpPr>
        <a:xfrm>
          <a:off x="0" y="0"/>
          <a:ext cx="0" cy="0"/>
          <a:chOff x="0" y="0"/>
          <a:chExt cx="0" cy="0"/>
        </a:xfrm>
      </p:grpSpPr>
      <p:sp>
        <p:nvSpPr>
          <p:cNvPr id="2" name="Rubrik 8">
            <a:extLst>
              <a:ext uri="{FF2B5EF4-FFF2-40B4-BE49-F238E27FC236}">
                <a16:creationId xmlns:a16="http://schemas.microsoft.com/office/drawing/2014/main" id="{345DF78E-68F8-3943-9905-19A821B7C0D6}"/>
              </a:ext>
            </a:extLst>
          </p:cNvPr>
          <p:cNvSpPr txBox="1">
            <a:spLocks/>
          </p:cNvSpPr>
          <p:nvPr userDrawn="1"/>
        </p:nvSpPr>
        <p:spPr>
          <a:xfrm>
            <a:off x="304800" y="1483233"/>
            <a:ext cx="11582400" cy="4371974"/>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sz="4800" b="1" err="1">
                <a:solidFill>
                  <a:schemeClr val="tx1">
                    <a:lumMod val="65000"/>
                    <a:lumOff val="35000"/>
                  </a:schemeClr>
                </a:solidFill>
              </a:rPr>
              <a:t>Free</a:t>
            </a:r>
            <a:r>
              <a:rPr lang="sv-SE" sz="4800" b="1">
                <a:solidFill>
                  <a:schemeClr val="tx1">
                    <a:lumMod val="65000"/>
                    <a:lumOff val="35000"/>
                  </a:schemeClr>
                </a:solidFill>
              </a:rPr>
              <a:t> </a:t>
            </a:r>
            <a:r>
              <a:rPr lang="sv-SE" sz="4800" b="1" err="1">
                <a:solidFill>
                  <a:schemeClr val="tx1">
                    <a:lumMod val="65000"/>
                    <a:lumOff val="35000"/>
                  </a:schemeClr>
                </a:solidFill>
              </a:rPr>
              <a:t>learning</a:t>
            </a:r>
            <a:r>
              <a:rPr lang="sv-SE" sz="4800" b="1">
                <a:solidFill>
                  <a:schemeClr val="tx1">
                    <a:lumMod val="65000"/>
                    <a:lumOff val="35000"/>
                  </a:schemeClr>
                </a:solidFill>
              </a:rPr>
              <a:t> </a:t>
            </a:r>
            <a:r>
              <a:rPr lang="sv-SE" sz="4800" b="1" err="1">
                <a:solidFill>
                  <a:schemeClr val="tx1">
                    <a:lumMod val="65000"/>
                    <a:lumOff val="35000"/>
                  </a:schemeClr>
                </a:solidFill>
              </a:rPr>
              <a:t>resources</a:t>
            </a:r>
            <a:br>
              <a:rPr lang="sv-SE" b="1">
                <a:solidFill>
                  <a:schemeClr val="tx1">
                    <a:lumMod val="65000"/>
                    <a:lumOff val="35000"/>
                  </a:schemeClr>
                </a:solidFill>
              </a:rPr>
            </a:br>
            <a:r>
              <a:rPr lang="sv-SE" b="1">
                <a:solidFill>
                  <a:schemeClr val="tx1">
                    <a:lumMod val="65000"/>
                    <a:lumOff val="35000"/>
                  </a:schemeClr>
                </a:solidFill>
              </a:rPr>
              <a:t> </a:t>
            </a:r>
            <a:br>
              <a:rPr lang="sv-SE" b="1">
                <a:solidFill>
                  <a:schemeClr val="tx1">
                    <a:lumMod val="65000"/>
                    <a:lumOff val="35000"/>
                  </a:schemeClr>
                </a:solidFill>
              </a:rPr>
            </a:br>
            <a:r>
              <a:rPr lang="sv-SE" sz="4000">
                <a:solidFill>
                  <a:schemeClr val="tx1">
                    <a:lumMod val="65000"/>
                    <a:lumOff val="35000"/>
                  </a:schemeClr>
                </a:solidFill>
              </a:rPr>
              <a:t>For </a:t>
            </a:r>
            <a:r>
              <a:rPr lang="sv-SE" sz="4000" err="1">
                <a:solidFill>
                  <a:schemeClr val="tx1">
                    <a:lumMod val="65000"/>
                    <a:lumOff val="35000"/>
                  </a:schemeClr>
                </a:solidFill>
              </a:rPr>
              <a:t>faith</a:t>
            </a:r>
            <a:r>
              <a:rPr lang="sv-SE" sz="4000">
                <a:solidFill>
                  <a:schemeClr val="tx1">
                    <a:lumMod val="65000"/>
                    <a:lumOff val="35000"/>
                  </a:schemeClr>
                </a:solidFill>
              </a:rPr>
              <a:t> </a:t>
            </a:r>
            <a:r>
              <a:rPr lang="sv-SE" sz="4000" err="1">
                <a:solidFill>
                  <a:schemeClr val="tx1">
                    <a:lumMod val="65000"/>
                    <a:lumOff val="35000"/>
                  </a:schemeClr>
                </a:solidFill>
              </a:rPr>
              <a:t>communities</a:t>
            </a:r>
            <a:r>
              <a:rPr lang="sv-SE" sz="4000">
                <a:solidFill>
                  <a:schemeClr val="tx1">
                    <a:lumMod val="65000"/>
                    <a:lumOff val="35000"/>
                  </a:schemeClr>
                </a:solidFill>
              </a:rPr>
              <a:t>, civil </a:t>
            </a:r>
            <a:r>
              <a:rPr lang="sv-SE" sz="4000" err="1">
                <a:solidFill>
                  <a:schemeClr val="tx1">
                    <a:lumMod val="65000"/>
                    <a:lumOff val="35000"/>
                  </a:schemeClr>
                </a:solidFill>
              </a:rPr>
              <a:t>society</a:t>
            </a:r>
            <a:r>
              <a:rPr lang="sv-SE" sz="4000">
                <a:solidFill>
                  <a:schemeClr val="tx1">
                    <a:lumMod val="65000"/>
                    <a:lumOff val="35000"/>
                  </a:schemeClr>
                </a:solidFill>
              </a:rPr>
              <a:t> </a:t>
            </a:r>
            <a:br>
              <a:rPr lang="sv-SE" sz="4000">
                <a:solidFill>
                  <a:schemeClr val="tx1">
                    <a:lumMod val="65000"/>
                    <a:lumOff val="35000"/>
                  </a:schemeClr>
                </a:solidFill>
              </a:rPr>
            </a:br>
            <a:r>
              <a:rPr lang="sv-SE" sz="4000">
                <a:solidFill>
                  <a:schemeClr val="tx1">
                    <a:lumMod val="65000"/>
                    <a:lumOff val="35000"/>
                  </a:schemeClr>
                </a:solidFill>
              </a:rPr>
              <a:t>and decision-</a:t>
            </a:r>
            <a:r>
              <a:rPr lang="sv-SE" sz="4000" err="1">
                <a:solidFill>
                  <a:schemeClr val="tx1">
                    <a:lumMod val="65000"/>
                    <a:lumOff val="35000"/>
                  </a:schemeClr>
                </a:solidFill>
              </a:rPr>
              <a:t>makers</a:t>
            </a:r>
            <a:br>
              <a:rPr lang="sv-SE" b="1">
                <a:solidFill>
                  <a:schemeClr val="tx1">
                    <a:lumMod val="65000"/>
                    <a:lumOff val="35000"/>
                  </a:schemeClr>
                </a:solidFill>
              </a:rPr>
            </a:br>
            <a:br>
              <a:rPr lang="sv-SE">
                <a:solidFill>
                  <a:schemeClr val="tx1">
                    <a:lumMod val="65000"/>
                    <a:lumOff val="35000"/>
                  </a:schemeClr>
                </a:solidFill>
              </a:rPr>
            </a:br>
            <a:br>
              <a:rPr lang="sv-SE" sz="3600" b="1">
                <a:solidFill>
                  <a:schemeClr val="tx1">
                    <a:lumMod val="65000"/>
                    <a:lumOff val="35000"/>
                  </a:schemeClr>
                </a:solidFill>
              </a:rPr>
            </a:br>
            <a:r>
              <a:rPr lang="sv-SE" sz="3600" b="1" err="1">
                <a:solidFill>
                  <a:schemeClr val="tx1">
                    <a:lumMod val="65000"/>
                    <a:lumOff val="35000"/>
                  </a:schemeClr>
                </a:solidFill>
              </a:rPr>
              <a:t>forb-learning.org</a:t>
            </a:r>
            <a:br>
              <a:rPr lang="sv-SE" sz="3600" b="1">
                <a:solidFill>
                  <a:schemeClr val="tx1">
                    <a:lumMod val="65000"/>
                    <a:lumOff val="35000"/>
                  </a:schemeClr>
                </a:solidFill>
              </a:rPr>
            </a:br>
            <a:endParaRPr lang="sv-SE">
              <a:solidFill>
                <a:schemeClr val="tx1">
                  <a:lumMod val="65000"/>
                  <a:lumOff val="35000"/>
                </a:schemeClr>
              </a:solidFill>
            </a:endParaRPr>
          </a:p>
        </p:txBody>
      </p:sp>
    </p:spTree>
    <p:extLst>
      <p:ext uri="{BB962C8B-B14F-4D97-AF65-F5344CB8AC3E}">
        <p14:creationId xmlns:p14="http://schemas.microsoft.com/office/powerpoint/2010/main" val="26916133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Rubrik och lodrät text">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081C7A10-EEAC-D24B-ABB1-100D66011EB7}"/>
              </a:ext>
            </a:extLst>
          </p:cNvPr>
          <p:cNvSpPr/>
          <p:nvPr userDrawn="1"/>
        </p:nvSpPr>
        <p:spPr>
          <a:xfrm>
            <a:off x="2974848" y="1699836"/>
            <a:ext cx="8719154" cy="3767570"/>
          </a:xfrm>
          <a:prstGeom prst="rect">
            <a:avLst/>
          </a:prstGeom>
        </p:spPr>
        <p:txBody>
          <a:bodyPr wrap="square">
            <a:spAutoFit/>
          </a:bodyPr>
          <a:lstStyle/>
          <a:p>
            <a:pPr marL="0" indent="0">
              <a:lnSpc>
                <a:spcPts val="5680"/>
              </a:lnSpc>
              <a:buNone/>
            </a:pPr>
            <a:r>
              <a:rPr lang="en-GB" sz="6000" kern="1200">
                <a:solidFill>
                  <a:schemeClr val="tx1">
                    <a:lumMod val="65000"/>
                    <a:lumOff val="35000"/>
                  </a:schemeClr>
                </a:solidFill>
                <a:latin typeface="+mn-lt"/>
                <a:ea typeface="+mn-ea"/>
                <a:cs typeface="+mn-cs"/>
              </a:rPr>
              <a:t>The FORB Learning </a:t>
            </a:r>
            <a:br>
              <a:rPr lang="en-GB" sz="6000" kern="1200">
                <a:solidFill>
                  <a:schemeClr val="tx1">
                    <a:lumMod val="65000"/>
                    <a:lumOff val="35000"/>
                  </a:schemeClr>
                </a:solidFill>
                <a:latin typeface="+mn-lt"/>
                <a:ea typeface="+mn-ea"/>
                <a:cs typeface="+mn-cs"/>
              </a:rPr>
            </a:br>
            <a:r>
              <a:rPr lang="en-GB" sz="6000" kern="1200">
                <a:solidFill>
                  <a:schemeClr val="tx1">
                    <a:lumMod val="65000"/>
                    <a:lumOff val="35000"/>
                  </a:schemeClr>
                </a:solidFill>
                <a:latin typeface="+mn-lt"/>
                <a:ea typeface="+mn-ea"/>
                <a:cs typeface="+mn-cs"/>
              </a:rPr>
              <a:t>Platform provides </a:t>
            </a:r>
            <a:br>
              <a:rPr lang="en-GB" sz="6000" kern="1200">
                <a:solidFill>
                  <a:schemeClr val="tx1">
                    <a:lumMod val="65000"/>
                    <a:lumOff val="35000"/>
                  </a:schemeClr>
                </a:solidFill>
                <a:latin typeface="+mn-lt"/>
                <a:ea typeface="+mn-ea"/>
                <a:cs typeface="+mn-cs"/>
              </a:rPr>
            </a:br>
            <a:r>
              <a:rPr lang="en-GB" sz="6000" kern="1200">
                <a:solidFill>
                  <a:schemeClr val="tx1">
                    <a:lumMod val="65000"/>
                    <a:lumOff val="35000"/>
                  </a:schemeClr>
                </a:solidFill>
                <a:latin typeface="+mn-lt"/>
                <a:ea typeface="+mn-ea"/>
                <a:cs typeface="+mn-cs"/>
              </a:rPr>
              <a:t>educational resources </a:t>
            </a:r>
            <a:br>
              <a:rPr lang="en-GB" sz="6000" kern="1200">
                <a:solidFill>
                  <a:schemeClr val="tx1">
                    <a:lumMod val="65000"/>
                    <a:lumOff val="35000"/>
                  </a:schemeClr>
                </a:solidFill>
                <a:latin typeface="+mn-lt"/>
                <a:ea typeface="+mn-ea"/>
                <a:cs typeface="+mn-cs"/>
              </a:rPr>
            </a:br>
            <a:r>
              <a:rPr lang="en-GB" sz="6000" kern="1200">
                <a:solidFill>
                  <a:schemeClr val="tx1">
                    <a:lumMod val="65000"/>
                    <a:lumOff val="35000"/>
                  </a:schemeClr>
                </a:solidFill>
                <a:latin typeface="+mn-lt"/>
                <a:ea typeface="+mn-ea"/>
                <a:cs typeface="+mn-cs"/>
              </a:rPr>
              <a:t>to promote rights </a:t>
            </a:r>
            <a:br>
              <a:rPr lang="en-GB" sz="6000" kern="1200">
                <a:solidFill>
                  <a:schemeClr val="tx1">
                    <a:lumMod val="65000"/>
                    <a:lumOff val="35000"/>
                  </a:schemeClr>
                </a:solidFill>
                <a:latin typeface="+mn-lt"/>
                <a:ea typeface="+mn-ea"/>
                <a:cs typeface="+mn-cs"/>
              </a:rPr>
            </a:br>
            <a:r>
              <a:rPr lang="en-GB" sz="6000" kern="1200">
                <a:solidFill>
                  <a:schemeClr val="tx1">
                    <a:lumMod val="65000"/>
                    <a:lumOff val="35000"/>
                  </a:schemeClr>
                </a:solidFill>
                <a:latin typeface="+mn-lt"/>
                <a:ea typeface="+mn-ea"/>
                <a:cs typeface="+mn-cs"/>
              </a:rPr>
              <a:t>and counter hate.</a:t>
            </a:r>
            <a:endParaRPr lang="sv-SE" sz="6000" kern="1200">
              <a:solidFill>
                <a:schemeClr val="tx1">
                  <a:lumMod val="65000"/>
                  <a:lumOff val="35000"/>
                </a:schemeClr>
              </a:solidFill>
              <a:latin typeface="+mn-lt"/>
              <a:ea typeface="+mn-ea"/>
              <a:cs typeface="+mn-cs"/>
            </a:endParaRPr>
          </a:p>
        </p:txBody>
      </p:sp>
      <p:sp>
        <p:nvSpPr>
          <p:cNvPr id="6" name="Rubrik 1">
            <a:extLst>
              <a:ext uri="{FF2B5EF4-FFF2-40B4-BE49-F238E27FC236}">
                <a16:creationId xmlns:a16="http://schemas.microsoft.com/office/drawing/2014/main" id="{8E45DAEE-5D79-464A-A812-C43B3726EF9A}"/>
              </a:ext>
            </a:extLst>
          </p:cNvPr>
          <p:cNvSpPr txBox="1">
            <a:spLocks/>
          </p:cNvSpPr>
          <p:nvPr userDrawn="1"/>
        </p:nvSpPr>
        <p:spPr>
          <a:xfrm>
            <a:off x="1981653" y="932527"/>
            <a:ext cx="827802" cy="273116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a:lstStyle>
          <a:p>
            <a:pPr>
              <a:lnSpc>
                <a:spcPct val="100000"/>
              </a:lnSpc>
            </a:pPr>
            <a:r>
              <a:rPr lang="en-GB" sz="16600" b="1" spc="-300">
                <a:solidFill>
                  <a:schemeClr val="tx1">
                    <a:lumMod val="65000"/>
                    <a:lumOff val="35000"/>
                  </a:schemeClr>
                </a:solidFill>
              </a:rPr>
              <a:t>“</a:t>
            </a:r>
            <a:endParaRPr lang="en-GB" sz="38900" b="1" spc="-300">
              <a:solidFill>
                <a:schemeClr val="tx1">
                  <a:lumMod val="65000"/>
                  <a:lumOff val="35000"/>
                </a:schemeClr>
              </a:solidFill>
            </a:endParaRPr>
          </a:p>
        </p:txBody>
      </p:sp>
    </p:spTree>
    <p:extLst>
      <p:ext uri="{BB962C8B-B14F-4D97-AF65-F5344CB8AC3E}">
        <p14:creationId xmlns:p14="http://schemas.microsoft.com/office/powerpoint/2010/main" val="458355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0E9E3381-61D2-904D-A26A-FCB3DF2B3364}"/>
              </a:ext>
            </a:extLst>
          </p:cNvPr>
          <p:cNvSpPr>
            <a:spLocks noGrp="1"/>
          </p:cNvSpPr>
          <p:nvPr>
            <p:ph type="dt" sz="half" idx="10"/>
          </p:nvPr>
        </p:nvSpPr>
        <p:spPr/>
        <p:txBody>
          <a:bodyPr/>
          <a:lstStyle/>
          <a:p>
            <a:fld id="{AD0F743D-EAB6-4849-8E32-4D0C944C4193}" type="datetime1">
              <a:rPr lang="sv-SE" smtClean="0"/>
              <a:pPr/>
              <a:t>2023-11-15</a:t>
            </a:fld>
            <a:endParaRPr lang="sv-SE"/>
          </a:p>
        </p:txBody>
      </p:sp>
      <p:sp>
        <p:nvSpPr>
          <p:cNvPr id="3" name="Platshållare för sidfot 2">
            <a:extLst>
              <a:ext uri="{FF2B5EF4-FFF2-40B4-BE49-F238E27FC236}">
                <a16:creationId xmlns:a16="http://schemas.microsoft.com/office/drawing/2014/main" id="{B4E51D03-F448-C747-AD13-D418AE9DCE9E}"/>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4" name="Platshållare för bildnummer 3">
            <a:extLst>
              <a:ext uri="{FF2B5EF4-FFF2-40B4-BE49-F238E27FC236}">
                <a16:creationId xmlns:a16="http://schemas.microsoft.com/office/drawing/2014/main" id="{9B4B9951-42D7-6847-BED7-5FDD87BCA4FA}"/>
              </a:ext>
            </a:extLst>
          </p:cNvPr>
          <p:cNvSpPr>
            <a:spLocks noGrp="1"/>
          </p:cNvSpPr>
          <p:nvPr>
            <p:ph type="sldNum" sz="quarter" idx="12"/>
          </p:nvPr>
        </p:nvSpPr>
        <p:spPr/>
        <p:txBody>
          <a:bodyPr/>
          <a:lstStyle/>
          <a:p>
            <a:fld id="{8AAF8A7C-F939-AB45-BC63-AF968A5020FA}" type="slidenum">
              <a:rPr lang="sv-SE" smtClean="0"/>
              <a:pPr/>
              <a:t>‹#›</a:t>
            </a:fld>
            <a:endParaRPr lang="sv-SE"/>
          </a:p>
        </p:txBody>
      </p:sp>
      <p:sp>
        <p:nvSpPr>
          <p:cNvPr id="5" name="Rubrik 7">
            <a:extLst>
              <a:ext uri="{FF2B5EF4-FFF2-40B4-BE49-F238E27FC236}">
                <a16:creationId xmlns:a16="http://schemas.microsoft.com/office/drawing/2014/main" id="{4653A76F-83ED-4645-B2A1-C050B6F0EDBE}"/>
              </a:ext>
            </a:extLst>
          </p:cNvPr>
          <p:cNvSpPr>
            <a:spLocks noGrp="1"/>
          </p:cNvSpPr>
          <p:nvPr>
            <p:ph type="title" hasCustomPrompt="1"/>
          </p:nvPr>
        </p:nvSpPr>
        <p:spPr>
          <a:xfrm>
            <a:off x="838200" y="816388"/>
            <a:ext cx="10515600" cy="1325563"/>
          </a:xfrm>
          <a:prstGeom prst="rect">
            <a:avLst/>
          </a:prstGeom>
        </p:spPr>
        <p:txBody>
          <a:bodyPr/>
          <a:lstStyle>
            <a:lvl1pPr algn="ctr">
              <a:defRPr b="0" i="0" baseline="0">
                <a:solidFill>
                  <a:schemeClr val="tx1">
                    <a:lumMod val="65000"/>
                    <a:lumOff val="35000"/>
                  </a:schemeClr>
                </a:solidFill>
                <a:latin typeface="Calibri" panose="020F0502020204030204" pitchFamily="34" charset="0"/>
              </a:defRPr>
            </a:lvl1pPr>
          </a:lstStyle>
          <a:p>
            <a:r>
              <a:rPr lang="sv-SE" err="1"/>
              <a:t>Headline</a:t>
            </a:r>
            <a:endParaRPr lang="sv-SE"/>
          </a:p>
        </p:txBody>
      </p:sp>
    </p:spTree>
    <p:extLst>
      <p:ext uri="{BB962C8B-B14F-4D97-AF65-F5344CB8AC3E}">
        <p14:creationId xmlns:p14="http://schemas.microsoft.com/office/powerpoint/2010/main" val="15617432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Rubrik och lodrät text">
    <p:spTree>
      <p:nvGrpSpPr>
        <p:cNvPr id="1" name=""/>
        <p:cNvGrpSpPr/>
        <p:nvPr/>
      </p:nvGrpSpPr>
      <p:grpSpPr>
        <a:xfrm>
          <a:off x="0" y="0"/>
          <a:ext cx="0" cy="0"/>
          <a:chOff x="0" y="0"/>
          <a:chExt cx="0" cy="0"/>
        </a:xfrm>
      </p:grpSpPr>
      <p:sp>
        <p:nvSpPr>
          <p:cNvPr id="5" name="Rubrik 1">
            <a:extLst>
              <a:ext uri="{FF2B5EF4-FFF2-40B4-BE49-F238E27FC236}">
                <a16:creationId xmlns:a16="http://schemas.microsoft.com/office/drawing/2014/main" id="{99E358AF-ADEE-2945-AAC7-DCEC550D1A14}"/>
              </a:ext>
            </a:extLst>
          </p:cNvPr>
          <p:cNvSpPr txBox="1">
            <a:spLocks/>
          </p:cNvSpPr>
          <p:nvPr userDrawn="1"/>
        </p:nvSpPr>
        <p:spPr>
          <a:xfrm>
            <a:off x="1719072" y="1574898"/>
            <a:ext cx="1584960" cy="906899"/>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a:lstStyle>
          <a:p>
            <a:r>
              <a:rPr lang="en-GB" sz="6600" b="1">
                <a:solidFill>
                  <a:srgbClr val="4E7D88"/>
                </a:solidFill>
              </a:rPr>
              <a:t>For</a:t>
            </a:r>
            <a:endParaRPr lang="sv-SE" sz="6600" b="1">
              <a:solidFill>
                <a:srgbClr val="4E7D88"/>
              </a:solidFill>
            </a:endParaRPr>
          </a:p>
        </p:txBody>
      </p:sp>
      <p:sp>
        <p:nvSpPr>
          <p:cNvPr id="6" name="Platshållare för innehåll 2">
            <a:extLst>
              <a:ext uri="{FF2B5EF4-FFF2-40B4-BE49-F238E27FC236}">
                <a16:creationId xmlns:a16="http://schemas.microsoft.com/office/drawing/2014/main" id="{9010A342-4481-D646-8188-6908C8818F9F}"/>
              </a:ext>
            </a:extLst>
          </p:cNvPr>
          <p:cNvSpPr txBox="1">
            <a:spLocks/>
          </p:cNvSpPr>
          <p:nvPr userDrawn="1"/>
        </p:nvSpPr>
        <p:spPr>
          <a:xfrm>
            <a:off x="3499104" y="1574898"/>
            <a:ext cx="8255858" cy="43513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err="1">
                <a:solidFill>
                  <a:schemeClr val="tx1">
                    <a:lumMod val="65000"/>
                    <a:lumOff val="35000"/>
                  </a:schemeClr>
                </a:solidFill>
                <a:latin typeface="+mj-lt"/>
              </a:rPr>
              <a:t>Religious</a:t>
            </a:r>
            <a:r>
              <a:rPr lang="sv-SE">
                <a:solidFill>
                  <a:schemeClr val="tx1">
                    <a:lumMod val="65000"/>
                    <a:lumOff val="35000"/>
                  </a:schemeClr>
                </a:solidFill>
                <a:latin typeface="+mj-lt"/>
              </a:rPr>
              <a:t> and </a:t>
            </a:r>
            <a:r>
              <a:rPr lang="sv-SE" err="1">
                <a:solidFill>
                  <a:schemeClr val="tx1">
                    <a:lumMod val="65000"/>
                    <a:lumOff val="35000"/>
                  </a:schemeClr>
                </a:solidFill>
                <a:latin typeface="+mj-lt"/>
              </a:rPr>
              <a:t>belief</a:t>
            </a:r>
            <a:r>
              <a:rPr lang="sv-SE">
                <a:solidFill>
                  <a:schemeClr val="tx1">
                    <a:lumMod val="65000"/>
                    <a:lumOff val="35000"/>
                  </a:schemeClr>
                </a:solidFill>
                <a:latin typeface="+mj-lt"/>
              </a:rPr>
              <a:t> </a:t>
            </a:r>
            <a:r>
              <a:rPr lang="sv-SE" err="1">
                <a:solidFill>
                  <a:schemeClr val="tx1">
                    <a:lumMod val="65000"/>
                    <a:lumOff val="35000"/>
                  </a:schemeClr>
                </a:solidFill>
                <a:latin typeface="+mj-lt"/>
              </a:rPr>
              <a:t>communities</a:t>
            </a:r>
            <a:endParaRPr lang="sv-SE">
              <a:solidFill>
                <a:schemeClr val="tx1">
                  <a:lumMod val="65000"/>
                  <a:lumOff val="35000"/>
                </a:schemeClr>
              </a:solidFill>
              <a:latin typeface="+mj-lt"/>
            </a:endParaRPr>
          </a:p>
          <a:p>
            <a:r>
              <a:rPr lang="sv-SE" err="1">
                <a:solidFill>
                  <a:schemeClr val="tx1">
                    <a:lumMod val="65000"/>
                    <a:lumOff val="35000"/>
                  </a:schemeClr>
                </a:solidFill>
                <a:latin typeface="+mj-lt"/>
              </a:rPr>
              <a:t>Parliamentarians</a:t>
            </a:r>
            <a:r>
              <a:rPr lang="sv-SE">
                <a:solidFill>
                  <a:schemeClr val="tx1">
                    <a:lumMod val="65000"/>
                    <a:lumOff val="35000"/>
                  </a:schemeClr>
                </a:solidFill>
                <a:latin typeface="+mj-lt"/>
              </a:rPr>
              <a:t> and diplomats</a:t>
            </a:r>
          </a:p>
          <a:p>
            <a:r>
              <a:rPr lang="sv-SE" err="1">
                <a:solidFill>
                  <a:schemeClr val="tx1">
                    <a:lumMod val="65000"/>
                    <a:lumOff val="35000"/>
                  </a:schemeClr>
                </a:solidFill>
                <a:latin typeface="+mj-lt"/>
              </a:rPr>
              <a:t>Development</a:t>
            </a:r>
            <a:r>
              <a:rPr lang="sv-SE">
                <a:solidFill>
                  <a:schemeClr val="tx1">
                    <a:lumMod val="65000"/>
                    <a:lumOff val="35000"/>
                  </a:schemeClr>
                </a:solidFill>
                <a:latin typeface="+mj-lt"/>
              </a:rPr>
              <a:t> </a:t>
            </a:r>
            <a:r>
              <a:rPr lang="sv-SE" err="1">
                <a:solidFill>
                  <a:schemeClr val="tx1">
                    <a:lumMod val="65000"/>
                    <a:lumOff val="35000"/>
                  </a:schemeClr>
                </a:solidFill>
                <a:latin typeface="+mj-lt"/>
              </a:rPr>
              <a:t>professionals</a:t>
            </a:r>
            <a:endParaRPr lang="sv-SE">
              <a:solidFill>
                <a:schemeClr val="tx1">
                  <a:lumMod val="65000"/>
                  <a:lumOff val="35000"/>
                </a:schemeClr>
              </a:solidFill>
              <a:latin typeface="+mj-lt"/>
            </a:endParaRPr>
          </a:p>
          <a:p>
            <a:r>
              <a:rPr lang="sv-SE">
                <a:solidFill>
                  <a:schemeClr val="tx1">
                    <a:lumMod val="65000"/>
                    <a:lumOff val="35000"/>
                  </a:schemeClr>
                </a:solidFill>
                <a:latin typeface="+mj-lt"/>
              </a:rPr>
              <a:t>Civil </a:t>
            </a:r>
            <a:r>
              <a:rPr lang="sv-SE" err="1">
                <a:solidFill>
                  <a:schemeClr val="tx1">
                    <a:lumMod val="65000"/>
                    <a:lumOff val="35000"/>
                  </a:schemeClr>
                </a:solidFill>
                <a:latin typeface="+mj-lt"/>
              </a:rPr>
              <a:t>society</a:t>
            </a:r>
            <a:r>
              <a:rPr lang="sv-SE">
                <a:solidFill>
                  <a:schemeClr val="tx1">
                    <a:lumMod val="65000"/>
                    <a:lumOff val="35000"/>
                  </a:schemeClr>
                </a:solidFill>
                <a:latin typeface="+mj-lt"/>
              </a:rPr>
              <a:t> organisations</a:t>
            </a:r>
          </a:p>
          <a:p>
            <a:r>
              <a:rPr lang="sv-SE" err="1">
                <a:solidFill>
                  <a:schemeClr val="tx1">
                    <a:lumMod val="65000"/>
                    <a:lumOff val="35000"/>
                  </a:schemeClr>
                </a:solidFill>
                <a:latin typeface="+mj-lt"/>
              </a:rPr>
              <a:t>Grassroots</a:t>
            </a:r>
            <a:r>
              <a:rPr lang="sv-SE">
                <a:solidFill>
                  <a:schemeClr val="tx1">
                    <a:lumMod val="65000"/>
                    <a:lumOff val="35000"/>
                  </a:schemeClr>
                </a:solidFill>
                <a:latin typeface="+mj-lt"/>
              </a:rPr>
              <a:t> </a:t>
            </a:r>
            <a:r>
              <a:rPr lang="sv-SE" err="1">
                <a:solidFill>
                  <a:schemeClr val="tx1">
                    <a:lumMod val="65000"/>
                    <a:lumOff val="35000"/>
                  </a:schemeClr>
                </a:solidFill>
                <a:latin typeface="+mj-lt"/>
              </a:rPr>
              <a:t>activists</a:t>
            </a:r>
            <a:endParaRPr lang="sv-SE">
              <a:solidFill>
                <a:schemeClr val="tx1">
                  <a:lumMod val="65000"/>
                  <a:lumOff val="35000"/>
                </a:schemeClr>
              </a:solidFill>
              <a:latin typeface="+mj-lt"/>
            </a:endParaRPr>
          </a:p>
          <a:p>
            <a:r>
              <a:rPr lang="sv-SE" err="1">
                <a:solidFill>
                  <a:schemeClr val="tx1">
                    <a:lumMod val="65000"/>
                    <a:lumOff val="35000"/>
                  </a:schemeClr>
                </a:solidFill>
                <a:latin typeface="+mj-lt"/>
              </a:rPr>
              <a:t>Educators</a:t>
            </a:r>
            <a:r>
              <a:rPr lang="sv-SE">
                <a:solidFill>
                  <a:schemeClr val="tx1">
                    <a:lumMod val="65000"/>
                    <a:lumOff val="35000"/>
                  </a:schemeClr>
                </a:solidFill>
                <a:latin typeface="+mj-lt"/>
              </a:rPr>
              <a:t> and </a:t>
            </a:r>
            <a:r>
              <a:rPr lang="sv-SE" err="1">
                <a:solidFill>
                  <a:schemeClr val="tx1">
                    <a:lumMod val="65000"/>
                    <a:lumOff val="35000"/>
                  </a:schemeClr>
                </a:solidFill>
                <a:latin typeface="+mj-lt"/>
              </a:rPr>
              <a:t>facilitators</a:t>
            </a:r>
            <a:endParaRPr lang="sv-SE">
              <a:solidFill>
                <a:schemeClr val="tx1">
                  <a:lumMod val="65000"/>
                  <a:lumOff val="35000"/>
                </a:schemeClr>
              </a:solidFill>
              <a:latin typeface="+mj-lt"/>
            </a:endParaRPr>
          </a:p>
          <a:p>
            <a:r>
              <a:rPr lang="sv-SE" err="1">
                <a:solidFill>
                  <a:schemeClr val="tx1">
                    <a:lumMod val="65000"/>
                    <a:lumOff val="35000"/>
                  </a:schemeClr>
                </a:solidFill>
                <a:latin typeface="+mj-lt"/>
              </a:rPr>
              <a:t>Academic</a:t>
            </a:r>
            <a:r>
              <a:rPr lang="sv-SE">
                <a:solidFill>
                  <a:schemeClr val="tx1">
                    <a:lumMod val="65000"/>
                    <a:lumOff val="35000"/>
                  </a:schemeClr>
                </a:solidFill>
                <a:latin typeface="+mj-lt"/>
              </a:rPr>
              <a:t> and </a:t>
            </a:r>
            <a:r>
              <a:rPr lang="sv-SE" err="1">
                <a:solidFill>
                  <a:schemeClr val="tx1">
                    <a:lumMod val="65000"/>
                    <a:lumOff val="35000"/>
                  </a:schemeClr>
                </a:solidFill>
                <a:latin typeface="+mj-lt"/>
              </a:rPr>
              <a:t>training</a:t>
            </a:r>
            <a:r>
              <a:rPr lang="sv-SE">
                <a:solidFill>
                  <a:schemeClr val="tx1">
                    <a:lumMod val="65000"/>
                    <a:lumOff val="35000"/>
                  </a:schemeClr>
                </a:solidFill>
                <a:latin typeface="+mj-lt"/>
              </a:rPr>
              <a:t> institutions</a:t>
            </a:r>
          </a:p>
          <a:p>
            <a:r>
              <a:rPr lang="sv-SE">
                <a:solidFill>
                  <a:schemeClr val="tx1">
                    <a:lumMod val="65000"/>
                    <a:lumOff val="35000"/>
                  </a:schemeClr>
                </a:solidFill>
                <a:latin typeface="+mj-lt"/>
              </a:rPr>
              <a:t>The media</a:t>
            </a:r>
          </a:p>
          <a:p>
            <a:pPr marL="0" indent="0">
              <a:lnSpc>
                <a:spcPts val="5680"/>
              </a:lnSpc>
              <a:buFont typeface="Arial" panose="020B0604020202020204" pitchFamily="34" charset="0"/>
              <a:buNone/>
            </a:pPr>
            <a:endParaRPr lang="sv-SE" sz="5400">
              <a:latin typeface="+mj-lt"/>
            </a:endParaRPr>
          </a:p>
        </p:txBody>
      </p:sp>
    </p:spTree>
    <p:extLst>
      <p:ext uri="{BB962C8B-B14F-4D97-AF65-F5344CB8AC3E}">
        <p14:creationId xmlns:p14="http://schemas.microsoft.com/office/powerpoint/2010/main" val="31695615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Rubrik och lodrät text">
    <p:spTree>
      <p:nvGrpSpPr>
        <p:cNvPr id="1" name=""/>
        <p:cNvGrpSpPr/>
        <p:nvPr/>
      </p:nvGrpSpPr>
      <p:grpSpPr>
        <a:xfrm>
          <a:off x="0" y="0"/>
          <a:ext cx="0" cy="0"/>
          <a:chOff x="0" y="0"/>
          <a:chExt cx="0" cy="0"/>
        </a:xfrm>
      </p:grpSpPr>
      <p:sp>
        <p:nvSpPr>
          <p:cNvPr id="4" name="Rubrik 8">
            <a:extLst>
              <a:ext uri="{FF2B5EF4-FFF2-40B4-BE49-F238E27FC236}">
                <a16:creationId xmlns:a16="http://schemas.microsoft.com/office/drawing/2014/main" id="{C6643A76-8829-DC4D-AB96-41958FC41475}"/>
              </a:ext>
            </a:extLst>
          </p:cNvPr>
          <p:cNvSpPr txBox="1">
            <a:spLocks/>
          </p:cNvSpPr>
          <p:nvPr userDrawn="1"/>
        </p:nvSpPr>
        <p:spPr>
          <a:xfrm>
            <a:off x="1767840" y="1800225"/>
            <a:ext cx="8644128" cy="391477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sz="4800" b="1">
                <a:solidFill>
                  <a:schemeClr val="tx1">
                    <a:lumMod val="65000"/>
                    <a:lumOff val="35000"/>
                  </a:schemeClr>
                </a:solidFill>
                <a:latin typeface="Calibri" panose="020F0502020204030204" pitchFamily="34" charset="0"/>
              </a:rPr>
              <a:t>“A quantum </a:t>
            </a:r>
            <a:r>
              <a:rPr lang="sv-SE" sz="4800" b="1" err="1">
                <a:solidFill>
                  <a:schemeClr val="tx1">
                    <a:lumMod val="65000"/>
                    <a:lumOff val="35000"/>
                  </a:schemeClr>
                </a:solidFill>
                <a:latin typeface="Calibri" panose="020F0502020204030204" pitchFamily="34" charset="0"/>
              </a:rPr>
              <a:t>leap</a:t>
            </a:r>
            <a:r>
              <a:rPr lang="sv-SE" sz="4800" b="1">
                <a:solidFill>
                  <a:schemeClr val="tx1">
                    <a:lumMod val="65000"/>
                    <a:lumOff val="35000"/>
                  </a:schemeClr>
                </a:solidFill>
                <a:latin typeface="Calibri" panose="020F0502020204030204" pitchFamily="34" charset="0"/>
              </a:rPr>
              <a:t> for human </a:t>
            </a:r>
            <a:br>
              <a:rPr lang="sv-SE" sz="4800" b="1">
                <a:solidFill>
                  <a:schemeClr val="tx1">
                    <a:lumMod val="65000"/>
                    <a:lumOff val="35000"/>
                  </a:schemeClr>
                </a:solidFill>
                <a:latin typeface="Calibri" panose="020F0502020204030204" pitchFamily="34" charset="0"/>
              </a:rPr>
            </a:br>
            <a:r>
              <a:rPr lang="sv-SE" sz="4800" b="1" err="1">
                <a:solidFill>
                  <a:schemeClr val="tx1">
                    <a:lumMod val="65000"/>
                    <a:lumOff val="35000"/>
                  </a:schemeClr>
                </a:solidFill>
                <a:latin typeface="Calibri" panose="020F0502020204030204" pitchFamily="34" charset="0"/>
              </a:rPr>
              <a:t>rights</a:t>
            </a:r>
            <a:r>
              <a:rPr lang="sv-SE" sz="4800" b="1">
                <a:solidFill>
                  <a:schemeClr val="tx1">
                    <a:lumMod val="65000"/>
                    <a:lumOff val="35000"/>
                  </a:schemeClr>
                </a:solidFill>
                <a:latin typeface="Calibri" panose="020F0502020204030204" pitchFamily="34" charset="0"/>
              </a:rPr>
              <a:t> </a:t>
            </a:r>
            <a:r>
              <a:rPr lang="sv-SE" sz="4800" b="1" err="1">
                <a:solidFill>
                  <a:schemeClr val="tx1">
                    <a:lumMod val="65000"/>
                    <a:lumOff val="35000"/>
                  </a:schemeClr>
                </a:solidFill>
                <a:latin typeface="Calibri" panose="020F0502020204030204" pitchFamily="34" charset="0"/>
              </a:rPr>
              <a:t>education</a:t>
            </a:r>
            <a:r>
              <a:rPr lang="sv-SE" sz="4800" b="1">
                <a:solidFill>
                  <a:schemeClr val="tx1">
                    <a:lumMod val="65000"/>
                    <a:lumOff val="35000"/>
                  </a:schemeClr>
                </a:solidFill>
                <a:latin typeface="Calibri" panose="020F0502020204030204" pitchFamily="34" charset="0"/>
              </a:rPr>
              <a:t> on </a:t>
            </a:r>
            <a:r>
              <a:rPr lang="sv-SE" sz="4800" b="1" err="1">
                <a:solidFill>
                  <a:schemeClr val="tx1">
                    <a:lumMod val="65000"/>
                    <a:lumOff val="35000"/>
                  </a:schemeClr>
                </a:solidFill>
                <a:latin typeface="Calibri" panose="020F0502020204030204" pitchFamily="34" charset="0"/>
              </a:rPr>
              <a:t>freedom</a:t>
            </a:r>
            <a:r>
              <a:rPr lang="sv-SE" sz="4800" b="1">
                <a:solidFill>
                  <a:schemeClr val="tx1">
                    <a:lumMod val="65000"/>
                    <a:lumOff val="35000"/>
                  </a:schemeClr>
                </a:solidFill>
                <a:latin typeface="Calibri" panose="020F0502020204030204" pitchFamily="34" charset="0"/>
              </a:rPr>
              <a:t> </a:t>
            </a:r>
            <a:br>
              <a:rPr lang="sv-SE" sz="4800" b="1">
                <a:solidFill>
                  <a:schemeClr val="tx1">
                    <a:lumMod val="65000"/>
                    <a:lumOff val="35000"/>
                  </a:schemeClr>
                </a:solidFill>
                <a:latin typeface="Calibri" panose="020F0502020204030204" pitchFamily="34" charset="0"/>
              </a:rPr>
            </a:br>
            <a:r>
              <a:rPr lang="sv-SE" sz="4800" b="1" err="1">
                <a:solidFill>
                  <a:schemeClr val="tx1">
                    <a:lumMod val="65000"/>
                    <a:lumOff val="35000"/>
                  </a:schemeClr>
                </a:solidFill>
                <a:latin typeface="Calibri" panose="020F0502020204030204" pitchFamily="34" charset="0"/>
              </a:rPr>
              <a:t>of</a:t>
            </a:r>
            <a:r>
              <a:rPr lang="sv-SE" sz="4800" b="1">
                <a:solidFill>
                  <a:schemeClr val="tx1">
                    <a:lumMod val="65000"/>
                    <a:lumOff val="35000"/>
                  </a:schemeClr>
                </a:solidFill>
                <a:latin typeface="Calibri" panose="020F0502020204030204" pitchFamily="34" charset="0"/>
              </a:rPr>
              <a:t> religion or </a:t>
            </a:r>
            <a:r>
              <a:rPr lang="sv-SE" sz="4800" b="1" err="1">
                <a:solidFill>
                  <a:schemeClr val="tx1">
                    <a:lumMod val="65000"/>
                    <a:lumOff val="35000"/>
                  </a:schemeClr>
                </a:solidFill>
                <a:latin typeface="Calibri" panose="020F0502020204030204" pitchFamily="34" charset="0"/>
              </a:rPr>
              <a:t>belief</a:t>
            </a:r>
            <a:r>
              <a:rPr lang="sv-SE" sz="4800" b="1">
                <a:solidFill>
                  <a:schemeClr val="tx1">
                    <a:lumMod val="65000"/>
                    <a:lumOff val="35000"/>
                  </a:schemeClr>
                </a:solidFill>
                <a:latin typeface="Calibri" panose="020F0502020204030204" pitchFamily="34" charset="0"/>
              </a:rPr>
              <a:t>”</a:t>
            </a:r>
          </a:p>
          <a:p>
            <a:pPr algn="ctr"/>
            <a:endParaRPr lang="sv-SE" b="1">
              <a:solidFill>
                <a:schemeClr val="tx1">
                  <a:lumMod val="65000"/>
                  <a:lumOff val="35000"/>
                </a:schemeClr>
              </a:solidFill>
              <a:latin typeface="Calibri" panose="020F0502020204030204" pitchFamily="34" charset="0"/>
            </a:endParaRPr>
          </a:p>
          <a:p>
            <a:pPr algn="ctr"/>
            <a:endParaRPr lang="sv-SE" b="1">
              <a:latin typeface="Calibri" panose="020F0502020204030204" pitchFamily="34" charset="0"/>
            </a:endParaRPr>
          </a:p>
          <a:p>
            <a:pPr algn="ctr"/>
            <a:br>
              <a:rPr lang="sv-SE" sz="3600" b="1">
                <a:solidFill>
                  <a:schemeClr val="bg1"/>
                </a:solidFill>
                <a:latin typeface="Calibri" panose="020F0502020204030204" pitchFamily="34" charset="0"/>
              </a:rPr>
            </a:br>
            <a:endParaRPr lang="sv-SE" b="1">
              <a:solidFill>
                <a:schemeClr val="bg1"/>
              </a:solidFill>
              <a:latin typeface="Calibri" panose="020F0502020204030204" pitchFamily="34" charset="0"/>
            </a:endParaRPr>
          </a:p>
        </p:txBody>
      </p:sp>
      <p:sp>
        <p:nvSpPr>
          <p:cNvPr id="7" name="Rektangel 6">
            <a:extLst>
              <a:ext uri="{FF2B5EF4-FFF2-40B4-BE49-F238E27FC236}">
                <a16:creationId xmlns:a16="http://schemas.microsoft.com/office/drawing/2014/main" id="{5A17F812-2D27-1544-B246-4FB5D88C1DAD}"/>
              </a:ext>
            </a:extLst>
          </p:cNvPr>
          <p:cNvSpPr/>
          <p:nvPr userDrawn="1"/>
        </p:nvSpPr>
        <p:spPr>
          <a:xfrm>
            <a:off x="3048000" y="4629835"/>
            <a:ext cx="6096000" cy="830997"/>
          </a:xfrm>
          <a:prstGeom prst="rect">
            <a:avLst/>
          </a:prstGeom>
        </p:spPr>
        <p:txBody>
          <a:bodyPr>
            <a:spAutoFit/>
          </a:bodyPr>
          <a:lstStyle/>
          <a:p>
            <a:pPr algn="ctr"/>
            <a:r>
              <a:rPr lang="sv-SE" sz="2400">
                <a:solidFill>
                  <a:schemeClr val="tx1">
                    <a:lumMod val="65000"/>
                    <a:lumOff val="35000"/>
                  </a:schemeClr>
                </a:solidFill>
                <a:latin typeface="Calibri" panose="020F0502020204030204" pitchFamily="34" charset="0"/>
              </a:rPr>
              <a:t>Ahmed </a:t>
            </a:r>
            <a:r>
              <a:rPr lang="sv-SE" sz="2400" err="1">
                <a:solidFill>
                  <a:schemeClr val="tx1">
                    <a:lumMod val="65000"/>
                    <a:lumOff val="35000"/>
                  </a:schemeClr>
                </a:solidFill>
                <a:latin typeface="Calibri" panose="020F0502020204030204" pitchFamily="34" charset="0"/>
              </a:rPr>
              <a:t>Shaheed</a:t>
            </a:r>
            <a:r>
              <a:rPr lang="sv-SE" sz="2400">
                <a:solidFill>
                  <a:schemeClr val="tx1">
                    <a:lumMod val="65000"/>
                    <a:lumOff val="35000"/>
                  </a:schemeClr>
                </a:solidFill>
                <a:latin typeface="Calibri" panose="020F0502020204030204" pitchFamily="34" charset="0"/>
              </a:rPr>
              <a:t> UN Special </a:t>
            </a:r>
            <a:r>
              <a:rPr lang="sv-SE" sz="2400" err="1">
                <a:solidFill>
                  <a:schemeClr val="tx1">
                    <a:lumMod val="65000"/>
                    <a:lumOff val="35000"/>
                  </a:schemeClr>
                </a:solidFill>
                <a:latin typeface="Calibri" panose="020F0502020204030204" pitchFamily="34" charset="0"/>
              </a:rPr>
              <a:t>Rapporteur</a:t>
            </a:r>
            <a:r>
              <a:rPr lang="sv-SE" sz="2400">
                <a:solidFill>
                  <a:schemeClr val="tx1">
                    <a:lumMod val="65000"/>
                    <a:lumOff val="35000"/>
                  </a:schemeClr>
                </a:solidFill>
                <a:latin typeface="Calibri" panose="020F0502020204030204" pitchFamily="34" charset="0"/>
              </a:rPr>
              <a:t> on </a:t>
            </a:r>
            <a:br>
              <a:rPr lang="sv-SE" sz="2400">
                <a:solidFill>
                  <a:schemeClr val="tx1">
                    <a:lumMod val="65000"/>
                    <a:lumOff val="35000"/>
                  </a:schemeClr>
                </a:solidFill>
                <a:latin typeface="Calibri" panose="020F0502020204030204" pitchFamily="34" charset="0"/>
              </a:rPr>
            </a:br>
            <a:r>
              <a:rPr lang="sv-SE" sz="2400" err="1">
                <a:solidFill>
                  <a:schemeClr val="tx1">
                    <a:lumMod val="65000"/>
                    <a:lumOff val="35000"/>
                  </a:schemeClr>
                </a:solidFill>
                <a:latin typeface="Calibri" panose="020F0502020204030204" pitchFamily="34" charset="0"/>
              </a:rPr>
              <a:t>Freedom</a:t>
            </a:r>
            <a:r>
              <a:rPr lang="sv-SE" sz="2400">
                <a:solidFill>
                  <a:schemeClr val="tx1">
                    <a:lumMod val="65000"/>
                    <a:lumOff val="35000"/>
                  </a:schemeClr>
                </a:solidFill>
                <a:latin typeface="Calibri" panose="020F0502020204030204" pitchFamily="34" charset="0"/>
              </a:rPr>
              <a:t> </a:t>
            </a:r>
            <a:r>
              <a:rPr lang="sv-SE" sz="2400" err="1">
                <a:solidFill>
                  <a:schemeClr val="tx1">
                    <a:lumMod val="65000"/>
                    <a:lumOff val="35000"/>
                  </a:schemeClr>
                </a:solidFill>
                <a:latin typeface="Calibri" panose="020F0502020204030204" pitchFamily="34" charset="0"/>
              </a:rPr>
              <a:t>of</a:t>
            </a:r>
            <a:r>
              <a:rPr lang="sv-SE" sz="2400">
                <a:solidFill>
                  <a:schemeClr val="tx1">
                    <a:lumMod val="65000"/>
                    <a:lumOff val="35000"/>
                  </a:schemeClr>
                </a:solidFill>
                <a:latin typeface="Calibri" panose="020F0502020204030204" pitchFamily="34" charset="0"/>
              </a:rPr>
              <a:t> Religion or </a:t>
            </a:r>
            <a:r>
              <a:rPr lang="sv-SE" sz="2400" err="1">
                <a:solidFill>
                  <a:schemeClr val="tx1">
                    <a:lumMod val="65000"/>
                    <a:lumOff val="35000"/>
                  </a:schemeClr>
                </a:solidFill>
                <a:latin typeface="Calibri" panose="020F0502020204030204" pitchFamily="34" charset="0"/>
              </a:rPr>
              <a:t>Belief</a:t>
            </a:r>
            <a:endParaRPr lang="sv-SE" sz="2400">
              <a:solidFill>
                <a:schemeClr val="tx1">
                  <a:lumMod val="65000"/>
                  <a:lumOff val="35000"/>
                </a:schemeClr>
              </a:solidFill>
              <a:latin typeface="Calibri" panose="020F0502020204030204" pitchFamily="34" charset="0"/>
            </a:endParaRPr>
          </a:p>
        </p:txBody>
      </p:sp>
    </p:spTree>
    <p:extLst>
      <p:ext uri="{BB962C8B-B14F-4D97-AF65-F5344CB8AC3E}">
        <p14:creationId xmlns:p14="http://schemas.microsoft.com/office/powerpoint/2010/main" val="14768657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_Rubrik och lodrät text">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5F16A296-1489-E546-8310-C24B2D1A3DBB}"/>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6096000" y="0"/>
            <a:ext cx="6096000" cy="6858000"/>
          </a:xfrm>
          <a:prstGeom prst="rect">
            <a:avLst/>
          </a:prstGeom>
        </p:spPr>
      </p:pic>
      <p:sp>
        <p:nvSpPr>
          <p:cNvPr id="9" name="Rektangel 8">
            <a:extLst>
              <a:ext uri="{FF2B5EF4-FFF2-40B4-BE49-F238E27FC236}">
                <a16:creationId xmlns:a16="http://schemas.microsoft.com/office/drawing/2014/main" id="{961B3E13-DB7E-E447-95D3-EBA1784B109C}"/>
              </a:ext>
            </a:extLst>
          </p:cNvPr>
          <p:cNvSpPr/>
          <p:nvPr userDrawn="1"/>
        </p:nvSpPr>
        <p:spPr>
          <a:xfrm>
            <a:off x="1145668" y="1320730"/>
            <a:ext cx="4800600" cy="4216539"/>
          </a:xfrm>
          <a:prstGeom prst="rect">
            <a:avLst/>
          </a:prstGeom>
        </p:spPr>
        <p:txBody>
          <a:bodyPr wrap="square">
            <a:spAutoFit/>
          </a:bodyPr>
          <a:lstStyle/>
          <a:p>
            <a:r>
              <a:rPr lang="sv-SE" sz="4400" b="1" err="1">
                <a:solidFill>
                  <a:schemeClr val="bg1"/>
                </a:solidFill>
                <a:latin typeface="Calibri" panose="020F0502020204030204" pitchFamily="34" charset="0"/>
              </a:rPr>
              <a:t>Free</a:t>
            </a:r>
            <a:r>
              <a:rPr lang="sv-SE" sz="4400" b="1">
                <a:solidFill>
                  <a:schemeClr val="bg1"/>
                </a:solidFill>
                <a:latin typeface="Calibri" panose="020F0502020204030204" pitchFamily="34" charset="0"/>
              </a:rPr>
              <a:t> </a:t>
            </a:r>
            <a:r>
              <a:rPr lang="sv-SE" sz="4400" b="1" err="1">
                <a:solidFill>
                  <a:schemeClr val="bg1"/>
                </a:solidFill>
                <a:latin typeface="Calibri" panose="020F0502020204030204" pitchFamily="34" charset="0"/>
              </a:rPr>
              <a:t>learning</a:t>
            </a:r>
            <a:r>
              <a:rPr lang="sv-SE" sz="4400" b="1">
                <a:solidFill>
                  <a:schemeClr val="bg1"/>
                </a:solidFill>
                <a:latin typeface="Calibri" panose="020F0502020204030204" pitchFamily="34" charset="0"/>
              </a:rPr>
              <a:t> </a:t>
            </a:r>
            <a:br>
              <a:rPr lang="sv-SE" sz="4400" b="1">
                <a:solidFill>
                  <a:schemeClr val="bg1"/>
                </a:solidFill>
                <a:latin typeface="Calibri" panose="020F0502020204030204" pitchFamily="34" charset="0"/>
              </a:rPr>
            </a:br>
            <a:r>
              <a:rPr lang="sv-SE" sz="4400" b="1" err="1">
                <a:solidFill>
                  <a:schemeClr val="bg1"/>
                </a:solidFill>
                <a:latin typeface="Calibri" panose="020F0502020204030204" pitchFamily="34" charset="0"/>
              </a:rPr>
              <a:t>resources</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 </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For </a:t>
            </a:r>
            <a:r>
              <a:rPr lang="sv-SE" sz="3600" err="1">
                <a:solidFill>
                  <a:schemeClr val="bg1"/>
                </a:solidFill>
                <a:latin typeface="Calibri" panose="020F0502020204030204" pitchFamily="34" charset="0"/>
              </a:rPr>
              <a:t>faith</a:t>
            </a:r>
            <a:br>
              <a:rPr lang="sv-SE" sz="3600">
                <a:solidFill>
                  <a:schemeClr val="bg1"/>
                </a:solidFill>
                <a:latin typeface="Calibri" panose="020F0502020204030204" pitchFamily="34" charset="0"/>
              </a:rPr>
            </a:br>
            <a:r>
              <a:rPr lang="sv-SE" sz="3600" err="1">
                <a:solidFill>
                  <a:schemeClr val="bg1"/>
                </a:solidFill>
                <a:latin typeface="Calibri" panose="020F0502020204030204" pitchFamily="34" charset="0"/>
              </a:rPr>
              <a:t>communities</a:t>
            </a:r>
            <a:r>
              <a:rPr lang="sv-SE" sz="3600">
                <a:solidFill>
                  <a:schemeClr val="bg1"/>
                </a:solidFill>
                <a:latin typeface="Calibri" panose="020F0502020204030204" pitchFamily="34" charset="0"/>
              </a:rPr>
              <a:t>, </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civil </a:t>
            </a:r>
            <a:r>
              <a:rPr lang="sv-SE" sz="3600" err="1">
                <a:solidFill>
                  <a:schemeClr val="bg1"/>
                </a:solidFill>
                <a:latin typeface="Calibri" panose="020F0502020204030204" pitchFamily="34" charset="0"/>
              </a:rPr>
              <a:t>society</a:t>
            </a:r>
            <a:r>
              <a:rPr lang="sv-SE" sz="3600">
                <a:solidFill>
                  <a:schemeClr val="bg1"/>
                </a:solidFill>
                <a:latin typeface="Calibri" panose="020F0502020204030204" pitchFamily="34" charset="0"/>
              </a:rPr>
              <a:t> and </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decision-</a:t>
            </a:r>
            <a:r>
              <a:rPr lang="sv-SE" sz="3600" err="1">
                <a:solidFill>
                  <a:schemeClr val="bg1"/>
                </a:solidFill>
                <a:latin typeface="Calibri" panose="020F0502020204030204" pitchFamily="34" charset="0"/>
              </a:rPr>
              <a:t>makers</a:t>
            </a:r>
            <a:endParaRPr lang="sv-SE" sz="3600">
              <a:solidFill>
                <a:schemeClr val="bg1"/>
              </a:solidFill>
              <a:effectLst/>
              <a:latin typeface="Calibri" panose="020F0502020204030204" pitchFamily="34" charset="0"/>
            </a:endParaRPr>
          </a:p>
        </p:txBody>
      </p:sp>
    </p:spTree>
    <p:extLst>
      <p:ext uri="{BB962C8B-B14F-4D97-AF65-F5344CB8AC3E}">
        <p14:creationId xmlns:p14="http://schemas.microsoft.com/office/powerpoint/2010/main" val="1165490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7_Rubrik och lodrät text">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A66D4387-7481-3343-9554-4F995AB194EE}"/>
              </a:ext>
            </a:extLst>
          </p:cNvPr>
          <p:cNvSpPr/>
          <p:nvPr userDrawn="1"/>
        </p:nvSpPr>
        <p:spPr>
          <a:xfrm>
            <a:off x="5144957" y="1672099"/>
            <a:ext cx="5831448" cy="1323439"/>
          </a:xfrm>
          <a:prstGeom prst="rect">
            <a:avLst/>
          </a:prstGeom>
        </p:spPr>
        <p:txBody>
          <a:bodyPr wrap="square">
            <a:spAutoFit/>
          </a:bodyPr>
          <a:lstStyle/>
          <a:p>
            <a:r>
              <a:rPr lang="sv-SE" sz="4400">
                <a:solidFill>
                  <a:schemeClr val="tx1">
                    <a:lumMod val="65000"/>
                    <a:lumOff val="35000"/>
                  </a:schemeClr>
                </a:solidFill>
                <a:latin typeface="Calibri" panose="020F0502020204030204" pitchFamily="34" charset="0"/>
              </a:rPr>
              <a:t>“</a:t>
            </a:r>
            <a:r>
              <a:rPr lang="sv-SE" sz="4400" err="1">
                <a:solidFill>
                  <a:schemeClr val="tx1">
                    <a:lumMod val="65000"/>
                    <a:lumOff val="35000"/>
                  </a:schemeClr>
                </a:solidFill>
                <a:latin typeface="Calibri" panose="020F0502020204030204" pitchFamily="34" charset="0"/>
              </a:rPr>
              <a:t>Xxx</a:t>
            </a:r>
            <a:r>
              <a:rPr lang="sv-SE" sz="4400">
                <a:solidFill>
                  <a:schemeClr val="tx1">
                    <a:lumMod val="65000"/>
                    <a:lumOff val="35000"/>
                  </a:schemeClr>
                </a:solidFill>
                <a:latin typeface="Calibri" panose="020F0502020204030204" pitchFamily="34" charset="0"/>
              </a:rPr>
              <a:t> xx </a:t>
            </a:r>
            <a:r>
              <a:rPr lang="sv-SE" sz="4400" err="1">
                <a:solidFill>
                  <a:schemeClr val="tx1">
                    <a:lumMod val="65000"/>
                    <a:lumOff val="35000"/>
                  </a:schemeClr>
                </a:solidFill>
                <a:latin typeface="Calibri" panose="020F0502020204030204" pitchFamily="34" charset="0"/>
              </a:rPr>
              <a:t>xxxx</a:t>
            </a:r>
            <a:r>
              <a:rPr lang="sv-SE" sz="4400">
                <a:solidFill>
                  <a:schemeClr val="tx1">
                    <a:lumMod val="65000"/>
                    <a:lumOff val="35000"/>
                  </a:schemeClr>
                </a:solidFill>
                <a:latin typeface="Calibri" panose="020F0502020204030204" pitchFamily="34" charset="0"/>
              </a:rPr>
              <a:t> xxx”</a:t>
            </a:r>
          </a:p>
          <a:p>
            <a:endParaRPr lang="sv-SE" sz="3600">
              <a:solidFill>
                <a:srgbClr val="4E7D88"/>
              </a:solidFill>
              <a:effectLst/>
            </a:endParaRPr>
          </a:p>
        </p:txBody>
      </p:sp>
      <p:pic>
        <p:nvPicPr>
          <p:cNvPr id="5" name="Platshållare för innehåll 3">
            <a:extLst>
              <a:ext uri="{FF2B5EF4-FFF2-40B4-BE49-F238E27FC236}">
                <a16:creationId xmlns:a16="http://schemas.microsoft.com/office/drawing/2014/main" id="{5EE62AD7-2D80-DA42-B076-2D1A3E2FE62A}"/>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12315" y="228600"/>
            <a:ext cx="3492500" cy="6857999"/>
          </a:xfrm>
          <a:prstGeom prst="rect">
            <a:avLst/>
          </a:prstGeom>
        </p:spPr>
      </p:pic>
      <p:sp>
        <p:nvSpPr>
          <p:cNvPr id="6" name="Rektangel 5">
            <a:extLst>
              <a:ext uri="{FF2B5EF4-FFF2-40B4-BE49-F238E27FC236}">
                <a16:creationId xmlns:a16="http://schemas.microsoft.com/office/drawing/2014/main" id="{46EED9FB-149F-0147-80F8-9E8882F46729}"/>
              </a:ext>
            </a:extLst>
          </p:cNvPr>
          <p:cNvSpPr/>
          <p:nvPr userDrawn="1"/>
        </p:nvSpPr>
        <p:spPr>
          <a:xfrm>
            <a:off x="5142102" y="5404512"/>
            <a:ext cx="5831448" cy="369332"/>
          </a:xfrm>
          <a:prstGeom prst="rect">
            <a:avLst/>
          </a:prstGeom>
        </p:spPr>
        <p:txBody>
          <a:bodyPr wrap="square">
            <a:spAutoFit/>
          </a:bodyPr>
          <a:lstStyle/>
          <a:p>
            <a:r>
              <a:rPr lang="sv-SE" err="1">
                <a:solidFill>
                  <a:schemeClr val="tx1">
                    <a:lumMod val="65000"/>
                    <a:lumOff val="35000"/>
                  </a:schemeClr>
                </a:solidFill>
                <a:latin typeface="Calibri" panose="020F0502020204030204" pitchFamily="34" charset="0"/>
              </a:rPr>
              <a:t>Name</a:t>
            </a:r>
            <a:r>
              <a:rPr lang="sv-SE">
                <a:solidFill>
                  <a:schemeClr val="tx1">
                    <a:lumMod val="65000"/>
                    <a:lumOff val="35000"/>
                  </a:schemeClr>
                </a:solidFill>
                <a:latin typeface="Calibri" panose="020F0502020204030204" pitchFamily="34" charset="0"/>
              </a:rPr>
              <a:t> </a:t>
            </a:r>
            <a:r>
              <a:rPr lang="sv-SE" err="1">
                <a:solidFill>
                  <a:schemeClr val="tx1">
                    <a:lumMod val="65000"/>
                    <a:lumOff val="35000"/>
                  </a:schemeClr>
                </a:solidFill>
                <a:latin typeface="Calibri" panose="020F0502020204030204" pitchFamily="34" charset="0"/>
              </a:rPr>
              <a:t>here</a:t>
            </a:r>
            <a:r>
              <a:rPr lang="sv-SE">
                <a:solidFill>
                  <a:schemeClr val="tx1">
                    <a:lumMod val="65000"/>
                    <a:lumOff val="35000"/>
                  </a:schemeClr>
                </a:solidFill>
                <a:latin typeface="Calibri" panose="020F0502020204030204" pitchFamily="34" charset="0"/>
              </a:rPr>
              <a:t> </a:t>
            </a:r>
            <a:r>
              <a:rPr lang="sv-SE" err="1">
                <a:solidFill>
                  <a:schemeClr val="tx1">
                    <a:lumMod val="65000"/>
                    <a:lumOff val="35000"/>
                  </a:schemeClr>
                </a:solidFill>
                <a:latin typeface="Calibri" panose="020F0502020204030204" pitchFamily="34" charset="0"/>
              </a:rPr>
              <a:t>Xxxx</a:t>
            </a:r>
            <a:r>
              <a:rPr lang="sv-SE">
                <a:solidFill>
                  <a:schemeClr val="tx1">
                    <a:lumMod val="65000"/>
                    <a:lumOff val="35000"/>
                  </a:schemeClr>
                </a:solidFill>
                <a:latin typeface="Calibri" panose="020F0502020204030204" pitchFamily="34" charset="0"/>
              </a:rPr>
              <a:t> </a:t>
            </a:r>
            <a:r>
              <a:rPr lang="sv-SE" err="1">
                <a:solidFill>
                  <a:schemeClr val="tx1">
                    <a:lumMod val="65000"/>
                    <a:lumOff val="35000"/>
                  </a:schemeClr>
                </a:solidFill>
                <a:latin typeface="Calibri" panose="020F0502020204030204" pitchFamily="34" charset="0"/>
              </a:rPr>
              <a:t>Xx</a:t>
            </a:r>
            <a:endParaRPr lang="sv-SE">
              <a:solidFill>
                <a:schemeClr val="tx1">
                  <a:lumMod val="65000"/>
                  <a:lumOff val="35000"/>
                </a:schemeClr>
              </a:solidFill>
              <a:latin typeface="Calibri" panose="020F0502020204030204" pitchFamily="34" charset="0"/>
            </a:endParaRPr>
          </a:p>
        </p:txBody>
      </p:sp>
    </p:spTree>
    <p:extLst>
      <p:ext uri="{BB962C8B-B14F-4D97-AF65-F5344CB8AC3E}">
        <p14:creationId xmlns:p14="http://schemas.microsoft.com/office/powerpoint/2010/main" val="10696271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8_Rubrik och lodrät text">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4DB34456-B7C5-1646-A92F-D0D4EB6D83F0}"/>
              </a:ext>
            </a:extLst>
          </p:cNvPr>
          <p:cNvGraphicFramePr/>
          <p:nvPr userDrawn="1">
            <p:extLst>
              <p:ext uri="{D42A27DB-BD31-4B8C-83A1-F6EECF244321}">
                <p14:modId xmlns:p14="http://schemas.microsoft.com/office/powerpoint/2010/main" val="3463495037"/>
              </p:ext>
            </p:extLst>
          </p:nvPr>
        </p:nvGraphicFramePr>
        <p:xfrm>
          <a:off x="-781264" y="2180645"/>
          <a:ext cx="6770386" cy="4521200"/>
        </p:xfrm>
        <a:graphic>
          <a:graphicData uri="http://schemas.openxmlformats.org/drawingml/2006/chart">
            <c:chart xmlns:c="http://schemas.openxmlformats.org/drawingml/2006/chart" xmlns:r="http://schemas.openxmlformats.org/officeDocument/2006/relationships" r:id="rId2"/>
          </a:graphicData>
        </a:graphic>
      </p:graphicFrame>
      <p:sp>
        <p:nvSpPr>
          <p:cNvPr id="8" name="Bubble dark green">
            <a:extLst>
              <a:ext uri="{FF2B5EF4-FFF2-40B4-BE49-F238E27FC236}">
                <a16:creationId xmlns:a16="http://schemas.microsoft.com/office/drawing/2014/main" id="{CFB7CAB2-F460-8C47-9E96-48A37ED7BDF1}"/>
              </a:ext>
            </a:extLst>
          </p:cNvPr>
          <p:cNvSpPr/>
          <p:nvPr userDrawn="1"/>
        </p:nvSpPr>
        <p:spPr>
          <a:xfrm rot="5400000">
            <a:off x="4000232" y="475382"/>
            <a:ext cx="2390240" cy="2390240"/>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aphicFrame>
        <p:nvGraphicFramePr>
          <p:cNvPr id="9" name="Diagram 8">
            <a:extLst>
              <a:ext uri="{FF2B5EF4-FFF2-40B4-BE49-F238E27FC236}">
                <a16:creationId xmlns:a16="http://schemas.microsoft.com/office/drawing/2014/main" id="{9D49FA1C-607E-0941-A30B-B04CE23DEE95}"/>
              </a:ext>
            </a:extLst>
          </p:cNvPr>
          <p:cNvGraphicFramePr/>
          <p:nvPr userDrawn="1">
            <p:extLst>
              <p:ext uri="{D42A27DB-BD31-4B8C-83A1-F6EECF244321}">
                <p14:modId xmlns:p14="http://schemas.microsoft.com/office/powerpoint/2010/main" val="4057607511"/>
              </p:ext>
            </p:extLst>
          </p:nvPr>
        </p:nvGraphicFramePr>
        <p:xfrm>
          <a:off x="6765501" y="1498137"/>
          <a:ext cx="3449292" cy="2194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Femhörning 9">
            <a:extLst>
              <a:ext uri="{FF2B5EF4-FFF2-40B4-BE49-F238E27FC236}">
                <a16:creationId xmlns:a16="http://schemas.microsoft.com/office/drawing/2014/main" id="{FB91C1B5-D9F8-354F-8F52-85BE7895ABE9}"/>
              </a:ext>
            </a:extLst>
          </p:cNvPr>
          <p:cNvSpPr/>
          <p:nvPr userDrawn="1"/>
        </p:nvSpPr>
        <p:spPr>
          <a:xfrm>
            <a:off x="6765500" y="4402734"/>
            <a:ext cx="5038204" cy="2281646"/>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5338735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0_Rubrik och lodrät text">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0FA9F08E-251F-D940-AB38-A4B003CC43AB}"/>
              </a:ext>
            </a:extLst>
          </p:cNvPr>
          <p:cNvSpPr/>
          <p:nvPr userDrawn="1"/>
        </p:nvSpPr>
        <p:spPr>
          <a:xfrm>
            <a:off x="-11749" y="2921168"/>
            <a:ext cx="12192000" cy="1015663"/>
          </a:xfrm>
          <a:prstGeom prst="rect">
            <a:avLst/>
          </a:prstGeom>
        </p:spPr>
        <p:txBody>
          <a:bodyPr wrap="square">
            <a:spAutoFit/>
          </a:bodyPr>
          <a:lstStyle/>
          <a:p>
            <a:pPr algn="ctr"/>
            <a:r>
              <a:rPr lang="en-GB" sz="6000">
                <a:solidFill>
                  <a:schemeClr val="tx1">
                    <a:lumMod val="65000"/>
                    <a:lumOff val="35000"/>
                  </a:schemeClr>
                </a:solidFill>
                <a:latin typeface="Calibri" panose="020F0502020204030204" pitchFamily="34" charset="0"/>
              </a:rPr>
              <a:t>Thank you all for listening!</a:t>
            </a:r>
          </a:p>
        </p:txBody>
      </p:sp>
    </p:spTree>
    <p:extLst>
      <p:ext uri="{BB962C8B-B14F-4D97-AF65-F5344CB8AC3E}">
        <p14:creationId xmlns:p14="http://schemas.microsoft.com/office/powerpoint/2010/main" val="33785226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9_Rubrik och lodrät text">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267E9550-4DCB-FC41-9B6C-11060CC40FC4}"/>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4926835" y="1895712"/>
            <a:ext cx="2338323" cy="1965979"/>
          </a:xfrm>
          <a:prstGeom prst="rect">
            <a:avLst/>
          </a:prstGeom>
        </p:spPr>
      </p:pic>
      <p:sp>
        <p:nvSpPr>
          <p:cNvPr id="11" name="textruta 10">
            <a:extLst>
              <a:ext uri="{FF2B5EF4-FFF2-40B4-BE49-F238E27FC236}">
                <a16:creationId xmlns:a16="http://schemas.microsoft.com/office/drawing/2014/main" id="{3885F9F8-5C90-5D4B-B6B0-75A088AE7ED0}"/>
              </a:ext>
            </a:extLst>
          </p:cNvPr>
          <p:cNvSpPr txBox="1"/>
          <p:nvPr userDrawn="1"/>
        </p:nvSpPr>
        <p:spPr>
          <a:xfrm>
            <a:off x="4544802" y="4143643"/>
            <a:ext cx="3102388" cy="461665"/>
          </a:xfrm>
          <a:prstGeom prst="rect">
            <a:avLst/>
          </a:prstGeom>
          <a:noFill/>
        </p:spPr>
        <p:txBody>
          <a:bodyPr wrap="none" rtlCol="0">
            <a:spAutoFit/>
          </a:bodyPr>
          <a:lstStyle/>
          <a:p>
            <a:pPr algn="ctr"/>
            <a:r>
              <a:rPr lang="sv-SE" sz="2400" b="1">
                <a:solidFill>
                  <a:schemeClr val="tx1">
                    <a:lumMod val="65000"/>
                    <a:lumOff val="35000"/>
                  </a:schemeClr>
                </a:solidFill>
                <a:latin typeface="Calibri" panose="020F0502020204030204" pitchFamily="34" charset="0"/>
              </a:rPr>
              <a:t>www.forb-learning.org</a:t>
            </a:r>
            <a:endParaRPr lang="en-GB" sz="2400" b="1">
              <a:solidFill>
                <a:schemeClr val="tx1">
                  <a:lumMod val="65000"/>
                  <a:lumOff val="35000"/>
                </a:schemeClr>
              </a:solidFill>
              <a:latin typeface="Calibri" panose="020F0502020204030204" pitchFamily="34" charset="0"/>
            </a:endParaRPr>
          </a:p>
        </p:txBody>
      </p:sp>
      <p:sp>
        <p:nvSpPr>
          <p:cNvPr id="12" name="textruta 11">
            <a:extLst>
              <a:ext uri="{FF2B5EF4-FFF2-40B4-BE49-F238E27FC236}">
                <a16:creationId xmlns:a16="http://schemas.microsoft.com/office/drawing/2014/main" id="{1569DA4C-05BB-0540-81F9-40C0BBB0648B}"/>
              </a:ext>
            </a:extLst>
          </p:cNvPr>
          <p:cNvSpPr txBox="1"/>
          <p:nvPr userDrawn="1"/>
        </p:nvSpPr>
        <p:spPr>
          <a:xfrm>
            <a:off x="4924555" y="5542367"/>
            <a:ext cx="2342884" cy="461665"/>
          </a:xfrm>
          <a:prstGeom prst="rect">
            <a:avLst/>
          </a:prstGeom>
          <a:noFill/>
        </p:spPr>
        <p:txBody>
          <a:bodyPr wrap="none" rtlCol="0">
            <a:spAutoFit/>
          </a:bodyPr>
          <a:lstStyle/>
          <a:p>
            <a:pPr algn="ctr"/>
            <a:r>
              <a:rPr lang="sv-SE" sz="2400" err="1">
                <a:solidFill>
                  <a:schemeClr val="tx1">
                    <a:lumMod val="65000"/>
                    <a:lumOff val="35000"/>
                  </a:schemeClr>
                </a:solidFill>
                <a:latin typeface="Calibri" panose="020F0502020204030204" pitchFamily="34" charset="0"/>
              </a:rPr>
              <a:t>name@email.org</a:t>
            </a:r>
            <a:endParaRPr lang="en-GB" sz="2400">
              <a:solidFill>
                <a:schemeClr val="tx1">
                  <a:lumMod val="65000"/>
                  <a:lumOff val="35000"/>
                </a:schemeClr>
              </a:solidFill>
              <a:latin typeface="Calibri" panose="020F0502020204030204" pitchFamily="34" charset="0"/>
            </a:endParaRPr>
          </a:p>
        </p:txBody>
      </p:sp>
    </p:spTree>
    <p:extLst>
      <p:ext uri="{BB962C8B-B14F-4D97-AF65-F5344CB8AC3E}">
        <p14:creationId xmlns:p14="http://schemas.microsoft.com/office/powerpoint/2010/main" val="16505456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endParaRPr lang="en-GB"/>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en-GB"/>
          </a:p>
        </p:txBody>
      </p:sp>
      <p:sp>
        <p:nvSpPr>
          <p:cNvPr id="4" name="Platshållare för datum 3"/>
          <p:cNvSpPr>
            <a:spLocks noGrp="1"/>
          </p:cNvSpPr>
          <p:nvPr>
            <p:ph type="dt" sz="half" idx="10"/>
          </p:nvPr>
        </p:nvSpPr>
        <p:spPr/>
        <p:txBody>
          <a:bodyPr/>
          <a:lstStyle/>
          <a:p>
            <a:fld id="{AA15A998-CA3C-6341-B73D-5DEB4087B27F}" type="datetime1">
              <a:rPr lang="sv-SE" smtClean="0"/>
              <a:pPr/>
              <a:t>2023-11-15</a:t>
            </a:fld>
            <a:endParaRPr lang="en-GB"/>
          </a:p>
        </p:txBody>
      </p:sp>
      <p:sp>
        <p:nvSpPr>
          <p:cNvPr id="5" name="Platshållare för sidfot 4"/>
          <p:cNvSpPr>
            <a:spLocks noGrp="1"/>
          </p:cNvSpPr>
          <p:nvPr>
            <p:ph type="ftr" sz="quarter" idx="11"/>
          </p:nvPr>
        </p:nvSpPr>
        <p:spPr/>
        <p:txBody>
          <a:bodyPr/>
          <a:lstStyle/>
          <a:p>
            <a:endParaRPr lang="en-GB"/>
          </a:p>
        </p:txBody>
      </p:sp>
      <p:sp>
        <p:nvSpPr>
          <p:cNvPr id="6" name="Platshållare för bildnummer 5"/>
          <p:cNvSpPr>
            <a:spLocks noGrp="1"/>
          </p:cNvSpPr>
          <p:nvPr>
            <p:ph type="sldNum" sz="quarter" idx="12"/>
          </p:nvPr>
        </p:nvSpPr>
        <p:spPr/>
        <p:txBody>
          <a:bodyPr/>
          <a:lstStyle/>
          <a:p>
            <a:fld id="{3DBDF8A6-D616-47DF-AE74-3C1576340DA6}" type="slidenum">
              <a:rPr lang="en-GB" smtClean="0"/>
              <a:pPr/>
              <a:t>‹#›</a:t>
            </a:fld>
            <a:endParaRPr lang="en-GB"/>
          </a:p>
        </p:txBody>
      </p:sp>
    </p:spTree>
    <p:extLst>
      <p:ext uri="{BB962C8B-B14F-4D97-AF65-F5344CB8AC3E}">
        <p14:creationId xmlns:p14="http://schemas.microsoft.com/office/powerpoint/2010/main" val="26843632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Rubrik och lodrät text">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677170F3-F135-A54C-8148-E909D4568FCD}"/>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5049651" y="5583760"/>
            <a:ext cx="2092698" cy="550944"/>
          </a:xfrm>
          <a:prstGeom prst="rect">
            <a:avLst/>
          </a:prstGeom>
        </p:spPr>
      </p:pic>
      <p:sp>
        <p:nvSpPr>
          <p:cNvPr id="8" name="textruta 7">
            <a:extLst>
              <a:ext uri="{FF2B5EF4-FFF2-40B4-BE49-F238E27FC236}">
                <a16:creationId xmlns:a16="http://schemas.microsoft.com/office/drawing/2014/main" id="{5B4A0CDB-6DBB-164C-8C58-5EFFD30EA733}"/>
              </a:ext>
            </a:extLst>
          </p:cNvPr>
          <p:cNvSpPr txBox="1"/>
          <p:nvPr userDrawn="1"/>
        </p:nvSpPr>
        <p:spPr>
          <a:xfrm>
            <a:off x="0" y="723296"/>
            <a:ext cx="12192000" cy="2030620"/>
          </a:xfrm>
          <a:prstGeom prst="rect">
            <a:avLst/>
          </a:prstGeom>
          <a:noFill/>
        </p:spPr>
        <p:txBody>
          <a:bodyPr wrap="square" rtlCol="0">
            <a:spAutoFit/>
          </a:bodyPr>
          <a:lstStyle/>
          <a:p>
            <a:pPr algn="ctr">
              <a:lnSpc>
                <a:spcPct val="150000"/>
              </a:lnSpc>
            </a:pPr>
            <a:r>
              <a:rPr lang="sv-SE" sz="4000" b="0" i="0">
                <a:solidFill>
                  <a:schemeClr val="bg1"/>
                </a:solidFill>
                <a:latin typeface="Calibri" panose="020F0502020204030204" pitchFamily="34" charset="0"/>
              </a:rPr>
              <a:t>The </a:t>
            </a:r>
            <a:r>
              <a:rPr lang="sv-SE" sz="4000" b="0" i="0" err="1">
                <a:solidFill>
                  <a:schemeClr val="bg1"/>
                </a:solidFill>
                <a:latin typeface="Calibri" panose="020F0502020204030204" pitchFamily="34" charset="0"/>
              </a:rPr>
              <a:t>Freedom</a:t>
            </a:r>
            <a:r>
              <a:rPr lang="sv-SE" sz="4000" b="0" i="0">
                <a:solidFill>
                  <a:schemeClr val="bg1"/>
                </a:solidFill>
                <a:latin typeface="Calibri" panose="020F0502020204030204" pitchFamily="34" charset="0"/>
              </a:rPr>
              <a:t> </a:t>
            </a:r>
            <a:r>
              <a:rPr lang="sv-SE" sz="4000" b="0" i="0" err="1">
                <a:solidFill>
                  <a:schemeClr val="bg1"/>
                </a:solidFill>
                <a:latin typeface="Calibri" panose="020F0502020204030204" pitchFamily="34" charset="0"/>
              </a:rPr>
              <a:t>of</a:t>
            </a:r>
            <a:r>
              <a:rPr lang="sv-SE" sz="4000" b="0" i="0">
                <a:solidFill>
                  <a:schemeClr val="bg1"/>
                </a:solidFill>
                <a:latin typeface="Calibri" panose="020F0502020204030204" pitchFamily="34" charset="0"/>
              </a:rPr>
              <a:t> Religion or </a:t>
            </a:r>
            <a:r>
              <a:rPr lang="sv-SE" sz="4000" b="0" i="0" err="1">
                <a:solidFill>
                  <a:schemeClr val="bg1"/>
                </a:solidFill>
                <a:latin typeface="Calibri" panose="020F0502020204030204" pitchFamily="34" charset="0"/>
              </a:rPr>
              <a:t>Belief</a:t>
            </a:r>
            <a:br>
              <a:rPr lang="sv-SE" sz="2800" b="0" i="0" spc="600">
                <a:solidFill>
                  <a:schemeClr val="bg1"/>
                </a:solidFill>
                <a:latin typeface="Calibri" panose="020F0502020204030204" pitchFamily="34" charset="0"/>
              </a:rPr>
            </a:br>
            <a:r>
              <a:rPr lang="sv-SE" sz="2800" b="0" i="0" spc="600">
                <a:solidFill>
                  <a:schemeClr val="bg1"/>
                </a:solidFill>
                <a:latin typeface="Calibri" panose="020F0502020204030204" pitchFamily="34" charset="0"/>
              </a:rPr>
              <a:t>LEARNING PLATFORM</a:t>
            </a:r>
          </a:p>
          <a:p>
            <a:pPr algn="ctr">
              <a:lnSpc>
                <a:spcPct val="150000"/>
              </a:lnSpc>
            </a:pPr>
            <a:endParaRPr lang="sv-SE" b="0" i="0">
              <a:solidFill>
                <a:schemeClr val="bg1"/>
              </a:solidFill>
              <a:latin typeface="Calibri" panose="020F0502020204030204" pitchFamily="34" charset="0"/>
            </a:endParaRPr>
          </a:p>
        </p:txBody>
      </p:sp>
      <p:pic>
        <p:nvPicPr>
          <p:cNvPr id="9" name="Bildobjekt 8" descr="En bild som visar person, inomhus, person, håller&#10;&#10;Automatiskt genererad beskrivning">
            <a:extLst>
              <a:ext uri="{FF2B5EF4-FFF2-40B4-BE49-F238E27FC236}">
                <a16:creationId xmlns:a16="http://schemas.microsoft.com/office/drawing/2014/main" id="{17F0B55E-7800-DB45-9E6F-EADA87D8EDE2}"/>
              </a:ext>
            </a:extLst>
          </p:cNvPr>
          <p:cNvPicPr>
            <a:picLocks noChangeAspect="1"/>
          </p:cNvPicPr>
          <p:nvPr userDrawn="1"/>
        </p:nvPicPr>
        <p:blipFill rotWithShape="1">
          <a:blip r:embed="rId3" cstate="email">
            <a:extLst>
              <a:ext uri="{28A0092B-C50C-407E-A947-70E740481C1C}">
                <a14:useLocalDpi xmlns:a14="http://schemas.microsoft.com/office/drawing/2010/main" val="0"/>
              </a:ext>
            </a:extLst>
          </a:blip>
          <a:srcRect/>
          <a:stretch/>
        </p:blipFill>
        <p:spPr>
          <a:xfrm>
            <a:off x="1085849" y="2753916"/>
            <a:ext cx="2286000" cy="2143125"/>
          </a:xfrm>
          <a:prstGeom prst="rect">
            <a:avLst/>
          </a:prstGeom>
        </p:spPr>
      </p:pic>
      <p:pic>
        <p:nvPicPr>
          <p:cNvPr id="10" name="Bildobjekt 9">
            <a:extLst>
              <a:ext uri="{FF2B5EF4-FFF2-40B4-BE49-F238E27FC236}">
                <a16:creationId xmlns:a16="http://schemas.microsoft.com/office/drawing/2014/main" id="{D3190E4D-553A-5345-B070-8EC09EEB5CD3}"/>
              </a:ext>
            </a:extLst>
          </p:cNvPr>
          <p:cNvPicPr>
            <a:picLocks noChangeAspect="1"/>
          </p:cNvPicPr>
          <p:nvPr userDrawn="1"/>
        </p:nvPicPr>
        <p:blipFill>
          <a:blip r:embed="rId4" cstate="email">
            <a:extLst>
              <a:ext uri="{28A0092B-C50C-407E-A947-70E740481C1C}">
                <a14:useLocalDpi xmlns:a14="http://schemas.microsoft.com/office/drawing/2010/main" val="0"/>
              </a:ext>
            </a:extLst>
          </a:blip>
          <a:srcRect/>
          <a:stretch/>
        </p:blipFill>
        <p:spPr>
          <a:xfrm>
            <a:off x="3667124" y="2753916"/>
            <a:ext cx="2286000" cy="2143125"/>
          </a:xfrm>
          <a:prstGeom prst="rect">
            <a:avLst/>
          </a:prstGeom>
        </p:spPr>
      </p:pic>
      <p:pic>
        <p:nvPicPr>
          <p:cNvPr id="11" name="Bildobjekt 10">
            <a:extLst>
              <a:ext uri="{FF2B5EF4-FFF2-40B4-BE49-F238E27FC236}">
                <a16:creationId xmlns:a16="http://schemas.microsoft.com/office/drawing/2014/main" id="{70BBB657-5BC3-9546-92F1-9F0B1C92CAA0}"/>
              </a:ext>
            </a:extLst>
          </p:cNvPr>
          <p:cNvPicPr>
            <a:picLocks noChangeAspect="1"/>
          </p:cNvPicPr>
          <p:nvPr userDrawn="1"/>
        </p:nvPicPr>
        <p:blipFill>
          <a:blip r:embed="rId5" cstate="email">
            <a:extLst>
              <a:ext uri="{28A0092B-C50C-407E-A947-70E740481C1C}">
                <a14:useLocalDpi xmlns:a14="http://schemas.microsoft.com/office/drawing/2010/main" val="0"/>
              </a:ext>
            </a:extLst>
          </a:blip>
          <a:srcRect/>
          <a:stretch/>
        </p:blipFill>
        <p:spPr>
          <a:xfrm>
            <a:off x="6248399" y="2753916"/>
            <a:ext cx="2286000" cy="2143125"/>
          </a:xfrm>
          <a:prstGeom prst="rect">
            <a:avLst/>
          </a:prstGeom>
        </p:spPr>
      </p:pic>
      <p:pic>
        <p:nvPicPr>
          <p:cNvPr id="12" name="Bildobjekt 11">
            <a:extLst>
              <a:ext uri="{FF2B5EF4-FFF2-40B4-BE49-F238E27FC236}">
                <a16:creationId xmlns:a16="http://schemas.microsoft.com/office/drawing/2014/main" id="{60925545-DCE7-A440-A529-4E9D2B52E1AA}"/>
              </a:ext>
            </a:extLst>
          </p:cNvPr>
          <p:cNvPicPr>
            <a:picLocks noChangeAspect="1"/>
          </p:cNvPicPr>
          <p:nvPr userDrawn="1"/>
        </p:nvPicPr>
        <p:blipFill>
          <a:blip r:embed="rId6" cstate="email">
            <a:extLst>
              <a:ext uri="{28A0092B-C50C-407E-A947-70E740481C1C}">
                <a14:useLocalDpi xmlns:a14="http://schemas.microsoft.com/office/drawing/2010/main" val="0"/>
              </a:ext>
            </a:extLst>
          </a:blip>
          <a:srcRect/>
          <a:stretch/>
        </p:blipFill>
        <p:spPr>
          <a:xfrm>
            <a:off x="8829674" y="2753916"/>
            <a:ext cx="2286000" cy="2143125"/>
          </a:xfrm>
          <a:prstGeom prst="rect">
            <a:avLst/>
          </a:prstGeom>
        </p:spPr>
      </p:pic>
    </p:spTree>
    <p:extLst>
      <p:ext uri="{BB962C8B-B14F-4D97-AF65-F5344CB8AC3E}">
        <p14:creationId xmlns:p14="http://schemas.microsoft.com/office/powerpoint/2010/main" val="34550350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Anpassad layout">
    <p:spTree>
      <p:nvGrpSpPr>
        <p:cNvPr id="1" name=""/>
        <p:cNvGrpSpPr/>
        <p:nvPr/>
      </p:nvGrpSpPr>
      <p:grpSpPr>
        <a:xfrm>
          <a:off x="0" y="0"/>
          <a:ext cx="0" cy="0"/>
          <a:chOff x="0" y="0"/>
          <a:chExt cx="0" cy="0"/>
        </a:xfrm>
      </p:grpSpPr>
      <p:sp>
        <p:nvSpPr>
          <p:cNvPr id="2" name="Rubrik 8">
            <a:extLst>
              <a:ext uri="{FF2B5EF4-FFF2-40B4-BE49-F238E27FC236}">
                <a16:creationId xmlns:a16="http://schemas.microsoft.com/office/drawing/2014/main" id="{00A6D634-87E7-1249-B8B7-702663B3BCBB}"/>
              </a:ext>
            </a:extLst>
          </p:cNvPr>
          <p:cNvSpPr txBox="1">
            <a:spLocks/>
          </p:cNvSpPr>
          <p:nvPr userDrawn="1"/>
        </p:nvSpPr>
        <p:spPr>
          <a:xfrm>
            <a:off x="304800" y="1483233"/>
            <a:ext cx="11582400" cy="4371974"/>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sz="4800" b="1" err="1">
                <a:solidFill>
                  <a:schemeClr val="bg1"/>
                </a:solidFill>
              </a:rPr>
              <a:t>Free</a:t>
            </a:r>
            <a:r>
              <a:rPr lang="sv-SE" sz="4800" b="1">
                <a:solidFill>
                  <a:schemeClr val="bg1"/>
                </a:solidFill>
              </a:rPr>
              <a:t> </a:t>
            </a:r>
            <a:r>
              <a:rPr lang="sv-SE" sz="4800" b="1" err="1">
                <a:solidFill>
                  <a:schemeClr val="bg1"/>
                </a:solidFill>
              </a:rPr>
              <a:t>learning</a:t>
            </a:r>
            <a:r>
              <a:rPr lang="sv-SE" sz="4800" b="1">
                <a:solidFill>
                  <a:schemeClr val="bg1"/>
                </a:solidFill>
              </a:rPr>
              <a:t> </a:t>
            </a:r>
            <a:r>
              <a:rPr lang="sv-SE" sz="4800" b="1" err="1">
                <a:solidFill>
                  <a:schemeClr val="bg1"/>
                </a:solidFill>
              </a:rPr>
              <a:t>resources</a:t>
            </a:r>
            <a:br>
              <a:rPr lang="sv-SE" b="1">
                <a:solidFill>
                  <a:schemeClr val="bg1"/>
                </a:solidFill>
              </a:rPr>
            </a:br>
            <a:r>
              <a:rPr lang="sv-SE" b="1">
                <a:solidFill>
                  <a:schemeClr val="bg1"/>
                </a:solidFill>
              </a:rPr>
              <a:t> </a:t>
            </a:r>
            <a:br>
              <a:rPr lang="sv-SE" b="1">
                <a:solidFill>
                  <a:schemeClr val="bg1"/>
                </a:solidFill>
              </a:rPr>
            </a:br>
            <a:r>
              <a:rPr lang="sv-SE" sz="4000">
                <a:solidFill>
                  <a:schemeClr val="bg1"/>
                </a:solidFill>
              </a:rPr>
              <a:t>For </a:t>
            </a:r>
            <a:r>
              <a:rPr lang="sv-SE" sz="4000" err="1">
                <a:solidFill>
                  <a:schemeClr val="bg1"/>
                </a:solidFill>
              </a:rPr>
              <a:t>faith</a:t>
            </a:r>
            <a:r>
              <a:rPr lang="sv-SE" sz="4000">
                <a:solidFill>
                  <a:schemeClr val="bg1"/>
                </a:solidFill>
              </a:rPr>
              <a:t> </a:t>
            </a:r>
            <a:r>
              <a:rPr lang="sv-SE" sz="4000" err="1">
                <a:solidFill>
                  <a:schemeClr val="bg1"/>
                </a:solidFill>
              </a:rPr>
              <a:t>communities</a:t>
            </a:r>
            <a:r>
              <a:rPr lang="sv-SE" sz="4000">
                <a:solidFill>
                  <a:schemeClr val="bg1"/>
                </a:solidFill>
              </a:rPr>
              <a:t>, civil </a:t>
            </a:r>
            <a:r>
              <a:rPr lang="sv-SE" sz="4000" err="1">
                <a:solidFill>
                  <a:schemeClr val="bg1"/>
                </a:solidFill>
              </a:rPr>
              <a:t>society</a:t>
            </a:r>
            <a:r>
              <a:rPr lang="sv-SE" sz="4000">
                <a:solidFill>
                  <a:schemeClr val="bg1"/>
                </a:solidFill>
              </a:rPr>
              <a:t> </a:t>
            </a:r>
            <a:br>
              <a:rPr lang="sv-SE" sz="4000">
                <a:solidFill>
                  <a:schemeClr val="bg1"/>
                </a:solidFill>
              </a:rPr>
            </a:br>
            <a:r>
              <a:rPr lang="sv-SE" sz="4000">
                <a:solidFill>
                  <a:schemeClr val="bg1"/>
                </a:solidFill>
              </a:rPr>
              <a:t>and decision-</a:t>
            </a:r>
            <a:r>
              <a:rPr lang="sv-SE" sz="4000" err="1">
                <a:solidFill>
                  <a:schemeClr val="bg1"/>
                </a:solidFill>
              </a:rPr>
              <a:t>makers</a:t>
            </a:r>
            <a:br>
              <a:rPr lang="sv-SE" b="1">
                <a:solidFill>
                  <a:schemeClr val="bg1"/>
                </a:solidFill>
              </a:rPr>
            </a:br>
            <a:br>
              <a:rPr lang="sv-SE">
                <a:solidFill>
                  <a:schemeClr val="bg1"/>
                </a:solidFill>
              </a:rPr>
            </a:br>
            <a:br>
              <a:rPr lang="sv-SE" sz="3600" b="1">
                <a:solidFill>
                  <a:schemeClr val="bg1"/>
                </a:solidFill>
              </a:rPr>
            </a:br>
            <a:r>
              <a:rPr lang="sv-SE" sz="3600" b="1" err="1">
                <a:solidFill>
                  <a:schemeClr val="bg1"/>
                </a:solidFill>
              </a:rPr>
              <a:t>forb-learning.org</a:t>
            </a:r>
            <a:br>
              <a:rPr lang="sv-SE" sz="3600" b="1">
                <a:solidFill>
                  <a:schemeClr val="bg1"/>
                </a:solidFill>
              </a:rPr>
            </a:br>
            <a:endParaRPr lang="sv-SE">
              <a:solidFill>
                <a:schemeClr val="bg1"/>
              </a:solidFill>
            </a:endParaRPr>
          </a:p>
        </p:txBody>
      </p:sp>
    </p:spTree>
    <p:extLst>
      <p:ext uri="{BB962C8B-B14F-4D97-AF65-F5344CB8AC3E}">
        <p14:creationId xmlns:p14="http://schemas.microsoft.com/office/powerpoint/2010/main" val="3000587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tart">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a:xfrm>
            <a:off x="838200" y="6356350"/>
            <a:ext cx="2743200" cy="365125"/>
          </a:xfrm>
          <a:prstGeom prst="rect">
            <a:avLst/>
          </a:prstGeom>
        </p:spPr>
        <p:txBody>
          <a:bodyPr/>
          <a:lstStyle/>
          <a:p>
            <a:fld id="{4FAC0100-D301-A84A-B649-28343F912E0D}" type="datetime1">
              <a:rPr lang="sv-SE" smtClean="0"/>
              <a:pPr/>
              <a:t>2023-11-15</a:t>
            </a:fld>
            <a:endParaRPr lang="en-GB"/>
          </a:p>
        </p:txBody>
      </p:sp>
      <p:sp>
        <p:nvSpPr>
          <p:cNvPr id="6" name="Platshållare för bildnummer 5"/>
          <p:cNvSpPr>
            <a:spLocks noGrp="1"/>
          </p:cNvSpPr>
          <p:nvPr>
            <p:ph type="sldNum" sz="quarter" idx="12"/>
          </p:nvPr>
        </p:nvSpPr>
        <p:spPr>
          <a:xfrm>
            <a:off x="8610600" y="6356350"/>
            <a:ext cx="2743200" cy="365125"/>
          </a:xfrm>
          <a:prstGeom prst="rect">
            <a:avLst/>
          </a:prstGeom>
        </p:spPr>
        <p:txBody>
          <a:bodyPr/>
          <a:lstStyle/>
          <a:p>
            <a:fld id="{3DBDF8A6-D616-47DF-AE74-3C1576340DA6}" type="slidenum">
              <a:rPr lang="en-GB" smtClean="0"/>
              <a:pPr/>
              <a:t>‹#›</a:t>
            </a:fld>
            <a:endParaRPr lang="en-GB"/>
          </a:p>
        </p:txBody>
      </p:sp>
      <p:pic>
        <p:nvPicPr>
          <p:cNvPr id="13" name="Bildobjekt 12">
            <a:extLst>
              <a:ext uri="{FF2B5EF4-FFF2-40B4-BE49-F238E27FC236}">
                <a16:creationId xmlns:a16="http://schemas.microsoft.com/office/drawing/2014/main" id="{528D397D-9B71-3749-9D74-73814F761542}"/>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5049651" y="5583760"/>
            <a:ext cx="2092698" cy="550944"/>
          </a:xfrm>
          <a:prstGeom prst="rect">
            <a:avLst/>
          </a:prstGeom>
        </p:spPr>
      </p:pic>
      <p:sp>
        <p:nvSpPr>
          <p:cNvPr id="14" name="textruta 13">
            <a:extLst>
              <a:ext uri="{FF2B5EF4-FFF2-40B4-BE49-F238E27FC236}">
                <a16:creationId xmlns:a16="http://schemas.microsoft.com/office/drawing/2014/main" id="{133B568A-D477-7041-B16E-0FDE3CD482AE}"/>
              </a:ext>
            </a:extLst>
          </p:cNvPr>
          <p:cNvSpPr txBox="1"/>
          <p:nvPr userDrawn="1"/>
        </p:nvSpPr>
        <p:spPr>
          <a:xfrm>
            <a:off x="0" y="723296"/>
            <a:ext cx="12192000" cy="2030620"/>
          </a:xfrm>
          <a:prstGeom prst="rect">
            <a:avLst/>
          </a:prstGeom>
          <a:noFill/>
        </p:spPr>
        <p:txBody>
          <a:bodyPr wrap="square" rtlCol="0">
            <a:spAutoFit/>
          </a:bodyPr>
          <a:lstStyle/>
          <a:p>
            <a:pPr algn="ctr">
              <a:lnSpc>
                <a:spcPct val="150000"/>
              </a:lnSpc>
            </a:pPr>
            <a:r>
              <a:rPr lang="sv-SE" sz="4000" b="0" i="0">
                <a:solidFill>
                  <a:schemeClr val="tx1">
                    <a:lumMod val="65000"/>
                    <a:lumOff val="35000"/>
                  </a:schemeClr>
                </a:solidFill>
                <a:latin typeface="Calibri" panose="020F0502020204030204" pitchFamily="34" charset="0"/>
              </a:rPr>
              <a:t>The </a:t>
            </a:r>
            <a:r>
              <a:rPr lang="sv-SE" sz="4000" b="0" i="0" err="1">
                <a:solidFill>
                  <a:schemeClr val="tx1">
                    <a:lumMod val="65000"/>
                    <a:lumOff val="35000"/>
                  </a:schemeClr>
                </a:solidFill>
                <a:latin typeface="Calibri" panose="020F0502020204030204" pitchFamily="34" charset="0"/>
              </a:rPr>
              <a:t>Freedom</a:t>
            </a:r>
            <a:r>
              <a:rPr lang="sv-SE" sz="4000" b="0" i="0">
                <a:solidFill>
                  <a:schemeClr val="tx1">
                    <a:lumMod val="65000"/>
                    <a:lumOff val="35000"/>
                  </a:schemeClr>
                </a:solidFill>
                <a:latin typeface="Calibri" panose="020F0502020204030204" pitchFamily="34" charset="0"/>
              </a:rPr>
              <a:t> </a:t>
            </a:r>
            <a:r>
              <a:rPr lang="sv-SE" sz="4000" b="0" i="0" err="1">
                <a:solidFill>
                  <a:schemeClr val="tx1">
                    <a:lumMod val="65000"/>
                    <a:lumOff val="35000"/>
                  </a:schemeClr>
                </a:solidFill>
                <a:latin typeface="Calibri" panose="020F0502020204030204" pitchFamily="34" charset="0"/>
              </a:rPr>
              <a:t>of</a:t>
            </a:r>
            <a:r>
              <a:rPr lang="sv-SE" sz="4000" b="0" i="0">
                <a:solidFill>
                  <a:schemeClr val="tx1">
                    <a:lumMod val="65000"/>
                    <a:lumOff val="35000"/>
                  </a:schemeClr>
                </a:solidFill>
                <a:latin typeface="Calibri" panose="020F0502020204030204" pitchFamily="34" charset="0"/>
              </a:rPr>
              <a:t> Religion or </a:t>
            </a:r>
            <a:r>
              <a:rPr lang="sv-SE" sz="4000" b="0" i="0" err="1">
                <a:solidFill>
                  <a:schemeClr val="tx1">
                    <a:lumMod val="65000"/>
                    <a:lumOff val="35000"/>
                  </a:schemeClr>
                </a:solidFill>
                <a:latin typeface="Calibri" panose="020F0502020204030204" pitchFamily="34" charset="0"/>
              </a:rPr>
              <a:t>Belief</a:t>
            </a:r>
            <a:br>
              <a:rPr lang="sv-SE" sz="2800" b="0" i="0" spc="600">
                <a:solidFill>
                  <a:schemeClr val="tx1">
                    <a:lumMod val="65000"/>
                    <a:lumOff val="35000"/>
                  </a:schemeClr>
                </a:solidFill>
                <a:latin typeface="Calibri" panose="020F0502020204030204" pitchFamily="34" charset="0"/>
              </a:rPr>
            </a:br>
            <a:r>
              <a:rPr lang="sv-SE" sz="2800" b="0" i="0" spc="600">
                <a:solidFill>
                  <a:schemeClr val="tx1">
                    <a:lumMod val="65000"/>
                    <a:lumOff val="35000"/>
                  </a:schemeClr>
                </a:solidFill>
                <a:latin typeface="Calibri" panose="020F0502020204030204" pitchFamily="34" charset="0"/>
              </a:rPr>
              <a:t>LEARNING PLATFORM</a:t>
            </a:r>
          </a:p>
          <a:p>
            <a:pPr algn="ctr">
              <a:lnSpc>
                <a:spcPct val="150000"/>
              </a:lnSpc>
            </a:pPr>
            <a:endParaRPr lang="sv-SE" b="0" i="0">
              <a:latin typeface="Calibri" panose="020F0502020204030204" pitchFamily="34" charset="0"/>
            </a:endParaRPr>
          </a:p>
        </p:txBody>
      </p:sp>
      <p:pic>
        <p:nvPicPr>
          <p:cNvPr id="15" name="Bildobjekt 14" descr="En bild som visar person, inomhus, person, håller&#10;&#10;Automatiskt genererad beskrivning">
            <a:extLst>
              <a:ext uri="{FF2B5EF4-FFF2-40B4-BE49-F238E27FC236}">
                <a16:creationId xmlns:a16="http://schemas.microsoft.com/office/drawing/2014/main" id="{1A22D1B8-210A-3240-9DE3-9229EA5CFF9F}"/>
              </a:ext>
            </a:extLst>
          </p:cNvPr>
          <p:cNvPicPr>
            <a:picLocks noChangeAspect="1"/>
          </p:cNvPicPr>
          <p:nvPr userDrawn="1"/>
        </p:nvPicPr>
        <p:blipFill rotWithShape="1">
          <a:blip r:embed="rId3" cstate="email">
            <a:extLst>
              <a:ext uri="{28A0092B-C50C-407E-A947-70E740481C1C}">
                <a14:useLocalDpi xmlns:a14="http://schemas.microsoft.com/office/drawing/2010/main" val="0"/>
              </a:ext>
            </a:extLst>
          </a:blip>
          <a:srcRect/>
          <a:stretch/>
        </p:blipFill>
        <p:spPr>
          <a:xfrm>
            <a:off x="1085849" y="2753916"/>
            <a:ext cx="2286000" cy="2143125"/>
          </a:xfrm>
          <a:prstGeom prst="rect">
            <a:avLst/>
          </a:prstGeom>
        </p:spPr>
      </p:pic>
      <p:pic>
        <p:nvPicPr>
          <p:cNvPr id="16" name="Bildobjekt 15">
            <a:extLst>
              <a:ext uri="{FF2B5EF4-FFF2-40B4-BE49-F238E27FC236}">
                <a16:creationId xmlns:a16="http://schemas.microsoft.com/office/drawing/2014/main" id="{399A1881-CA95-424C-92AB-770EBB8DCD67}"/>
              </a:ext>
            </a:extLst>
          </p:cNvPr>
          <p:cNvPicPr>
            <a:picLocks noChangeAspect="1"/>
          </p:cNvPicPr>
          <p:nvPr userDrawn="1"/>
        </p:nvPicPr>
        <p:blipFill>
          <a:blip r:embed="rId4" cstate="email">
            <a:extLst>
              <a:ext uri="{28A0092B-C50C-407E-A947-70E740481C1C}">
                <a14:useLocalDpi xmlns:a14="http://schemas.microsoft.com/office/drawing/2010/main" val="0"/>
              </a:ext>
            </a:extLst>
          </a:blip>
          <a:srcRect/>
          <a:stretch/>
        </p:blipFill>
        <p:spPr>
          <a:xfrm>
            <a:off x="3667124" y="2753916"/>
            <a:ext cx="2286000" cy="2143125"/>
          </a:xfrm>
          <a:prstGeom prst="rect">
            <a:avLst/>
          </a:prstGeom>
        </p:spPr>
      </p:pic>
      <p:pic>
        <p:nvPicPr>
          <p:cNvPr id="17" name="Bildobjekt 16">
            <a:extLst>
              <a:ext uri="{FF2B5EF4-FFF2-40B4-BE49-F238E27FC236}">
                <a16:creationId xmlns:a16="http://schemas.microsoft.com/office/drawing/2014/main" id="{6C13AE52-9B69-8A45-AA32-37A3FB66A8C7}"/>
              </a:ext>
            </a:extLst>
          </p:cNvPr>
          <p:cNvPicPr>
            <a:picLocks noChangeAspect="1"/>
          </p:cNvPicPr>
          <p:nvPr userDrawn="1"/>
        </p:nvPicPr>
        <p:blipFill>
          <a:blip r:embed="rId5" cstate="email">
            <a:extLst>
              <a:ext uri="{28A0092B-C50C-407E-A947-70E740481C1C}">
                <a14:useLocalDpi xmlns:a14="http://schemas.microsoft.com/office/drawing/2010/main" val="0"/>
              </a:ext>
            </a:extLst>
          </a:blip>
          <a:srcRect/>
          <a:stretch/>
        </p:blipFill>
        <p:spPr>
          <a:xfrm>
            <a:off x="6248399" y="2753916"/>
            <a:ext cx="2286000" cy="2143125"/>
          </a:xfrm>
          <a:prstGeom prst="rect">
            <a:avLst/>
          </a:prstGeom>
        </p:spPr>
      </p:pic>
      <p:pic>
        <p:nvPicPr>
          <p:cNvPr id="18" name="Bildobjekt 17">
            <a:extLst>
              <a:ext uri="{FF2B5EF4-FFF2-40B4-BE49-F238E27FC236}">
                <a16:creationId xmlns:a16="http://schemas.microsoft.com/office/drawing/2014/main" id="{37C96462-128F-C041-A5AF-980B1CF19ECE}"/>
              </a:ext>
            </a:extLst>
          </p:cNvPr>
          <p:cNvPicPr>
            <a:picLocks noChangeAspect="1"/>
          </p:cNvPicPr>
          <p:nvPr userDrawn="1"/>
        </p:nvPicPr>
        <p:blipFill>
          <a:blip r:embed="rId6" cstate="email">
            <a:extLst>
              <a:ext uri="{28A0092B-C50C-407E-A947-70E740481C1C}">
                <a14:useLocalDpi xmlns:a14="http://schemas.microsoft.com/office/drawing/2010/main" val="0"/>
              </a:ext>
            </a:extLst>
          </a:blip>
          <a:srcRect/>
          <a:stretch/>
        </p:blipFill>
        <p:spPr>
          <a:xfrm>
            <a:off x="8829674" y="2753916"/>
            <a:ext cx="2286000" cy="2143125"/>
          </a:xfrm>
          <a:prstGeom prst="rect">
            <a:avLst/>
          </a:prstGeom>
        </p:spPr>
      </p:pic>
    </p:spTree>
    <p:extLst>
      <p:ext uri="{BB962C8B-B14F-4D97-AF65-F5344CB8AC3E}">
        <p14:creationId xmlns:p14="http://schemas.microsoft.com/office/powerpoint/2010/main" val="25415991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Anpassad layout">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D8B696D5-144C-7747-92FD-47421CCCFA1F}"/>
              </a:ext>
            </a:extLst>
          </p:cNvPr>
          <p:cNvSpPr>
            <a:spLocks noGrp="1"/>
          </p:cNvSpPr>
          <p:nvPr>
            <p:ph type="title"/>
          </p:nvPr>
        </p:nvSpPr>
        <p:spPr>
          <a:xfrm>
            <a:off x="1975557" y="926431"/>
            <a:ext cx="827802" cy="2731169"/>
          </a:xfrm>
        </p:spPr>
        <p:txBody>
          <a:bodyPr>
            <a:noAutofit/>
          </a:bodyPr>
          <a:lstStyle/>
          <a:p>
            <a:pPr>
              <a:lnSpc>
                <a:spcPct val="100000"/>
              </a:lnSpc>
            </a:pPr>
            <a:r>
              <a:rPr lang="en-GB" sz="16600" b="1" spc="-300">
                <a:solidFill>
                  <a:schemeClr val="bg1"/>
                </a:solidFill>
              </a:rPr>
              <a:t>“</a:t>
            </a:r>
            <a:endParaRPr lang="en-GB" sz="38900" b="1" spc="-300">
              <a:solidFill>
                <a:schemeClr val="bg1"/>
              </a:solidFill>
            </a:endParaRPr>
          </a:p>
        </p:txBody>
      </p:sp>
      <p:sp>
        <p:nvSpPr>
          <p:cNvPr id="6" name="Platshållare för innehåll 2">
            <a:extLst>
              <a:ext uri="{FF2B5EF4-FFF2-40B4-BE49-F238E27FC236}">
                <a16:creationId xmlns:a16="http://schemas.microsoft.com/office/drawing/2014/main" id="{78C56375-6D18-1440-896E-E715245267BE}"/>
              </a:ext>
            </a:extLst>
          </p:cNvPr>
          <p:cNvSpPr>
            <a:spLocks noGrp="1"/>
          </p:cNvSpPr>
          <p:nvPr>
            <p:ph idx="1"/>
          </p:nvPr>
        </p:nvSpPr>
        <p:spPr>
          <a:xfrm>
            <a:off x="2974848" y="1699836"/>
            <a:ext cx="8792306" cy="4351338"/>
          </a:xfrm>
        </p:spPr>
        <p:txBody>
          <a:bodyPr>
            <a:noAutofit/>
          </a:bodyPr>
          <a:lstStyle/>
          <a:p>
            <a:pPr marL="0" indent="0">
              <a:lnSpc>
                <a:spcPts val="5680"/>
              </a:lnSpc>
              <a:buNone/>
            </a:pPr>
            <a:r>
              <a:rPr lang="en-GB" sz="6000">
                <a:solidFill>
                  <a:schemeClr val="bg1"/>
                </a:solidFill>
                <a:latin typeface="+mj-lt"/>
              </a:rPr>
              <a:t>The FORB Learning </a:t>
            </a:r>
            <a:br>
              <a:rPr lang="en-GB" sz="6000">
                <a:solidFill>
                  <a:schemeClr val="bg1"/>
                </a:solidFill>
                <a:latin typeface="+mj-lt"/>
              </a:rPr>
            </a:br>
            <a:r>
              <a:rPr lang="en-GB" sz="6000">
                <a:solidFill>
                  <a:schemeClr val="bg1"/>
                </a:solidFill>
                <a:latin typeface="+mj-lt"/>
              </a:rPr>
              <a:t>Platform provides </a:t>
            </a:r>
            <a:br>
              <a:rPr lang="en-GB" sz="6000">
                <a:solidFill>
                  <a:schemeClr val="bg1"/>
                </a:solidFill>
                <a:latin typeface="+mj-lt"/>
              </a:rPr>
            </a:br>
            <a:r>
              <a:rPr lang="en-GB" sz="6000">
                <a:solidFill>
                  <a:schemeClr val="bg1"/>
                </a:solidFill>
                <a:latin typeface="+mj-lt"/>
              </a:rPr>
              <a:t>educational resources </a:t>
            </a:r>
            <a:br>
              <a:rPr lang="en-GB" sz="6000">
                <a:solidFill>
                  <a:schemeClr val="bg1"/>
                </a:solidFill>
                <a:latin typeface="+mj-lt"/>
              </a:rPr>
            </a:br>
            <a:r>
              <a:rPr lang="en-GB" sz="6000">
                <a:solidFill>
                  <a:schemeClr val="bg1"/>
                </a:solidFill>
                <a:latin typeface="+mj-lt"/>
              </a:rPr>
              <a:t>to promote rights </a:t>
            </a:r>
            <a:br>
              <a:rPr lang="en-GB" sz="6000">
                <a:solidFill>
                  <a:schemeClr val="bg1"/>
                </a:solidFill>
                <a:latin typeface="+mj-lt"/>
              </a:rPr>
            </a:br>
            <a:r>
              <a:rPr lang="en-GB" sz="6000">
                <a:solidFill>
                  <a:schemeClr val="bg1"/>
                </a:solidFill>
                <a:latin typeface="+mj-lt"/>
              </a:rPr>
              <a:t>and counter hate.</a:t>
            </a:r>
            <a:endParaRPr lang="sv-SE" sz="6000">
              <a:latin typeface="+mj-lt"/>
            </a:endParaRPr>
          </a:p>
        </p:txBody>
      </p:sp>
    </p:spTree>
    <p:extLst>
      <p:ext uri="{BB962C8B-B14F-4D97-AF65-F5344CB8AC3E}">
        <p14:creationId xmlns:p14="http://schemas.microsoft.com/office/powerpoint/2010/main" val="19517206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Anpassad layout">
    <p:spTree>
      <p:nvGrpSpPr>
        <p:cNvPr id="1" name=""/>
        <p:cNvGrpSpPr/>
        <p:nvPr/>
      </p:nvGrpSpPr>
      <p:grpSpPr>
        <a:xfrm>
          <a:off x="0" y="0"/>
          <a:ext cx="0" cy="0"/>
          <a:chOff x="0" y="0"/>
          <a:chExt cx="0" cy="0"/>
        </a:xfrm>
      </p:grpSpPr>
      <p:sp>
        <p:nvSpPr>
          <p:cNvPr id="4" name="Rubrik 1">
            <a:extLst>
              <a:ext uri="{FF2B5EF4-FFF2-40B4-BE49-F238E27FC236}">
                <a16:creationId xmlns:a16="http://schemas.microsoft.com/office/drawing/2014/main" id="{D5369554-4F3A-1A4A-BEE4-36CC873C76B7}"/>
              </a:ext>
            </a:extLst>
          </p:cNvPr>
          <p:cNvSpPr txBox="1">
            <a:spLocks/>
          </p:cNvSpPr>
          <p:nvPr userDrawn="1"/>
        </p:nvSpPr>
        <p:spPr>
          <a:xfrm>
            <a:off x="1719072" y="1574898"/>
            <a:ext cx="1584960" cy="906899"/>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en-GB" sz="6600" b="1">
                <a:solidFill>
                  <a:schemeClr val="bg1"/>
                </a:solidFill>
              </a:rPr>
              <a:t>For</a:t>
            </a:r>
            <a:endParaRPr lang="sv-SE" sz="6600" b="1">
              <a:solidFill>
                <a:schemeClr val="bg1"/>
              </a:solidFill>
            </a:endParaRPr>
          </a:p>
        </p:txBody>
      </p:sp>
      <p:sp>
        <p:nvSpPr>
          <p:cNvPr id="5" name="Platshållare för innehåll 2">
            <a:extLst>
              <a:ext uri="{FF2B5EF4-FFF2-40B4-BE49-F238E27FC236}">
                <a16:creationId xmlns:a16="http://schemas.microsoft.com/office/drawing/2014/main" id="{DA0FABD4-14F1-DA44-9ED8-F5658AC054A2}"/>
              </a:ext>
            </a:extLst>
          </p:cNvPr>
          <p:cNvSpPr txBox="1">
            <a:spLocks/>
          </p:cNvSpPr>
          <p:nvPr userDrawn="1"/>
        </p:nvSpPr>
        <p:spPr>
          <a:xfrm>
            <a:off x="3499104" y="1574898"/>
            <a:ext cx="8255858" cy="43513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err="1">
                <a:solidFill>
                  <a:schemeClr val="bg1"/>
                </a:solidFill>
                <a:latin typeface="+mj-lt"/>
              </a:rPr>
              <a:t>Religious</a:t>
            </a:r>
            <a:r>
              <a:rPr lang="sv-SE">
                <a:solidFill>
                  <a:schemeClr val="bg1"/>
                </a:solidFill>
                <a:latin typeface="+mj-lt"/>
              </a:rPr>
              <a:t> and </a:t>
            </a:r>
            <a:r>
              <a:rPr lang="sv-SE" err="1">
                <a:solidFill>
                  <a:schemeClr val="bg1"/>
                </a:solidFill>
                <a:latin typeface="+mj-lt"/>
              </a:rPr>
              <a:t>belief</a:t>
            </a:r>
            <a:r>
              <a:rPr lang="sv-SE">
                <a:solidFill>
                  <a:schemeClr val="bg1"/>
                </a:solidFill>
                <a:latin typeface="+mj-lt"/>
              </a:rPr>
              <a:t> </a:t>
            </a:r>
            <a:r>
              <a:rPr lang="sv-SE" err="1">
                <a:solidFill>
                  <a:schemeClr val="bg1"/>
                </a:solidFill>
                <a:latin typeface="+mj-lt"/>
              </a:rPr>
              <a:t>communities</a:t>
            </a:r>
            <a:endParaRPr lang="sv-SE">
              <a:solidFill>
                <a:schemeClr val="bg1"/>
              </a:solidFill>
              <a:latin typeface="+mj-lt"/>
            </a:endParaRPr>
          </a:p>
          <a:p>
            <a:r>
              <a:rPr lang="sv-SE" err="1">
                <a:solidFill>
                  <a:schemeClr val="bg1"/>
                </a:solidFill>
                <a:latin typeface="+mj-lt"/>
              </a:rPr>
              <a:t>Parliamentarians</a:t>
            </a:r>
            <a:r>
              <a:rPr lang="sv-SE">
                <a:solidFill>
                  <a:schemeClr val="bg1"/>
                </a:solidFill>
                <a:latin typeface="+mj-lt"/>
              </a:rPr>
              <a:t> and diplomats</a:t>
            </a:r>
          </a:p>
          <a:p>
            <a:r>
              <a:rPr lang="sv-SE" err="1">
                <a:solidFill>
                  <a:schemeClr val="bg1"/>
                </a:solidFill>
                <a:latin typeface="+mj-lt"/>
              </a:rPr>
              <a:t>Development</a:t>
            </a:r>
            <a:r>
              <a:rPr lang="sv-SE">
                <a:solidFill>
                  <a:schemeClr val="bg1"/>
                </a:solidFill>
                <a:latin typeface="+mj-lt"/>
              </a:rPr>
              <a:t> </a:t>
            </a:r>
            <a:r>
              <a:rPr lang="sv-SE" err="1">
                <a:solidFill>
                  <a:schemeClr val="bg1"/>
                </a:solidFill>
                <a:latin typeface="+mj-lt"/>
              </a:rPr>
              <a:t>professionals</a:t>
            </a:r>
            <a:endParaRPr lang="sv-SE">
              <a:solidFill>
                <a:schemeClr val="bg1"/>
              </a:solidFill>
              <a:latin typeface="+mj-lt"/>
            </a:endParaRPr>
          </a:p>
          <a:p>
            <a:r>
              <a:rPr lang="sv-SE">
                <a:solidFill>
                  <a:schemeClr val="bg1"/>
                </a:solidFill>
                <a:latin typeface="+mj-lt"/>
              </a:rPr>
              <a:t>Civil </a:t>
            </a:r>
            <a:r>
              <a:rPr lang="sv-SE" err="1">
                <a:solidFill>
                  <a:schemeClr val="bg1"/>
                </a:solidFill>
                <a:latin typeface="+mj-lt"/>
              </a:rPr>
              <a:t>society</a:t>
            </a:r>
            <a:r>
              <a:rPr lang="sv-SE">
                <a:solidFill>
                  <a:schemeClr val="bg1"/>
                </a:solidFill>
                <a:latin typeface="+mj-lt"/>
              </a:rPr>
              <a:t> organisations</a:t>
            </a:r>
          </a:p>
          <a:p>
            <a:r>
              <a:rPr lang="sv-SE" err="1">
                <a:solidFill>
                  <a:schemeClr val="bg1"/>
                </a:solidFill>
                <a:latin typeface="+mj-lt"/>
              </a:rPr>
              <a:t>Grassroots</a:t>
            </a:r>
            <a:r>
              <a:rPr lang="sv-SE">
                <a:solidFill>
                  <a:schemeClr val="bg1"/>
                </a:solidFill>
                <a:latin typeface="+mj-lt"/>
              </a:rPr>
              <a:t> </a:t>
            </a:r>
            <a:r>
              <a:rPr lang="sv-SE" err="1">
                <a:solidFill>
                  <a:schemeClr val="bg1"/>
                </a:solidFill>
                <a:latin typeface="+mj-lt"/>
              </a:rPr>
              <a:t>activists</a:t>
            </a:r>
            <a:endParaRPr lang="sv-SE">
              <a:solidFill>
                <a:schemeClr val="bg1"/>
              </a:solidFill>
              <a:latin typeface="+mj-lt"/>
            </a:endParaRPr>
          </a:p>
          <a:p>
            <a:r>
              <a:rPr lang="sv-SE" err="1">
                <a:solidFill>
                  <a:schemeClr val="bg1"/>
                </a:solidFill>
                <a:latin typeface="+mj-lt"/>
              </a:rPr>
              <a:t>Educators</a:t>
            </a:r>
            <a:r>
              <a:rPr lang="sv-SE">
                <a:solidFill>
                  <a:schemeClr val="bg1"/>
                </a:solidFill>
                <a:latin typeface="+mj-lt"/>
              </a:rPr>
              <a:t> and </a:t>
            </a:r>
            <a:r>
              <a:rPr lang="sv-SE" err="1">
                <a:solidFill>
                  <a:schemeClr val="bg1"/>
                </a:solidFill>
                <a:latin typeface="+mj-lt"/>
              </a:rPr>
              <a:t>facilitators</a:t>
            </a:r>
            <a:endParaRPr lang="sv-SE">
              <a:solidFill>
                <a:schemeClr val="bg1"/>
              </a:solidFill>
              <a:latin typeface="+mj-lt"/>
            </a:endParaRPr>
          </a:p>
          <a:p>
            <a:r>
              <a:rPr lang="sv-SE" err="1">
                <a:solidFill>
                  <a:schemeClr val="bg1"/>
                </a:solidFill>
                <a:latin typeface="+mj-lt"/>
              </a:rPr>
              <a:t>Academic</a:t>
            </a:r>
            <a:r>
              <a:rPr lang="sv-SE">
                <a:solidFill>
                  <a:schemeClr val="bg1"/>
                </a:solidFill>
                <a:latin typeface="+mj-lt"/>
              </a:rPr>
              <a:t> and </a:t>
            </a:r>
            <a:r>
              <a:rPr lang="sv-SE" err="1">
                <a:solidFill>
                  <a:schemeClr val="bg1"/>
                </a:solidFill>
                <a:latin typeface="+mj-lt"/>
              </a:rPr>
              <a:t>training</a:t>
            </a:r>
            <a:r>
              <a:rPr lang="sv-SE">
                <a:solidFill>
                  <a:schemeClr val="bg1"/>
                </a:solidFill>
                <a:latin typeface="+mj-lt"/>
              </a:rPr>
              <a:t> institutions</a:t>
            </a:r>
          </a:p>
          <a:p>
            <a:r>
              <a:rPr lang="sv-SE">
                <a:solidFill>
                  <a:schemeClr val="bg1"/>
                </a:solidFill>
                <a:latin typeface="+mj-lt"/>
              </a:rPr>
              <a:t>The media</a:t>
            </a:r>
          </a:p>
          <a:p>
            <a:pPr marL="0" indent="0">
              <a:lnSpc>
                <a:spcPts val="5680"/>
              </a:lnSpc>
              <a:buFont typeface="Arial" panose="020B0604020202020204" pitchFamily="34" charset="0"/>
              <a:buNone/>
            </a:pPr>
            <a:endParaRPr lang="sv-SE" sz="5400">
              <a:solidFill>
                <a:schemeClr val="bg1"/>
              </a:solidFill>
              <a:latin typeface="+mj-lt"/>
            </a:endParaRPr>
          </a:p>
        </p:txBody>
      </p:sp>
    </p:spTree>
    <p:extLst>
      <p:ext uri="{BB962C8B-B14F-4D97-AF65-F5344CB8AC3E}">
        <p14:creationId xmlns:p14="http://schemas.microsoft.com/office/powerpoint/2010/main" val="6560299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Anpassad layout">
    <p:spTree>
      <p:nvGrpSpPr>
        <p:cNvPr id="1" name=""/>
        <p:cNvGrpSpPr/>
        <p:nvPr/>
      </p:nvGrpSpPr>
      <p:grpSpPr>
        <a:xfrm>
          <a:off x="0" y="0"/>
          <a:ext cx="0" cy="0"/>
          <a:chOff x="0" y="0"/>
          <a:chExt cx="0" cy="0"/>
        </a:xfrm>
      </p:grpSpPr>
      <p:sp>
        <p:nvSpPr>
          <p:cNvPr id="6" name="Rubrik 8">
            <a:extLst>
              <a:ext uri="{FF2B5EF4-FFF2-40B4-BE49-F238E27FC236}">
                <a16:creationId xmlns:a16="http://schemas.microsoft.com/office/drawing/2014/main" id="{8DED17D0-664F-5146-AA75-E9A5AFB7290A}"/>
              </a:ext>
            </a:extLst>
          </p:cNvPr>
          <p:cNvSpPr txBox="1">
            <a:spLocks/>
          </p:cNvSpPr>
          <p:nvPr userDrawn="1"/>
        </p:nvSpPr>
        <p:spPr>
          <a:xfrm>
            <a:off x="1767840" y="1800225"/>
            <a:ext cx="8644128" cy="245681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sz="4800" b="1">
                <a:solidFill>
                  <a:schemeClr val="bg1"/>
                </a:solidFill>
                <a:latin typeface="Calibri" panose="020F0502020204030204" pitchFamily="34" charset="0"/>
              </a:rPr>
              <a:t>“A quantum </a:t>
            </a:r>
            <a:r>
              <a:rPr lang="sv-SE" sz="4800" b="1" err="1">
                <a:solidFill>
                  <a:schemeClr val="bg1"/>
                </a:solidFill>
                <a:latin typeface="Calibri" panose="020F0502020204030204" pitchFamily="34" charset="0"/>
              </a:rPr>
              <a:t>leap</a:t>
            </a:r>
            <a:r>
              <a:rPr lang="sv-SE" sz="4800" b="1">
                <a:solidFill>
                  <a:schemeClr val="bg1"/>
                </a:solidFill>
                <a:latin typeface="Calibri" panose="020F0502020204030204" pitchFamily="34" charset="0"/>
              </a:rPr>
              <a:t> for human </a:t>
            </a:r>
            <a:br>
              <a:rPr lang="sv-SE" sz="4800" b="1">
                <a:solidFill>
                  <a:schemeClr val="bg1"/>
                </a:solidFill>
                <a:latin typeface="Calibri" panose="020F0502020204030204" pitchFamily="34" charset="0"/>
              </a:rPr>
            </a:br>
            <a:r>
              <a:rPr lang="sv-SE" sz="4800" b="1" err="1">
                <a:solidFill>
                  <a:schemeClr val="bg1"/>
                </a:solidFill>
                <a:latin typeface="Calibri" panose="020F0502020204030204" pitchFamily="34" charset="0"/>
              </a:rPr>
              <a:t>rights</a:t>
            </a:r>
            <a:r>
              <a:rPr lang="sv-SE" sz="4800" b="1">
                <a:solidFill>
                  <a:schemeClr val="bg1"/>
                </a:solidFill>
                <a:latin typeface="Calibri" panose="020F0502020204030204" pitchFamily="34" charset="0"/>
              </a:rPr>
              <a:t> </a:t>
            </a:r>
            <a:r>
              <a:rPr lang="sv-SE" sz="4800" b="1" err="1">
                <a:solidFill>
                  <a:schemeClr val="bg1"/>
                </a:solidFill>
                <a:latin typeface="Calibri" panose="020F0502020204030204" pitchFamily="34" charset="0"/>
              </a:rPr>
              <a:t>education</a:t>
            </a:r>
            <a:r>
              <a:rPr lang="sv-SE" sz="4800" b="1">
                <a:solidFill>
                  <a:schemeClr val="bg1"/>
                </a:solidFill>
                <a:latin typeface="Calibri" panose="020F0502020204030204" pitchFamily="34" charset="0"/>
              </a:rPr>
              <a:t> on </a:t>
            </a:r>
            <a:r>
              <a:rPr lang="sv-SE" sz="4800" b="1" err="1">
                <a:solidFill>
                  <a:schemeClr val="bg1"/>
                </a:solidFill>
                <a:latin typeface="Calibri" panose="020F0502020204030204" pitchFamily="34" charset="0"/>
              </a:rPr>
              <a:t>freedom</a:t>
            </a:r>
            <a:r>
              <a:rPr lang="sv-SE" sz="4800" b="1">
                <a:solidFill>
                  <a:schemeClr val="bg1"/>
                </a:solidFill>
                <a:latin typeface="Calibri" panose="020F0502020204030204" pitchFamily="34" charset="0"/>
              </a:rPr>
              <a:t> </a:t>
            </a:r>
            <a:br>
              <a:rPr lang="sv-SE" sz="4800" b="1">
                <a:solidFill>
                  <a:schemeClr val="bg1"/>
                </a:solidFill>
                <a:latin typeface="Calibri" panose="020F0502020204030204" pitchFamily="34" charset="0"/>
              </a:rPr>
            </a:br>
            <a:r>
              <a:rPr lang="sv-SE" sz="4800" b="1" err="1">
                <a:solidFill>
                  <a:schemeClr val="bg1"/>
                </a:solidFill>
                <a:latin typeface="Calibri" panose="020F0502020204030204" pitchFamily="34" charset="0"/>
              </a:rPr>
              <a:t>of</a:t>
            </a:r>
            <a:r>
              <a:rPr lang="sv-SE" sz="4800" b="1">
                <a:solidFill>
                  <a:schemeClr val="bg1"/>
                </a:solidFill>
                <a:latin typeface="Calibri" panose="020F0502020204030204" pitchFamily="34" charset="0"/>
              </a:rPr>
              <a:t> religion or </a:t>
            </a:r>
            <a:r>
              <a:rPr lang="sv-SE" sz="4800" b="1" err="1">
                <a:solidFill>
                  <a:schemeClr val="bg1"/>
                </a:solidFill>
                <a:latin typeface="Calibri" panose="020F0502020204030204" pitchFamily="34" charset="0"/>
              </a:rPr>
              <a:t>belief</a:t>
            </a:r>
            <a:r>
              <a:rPr lang="sv-SE" sz="4800" b="1">
                <a:solidFill>
                  <a:schemeClr val="bg1"/>
                </a:solidFill>
                <a:latin typeface="Calibri" panose="020F0502020204030204" pitchFamily="34" charset="0"/>
              </a:rPr>
              <a:t>”</a:t>
            </a:r>
          </a:p>
          <a:p>
            <a:pPr algn="ctr"/>
            <a:endParaRPr lang="sv-SE" b="1">
              <a:solidFill>
                <a:schemeClr val="bg1"/>
              </a:solidFill>
              <a:latin typeface="Calibri" panose="020F0502020204030204" pitchFamily="34" charset="0"/>
            </a:endParaRPr>
          </a:p>
          <a:p>
            <a:pPr algn="ctr"/>
            <a:endParaRPr lang="sv-SE" b="1">
              <a:solidFill>
                <a:schemeClr val="bg1"/>
              </a:solidFill>
              <a:latin typeface="Calibri" panose="020F0502020204030204" pitchFamily="34" charset="0"/>
            </a:endParaRPr>
          </a:p>
          <a:p>
            <a:pPr algn="ctr"/>
            <a:br>
              <a:rPr lang="sv-SE" sz="3600" b="1">
                <a:solidFill>
                  <a:schemeClr val="bg1"/>
                </a:solidFill>
                <a:latin typeface="Calibri" panose="020F0502020204030204" pitchFamily="34" charset="0"/>
              </a:rPr>
            </a:br>
            <a:endParaRPr lang="sv-SE" b="1">
              <a:solidFill>
                <a:schemeClr val="bg1"/>
              </a:solidFill>
              <a:latin typeface="Calibri" panose="020F0502020204030204" pitchFamily="34" charset="0"/>
            </a:endParaRPr>
          </a:p>
        </p:txBody>
      </p:sp>
      <p:sp>
        <p:nvSpPr>
          <p:cNvPr id="7" name="Rektangel 6">
            <a:extLst>
              <a:ext uri="{FF2B5EF4-FFF2-40B4-BE49-F238E27FC236}">
                <a16:creationId xmlns:a16="http://schemas.microsoft.com/office/drawing/2014/main" id="{8102614F-3790-E744-B1F1-F79DAAC6349B}"/>
              </a:ext>
            </a:extLst>
          </p:cNvPr>
          <p:cNvSpPr/>
          <p:nvPr userDrawn="1"/>
        </p:nvSpPr>
        <p:spPr>
          <a:xfrm>
            <a:off x="3048000" y="4629835"/>
            <a:ext cx="6096000" cy="830997"/>
          </a:xfrm>
          <a:prstGeom prst="rect">
            <a:avLst/>
          </a:prstGeom>
        </p:spPr>
        <p:txBody>
          <a:bodyPr>
            <a:spAutoFit/>
          </a:bodyPr>
          <a:lstStyle/>
          <a:p>
            <a:pPr algn="ctr"/>
            <a:r>
              <a:rPr lang="sv-SE" sz="2400">
                <a:solidFill>
                  <a:schemeClr val="bg1"/>
                </a:solidFill>
                <a:latin typeface="Calibri" panose="020F0502020204030204" pitchFamily="34" charset="0"/>
              </a:rPr>
              <a:t>Ahmed </a:t>
            </a:r>
            <a:r>
              <a:rPr lang="sv-SE" sz="2400" err="1">
                <a:solidFill>
                  <a:schemeClr val="bg1"/>
                </a:solidFill>
                <a:latin typeface="Calibri" panose="020F0502020204030204" pitchFamily="34" charset="0"/>
              </a:rPr>
              <a:t>Shaheed</a:t>
            </a:r>
            <a:r>
              <a:rPr lang="sv-SE" sz="2400">
                <a:solidFill>
                  <a:schemeClr val="bg1"/>
                </a:solidFill>
                <a:latin typeface="Calibri" panose="020F0502020204030204" pitchFamily="34" charset="0"/>
              </a:rPr>
              <a:t> UN Special </a:t>
            </a:r>
            <a:r>
              <a:rPr lang="sv-SE" sz="2400" err="1">
                <a:solidFill>
                  <a:schemeClr val="bg1"/>
                </a:solidFill>
                <a:latin typeface="Calibri" panose="020F0502020204030204" pitchFamily="34" charset="0"/>
              </a:rPr>
              <a:t>Rapporteur</a:t>
            </a:r>
            <a:r>
              <a:rPr lang="sv-SE" sz="2400">
                <a:solidFill>
                  <a:schemeClr val="bg1"/>
                </a:solidFill>
                <a:latin typeface="Calibri" panose="020F0502020204030204" pitchFamily="34" charset="0"/>
              </a:rPr>
              <a:t> on </a:t>
            </a:r>
            <a:br>
              <a:rPr lang="sv-SE" sz="2400">
                <a:solidFill>
                  <a:schemeClr val="bg1"/>
                </a:solidFill>
                <a:latin typeface="Calibri" panose="020F0502020204030204" pitchFamily="34" charset="0"/>
              </a:rPr>
            </a:br>
            <a:r>
              <a:rPr lang="sv-SE" sz="2400" err="1">
                <a:solidFill>
                  <a:schemeClr val="bg1"/>
                </a:solidFill>
                <a:latin typeface="Calibri" panose="020F0502020204030204" pitchFamily="34" charset="0"/>
              </a:rPr>
              <a:t>Freedom</a:t>
            </a:r>
            <a:r>
              <a:rPr lang="sv-SE" sz="2400">
                <a:solidFill>
                  <a:schemeClr val="bg1"/>
                </a:solidFill>
                <a:latin typeface="Calibri" panose="020F0502020204030204" pitchFamily="34" charset="0"/>
              </a:rPr>
              <a:t> </a:t>
            </a:r>
            <a:r>
              <a:rPr lang="sv-SE" sz="2400" err="1">
                <a:solidFill>
                  <a:schemeClr val="bg1"/>
                </a:solidFill>
                <a:latin typeface="Calibri" panose="020F0502020204030204" pitchFamily="34" charset="0"/>
              </a:rPr>
              <a:t>of</a:t>
            </a:r>
            <a:r>
              <a:rPr lang="sv-SE" sz="2400">
                <a:solidFill>
                  <a:schemeClr val="bg1"/>
                </a:solidFill>
                <a:latin typeface="Calibri" panose="020F0502020204030204" pitchFamily="34" charset="0"/>
              </a:rPr>
              <a:t> Religion or </a:t>
            </a:r>
            <a:r>
              <a:rPr lang="sv-SE" sz="2400" err="1">
                <a:solidFill>
                  <a:schemeClr val="bg1"/>
                </a:solidFill>
                <a:latin typeface="Calibri" panose="020F0502020204030204" pitchFamily="34" charset="0"/>
              </a:rPr>
              <a:t>Belief</a:t>
            </a:r>
            <a:endParaRPr lang="sv-SE" sz="2400">
              <a:solidFill>
                <a:schemeClr val="bg1"/>
              </a:solidFill>
              <a:latin typeface="Calibri" panose="020F0502020204030204" pitchFamily="34" charset="0"/>
            </a:endParaRPr>
          </a:p>
        </p:txBody>
      </p:sp>
    </p:spTree>
    <p:extLst>
      <p:ext uri="{BB962C8B-B14F-4D97-AF65-F5344CB8AC3E}">
        <p14:creationId xmlns:p14="http://schemas.microsoft.com/office/powerpoint/2010/main" val="20176206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_Anpassad layout">
    <p:spTree>
      <p:nvGrpSpPr>
        <p:cNvPr id="1" name=""/>
        <p:cNvGrpSpPr/>
        <p:nvPr/>
      </p:nvGrpSpPr>
      <p:grpSpPr>
        <a:xfrm>
          <a:off x="0" y="0"/>
          <a:ext cx="0" cy="0"/>
          <a:chOff x="0" y="0"/>
          <a:chExt cx="0" cy="0"/>
        </a:xfrm>
      </p:grpSpPr>
      <p:pic>
        <p:nvPicPr>
          <p:cNvPr id="4" name="Platshållare för innehåll 3">
            <a:extLst>
              <a:ext uri="{FF2B5EF4-FFF2-40B4-BE49-F238E27FC236}">
                <a16:creationId xmlns:a16="http://schemas.microsoft.com/office/drawing/2014/main" id="{86D182E3-6B44-E240-9A84-18369033F496}"/>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0" y="225911"/>
            <a:ext cx="12191999" cy="6632089"/>
          </a:xfrm>
          <a:prstGeom prst="rect">
            <a:avLst/>
          </a:prstGeom>
        </p:spPr>
      </p:pic>
      <p:sp>
        <p:nvSpPr>
          <p:cNvPr id="5" name="Platshållare för innehåll 2">
            <a:extLst>
              <a:ext uri="{FF2B5EF4-FFF2-40B4-BE49-F238E27FC236}">
                <a16:creationId xmlns:a16="http://schemas.microsoft.com/office/drawing/2014/main" id="{EB8C9E1E-1C24-BA4B-9A31-07E5DB40D875}"/>
              </a:ext>
            </a:extLst>
          </p:cNvPr>
          <p:cNvSpPr txBox="1">
            <a:spLocks/>
          </p:cNvSpPr>
          <p:nvPr userDrawn="1"/>
        </p:nvSpPr>
        <p:spPr>
          <a:xfrm>
            <a:off x="418543" y="2611674"/>
            <a:ext cx="11354912" cy="163465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1700"/>
              </a:lnSpc>
              <a:buNone/>
            </a:pPr>
            <a:r>
              <a:rPr lang="sv-SE" sz="9600" err="1">
                <a:solidFill>
                  <a:schemeClr val="bg1"/>
                </a:solidFill>
                <a:latin typeface="Calibri" panose="020F0502020204030204" pitchFamily="34" charset="0"/>
              </a:rPr>
              <a:t>Headline</a:t>
            </a:r>
            <a:br>
              <a:rPr lang="sv-SE" sz="9600">
                <a:solidFill>
                  <a:schemeClr val="bg1"/>
                </a:solidFill>
                <a:latin typeface="Calibri" panose="020F0502020204030204" pitchFamily="34" charset="0"/>
              </a:rPr>
            </a:br>
            <a:endParaRPr lang="sv-SE" sz="9600">
              <a:solidFill>
                <a:schemeClr val="bg1"/>
              </a:solidFill>
              <a:latin typeface="Calibri" panose="020F0502020204030204" pitchFamily="34" charset="0"/>
            </a:endParaRPr>
          </a:p>
        </p:txBody>
      </p:sp>
    </p:spTree>
    <p:extLst>
      <p:ext uri="{BB962C8B-B14F-4D97-AF65-F5344CB8AC3E}">
        <p14:creationId xmlns:p14="http://schemas.microsoft.com/office/powerpoint/2010/main" val="34083332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6_Anpassad layout">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66B6CAF6-0246-1F40-A2CB-22B98D907626}"/>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6096000" y="0"/>
            <a:ext cx="6096000" cy="6858000"/>
          </a:xfrm>
          <a:prstGeom prst="rect">
            <a:avLst/>
          </a:prstGeom>
        </p:spPr>
      </p:pic>
      <p:sp>
        <p:nvSpPr>
          <p:cNvPr id="7" name="Rektangel 6">
            <a:extLst>
              <a:ext uri="{FF2B5EF4-FFF2-40B4-BE49-F238E27FC236}">
                <a16:creationId xmlns:a16="http://schemas.microsoft.com/office/drawing/2014/main" id="{353092F5-6AC2-EB4F-A62D-70E7F8F45325}"/>
              </a:ext>
            </a:extLst>
          </p:cNvPr>
          <p:cNvSpPr/>
          <p:nvPr userDrawn="1"/>
        </p:nvSpPr>
        <p:spPr>
          <a:xfrm>
            <a:off x="1145668" y="1320730"/>
            <a:ext cx="4800600" cy="4216539"/>
          </a:xfrm>
          <a:prstGeom prst="rect">
            <a:avLst/>
          </a:prstGeom>
        </p:spPr>
        <p:txBody>
          <a:bodyPr wrap="square">
            <a:spAutoFit/>
          </a:bodyPr>
          <a:lstStyle/>
          <a:p>
            <a:r>
              <a:rPr lang="sv-SE" sz="4400" b="1" err="1">
                <a:solidFill>
                  <a:schemeClr val="bg1"/>
                </a:solidFill>
                <a:latin typeface="Calibri" panose="020F0502020204030204" pitchFamily="34" charset="0"/>
              </a:rPr>
              <a:t>Free</a:t>
            </a:r>
            <a:r>
              <a:rPr lang="sv-SE" sz="4400" b="1">
                <a:solidFill>
                  <a:schemeClr val="bg1"/>
                </a:solidFill>
                <a:latin typeface="Calibri" panose="020F0502020204030204" pitchFamily="34" charset="0"/>
              </a:rPr>
              <a:t> </a:t>
            </a:r>
            <a:r>
              <a:rPr lang="sv-SE" sz="4400" b="1" err="1">
                <a:solidFill>
                  <a:schemeClr val="bg1"/>
                </a:solidFill>
                <a:latin typeface="Calibri" panose="020F0502020204030204" pitchFamily="34" charset="0"/>
              </a:rPr>
              <a:t>learning</a:t>
            </a:r>
            <a:r>
              <a:rPr lang="sv-SE" sz="4400" b="1">
                <a:solidFill>
                  <a:schemeClr val="bg1"/>
                </a:solidFill>
                <a:latin typeface="Calibri" panose="020F0502020204030204" pitchFamily="34" charset="0"/>
              </a:rPr>
              <a:t> </a:t>
            </a:r>
            <a:br>
              <a:rPr lang="sv-SE" sz="4400" b="1">
                <a:solidFill>
                  <a:schemeClr val="bg1"/>
                </a:solidFill>
                <a:latin typeface="Calibri" panose="020F0502020204030204" pitchFamily="34" charset="0"/>
              </a:rPr>
            </a:br>
            <a:r>
              <a:rPr lang="sv-SE" sz="4400" b="1" err="1">
                <a:solidFill>
                  <a:schemeClr val="bg1"/>
                </a:solidFill>
                <a:latin typeface="Calibri" panose="020F0502020204030204" pitchFamily="34" charset="0"/>
              </a:rPr>
              <a:t>resources</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 </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For </a:t>
            </a:r>
            <a:r>
              <a:rPr lang="sv-SE" sz="3600" err="1">
                <a:solidFill>
                  <a:schemeClr val="bg1"/>
                </a:solidFill>
                <a:latin typeface="Calibri" panose="020F0502020204030204" pitchFamily="34" charset="0"/>
              </a:rPr>
              <a:t>faith</a:t>
            </a:r>
            <a:br>
              <a:rPr lang="sv-SE" sz="3600">
                <a:solidFill>
                  <a:schemeClr val="bg1"/>
                </a:solidFill>
                <a:latin typeface="Calibri" panose="020F0502020204030204" pitchFamily="34" charset="0"/>
              </a:rPr>
            </a:br>
            <a:r>
              <a:rPr lang="sv-SE" sz="3600" err="1">
                <a:solidFill>
                  <a:schemeClr val="bg1"/>
                </a:solidFill>
                <a:latin typeface="Calibri" panose="020F0502020204030204" pitchFamily="34" charset="0"/>
              </a:rPr>
              <a:t>communities</a:t>
            </a:r>
            <a:r>
              <a:rPr lang="sv-SE" sz="3600">
                <a:solidFill>
                  <a:schemeClr val="bg1"/>
                </a:solidFill>
                <a:latin typeface="Calibri" panose="020F0502020204030204" pitchFamily="34" charset="0"/>
              </a:rPr>
              <a:t>, </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civil </a:t>
            </a:r>
            <a:r>
              <a:rPr lang="sv-SE" sz="3600" err="1">
                <a:solidFill>
                  <a:schemeClr val="bg1"/>
                </a:solidFill>
                <a:latin typeface="Calibri" panose="020F0502020204030204" pitchFamily="34" charset="0"/>
              </a:rPr>
              <a:t>society</a:t>
            </a:r>
            <a:r>
              <a:rPr lang="sv-SE" sz="3600">
                <a:solidFill>
                  <a:schemeClr val="bg1"/>
                </a:solidFill>
                <a:latin typeface="Calibri" panose="020F0502020204030204" pitchFamily="34" charset="0"/>
              </a:rPr>
              <a:t> and </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decision-</a:t>
            </a:r>
            <a:r>
              <a:rPr lang="sv-SE" sz="3600" err="1">
                <a:solidFill>
                  <a:schemeClr val="bg1"/>
                </a:solidFill>
                <a:latin typeface="Calibri" panose="020F0502020204030204" pitchFamily="34" charset="0"/>
              </a:rPr>
              <a:t>makers</a:t>
            </a:r>
            <a:endParaRPr lang="sv-SE" sz="3600">
              <a:solidFill>
                <a:schemeClr val="bg1"/>
              </a:solidFill>
              <a:effectLst/>
              <a:latin typeface="Calibri" panose="020F0502020204030204" pitchFamily="34" charset="0"/>
            </a:endParaRPr>
          </a:p>
        </p:txBody>
      </p:sp>
    </p:spTree>
    <p:extLst>
      <p:ext uri="{BB962C8B-B14F-4D97-AF65-F5344CB8AC3E}">
        <p14:creationId xmlns:p14="http://schemas.microsoft.com/office/powerpoint/2010/main" val="41760358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7_Anpassad layout">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E412C5E0-7964-8342-8BE3-0C184BAF61E4}"/>
              </a:ext>
            </a:extLst>
          </p:cNvPr>
          <p:cNvSpPr/>
          <p:nvPr userDrawn="1"/>
        </p:nvSpPr>
        <p:spPr>
          <a:xfrm>
            <a:off x="5144957" y="1672099"/>
            <a:ext cx="5831448" cy="1323439"/>
          </a:xfrm>
          <a:prstGeom prst="rect">
            <a:avLst/>
          </a:prstGeom>
        </p:spPr>
        <p:txBody>
          <a:bodyPr wrap="square">
            <a:spAutoFit/>
          </a:bodyPr>
          <a:lstStyle/>
          <a:p>
            <a:r>
              <a:rPr lang="sv-SE" sz="4400">
                <a:solidFill>
                  <a:schemeClr val="bg1"/>
                </a:solidFill>
                <a:latin typeface="Calibri" panose="020F0502020204030204" pitchFamily="34" charset="0"/>
              </a:rPr>
              <a:t>“</a:t>
            </a:r>
            <a:r>
              <a:rPr lang="sv-SE" sz="4400" err="1">
                <a:solidFill>
                  <a:schemeClr val="bg1"/>
                </a:solidFill>
                <a:latin typeface="Calibri" panose="020F0502020204030204" pitchFamily="34" charset="0"/>
              </a:rPr>
              <a:t>Xxx</a:t>
            </a:r>
            <a:r>
              <a:rPr lang="sv-SE" sz="4400">
                <a:solidFill>
                  <a:schemeClr val="bg1"/>
                </a:solidFill>
                <a:latin typeface="Calibri" panose="020F0502020204030204" pitchFamily="34" charset="0"/>
              </a:rPr>
              <a:t> xx </a:t>
            </a:r>
            <a:r>
              <a:rPr lang="sv-SE" sz="4400" err="1">
                <a:solidFill>
                  <a:schemeClr val="bg1"/>
                </a:solidFill>
                <a:latin typeface="Calibri" panose="020F0502020204030204" pitchFamily="34" charset="0"/>
              </a:rPr>
              <a:t>xxxx</a:t>
            </a:r>
            <a:r>
              <a:rPr lang="sv-SE" sz="4400">
                <a:solidFill>
                  <a:schemeClr val="bg1"/>
                </a:solidFill>
                <a:latin typeface="Calibri" panose="020F0502020204030204" pitchFamily="34" charset="0"/>
              </a:rPr>
              <a:t> xxx”</a:t>
            </a:r>
          </a:p>
          <a:p>
            <a:endParaRPr lang="sv-SE" sz="3600">
              <a:solidFill>
                <a:schemeClr val="bg1"/>
              </a:solidFill>
              <a:effectLst/>
            </a:endParaRPr>
          </a:p>
        </p:txBody>
      </p:sp>
      <p:pic>
        <p:nvPicPr>
          <p:cNvPr id="5" name="Platshållare för innehåll 3">
            <a:extLst>
              <a:ext uri="{FF2B5EF4-FFF2-40B4-BE49-F238E27FC236}">
                <a16:creationId xmlns:a16="http://schemas.microsoft.com/office/drawing/2014/main" id="{9C6B7E29-A579-6F4C-B86F-E0DC19208326}"/>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12315" y="228600"/>
            <a:ext cx="3492500" cy="6857999"/>
          </a:xfrm>
          <a:prstGeom prst="rect">
            <a:avLst/>
          </a:prstGeom>
        </p:spPr>
      </p:pic>
      <p:sp>
        <p:nvSpPr>
          <p:cNvPr id="8" name="Rektangel 7">
            <a:extLst>
              <a:ext uri="{FF2B5EF4-FFF2-40B4-BE49-F238E27FC236}">
                <a16:creationId xmlns:a16="http://schemas.microsoft.com/office/drawing/2014/main" id="{6E1AEEAC-9E5C-5D47-A448-52FF5314EC8D}"/>
              </a:ext>
            </a:extLst>
          </p:cNvPr>
          <p:cNvSpPr/>
          <p:nvPr userDrawn="1"/>
        </p:nvSpPr>
        <p:spPr>
          <a:xfrm>
            <a:off x="5142102" y="5404512"/>
            <a:ext cx="5831448" cy="369332"/>
          </a:xfrm>
          <a:prstGeom prst="rect">
            <a:avLst/>
          </a:prstGeom>
        </p:spPr>
        <p:txBody>
          <a:bodyPr wrap="square">
            <a:spAutoFit/>
          </a:bodyPr>
          <a:lstStyle/>
          <a:p>
            <a:r>
              <a:rPr lang="sv-SE" err="1">
                <a:solidFill>
                  <a:schemeClr val="bg1"/>
                </a:solidFill>
                <a:latin typeface="Calibri" panose="020F0502020204030204" pitchFamily="34" charset="0"/>
              </a:rPr>
              <a:t>Name</a:t>
            </a:r>
            <a:r>
              <a:rPr lang="sv-SE">
                <a:solidFill>
                  <a:schemeClr val="bg1"/>
                </a:solidFill>
                <a:latin typeface="Calibri" panose="020F0502020204030204" pitchFamily="34" charset="0"/>
              </a:rPr>
              <a:t> </a:t>
            </a:r>
            <a:r>
              <a:rPr lang="sv-SE" err="1">
                <a:solidFill>
                  <a:schemeClr val="bg1"/>
                </a:solidFill>
                <a:latin typeface="Calibri" panose="020F0502020204030204" pitchFamily="34" charset="0"/>
              </a:rPr>
              <a:t>here</a:t>
            </a:r>
            <a:r>
              <a:rPr lang="sv-SE">
                <a:solidFill>
                  <a:schemeClr val="bg1"/>
                </a:solidFill>
                <a:latin typeface="Calibri" panose="020F0502020204030204" pitchFamily="34" charset="0"/>
              </a:rPr>
              <a:t> </a:t>
            </a:r>
            <a:r>
              <a:rPr lang="sv-SE" err="1">
                <a:solidFill>
                  <a:schemeClr val="bg1"/>
                </a:solidFill>
                <a:latin typeface="Calibri" panose="020F0502020204030204" pitchFamily="34" charset="0"/>
              </a:rPr>
              <a:t>Xxxx</a:t>
            </a:r>
            <a:r>
              <a:rPr lang="sv-SE">
                <a:solidFill>
                  <a:schemeClr val="bg1"/>
                </a:solidFill>
                <a:latin typeface="Calibri" panose="020F0502020204030204" pitchFamily="34" charset="0"/>
              </a:rPr>
              <a:t> </a:t>
            </a:r>
            <a:r>
              <a:rPr lang="sv-SE" err="1">
                <a:solidFill>
                  <a:schemeClr val="bg1"/>
                </a:solidFill>
                <a:latin typeface="Calibri" panose="020F0502020204030204" pitchFamily="34" charset="0"/>
              </a:rPr>
              <a:t>Xx</a:t>
            </a:r>
            <a:endParaRPr lang="sv-SE">
              <a:solidFill>
                <a:schemeClr val="bg1"/>
              </a:solidFill>
              <a:latin typeface="Calibri" panose="020F0502020204030204" pitchFamily="34" charset="0"/>
            </a:endParaRPr>
          </a:p>
        </p:txBody>
      </p:sp>
    </p:spTree>
    <p:extLst>
      <p:ext uri="{BB962C8B-B14F-4D97-AF65-F5344CB8AC3E}">
        <p14:creationId xmlns:p14="http://schemas.microsoft.com/office/powerpoint/2010/main" val="21794010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8_Anpassad layout">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E5FC8E31-F0DB-F541-86C4-9F9E07188738}"/>
              </a:ext>
            </a:extLst>
          </p:cNvPr>
          <p:cNvGraphicFramePr/>
          <p:nvPr userDrawn="1">
            <p:extLst>
              <p:ext uri="{D42A27DB-BD31-4B8C-83A1-F6EECF244321}">
                <p14:modId xmlns:p14="http://schemas.microsoft.com/office/powerpoint/2010/main" val="3463495037"/>
              </p:ext>
            </p:extLst>
          </p:nvPr>
        </p:nvGraphicFramePr>
        <p:xfrm>
          <a:off x="-781264" y="2180645"/>
          <a:ext cx="6770386" cy="4521200"/>
        </p:xfrm>
        <a:graphic>
          <a:graphicData uri="http://schemas.openxmlformats.org/drawingml/2006/chart">
            <c:chart xmlns:c="http://schemas.openxmlformats.org/drawingml/2006/chart" xmlns:r="http://schemas.openxmlformats.org/officeDocument/2006/relationships" r:id="rId2"/>
          </a:graphicData>
        </a:graphic>
      </p:graphicFrame>
      <p:sp>
        <p:nvSpPr>
          <p:cNvPr id="7" name="Bubble dark green">
            <a:extLst>
              <a:ext uri="{FF2B5EF4-FFF2-40B4-BE49-F238E27FC236}">
                <a16:creationId xmlns:a16="http://schemas.microsoft.com/office/drawing/2014/main" id="{DAC3ED02-E302-2A4E-939B-25CEAD9CB6D9}"/>
              </a:ext>
            </a:extLst>
          </p:cNvPr>
          <p:cNvSpPr/>
          <p:nvPr userDrawn="1"/>
        </p:nvSpPr>
        <p:spPr>
          <a:xfrm rot="5400000">
            <a:off x="4000232" y="475382"/>
            <a:ext cx="2390240" cy="2390240"/>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aphicFrame>
        <p:nvGraphicFramePr>
          <p:cNvPr id="9" name="Diagram 8">
            <a:extLst>
              <a:ext uri="{FF2B5EF4-FFF2-40B4-BE49-F238E27FC236}">
                <a16:creationId xmlns:a16="http://schemas.microsoft.com/office/drawing/2014/main" id="{757C398E-A9E4-0D42-B00D-64201052219F}"/>
              </a:ext>
            </a:extLst>
          </p:cNvPr>
          <p:cNvGraphicFramePr/>
          <p:nvPr userDrawn="1">
            <p:extLst>
              <p:ext uri="{D42A27DB-BD31-4B8C-83A1-F6EECF244321}">
                <p14:modId xmlns:p14="http://schemas.microsoft.com/office/powerpoint/2010/main" val="4057607511"/>
              </p:ext>
            </p:extLst>
          </p:nvPr>
        </p:nvGraphicFramePr>
        <p:xfrm>
          <a:off x="6765501" y="1498137"/>
          <a:ext cx="3449292" cy="2194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Femhörning 9">
            <a:extLst>
              <a:ext uri="{FF2B5EF4-FFF2-40B4-BE49-F238E27FC236}">
                <a16:creationId xmlns:a16="http://schemas.microsoft.com/office/drawing/2014/main" id="{A1B7F595-BF86-F146-B615-21383237E413}"/>
              </a:ext>
            </a:extLst>
          </p:cNvPr>
          <p:cNvSpPr/>
          <p:nvPr userDrawn="1"/>
        </p:nvSpPr>
        <p:spPr>
          <a:xfrm>
            <a:off x="6765500" y="4402734"/>
            <a:ext cx="5038204" cy="2281646"/>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3895948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9_Anpassad layout">
    <p:spTree>
      <p:nvGrpSpPr>
        <p:cNvPr id="1" name=""/>
        <p:cNvGrpSpPr/>
        <p:nvPr/>
      </p:nvGrpSpPr>
      <p:grpSpPr>
        <a:xfrm>
          <a:off x="0" y="0"/>
          <a:ext cx="0" cy="0"/>
          <a:chOff x="0" y="0"/>
          <a:chExt cx="0" cy="0"/>
        </a:xfrm>
      </p:grpSpPr>
      <p:sp>
        <p:nvSpPr>
          <p:cNvPr id="10" name="Femhörning 9">
            <a:extLst>
              <a:ext uri="{FF2B5EF4-FFF2-40B4-BE49-F238E27FC236}">
                <a16:creationId xmlns:a16="http://schemas.microsoft.com/office/drawing/2014/main" id="{A1B7F595-BF86-F146-B615-21383237E413}"/>
              </a:ext>
            </a:extLst>
          </p:cNvPr>
          <p:cNvSpPr/>
          <p:nvPr userDrawn="1"/>
        </p:nvSpPr>
        <p:spPr>
          <a:xfrm>
            <a:off x="6765500" y="4402734"/>
            <a:ext cx="5038204" cy="2281646"/>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ktangel 12">
            <a:extLst>
              <a:ext uri="{FF2B5EF4-FFF2-40B4-BE49-F238E27FC236}">
                <a16:creationId xmlns:a16="http://schemas.microsoft.com/office/drawing/2014/main" id="{8ABF5F8E-B86C-C842-8B09-CC4FC6E194B0}"/>
              </a:ext>
            </a:extLst>
          </p:cNvPr>
          <p:cNvSpPr/>
          <p:nvPr userDrawn="1"/>
        </p:nvSpPr>
        <p:spPr>
          <a:xfrm>
            <a:off x="-11749" y="2921168"/>
            <a:ext cx="12192000" cy="1015663"/>
          </a:xfrm>
          <a:prstGeom prst="rect">
            <a:avLst/>
          </a:prstGeom>
        </p:spPr>
        <p:txBody>
          <a:bodyPr wrap="square">
            <a:spAutoFit/>
          </a:bodyPr>
          <a:lstStyle/>
          <a:p>
            <a:pPr algn="ctr"/>
            <a:r>
              <a:rPr lang="en-GB" sz="6000">
                <a:solidFill>
                  <a:schemeClr val="bg1"/>
                </a:solidFill>
                <a:latin typeface="Calibri" panose="020F0502020204030204" pitchFamily="34" charset="0"/>
              </a:rPr>
              <a:t>Thank you all for listening!</a:t>
            </a:r>
          </a:p>
        </p:txBody>
      </p:sp>
    </p:spTree>
    <p:extLst>
      <p:ext uri="{BB962C8B-B14F-4D97-AF65-F5344CB8AC3E}">
        <p14:creationId xmlns:p14="http://schemas.microsoft.com/office/powerpoint/2010/main" val="22278650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0_Anpassad layout">
    <p:spTree>
      <p:nvGrpSpPr>
        <p:cNvPr id="1" name=""/>
        <p:cNvGrpSpPr/>
        <p:nvPr/>
      </p:nvGrpSpPr>
      <p:grpSpPr>
        <a:xfrm>
          <a:off x="0" y="0"/>
          <a:ext cx="0" cy="0"/>
          <a:chOff x="0" y="0"/>
          <a:chExt cx="0" cy="0"/>
        </a:xfrm>
      </p:grpSpPr>
      <p:sp>
        <p:nvSpPr>
          <p:cNvPr id="10" name="Femhörning 9">
            <a:extLst>
              <a:ext uri="{FF2B5EF4-FFF2-40B4-BE49-F238E27FC236}">
                <a16:creationId xmlns:a16="http://schemas.microsoft.com/office/drawing/2014/main" id="{A1B7F595-BF86-F146-B615-21383237E413}"/>
              </a:ext>
            </a:extLst>
          </p:cNvPr>
          <p:cNvSpPr/>
          <p:nvPr userDrawn="1"/>
        </p:nvSpPr>
        <p:spPr>
          <a:xfrm>
            <a:off x="6765500" y="4402734"/>
            <a:ext cx="5038204" cy="2281646"/>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objekt 7">
            <a:extLst>
              <a:ext uri="{FF2B5EF4-FFF2-40B4-BE49-F238E27FC236}">
                <a16:creationId xmlns:a16="http://schemas.microsoft.com/office/drawing/2014/main" id="{44C50DAF-7FB2-7C43-AE65-01CA03A119BE}"/>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4926835" y="1895712"/>
            <a:ext cx="2338323" cy="1965979"/>
          </a:xfrm>
          <a:prstGeom prst="rect">
            <a:avLst/>
          </a:prstGeom>
        </p:spPr>
      </p:pic>
      <p:sp>
        <p:nvSpPr>
          <p:cNvPr id="11" name="textruta 10">
            <a:extLst>
              <a:ext uri="{FF2B5EF4-FFF2-40B4-BE49-F238E27FC236}">
                <a16:creationId xmlns:a16="http://schemas.microsoft.com/office/drawing/2014/main" id="{AC57B2EF-899C-0B45-9D53-AE409B412233}"/>
              </a:ext>
            </a:extLst>
          </p:cNvPr>
          <p:cNvSpPr txBox="1"/>
          <p:nvPr userDrawn="1"/>
        </p:nvSpPr>
        <p:spPr>
          <a:xfrm>
            <a:off x="4544802" y="4143643"/>
            <a:ext cx="3102388" cy="461665"/>
          </a:xfrm>
          <a:prstGeom prst="rect">
            <a:avLst/>
          </a:prstGeom>
          <a:noFill/>
        </p:spPr>
        <p:txBody>
          <a:bodyPr wrap="none" rtlCol="0">
            <a:spAutoFit/>
          </a:bodyPr>
          <a:lstStyle/>
          <a:p>
            <a:pPr algn="ctr"/>
            <a:r>
              <a:rPr lang="sv-SE" sz="2400" b="1">
                <a:solidFill>
                  <a:schemeClr val="bg1"/>
                </a:solidFill>
                <a:latin typeface="Calibri" panose="020F0502020204030204" pitchFamily="34" charset="0"/>
              </a:rPr>
              <a:t>www.forb-learning.org</a:t>
            </a:r>
            <a:endParaRPr lang="en-GB" sz="2400" b="1">
              <a:solidFill>
                <a:schemeClr val="bg1"/>
              </a:solidFill>
              <a:latin typeface="Calibri" panose="020F0502020204030204" pitchFamily="34" charset="0"/>
            </a:endParaRPr>
          </a:p>
        </p:txBody>
      </p:sp>
      <p:sp>
        <p:nvSpPr>
          <p:cNvPr id="12" name="textruta 11">
            <a:extLst>
              <a:ext uri="{FF2B5EF4-FFF2-40B4-BE49-F238E27FC236}">
                <a16:creationId xmlns:a16="http://schemas.microsoft.com/office/drawing/2014/main" id="{ADB40A4C-6932-2D49-B478-7F89436F7BFE}"/>
              </a:ext>
            </a:extLst>
          </p:cNvPr>
          <p:cNvSpPr txBox="1"/>
          <p:nvPr userDrawn="1"/>
        </p:nvSpPr>
        <p:spPr>
          <a:xfrm>
            <a:off x="4924555" y="5542367"/>
            <a:ext cx="2342885" cy="461665"/>
          </a:xfrm>
          <a:prstGeom prst="rect">
            <a:avLst/>
          </a:prstGeom>
          <a:noFill/>
        </p:spPr>
        <p:txBody>
          <a:bodyPr wrap="none" rtlCol="0">
            <a:spAutoFit/>
          </a:bodyPr>
          <a:lstStyle/>
          <a:p>
            <a:pPr algn="ctr"/>
            <a:r>
              <a:rPr lang="sv-SE" sz="2400" err="1">
                <a:solidFill>
                  <a:schemeClr val="bg1"/>
                </a:solidFill>
                <a:latin typeface="Calibri" panose="020F0502020204030204" pitchFamily="34" charset="0"/>
              </a:rPr>
              <a:t>name@email.org</a:t>
            </a:r>
            <a:endParaRPr lang="en-GB" sz="2400">
              <a:solidFill>
                <a:schemeClr val="bg1"/>
              </a:solidFill>
              <a:latin typeface="Calibri" panose="020F0502020204030204" pitchFamily="34" charset="0"/>
            </a:endParaRPr>
          </a:p>
        </p:txBody>
      </p:sp>
    </p:spTree>
    <p:extLst>
      <p:ext uri="{BB962C8B-B14F-4D97-AF65-F5344CB8AC3E}">
        <p14:creationId xmlns:p14="http://schemas.microsoft.com/office/powerpoint/2010/main" val="5784017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Anpassad layou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108FE00-9B53-0E47-A3F3-97C270659A42}"/>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2E238E2F-8F81-134D-B18E-908D5A6F9AE1}"/>
              </a:ext>
            </a:extLst>
          </p:cNvPr>
          <p:cNvSpPr>
            <a:spLocks noGrp="1"/>
          </p:cNvSpPr>
          <p:nvPr>
            <p:ph type="dt" sz="half" idx="10"/>
          </p:nvPr>
        </p:nvSpPr>
        <p:spPr/>
        <p:txBody>
          <a:bodyPr/>
          <a:lstStyle/>
          <a:p>
            <a:fld id="{68B10C81-B809-E547-9E71-5363A42B6C67}" type="datetime1">
              <a:rPr lang="sv-SE" smtClean="0"/>
              <a:pPr/>
              <a:t>2023-11-15</a:t>
            </a:fld>
            <a:endParaRPr lang="en-GB"/>
          </a:p>
        </p:txBody>
      </p:sp>
      <p:sp>
        <p:nvSpPr>
          <p:cNvPr id="4" name="Platshållare för sidfot 3">
            <a:extLst>
              <a:ext uri="{FF2B5EF4-FFF2-40B4-BE49-F238E27FC236}">
                <a16:creationId xmlns:a16="http://schemas.microsoft.com/office/drawing/2014/main" id="{8DB9D51C-E982-A649-ADFD-042AD32C1FC0}"/>
              </a:ext>
            </a:extLst>
          </p:cNvPr>
          <p:cNvSpPr>
            <a:spLocks noGrp="1"/>
          </p:cNvSpPr>
          <p:nvPr>
            <p:ph type="ftr" sz="quarter" idx="11"/>
          </p:nvPr>
        </p:nvSpPr>
        <p:spPr/>
        <p:txBody>
          <a:bodyPr/>
          <a:lstStyle/>
          <a:p>
            <a:endParaRPr lang="en-GB"/>
          </a:p>
        </p:txBody>
      </p:sp>
      <p:sp>
        <p:nvSpPr>
          <p:cNvPr id="5" name="Platshållare för bildnummer 4">
            <a:extLst>
              <a:ext uri="{FF2B5EF4-FFF2-40B4-BE49-F238E27FC236}">
                <a16:creationId xmlns:a16="http://schemas.microsoft.com/office/drawing/2014/main" id="{A8D1E8F8-7775-4140-9697-C89C1AD360B8}"/>
              </a:ext>
            </a:extLst>
          </p:cNvPr>
          <p:cNvSpPr>
            <a:spLocks noGrp="1"/>
          </p:cNvSpPr>
          <p:nvPr>
            <p:ph type="sldNum" sz="quarter" idx="12"/>
          </p:nvPr>
        </p:nvSpPr>
        <p:spPr/>
        <p:txBody>
          <a:bodyPr/>
          <a:lstStyle/>
          <a:p>
            <a:fld id="{3DBDF8A6-D616-47DF-AE74-3C1576340DA6}" type="slidenum">
              <a:rPr lang="en-GB" smtClean="0"/>
              <a:pPr/>
              <a:t>‹#›</a:t>
            </a:fld>
            <a:endParaRPr lang="en-GB"/>
          </a:p>
        </p:txBody>
      </p:sp>
    </p:spTree>
    <p:extLst>
      <p:ext uri="{BB962C8B-B14F-4D97-AF65-F5344CB8AC3E}">
        <p14:creationId xmlns:p14="http://schemas.microsoft.com/office/powerpoint/2010/main" val="35485189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Rubrik och lodrät text">
    <p:spTree>
      <p:nvGrpSpPr>
        <p:cNvPr id="1" name=""/>
        <p:cNvGrpSpPr/>
        <p:nvPr/>
      </p:nvGrpSpPr>
      <p:grpSpPr>
        <a:xfrm>
          <a:off x="0" y="0"/>
          <a:ext cx="0" cy="0"/>
          <a:chOff x="0" y="0"/>
          <a:chExt cx="0" cy="0"/>
        </a:xfrm>
      </p:grpSpPr>
      <p:sp>
        <p:nvSpPr>
          <p:cNvPr id="2" name="Rubrik 8">
            <a:extLst>
              <a:ext uri="{FF2B5EF4-FFF2-40B4-BE49-F238E27FC236}">
                <a16:creationId xmlns:a16="http://schemas.microsoft.com/office/drawing/2014/main" id="{9987372A-2DA2-5349-841B-6A1120BE4FD8}"/>
              </a:ext>
            </a:extLst>
          </p:cNvPr>
          <p:cNvSpPr txBox="1">
            <a:spLocks/>
          </p:cNvSpPr>
          <p:nvPr userDrawn="1"/>
        </p:nvSpPr>
        <p:spPr>
          <a:xfrm>
            <a:off x="304800" y="1483233"/>
            <a:ext cx="11582400" cy="4371974"/>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sz="4800" b="1" err="1">
                <a:solidFill>
                  <a:schemeClr val="tx1">
                    <a:lumMod val="65000"/>
                    <a:lumOff val="35000"/>
                  </a:schemeClr>
                </a:solidFill>
              </a:rPr>
              <a:t>Free</a:t>
            </a:r>
            <a:r>
              <a:rPr lang="sv-SE" sz="4800" b="1">
                <a:solidFill>
                  <a:schemeClr val="tx1">
                    <a:lumMod val="65000"/>
                    <a:lumOff val="35000"/>
                  </a:schemeClr>
                </a:solidFill>
              </a:rPr>
              <a:t> </a:t>
            </a:r>
            <a:r>
              <a:rPr lang="sv-SE" sz="4800" b="1" err="1">
                <a:solidFill>
                  <a:schemeClr val="tx1">
                    <a:lumMod val="65000"/>
                    <a:lumOff val="35000"/>
                  </a:schemeClr>
                </a:solidFill>
              </a:rPr>
              <a:t>learning</a:t>
            </a:r>
            <a:r>
              <a:rPr lang="sv-SE" sz="4800" b="1">
                <a:solidFill>
                  <a:schemeClr val="tx1">
                    <a:lumMod val="65000"/>
                    <a:lumOff val="35000"/>
                  </a:schemeClr>
                </a:solidFill>
              </a:rPr>
              <a:t> </a:t>
            </a:r>
            <a:r>
              <a:rPr lang="sv-SE" sz="4800" b="1" err="1">
                <a:solidFill>
                  <a:schemeClr val="tx1">
                    <a:lumMod val="65000"/>
                    <a:lumOff val="35000"/>
                  </a:schemeClr>
                </a:solidFill>
              </a:rPr>
              <a:t>resources</a:t>
            </a:r>
            <a:br>
              <a:rPr lang="sv-SE" b="1">
                <a:solidFill>
                  <a:schemeClr val="tx1">
                    <a:lumMod val="65000"/>
                    <a:lumOff val="35000"/>
                  </a:schemeClr>
                </a:solidFill>
              </a:rPr>
            </a:br>
            <a:r>
              <a:rPr lang="sv-SE" b="1">
                <a:solidFill>
                  <a:schemeClr val="tx1">
                    <a:lumMod val="65000"/>
                    <a:lumOff val="35000"/>
                  </a:schemeClr>
                </a:solidFill>
              </a:rPr>
              <a:t> </a:t>
            </a:r>
            <a:br>
              <a:rPr lang="sv-SE" b="1">
                <a:solidFill>
                  <a:schemeClr val="tx1">
                    <a:lumMod val="65000"/>
                    <a:lumOff val="35000"/>
                  </a:schemeClr>
                </a:solidFill>
              </a:rPr>
            </a:br>
            <a:r>
              <a:rPr lang="sv-SE" sz="4000">
                <a:solidFill>
                  <a:schemeClr val="tx1">
                    <a:lumMod val="65000"/>
                    <a:lumOff val="35000"/>
                  </a:schemeClr>
                </a:solidFill>
              </a:rPr>
              <a:t>For </a:t>
            </a:r>
            <a:r>
              <a:rPr lang="sv-SE" sz="4000" err="1">
                <a:solidFill>
                  <a:schemeClr val="tx1">
                    <a:lumMod val="65000"/>
                    <a:lumOff val="35000"/>
                  </a:schemeClr>
                </a:solidFill>
              </a:rPr>
              <a:t>faith</a:t>
            </a:r>
            <a:r>
              <a:rPr lang="sv-SE" sz="4000">
                <a:solidFill>
                  <a:schemeClr val="tx1">
                    <a:lumMod val="65000"/>
                    <a:lumOff val="35000"/>
                  </a:schemeClr>
                </a:solidFill>
              </a:rPr>
              <a:t> </a:t>
            </a:r>
            <a:r>
              <a:rPr lang="sv-SE" sz="4000" err="1">
                <a:solidFill>
                  <a:schemeClr val="tx1">
                    <a:lumMod val="65000"/>
                    <a:lumOff val="35000"/>
                  </a:schemeClr>
                </a:solidFill>
              </a:rPr>
              <a:t>communities</a:t>
            </a:r>
            <a:r>
              <a:rPr lang="sv-SE" sz="4000">
                <a:solidFill>
                  <a:schemeClr val="tx1">
                    <a:lumMod val="65000"/>
                    <a:lumOff val="35000"/>
                  </a:schemeClr>
                </a:solidFill>
              </a:rPr>
              <a:t>, civil </a:t>
            </a:r>
            <a:r>
              <a:rPr lang="sv-SE" sz="4000" err="1">
                <a:solidFill>
                  <a:schemeClr val="tx1">
                    <a:lumMod val="65000"/>
                    <a:lumOff val="35000"/>
                  </a:schemeClr>
                </a:solidFill>
              </a:rPr>
              <a:t>society</a:t>
            </a:r>
            <a:r>
              <a:rPr lang="sv-SE" sz="4000">
                <a:solidFill>
                  <a:schemeClr val="tx1">
                    <a:lumMod val="65000"/>
                    <a:lumOff val="35000"/>
                  </a:schemeClr>
                </a:solidFill>
              </a:rPr>
              <a:t> </a:t>
            </a:r>
            <a:br>
              <a:rPr lang="sv-SE" sz="4000">
                <a:solidFill>
                  <a:schemeClr val="tx1">
                    <a:lumMod val="65000"/>
                    <a:lumOff val="35000"/>
                  </a:schemeClr>
                </a:solidFill>
              </a:rPr>
            </a:br>
            <a:r>
              <a:rPr lang="sv-SE" sz="4000">
                <a:solidFill>
                  <a:schemeClr val="tx1">
                    <a:lumMod val="65000"/>
                    <a:lumOff val="35000"/>
                  </a:schemeClr>
                </a:solidFill>
              </a:rPr>
              <a:t>and decision-</a:t>
            </a:r>
            <a:r>
              <a:rPr lang="sv-SE" sz="4000" err="1">
                <a:solidFill>
                  <a:schemeClr val="tx1">
                    <a:lumMod val="65000"/>
                    <a:lumOff val="35000"/>
                  </a:schemeClr>
                </a:solidFill>
              </a:rPr>
              <a:t>makers</a:t>
            </a:r>
            <a:br>
              <a:rPr lang="sv-SE" b="1">
                <a:solidFill>
                  <a:schemeClr val="tx1">
                    <a:lumMod val="65000"/>
                    <a:lumOff val="35000"/>
                  </a:schemeClr>
                </a:solidFill>
              </a:rPr>
            </a:br>
            <a:br>
              <a:rPr lang="sv-SE">
                <a:solidFill>
                  <a:schemeClr val="tx1">
                    <a:lumMod val="65000"/>
                    <a:lumOff val="35000"/>
                  </a:schemeClr>
                </a:solidFill>
              </a:rPr>
            </a:br>
            <a:br>
              <a:rPr lang="sv-SE" sz="3600" b="1">
                <a:solidFill>
                  <a:schemeClr val="tx1">
                    <a:lumMod val="65000"/>
                    <a:lumOff val="35000"/>
                  </a:schemeClr>
                </a:solidFill>
              </a:rPr>
            </a:br>
            <a:r>
              <a:rPr lang="sv-SE" sz="3600" b="1" err="1">
                <a:solidFill>
                  <a:schemeClr val="tx1">
                    <a:lumMod val="65000"/>
                    <a:lumOff val="35000"/>
                  </a:schemeClr>
                </a:solidFill>
              </a:rPr>
              <a:t>forb-learning.org</a:t>
            </a:r>
            <a:br>
              <a:rPr lang="sv-SE" sz="3600" b="1">
                <a:solidFill>
                  <a:schemeClr val="tx1">
                    <a:lumMod val="65000"/>
                    <a:lumOff val="35000"/>
                  </a:schemeClr>
                </a:solidFill>
              </a:rPr>
            </a:br>
            <a:endParaRPr lang="sv-SE">
              <a:solidFill>
                <a:schemeClr val="tx1">
                  <a:lumMod val="65000"/>
                  <a:lumOff val="35000"/>
                </a:schemeClr>
              </a:solidFill>
            </a:endParaRPr>
          </a:p>
        </p:txBody>
      </p:sp>
    </p:spTree>
    <p:extLst>
      <p:ext uri="{BB962C8B-B14F-4D97-AF65-F5344CB8AC3E}">
        <p14:creationId xmlns:p14="http://schemas.microsoft.com/office/powerpoint/2010/main" val="320823958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endParaRPr lang="en-GB"/>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p:cNvSpPr>
            <a:spLocks noGrp="1"/>
          </p:cNvSpPr>
          <p:nvPr>
            <p:ph type="dt" sz="half" idx="10"/>
          </p:nvPr>
        </p:nvSpPr>
        <p:spPr/>
        <p:txBody>
          <a:bodyPr/>
          <a:lstStyle/>
          <a:p>
            <a:fld id="{A496561D-C38B-9241-8896-D42CB203345A}" type="datetime1">
              <a:rPr lang="sv-SE" smtClean="0"/>
              <a:pPr/>
              <a:t>2023-11-15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8AAF8A7C-F939-AB45-BC63-AF968A5020FA}" type="slidenum">
              <a:rPr lang="sv-SE" smtClean="0"/>
              <a:pPr/>
              <a:t>‹#›</a:t>
            </a:fld>
            <a:endParaRPr lang="sv-SE"/>
          </a:p>
        </p:txBody>
      </p:sp>
    </p:spTree>
    <p:extLst>
      <p:ext uri="{BB962C8B-B14F-4D97-AF65-F5344CB8AC3E}">
        <p14:creationId xmlns:p14="http://schemas.microsoft.com/office/powerpoint/2010/main" val="32126871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orbNY">
    <p:bg>
      <p:bgPr>
        <a:solidFill>
          <a:srgbClr val="F3E5D1"/>
        </a:solidFill>
        <a:effectLst/>
      </p:bgPr>
    </p:bg>
    <p:spTree>
      <p:nvGrpSpPr>
        <p:cNvPr id="1" name=""/>
        <p:cNvGrpSpPr/>
        <p:nvPr/>
      </p:nvGrpSpPr>
      <p:grpSpPr>
        <a:xfrm>
          <a:off x="0" y="0"/>
          <a:ext cx="0" cy="0"/>
          <a:chOff x="0" y="0"/>
          <a:chExt cx="0" cy="0"/>
        </a:xfrm>
      </p:grpSpPr>
      <p:sp>
        <p:nvSpPr>
          <p:cNvPr id="5" name="Platshållare för datum 4">
            <a:extLst>
              <a:ext uri="{FF2B5EF4-FFF2-40B4-BE49-F238E27FC236}">
                <a16:creationId xmlns:a16="http://schemas.microsoft.com/office/drawing/2014/main" id="{7EDA35BB-F221-1D41-B52B-FCCA7E3406AB}"/>
              </a:ext>
            </a:extLst>
          </p:cNvPr>
          <p:cNvSpPr>
            <a:spLocks noGrp="1"/>
          </p:cNvSpPr>
          <p:nvPr>
            <p:ph type="dt" sz="half" idx="10"/>
          </p:nvPr>
        </p:nvSpPr>
        <p:spPr/>
        <p:txBody>
          <a:bodyPr/>
          <a:lstStyle/>
          <a:p>
            <a:fld id="{5BF63075-2025-5F49-ACB5-6994B7FB842D}" type="datetime1">
              <a:rPr lang="sv-SE" smtClean="0"/>
              <a:pPr/>
              <a:t>2023-11-15</a:t>
            </a:fld>
            <a:endParaRPr lang="en-GB"/>
          </a:p>
        </p:txBody>
      </p:sp>
      <p:sp>
        <p:nvSpPr>
          <p:cNvPr id="6" name="Platshållare för sidfot 5">
            <a:extLst>
              <a:ext uri="{FF2B5EF4-FFF2-40B4-BE49-F238E27FC236}">
                <a16:creationId xmlns:a16="http://schemas.microsoft.com/office/drawing/2014/main" id="{16D6D156-ECCF-C841-844C-2088A1860097}"/>
              </a:ext>
            </a:extLst>
          </p:cNvPr>
          <p:cNvSpPr>
            <a:spLocks noGrp="1"/>
          </p:cNvSpPr>
          <p:nvPr>
            <p:ph type="ftr" sz="quarter" idx="11"/>
          </p:nvPr>
        </p:nvSpPr>
        <p:spPr/>
        <p:txBody>
          <a:bodyPr/>
          <a:lstStyle/>
          <a:p>
            <a:endParaRPr lang="en-GB"/>
          </a:p>
        </p:txBody>
      </p:sp>
      <p:sp>
        <p:nvSpPr>
          <p:cNvPr id="7" name="Platshållare för bildnummer 6">
            <a:extLst>
              <a:ext uri="{FF2B5EF4-FFF2-40B4-BE49-F238E27FC236}">
                <a16:creationId xmlns:a16="http://schemas.microsoft.com/office/drawing/2014/main" id="{820AED9F-9EAA-764E-A8E7-16FF0D195A05}"/>
              </a:ext>
            </a:extLst>
          </p:cNvPr>
          <p:cNvSpPr>
            <a:spLocks noGrp="1"/>
          </p:cNvSpPr>
          <p:nvPr>
            <p:ph type="sldNum" sz="quarter" idx="12"/>
          </p:nvPr>
        </p:nvSpPr>
        <p:spPr/>
        <p:txBody>
          <a:bodyPr/>
          <a:lstStyle/>
          <a:p>
            <a:fld id="{3DBDF8A6-D616-47DF-AE74-3C1576340DA6}" type="slidenum">
              <a:rPr lang="en-GB" smtClean="0"/>
              <a:pPr/>
              <a:t>‹#›</a:t>
            </a:fld>
            <a:endParaRPr lang="en-GB"/>
          </a:p>
        </p:txBody>
      </p:sp>
    </p:spTree>
    <p:extLst>
      <p:ext uri="{BB962C8B-B14F-4D97-AF65-F5344CB8AC3E}">
        <p14:creationId xmlns:p14="http://schemas.microsoft.com/office/powerpoint/2010/main" val="1350454191"/>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Endast rubrik">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E1B83400-6686-D74B-B0D1-4C7198F6E88F}"/>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5049651" y="5583760"/>
            <a:ext cx="2092698" cy="550944"/>
          </a:xfrm>
          <a:prstGeom prst="rect">
            <a:avLst/>
          </a:prstGeom>
        </p:spPr>
      </p:pic>
      <p:sp>
        <p:nvSpPr>
          <p:cNvPr id="3" name="textruta 2">
            <a:extLst>
              <a:ext uri="{FF2B5EF4-FFF2-40B4-BE49-F238E27FC236}">
                <a16:creationId xmlns:a16="http://schemas.microsoft.com/office/drawing/2014/main" id="{7C62384B-C65D-C349-A9CC-F860C03B2CF1}"/>
              </a:ext>
            </a:extLst>
          </p:cNvPr>
          <p:cNvSpPr txBox="1"/>
          <p:nvPr userDrawn="1"/>
        </p:nvSpPr>
        <p:spPr>
          <a:xfrm>
            <a:off x="0" y="723296"/>
            <a:ext cx="12192000" cy="2030620"/>
          </a:xfrm>
          <a:prstGeom prst="rect">
            <a:avLst/>
          </a:prstGeom>
          <a:noFill/>
        </p:spPr>
        <p:txBody>
          <a:bodyPr wrap="square" rtlCol="0">
            <a:spAutoFit/>
          </a:bodyPr>
          <a:lstStyle/>
          <a:p>
            <a:pPr algn="ctr">
              <a:lnSpc>
                <a:spcPct val="150000"/>
              </a:lnSpc>
            </a:pPr>
            <a:r>
              <a:rPr lang="sv-SE" sz="4000" b="0" i="0">
                <a:solidFill>
                  <a:schemeClr val="tx1">
                    <a:lumMod val="65000"/>
                    <a:lumOff val="35000"/>
                  </a:schemeClr>
                </a:solidFill>
                <a:latin typeface="Calibri" panose="020F0502020204030204" pitchFamily="34" charset="0"/>
              </a:rPr>
              <a:t>The </a:t>
            </a:r>
            <a:r>
              <a:rPr lang="sv-SE" sz="4000" b="0" i="0" err="1">
                <a:solidFill>
                  <a:schemeClr val="tx1">
                    <a:lumMod val="65000"/>
                    <a:lumOff val="35000"/>
                  </a:schemeClr>
                </a:solidFill>
                <a:latin typeface="Calibri" panose="020F0502020204030204" pitchFamily="34" charset="0"/>
              </a:rPr>
              <a:t>Freedom</a:t>
            </a:r>
            <a:r>
              <a:rPr lang="sv-SE" sz="4000" b="0" i="0">
                <a:solidFill>
                  <a:schemeClr val="tx1">
                    <a:lumMod val="65000"/>
                    <a:lumOff val="35000"/>
                  </a:schemeClr>
                </a:solidFill>
                <a:latin typeface="Calibri" panose="020F0502020204030204" pitchFamily="34" charset="0"/>
              </a:rPr>
              <a:t> </a:t>
            </a:r>
            <a:r>
              <a:rPr lang="sv-SE" sz="4000" b="0" i="0" err="1">
                <a:solidFill>
                  <a:schemeClr val="tx1">
                    <a:lumMod val="65000"/>
                    <a:lumOff val="35000"/>
                  </a:schemeClr>
                </a:solidFill>
                <a:latin typeface="Calibri" panose="020F0502020204030204" pitchFamily="34" charset="0"/>
              </a:rPr>
              <a:t>of</a:t>
            </a:r>
            <a:r>
              <a:rPr lang="sv-SE" sz="4000" b="0" i="0">
                <a:solidFill>
                  <a:schemeClr val="tx1">
                    <a:lumMod val="65000"/>
                    <a:lumOff val="35000"/>
                  </a:schemeClr>
                </a:solidFill>
                <a:latin typeface="Calibri" panose="020F0502020204030204" pitchFamily="34" charset="0"/>
              </a:rPr>
              <a:t> Religion or </a:t>
            </a:r>
            <a:r>
              <a:rPr lang="sv-SE" sz="4000" b="0" i="0" err="1">
                <a:solidFill>
                  <a:schemeClr val="tx1">
                    <a:lumMod val="65000"/>
                    <a:lumOff val="35000"/>
                  </a:schemeClr>
                </a:solidFill>
                <a:latin typeface="Calibri" panose="020F0502020204030204" pitchFamily="34" charset="0"/>
              </a:rPr>
              <a:t>Belief</a:t>
            </a:r>
            <a:br>
              <a:rPr lang="sv-SE" sz="2800" b="0" i="0" spc="600">
                <a:solidFill>
                  <a:schemeClr val="tx1">
                    <a:lumMod val="65000"/>
                    <a:lumOff val="35000"/>
                  </a:schemeClr>
                </a:solidFill>
                <a:latin typeface="Calibri" panose="020F0502020204030204" pitchFamily="34" charset="0"/>
              </a:rPr>
            </a:br>
            <a:r>
              <a:rPr lang="sv-SE" sz="2800" b="0" i="0" spc="600">
                <a:solidFill>
                  <a:schemeClr val="tx1">
                    <a:lumMod val="65000"/>
                    <a:lumOff val="35000"/>
                  </a:schemeClr>
                </a:solidFill>
                <a:latin typeface="Calibri" panose="020F0502020204030204" pitchFamily="34" charset="0"/>
              </a:rPr>
              <a:t>LEARNING PLATFORM</a:t>
            </a:r>
          </a:p>
          <a:p>
            <a:pPr algn="ctr">
              <a:lnSpc>
                <a:spcPct val="150000"/>
              </a:lnSpc>
            </a:pPr>
            <a:endParaRPr lang="sv-SE" b="0" i="0">
              <a:latin typeface="Calibri" panose="020F0502020204030204" pitchFamily="34" charset="0"/>
            </a:endParaRPr>
          </a:p>
        </p:txBody>
      </p:sp>
      <p:pic>
        <p:nvPicPr>
          <p:cNvPr id="4" name="Bildobjekt 3" descr="En bild som visar person, inomhus, person, håller&#10;&#10;Automatiskt genererad beskrivning">
            <a:extLst>
              <a:ext uri="{FF2B5EF4-FFF2-40B4-BE49-F238E27FC236}">
                <a16:creationId xmlns:a16="http://schemas.microsoft.com/office/drawing/2014/main" id="{1B7171B4-FFE6-3E44-B3B1-D58E9691559D}"/>
              </a:ext>
            </a:extLst>
          </p:cNvPr>
          <p:cNvPicPr>
            <a:picLocks noChangeAspect="1"/>
          </p:cNvPicPr>
          <p:nvPr userDrawn="1"/>
        </p:nvPicPr>
        <p:blipFill rotWithShape="1">
          <a:blip r:embed="rId3" cstate="email">
            <a:extLst>
              <a:ext uri="{28A0092B-C50C-407E-A947-70E740481C1C}">
                <a14:useLocalDpi xmlns:a14="http://schemas.microsoft.com/office/drawing/2010/main" val="0"/>
              </a:ext>
            </a:extLst>
          </a:blip>
          <a:srcRect/>
          <a:stretch/>
        </p:blipFill>
        <p:spPr>
          <a:xfrm>
            <a:off x="1085849" y="2753916"/>
            <a:ext cx="2286000" cy="2143125"/>
          </a:xfrm>
          <a:prstGeom prst="rect">
            <a:avLst/>
          </a:prstGeom>
        </p:spPr>
      </p:pic>
      <p:pic>
        <p:nvPicPr>
          <p:cNvPr id="5" name="Bildobjekt 4">
            <a:extLst>
              <a:ext uri="{FF2B5EF4-FFF2-40B4-BE49-F238E27FC236}">
                <a16:creationId xmlns:a16="http://schemas.microsoft.com/office/drawing/2014/main" id="{0FE8C605-2CCA-9E49-AF97-55C9BDE49089}"/>
              </a:ext>
            </a:extLst>
          </p:cNvPr>
          <p:cNvPicPr>
            <a:picLocks noChangeAspect="1"/>
          </p:cNvPicPr>
          <p:nvPr userDrawn="1"/>
        </p:nvPicPr>
        <p:blipFill>
          <a:blip r:embed="rId4" cstate="email">
            <a:extLst>
              <a:ext uri="{28A0092B-C50C-407E-A947-70E740481C1C}">
                <a14:useLocalDpi xmlns:a14="http://schemas.microsoft.com/office/drawing/2010/main" val="0"/>
              </a:ext>
            </a:extLst>
          </a:blip>
          <a:srcRect/>
          <a:stretch/>
        </p:blipFill>
        <p:spPr>
          <a:xfrm>
            <a:off x="3667124" y="2753916"/>
            <a:ext cx="2286000" cy="2143125"/>
          </a:xfrm>
          <a:prstGeom prst="rect">
            <a:avLst/>
          </a:prstGeom>
        </p:spPr>
      </p:pic>
      <p:pic>
        <p:nvPicPr>
          <p:cNvPr id="6" name="Bildobjekt 5">
            <a:extLst>
              <a:ext uri="{FF2B5EF4-FFF2-40B4-BE49-F238E27FC236}">
                <a16:creationId xmlns:a16="http://schemas.microsoft.com/office/drawing/2014/main" id="{7A83265E-27F3-3F47-AA1E-2B2D89E534F3}"/>
              </a:ext>
            </a:extLst>
          </p:cNvPr>
          <p:cNvPicPr>
            <a:picLocks noChangeAspect="1"/>
          </p:cNvPicPr>
          <p:nvPr userDrawn="1"/>
        </p:nvPicPr>
        <p:blipFill>
          <a:blip r:embed="rId5" cstate="email">
            <a:extLst>
              <a:ext uri="{28A0092B-C50C-407E-A947-70E740481C1C}">
                <a14:useLocalDpi xmlns:a14="http://schemas.microsoft.com/office/drawing/2010/main" val="0"/>
              </a:ext>
            </a:extLst>
          </a:blip>
          <a:srcRect/>
          <a:stretch/>
        </p:blipFill>
        <p:spPr>
          <a:xfrm>
            <a:off x="6248399" y="2753916"/>
            <a:ext cx="2286000" cy="2143125"/>
          </a:xfrm>
          <a:prstGeom prst="rect">
            <a:avLst/>
          </a:prstGeom>
        </p:spPr>
      </p:pic>
      <p:pic>
        <p:nvPicPr>
          <p:cNvPr id="7" name="Bildobjekt 6">
            <a:extLst>
              <a:ext uri="{FF2B5EF4-FFF2-40B4-BE49-F238E27FC236}">
                <a16:creationId xmlns:a16="http://schemas.microsoft.com/office/drawing/2014/main" id="{24075F3F-61BE-E24A-8D8D-08A7EA72DA95}"/>
              </a:ext>
            </a:extLst>
          </p:cNvPr>
          <p:cNvPicPr>
            <a:picLocks noChangeAspect="1"/>
          </p:cNvPicPr>
          <p:nvPr userDrawn="1"/>
        </p:nvPicPr>
        <p:blipFill>
          <a:blip r:embed="rId6" cstate="email">
            <a:extLst>
              <a:ext uri="{28A0092B-C50C-407E-A947-70E740481C1C}">
                <a14:useLocalDpi xmlns:a14="http://schemas.microsoft.com/office/drawing/2010/main" val="0"/>
              </a:ext>
            </a:extLst>
          </a:blip>
          <a:srcRect/>
          <a:stretch/>
        </p:blipFill>
        <p:spPr>
          <a:xfrm>
            <a:off x="8829674" y="2753916"/>
            <a:ext cx="2286000" cy="2143125"/>
          </a:xfrm>
          <a:prstGeom prst="rect">
            <a:avLst/>
          </a:prstGeom>
        </p:spPr>
      </p:pic>
    </p:spTree>
    <p:extLst>
      <p:ext uri="{BB962C8B-B14F-4D97-AF65-F5344CB8AC3E}">
        <p14:creationId xmlns:p14="http://schemas.microsoft.com/office/powerpoint/2010/main" val="347423130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Anpassad layout">
    <p:spTree>
      <p:nvGrpSpPr>
        <p:cNvPr id="1" name=""/>
        <p:cNvGrpSpPr/>
        <p:nvPr/>
      </p:nvGrpSpPr>
      <p:grpSpPr>
        <a:xfrm>
          <a:off x="0" y="0"/>
          <a:ext cx="0" cy="0"/>
          <a:chOff x="0" y="0"/>
          <a:chExt cx="0" cy="0"/>
        </a:xfrm>
      </p:grpSpPr>
      <p:sp>
        <p:nvSpPr>
          <p:cNvPr id="7" name="Rubrik 8">
            <a:extLst>
              <a:ext uri="{FF2B5EF4-FFF2-40B4-BE49-F238E27FC236}">
                <a16:creationId xmlns:a16="http://schemas.microsoft.com/office/drawing/2014/main" id="{9930D71F-D39A-174F-BDEA-A7CA755B8071}"/>
              </a:ext>
            </a:extLst>
          </p:cNvPr>
          <p:cNvSpPr txBox="1">
            <a:spLocks/>
          </p:cNvSpPr>
          <p:nvPr userDrawn="1"/>
        </p:nvSpPr>
        <p:spPr>
          <a:xfrm>
            <a:off x="304800" y="1483233"/>
            <a:ext cx="11582400" cy="4371974"/>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sz="4800" b="1" err="1">
                <a:solidFill>
                  <a:schemeClr val="tx1">
                    <a:lumMod val="65000"/>
                    <a:lumOff val="35000"/>
                  </a:schemeClr>
                </a:solidFill>
              </a:rPr>
              <a:t>Free</a:t>
            </a:r>
            <a:r>
              <a:rPr lang="sv-SE" sz="4800" b="1">
                <a:solidFill>
                  <a:schemeClr val="tx1">
                    <a:lumMod val="65000"/>
                    <a:lumOff val="35000"/>
                  </a:schemeClr>
                </a:solidFill>
              </a:rPr>
              <a:t> </a:t>
            </a:r>
            <a:r>
              <a:rPr lang="sv-SE" sz="4800" b="1" err="1">
                <a:solidFill>
                  <a:schemeClr val="tx1">
                    <a:lumMod val="65000"/>
                    <a:lumOff val="35000"/>
                  </a:schemeClr>
                </a:solidFill>
              </a:rPr>
              <a:t>learning</a:t>
            </a:r>
            <a:r>
              <a:rPr lang="sv-SE" sz="4800" b="1">
                <a:solidFill>
                  <a:schemeClr val="tx1">
                    <a:lumMod val="65000"/>
                    <a:lumOff val="35000"/>
                  </a:schemeClr>
                </a:solidFill>
              </a:rPr>
              <a:t> </a:t>
            </a:r>
            <a:r>
              <a:rPr lang="sv-SE" sz="4800" b="1" err="1">
                <a:solidFill>
                  <a:schemeClr val="tx1">
                    <a:lumMod val="65000"/>
                    <a:lumOff val="35000"/>
                  </a:schemeClr>
                </a:solidFill>
              </a:rPr>
              <a:t>resources</a:t>
            </a:r>
            <a:br>
              <a:rPr lang="sv-SE" b="1">
                <a:solidFill>
                  <a:schemeClr val="tx1">
                    <a:lumMod val="65000"/>
                    <a:lumOff val="35000"/>
                  </a:schemeClr>
                </a:solidFill>
              </a:rPr>
            </a:br>
            <a:r>
              <a:rPr lang="sv-SE" b="1">
                <a:solidFill>
                  <a:schemeClr val="tx1">
                    <a:lumMod val="65000"/>
                    <a:lumOff val="35000"/>
                  </a:schemeClr>
                </a:solidFill>
              </a:rPr>
              <a:t> </a:t>
            </a:r>
            <a:br>
              <a:rPr lang="sv-SE" b="1">
                <a:solidFill>
                  <a:schemeClr val="tx1">
                    <a:lumMod val="65000"/>
                    <a:lumOff val="35000"/>
                  </a:schemeClr>
                </a:solidFill>
              </a:rPr>
            </a:br>
            <a:r>
              <a:rPr lang="sv-SE" sz="4000">
                <a:solidFill>
                  <a:schemeClr val="tx1">
                    <a:lumMod val="65000"/>
                    <a:lumOff val="35000"/>
                  </a:schemeClr>
                </a:solidFill>
              </a:rPr>
              <a:t>For </a:t>
            </a:r>
            <a:r>
              <a:rPr lang="sv-SE" sz="4000" err="1">
                <a:solidFill>
                  <a:schemeClr val="tx1">
                    <a:lumMod val="65000"/>
                    <a:lumOff val="35000"/>
                  </a:schemeClr>
                </a:solidFill>
              </a:rPr>
              <a:t>faith</a:t>
            </a:r>
            <a:r>
              <a:rPr lang="sv-SE" sz="4000">
                <a:solidFill>
                  <a:schemeClr val="tx1">
                    <a:lumMod val="65000"/>
                    <a:lumOff val="35000"/>
                  </a:schemeClr>
                </a:solidFill>
              </a:rPr>
              <a:t> </a:t>
            </a:r>
            <a:r>
              <a:rPr lang="sv-SE" sz="4000" err="1">
                <a:solidFill>
                  <a:schemeClr val="tx1">
                    <a:lumMod val="65000"/>
                    <a:lumOff val="35000"/>
                  </a:schemeClr>
                </a:solidFill>
              </a:rPr>
              <a:t>communities</a:t>
            </a:r>
            <a:r>
              <a:rPr lang="sv-SE" sz="4000">
                <a:solidFill>
                  <a:schemeClr val="tx1">
                    <a:lumMod val="65000"/>
                    <a:lumOff val="35000"/>
                  </a:schemeClr>
                </a:solidFill>
              </a:rPr>
              <a:t>, civil </a:t>
            </a:r>
            <a:r>
              <a:rPr lang="sv-SE" sz="4000" err="1">
                <a:solidFill>
                  <a:schemeClr val="tx1">
                    <a:lumMod val="65000"/>
                    <a:lumOff val="35000"/>
                  </a:schemeClr>
                </a:solidFill>
              </a:rPr>
              <a:t>society</a:t>
            </a:r>
            <a:r>
              <a:rPr lang="sv-SE" sz="4000">
                <a:solidFill>
                  <a:schemeClr val="tx1">
                    <a:lumMod val="65000"/>
                    <a:lumOff val="35000"/>
                  </a:schemeClr>
                </a:solidFill>
              </a:rPr>
              <a:t> </a:t>
            </a:r>
            <a:br>
              <a:rPr lang="sv-SE" sz="4000">
                <a:solidFill>
                  <a:schemeClr val="tx1">
                    <a:lumMod val="65000"/>
                    <a:lumOff val="35000"/>
                  </a:schemeClr>
                </a:solidFill>
              </a:rPr>
            </a:br>
            <a:r>
              <a:rPr lang="sv-SE" sz="4000">
                <a:solidFill>
                  <a:schemeClr val="tx1">
                    <a:lumMod val="65000"/>
                    <a:lumOff val="35000"/>
                  </a:schemeClr>
                </a:solidFill>
              </a:rPr>
              <a:t>and decision-</a:t>
            </a:r>
            <a:r>
              <a:rPr lang="sv-SE" sz="4000" err="1">
                <a:solidFill>
                  <a:schemeClr val="tx1">
                    <a:lumMod val="65000"/>
                    <a:lumOff val="35000"/>
                  </a:schemeClr>
                </a:solidFill>
              </a:rPr>
              <a:t>makers</a:t>
            </a:r>
            <a:br>
              <a:rPr lang="sv-SE" b="1">
                <a:solidFill>
                  <a:schemeClr val="tx1">
                    <a:lumMod val="65000"/>
                    <a:lumOff val="35000"/>
                  </a:schemeClr>
                </a:solidFill>
              </a:rPr>
            </a:br>
            <a:br>
              <a:rPr lang="sv-SE">
                <a:solidFill>
                  <a:schemeClr val="tx1">
                    <a:lumMod val="65000"/>
                    <a:lumOff val="35000"/>
                  </a:schemeClr>
                </a:solidFill>
              </a:rPr>
            </a:br>
            <a:br>
              <a:rPr lang="sv-SE" sz="3600" b="1">
                <a:solidFill>
                  <a:schemeClr val="tx1">
                    <a:lumMod val="65000"/>
                    <a:lumOff val="35000"/>
                  </a:schemeClr>
                </a:solidFill>
              </a:rPr>
            </a:br>
            <a:r>
              <a:rPr lang="sv-SE" sz="3600" b="1" err="1">
                <a:solidFill>
                  <a:schemeClr val="tx1">
                    <a:lumMod val="65000"/>
                    <a:lumOff val="35000"/>
                  </a:schemeClr>
                </a:solidFill>
              </a:rPr>
              <a:t>forb-learning.org</a:t>
            </a:r>
            <a:br>
              <a:rPr lang="sv-SE" sz="3600" b="1">
                <a:solidFill>
                  <a:schemeClr val="tx1">
                    <a:lumMod val="65000"/>
                    <a:lumOff val="35000"/>
                  </a:schemeClr>
                </a:solidFill>
              </a:rPr>
            </a:br>
            <a:endParaRPr lang="sv-SE">
              <a:solidFill>
                <a:schemeClr val="tx1">
                  <a:lumMod val="65000"/>
                  <a:lumOff val="35000"/>
                </a:schemeClr>
              </a:solidFill>
            </a:endParaRPr>
          </a:p>
        </p:txBody>
      </p:sp>
    </p:spTree>
    <p:extLst>
      <p:ext uri="{BB962C8B-B14F-4D97-AF65-F5344CB8AC3E}">
        <p14:creationId xmlns:p14="http://schemas.microsoft.com/office/powerpoint/2010/main" val="410735794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0_Anpassad layout">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7A587202-6C25-3F40-8493-3FEEC7E0954F}"/>
              </a:ext>
            </a:extLst>
          </p:cNvPr>
          <p:cNvSpPr/>
          <p:nvPr userDrawn="1"/>
        </p:nvSpPr>
        <p:spPr>
          <a:xfrm>
            <a:off x="2974848" y="1699836"/>
            <a:ext cx="8719154" cy="3767570"/>
          </a:xfrm>
          <a:prstGeom prst="rect">
            <a:avLst/>
          </a:prstGeom>
        </p:spPr>
        <p:txBody>
          <a:bodyPr wrap="square">
            <a:spAutoFit/>
          </a:bodyPr>
          <a:lstStyle/>
          <a:p>
            <a:pPr marL="0" indent="0">
              <a:lnSpc>
                <a:spcPts val="5680"/>
              </a:lnSpc>
              <a:buNone/>
            </a:pPr>
            <a:r>
              <a:rPr lang="en-GB" sz="6000" kern="1200">
                <a:solidFill>
                  <a:schemeClr val="tx1">
                    <a:lumMod val="65000"/>
                    <a:lumOff val="35000"/>
                  </a:schemeClr>
                </a:solidFill>
                <a:latin typeface="+mn-lt"/>
                <a:ea typeface="+mn-ea"/>
                <a:cs typeface="+mn-cs"/>
              </a:rPr>
              <a:t>The FORB Learning </a:t>
            </a:r>
            <a:br>
              <a:rPr lang="en-GB" sz="6000" kern="1200">
                <a:solidFill>
                  <a:schemeClr val="tx1">
                    <a:lumMod val="65000"/>
                    <a:lumOff val="35000"/>
                  </a:schemeClr>
                </a:solidFill>
                <a:latin typeface="+mn-lt"/>
                <a:ea typeface="+mn-ea"/>
                <a:cs typeface="+mn-cs"/>
              </a:rPr>
            </a:br>
            <a:r>
              <a:rPr lang="en-GB" sz="6000" kern="1200">
                <a:solidFill>
                  <a:schemeClr val="tx1">
                    <a:lumMod val="65000"/>
                    <a:lumOff val="35000"/>
                  </a:schemeClr>
                </a:solidFill>
                <a:latin typeface="+mn-lt"/>
                <a:ea typeface="+mn-ea"/>
                <a:cs typeface="+mn-cs"/>
              </a:rPr>
              <a:t>Platform provides </a:t>
            </a:r>
            <a:br>
              <a:rPr lang="en-GB" sz="6000" kern="1200">
                <a:solidFill>
                  <a:schemeClr val="tx1">
                    <a:lumMod val="65000"/>
                    <a:lumOff val="35000"/>
                  </a:schemeClr>
                </a:solidFill>
                <a:latin typeface="+mn-lt"/>
                <a:ea typeface="+mn-ea"/>
                <a:cs typeface="+mn-cs"/>
              </a:rPr>
            </a:br>
            <a:r>
              <a:rPr lang="en-GB" sz="6000" kern="1200">
                <a:solidFill>
                  <a:schemeClr val="tx1">
                    <a:lumMod val="65000"/>
                    <a:lumOff val="35000"/>
                  </a:schemeClr>
                </a:solidFill>
                <a:latin typeface="+mn-lt"/>
                <a:ea typeface="+mn-ea"/>
                <a:cs typeface="+mn-cs"/>
              </a:rPr>
              <a:t>educational resources </a:t>
            </a:r>
            <a:br>
              <a:rPr lang="en-GB" sz="6000" kern="1200">
                <a:solidFill>
                  <a:schemeClr val="tx1">
                    <a:lumMod val="65000"/>
                    <a:lumOff val="35000"/>
                  </a:schemeClr>
                </a:solidFill>
                <a:latin typeface="+mn-lt"/>
                <a:ea typeface="+mn-ea"/>
                <a:cs typeface="+mn-cs"/>
              </a:rPr>
            </a:br>
            <a:r>
              <a:rPr lang="en-GB" sz="6000" kern="1200">
                <a:solidFill>
                  <a:schemeClr val="tx1">
                    <a:lumMod val="65000"/>
                    <a:lumOff val="35000"/>
                  </a:schemeClr>
                </a:solidFill>
                <a:latin typeface="+mn-lt"/>
                <a:ea typeface="+mn-ea"/>
                <a:cs typeface="+mn-cs"/>
              </a:rPr>
              <a:t>to promote rights </a:t>
            </a:r>
            <a:br>
              <a:rPr lang="en-GB" sz="6000" kern="1200">
                <a:solidFill>
                  <a:schemeClr val="tx1">
                    <a:lumMod val="65000"/>
                    <a:lumOff val="35000"/>
                  </a:schemeClr>
                </a:solidFill>
                <a:latin typeface="+mn-lt"/>
                <a:ea typeface="+mn-ea"/>
                <a:cs typeface="+mn-cs"/>
              </a:rPr>
            </a:br>
            <a:r>
              <a:rPr lang="en-GB" sz="6000" kern="1200">
                <a:solidFill>
                  <a:schemeClr val="tx1">
                    <a:lumMod val="65000"/>
                    <a:lumOff val="35000"/>
                  </a:schemeClr>
                </a:solidFill>
                <a:latin typeface="+mn-lt"/>
                <a:ea typeface="+mn-ea"/>
                <a:cs typeface="+mn-cs"/>
              </a:rPr>
              <a:t>and counter hate.</a:t>
            </a:r>
            <a:endParaRPr lang="sv-SE" sz="6000" kern="1200">
              <a:solidFill>
                <a:schemeClr val="tx1">
                  <a:lumMod val="65000"/>
                  <a:lumOff val="35000"/>
                </a:schemeClr>
              </a:solidFill>
              <a:latin typeface="+mn-lt"/>
              <a:ea typeface="+mn-ea"/>
              <a:cs typeface="+mn-cs"/>
            </a:endParaRPr>
          </a:p>
        </p:txBody>
      </p:sp>
      <p:sp>
        <p:nvSpPr>
          <p:cNvPr id="4" name="Rubrik 1">
            <a:extLst>
              <a:ext uri="{FF2B5EF4-FFF2-40B4-BE49-F238E27FC236}">
                <a16:creationId xmlns:a16="http://schemas.microsoft.com/office/drawing/2014/main" id="{86AE7C37-FE72-A844-B6FB-4B1836C2AE5E}"/>
              </a:ext>
            </a:extLst>
          </p:cNvPr>
          <p:cNvSpPr txBox="1">
            <a:spLocks/>
          </p:cNvSpPr>
          <p:nvPr userDrawn="1"/>
        </p:nvSpPr>
        <p:spPr>
          <a:xfrm>
            <a:off x="1981653" y="932527"/>
            <a:ext cx="827802" cy="273116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a:lstStyle>
          <a:p>
            <a:pPr>
              <a:lnSpc>
                <a:spcPct val="100000"/>
              </a:lnSpc>
            </a:pPr>
            <a:r>
              <a:rPr lang="en-GB" sz="16600" b="1" spc="-300">
                <a:solidFill>
                  <a:schemeClr val="tx1">
                    <a:lumMod val="65000"/>
                    <a:lumOff val="35000"/>
                  </a:schemeClr>
                </a:solidFill>
              </a:rPr>
              <a:t>“</a:t>
            </a:r>
            <a:endParaRPr lang="en-GB" sz="38900" b="1" spc="-300">
              <a:solidFill>
                <a:schemeClr val="tx1">
                  <a:lumMod val="65000"/>
                  <a:lumOff val="35000"/>
                </a:schemeClr>
              </a:solidFill>
            </a:endParaRPr>
          </a:p>
        </p:txBody>
      </p:sp>
    </p:spTree>
    <p:extLst>
      <p:ext uri="{BB962C8B-B14F-4D97-AF65-F5344CB8AC3E}">
        <p14:creationId xmlns:p14="http://schemas.microsoft.com/office/powerpoint/2010/main" val="241749100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_Anpassad layout">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7319B006-564E-CB43-B9E1-7D1B45800DAF}"/>
              </a:ext>
            </a:extLst>
          </p:cNvPr>
          <p:cNvSpPr>
            <a:spLocks noGrp="1"/>
          </p:cNvSpPr>
          <p:nvPr>
            <p:ph type="title"/>
          </p:nvPr>
        </p:nvSpPr>
        <p:spPr>
          <a:xfrm>
            <a:off x="1719072" y="1574898"/>
            <a:ext cx="1584960" cy="906899"/>
          </a:xfrm>
        </p:spPr>
        <p:txBody>
          <a:bodyPr>
            <a:normAutofit fontScale="90000"/>
          </a:bodyPr>
          <a:lstStyle/>
          <a:p>
            <a:r>
              <a:rPr lang="en-GB" sz="6600" b="1">
                <a:solidFill>
                  <a:srgbClr val="4E7D88"/>
                </a:solidFill>
                <a:latin typeface="+mj-lt"/>
              </a:rPr>
              <a:t>For</a:t>
            </a:r>
            <a:endParaRPr lang="sv-SE" sz="6600" b="1">
              <a:solidFill>
                <a:srgbClr val="4E7D88"/>
              </a:solidFill>
              <a:latin typeface="+mj-lt"/>
            </a:endParaRPr>
          </a:p>
        </p:txBody>
      </p:sp>
      <p:sp>
        <p:nvSpPr>
          <p:cNvPr id="4" name="Platshållare för innehåll 2">
            <a:extLst>
              <a:ext uri="{FF2B5EF4-FFF2-40B4-BE49-F238E27FC236}">
                <a16:creationId xmlns:a16="http://schemas.microsoft.com/office/drawing/2014/main" id="{184A9AD4-5C38-E04B-8E32-3974D87675CB}"/>
              </a:ext>
            </a:extLst>
          </p:cNvPr>
          <p:cNvSpPr txBox="1">
            <a:spLocks/>
          </p:cNvSpPr>
          <p:nvPr userDrawn="1"/>
        </p:nvSpPr>
        <p:spPr>
          <a:xfrm>
            <a:off x="3499104" y="1574898"/>
            <a:ext cx="8255858" cy="43513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err="1">
                <a:solidFill>
                  <a:schemeClr val="tx1">
                    <a:lumMod val="65000"/>
                    <a:lumOff val="35000"/>
                  </a:schemeClr>
                </a:solidFill>
                <a:latin typeface="+mj-lt"/>
              </a:rPr>
              <a:t>Religious</a:t>
            </a:r>
            <a:r>
              <a:rPr lang="sv-SE">
                <a:solidFill>
                  <a:schemeClr val="tx1">
                    <a:lumMod val="65000"/>
                    <a:lumOff val="35000"/>
                  </a:schemeClr>
                </a:solidFill>
                <a:latin typeface="+mj-lt"/>
              </a:rPr>
              <a:t> and </a:t>
            </a:r>
            <a:r>
              <a:rPr lang="sv-SE" err="1">
                <a:solidFill>
                  <a:schemeClr val="tx1">
                    <a:lumMod val="65000"/>
                    <a:lumOff val="35000"/>
                  </a:schemeClr>
                </a:solidFill>
                <a:latin typeface="+mj-lt"/>
              </a:rPr>
              <a:t>belief</a:t>
            </a:r>
            <a:r>
              <a:rPr lang="sv-SE">
                <a:solidFill>
                  <a:schemeClr val="tx1">
                    <a:lumMod val="65000"/>
                    <a:lumOff val="35000"/>
                  </a:schemeClr>
                </a:solidFill>
                <a:latin typeface="+mj-lt"/>
              </a:rPr>
              <a:t> </a:t>
            </a:r>
            <a:r>
              <a:rPr lang="sv-SE" err="1">
                <a:solidFill>
                  <a:schemeClr val="tx1">
                    <a:lumMod val="65000"/>
                    <a:lumOff val="35000"/>
                  </a:schemeClr>
                </a:solidFill>
                <a:latin typeface="+mj-lt"/>
              </a:rPr>
              <a:t>communities</a:t>
            </a:r>
            <a:endParaRPr lang="sv-SE">
              <a:solidFill>
                <a:schemeClr val="tx1">
                  <a:lumMod val="65000"/>
                  <a:lumOff val="35000"/>
                </a:schemeClr>
              </a:solidFill>
              <a:latin typeface="+mj-lt"/>
            </a:endParaRPr>
          </a:p>
          <a:p>
            <a:r>
              <a:rPr lang="sv-SE" err="1">
                <a:solidFill>
                  <a:schemeClr val="tx1">
                    <a:lumMod val="65000"/>
                    <a:lumOff val="35000"/>
                  </a:schemeClr>
                </a:solidFill>
                <a:latin typeface="+mj-lt"/>
              </a:rPr>
              <a:t>Parliamentarians</a:t>
            </a:r>
            <a:r>
              <a:rPr lang="sv-SE">
                <a:solidFill>
                  <a:schemeClr val="tx1">
                    <a:lumMod val="65000"/>
                    <a:lumOff val="35000"/>
                  </a:schemeClr>
                </a:solidFill>
                <a:latin typeface="+mj-lt"/>
              </a:rPr>
              <a:t> and diplomats</a:t>
            </a:r>
          </a:p>
          <a:p>
            <a:r>
              <a:rPr lang="sv-SE" err="1">
                <a:solidFill>
                  <a:schemeClr val="tx1">
                    <a:lumMod val="65000"/>
                    <a:lumOff val="35000"/>
                  </a:schemeClr>
                </a:solidFill>
                <a:latin typeface="+mj-lt"/>
              </a:rPr>
              <a:t>Development</a:t>
            </a:r>
            <a:r>
              <a:rPr lang="sv-SE">
                <a:solidFill>
                  <a:schemeClr val="tx1">
                    <a:lumMod val="65000"/>
                    <a:lumOff val="35000"/>
                  </a:schemeClr>
                </a:solidFill>
                <a:latin typeface="+mj-lt"/>
              </a:rPr>
              <a:t> </a:t>
            </a:r>
            <a:r>
              <a:rPr lang="sv-SE" err="1">
                <a:solidFill>
                  <a:schemeClr val="tx1">
                    <a:lumMod val="65000"/>
                    <a:lumOff val="35000"/>
                  </a:schemeClr>
                </a:solidFill>
                <a:latin typeface="+mj-lt"/>
              </a:rPr>
              <a:t>professionals</a:t>
            </a:r>
            <a:endParaRPr lang="sv-SE">
              <a:solidFill>
                <a:schemeClr val="tx1">
                  <a:lumMod val="65000"/>
                  <a:lumOff val="35000"/>
                </a:schemeClr>
              </a:solidFill>
              <a:latin typeface="+mj-lt"/>
            </a:endParaRPr>
          </a:p>
          <a:p>
            <a:r>
              <a:rPr lang="sv-SE">
                <a:solidFill>
                  <a:schemeClr val="tx1">
                    <a:lumMod val="65000"/>
                    <a:lumOff val="35000"/>
                  </a:schemeClr>
                </a:solidFill>
                <a:latin typeface="+mj-lt"/>
              </a:rPr>
              <a:t>Civil </a:t>
            </a:r>
            <a:r>
              <a:rPr lang="sv-SE" err="1">
                <a:solidFill>
                  <a:schemeClr val="tx1">
                    <a:lumMod val="65000"/>
                    <a:lumOff val="35000"/>
                  </a:schemeClr>
                </a:solidFill>
                <a:latin typeface="+mj-lt"/>
              </a:rPr>
              <a:t>society</a:t>
            </a:r>
            <a:r>
              <a:rPr lang="sv-SE">
                <a:solidFill>
                  <a:schemeClr val="tx1">
                    <a:lumMod val="65000"/>
                    <a:lumOff val="35000"/>
                  </a:schemeClr>
                </a:solidFill>
                <a:latin typeface="+mj-lt"/>
              </a:rPr>
              <a:t> organisations</a:t>
            </a:r>
          </a:p>
          <a:p>
            <a:r>
              <a:rPr lang="sv-SE" err="1">
                <a:solidFill>
                  <a:schemeClr val="tx1">
                    <a:lumMod val="65000"/>
                    <a:lumOff val="35000"/>
                  </a:schemeClr>
                </a:solidFill>
                <a:latin typeface="+mj-lt"/>
              </a:rPr>
              <a:t>Grassroots</a:t>
            </a:r>
            <a:r>
              <a:rPr lang="sv-SE">
                <a:solidFill>
                  <a:schemeClr val="tx1">
                    <a:lumMod val="65000"/>
                    <a:lumOff val="35000"/>
                  </a:schemeClr>
                </a:solidFill>
                <a:latin typeface="+mj-lt"/>
              </a:rPr>
              <a:t> </a:t>
            </a:r>
            <a:r>
              <a:rPr lang="sv-SE" err="1">
                <a:solidFill>
                  <a:schemeClr val="tx1">
                    <a:lumMod val="65000"/>
                    <a:lumOff val="35000"/>
                  </a:schemeClr>
                </a:solidFill>
                <a:latin typeface="+mj-lt"/>
              </a:rPr>
              <a:t>activists</a:t>
            </a:r>
            <a:endParaRPr lang="sv-SE">
              <a:solidFill>
                <a:schemeClr val="tx1">
                  <a:lumMod val="65000"/>
                  <a:lumOff val="35000"/>
                </a:schemeClr>
              </a:solidFill>
              <a:latin typeface="+mj-lt"/>
            </a:endParaRPr>
          </a:p>
          <a:p>
            <a:r>
              <a:rPr lang="sv-SE" err="1">
                <a:solidFill>
                  <a:schemeClr val="tx1">
                    <a:lumMod val="65000"/>
                    <a:lumOff val="35000"/>
                  </a:schemeClr>
                </a:solidFill>
                <a:latin typeface="+mj-lt"/>
              </a:rPr>
              <a:t>Educators</a:t>
            </a:r>
            <a:r>
              <a:rPr lang="sv-SE">
                <a:solidFill>
                  <a:schemeClr val="tx1">
                    <a:lumMod val="65000"/>
                    <a:lumOff val="35000"/>
                  </a:schemeClr>
                </a:solidFill>
                <a:latin typeface="+mj-lt"/>
              </a:rPr>
              <a:t> and </a:t>
            </a:r>
            <a:r>
              <a:rPr lang="sv-SE" err="1">
                <a:solidFill>
                  <a:schemeClr val="tx1">
                    <a:lumMod val="65000"/>
                    <a:lumOff val="35000"/>
                  </a:schemeClr>
                </a:solidFill>
                <a:latin typeface="+mj-lt"/>
              </a:rPr>
              <a:t>facilitators</a:t>
            </a:r>
            <a:endParaRPr lang="sv-SE">
              <a:solidFill>
                <a:schemeClr val="tx1">
                  <a:lumMod val="65000"/>
                  <a:lumOff val="35000"/>
                </a:schemeClr>
              </a:solidFill>
              <a:latin typeface="+mj-lt"/>
            </a:endParaRPr>
          </a:p>
          <a:p>
            <a:r>
              <a:rPr lang="sv-SE" err="1">
                <a:solidFill>
                  <a:schemeClr val="tx1">
                    <a:lumMod val="65000"/>
                    <a:lumOff val="35000"/>
                  </a:schemeClr>
                </a:solidFill>
                <a:latin typeface="+mj-lt"/>
              </a:rPr>
              <a:t>Academic</a:t>
            </a:r>
            <a:r>
              <a:rPr lang="sv-SE">
                <a:solidFill>
                  <a:schemeClr val="tx1">
                    <a:lumMod val="65000"/>
                    <a:lumOff val="35000"/>
                  </a:schemeClr>
                </a:solidFill>
                <a:latin typeface="+mj-lt"/>
              </a:rPr>
              <a:t> and </a:t>
            </a:r>
            <a:r>
              <a:rPr lang="sv-SE" err="1">
                <a:solidFill>
                  <a:schemeClr val="tx1">
                    <a:lumMod val="65000"/>
                    <a:lumOff val="35000"/>
                  </a:schemeClr>
                </a:solidFill>
                <a:latin typeface="+mj-lt"/>
              </a:rPr>
              <a:t>training</a:t>
            </a:r>
            <a:r>
              <a:rPr lang="sv-SE">
                <a:solidFill>
                  <a:schemeClr val="tx1">
                    <a:lumMod val="65000"/>
                    <a:lumOff val="35000"/>
                  </a:schemeClr>
                </a:solidFill>
                <a:latin typeface="+mj-lt"/>
              </a:rPr>
              <a:t> institutions</a:t>
            </a:r>
          </a:p>
          <a:p>
            <a:r>
              <a:rPr lang="sv-SE">
                <a:solidFill>
                  <a:schemeClr val="tx1">
                    <a:lumMod val="65000"/>
                    <a:lumOff val="35000"/>
                  </a:schemeClr>
                </a:solidFill>
                <a:latin typeface="+mj-lt"/>
              </a:rPr>
              <a:t>The media</a:t>
            </a:r>
          </a:p>
          <a:p>
            <a:pPr marL="0" indent="0">
              <a:lnSpc>
                <a:spcPts val="5680"/>
              </a:lnSpc>
              <a:buFont typeface="Arial" panose="020B0604020202020204" pitchFamily="34" charset="0"/>
              <a:buNone/>
            </a:pPr>
            <a:endParaRPr lang="sv-SE" sz="5400">
              <a:latin typeface="+mj-lt"/>
            </a:endParaRPr>
          </a:p>
        </p:txBody>
      </p:sp>
    </p:spTree>
    <p:extLst>
      <p:ext uri="{BB962C8B-B14F-4D97-AF65-F5344CB8AC3E}">
        <p14:creationId xmlns:p14="http://schemas.microsoft.com/office/powerpoint/2010/main" val="7061503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_Anpassad layout">
    <p:spTree>
      <p:nvGrpSpPr>
        <p:cNvPr id="1" name=""/>
        <p:cNvGrpSpPr/>
        <p:nvPr/>
      </p:nvGrpSpPr>
      <p:grpSpPr>
        <a:xfrm>
          <a:off x="0" y="0"/>
          <a:ext cx="0" cy="0"/>
          <a:chOff x="0" y="0"/>
          <a:chExt cx="0" cy="0"/>
        </a:xfrm>
      </p:grpSpPr>
      <p:sp>
        <p:nvSpPr>
          <p:cNvPr id="5" name="Rubrik 8">
            <a:extLst>
              <a:ext uri="{FF2B5EF4-FFF2-40B4-BE49-F238E27FC236}">
                <a16:creationId xmlns:a16="http://schemas.microsoft.com/office/drawing/2014/main" id="{CE3640CF-B51B-E64B-81B2-DB1DFFF92B76}"/>
              </a:ext>
            </a:extLst>
          </p:cNvPr>
          <p:cNvSpPr txBox="1">
            <a:spLocks/>
          </p:cNvSpPr>
          <p:nvPr userDrawn="1"/>
        </p:nvSpPr>
        <p:spPr>
          <a:xfrm>
            <a:off x="1767840" y="1800225"/>
            <a:ext cx="8644128" cy="391477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sz="4800" b="1">
                <a:solidFill>
                  <a:schemeClr val="tx1">
                    <a:lumMod val="65000"/>
                    <a:lumOff val="35000"/>
                  </a:schemeClr>
                </a:solidFill>
                <a:latin typeface="Calibri" panose="020F0502020204030204" pitchFamily="34" charset="0"/>
              </a:rPr>
              <a:t>“A quantum </a:t>
            </a:r>
            <a:r>
              <a:rPr lang="sv-SE" sz="4800" b="1" err="1">
                <a:solidFill>
                  <a:schemeClr val="tx1">
                    <a:lumMod val="65000"/>
                    <a:lumOff val="35000"/>
                  </a:schemeClr>
                </a:solidFill>
                <a:latin typeface="Calibri" panose="020F0502020204030204" pitchFamily="34" charset="0"/>
              </a:rPr>
              <a:t>leap</a:t>
            </a:r>
            <a:r>
              <a:rPr lang="sv-SE" sz="4800" b="1">
                <a:solidFill>
                  <a:schemeClr val="tx1">
                    <a:lumMod val="65000"/>
                    <a:lumOff val="35000"/>
                  </a:schemeClr>
                </a:solidFill>
                <a:latin typeface="Calibri" panose="020F0502020204030204" pitchFamily="34" charset="0"/>
              </a:rPr>
              <a:t> for human </a:t>
            </a:r>
            <a:br>
              <a:rPr lang="sv-SE" sz="4800" b="1">
                <a:solidFill>
                  <a:schemeClr val="tx1">
                    <a:lumMod val="65000"/>
                    <a:lumOff val="35000"/>
                  </a:schemeClr>
                </a:solidFill>
                <a:latin typeface="Calibri" panose="020F0502020204030204" pitchFamily="34" charset="0"/>
              </a:rPr>
            </a:br>
            <a:r>
              <a:rPr lang="sv-SE" sz="4800" b="1" err="1">
                <a:solidFill>
                  <a:schemeClr val="tx1">
                    <a:lumMod val="65000"/>
                    <a:lumOff val="35000"/>
                  </a:schemeClr>
                </a:solidFill>
                <a:latin typeface="Calibri" panose="020F0502020204030204" pitchFamily="34" charset="0"/>
              </a:rPr>
              <a:t>rights</a:t>
            </a:r>
            <a:r>
              <a:rPr lang="sv-SE" sz="4800" b="1">
                <a:solidFill>
                  <a:schemeClr val="tx1">
                    <a:lumMod val="65000"/>
                    <a:lumOff val="35000"/>
                  </a:schemeClr>
                </a:solidFill>
                <a:latin typeface="Calibri" panose="020F0502020204030204" pitchFamily="34" charset="0"/>
              </a:rPr>
              <a:t> </a:t>
            </a:r>
            <a:r>
              <a:rPr lang="sv-SE" sz="4800" b="1" err="1">
                <a:solidFill>
                  <a:schemeClr val="tx1">
                    <a:lumMod val="65000"/>
                    <a:lumOff val="35000"/>
                  </a:schemeClr>
                </a:solidFill>
                <a:latin typeface="Calibri" panose="020F0502020204030204" pitchFamily="34" charset="0"/>
              </a:rPr>
              <a:t>education</a:t>
            </a:r>
            <a:r>
              <a:rPr lang="sv-SE" sz="4800" b="1">
                <a:solidFill>
                  <a:schemeClr val="tx1">
                    <a:lumMod val="65000"/>
                    <a:lumOff val="35000"/>
                  </a:schemeClr>
                </a:solidFill>
                <a:latin typeface="Calibri" panose="020F0502020204030204" pitchFamily="34" charset="0"/>
              </a:rPr>
              <a:t> on </a:t>
            </a:r>
            <a:r>
              <a:rPr lang="sv-SE" sz="4800" b="1" err="1">
                <a:solidFill>
                  <a:schemeClr val="tx1">
                    <a:lumMod val="65000"/>
                    <a:lumOff val="35000"/>
                  </a:schemeClr>
                </a:solidFill>
                <a:latin typeface="Calibri" panose="020F0502020204030204" pitchFamily="34" charset="0"/>
              </a:rPr>
              <a:t>freedom</a:t>
            </a:r>
            <a:r>
              <a:rPr lang="sv-SE" sz="4800" b="1">
                <a:solidFill>
                  <a:schemeClr val="tx1">
                    <a:lumMod val="65000"/>
                    <a:lumOff val="35000"/>
                  </a:schemeClr>
                </a:solidFill>
                <a:latin typeface="Calibri" panose="020F0502020204030204" pitchFamily="34" charset="0"/>
              </a:rPr>
              <a:t> </a:t>
            </a:r>
            <a:br>
              <a:rPr lang="sv-SE" sz="4800" b="1">
                <a:solidFill>
                  <a:schemeClr val="tx1">
                    <a:lumMod val="65000"/>
                    <a:lumOff val="35000"/>
                  </a:schemeClr>
                </a:solidFill>
                <a:latin typeface="Calibri" panose="020F0502020204030204" pitchFamily="34" charset="0"/>
              </a:rPr>
            </a:br>
            <a:r>
              <a:rPr lang="sv-SE" sz="4800" b="1" err="1">
                <a:solidFill>
                  <a:schemeClr val="tx1">
                    <a:lumMod val="65000"/>
                    <a:lumOff val="35000"/>
                  </a:schemeClr>
                </a:solidFill>
                <a:latin typeface="Calibri" panose="020F0502020204030204" pitchFamily="34" charset="0"/>
              </a:rPr>
              <a:t>of</a:t>
            </a:r>
            <a:r>
              <a:rPr lang="sv-SE" sz="4800" b="1">
                <a:solidFill>
                  <a:schemeClr val="tx1">
                    <a:lumMod val="65000"/>
                    <a:lumOff val="35000"/>
                  </a:schemeClr>
                </a:solidFill>
                <a:latin typeface="Calibri" panose="020F0502020204030204" pitchFamily="34" charset="0"/>
              </a:rPr>
              <a:t> religion or </a:t>
            </a:r>
            <a:r>
              <a:rPr lang="sv-SE" sz="4800" b="1" err="1">
                <a:solidFill>
                  <a:schemeClr val="tx1">
                    <a:lumMod val="65000"/>
                    <a:lumOff val="35000"/>
                  </a:schemeClr>
                </a:solidFill>
                <a:latin typeface="Calibri" panose="020F0502020204030204" pitchFamily="34" charset="0"/>
              </a:rPr>
              <a:t>belief</a:t>
            </a:r>
            <a:r>
              <a:rPr lang="sv-SE" sz="4800" b="1">
                <a:solidFill>
                  <a:schemeClr val="tx1">
                    <a:lumMod val="65000"/>
                    <a:lumOff val="35000"/>
                  </a:schemeClr>
                </a:solidFill>
                <a:latin typeface="Calibri" panose="020F0502020204030204" pitchFamily="34" charset="0"/>
              </a:rPr>
              <a:t>”</a:t>
            </a:r>
          </a:p>
          <a:p>
            <a:pPr algn="ctr"/>
            <a:endParaRPr lang="sv-SE" b="1">
              <a:solidFill>
                <a:schemeClr val="tx1">
                  <a:lumMod val="65000"/>
                  <a:lumOff val="35000"/>
                </a:schemeClr>
              </a:solidFill>
              <a:latin typeface="Calibri" panose="020F0502020204030204" pitchFamily="34" charset="0"/>
            </a:endParaRPr>
          </a:p>
          <a:p>
            <a:pPr algn="ctr"/>
            <a:endParaRPr lang="sv-SE" b="1">
              <a:latin typeface="Calibri" panose="020F0502020204030204" pitchFamily="34" charset="0"/>
            </a:endParaRPr>
          </a:p>
          <a:p>
            <a:pPr algn="ctr"/>
            <a:br>
              <a:rPr lang="sv-SE" sz="3600" b="1">
                <a:solidFill>
                  <a:schemeClr val="bg1"/>
                </a:solidFill>
                <a:latin typeface="Calibri" panose="020F0502020204030204" pitchFamily="34" charset="0"/>
              </a:rPr>
            </a:br>
            <a:endParaRPr lang="sv-SE" b="1">
              <a:solidFill>
                <a:schemeClr val="bg1"/>
              </a:solidFill>
              <a:latin typeface="Calibri" panose="020F0502020204030204" pitchFamily="34" charset="0"/>
            </a:endParaRPr>
          </a:p>
        </p:txBody>
      </p:sp>
      <p:sp>
        <p:nvSpPr>
          <p:cNvPr id="6" name="Rektangel 5">
            <a:extLst>
              <a:ext uri="{FF2B5EF4-FFF2-40B4-BE49-F238E27FC236}">
                <a16:creationId xmlns:a16="http://schemas.microsoft.com/office/drawing/2014/main" id="{5DA0EAF4-8404-7E4A-A5D8-D7FF736675DB}"/>
              </a:ext>
            </a:extLst>
          </p:cNvPr>
          <p:cNvSpPr/>
          <p:nvPr userDrawn="1"/>
        </p:nvSpPr>
        <p:spPr>
          <a:xfrm>
            <a:off x="3048000" y="4629835"/>
            <a:ext cx="6096000" cy="830997"/>
          </a:xfrm>
          <a:prstGeom prst="rect">
            <a:avLst/>
          </a:prstGeom>
        </p:spPr>
        <p:txBody>
          <a:bodyPr>
            <a:spAutoFit/>
          </a:bodyPr>
          <a:lstStyle/>
          <a:p>
            <a:pPr algn="ctr"/>
            <a:r>
              <a:rPr lang="sv-SE" sz="2400">
                <a:solidFill>
                  <a:schemeClr val="tx1">
                    <a:lumMod val="65000"/>
                    <a:lumOff val="35000"/>
                  </a:schemeClr>
                </a:solidFill>
                <a:latin typeface="Calibri" panose="020F0502020204030204" pitchFamily="34" charset="0"/>
              </a:rPr>
              <a:t>Ahmed </a:t>
            </a:r>
            <a:r>
              <a:rPr lang="sv-SE" sz="2400" err="1">
                <a:solidFill>
                  <a:schemeClr val="tx1">
                    <a:lumMod val="65000"/>
                    <a:lumOff val="35000"/>
                  </a:schemeClr>
                </a:solidFill>
                <a:latin typeface="Calibri" panose="020F0502020204030204" pitchFamily="34" charset="0"/>
              </a:rPr>
              <a:t>Shaheed</a:t>
            </a:r>
            <a:r>
              <a:rPr lang="sv-SE" sz="2400">
                <a:solidFill>
                  <a:schemeClr val="tx1">
                    <a:lumMod val="65000"/>
                    <a:lumOff val="35000"/>
                  </a:schemeClr>
                </a:solidFill>
                <a:latin typeface="Calibri" panose="020F0502020204030204" pitchFamily="34" charset="0"/>
              </a:rPr>
              <a:t> UN Special </a:t>
            </a:r>
            <a:r>
              <a:rPr lang="sv-SE" sz="2400" err="1">
                <a:solidFill>
                  <a:schemeClr val="tx1">
                    <a:lumMod val="65000"/>
                    <a:lumOff val="35000"/>
                  </a:schemeClr>
                </a:solidFill>
                <a:latin typeface="Calibri" panose="020F0502020204030204" pitchFamily="34" charset="0"/>
              </a:rPr>
              <a:t>Rapporteur</a:t>
            </a:r>
            <a:r>
              <a:rPr lang="sv-SE" sz="2400">
                <a:solidFill>
                  <a:schemeClr val="tx1">
                    <a:lumMod val="65000"/>
                    <a:lumOff val="35000"/>
                  </a:schemeClr>
                </a:solidFill>
                <a:latin typeface="Calibri" panose="020F0502020204030204" pitchFamily="34" charset="0"/>
              </a:rPr>
              <a:t> on </a:t>
            </a:r>
            <a:br>
              <a:rPr lang="sv-SE" sz="2400">
                <a:solidFill>
                  <a:schemeClr val="tx1">
                    <a:lumMod val="65000"/>
                    <a:lumOff val="35000"/>
                  </a:schemeClr>
                </a:solidFill>
                <a:latin typeface="Calibri" panose="020F0502020204030204" pitchFamily="34" charset="0"/>
              </a:rPr>
            </a:br>
            <a:r>
              <a:rPr lang="sv-SE" sz="2400" err="1">
                <a:solidFill>
                  <a:schemeClr val="tx1">
                    <a:lumMod val="65000"/>
                    <a:lumOff val="35000"/>
                  </a:schemeClr>
                </a:solidFill>
                <a:latin typeface="Calibri" panose="020F0502020204030204" pitchFamily="34" charset="0"/>
              </a:rPr>
              <a:t>Freedom</a:t>
            </a:r>
            <a:r>
              <a:rPr lang="sv-SE" sz="2400">
                <a:solidFill>
                  <a:schemeClr val="tx1">
                    <a:lumMod val="65000"/>
                    <a:lumOff val="35000"/>
                  </a:schemeClr>
                </a:solidFill>
                <a:latin typeface="Calibri" panose="020F0502020204030204" pitchFamily="34" charset="0"/>
              </a:rPr>
              <a:t> </a:t>
            </a:r>
            <a:r>
              <a:rPr lang="sv-SE" sz="2400" err="1">
                <a:solidFill>
                  <a:schemeClr val="tx1">
                    <a:lumMod val="65000"/>
                    <a:lumOff val="35000"/>
                  </a:schemeClr>
                </a:solidFill>
                <a:latin typeface="Calibri" panose="020F0502020204030204" pitchFamily="34" charset="0"/>
              </a:rPr>
              <a:t>of</a:t>
            </a:r>
            <a:r>
              <a:rPr lang="sv-SE" sz="2400">
                <a:solidFill>
                  <a:schemeClr val="tx1">
                    <a:lumMod val="65000"/>
                    <a:lumOff val="35000"/>
                  </a:schemeClr>
                </a:solidFill>
                <a:latin typeface="Calibri" panose="020F0502020204030204" pitchFamily="34" charset="0"/>
              </a:rPr>
              <a:t> Religion or </a:t>
            </a:r>
            <a:r>
              <a:rPr lang="sv-SE" sz="2400" err="1">
                <a:solidFill>
                  <a:schemeClr val="tx1">
                    <a:lumMod val="65000"/>
                    <a:lumOff val="35000"/>
                  </a:schemeClr>
                </a:solidFill>
                <a:latin typeface="Calibri" panose="020F0502020204030204" pitchFamily="34" charset="0"/>
              </a:rPr>
              <a:t>Belief</a:t>
            </a:r>
            <a:endParaRPr lang="sv-SE" sz="2400">
              <a:solidFill>
                <a:schemeClr val="tx1">
                  <a:lumMod val="65000"/>
                  <a:lumOff val="35000"/>
                </a:schemeClr>
              </a:solidFill>
              <a:latin typeface="Calibri" panose="020F0502020204030204" pitchFamily="34" charset="0"/>
            </a:endParaRPr>
          </a:p>
        </p:txBody>
      </p:sp>
    </p:spTree>
    <p:extLst>
      <p:ext uri="{BB962C8B-B14F-4D97-AF65-F5344CB8AC3E}">
        <p14:creationId xmlns:p14="http://schemas.microsoft.com/office/powerpoint/2010/main" val="86596446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5_Anpassad layout">
    <p:spTree>
      <p:nvGrpSpPr>
        <p:cNvPr id="1" name=""/>
        <p:cNvGrpSpPr/>
        <p:nvPr/>
      </p:nvGrpSpPr>
      <p:grpSpPr>
        <a:xfrm>
          <a:off x="0" y="0"/>
          <a:ext cx="0" cy="0"/>
          <a:chOff x="0" y="0"/>
          <a:chExt cx="0" cy="0"/>
        </a:xfrm>
      </p:grpSpPr>
      <p:sp>
        <p:nvSpPr>
          <p:cNvPr id="5" name="Platshållare för bildnummer 4">
            <a:extLst>
              <a:ext uri="{FF2B5EF4-FFF2-40B4-BE49-F238E27FC236}">
                <a16:creationId xmlns:a16="http://schemas.microsoft.com/office/drawing/2014/main" id="{2B337A99-FB07-7F4D-A0FC-17EAFFBD4278}"/>
              </a:ext>
            </a:extLst>
          </p:cNvPr>
          <p:cNvSpPr>
            <a:spLocks noGrp="1"/>
          </p:cNvSpPr>
          <p:nvPr>
            <p:ph type="sldNum" sz="quarter" idx="12"/>
          </p:nvPr>
        </p:nvSpPr>
        <p:spPr/>
        <p:txBody>
          <a:bodyPr/>
          <a:lstStyle/>
          <a:p>
            <a:fld id="{8AAF8A7C-F939-AB45-BC63-AF968A5020FA}" type="slidenum">
              <a:rPr lang="sv-SE" smtClean="0"/>
              <a:pPr/>
              <a:t>‹#›</a:t>
            </a:fld>
            <a:endParaRPr lang="sv-SE"/>
          </a:p>
        </p:txBody>
      </p:sp>
      <p:pic>
        <p:nvPicPr>
          <p:cNvPr id="9" name="Bildobjekt 8">
            <a:extLst>
              <a:ext uri="{FF2B5EF4-FFF2-40B4-BE49-F238E27FC236}">
                <a16:creationId xmlns:a16="http://schemas.microsoft.com/office/drawing/2014/main" id="{9BA22FA7-B84F-124C-8E6B-DF3D55FC6F08}"/>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6096000" y="0"/>
            <a:ext cx="6096000" cy="6858000"/>
          </a:xfrm>
          <a:prstGeom prst="rect">
            <a:avLst/>
          </a:prstGeom>
        </p:spPr>
      </p:pic>
      <p:sp>
        <p:nvSpPr>
          <p:cNvPr id="10" name="Rektangel 9">
            <a:extLst>
              <a:ext uri="{FF2B5EF4-FFF2-40B4-BE49-F238E27FC236}">
                <a16:creationId xmlns:a16="http://schemas.microsoft.com/office/drawing/2014/main" id="{48F91B77-20C9-0E47-83E0-4C45A3BA9276}"/>
              </a:ext>
            </a:extLst>
          </p:cNvPr>
          <p:cNvSpPr/>
          <p:nvPr userDrawn="1"/>
        </p:nvSpPr>
        <p:spPr>
          <a:xfrm>
            <a:off x="1145668" y="1320730"/>
            <a:ext cx="4800600" cy="4216539"/>
          </a:xfrm>
          <a:prstGeom prst="rect">
            <a:avLst/>
          </a:prstGeom>
        </p:spPr>
        <p:txBody>
          <a:bodyPr wrap="square">
            <a:spAutoFit/>
          </a:bodyPr>
          <a:lstStyle/>
          <a:p>
            <a:r>
              <a:rPr lang="sv-SE" sz="4400" b="1" err="1">
                <a:solidFill>
                  <a:schemeClr val="tx1">
                    <a:lumMod val="65000"/>
                    <a:lumOff val="35000"/>
                  </a:schemeClr>
                </a:solidFill>
                <a:latin typeface="Calibri" panose="020F0502020204030204" pitchFamily="34" charset="0"/>
              </a:rPr>
              <a:t>Free</a:t>
            </a:r>
            <a:r>
              <a:rPr lang="sv-SE" sz="4400" b="1">
                <a:solidFill>
                  <a:schemeClr val="tx1">
                    <a:lumMod val="65000"/>
                    <a:lumOff val="35000"/>
                  </a:schemeClr>
                </a:solidFill>
                <a:latin typeface="Calibri" panose="020F0502020204030204" pitchFamily="34" charset="0"/>
              </a:rPr>
              <a:t> </a:t>
            </a:r>
            <a:r>
              <a:rPr lang="sv-SE" sz="4400" b="1" err="1">
                <a:solidFill>
                  <a:schemeClr val="tx1">
                    <a:lumMod val="65000"/>
                    <a:lumOff val="35000"/>
                  </a:schemeClr>
                </a:solidFill>
                <a:latin typeface="Calibri" panose="020F0502020204030204" pitchFamily="34" charset="0"/>
              </a:rPr>
              <a:t>learning</a:t>
            </a:r>
            <a:r>
              <a:rPr lang="sv-SE" sz="4400" b="1">
                <a:solidFill>
                  <a:schemeClr val="tx1">
                    <a:lumMod val="65000"/>
                    <a:lumOff val="35000"/>
                  </a:schemeClr>
                </a:solidFill>
                <a:latin typeface="Calibri" panose="020F0502020204030204" pitchFamily="34" charset="0"/>
              </a:rPr>
              <a:t> </a:t>
            </a:r>
            <a:br>
              <a:rPr lang="sv-SE" sz="4400" b="1">
                <a:solidFill>
                  <a:schemeClr val="tx1">
                    <a:lumMod val="65000"/>
                    <a:lumOff val="35000"/>
                  </a:schemeClr>
                </a:solidFill>
                <a:latin typeface="Calibri" panose="020F0502020204030204" pitchFamily="34" charset="0"/>
              </a:rPr>
            </a:br>
            <a:r>
              <a:rPr lang="sv-SE" sz="4400" b="1" err="1">
                <a:solidFill>
                  <a:schemeClr val="tx1">
                    <a:lumMod val="65000"/>
                    <a:lumOff val="35000"/>
                  </a:schemeClr>
                </a:solidFill>
                <a:latin typeface="Calibri" panose="020F0502020204030204" pitchFamily="34" charset="0"/>
              </a:rPr>
              <a:t>resources</a:t>
            </a:r>
            <a:br>
              <a:rPr lang="sv-SE" sz="3600">
                <a:solidFill>
                  <a:schemeClr val="tx1">
                    <a:lumMod val="65000"/>
                    <a:lumOff val="35000"/>
                  </a:schemeClr>
                </a:solidFill>
                <a:latin typeface="Calibri" panose="020F0502020204030204" pitchFamily="34" charset="0"/>
              </a:rPr>
            </a:br>
            <a:r>
              <a:rPr lang="sv-SE" sz="3600">
                <a:solidFill>
                  <a:schemeClr val="tx1">
                    <a:lumMod val="65000"/>
                    <a:lumOff val="35000"/>
                  </a:schemeClr>
                </a:solidFill>
                <a:latin typeface="Calibri" panose="020F0502020204030204" pitchFamily="34" charset="0"/>
              </a:rPr>
              <a:t> </a:t>
            </a:r>
            <a:br>
              <a:rPr lang="sv-SE" sz="3600">
                <a:solidFill>
                  <a:schemeClr val="tx1">
                    <a:lumMod val="65000"/>
                    <a:lumOff val="35000"/>
                  </a:schemeClr>
                </a:solidFill>
                <a:latin typeface="Calibri" panose="020F0502020204030204" pitchFamily="34" charset="0"/>
              </a:rPr>
            </a:br>
            <a:r>
              <a:rPr lang="sv-SE" sz="3600">
                <a:solidFill>
                  <a:schemeClr val="tx1">
                    <a:lumMod val="65000"/>
                    <a:lumOff val="35000"/>
                  </a:schemeClr>
                </a:solidFill>
                <a:latin typeface="Calibri" panose="020F0502020204030204" pitchFamily="34" charset="0"/>
              </a:rPr>
              <a:t>For </a:t>
            </a:r>
            <a:r>
              <a:rPr lang="sv-SE" sz="3600" err="1">
                <a:solidFill>
                  <a:schemeClr val="tx1">
                    <a:lumMod val="65000"/>
                    <a:lumOff val="35000"/>
                  </a:schemeClr>
                </a:solidFill>
                <a:latin typeface="Calibri" panose="020F0502020204030204" pitchFamily="34" charset="0"/>
              </a:rPr>
              <a:t>faith</a:t>
            </a:r>
            <a:br>
              <a:rPr lang="sv-SE" sz="3600">
                <a:solidFill>
                  <a:schemeClr val="tx1">
                    <a:lumMod val="65000"/>
                    <a:lumOff val="35000"/>
                  </a:schemeClr>
                </a:solidFill>
                <a:latin typeface="Calibri" panose="020F0502020204030204" pitchFamily="34" charset="0"/>
              </a:rPr>
            </a:br>
            <a:r>
              <a:rPr lang="sv-SE" sz="3600" err="1">
                <a:solidFill>
                  <a:schemeClr val="tx1">
                    <a:lumMod val="65000"/>
                    <a:lumOff val="35000"/>
                  </a:schemeClr>
                </a:solidFill>
                <a:latin typeface="Calibri" panose="020F0502020204030204" pitchFamily="34" charset="0"/>
              </a:rPr>
              <a:t>communities</a:t>
            </a:r>
            <a:r>
              <a:rPr lang="sv-SE" sz="3600">
                <a:solidFill>
                  <a:schemeClr val="tx1">
                    <a:lumMod val="65000"/>
                    <a:lumOff val="35000"/>
                  </a:schemeClr>
                </a:solidFill>
                <a:latin typeface="Calibri" panose="020F0502020204030204" pitchFamily="34" charset="0"/>
              </a:rPr>
              <a:t>, </a:t>
            </a:r>
            <a:br>
              <a:rPr lang="sv-SE" sz="3600">
                <a:solidFill>
                  <a:schemeClr val="tx1">
                    <a:lumMod val="65000"/>
                    <a:lumOff val="35000"/>
                  </a:schemeClr>
                </a:solidFill>
                <a:latin typeface="Calibri" panose="020F0502020204030204" pitchFamily="34" charset="0"/>
              </a:rPr>
            </a:br>
            <a:r>
              <a:rPr lang="sv-SE" sz="3600">
                <a:solidFill>
                  <a:schemeClr val="tx1">
                    <a:lumMod val="65000"/>
                    <a:lumOff val="35000"/>
                  </a:schemeClr>
                </a:solidFill>
                <a:latin typeface="Calibri" panose="020F0502020204030204" pitchFamily="34" charset="0"/>
              </a:rPr>
              <a:t>civil </a:t>
            </a:r>
            <a:r>
              <a:rPr lang="sv-SE" sz="3600" err="1">
                <a:solidFill>
                  <a:schemeClr val="tx1">
                    <a:lumMod val="65000"/>
                    <a:lumOff val="35000"/>
                  </a:schemeClr>
                </a:solidFill>
                <a:latin typeface="Calibri" panose="020F0502020204030204" pitchFamily="34" charset="0"/>
              </a:rPr>
              <a:t>society</a:t>
            </a:r>
            <a:r>
              <a:rPr lang="sv-SE" sz="3600">
                <a:solidFill>
                  <a:schemeClr val="tx1">
                    <a:lumMod val="65000"/>
                    <a:lumOff val="35000"/>
                  </a:schemeClr>
                </a:solidFill>
                <a:latin typeface="Calibri" panose="020F0502020204030204" pitchFamily="34" charset="0"/>
              </a:rPr>
              <a:t> and </a:t>
            </a:r>
            <a:br>
              <a:rPr lang="sv-SE" sz="3600">
                <a:solidFill>
                  <a:schemeClr val="tx1">
                    <a:lumMod val="65000"/>
                    <a:lumOff val="35000"/>
                  </a:schemeClr>
                </a:solidFill>
                <a:latin typeface="Calibri" panose="020F0502020204030204" pitchFamily="34" charset="0"/>
              </a:rPr>
            </a:br>
            <a:r>
              <a:rPr lang="sv-SE" sz="3600">
                <a:solidFill>
                  <a:schemeClr val="tx1">
                    <a:lumMod val="65000"/>
                    <a:lumOff val="35000"/>
                  </a:schemeClr>
                </a:solidFill>
                <a:latin typeface="Calibri" panose="020F0502020204030204" pitchFamily="34" charset="0"/>
              </a:rPr>
              <a:t>decision-</a:t>
            </a:r>
            <a:r>
              <a:rPr lang="sv-SE" sz="3600" err="1">
                <a:solidFill>
                  <a:schemeClr val="tx1">
                    <a:lumMod val="65000"/>
                    <a:lumOff val="35000"/>
                  </a:schemeClr>
                </a:solidFill>
                <a:latin typeface="Calibri" panose="020F0502020204030204" pitchFamily="34" charset="0"/>
              </a:rPr>
              <a:t>makers</a:t>
            </a:r>
            <a:endParaRPr lang="sv-SE" sz="3600">
              <a:solidFill>
                <a:schemeClr val="tx1">
                  <a:lumMod val="65000"/>
                  <a:lumOff val="35000"/>
                </a:schemeClr>
              </a:solidFill>
              <a:effectLst/>
              <a:latin typeface="Calibri" panose="020F0502020204030204" pitchFamily="34" charset="0"/>
            </a:endParaRPr>
          </a:p>
        </p:txBody>
      </p:sp>
    </p:spTree>
    <p:extLst>
      <p:ext uri="{BB962C8B-B14F-4D97-AF65-F5344CB8AC3E}">
        <p14:creationId xmlns:p14="http://schemas.microsoft.com/office/powerpoint/2010/main" val="422859792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6_Anpassad layou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C5CC9B17-B1A5-5949-91EA-39323D9F94C8}"/>
              </a:ext>
            </a:extLst>
          </p:cNvPr>
          <p:cNvSpPr/>
          <p:nvPr userDrawn="1"/>
        </p:nvSpPr>
        <p:spPr>
          <a:xfrm>
            <a:off x="5144957" y="1672099"/>
            <a:ext cx="5831448" cy="1323439"/>
          </a:xfrm>
          <a:prstGeom prst="rect">
            <a:avLst/>
          </a:prstGeom>
        </p:spPr>
        <p:txBody>
          <a:bodyPr wrap="square">
            <a:spAutoFit/>
          </a:bodyPr>
          <a:lstStyle/>
          <a:p>
            <a:r>
              <a:rPr lang="sv-SE" sz="4400">
                <a:solidFill>
                  <a:schemeClr val="tx1">
                    <a:lumMod val="65000"/>
                    <a:lumOff val="35000"/>
                  </a:schemeClr>
                </a:solidFill>
                <a:latin typeface="Calibri" panose="020F0502020204030204" pitchFamily="34" charset="0"/>
              </a:rPr>
              <a:t>“</a:t>
            </a:r>
            <a:r>
              <a:rPr lang="sv-SE" sz="4400" err="1">
                <a:solidFill>
                  <a:schemeClr val="tx1">
                    <a:lumMod val="65000"/>
                    <a:lumOff val="35000"/>
                  </a:schemeClr>
                </a:solidFill>
                <a:latin typeface="Calibri" panose="020F0502020204030204" pitchFamily="34" charset="0"/>
              </a:rPr>
              <a:t>Xxx</a:t>
            </a:r>
            <a:r>
              <a:rPr lang="sv-SE" sz="4400">
                <a:solidFill>
                  <a:schemeClr val="tx1">
                    <a:lumMod val="65000"/>
                    <a:lumOff val="35000"/>
                  </a:schemeClr>
                </a:solidFill>
                <a:latin typeface="Calibri" panose="020F0502020204030204" pitchFamily="34" charset="0"/>
              </a:rPr>
              <a:t> xx </a:t>
            </a:r>
            <a:r>
              <a:rPr lang="sv-SE" sz="4400" err="1">
                <a:solidFill>
                  <a:schemeClr val="tx1">
                    <a:lumMod val="65000"/>
                    <a:lumOff val="35000"/>
                  </a:schemeClr>
                </a:solidFill>
                <a:latin typeface="Calibri" panose="020F0502020204030204" pitchFamily="34" charset="0"/>
              </a:rPr>
              <a:t>xxxx</a:t>
            </a:r>
            <a:r>
              <a:rPr lang="sv-SE" sz="4400">
                <a:solidFill>
                  <a:schemeClr val="tx1">
                    <a:lumMod val="65000"/>
                    <a:lumOff val="35000"/>
                  </a:schemeClr>
                </a:solidFill>
                <a:latin typeface="Calibri" panose="020F0502020204030204" pitchFamily="34" charset="0"/>
              </a:rPr>
              <a:t> xxx”</a:t>
            </a:r>
          </a:p>
          <a:p>
            <a:endParaRPr lang="sv-SE" sz="3600">
              <a:solidFill>
                <a:srgbClr val="4E7D88"/>
              </a:solidFill>
              <a:effectLst/>
            </a:endParaRPr>
          </a:p>
        </p:txBody>
      </p:sp>
      <p:pic>
        <p:nvPicPr>
          <p:cNvPr id="7" name="Platshållare för innehåll 3">
            <a:extLst>
              <a:ext uri="{FF2B5EF4-FFF2-40B4-BE49-F238E27FC236}">
                <a16:creationId xmlns:a16="http://schemas.microsoft.com/office/drawing/2014/main" id="{0C496F96-2562-364F-8904-7F50F8B303A1}"/>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12315" y="228600"/>
            <a:ext cx="3492500" cy="6857999"/>
          </a:xfrm>
          <a:prstGeom prst="rect">
            <a:avLst/>
          </a:prstGeom>
        </p:spPr>
      </p:pic>
      <p:sp>
        <p:nvSpPr>
          <p:cNvPr id="8" name="Rektangel 7">
            <a:extLst>
              <a:ext uri="{FF2B5EF4-FFF2-40B4-BE49-F238E27FC236}">
                <a16:creationId xmlns:a16="http://schemas.microsoft.com/office/drawing/2014/main" id="{CC0AE61F-5068-E342-B7DD-CC6B7E3F5144}"/>
              </a:ext>
            </a:extLst>
          </p:cNvPr>
          <p:cNvSpPr/>
          <p:nvPr userDrawn="1"/>
        </p:nvSpPr>
        <p:spPr>
          <a:xfrm>
            <a:off x="5142102" y="5404512"/>
            <a:ext cx="5831448" cy="369332"/>
          </a:xfrm>
          <a:prstGeom prst="rect">
            <a:avLst/>
          </a:prstGeom>
        </p:spPr>
        <p:txBody>
          <a:bodyPr wrap="square">
            <a:spAutoFit/>
          </a:bodyPr>
          <a:lstStyle/>
          <a:p>
            <a:r>
              <a:rPr lang="sv-SE" err="1">
                <a:solidFill>
                  <a:schemeClr val="tx1">
                    <a:lumMod val="65000"/>
                    <a:lumOff val="35000"/>
                  </a:schemeClr>
                </a:solidFill>
                <a:latin typeface="Calibri" panose="020F0502020204030204" pitchFamily="34" charset="0"/>
              </a:rPr>
              <a:t>Name</a:t>
            </a:r>
            <a:r>
              <a:rPr lang="sv-SE">
                <a:solidFill>
                  <a:schemeClr val="tx1">
                    <a:lumMod val="65000"/>
                    <a:lumOff val="35000"/>
                  </a:schemeClr>
                </a:solidFill>
                <a:latin typeface="Calibri" panose="020F0502020204030204" pitchFamily="34" charset="0"/>
              </a:rPr>
              <a:t> </a:t>
            </a:r>
            <a:r>
              <a:rPr lang="sv-SE" err="1">
                <a:solidFill>
                  <a:schemeClr val="tx1">
                    <a:lumMod val="65000"/>
                    <a:lumOff val="35000"/>
                  </a:schemeClr>
                </a:solidFill>
                <a:latin typeface="Calibri" panose="020F0502020204030204" pitchFamily="34" charset="0"/>
              </a:rPr>
              <a:t>here</a:t>
            </a:r>
            <a:r>
              <a:rPr lang="sv-SE">
                <a:solidFill>
                  <a:schemeClr val="tx1">
                    <a:lumMod val="65000"/>
                    <a:lumOff val="35000"/>
                  </a:schemeClr>
                </a:solidFill>
                <a:latin typeface="Calibri" panose="020F0502020204030204" pitchFamily="34" charset="0"/>
              </a:rPr>
              <a:t> </a:t>
            </a:r>
            <a:r>
              <a:rPr lang="sv-SE" err="1">
                <a:solidFill>
                  <a:schemeClr val="tx1">
                    <a:lumMod val="65000"/>
                    <a:lumOff val="35000"/>
                  </a:schemeClr>
                </a:solidFill>
                <a:latin typeface="Calibri" panose="020F0502020204030204" pitchFamily="34" charset="0"/>
              </a:rPr>
              <a:t>Xxxx</a:t>
            </a:r>
            <a:r>
              <a:rPr lang="sv-SE">
                <a:solidFill>
                  <a:schemeClr val="tx1">
                    <a:lumMod val="65000"/>
                    <a:lumOff val="35000"/>
                  </a:schemeClr>
                </a:solidFill>
                <a:latin typeface="Calibri" panose="020F0502020204030204" pitchFamily="34" charset="0"/>
              </a:rPr>
              <a:t> </a:t>
            </a:r>
            <a:r>
              <a:rPr lang="sv-SE" err="1">
                <a:solidFill>
                  <a:schemeClr val="tx1">
                    <a:lumMod val="65000"/>
                    <a:lumOff val="35000"/>
                  </a:schemeClr>
                </a:solidFill>
                <a:latin typeface="Calibri" panose="020F0502020204030204" pitchFamily="34" charset="0"/>
              </a:rPr>
              <a:t>Xx</a:t>
            </a:r>
            <a:endParaRPr lang="sv-SE">
              <a:solidFill>
                <a:schemeClr val="tx1">
                  <a:lumMod val="65000"/>
                  <a:lumOff val="35000"/>
                </a:schemeClr>
              </a:solidFill>
              <a:latin typeface="Calibri" panose="020F0502020204030204" pitchFamily="34" charset="0"/>
            </a:endParaRPr>
          </a:p>
        </p:txBody>
      </p:sp>
    </p:spTree>
    <p:extLst>
      <p:ext uri="{BB962C8B-B14F-4D97-AF65-F5344CB8AC3E}">
        <p14:creationId xmlns:p14="http://schemas.microsoft.com/office/powerpoint/2010/main" val="339099316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7_Anpassad layout">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F73B183E-AFB8-B149-BD8F-7350F112380C}"/>
              </a:ext>
            </a:extLst>
          </p:cNvPr>
          <p:cNvGraphicFramePr/>
          <p:nvPr userDrawn="1">
            <p:extLst>
              <p:ext uri="{D42A27DB-BD31-4B8C-83A1-F6EECF244321}">
                <p14:modId xmlns:p14="http://schemas.microsoft.com/office/powerpoint/2010/main" val="3463495037"/>
              </p:ext>
            </p:extLst>
          </p:nvPr>
        </p:nvGraphicFramePr>
        <p:xfrm>
          <a:off x="-781264" y="2180645"/>
          <a:ext cx="6770386" cy="4521200"/>
        </p:xfrm>
        <a:graphic>
          <a:graphicData uri="http://schemas.openxmlformats.org/drawingml/2006/chart">
            <c:chart xmlns:c="http://schemas.openxmlformats.org/drawingml/2006/chart" xmlns:r="http://schemas.openxmlformats.org/officeDocument/2006/relationships" r:id="rId2"/>
          </a:graphicData>
        </a:graphic>
      </p:graphicFrame>
      <p:sp>
        <p:nvSpPr>
          <p:cNvPr id="9" name="Bubble dark green">
            <a:extLst>
              <a:ext uri="{FF2B5EF4-FFF2-40B4-BE49-F238E27FC236}">
                <a16:creationId xmlns:a16="http://schemas.microsoft.com/office/drawing/2014/main" id="{AA63BC61-E8D4-D748-930F-38D7ADF1C368}"/>
              </a:ext>
            </a:extLst>
          </p:cNvPr>
          <p:cNvSpPr/>
          <p:nvPr userDrawn="1"/>
        </p:nvSpPr>
        <p:spPr>
          <a:xfrm rot="5400000">
            <a:off x="4000232" y="475382"/>
            <a:ext cx="2390240" cy="2390240"/>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aphicFrame>
        <p:nvGraphicFramePr>
          <p:cNvPr id="10" name="Diagram 9">
            <a:extLst>
              <a:ext uri="{FF2B5EF4-FFF2-40B4-BE49-F238E27FC236}">
                <a16:creationId xmlns:a16="http://schemas.microsoft.com/office/drawing/2014/main" id="{57C24EF4-9A30-EF49-9025-EB8905130C02}"/>
              </a:ext>
            </a:extLst>
          </p:cNvPr>
          <p:cNvGraphicFramePr/>
          <p:nvPr userDrawn="1">
            <p:extLst>
              <p:ext uri="{D42A27DB-BD31-4B8C-83A1-F6EECF244321}">
                <p14:modId xmlns:p14="http://schemas.microsoft.com/office/powerpoint/2010/main" val="4057607511"/>
              </p:ext>
            </p:extLst>
          </p:nvPr>
        </p:nvGraphicFramePr>
        <p:xfrm>
          <a:off x="6765501" y="1498137"/>
          <a:ext cx="3449292" cy="2194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Femhörning 10">
            <a:extLst>
              <a:ext uri="{FF2B5EF4-FFF2-40B4-BE49-F238E27FC236}">
                <a16:creationId xmlns:a16="http://schemas.microsoft.com/office/drawing/2014/main" id="{340FF0ED-E45C-5541-843F-A18346D4541D}"/>
              </a:ext>
            </a:extLst>
          </p:cNvPr>
          <p:cNvSpPr/>
          <p:nvPr userDrawn="1"/>
        </p:nvSpPr>
        <p:spPr>
          <a:xfrm>
            <a:off x="6765500" y="4402734"/>
            <a:ext cx="5038204" cy="2281646"/>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145746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Rubrik och lodrät text">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EB1E008F-A7A8-CA4E-8B13-0CD70BB585F6}"/>
              </a:ext>
            </a:extLst>
          </p:cNvPr>
          <p:cNvSpPr txBox="1"/>
          <p:nvPr userDrawn="1"/>
        </p:nvSpPr>
        <p:spPr>
          <a:xfrm>
            <a:off x="0" y="892867"/>
            <a:ext cx="12191999" cy="1107996"/>
          </a:xfrm>
          <a:prstGeom prst="rect">
            <a:avLst/>
          </a:prstGeom>
          <a:noFill/>
        </p:spPr>
        <p:txBody>
          <a:bodyPr wrap="square" rtlCol="0">
            <a:spAutoFit/>
          </a:bodyPr>
          <a:lstStyle/>
          <a:p>
            <a:pPr algn="ctr"/>
            <a:r>
              <a:rPr lang="sv-SE" sz="6600">
                <a:solidFill>
                  <a:schemeClr val="tx1">
                    <a:lumMod val="65000"/>
                    <a:lumOff val="35000"/>
                  </a:schemeClr>
                </a:solidFill>
                <a:latin typeface="Calibri" panose="020F0502020204030204" pitchFamily="34" charset="0"/>
                <a:cs typeface="Calibri" panose="020F0502020204030204" pitchFamily="34" charset="0"/>
              </a:rPr>
              <a:t>Social </a:t>
            </a:r>
            <a:r>
              <a:rPr lang="en-GB" sz="6600">
                <a:solidFill>
                  <a:schemeClr val="tx1">
                    <a:lumMod val="65000"/>
                    <a:lumOff val="35000"/>
                  </a:schemeClr>
                </a:solidFill>
                <a:latin typeface="Calibri" panose="020F0502020204030204" pitchFamily="34" charset="0"/>
                <a:cs typeface="Calibri" panose="020F0502020204030204" pitchFamily="34" charset="0"/>
              </a:rPr>
              <a:t>hostility</a:t>
            </a:r>
          </a:p>
        </p:txBody>
      </p:sp>
      <p:pic>
        <p:nvPicPr>
          <p:cNvPr id="3" name="Bildobjekt 2">
            <a:extLst>
              <a:ext uri="{FF2B5EF4-FFF2-40B4-BE49-F238E27FC236}">
                <a16:creationId xmlns:a16="http://schemas.microsoft.com/office/drawing/2014/main" id="{17238AF8-031E-CE46-B1EB-959569E58BF8}"/>
              </a:ext>
            </a:extLst>
          </p:cNvPr>
          <p:cNvPicPr>
            <a:picLocks noChangeAspect="1"/>
          </p:cNvPicPr>
          <p:nvPr userDrawn="1"/>
        </p:nvPicPr>
        <p:blipFill>
          <a:blip r:embed="rId2" cstate="print"/>
          <a:stretch>
            <a:fillRect/>
          </a:stretch>
        </p:blipFill>
        <p:spPr>
          <a:xfrm>
            <a:off x="2466472" y="2008584"/>
            <a:ext cx="7029959" cy="4375923"/>
          </a:xfrm>
          <a:prstGeom prst="rect">
            <a:avLst/>
          </a:prstGeom>
        </p:spPr>
      </p:pic>
    </p:spTree>
    <p:extLst>
      <p:ext uri="{BB962C8B-B14F-4D97-AF65-F5344CB8AC3E}">
        <p14:creationId xmlns:p14="http://schemas.microsoft.com/office/powerpoint/2010/main" val="123483731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8_Anpassad layout">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A299CD64-3A40-E34F-8E2B-133DF3F422BB}"/>
              </a:ext>
            </a:extLst>
          </p:cNvPr>
          <p:cNvSpPr/>
          <p:nvPr userDrawn="1"/>
        </p:nvSpPr>
        <p:spPr>
          <a:xfrm>
            <a:off x="-11749" y="2921168"/>
            <a:ext cx="12192000" cy="1015663"/>
          </a:xfrm>
          <a:prstGeom prst="rect">
            <a:avLst/>
          </a:prstGeom>
        </p:spPr>
        <p:txBody>
          <a:bodyPr wrap="square">
            <a:spAutoFit/>
          </a:bodyPr>
          <a:lstStyle/>
          <a:p>
            <a:pPr algn="ctr"/>
            <a:r>
              <a:rPr lang="en-GB" sz="6000">
                <a:solidFill>
                  <a:schemeClr val="tx1">
                    <a:lumMod val="65000"/>
                    <a:lumOff val="35000"/>
                  </a:schemeClr>
                </a:solidFill>
                <a:latin typeface="Calibri" panose="020F0502020204030204" pitchFamily="34" charset="0"/>
              </a:rPr>
              <a:t>Thank you all for listening!</a:t>
            </a:r>
          </a:p>
        </p:txBody>
      </p:sp>
    </p:spTree>
    <p:extLst>
      <p:ext uri="{BB962C8B-B14F-4D97-AF65-F5344CB8AC3E}">
        <p14:creationId xmlns:p14="http://schemas.microsoft.com/office/powerpoint/2010/main" val="204574554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9_Anpassad layout">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6B5431F9-2C85-AA4F-BEC8-5BE795B8E8BD}"/>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4926835" y="1895712"/>
            <a:ext cx="2338323" cy="1965979"/>
          </a:xfrm>
          <a:prstGeom prst="rect">
            <a:avLst/>
          </a:prstGeom>
        </p:spPr>
      </p:pic>
      <p:sp>
        <p:nvSpPr>
          <p:cNvPr id="10" name="textruta 9">
            <a:extLst>
              <a:ext uri="{FF2B5EF4-FFF2-40B4-BE49-F238E27FC236}">
                <a16:creationId xmlns:a16="http://schemas.microsoft.com/office/drawing/2014/main" id="{04E78F3E-E38D-F041-AB4B-B373DBDBAFE5}"/>
              </a:ext>
            </a:extLst>
          </p:cNvPr>
          <p:cNvSpPr txBox="1"/>
          <p:nvPr userDrawn="1"/>
        </p:nvSpPr>
        <p:spPr>
          <a:xfrm>
            <a:off x="4544802" y="4143643"/>
            <a:ext cx="3102388" cy="461665"/>
          </a:xfrm>
          <a:prstGeom prst="rect">
            <a:avLst/>
          </a:prstGeom>
          <a:noFill/>
        </p:spPr>
        <p:txBody>
          <a:bodyPr wrap="none" rtlCol="0">
            <a:spAutoFit/>
          </a:bodyPr>
          <a:lstStyle/>
          <a:p>
            <a:pPr algn="ctr"/>
            <a:r>
              <a:rPr lang="sv-SE" sz="2400" b="1">
                <a:solidFill>
                  <a:schemeClr val="tx1">
                    <a:lumMod val="65000"/>
                    <a:lumOff val="35000"/>
                  </a:schemeClr>
                </a:solidFill>
                <a:latin typeface="Calibri" panose="020F0502020204030204" pitchFamily="34" charset="0"/>
              </a:rPr>
              <a:t>www.forb-learning.org</a:t>
            </a:r>
            <a:endParaRPr lang="en-GB" sz="2400" b="1">
              <a:solidFill>
                <a:schemeClr val="tx1">
                  <a:lumMod val="65000"/>
                  <a:lumOff val="35000"/>
                </a:schemeClr>
              </a:solidFill>
              <a:latin typeface="Calibri" panose="020F0502020204030204" pitchFamily="34" charset="0"/>
            </a:endParaRPr>
          </a:p>
        </p:txBody>
      </p:sp>
      <p:sp>
        <p:nvSpPr>
          <p:cNvPr id="11" name="textruta 10">
            <a:extLst>
              <a:ext uri="{FF2B5EF4-FFF2-40B4-BE49-F238E27FC236}">
                <a16:creationId xmlns:a16="http://schemas.microsoft.com/office/drawing/2014/main" id="{CAB5C933-46AD-3541-A21D-7F620DB3C99A}"/>
              </a:ext>
            </a:extLst>
          </p:cNvPr>
          <p:cNvSpPr txBox="1"/>
          <p:nvPr userDrawn="1"/>
        </p:nvSpPr>
        <p:spPr>
          <a:xfrm>
            <a:off x="4924555" y="5542367"/>
            <a:ext cx="2342885" cy="461665"/>
          </a:xfrm>
          <a:prstGeom prst="rect">
            <a:avLst/>
          </a:prstGeom>
          <a:noFill/>
        </p:spPr>
        <p:txBody>
          <a:bodyPr wrap="none" rtlCol="0">
            <a:spAutoFit/>
          </a:bodyPr>
          <a:lstStyle/>
          <a:p>
            <a:pPr algn="ctr"/>
            <a:r>
              <a:rPr lang="sv-SE" sz="2400" err="1">
                <a:solidFill>
                  <a:schemeClr val="tx1">
                    <a:lumMod val="65000"/>
                    <a:lumOff val="35000"/>
                  </a:schemeClr>
                </a:solidFill>
                <a:latin typeface="Calibri" panose="020F0502020204030204" pitchFamily="34" charset="0"/>
              </a:rPr>
              <a:t>name@email.org</a:t>
            </a:r>
            <a:endParaRPr lang="en-GB" sz="2400">
              <a:solidFill>
                <a:schemeClr val="tx1">
                  <a:lumMod val="65000"/>
                  <a:lumOff val="35000"/>
                </a:schemeClr>
              </a:solidFill>
              <a:latin typeface="Calibri" panose="020F0502020204030204" pitchFamily="34" charset="0"/>
            </a:endParaRPr>
          </a:p>
        </p:txBody>
      </p:sp>
    </p:spTree>
    <p:extLst>
      <p:ext uri="{BB962C8B-B14F-4D97-AF65-F5344CB8AC3E}">
        <p14:creationId xmlns:p14="http://schemas.microsoft.com/office/powerpoint/2010/main" val="415058736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Endast rubrik">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E1B83400-6686-D74B-B0D1-4C7198F6E88F}"/>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5049651" y="5583760"/>
            <a:ext cx="2092698" cy="550944"/>
          </a:xfrm>
          <a:prstGeom prst="rect">
            <a:avLst/>
          </a:prstGeom>
        </p:spPr>
      </p:pic>
      <p:sp>
        <p:nvSpPr>
          <p:cNvPr id="3" name="textruta 2">
            <a:extLst>
              <a:ext uri="{FF2B5EF4-FFF2-40B4-BE49-F238E27FC236}">
                <a16:creationId xmlns:a16="http://schemas.microsoft.com/office/drawing/2014/main" id="{7C62384B-C65D-C349-A9CC-F860C03B2CF1}"/>
              </a:ext>
            </a:extLst>
          </p:cNvPr>
          <p:cNvSpPr txBox="1"/>
          <p:nvPr userDrawn="1"/>
        </p:nvSpPr>
        <p:spPr>
          <a:xfrm>
            <a:off x="0" y="723296"/>
            <a:ext cx="12192000" cy="2030620"/>
          </a:xfrm>
          <a:prstGeom prst="rect">
            <a:avLst/>
          </a:prstGeom>
          <a:noFill/>
        </p:spPr>
        <p:txBody>
          <a:bodyPr wrap="square" rtlCol="0">
            <a:spAutoFit/>
          </a:bodyPr>
          <a:lstStyle/>
          <a:p>
            <a:pPr algn="ctr">
              <a:lnSpc>
                <a:spcPct val="150000"/>
              </a:lnSpc>
            </a:pPr>
            <a:r>
              <a:rPr lang="sv-SE" sz="4000" b="0" i="0">
                <a:solidFill>
                  <a:schemeClr val="tx1">
                    <a:lumMod val="65000"/>
                    <a:lumOff val="35000"/>
                  </a:schemeClr>
                </a:solidFill>
                <a:latin typeface="Calibri" panose="020F0502020204030204" pitchFamily="34" charset="0"/>
              </a:rPr>
              <a:t>The </a:t>
            </a:r>
            <a:r>
              <a:rPr lang="sv-SE" sz="4000" b="0" i="0" err="1">
                <a:solidFill>
                  <a:schemeClr val="tx1">
                    <a:lumMod val="65000"/>
                    <a:lumOff val="35000"/>
                  </a:schemeClr>
                </a:solidFill>
                <a:latin typeface="Calibri" panose="020F0502020204030204" pitchFamily="34" charset="0"/>
              </a:rPr>
              <a:t>Freedom</a:t>
            </a:r>
            <a:r>
              <a:rPr lang="sv-SE" sz="4000" b="0" i="0">
                <a:solidFill>
                  <a:schemeClr val="tx1">
                    <a:lumMod val="65000"/>
                    <a:lumOff val="35000"/>
                  </a:schemeClr>
                </a:solidFill>
                <a:latin typeface="Calibri" panose="020F0502020204030204" pitchFamily="34" charset="0"/>
              </a:rPr>
              <a:t> </a:t>
            </a:r>
            <a:r>
              <a:rPr lang="sv-SE" sz="4000" b="0" i="0" err="1">
                <a:solidFill>
                  <a:schemeClr val="tx1">
                    <a:lumMod val="65000"/>
                    <a:lumOff val="35000"/>
                  </a:schemeClr>
                </a:solidFill>
                <a:latin typeface="Calibri" panose="020F0502020204030204" pitchFamily="34" charset="0"/>
              </a:rPr>
              <a:t>of</a:t>
            </a:r>
            <a:r>
              <a:rPr lang="sv-SE" sz="4000" b="0" i="0">
                <a:solidFill>
                  <a:schemeClr val="tx1">
                    <a:lumMod val="65000"/>
                    <a:lumOff val="35000"/>
                  </a:schemeClr>
                </a:solidFill>
                <a:latin typeface="Calibri" panose="020F0502020204030204" pitchFamily="34" charset="0"/>
              </a:rPr>
              <a:t> Religion or </a:t>
            </a:r>
            <a:r>
              <a:rPr lang="sv-SE" sz="4000" b="0" i="0" err="1">
                <a:solidFill>
                  <a:schemeClr val="tx1">
                    <a:lumMod val="65000"/>
                    <a:lumOff val="35000"/>
                  </a:schemeClr>
                </a:solidFill>
                <a:latin typeface="Calibri" panose="020F0502020204030204" pitchFamily="34" charset="0"/>
              </a:rPr>
              <a:t>Belief</a:t>
            </a:r>
            <a:br>
              <a:rPr lang="sv-SE" sz="2800" b="0" i="0" spc="600">
                <a:solidFill>
                  <a:schemeClr val="tx1">
                    <a:lumMod val="65000"/>
                    <a:lumOff val="35000"/>
                  </a:schemeClr>
                </a:solidFill>
                <a:latin typeface="Calibri" panose="020F0502020204030204" pitchFamily="34" charset="0"/>
              </a:rPr>
            </a:br>
            <a:r>
              <a:rPr lang="sv-SE" sz="2800" b="0" i="0" spc="600">
                <a:solidFill>
                  <a:schemeClr val="tx1">
                    <a:lumMod val="65000"/>
                    <a:lumOff val="35000"/>
                  </a:schemeClr>
                </a:solidFill>
                <a:latin typeface="Calibri" panose="020F0502020204030204" pitchFamily="34" charset="0"/>
              </a:rPr>
              <a:t>LEARNING PLATFORM</a:t>
            </a:r>
          </a:p>
          <a:p>
            <a:pPr algn="ctr">
              <a:lnSpc>
                <a:spcPct val="150000"/>
              </a:lnSpc>
            </a:pPr>
            <a:endParaRPr lang="sv-SE" b="0" i="0">
              <a:latin typeface="Calibri" panose="020F0502020204030204" pitchFamily="34" charset="0"/>
            </a:endParaRPr>
          </a:p>
        </p:txBody>
      </p:sp>
      <p:pic>
        <p:nvPicPr>
          <p:cNvPr id="4" name="Bildobjekt 3" descr="En bild som visar person, inomhus, person, håller&#10;&#10;Automatiskt genererad beskrivning">
            <a:extLst>
              <a:ext uri="{FF2B5EF4-FFF2-40B4-BE49-F238E27FC236}">
                <a16:creationId xmlns:a16="http://schemas.microsoft.com/office/drawing/2014/main" id="{1B7171B4-FFE6-3E44-B3B1-D58E9691559D}"/>
              </a:ext>
            </a:extLst>
          </p:cNvPr>
          <p:cNvPicPr>
            <a:picLocks noChangeAspect="1"/>
          </p:cNvPicPr>
          <p:nvPr userDrawn="1"/>
        </p:nvPicPr>
        <p:blipFill rotWithShape="1">
          <a:blip r:embed="rId3" cstate="email">
            <a:extLst>
              <a:ext uri="{28A0092B-C50C-407E-A947-70E740481C1C}">
                <a14:useLocalDpi xmlns:a14="http://schemas.microsoft.com/office/drawing/2010/main" val="0"/>
              </a:ext>
            </a:extLst>
          </a:blip>
          <a:srcRect/>
          <a:stretch/>
        </p:blipFill>
        <p:spPr>
          <a:xfrm>
            <a:off x="1085849" y="2753916"/>
            <a:ext cx="2286000" cy="2143125"/>
          </a:xfrm>
          <a:prstGeom prst="rect">
            <a:avLst/>
          </a:prstGeom>
        </p:spPr>
      </p:pic>
      <p:pic>
        <p:nvPicPr>
          <p:cNvPr id="5" name="Bildobjekt 4">
            <a:extLst>
              <a:ext uri="{FF2B5EF4-FFF2-40B4-BE49-F238E27FC236}">
                <a16:creationId xmlns:a16="http://schemas.microsoft.com/office/drawing/2014/main" id="{0FE8C605-2CCA-9E49-AF97-55C9BDE49089}"/>
              </a:ext>
            </a:extLst>
          </p:cNvPr>
          <p:cNvPicPr>
            <a:picLocks noChangeAspect="1"/>
          </p:cNvPicPr>
          <p:nvPr userDrawn="1"/>
        </p:nvPicPr>
        <p:blipFill>
          <a:blip r:embed="rId4" cstate="email">
            <a:extLst>
              <a:ext uri="{28A0092B-C50C-407E-A947-70E740481C1C}">
                <a14:useLocalDpi xmlns:a14="http://schemas.microsoft.com/office/drawing/2010/main" val="0"/>
              </a:ext>
            </a:extLst>
          </a:blip>
          <a:srcRect/>
          <a:stretch/>
        </p:blipFill>
        <p:spPr>
          <a:xfrm>
            <a:off x="3667124" y="2753916"/>
            <a:ext cx="2286000" cy="2143125"/>
          </a:xfrm>
          <a:prstGeom prst="rect">
            <a:avLst/>
          </a:prstGeom>
        </p:spPr>
      </p:pic>
      <p:pic>
        <p:nvPicPr>
          <p:cNvPr id="6" name="Bildobjekt 5">
            <a:extLst>
              <a:ext uri="{FF2B5EF4-FFF2-40B4-BE49-F238E27FC236}">
                <a16:creationId xmlns:a16="http://schemas.microsoft.com/office/drawing/2014/main" id="{7A83265E-27F3-3F47-AA1E-2B2D89E534F3}"/>
              </a:ext>
            </a:extLst>
          </p:cNvPr>
          <p:cNvPicPr>
            <a:picLocks noChangeAspect="1"/>
          </p:cNvPicPr>
          <p:nvPr userDrawn="1"/>
        </p:nvPicPr>
        <p:blipFill>
          <a:blip r:embed="rId5" cstate="email">
            <a:extLst>
              <a:ext uri="{28A0092B-C50C-407E-A947-70E740481C1C}">
                <a14:useLocalDpi xmlns:a14="http://schemas.microsoft.com/office/drawing/2010/main" val="0"/>
              </a:ext>
            </a:extLst>
          </a:blip>
          <a:srcRect/>
          <a:stretch/>
        </p:blipFill>
        <p:spPr>
          <a:xfrm>
            <a:off x="6248399" y="2753916"/>
            <a:ext cx="2286000" cy="2143125"/>
          </a:xfrm>
          <a:prstGeom prst="rect">
            <a:avLst/>
          </a:prstGeom>
        </p:spPr>
      </p:pic>
      <p:pic>
        <p:nvPicPr>
          <p:cNvPr id="7" name="Bildobjekt 6">
            <a:extLst>
              <a:ext uri="{FF2B5EF4-FFF2-40B4-BE49-F238E27FC236}">
                <a16:creationId xmlns:a16="http://schemas.microsoft.com/office/drawing/2014/main" id="{24075F3F-61BE-E24A-8D8D-08A7EA72DA95}"/>
              </a:ext>
            </a:extLst>
          </p:cNvPr>
          <p:cNvPicPr>
            <a:picLocks noChangeAspect="1"/>
          </p:cNvPicPr>
          <p:nvPr userDrawn="1"/>
        </p:nvPicPr>
        <p:blipFill>
          <a:blip r:embed="rId6" cstate="email">
            <a:extLst>
              <a:ext uri="{28A0092B-C50C-407E-A947-70E740481C1C}">
                <a14:useLocalDpi xmlns:a14="http://schemas.microsoft.com/office/drawing/2010/main" val="0"/>
              </a:ext>
            </a:extLst>
          </a:blip>
          <a:srcRect/>
          <a:stretch/>
        </p:blipFill>
        <p:spPr>
          <a:xfrm>
            <a:off x="8829674" y="2753916"/>
            <a:ext cx="2286000" cy="2143125"/>
          </a:xfrm>
          <a:prstGeom prst="rect">
            <a:avLst/>
          </a:prstGeom>
        </p:spPr>
      </p:pic>
    </p:spTree>
    <p:extLst>
      <p:ext uri="{BB962C8B-B14F-4D97-AF65-F5344CB8AC3E}">
        <p14:creationId xmlns:p14="http://schemas.microsoft.com/office/powerpoint/2010/main" val="12857921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Anpassad layout">
    <p:spTree>
      <p:nvGrpSpPr>
        <p:cNvPr id="1" name=""/>
        <p:cNvGrpSpPr/>
        <p:nvPr/>
      </p:nvGrpSpPr>
      <p:grpSpPr>
        <a:xfrm>
          <a:off x="0" y="0"/>
          <a:ext cx="0" cy="0"/>
          <a:chOff x="0" y="0"/>
          <a:chExt cx="0" cy="0"/>
        </a:xfrm>
      </p:grpSpPr>
      <p:sp>
        <p:nvSpPr>
          <p:cNvPr id="6" name="Rubrik 8">
            <a:extLst>
              <a:ext uri="{FF2B5EF4-FFF2-40B4-BE49-F238E27FC236}">
                <a16:creationId xmlns:a16="http://schemas.microsoft.com/office/drawing/2014/main" id="{638A0B5B-F41F-DB4C-AAE9-3AF438C9A33D}"/>
              </a:ext>
            </a:extLst>
          </p:cNvPr>
          <p:cNvSpPr txBox="1">
            <a:spLocks/>
          </p:cNvSpPr>
          <p:nvPr userDrawn="1"/>
        </p:nvSpPr>
        <p:spPr>
          <a:xfrm>
            <a:off x="304800" y="1483233"/>
            <a:ext cx="11582400" cy="4371974"/>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sz="4800" b="1" err="1">
                <a:solidFill>
                  <a:schemeClr val="bg1"/>
                </a:solidFill>
              </a:rPr>
              <a:t>Free</a:t>
            </a:r>
            <a:r>
              <a:rPr lang="sv-SE" sz="4800" b="1">
                <a:solidFill>
                  <a:schemeClr val="bg1"/>
                </a:solidFill>
              </a:rPr>
              <a:t> </a:t>
            </a:r>
            <a:r>
              <a:rPr lang="sv-SE" sz="4800" b="1" err="1">
                <a:solidFill>
                  <a:schemeClr val="bg1"/>
                </a:solidFill>
              </a:rPr>
              <a:t>learning</a:t>
            </a:r>
            <a:r>
              <a:rPr lang="sv-SE" sz="4800" b="1">
                <a:solidFill>
                  <a:schemeClr val="bg1"/>
                </a:solidFill>
              </a:rPr>
              <a:t> </a:t>
            </a:r>
            <a:r>
              <a:rPr lang="sv-SE" sz="4800" b="1" err="1">
                <a:solidFill>
                  <a:schemeClr val="bg1"/>
                </a:solidFill>
              </a:rPr>
              <a:t>resources</a:t>
            </a:r>
            <a:br>
              <a:rPr lang="sv-SE" b="1">
                <a:solidFill>
                  <a:schemeClr val="bg1"/>
                </a:solidFill>
              </a:rPr>
            </a:br>
            <a:r>
              <a:rPr lang="sv-SE" b="1">
                <a:solidFill>
                  <a:schemeClr val="bg1"/>
                </a:solidFill>
              </a:rPr>
              <a:t> </a:t>
            </a:r>
            <a:br>
              <a:rPr lang="sv-SE" b="1">
                <a:solidFill>
                  <a:schemeClr val="bg1"/>
                </a:solidFill>
              </a:rPr>
            </a:br>
            <a:r>
              <a:rPr lang="sv-SE" sz="4000">
                <a:solidFill>
                  <a:schemeClr val="bg1"/>
                </a:solidFill>
              </a:rPr>
              <a:t>For </a:t>
            </a:r>
            <a:r>
              <a:rPr lang="sv-SE" sz="4000" err="1">
                <a:solidFill>
                  <a:schemeClr val="bg1"/>
                </a:solidFill>
              </a:rPr>
              <a:t>faith</a:t>
            </a:r>
            <a:r>
              <a:rPr lang="sv-SE" sz="4000">
                <a:solidFill>
                  <a:schemeClr val="bg1"/>
                </a:solidFill>
              </a:rPr>
              <a:t> </a:t>
            </a:r>
            <a:r>
              <a:rPr lang="sv-SE" sz="4000" err="1">
                <a:solidFill>
                  <a:schemeClr val="bg1"/>
                </a:solidFill>
              </a:rPr>
              <a:t>communities</a:t>
            </a:r>
            <a:r>
              <a:rPr lang="sv-SE" sz="4000">
                <a:solidFill>
                  <a:schemeClr val="bg1"/>
                </a:solidFill>
              </a:rPr>
              <a:t>, civil </a:t>
            </a:r>
            <a:r>
              <a:rPr lang="sv-SE" sz="4000" err="1">
                <a:solidFill>
                  <a:schemeClr val="bg1"/>
                </a:solidFill>
              </a:rPr>
              <a:t>society</a:t>
            </a:r>
            <a:r>
              <a:rPr lang="sv-SE" sz="4000">
                <a:solidFill>
                  <a:schemeClr val="bg1"/>
                </a:solidFill>
              </a:rPr>
              <a:t> </a:t>
            </a:r>
            <a:br>
              <a:rPr lang="sv-SE" sz="4000">
                <a:solidFill>
                  <a:schemeClr val="bg1"/>
                </a:solidFill>
              </a:rPr>
            </a:br>
            <a:r>
              <a:rPr lang="sv-SE" sz="4000">
                <a:solidFill>
                  <a:schemeClr val="bg1"/>
                </a:solidFill>
              </a:rPr>
              <a:t>and decision-</a:t>
            </a:r>
            <a:r>
              <a:rPr lang="sv-SE" sz="4000" err="1">
                <a:solidFill>
                  <a:schemeClr val="bg1"/>
                </a:solidFill>
              </a:rPr>
              <a:t>makers</a:t>
            </a:r>
            <a:br>
              <a:rPr lang="sv-SE" b="1">
                <a:solidFill>
                  <a:schemeClr val="bg1"/>
                </a:solidFill>
              </a:rPr>
            </a:br>
            <a:br>
              <a:rPr lang="sv-SE">
                <a:solidFill>
                  <a:schemeClr val="bg1"/>
                </a:solidFill>
              </a:rPr>
            </a:br>
            <a:br>
              <a:rPr lang="sv-SE" sz="3600" b="1">
                <a:solidFill>
                  <a:schemeClr val="bg1"/>
                </a:solidFill>
              </a:rPr>
            </a:br>
            <a:r>
              <a:rPr lang="sv-SE" sz="3600" b="1" err="1">
                <a:solidFill>
                  <a:schemeClr val="bg1"/>
                </a:solidFill>
              </a:rPr>
              <a:t>forb-learning.org</a:t>
            </a:r>
            <a:br>
              <a:rPr lang="sv-SE" sz="3600" b="1">
                <a:solidFill>
                  <a:schemeClr val="bg1"/>
                </a:solidFill>
              </a:rPr>
            </a:br>
            <a:endParaRPr lang="sv-SE">
              <a:solidFill>
                <a:schemeClr val="bg1"/>
              </a:solidFill>
            </a:endParaRPr>
          </a:p>
        </p:txBody>
      </p:sp>
    </p:spTree>
    <p:extLst>
      <p:ext uri="{BB962C8B-B14F-4D97-AF65-F5344CB8AC3E}">
        <p14:creationId xmlns:p14="http://schemas.microsoft.com/office/powerpoint/2010/main" val="358341152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_Anpassad layout">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8BFF4912-C82B-A14F-BE4E-7DCB51356161}"/>
              </a:ext>
            </a:extLst>
          </p:cNvPr>
          <p:cNvSpPr>
            <a:spLocks noGrp="1"/>
          </p:cNvSpPr>
          <p:nvPr>
            <p:ph type="title" hasCustomPrompt="1"/>
          </p:nvPr>
        </p:nvSpPr>
        <p:spPr>
          <a:xfrm>
            <a:off x="1975557" y="926431"/>
            <a:ext cx="827802" cy="2731169"/>
          </a:xfrm>
        </p:spPr>
        <p:txBody>
          <a:bodyPr>
            <a:noAutofit/>
          </a:bodyPr>
          <a:lstStyle>
            <a:lvl1pPr>
              <a:defRPr>
                <a:solidFill>
                  <a:schemeClr val="tx1">
                    <a:lumMod val="65000"/>
                    <a:lumOff val="35000"/>
                  </a:schemeClr>
                </a:solidFill>
              </a:defRPr>
            </a:lvl1pPr>
          </a:lstStyle>
          <a:p>
            <a:pPr>
              <a:lnSpc>
                <a:spcPct val="100000"/>
              </a:lnSpc>
            </a:pPr>
            <a:r>
              <a:rPr lang="en-GB" sz="16600" b="1" spc="-300">
                <a:solidFill>
                  <a:schemeClr val="bg1"/>
                </a:solidFill>
              </a:rPr>
              <a:t>“</a:t>
            </a:r>
            <a:endParaRPr lang="en-GB" sz="38900" b="1" spc="-300">
              <a:solidFill>
                <a:schemeClr val="bg1"/>
              </a:solidFill>
            </a:endParaRPr>
          </a:p>
        </p:txBody>
      </p:sp>
      <p:sp>
        <p:nvSpPr>
          <p:cNvPr id="4" name="Platshållare för innehåll 2">
            <a:extLst>
              <a:ext uri="{FF2B5EF4-FFF2-40B4-BE49-F238E27FC236}">
                <a16:creationId xmlns:a16="http://schemas.microsoft.com/office/drawing/2014/main" id="{0584DC31-9061-1C42-A422-9A70FADEBED7}"/>
              </a:ext>
            </a:extLst>
          </p:cNvPr>
          <p:cNvSpPr>
            <a:spLocks noGrp="1"/>
          </p:cNvSpPr>
          <p:nvPr>
            <p:ph idx="1" hasCustomPrompt="1"/>
          </p:nvPr>
        </p:nvSpPr>
        <p:spPr>
          <a:xfrm>
            <a:off x="2974848" y="1699836"/>
            <a:ext cx="8792306" cy="4351338"/>
          </a:xfrm>
        </p:spPr>
        <p:txBody>
          <a:bodyPr>
            <a:noAutofit/>
          </a:bodyPr>
          <a:lstStyle>
            <a:lvl1pPr>
              <a:defRPr>
                <a:solidFill>
                  <a:schemeClr val="tx2">
                    <a:lumMod val="60000"/>
                    <a:lumOff val="40000"/>
                  </a:schemeClr>
                </a:solidFill>
              </a:defRPr>
            </a:lvl1pPr>
          </a:lstStyle>
          <a:p>
            <a:pPr marL="0" indent="0">
              <a:lnSpc>
                <a:spcPts val="5680"/>
              </a:lnSpc>
              <a:buNone/>
            </a:pPr>
            <a:r>
              <a:rPr lang="en-GB" sz="6000">
                <a:solidFill>
                  <a:schemeClr val="bg1"/>
                </a:solidFill>
                <a:latin typeface="+mj-lt"/>
              </a:rPr>
              <a:t>The FORB Learning </a:t>
            </a:r>
            <a:br>
              <a:rPr lang="en-GB" sz="6000">
                <a:solidFill>
                  <a:schemeClr val="bg1"/>
                </a:solidFill>
                <a:latin typeface="+mj-lt"/>
              </a:rPr>
            </a:br>
            <a:r>
              <a:rPr lang="en-GB" sz="6000">
                <a:solidFill>
                  <a:schemeClr val="bg1"/>
                </a:solidFill>
                <a:latin typeface="+mj-lt"/>
              </a:rPr>
              <a:t>Platform provides </a:t>
            </a:r>
            <a:br>
              <a:rPr lang="en-GB" sz="6000">
                <a:solidFill>
                  <a:schemeClr val="bg1"/>
                </a:solidFill>
                <a:latin typeface="+mj-lt"/>
              </a:rPr>
            </a:br>
            <a:r>
              <a:rPr lang="en-GB" sz="6000">
                <a:solidFill>
                  <a:schemeClr val="bg1"/>
                </a:solidFill>
                <a:latin typeface="+mj-lt"/>
              </a:rPr>
              <a:t>educational resources </a:t>
            </a:r>
            <a:br>
              <a:rPr lang="en-GB" sz="6000">
                <a:solidFill>
                  <a:schemeClr val="bg1"/>
                </a:solidFill>
                <a:latin typeface="+mj-lt"/>
              </a:rPr>
            </a:br>
            <a:r>
              <a:rPr lang="en-GB" sz="6000">
                <a:solidFill>
                  <a:schemeClr val="bg1"/>
                </a:solidFill>
                <a:latin typeface="+mj-lt"/>
              </a:rPr>
              <a:t>to promote rights </a:t>
            </a:r>
            <a:br>
              <a:rPr lang="en-GB" sz="6000">
                <a:solidFill>
                  <a:schemeClr val="bg1"/>
                </a:solidFill>
                <a:latin typeface="+mj-lt"/>
              </a:rPr>
            </a:br>
            <a:r>
              <a:rPr lang="en-GB" sz="6000">
                <a:solidFill>
                  <a:schemeClr val="bg1"/>
                </a:solidFill>
                <a:latin typeface="+mj-lt"/>
              </a:rPr>
              <a:t>and counter hate.</a:t>
            </a:r>
            <a:endParaRPr lang="sv-SE" sz="6000">
              <a:latin typeface="+mj-lt"/>
            </a:endParaRPr>
          </a:p>
        </p:txBody>
      </p:sp>
    </p:spTree>
    <p:extLst>
      <p:ext uri="{BB962C8B-B14F-4D97-AF65-F5344CB8AC3E}">
        <p14:creationId xmlns:p14="http://schemas.microsoft.com/office/powerpoint/2010/main" val="372247680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3_Anpassad layout">
    <p:spTree>
      <p:nvGrpSpPr>
        <p:cNvPr id="1" name=""/>
        <p:cNvGrpSpPr/>
        <p:nvPr/>
      </p:nvGrpSpPr>
      <p:grpSpPr>
        <a:xfrm>
          <a:off x="0" y="0"/>
          <a:ext cx="0" cy="0"/>
          <a:chOff x="0" y="0"/>
          <a:chExt cx="0" cy="0"/>
        </a:xfrm>
      </p:grpSpPr>
      <p:sp>
        <p:nvSpPr>
          <p:cNvPr id="5" name="Rubrik 1">
            <a:extLst>
              <a:ext uri="{FF2B5EF4-FFF2-40B4-BE49-F238E27FC236}">
                <a16:creationId xmlns:a16="http://schemas.microsoft.com/office/drawing/2014/main" id="{48C9B7D9-6088-604F-82D2-28B770B2D57E}"/>
              </a:ext>
            </a:extLst>
          </p:cNvPr>
          <p:cNvSpPr>
            <a:spLocks noGrp="1"/>
          </p:cNvSpPr>
          <p:nvPr>
            <p:ph type="title" hasCustomPrompt="1"/>
          </p:nvPr>
        </p:nvSpPr>
        <p:spPr>
          <a:xfrm>
            <a:off x="1719072" y="1574898"/>
            <a:ext cx="1584960" cy="906899"/>
          </a:xfrm>
        </p:spPr>
        <p:txBody>
          <a:bodyPr>
            <a:normAutofit fontScale="90000"/>
          </a:bodyPr>
          <a:lstStyle>
            <a:lvl1pPr>
              <a:defRPr>
                <a:solidFill>
                  <a:schemeClr val="bg1"/>
                </a:solidFill>
              </a:defRPr>
            </a:lvl1pPr>
          </a:lstStyle>
          <a:p>
            <a:r>
              <a:rPr lang="en-GB" sz="6600" b="1">
                <a:solidFill>
                  <a:srgbClr val="4E7D88"/>
                </a:solidFill>
                <a:latin typeface="+mj-lt"/>
              </a:rPr>
              <a:t>For</a:t>
            </a:r>
            <a:endParaRPr lang="sv-SE" sz="6600" b="1">
              <a:solidFill>
                <a:srgbClr val="4E7D88"/>
              </a:solidFill>
              <a:latin typeface="+mj-lt"/>
            </a:endParaRPr>
          </a:p>
        </p:txBody>
      </p:sp>
      <p:sp>
        <p:nvSpPr>
          <p:cNvPr id="6" name="Platshållare för innehåll 2">
            <a:extLst>
              <a:ext uri="{FF2B5EF4-FFF2-40B4-BE49-F238E27FC236}">
                <a16:creationId xmlns:a16="http://schemas.microsoft.com/office/drawing/2014/main" id="{C05F1B64-6842-634E-9B3E-5ADC24253083}"/>
              </a:ext>
            </a:extLst>
          </p:cNvPr>
          <p:cNvSpPr txBox="1">
            <a:spLocks/>
          </p:cNvSpPr>
          <p:nvPr userDrawn="1"/>
        </p:nvSpPr>
        <p:spPr>
          <a:xfrm>
            <a:off x="3499104" y="1574898"/>
            <a:ext cx="8255858" cy="43513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err="1">
                <a:solidFill>
                  <a:schemeClr val="bg1"/>
                </a:solidFill>
                <a:latin typeface="+mj-lt"/>
              </a:rPr>
              <a:t>Religious</a:t>
            </a:r>
            <a:r>
              <a:rPr lang="sv-SE">
                <a:solidFill>
                  <a:schemeClr val="bg1"/>
                </a:solidFill>
                <a:latin typeface="+mj-lt"/>
              </a:rPr>
              <a:t> and </a:t>
            </a:r>
            <a:r>
              <a:rPr lang="sv-SE" err="1">
                <a:solidFill>
                  <a:schemeClr val="bg1"/>
                </a:solidFill>
                <a:latin typeface="+mj-lt"/>
              </a:rPr>
              <a:t>belief</a:t>
            </a:r>
            <a:r>
              <a:rPr lang="sv-SE">
                <a:solidFill>
                  <a:schemeClr val="bg1"/>
                </a:solidFill>
                <a:latin typeface="+mj-lt"/>
              </a:rPr>
              <a:t> </a:t>
            </a:r>
            <a:r>
              <a:rPr lang="sv-SE" err="1">
                <a:solidFill>
                  <a:schemeClr val="bg1"/>
                </a:solidFill>
                <a:latin typeface="+mj-lt"/>
              </a:rPr>
              <a:t>communities</a:t>
            </a:r>
            <a:endParaRPr lang="sv-SE">
              <a:solidFill>
                <a:schemeClr val="bg1"/>
              </a:solidFill>
              <a:latin typeface="+mj-lt"/>
            </a:endParaRPr>
          </a:p>
          <a:p>
            <a:r>
              <a:rPr lang="sv-SE" err="1">
                <a:solidFill>
                  <a:schemeClr val="bg1"/>
                </a:solidFill>
                <a:latin typeface="+mj-lt"/>
              </a:rPr>
              <a:t>Parliamentarians</a:t>
            </a:r>
            <a:r>
              <a:rPr lang="sv-SE">
                <a:solidFill>
                  <a:schemeClr val="bg1"/>
                </a:solidFill>
                <a:latin typeface="+mj-lt"/>
              </a:rPr>
              <a:t> and diplomats</a:t>
            </a:r>
          </a:p>
          <a:p>
            <a:r>
              <a:rPr lang="sv-SE" err="1">
                <a:solidFill>
                  <a:schemeClr val="bg1"/>
                </a:solidFill>
                <a:latin typeface="+mj-lt"/>
              </a:rPr>
              <a:t>Development</a:t>
            </a:r>
            <a:r>
              <a:rPr lang="sv-SE">
                <a:solidFill>
                  <a:schemeClr val="bg1"/>
                </a:solidFill>
                <a:latin typeface="+mj-lt"/>
              </a:rPr>
              <a:t> </a:t>
            </a:r>
            <a:r>
              <a:rPr lang="sv-SE" err="1">
                <a:solidFill>
                  <a:schemeClr val="bg1"/>
                </a:solidFill>
                <a:latin typeface="+mj-lt"/>
              </a:rPr>
              <a:t>professionals</a:t>
            </a:r>
            <a:endParaRPr lang="sv-SE">
              <a:solidFill>
                <a:schemeClr val="bg1"/>
              </a:solidFill>
              <a:latin typeface="+mj-lt"/>
            </a:endParaRPr>
          </a:p>
          <a:p>
            <a:r>
              <a:rPr lang="sv-SE">
                <a:solidFill>
                  <a:schemeClr val="bg1"/>
                </a:solidFill>
                <a:latin typeface="+mj-lt"/>
              </a:rPr>
              <a:t>Civil </a:t>
            </a:r>
            <a:r>
              <a:rPr lang="sv-SE" err="1">
                <a:solidFill>
                  <a:schemeClr val="bg1"/>
                </a:solidFill>
                <a:latin typeface="+mj-lt"/>
              </a:rPr>
              <a:t>society</a:t>
            </a:r>
            <a:r>
              <a:rPr lang="sv-SE">
                <a:solidFill>
                  <a:schemeClr val="bg1"/>
                </a:solidFill>
                <a:latin typeface="+mj-lt"/>
              </a:rPr>
              <a:t> organisations</a:t>
            </a:r>
          </a:p>
          <a:p>
            <a:r>
              <a:rPr lang="sv-SE" err="1">
                <a:solidFill>
                  <a:schemeClr val="bg1"/>
                </a:solidFill>
                <a:latin typeface="+mj-lt"/>
              </a:rPr>
              <a:t>Grassroots</a:t>
            </a:r>
            <a:r>
              <a:rPr lang="sv-SE">
                <a:solidFill>
                  <a:schemeClr val="bg1"/>
                </a:solidFill>
                <a:latin typeface="+mj-lt"/>
              </a:rPr>
              <a:t> </a:t>
            </a:r>
            <a:r>
              <a:rPr lang="sv-SE" err="1">
                <a:solidFill>
                  <a:schemeClr val="bg1"/>
                </a:solidFill>
                <a:latin typeface="+mj-lt"/>
              </a:rPr>
              <a:t>activists</a:t>
            </a:r>
            <a:endParaRPr lang="sv-SE">
              <a:solidFill>
                <a:schemeClr val="bg1"/>
              </a:solidFill>
              <a:latin typeface="+mj-lt"/>
            </a:endParaRPr>
          </a:p>
          <a:p>
            <a:r>
              <a:rPr lang="sv-SE" err="1">
                <a:solidFill>
                  <a:schemeClr val="bg1"/>
                </a:solidFill>
                <a:latin typeface="+mj-lt"/>
              </a:rPr>
              <a:t>Educators</a:t>
            </a:r>
            <a:r>
              <a:rPr lang="sv-SE">
                <a:solidFill>
                  <a:schemeClr val="bg1"/>
                </a:solidFill>
                <a:latin typeface="+mj-lt"/>
              </a:rPr>
              <a:t> and </a:t>
            </a:r>
            <a:r>
              <a:rPr lang="sv-SE" err="1">
                <a:solidFill>
                  <a:schemeClr val="bg1"/>
                </a:solidFill>
                <a:latin typeface="+mj-lt"/>
              </a:rPr>
              <a:t>facilitators</a:t>
            </a:r>
            <a:endParaRPr lang="sv-SE">
              <a:solidFill>
                <a:schemeClr val="bg1"/>
              </a:solidFill>
              <a:latin typeface="+mj-lt"/>
            </a:endParaRPr>
          </a:p>
          <a:p>
            <a:r>
              <a:rPr lang="sv-SE" err="1">
                <a:solidFill>
                  <a:schemeClr val="bg1"/>
                </a:solidFill>
                <a:latin typeface="+mj-lt"/>
              </a:rPr>
              <a:t>Academic</a:t>
            </a:r>
            <a:r>
              <a:rPr lang="sv-SE">
                <a:solidFill>
                  <a:schemeClr val="bg1"/>
                </a:solidFill>
                <a:latin typeface="+mj-lt"/>
              </a:rPr>
              <a:t> and </a:t>
            </a:r>
            <a:r>
              <a:rPr lang="sv-SE" err="1">
                <a:solidFill>
                  <a:schemeClr val="bg1"/>
                </a:solidFill>
                <a:latin typeface="+mj-lt"/>
              </a:rPr>
              <a:t>training</a:t>
            </a:r>
            <a:r>
              <a:rPr lang="sv-SE">
                <a:solidFill>
                  <a:schemeClr val="bg1"/>
                </a:solidFill>
                <a:latin typeface="+mj-lt"/>
              </a:rPr>
              <a:t> institutions</a:t>
            </a:r>
          </a:p>
          <a:p>
            <a:r>
              <a:rPr lang="sv-SE">
                <a:solidFill>
                  <a:schemeClr val="bg1"/>
                </a:solidFill>
                <a:latin typeface="+mj-lt"/>
              </a:rPr>
              <a:t>The media</a:t>
            </a:r>
          </a:p>
          <a:p>
            <a:pPr marL="0" indent="0">
              <a:lnSpc>
                <a:spcPts val="5680"/>
              </a:lnSpc>
              <a:buFont typeface="Arial" panose="020B0604020202020204" pitchFamily="34" charset="0"/>
              <a:buNone/>
            </a:pPr>
            <a:endParaRPr lang="sv-SE" sz="5400">
              <a:solidFill>
                <a:schemeClr val="bg1"/>
              </a:solidFill>
              <a:latin typeface="+mj-lt"/>
            </a:endParaRPr>
          </a:p>
        </p:txBody>
      </p:sp>
    </p:spTree>
    <p:extLst>
      <p:ext uri="{BB962C8B-B14F-4D97-AF65-F5344CB8AC3E}">
        <p14:creationId xmlns:p14="http://schemas.microsoft.com/office/powerpoint/2010/main" val="149266873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4_Anpassad layout">
    <p:spTree>
      <p:nvGrpSpPr>
        <p:cNvPr id="1" name=""/>
        <p:cNvGrpSpPr/>
        <p:nvPr/>
      </p:nvGrpSpPr>
      <p:grpSpPr>
        <a:xfrm>
          <a:off x="0" y="0"/>
          <a:ext cx="0" cy="0"/>
          <a:chOff x="0" y="0"/>
          <a:chExt cx="0" cy="0"/>
        </a:xfrm>
      </p:grpSpPr>
      <p:sp>
        <p:nvSpPr>
          <p:cNvPr id="4" name="Rubrik 8">
            <a:extLst>
              <a:ext uri="{FF2B5EF4-FFF2-40B4-BE49-F238E27FC236}">
                <a16:creationId xmlns:a16="http://schemas.microsoft.com/office/drawing/2014/main" id="{528A53E0-32E8-3F4A-A82B-752479E8EFBF}"/>
              </a:ext>
            </a:extLst>
          </p:cNvPr>
          <p:cNvSpPr txBox="1">
            <a:spLocks/>
          </p:cNvSpPr>
          <p:nvPr userDrawn="1"/>
        </p:nvSpPr>
        <p:spPr>
          <a:xfrm>
            <a:off x="1767840" y="1800225"/>
            <a:ext cx="8644128" cy="267017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sz="4800" b="1">
                <a:solidFill>
                  <a:schemeClr val="bg1"/>
                </a:solidFill>
                <a:latin typeface="Calibri" panose="020F0502020204030204" pitchFamily="34" charset="0"/>
              </a:rPr>
              <a:t>“A quantum </a:t>
            </a:r>
            <a:r>
              <a:rPr lang="sv-SE" sz="4800" b="1" err="1">
                <a:solidFill>
                  <a:schemeClr val="bg1"/>
                </a:solidFill>
                <a:latin typeface="Calibri" panose="020F0502020204030204" pitchFamily="34" charset="0"/>
              </a:rPr>
              <a:t>leap</a:t>
            </a:r>
            <a:r>
              <a:rPr lang="sv-SE" sz="4800" b="1">
                <a:solidFill>
                  <a:schemeClr val="bg1"/>
                </a:solidFill>
                <a:latin typeface="Calibri" panose="020F0502020204030204" pitchFamily="34" charset="0"/>
              </a:rPr>
              <a:t> for human </a:t>
            </a:r>
            <a:br>
              <a:rPr lang="sv-SE" sz="4800" b="1">
                <a:solidFill>
                  <a:schemeClr val="bg1"/>
                </a:solidFill>
                <a:latin typeface="Calibri" panose="020F0502020204030204" pitchFamily="34" charset="0"/>
              </a:rPr>
            </a:br>
            <a:r>
              <a:rPr lang="sv-SE" sz="4800" b="1" err="1">
                <a:solidFill>
                  <a:schemeClr val="bg1"/>
                </a:solidFill>
                <a:latin typeface="Calibri" panose="020F0502020204030204" pitchFamily="34" charset="0"/>
              </a:rPr>
              <a:t>rights</a:t>
            </a:r>
            <a:r>
              <a:rPr lang="sv-SE" sz="4800" b="1">
                <a:solidFill>
                  <a:schemeClr val="bg1"/>
                </a:solidFill>
                <a:latin typeface="Calibri" panose="020F0502020204030204" pitchFamily="34" charset="0"/>
              </a:rPr>
              <a:t> </a:t>
            </a:r>
            <a:r>
              <a:rPr lang="sv-SE" sz="4800" b="1" err="1">
                <a:solidFill>
                  <a:schemeClr val="bg1"/>
                </a:solidFill>
                <a:latin typeface="Calibri" panose="020F0502020204030204" pitchFamily="34" charset="0"/>
              </a:rPr>
              <a:t>education</a:t>
            </a:r>
            <a:r>
              <a:rPr lang="sv-SE" sz="4800" b="1">
                <a:solidFill>
                  <a:schemeClr val="bg1"/>
                </a:solidFill>
                <a:latin typeface="Calibri" panose="020F0502020204030204" pitchFamily="34" charset="0"/>
              </a:rPr>
              <a:t> on </a:t>
            </a:r>
            <a:r>
              <a:rPr lang="sv-SE" sz="4800" b="1" err="1">
                <a:solidFill>
                  <a:schemeClr val="bg1"/>
                </a:solidFill>
                <a:latin typeface="Calibri" panose="020F0502020204030204" pitchFamily="34" charset="0"/>
              </a:rPr>
              <a:t>freedom</a:t>
            </a:r>
            <a:r>
              <a:rPr lang="sv-SE" sz="4800" b="1">
                <a:solidFill>
                  <a:schemeClr val="bg1"/>
                </a:solidFill>
                <a:latin typeface="Calibri" panose="020F0502020204030204" pitchFamily="34" charset="0"/>
              </a:rPr>
              <a:t> </a:t>
            </a:r>
            <a:br>
              <a:rPr lang="sv-SE" sz="4800" b="1">
                <a:solidFill>
                  <a:schemeClr val="bg1"/>
                </a:solidFill>
                <a:latin typeface="Calibri" panose="020F0502020204030204" pitchFamily="34" charset="0"/>
              </a:rPr>
            </a:br>
            <a:r>
              <a:rPr lang="sv-SE" sz="4800" b="1" err="1">
                <a:solidFill>
                  <a:schemeClr val="bg1"/>
                </a:solidFill>
                <a:latin typeface="Calibri" panose="020F0502020204030204" pitchFamily="34" charset="0"/>
              </a:rPr>
              <a:t>of</a:t>
            </a:r>
            <a:r>
              <a:rPr lang="sv-SE" sz="4800" b="1">
                <a:solidFill>
                  <a:schemeClr val="bg1"/>
                </a:solidFill>
                <a:latin typeface="Calibri" panose="020F0502020204030204" pitchFamily="34" charset="0"/>
              </a:rPr>
              <a:t> religion or </a:t>
            </a:r>
            <a:r>
              <a:rPr lang="sv-SE" sz="4800" b="1" err="1">
                <a:solidFill>
                  <a:schemeClr val="bg1"/>
                </a:solidFill>
                <a:latin typeface="Calibri" panose="020F0502020204030204" pitchFamily="34" charset="0"/>
              </a:rPr>
              <a:t>belief</a:t>
            </a:r>
            <a:r>
              <a:rPr lang="sv-SE" sz="4800" b="1">
                <a:solidFill>
                  <a:schemeClr val="bg1"/>
                </a:solidFill>
                <a:latin typeface="Calibri" panose="020F0502020204030204" pitchFamily="34" charset="0"/>
              </a:rPr>
              <a:t>”</a:t>
            </a:r>
          </a:p>
          <a:p>
            <a:pPr algn="ctr"/>
            <a:endParaRPr lang="sv-SE" b="1">
              <a:solidFill>
                <a:schemeClr val="tx1">
                  <a:lumMod val="65000"/>
                  <a:lumOff val="35000"/>
                </a:schemeClr>
              </a:solidFill>
              <a:latin typeface="Calibri" panose="020F0502020204030204" pitchFamily="34" charset="0"/>
            </a:endParaRPr>
          </a:p>
          <a:p>
            <a:pPr algn="ctr"/>
            <a:endParaRPr lang="sv-SE" b="1">
              <a:latin typeface="Calibri" panose="020F0502020204030204" pitchFamily="34" charset="0"/>
            </a:endParaRPr>
          </a:p>
          <a:p>
            <a:pPr algn="ctr"/>
            <a:br>
              <a:rPr lang="sv-SE" sz="3600" b="1">
                <a:solidFill>
                  <a:schemeClr val="bg1"/>
                </a:solidFill>
                <a:latin typeface="Calibri" panose="020F0502020204030204" pitchFamily="34" charset="0"/>
              </a:rPr>
            </a:br>
            <a:endParaRPr lang="sv-SE" b="1">
              <a:solidFill>
                <a:schemeClr val="bg1"/>
              </a:solidFill>
              <a:latin typeface="Calibri" panose="020F0502020204030204" pitchFamily="34" charset="0"/>
            </a:endParaRPr>
          </a:p>
        </p:txBody>
      </p:sp>
      <p:sp>
        <p:nvSpPr>
          <p:cNvPr id="7" name="Rektangel 6">
            <a:extLst>
              <a:ext uri="{FF2B5EF4-FFF2-40B4-BE49-F238E27FC236}">
                <a16:creationId xmlns:a16="http://schemas.microsoft.com/office/drawing/2014/main" id="{E01386B5-0406-2B45-A68E-112292A062E2}"/>
              </a:ext>
            </a:extLst>
          </p:cNvPr>
          <p:cNvSpPr/>
          <p:nvPr userDrawn="1"/>
        </p:nvSpPr>
        <p:spPr>
          <a:xfrm>
            <a:off x="3048000" y="4629835"/>
            <a:ext cx="6096000" cy="830997"/>
          </a:xfrm>
          <a:prstGeom prst="rect">
            <a:avLst/>
          </a:prstGeom>
        </p:spPr>
        <p:txBody>
          <a:bodyPr>
            <a:spAutoFit/>
          </a:bodyPr>
          <a:lstStyle/>
          <a:p>
            <a:pPr algn="ctr"/>
            <a:r>
              <a:rPr lang="sv-SE" sz="2400">
                <a:solidFill>
                  <a:schemeClr val="bg1"/>
                </a:solidFill>
                <a:latin typeface="Calibri" panose="020F0502020204030204" pitchFamily="34" charset="0"/>
              </a:rPr>
              <a:t>Ahmed </a:t>
            </a:r>
            <a:r>
              <a:rPr lang="sv-SE" sz="2400" err="1">
                <a:solidFill>
                  <a:schemeClr val="bg1"/>
                </a:solidFill>
                <a:latin typeface="Calibri" panose="020F0502020204030204" pitchFamily="34" charset="0"/>
              </a:rPr>
              <a:t>Shaheed</a:t>
            </a:r>
            <a:r>
              <a:rPr lang="sv-SE" sz="2400">
                <a:solidFill>
                  <a:schemeClr val="bg1"/>
                </a:solidFill>
                <a:latin typeface="Calibri" panose="020F0502020204030204" pitchFamily="34" charset="0"/>
              </a:rPr>
              <a:t> UN Special </a:t>
            </a:r>
            <a:r>
              <a:rPr lang="sv-SE" sz="2400" err="1">
                <a:solidFill>
                  <a:schemeClr val="bg1"/>
                </a:solidFill>
                <a:latin typeface="Calibri" panose="020F0502020204030204" pitchFamily="34" charset="0"/>
              </a:rPr>
              <a:t>Rapporteur</a:t>
            </a:r>
            <a:r>
              <a:rPr lang="sv-SE" sz="2400">
                <a:solidFill>
                  <a:schemeClr val="bg1"/>
                </a:solidFill>
                <a:latin typeface="Calibri" panose="020F0502020204030204" pitchFamily="34" charset="0"/>
              </a:rPr>
              <a:t> on </a:t>
            </a:r>
            <a:br>
              <a:rPr lang="sv-SE" sz="2400">
                <a:solidFill>
                  <a:schemeClr val="bg1"/>
                </a:solidFill>
                <a:latin typeface="Calibri" panose="020F0502020204030204" pitchFamily="34" charset="0"/>
              </a:rPr>
            </a:br>
            <a:r>
              <a:rPr lang="sv-SE" sz="2400" err="1">
                <a:solidFill>
                  <a:schemeClr val="bg1"/>
                </a:solidFill>
                <a:latin typeface="Calibri" panose="020F0502020204030204" pitchFamily="34" charset="0"/>
              </a:rPr>
              <a:t>Freedom</a:t>
            </a:r>
            <a:r>
              <a:rPr lang="sv-SE" sz="2400">
                <a:solidFill>
                  <a:schemeClr val="bg1"/>
                </a:solidFill>
                <a:latin typeface="Calibri" panose="020F0502020204030204" pitchFamily="34" charset="0"/>
              </a:rPr>
              <a:t> </a:t>
            </a:r>
            <a:r>
              <a:rPr lang="sv-SE" sz="2400" err="1">
                <a:solidFill>
                  <a:schemeClr val="bg1"/>
                </a:solidFill>
                <a:latin typeface="Calibri" panose="020F0502020204030204" pitchFamily="34" charset="0"/>
              </a:rPr>
              <a:t>of</a:t>
            </a:r>
            <a:r>
              <a:rPr lang="sv-SE" sz="2400">
                <a:solidFill>
                  <a:schemeClr val="bg1"/>
                </a:solidFill>
                <a:latin typeface="Calibri" panose="020F0502020204030204" pitchFamily="34" charset="0"/>
              </a:rPr>
              <a:t> Religion or </a:t>
            </a:r>
            <a:r>
              <a:rPr lang="sv-SE" sz="2400" err="1">
                <a:solidFill>
                  <a:schemeClr val="bg1"/>
                </a:solidFill>
                <a:latin typeface="Calibri" panose="020F0502020204030204" pitchFamily="34" charset="0"/>
              </a:rPr>
              <a:t>Belief</a:t>
            </a:r>
            <a:endParaRPr lang="sv-SE" sz="2400">
              <a:solidFill>
                <a:schemeClr val="bg1"/>
              </a:solidFill>
              <a:latin typeface="Calibri" panose="020F0502020204030204" pitchFamily="34" charset="0"/>
            </a:endParaRPr>
          </a:p>
        </p:txBody>
      </p:sp>
    </p:spTree>
    <p:extLst>
      <p:ext uri="{BB962C8B-B14F-4D97-AF65-F5344CB8AC3E}">
        <p14:creationId xmlns:p14="http://schemas.microsoft.com/office/powerpoint/2010/main" val="342180818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6_Anpassad layout">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2DD3BD8C-EE99-9649-BF82-32436CD460C8}"/>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6096000" y="0"/>
            <a:ext cx="6096000" cy="6858000"/>
          </a:xfrm>
          <a:prstGeom prst="rect">
            <a:avLst/>
          </a:prstGeom>
        </p:spPr>
      </p:pic>
      <p:sp>
        <p:nvSpPr>
          <p:cNvPr id="7" name="Rektangel 6">
            <a:extLst>
              <a:ext uri="{FF2B5EF4-FFF2-40B4-BE49-F238E27FC236}">
                <a16:creationId xmlns:a16="http://schemas.microsoft.com/office/drawing/2014/main" id="{0A45F68F-6480-894B-ACAB-1AB5085A10BA}"/>
              </a:ext>
            </a:extLst>
          </p:cNvPr>
          <p:cNvSpPr/>
          <p:nvPr userDrawn="1"/>
        </p:nvSpPr>
        <p:spPr>
          <a:xfrm>
            <a:off x="1145668" y="1320730"/>
            <a:ext cx="4800600" cy="4216539"/>
          </a:xfrm>
          <a:prstGeom prst="rect">
            <a:avLst/>
          </a:prstGeom>
        </p:spPr>
        <p:txBody>
          <a:bodyPr wrap="square">
            <a:spAutoFit/>
          </a:bodyPr>
          <a:lstStyle/>
          <a:p>
            <a:r>
              <a:rPr lang="sv-SE" sz="4400" b="1" err="1">
                <a:solidFill>
                  <a:schemeClr val="bg1"/>
                </a:solidFill>
                <a:latin typeface="Calibri" panose="020F0502020204030204" pitchFamily="34" charset="0"/>
              </a:rPr>
              <a:t>Free</a:t>
            </a:r>
            <a:r>
              <a:rPr lang="sv-SE" sz="4400" b="1">
                <a:solidFill>
                  <a:schemeClr val="bg1"/>
                </a:solidFill>
                <a:latin typeface="Calibri" panose="020F0502020204030204" pitchFamily="34" charset="0"/>
              </a:rPr>
              <a:t> </a:t>
            </a:r>
            <a:r>
              <a:rPr lang="sv-SE" sz="4400" b="1" err="1">
                <a:solidFill>
                  <a:schemeClr val="bg1"/>
                </a:solidFill>
                <a:latin typeface="Calibri" panose="020F0502020204030204" pitchFamily="34" charset="0"/>
              </a:rPr>
              <a:t>learning</a:t>
            </a:r>
            <a:r>
              <a:rPr lang="sv-SE" sz="4400" b="1">
                <a:solidFill>
                  <a:schemeClr val="bg1"/>
                </a:solidFill>
                <a:latin typeface="Calibri" panose="020F0502020204030204" pitchFamily="34" charset="0"/>
              </a:rPr>
              <a:t> </a:t>
            </a:r>
            <a:br>
              <a:rPr lang="sv-SE" sz="4400" b="1">
                <a:solidFill>
                  <a:schemeClr val="bg1"/>
                </a:solidFill>
                <a:latin typeface="Calibri" panose="020F0502020204030204" pitchFamily="34" charset="0"/>
              </a:rPr>
            </a:br>
            <a:r>
              <a:rPr lang="sv-SE" sz="4400" b="1" err="1">
                <a:solidFill>
                  <a:schemeClr val="bg1"/>
                </a:solidFill>
                <a:latin typeface="Calibri" panose="020F0502020204030204" pitchFamily="34" charset="0"/>
              </a:rPr>
              <a:t>resources</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 </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For </a:t>
            </a:r>
            <a:r>
              <a:rPr lang="sv-SE" sz="3600" err="1">
                <a:solidFill>
                  <a:schemeClr val="bg1"/>
                </a:solidFill>
                <a:latin typeface="Calibri" panose="020F0502020204030204" pitchFamily="34" charset="0"/>
              </a:rPr>
              <a:t>faith</a:t>
            </a:r>
            <a:br>
              <a:rPr lang="sv-SE" sz="3600">
                <a:solidFill>
                  <a:schemeClr val="bg1"/>
                </a:solidFill>
                <a:latin typeface="Calibri" panose="020F0502020204030204" pitchFamily="34" charset="0"/>
              </a:rPr>
            </a:br>
            <a:r>
              <a:rPr lang="sv-SE" sz="3600" err="1">
                <a:solidFill>
                  <a:schemeClr val="bg1"/>
                </a:solidFill>
                <a:latin typeface="Calibri" panose="020F0502020204030204" pitchFamily="34" charset="0"/>
              </a:rPr>
              <a:t>communities</a:t>
            </a:r>
            <a:r>
              <a:rPr lang="sv-SE" sz="3600">
                <a:solidFill>
                  <a:schemeClr val="bg1"/>
                </a:solidFill>
                <a:latin typeface="Calibri" panose="020F0502020204030204" pitchFamily="34" charset="0"/>
              </a:rPr>
              <a:t>, </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civil </a:t>
            </a:r>
            <a:r>
              <a:rPr lang="sv-SE" sz="3600" err="1">
                <a:solidFill>
                  <a:schemeClr val="bg1"/>
                </a:solidFill>
                <a:latin typeface="Calibri" panose="020F0502020204030204" pitchFamily="34" charset="0"/>
              </a:rPr>
              <a:t>society</a:t>
            </a:r>
            <a:r>
              <a:rPr lang="sv-SE" sz="3600">
                <a:solidFill>
                  <a:schemeClr val="bg1"/>
                </a:solidFill>
                <a:latin typeface="Calibri" panose="020F0502020204030204" pitchFamily="34" charset="0"/>
              </a:rPr>
              <a:t> and </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decision-</a:t>
            </a:r>
            <a:r>
              <a:rPr lang="sv-SE" sz="3600" err="1">
                <a:solidFill>
                  <a:schemeClr val="bg1"/>
                </a:solidFill>
                <a:latin typeface="Calibri" panose="020F0502020204030204" pitchFamily="34" charset="0"/>
              </a:rPr>
              <a:t>makers</a:t>
            </a:r>
            <a:endParaRPr lang="sv-SE" sz="3600">
              <a:solidFill>
                <a:schemeClr val="bg1"/>
              </a:solidFill>
              <a:effectLst/>
              <a:latin typeface="Calibri" panose="020F0502020204030204" pitchFamily="34" charset="0"/>
            </a:endParaRPr>
          </a:p>
        </p:txBody>
      </p:sp>
    </p:spTree>
    <p:extLst>
      <p:ext uri="{BB962C8B-B14F-4D97-AF65-F5344CB8AC3E}">
        <p14:creationId xmlns:p14="http://schemas.microsoft.com/office/powerpoint/2010/main" val="222188238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7_Anpassad layout">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A6502F42-64FC-8142-8B3B-55F8C8398C6A}"/>
              </a:ext>
            </a:extLst>
          </p:cNvPr>
          <p:cNvSpPr/>
          <p:nvPr userDrawn="1"/>
        </p:nvSpPr>
        <p:spPr>
          <a:xfrm>
            <a:off x="5144957" y="1672099"/>
            <a:ext cx="5831448" cy="1323439"/>
          </a:xfrm>
          <a:prstGeom prst="rect">
            <a:avLst/>
          </a:prstGeom>
        </p:spPr>
        <p:txBody>
          <a:bodyPr wrap="square">
            <a:spAutoFit/>
          </a:bodyPr>
          <a:lstStyle/>
          <a:p>
            <a:r>
              <a:rPr lang="sv-SE" sz="4400">
                <a:solidFill>
                  <a:schemeClr val="bg1"/>
                </a:solidFill>
                <a:latin typeface="Calibri" panose="020F0502020204030204" pitchFamily="34" charset="0"/>
              </a:rPr>
              <a:t>“</a:t>
            </a:r>
            <a:r>
              <a:rPr lang="sv-SE" sz="4400" err="1">
                <a:solidFill>
                  <a:schemeClr val="bg1"/>
                </a:solidFill>
                <a:latin typeface="Calibri" panose="020F0502020204030204" pitchFamily="34" charset="0"/>
              </a:rPr>
              <a:t>Xxx</a:t>
            </a:r>
            <a:r>
              <a:rPr lang="sv-SE" sz="4400">
                <a:solidFill>
                  <a:schemeClr val="bg1"/>
                </a:solidFill>
                <a:latin typeface="Calibri" panose="020F0502020204030204" pitchFamily="34" charset="0"/>
              </a:rPr>
              <a:t> xx </a:t>
            </a:r>
            <a:r>
              <a:rPr lang="sv-SE" sz="4400" err="1">
                <a:solidFill>
                  <a:schemeClr val="bg1"/>
                </a:solidFill>
                <a:latin typeface="Calibri" panose="020F0502020204030204" pitchFamily="34" charset="0"/>
              </a:rPr>
              <a:t>xxxx</a:t>
            </a:r>
            <a:r>
              <a:rPr lang="sv-SE" sz="4400">
                <a:solidFill>
                  <a:schemeClr val="bg1"/>
                </a:solidFill>
                <a:latin typeface="Calibri" panose="020F0502020204030204" pitchFamily="34" charset="0"/>
              </a:rPr>
              <a:t> xxx”</a:t>
            </a:r>
          </a:p>
          <a:p>
            <a:endParaRPr lang="sv-SE" sz="3600">
              <a:solidFill>
                <a:schemeClr val="bg1"/>
              </a:solidFill>
              <a:effectLst/>
            </a:endParaRPr>
          </a:p>
        </p:txBody>
      </p:sp>
      <p:pic>
        <p:nvPicPr>
          <p:cNvPr id="6" name="Platshållare för innehåll 3">
            <a:extLst>
              <a:ext uri="{FF2B5EF4-FFF2-40B4-BE49-F238E27FC236}">
                <a16:creationId xmlns:a16="http://schemas.microsoft.com/office/drawing/2014/main" id="{B4EE86C5-19FC-9D4A-AAD2-BCE5595FE3FD}"/>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12315" y="228600"/>
            <a:ext cx="3492500" cy="6857999"/>
          </a:xfrm>
          <a:prstGeom prst="rect">
            <a:avLst/>
          </a:prstGeom>
        </p:spPr>
      </p:pic>
      <p:sp>
        <p:nvSpPr>
          <p:cNvPr id="8" name="Rektangel 7">
            <a:extLst>
              <a:ext uri="{FF2B5EF4-FFF2-40B4-BE49-F238E27FC236}">
                <a16:creationId xmlns:a16="http://schemas.microsoft.com/office/drawing/2014/main" id="{3EE8A7C8-5042-EA4B-88A8-6599625D45D5}"/>
              </a:ext>
            </a:extLst>
          </p:cNvPr>
          <p:cNvSpPr/>
          <p:nvPr userDrawn="1"/>
        </p:nvSpPr>
        <p:spPr>
          <a:xfrm>
            <a:off x="5142102" y="5404512"/>
            <a:ext cx="5831448" cy="369332"/>
          </a:xfrm>
          <a:prstGeom prst="rect">
            <a:avLst/>
          </a:prstGeom>
        </p:spPr>
        <p:txBody>
          <a:bodyPr wrap="square">
            <a:spAutoFit/>
          </a:bodyPr>
          <a:lstStyle/>
          <a:p>
            <a:r>
              <a:rPr lang="sv-SE" err="1">
                <a:solidFill>
                  <a:schemeClr val="bg1"/>
                </a:solidFill>
                <a:latin typeface="Calibri" panose="020F0502020204030204" pitchFamily="34" charset="0"/>
              </a:rPr>
              <a:t>Name</a:t>
            </a:r>
            <a:r>
              <a:rPr lang="sv-SE">
                <a:solidFill>
                  <a:schemeClr val="bg1"/>
                </a:solidFill>
                <a:latin typeface="Calibri" panose="020F0502020204030204" pitchFamily="34" charset="0"/>
              </a:rPr>
              <a:t> </a:t>
            </a:r>
            <a:r>
              <a:rPr lang="sv-SE" err="1">
                <a:solidFill>
                  <a:schemeClr val="bg1"/>
                </a:solidFill>
                <a:latin typeface="Calibri" panose="020F0502020204030204" pitchFamily="34" charset="0"/>
              </a:rPr>
              <a:t>here</a:t>
            </a:r>
            <a:r>
              <a:rPr lang="sv-SE">
                <a:solidFill>
                  <a:schemeClr val="bg1"/>
                </a:solidFill>
                <a:latin typeface="Calibri" panose="020F0502020204030204" pitchFamily="34" charset="0"/>
              </a:rPr>
              <a:t> </a:t>
            </a:r>
            <a:r>
              <a:rPr lang="sv-SE" err="1">
                <a:solidFill>
                  <a:schemeClr val="bg1"/>
                </a:solidFill>
                <a:latin typeface="Calibri" panose="020F0502020204030204" pitchFamily="34" charset="0"/>
              </a:rPr>
              <a:t>Xxxx</a:t>
            </a:r>
            <a:r>
              <a:rPr lang="sv-SE">
                <a:solidFill>
                  <a:schemeClr val="bg1"/>
                </a:solidFill>
                <a:latin typeface="Calibri" panose="020F0502020204030204" pitchFamily="34" charset="0"/>
              </a:rPr>
              <a:t> </a:t>
            </a:r>
            <a:r>
              <a:rPr lang="sv-SE" err="1">
                <a:solidFill>
                  <a:schemeClr val="bg1"/>
                </a:solidFill>
                <a:latin typeface="Calibri" panose="020F0502020204030204" pitchFamily="34" charset="0"/>
              </a:rPr>
              <a:t>Xx</a:t>
            </a:r>
            <a:endParaRPr lang="sv-SE">
              <a:solidFill>
                <a:schemeClr val="bg1"/>
              </a:solidFill>
              <a:latin typeface="Calibri" panose="020F0502020204030204" pitchFamily="34" charset="0"/>
            </a:endParaRPr>
          </a:p>
        </p:txBody>
      </p:sp>
    </p:spTree>
    <p:extLst>
      <p:ext uri="{BB962C8B-B14F-4D97-AF65-F5344CB8AC3E}">
        <p14:creationId xmlns:p14="http://schemas.microsoft.com/office/powerpoint/2010/main" val="208061546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8_Anpassad layout">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067C661B-5FFA-8C43-9CE6-B38522104C1C}"/>
              </a:ext>
            </a:extLst>
          </p:cNvPr>
          <p:cNvGraphicFramePr/>
          <p:nvPr userDrawn="1">
            <p:extLst>
              <p:ext uri="{D42A27DB-BD31-4B8C-83A1-F6EECF244321}">
                <p14:modId xmlns:p14="http://schemas.microsoft.com/office/powerpoint/2010/main" val="3463495037"/>
              </p:ext>
            </p:extLst>
          </p:nvPr>
        </p:nvGraphicFramePr>
        <p:xfrm>
          <a:off x="-781264" y="2180645"/>
          <a:ext cx="6770386" cy="4521200"/>
        </p:xfrm>
        <a:graphic>
          <a:graphicData uri="http://schemas.openxmlformats.org/drawingml/2006/chart">
            <c:chart xmlns:c="http://schemas.openxmlformats.org/drawingml/2006/chart" xmlns:r="http://schemas.openxmlformats.org/officeDocument/2006/relationships" r:id="rId2"/>
          </a:graphicData>
        </a:graphic>
      </p:graphicFrame>
      <p:sp>
        <p:nvSpPr>
          <p:cNvPr id="9" name="Bubble dark green">
            <a:extLst>
              <a:ext uri="{FF2B5EF4-FFF2-40B4-BE49-F238E27FC236}">
                <a16:creationId xmlns:a16="http://schemas.microsoft.com/office/drawing/2014/main" id="{57D48E28-79E4-6143-8281-03334297649C}"/>
              </a:ext>
            </a:extLst>
          </p:cNvPr>
          <p:cNvSpPr/>
          <p:nvPr userDrawn="1"/>
        </p:nvSpPr>
        <p:spPr>
          <a:xfrm rot="5400000">
            <a:off x="4000232" y="475382"/>
            <a:ext cx="2390240" cy="2390240"/>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aphicFrame>
        <p:nvGraphicFramePr>
          <p:cNvPr id="10" name="Diagram 9">
            <a:extLst>
              <a:ext uri="{FF2B5EF4-FFF2-40B4-BE49-F238E27FC236}">
                <a16:creationId xmlns:a16="http://schemas.microsoft.com/office/drawing/2014/main" id="{523293EE-8D93-5F4D-89BF-AE82DC5604C4}"/>
              </a:ext>
            </a:extLst>
          </p:cNvPr>
          <p:cNvGraphicFramePr/>
          <p:nvPr userDrawn="1">
            <p:extLst>
              <p:ext uri="{D42A27DB-BD31-4B8C-83A1-F6EECF244321}">
                <p14:modId xmlns:p14="http://schemas.microsoft.com/office/powerpoint/2010/main" val="4057607511"/>
              </p:ext>
            </p:extLst>
          </p:nvPr>
        </p:nvGraphicFramePr>
        <p:xfrm>
          <a:off x="6765501" y="1498137"/>
          <a:ext cx="3449292" cy="2194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Femhörning 10">
            <a:extLst>
              <a:ext uri="{FF2B5EF4-FFF2-40B4-BE49-F238E27FC236}">
                <a16:creationId xmlns:a16="http://schemas.microsoft.com/office/drawing/2014/main" id="{D64F6761-84A9-8F46-9ED9-F0380961D4E3}"/>
              </a:ext>
            </a:extLst>
          </p:cNvPr>
          <p:cNvSpPr/>
          <p:nvPr userDrawn="1"/>
        </p:nvSpPr>
        <p:spPr>
          <a:xfrm>
            <a:off x="6765500" y="4402734"/>
            <a:ext cx="5038204" cy="2281646"/>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4053459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Rubrik och lodrät 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8EAC8EFE-9FF3-6B47-951A-B3C63B1D943D}"/>
              </a:ext>
            </a:extLst>
          </p:cNvPr>
          <p:cNvSpPr/>
          <p:nvPr userDrawn="1"/>
        </p:nvSpPr>
        <p:spPr>
          <a:xfrm>
            <a:off x="2974848" y="1699836"/>
            <a:ext cx="8719154" cy="3767570"/>
          </a:xfrm>
          <a:prstGeom prst="rect">
            <a:avLst/>
          </a:prstGeom>
        </p:spPr>
        <p:txBody>
          <a:bodyPr wrap="square">
            <a:spAutoFit/>
          </a:bodyPr>
          <a:lstStyle/>
          <a:p>
            <a:pPr marL="0" indent="0">
              <a:lnSpc>
                <a:spcPts val="5680"/>
              </a:lnSpc>
              <a:buNone/>
            </a:pPr>
            <a:r>
              <a:rPr lang="en-GB" sz="6000" kern="1200">
                <a:solidFill>
                  <a:schemeClr val="tx1">
                    <a:lumMod val="65000"/>
                    <a:lumOff val="35000"/>
                  </a:schemeClr>
                </a:solidFill>
                <a:latin typeface="+mn-lt"/>
                <a:ea typeface="+mn-ea"/>
                <a:cs typeface="+mn-cs"/>
              </a:rPr>
              <a:t>The FORB Learning </a:t>
            </a:r>
            <a:br>
              <a:rPr lang="en-GB" sz="6000" kern="1200">
                <a:solidFill>
                  <a:schemeClr val="tx1">
                    <a:lumMod val="65000"/>
                    <a:lumOff val="35000"/>
                  </a:schemeClr>
                </a:solidFill>
                <a:latin typeface="+mn-lt"/>
                <a:ea typeface="+mn-ea"/>
                <a:cs typeface="+mn-cs"/>
              </a:rPr>
            </a:br>
            <a:r>
              <a:rPr lang="en-GB" sz="6000" kern="1200">
                <a:solidFill>
                  <a:schemeClr val="tx1">
                    <a:lumMod val="65000"/>
                    <a:lumOff val="35000"/>
                  </a:schemeClr>
                </a:solidFill>
                <a:latin typeface="+mn-lt"/>
                <a:ea typeface="+mn-ea"/>
                <a:cs typeface="+mn-cs"/>
              </a:rPr>
              <a:t>Platform provides </a:t>
            </a:r>
            <a:br>
              <a:rPr lang="en-GB" sz="6000" kern="1200">
                <a:solidFill>
                  <a:schemeClr val="tx1">
                    <a:lumMod val="65000"/>
                    <a:lumOff val="35000"/>
                  </a:schemeClr>
                </a:solidFill>
                <a:latin typeface="+mn-lt"/>
                <a:ea typeface="+mn-ea"/>
                <a:cs typeface="+mn-cs"/>
              </a:rPr>
            </a:br>
            <a:r>
              <a:rPr lang="en-GB" sz="6000" kern="1200">
                <a:solidFill>
                  <a:schemeClr val="tx1">
                    <a:lumMod val="65000"/>
                    <a:lumOff val="35000"/>
                  </a:schemeClr>
                </a:solidFill>
                <a:latin typeface="+mn-lt"/>
                <a:ea typeface="+mn-ea"/>
                <a:cs typeface="+mn-cs"/>
              </a:rPr>
              <a:t>educational resources </a:t>
            </a:r>
            <a:br>
              <a:rPr lang="en-GB" sz="6000" kern="1200">
                <a:solidFill>
                  <a:schemeClr val="tx1">
                    <a:lumMod val="65000"/>
                    <a:lumOff val="35000"/>
                  </a:schemeClr>
                </a:solidFill>
                <a:latin typeface="+mn-lt"/>
                <a:ea typeface="+mn-ea"/>
                <a:cs typeface="+mn-cs"/>
              </a:rPr>
            </a:br>
            <a:r>
              <a:rPr lang="en-GB" sz="6000" kern="1200">
                <a:solidFill>
                  <a:schemeClr val="tx1">
                    <a:lumMod val="65000"/>
                    <a:lumOff val="35000"/>
                  </a:schemeClr>
                </a:solidFill>
                <a:latin typeface="+mn-lt"/>
                <a:ea typeface="+mn-ea"/>
                <a:cs typeface="+mn-cs"/>
              </a:rPr>
              <a:t>to promote rights </a:t>
            </a:r>
            <a:br>
              <a:rPr lang="en-GB" sz="6000" kern="1200">
                <a:solidFill>
                  <a:schemeClr val="tx1">
                    <a:lumMod val="65000"/>
                    <a:lumOff val="35000"/>
                  </a:schemeClr>
                </a:solidFill>
                <a:latin typeface="+mn-lt"/>
                <a:ea typeface="+mn-ea"/>
                <a:cs typeface="+mn-cs"/>
              </a:rPr>
            </a:br>
            <a:r>
              <a:rPr lang="en-GB" sz="6000" kern="1200">
                <a:solidFill>
                  <a:schemeClr val="tx1">
                    <a:lumMod val="65000"/>
                    <a:lumOff val="35000"/>
                  </a:schemeClr>
                </a:solidFill>
                <a:latin typeface="+mn-lt"/>
                <a:ea typeface="+mn-ea"/>
                <a:cs typeface="+mn-cs"/>
              </a:rPr>
              <a:t>and counter hate.</a:t>
            </a:r>
            <a:endParaRPr lang="sv-SE" sz="6000" kern="1200">
              <a:solidFill>
                <a:schemeClr val="tx1">
                  <a:lumMod val="65000"/>
                  <a:lumOff val="35000"/>
                </a:schemeClr>
              </a:solidFill>
              <a:latin typeface="+mn-lt"/>
              <a:ea typeface="+mn-ea"/>
              <a:cs typeface="+mn-cs"/>
            </a:endParaRPr>
          </a:p>
        </p:txBody>
      </p:sp>
      <p:sp>
        <p:nvSpPr>
          <p:cNvPr id="7" name="Rubrik 1">
            <a:extLst>
              <a:ext uri="{FF2B5EF4-FFF2-40B4-BE49-F238E27FC236}">
                <a16:creationId xmlns:a16="http://schemas.microsoft.com/office/drawing/2014/main" id="{C2830698-F690-4A43-BD70-DD285F334BD2}"/>
              </a:ext>
            </a:extLst>
          </p:cNvPr>
          <p:cNvSpPr txBox="1">
            <a:spLocks/>
          </p:cNvSpPr>
          <p:nvPr userDrawn="1"/>
        </p:nvSpPr>
        <p:spPr>
          <a:xfrm>
            <a:off x="1981653" y="932527"/>
            <a:ext cx="827802" cy="273116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a:lstStyle>
          <a:p>
            <a:pPr>
              <a:lnSpc>
                <a:spcPct val="100000"/>
              </a:lnSpc>
            </a:pPr>
            <a:r>
              <a:rPr lang="en-GB" sz="16600" b="1" spc="-300">
                <a:solidFill>
                  <a:schemeClr val="tx1">
                    <a:lumMod val="65000"/>
                    <a:lumOff val="35000"/>
                  </a:schemeClr>
                </a:solidFill>
              </a:rPr>
              <a:t>“</a:t>
            </a:r>
            <a:endParaRPr lang="en-GB" sz="38900" b="1" spc="-300">
              <a:solidFill>
                <a:schemeClr val="tx1">
                  <a:lumMod val="65000"/>
                  <a:lumOff val="35000"/>
                </a:schemeClr>
              </a:solidFill>
            </a:endParaRPr>
          </a:p>
        </p:txBody>
      </p:sp>
    </p:spTree>
    <p:extLst>
      <p:ext uri="{BB962C8B-B14F-4D97-AF65-F5344CB8AC3E}">
        <p14:creationId xmlns:p14="http://schemas.microsoft.com/office/powerpoint/2010/main" val="9292670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9_Anpassad layout">
    <p:spTree>
      <p:nvGrpSpPr>
        <p:cNvPr id="1" name=""/>
        <p:cNvGrpSpPr/>
        <p:nvPr/>
      </p:nvGrpSpPr>
      <p:grpSpPr>
        <a:xfrm>
          <a:off x="0" y="0"/>
          <a:ext cx="0" cy="0"/>
          <a:chOff x="0" y="0"/>
          <a:chExt cx="0" cy="0"/>
        </a:xfrm>
      </p:grpSpPr>
      <p:sp>
        <p:nvSpPr>
          <p:cNvPr id="13" name="Rektangel 12">
            <a:extLst>
              <a:ext uri="{FF2B5EF4-FFF2-40B4-BE49-F238E27FC236}">
                <a16:creationId xmlns:a16="http://schemas.microsoft.com/office/drawing/2014/main" id="{F20ACD1C-5E35-7D4F-BBDF-6DF627D2998D}"/>
              </a:ext>
            </a:extLst>
          </p:cNvPr>
          <p:cNvSpPr/>
          <p:nvPr userDrawn="1"/>
        </p:nvSpPr>
        <p:spPr>
          <a:xfrm>
            <a:off x="-11749" y="2921168"/>
            <a:ext cx="12192000" cy="1015663"/>
          </a:xfrm>
          <a:prstGeom prst="rect">
            <a:avLst/>
          </a:prstGeom>
        </p:spPr>
        <p:txBody>
          <a:bodyPr wrap="square">
            <a:spAutoFit/>
          </a:bodyPr>
          <a:lstStyle/>
          <a:p>
            <a:pPr algn="ctr"/>
            <a:r>
              <a:rPr lang="en-GB" sz="6000">
                <a:solidFill>
                  <a:schemeClr val="bg1"/>
                </a:solidFill>
                <a:latin typeface="Calibri" panose="020F0502020204030204" pitchFamily="34" charset="0"/>
              </a:rPr>
              <a:t>Thank you all for listening!</a:t>
            </a:r>
          </a:p>
        </p:txBody>
      </p:sp>
    </p:spTree>
    <p:extLst>
      <p:ext uri="{BB962C8B-B14F-4D97-AF65-F5344CB8AC3E}">
        <p14:creationId xmlns:p14="http://schemas.microsoft.com/office/powerpoint/2010/main" val="385821409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0_Anpassad layout">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985C565E-D424-DD4E-A955-D8C6039EC746}"/>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4926835" y="1895712"/>
            <a:ext cx="2338323" cy="1965979"/>
          </a:xfrm>
          <a:prstGeom prst="rect">
            <a:avLst/>
          </a:prstGeom>
        </p:spPr>
      </p:pic>
      <p:sp>
        <p:nvSpPr>
          <p:cNvPr id="8" name="textruta 7">
            <a:extLst>
              <a:ext uri="{FF2B5EF4-FFF2-40B4-BE49-F238E27FC236}">
                <a16:creationId xmlns:a16="http://schemas.microsoft.com/office/drawing/2014/main" id="{59BE9FDB-5137-074B-A6E4-31D6B8065C35}"/>
              </a:ext>
            </a:extLst>
          </p:cNvPr>
          <p:cNvSpPr txBox="1"/>
          <p:nvPr userDrawn="1"/>
        </p:nvSpPr>
        <p:spPr>
          <a:xfrm>
            <a:off x="4544802" y="4143643"/>
            <a:ext cx="3102388" cy="461665"/>
          </a:xfrm>
          <a:prstGeom prst="rect">
            <a:avLst/>
          </a:prstGeom>
          <a:noFill/>
        </p:spPr>
        <p:txBody>
          <a:bodyPr wrap="none" rtlCol="0">
            <a:spAutoFit/>
          </a:bodyPr>
          <a:lstStyle/>
          <a:p>
            <a:pPr algn="ctr"/>
            <a:r>
              <a:rPr lang="sv-SE" sz="2400" b="1">
                <a:solidFill>
                  <a:schemeClr val="bg1"/>
                </a:solidFill>
                <a:latin typeface="Calibri" panose="020F0502020204030204" pitchFamily="34" charset="0"/>
              </a:rPr>
              <a:t>www.forb-learning.org</a:t>
            </a:r>
            <a:endParaRPr lang="en-GB" sz="2400" b="1">
              <a:solidFill>
                <a:schemeClr val="bg1"/>
              </a:solidFill>
              <a:latin typeface="Calibri" panose="020F0502020204030204" pitchFamily="34" charset="0"/>
            </a:endParaRPr>
          </a:p>
        </p:txBody>
      </p:sp>
      <p:sp>
        <p:nvSpPr>
          <p:cNvPr id="12" name="textruta 11">
            <a:extLst>
              <a:ext uri="{FF2B5EF4-FFF2-40B4-BE49-F238E27FC236}">
                <a16:creationId xmlns:a16="http://schemas.microsoft.com/office/drawing/2014/main" id="{DD24B533-910E-A043-B3FA-99FE2C1FC846}"/>
              </a:ext>
            </a:extLst>
          </p:cNvPr>
          <p:cNvSpPr txBox="1"/>
          <p:nvPr userDrawn="1"/>
        </p:nvSpPr>
        <p:spPr>
          <a:xfrm>
            <a:off x="4924555" y="5542367"/>
            <a:ext cx="2342885" cy="461665"/>
          </a:xfrm>
          <a:prstGeom prst="rect">
            <a:avLst/>
          </a:prstGeom>
          <a:noFill/>
        </p:spPr>
        <p:txBody>
          <a:bodyPr wrap="none" rtlCol="0">
            <a:spAutoFit/>
          </a:bodyPr>
          <a:lstStyle/>
          <a:p>
            <a:pPr algn="ctr"/>
            <a:r>
              <a:rPr lang="sv-SE" sz="2400" err="1">
                <a:solidFill>
                  <a:schemeClr val="bg1"/>
                </a:solidFill>
                <a:latin typeface="Calibri" panose="020F0502020204030204" pitchFamily="34" charset="0"/>
              </a:rPr>
              <a:t>name@email.org</a:t>
            </a:r>
            <a:endParaRPr lang="en-GB" sz="2400">
              <a:solidFill>
                <a:schemeClr val="bg1"/>
              </a:solidFill>
              <a:latin typeface="Calibri" panose="020F0502020204030204" pitchFamily="34" charset="0"/>
            </a:endParaRPr>
          </a:p>
        </p:txBody>
      </p:sp>
    </p:spTree>
    <p:extLst>
      <p:ext uri="{BB962C8B-B14F-4D97-AF65-F5344CB8AC3E}">
        <p14:creationId xmlns:p14="http://schemas.microsoft.com/office/powerpoint/2010/main" val="422408327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Endast rubrik">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E1B83400-6686-D74B-B0D1-4C7198F6E88F}"/>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5049651" y="5583760"/>
            <a:ext cx="2092698" cy="550944"/>
          </a:xfrm>
          <a:prstGeom prst="rect">
            <a:avLst/>
          </a:prstGeom>
        </p:spPr>
      </p:pic>
      <p:sp>
        <p:nvSpPr>
          <p:cNvPr id="3" name="textruta 2">
            <a:extLst>
              <a:ext uri="{FF2B5EF4-FFF2-40B4-BE49-F238E27FC236}">
                <a16:creationId xmlns:a16="http://schemas.microsoft.com/office/drawing/2014/main" id="{7C62384B-C65D-C349-A9CC-F860C03B2CF1}"/>
              </a:ext>
            </a:extLst>
          </p:cNvPr>
          <p:cNvSpPr txBox="1"/>
          <p:nvPr userDrawn="1"/>
        </p:nvSpPr>
        <p:spPr>
          <a:xfrm>
            <a:off x="0" y="723296"/>
            <a:ext cx="12192000" cy="2030620"/>
          </a:xfrm>
          <a:prstGeom prst="rect">
            <a:avLst/>
          </a:prstGeom>
          <a:noFill/>
        </p:spPr>
        <p:txBody>
          <a:bodyPr wrap="square" rtlCol="0">
            <a:spAutoFit/>
          </a:bodyPr>
          <a:lstStyle/>
          <a:p>
            <a:pPr algn="ctr">
              <a:lnSpc>
                <a:spcPct val="150000"/>
              </a:lnSpc>
            </a:pPr>
            <a:r>
              <a:rPr lang="sv-SE" sz="4000" b="0" i="0">
                <a:solidFill>
                  <a:schemeClr val="bg1"/>
                </a:solidFill>
                <a:latin typeface="Calibri" panose="020F0502020204030204" pitchFamily="34" charset="0"/>
              </a:rPr>
              <a:t>The </a:t>
            </a:r>
            <a:r>
              <a:rPr lang="sv-SE" sz="4000" b="0" i="0" err="1">
                <a:solidFill>
                  <a:schemeClr val="bg1"/>
                </a:solidFill>
                <a:latin typeface="Calibri" panose="020F0502020204030204" pitchFamily="34" charset="0"/>
              </a:rPr>
              <a:t>Freedom</a:t>
            </a:r>
            <a:r>
              <a:rPr lang="sv-SE" sz="4000" b="0" i="0">
                <a:solidFill>
                  <a:schemeClr val="bg1"/>
                </a:solidFill>
                <a:latin typeface="Calibri" panose="020F0502020204030204" pitchFamily="34" charset="0"/>
              </a:rPr>
              <a:t> </a:t>
            </a:r>
            <a:r>
              <a:rPr lang="sv-SE" sz="4000" b="0" i="0" err="1">
                <a:solidFill>
                  <a:schemeClr val="bg1"/>
                </a:solidFill>
                <a:latin typeface="Calibri" panose="020F0502020204030204" pitchFamily="34" charset="0"/>
              </a:rPr>
              <a:t>of</a:t>
            </a:r>
            <a:r>
              <a:rPr lang="sv-SE" sz="4000" b="0" i="0">
                <a:solidFill>
                  <a:schemeClr val="bg1"/>
                </a:solidFill>
                <a:latin typeface="Calibri" panose="020F0502020204030204" pitchFamily="34" charset="0"/>
              </a:rPr>
              <a:t> Religion or </a:t>
            </a:r>
            <a:r>
              <a:rPr lang="sv-SE" sz="4000" b="0" i="0" err="1">
                <a:solidFill>
                  <a:schemeClr val="bg1"/>
                </a:solidFill>
                <a:latin typeface="Calibri" panose="020F0502020204030204" pitchFamily="34" charset="0"/>
              </a:rPr>
              <a:t>Belief</a:t>
            </a:r>
            <a:br>
              <a:rPr lang="sv-SE" sz="2800" b="0" i="0" spc="600">
                <a:solidFill>
                  <a:schemeClr val="bg1"/>
                </a:solidFill>
                <a:latin typeface="Calibri" panose="020F0502020204030204" pitchFamily="34" charset="0"/>
              </a:rPr>
            </a:br>
            <a:r>
              <a:rPr lang="sv-SE" sz="2800" b="0" i="0" spc="600">
                <a:solidFill>
                  <a:schemeClr val="bg1"/>
                </a:solidFill>
                <a:latin typeface="Calibri" panose="020F0502020204030204" pitchFamily="34" charset="0"/>
              </a:rPr>
              <a:t>LEARNING PLATFORM</a:t>
            </a:r>
          </a:p>
          <a:p>
            <a:pPr algn="ctr">
              <a:lnSpc>
                <a:spcPct val="150000"/>
              </a:lnSpc>
            </a:pPr>
            <a:endParaRPr lang="sv-SE" b="0" i="0">
              <a:solidFill>
                <a:schemeClr val="bg1"/>
              </a:solidFill>
              <a:latin typeface="Calibri" panose="020F0502020204030204" pitchFamily="34" charset="0"/>
            </a:endParaRPr>
          </a:p>
        </p:txBody>
      </p:sp>
      <p:pic>
        <p:nvPicPr>
          <p:cNvPr id="4" name="Bildobjekt 3" descr="En bild som visar person, inomhus, person, håller&#10;&#10;Automatiskt genererad beskrivning">
            <a:extLst>
              <a:ext uri="{FF2B5EF4-FFF2-40B4-BE49-F238E27FC236}">
                <a16:creationId xmlns:a16="http://schemas.microsoft.com/office/drawing/2014/main" id="{1B7171B4-FFE6-3E44-B3B1-D58E9691559D}"/>
              </a:ext>
            </a:extLst>
          </p:cNvPr>
          <p:cNvPicPr>
            <a:picLocks noChangeAspect="1"/>
          </p:cNvPicPr>
          <p:nvPr userDrawn="1"/>
        </p:nvPicPr>
        <p:blipFill rotWithShape="1">
          <a:blip r:embed="rId3" cstate="email">
            <a:extLst>
              <a:ext uri="{28A0092B-C50C-407E-A947-70E740481C1C}">
                <a14:useLocalDpi xmlns:a14="http://schemas.microsoft.com/office/drawing/2010/main" val="0"/>
              </a:ext>
            </a:extLst>
          </a:blip>
          <a:srcRect/>
          <a:stretch/>
        </p:blipFill>
        <p:spPr>
          <a:xfrm>
            <a:off x="1085849" y="2753916"/>
            <a:ext cx="2286000" cy="2143125"/>
          </a:xfrm>
          <a:prstGeom prst="rect">
            <a:avLst/>
          </a:prstGeom>
        </p:spPr>
      </p:pic>
      <p:pic>
        <p:nvPicPr>
          <p:cNvPr id="5" name="Bildobjekt 4">
            <a:extLst>
              <a:ext uri="{FF2B5EF4-FFF2-40B4-BE49-F238E27FC236}">
                <a16:creationId xmlns:a16="http://schemas.microsoft.com/office/drawing/2014/main" id="{0FE8C605-2CCA-9E49-AF97-55C9BDE49089}"/>
              </a:ext>
            </a:extLst>
          </p:cNvPr>
          <p:cNvPicPr>
            <a:picLocks noChangeAspect="1"/>
          </p:cNvPicPr>
          <p:nvPr userDrawn="1"/>
        </p:nvPicPr>
        <p:blipFill>
          <a:blip r:embed="rId4" cstate="email">
            <a:extLst>
              <a:ext uri="{28A0092B-C50C-407E-A947-70E740481C1C}">
                <a14:useLocalDpi xmlns:a14="http://schemas.microsoft.com/office/drawing/2010/main" val="0"/>
              </a:ext>
            </a:extLst>
          </a:blip>
          <a:srcRect/>
          <a:stretch/>
        </p:blipFill>
        <p:spPr>
          <a:xfrm>
            <a:off x="3667124" y="2753916"/>
            <a:ext cx="2286000" cy="2143125"/>
          </a:xfrm>
          <a:prstGeom prst="rect">
            <a:avLst/>
          </a:prstGeom>
        </p:spPr>
      </p:pic>
      <p:pic>
        <p:nvPicPr>
          <p:cNvPr id="6" name="Bildobjekt 5">
            <a:extLst>
              <a:ext uri="{FF2B5EF4-FFF2-40B4-BE49-F238E27FC236}">
                <a16:creationId xmlns:a16="http://schemas.microsoft.com/office/drawing/2014/main" id="{7A83265E-27F3-3F47-AA1E-2B2D89E534F3}"/>
              </a:ext>
            </a:extLst>
          </p:cNvPr>
          <p:cNvPicPr>
            <a:picLocks noChangeAspect="1"/>
          </p:cNvPicPr>
          <p:nvPr userDrawn="1"/>
        </p:nvPicPr>
        <p:blipFill>
          <a:blip r:embed="rId5" cstate="email">
            <a:extLst>
              <a:ext uri="{28A0092B-C50C-407E-A947-70E740481C1C}">
                <a14:useLocalDpi xmlns:a14="http://schemas.microsoft.com/office/drawing/2010/main" val="0"/>
              </a:ext>
            </a:extLst>
          </a:blip>
          <a:srcRect/>
          <a:stretch/>
        </p:blipFill>
        <p:spPr>
          <a:xfrm>
            <a:off x="6248399" y="2753916"/>
            <a:ext cx="2286000" cy="2143125"/>
          </a:xfrm>
          <a:prstGeom prst="rect">
            <a:avLst/>
          </a:prstGeom>
        </p:spPr>
      </p:pic>
      <p:pic>
        <p:nvPicPr>
          <p:cNvPr id="7" name="Bildobjekt 6">
            <a:extLst>
              <a:ext uri="{FF2B5EF4-FFF2-40B4-BE49-F238E27FC236}">
                <a16:creationId xmlns:a16="http://schemas.microsoft.com/office/drawing/2014/main" id="{24075F3F-61BE-E24A-8D8D-08A7EA72DA95}"/>
              </a:ext>
            </a:extLst>
          </p:cNvPr>
          <p:cNvPicPr>
            <a:picLocks noChangeAspect="1"/>
          </p:cNvPicPr>
          <p:nvPr userDrawn="1"/>
        </p:nvPicPr>
        <p:blipFill>
          <a:blip r:embed="rId6" cstate="email">
            <a:extLst>
              <a:ext uri="{28A0092B-C50C-407E-A947-70E740481C1C}">
                <a14:useLocalDpi xmlns:a14="http://schemas.microsoft.com/office/drawing/2010/main" val="0"/>
              </a:ext>
            </a:extLst>
          </a:blip>
          <a:srcRect/>
          <a:stretch/>
        </p:blipFill>
        <p:spPr>
          <a:xfrm>
            <a:off x="8829674" y="2753916"/>
            <a:ext cx="2286000" cy="2143125"/>
          </a:xfrm>
          <a:prstGeom prst="rect">
            <a:avLst/>
          </a:prstGeom>
        </p:spPr>
      </p:pic>
    </p:spTree>
    <p:extLst>
      <p:ext uri="{BB962C8B-B14F-4D97-AF65-F5344CB8AC3E}">
        <p14:creationId xmlns:p14="http://schemas.microsoft.com/office/powerpoint/2010/main" val="101999188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Anpassad layout">
    <p:spTree>
      <p:nvGrpSpPr>
        <p:cNvPr id="1" name=""/>
        <p:cNvGrpSpPr/>
        <p:nvPr/>
      </p:nvGrpSpPr>
      <p:grpSpPr>
        <a:xfrm>
          <a:off x="0" y="0"/>
          <a:ext cx="0" cy="0"/>
          <a:chOff x="0" y="0"/>
          <a:chExt cx="0" cy="0"/>
        </a:xfrm>
      </p:grpSpPr>
      <p:sp>
        <p:nvSpPr>
          <p:cNvPr id="6" name="Rubrik 8">
            <a:extLst>
              <a:ext uri="{FF2B5EF4-FFF2-40B4-BE49-F238E27FC236}">
                <a16:creationId xmlns:a16="http://schemas.microsoft.com/office/drawing/2014/main" id="{638A0B5B-F41F-DB4C-AAE9-3AF438C9A33D}"/>
              </a:ext>
            </a:extLst>
          </p:cNvPr>
          <p:cNvSpPr txBox="1">
            <a:spLocks/>
          </p:cNvSpPr>
          <p:nvPr userDrawn="1"/>
        </p:nvSpPr>
        <p:spPr>
          <a:xfrm>
            <a:off x="304800" y="1483233"/>
            <a:ext cx="11582400" cy="4371974"/>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sz="4800" b="1" err="1">
                <a:solidFill>
                  <a:schemeClr val="bg1"/>
                </a:solidFill>
              </a:rPr>
              <a:t>Free</a:t>
            </a:r>
            <a:r>
              <a:rPr lang="sv-SE" sz="4800" b="1">
                <a:solidFill>
                  <a:schemeClr val="bg1"/>
                </a:solidFill>
              </a:rPr>
              <a:t> </a:t>
            </a:r>
            <a:r>
              <a:rPr lang="sv-SE" sz="4800" b="1" err="1">
                <a:solidFill>
                  <a:schemeClr val="bg1"/>
                </a:solidFill>
              </a:rPr>
              <a:t>learning</a:t>
            </a:r>
            <a:r>
              <a:rPr lang="sv-SE" sz="4800" b="1">
                <a:solidFill>
                  <a:schemeClr val="bg1"/>
                </a:solidFill>
              </a:rPr>
              <a:t> </a:t>
            </a:r>
            <a:r>
              <a:rPr lang="sv-SE" sz="4800" b="1" err="1">
                <a:solidFill>
                  <a:schemeClr val="bg1"/>
                </a:solidFill>
              </a:rPr>
              <a:t>resources</a:t>
            </a:r>
            <a:br>
              <a:rPr lang="sv-SE" b="1">
                <a:solidFill>
                  <a:schemeClr val="bg1"/>
                </a:solidFill>
              </a:rPr>
            </a:br>
            <a:r>
              <a:rPr lang="sv-SE" b="1">
                <a:solidFill>
                  <a:schemeClr val="bg1"/>
                </a:solidFill>
              </a:rPr>
              <a:t> </a:t>
            </a:r>
            <a:br>
              <a:rPr lang="sv-SE" b="1">
                <a:solidFill>
                  <a:schemeClr val="bg1"/>
                </a:solidFill>
              </a:rPr>
            </a:br>
            <a:r>
              <a:rPr lang="sv-SE" sz="4000">
                <a:solidFill>
                  <a:schemeClr val="bg1"/>
                </a:solidFill>
              </a:rPr>
              <a:t>For </a:t>
            </a:r>
            <a:r>
              <a:rPr lang="sv-SE" sz="4000" err="1">
                <a:solidFill>
                  <a:schemeClr val="bg1"/>
                </a:solidFill>
              </a:rPr>
              <a:t>faith</a:t>
            </a:r>
            <a:r>
              <a:rPr lang="sv-SE" sz="4000">
                <a:solidFill>
                  <a:schemeClr val="bg1"/>
                </a:solidFill>
              </a:rPr>
              <a:t> </a:t>
            </a:r>
            <a:r>
              <a:rPr lang="sv-SE" sz="4000" err="1">
                <a:solidFill>
                  <a:schemeClr val="bg1"/>
                </a:solidFill>
              </a:rPr>
              <a:t>communities</a:t>
            </a:r>
            <a:r>
              <a:rPr lang="sv-SE" sz="4000">
                <a:solidFill>
                  <a:schemeClr val="bg1"/>
                </a:solidFill>
              </a:rPr>
              <a:t>, civil </a:t>
            </a:r>
            <a:r>
              <a:rPr lang="sv-SE" sz="4000" err="1">
                <a:solidFill>
                  <a:schemeClr val="bg1"/>
                </a:solidFill>
              </a:rPr>
              <a:t>society</a:t>
            </a:r>
            <a:r>
              <a:rPr lang="sv-SE" sz="4000">
                <a:solidFill>
                  <a:schemeClr val="bg1"/>
                </a:solidFill>
              </a:rPr>
              <a:t> </a:t>
            </a:r>
            <a:br>
              <a:rPr lang="sv-SE" sz="4000">
                <a:solidFill>
                  <a:schemeClr val="bg1"/>
                </a:solidFill>
              </a:rPr>
            </a:br>
            <a:r>
              <a:rPr lang="sv-SE" sz="4000">
                <a:solidFill>
                  <a:schemeClr val="bg1"/>
                </a:solidFill>
              </a:rPr>
              <a:t>and decision-</a:t>
            </a:r>
            <a:r>
              <a:rPr lang="sv-SE" sz="4000" err="1">
                <a:solidFill>
                  <a:schemeClr val="bg1"/>
                </a:solidFill>
              </a:rPr>
              <a:t>makers</a:t>
            </a:r>
            <a:br>
              <a:rPr lang="sv-SE" b="1">
                <a:solidFill>
                  <a:schemeClr val="bg1"/>
                </a:solidFill>
              </a:rPr>
            </a:br>
            <a:br>
              <a:rPr lang="sv-SE">
                <a:solidFill>
                  <a:schemeClr val="bg1"/>
                </a:solidFill>
              </a:rPr>
            </a:br>
            <a:br>
              <a:rPr lang="sv-SE" sz="3600" b="1">
                <a:solidFill>
                  <a:schemeClr val="bg1"/>
                </a:solidFill>
              </a:rPr>
            </a:br>
            <a:r>
              <a:rPr lang="sv-SE" sz="3600" b="1" err="1">
                <a:solidFill>
                  <a:schemeClr val="bg1"/>
                </a:solidFill>
              </a:rPr>
              <a:t>forb-learning.org</a:t>
            </a:r>
            <a:br>
              <a:rPr lang="sv-SE" sz="3600" b="1">
                <a:solidFill>
                  <a:schemeClr val="bg1"/>
                </a:solidFill>
              </a:rPr>
            </a:br>
            <a:endParaRPr lang="sv-SE">
              <a:solidFill>
                <a:schemeClr val="bg1"/>
              </a:solidFill>
            </a:endParaRPr>
          </a:p>
        </p:txBody>
      </p:sp>
    </p:spTree>
    <p:extLst>
      <p:ext uri="{BB962C8B-B14F-4D97-AF65-F5344CB8AC3E}">
        <p14:creationId xmlns:p14="http://schemas.microsoft.com/office/powerpoint/2010/main" val="378468736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_Anpassad layout">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8BFF4912-C82B-A14F-BE4E-7DCB51356161}"/>
              </a:ext>
            </a:extLst>
          </p:cNvPr>
          <p:cNvSpPr>
            <a:spLocks noGrp="1"/>
          </p:cNvSpPr>
          <p:nvPr>
            <p:ph type="title" hasCustomPrompt="1"/>
          </p:nvPr>
        </p:nvSpPr>
        <p:spPr>
          <a:xfrm>
            <a:off x="1975557" y="926431"/>
            <a:ext cx="827802" cy="2731169"/>
          </a:xfrm>
        </p:spPr>
        <p:txBody>
          <a:bodyPr>
            <a:noAutofit/>
          </a:bodyPr>
          <a:lstStyle>
            <a:lvl1pPr>
              <a:defRPr>
                <a:solidFill>
                  <a:schemeClr val="tx1">
                    <a:lumMod val="65000"/>
                    <a:lumOff val="35000"/>
                  </a:schemeClr>
                </a:solidFill>
              </a:defRPr>
            </a:lvl1pPr>
          </a:lstStyle>
          <a:p>
            <a:pPr>
              <a:lnSpc>
                <a:spcPct val="100000"/>
              </a:lnSpc>
            </a:pPr>
            <a:r>
              <a:rPr lang="en-GB" sz="16600" b="1" spc="-300">
                <a:solidFill>
                  <a:schemeClr val="bg1"/>
                </a:solidFill>
              </a:rPr>
              <a:t>“</a:t>
            </a:r>
            <a:endParaRPr lang="en-GB" sz="38900" b="1" spc="-300">
              <a:solidFill>
                <a:schemeClr val="bg1"/>
              </a:solidFill>
            </a:endParaRPr>
          </a:p>
        </p:txBody>
      </p:sp>
      <p:sp>
        <p:nvSpPr>
          <p:cNvPr id="4" name="Platshållare för innehåll 2">
            <a:extLst>
              <a:ext uri="{FF2B5EF4-FFF2-40B4-BE49-F238E27FC236}">
                <a16:creationId xmlns:a16="http://schemas.microsoft.com/office/drawing/2014/main" id="{0584DC31-9061-1C42-A422-9A70FADEBED7}"/>
              </a:ext>
            </a:extLst>
          </p:cNvPr>
          <p:cNvSpPr>
            <a:spLocks noGrp="1"/>
          </p:cNvSpPr>
          <p:nvPr>
            <p:ph idx="1" hasCustomPrompt="1"/>
          </p:nvPr>
        </p:nvSpPr>
        <p:spPr>
          <a:xfrm>
            <a:off x="2974848" y="1699836"/>
            <a:ext cx="8792306" cy="4351338"/>
          </a:xfrm>
        </p:spPr>
        <p:txBody>
          <a:bodyPr>
            <a:noAutofit/>
          </a:bodyPr>
          <a:lstStyle>
            <a:lvl1pPr>
              <a:defRPr>
                <a:solidFill>
                  <a:schemeClr val="tx2">
                    <a:lumMod val="60000"/>
                    <a:lumOff val="40000"/>
                  </a:schemeClr>
                </a:solidFill>
              </a:defRPr>
            </a:lvl1pPr>
          </a:lstStyle>
          <a:p>
            <a:pPr marL="0" indent="0">
              <a:lnSpc>
                <a:spcPts val="5680"/>
              </a:lnSpc>
              <a:buNone/>
            </a:pPr>
            <a:r>
              <a:rPr lang="en-GB" sz="6000">
                <a:solidFill>
                  <a:schemeClr val="bg1"/>
                </a:solidFill>
                <a:latin typeface="+mj-lt"/>
              </a:rPr>
              <a:t>The FORB Learning </a:t>
            </a:r>
            <a:br>
              <a:rPr lang="en-GB" sz="6000">
                <a:solidFill>
                  <a:schemeClr val="bg1"/>
                </a:solidFill>
                <a:latin typeface="+mj-lt"/>
              </a:rPr>
            </a:br>
            <a:r>
              <a:rPr lang="en-GB" sz="6000">
                <a:solidFill>
                  <a:schemeClr val="bg1"/>
                </a:solidFill>
                <a:latin typeface="+mj-lt"/>
              </a:rPr>
              <a:t>Platform provides </a:t>
            </a:r>
            <a:br>
              <a:rPr lang="en-GB" sz="6000">
                <a:solidFill>
                  <a:schemeClr val="bg1"/>
                </a:solidFill>
                <a:latin typeface="+mj-lt"/>
              </a:rPr>
            </a:br>
            <a:r>
              <a:rPr lang="en-GB" sz="6000">
                <a:solidFill>
                  <a:schemeClr val="bg1"/>
                </a:solidFill>
                <a:latin typeface="+mj-lt"/>
              </a:rPr>
              <a:t>educational resources </a:t>
            </a:r>
            <a:br>
              <a:rPr lang="en-GB" sz="6000">
                <a:solidFill>
                  <a:schemeClr val="bg1"/>
                </a:solidFill>
                <a:latin typeface="+mj-lt"/>
              </a:rPr>
            </a:br>
            <a:r>
              <a:rPr lang="en-GB" sz="6000">
                <a:solidFill>
                  <a:schemeClr val="bg1"/>
                </a:solidFill>
                <a:latin typeface="+mj-lt"/>
              </a:rPr>
              <a:t>to promote rights </a:t>
            </a:r>
            <a:br>
              <a:rPr lang="en-GB" sz="6000">
                <a:solidFill>
                  <a:schemeClr val="bg1"/>
                </a:solidFill>
                <a:latin typeface="+mj-lt"/>
              </a:rPr>
            </a:br>
            <a:r>
              <a:rPr lang="en-GB" sz="6000">
                <a:solidFill>
                  <a:schemeClr val="bg1"/>
                </a:solidFill>
                <a:latin typeface="+mj-lt"/>
              </a:rPr>
              <a:t>and counter hate.</a:t>
            </a:r>
            <a:endParaRPr lang="sv-SE" sz="6000">
              <a:latin typeface="+mj-lt"/>
            </a:endParaRPr>
          </a:p>
        </p:txBody>
      </p:sp>
    </p:spTree>
    <p:extLst>
      <p:ext uri="{BB962C8B-B14F-4D97-AF65-F5344CB8AC3E}">
        <p14:creationId xmlns:p14="http://schemas.microsoft.com/office/powerpoint/2010/main" val="134245910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3_Anpassad layout">
    <p:spTree>
      <p:nvGrpSpPr>
        <p:cNvPr id="1" name=""/>
        <p:cNvGrpSpPr/>
        <p:nvPr/>
      </p:nvGrpSpPr>
      <p:grpSpPr>
        <a:xfrm>
          <a:off x="0" y="0"/>
          <a:ext cx="0" cy="0"/>
          <a:chOff x="0" y="0"/>
          <a:chExt cx="0" cy="0"/>
        </a:xfrm>
      </p:grpSpPr>
      <p:sp>
        <p:nvSpPr>
          <p:cNvPr id="5" name="Rubrik 1">
            <a:extLst>
              <a:ext uri="{FF2B5EF4-FFF2-40B4-BE49-F238E27FC236}">
                <a16:creationId xmlns:a16="http://schemas.microsoft.com/office/drawing/2014/main" id="{48C9B7D9-6088-604F-82D2-28B770B2D57E}"/>
              </a:ext>
            </a:extLst>
          </p:cNvPr>
          <p:cNvSpPr>
            <a:spLocks noGrp="1"/>
          </p:cNvSpPr>
          <p:nvPr>
            <p:ph type="title" hasCustomPrompt="1"/>
          </p:nvPr>
        </p:nvSpPr>
        <p:spPr>
          <a:xfrm>
            <a:off x="1719072" y="1574898"/>
            <a:ext cx="1584960" cy="906899"/>
          </a:xfrm>
        </p:spPr>
        <p:txBody>
          <a:bodyPr>
            <a:normAutofit fontScale="90000"/>
          </a:bodyPr>
          <a:lstStyle>
            <a:lvl1pPr>
              <a:defRPr>
                <a:solidFill>
                  <a:schemeClr val="bg1"/>
                </a:solidFill>
              </a:defRPr>
            </a:lvl1pPr>
          </a:lstStyle>
          <a:p>
            <a:r>
              <a:rPr lang="en-GB" sz="6600" b="1">
                <a:solidFill>
                  <a:srgbClr val="4E7D88"/>
                </a:solidFill>
                <a:latin typeface="+mj-lt"/>
              </a:rPr>
              <a:t>For</a:t>
            </a:r>
            <a:endParaRPr lang="sv-SE" sz="6600" b="1">
              <a:solidFill>
                <a:srgbClr val="4E7D88"/>
              </a:solidFill>
              <a:latin typeface="+mj-lt"/>
            </a:endParaRPr>
          </a:p>
        </p:txBody>
      </p:sp>
      <p:sp>
        <p:nvSpPr>
          <p:cNvPr id="6" name="Platshållare för innehåll 2">
            <a:extLst>
              <a:ext uri="{FF2B5EF4-FFF2-40B4-BE49-F238E27FC236}">
                <a16:creationId xmlns:a16="http://schemas.microsoft.com/office/drawing/2014/main" id="{C05F1B64-6842-634E-9B3E-5ADC24253083}"/>
              </a:ext>
            </a:extLst>
          </p:cNvPr>
          <p:cNvSpPr txBox="1">
            <a:spLocks/>
          </p:cNvSpPr>
          <p:nvPr userDrawn="1"/>
        </p:nvSpPr>
        <p:spPr>
          <a:xfrm>
            <a:off x="3499104" y="1574898"/>
            <a:ext cx="8255858" cy="43513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err="1">
                <a:solidFill>
                  <a:schemeClr val="bg1"/>
                </a:solidFill>
                <a:latin typeface="+mj-lt"/>
              </a:rPr>
              <a:t>Religious</a:t>
            </a:r>
            <a:r>
              <a:rPr lang="sv-SE">
                <a:solidFill>
                  <a:schemeClr val="bg1"/>
                </a:solidFill>
                <a:latin typeface="+mj-lt"/>
              </a:rPr>
              <a:t> and </a:t>
            </a:r>
            <a:r>
              <a:rPr lang="sv-SE" err="1">
                <a:solidFill>
                  <a:schemeClr val="bg1"/>
                </a:solidFill>
                <a:latin typeface="+mj-lt"/>
              </a:rPr>
              <a:t>belief</a:t>
            </a:r>
            <a:r>
              <a:rPr lang="sv-SE">
                <a:solidFill>
                  <a:schemeClr val="bg1"/>
                </a:solidFill>
                <a:latin typeface="+mj-lt"/>
              </a:rPr>
              <a:t> </a:t>
            </a:r>
            <a:r>
              <a:rPr lang="sv-SE" err="1">
                <a:solidFill>
                  <a:schemeClr val="bg1"/>
                </a:solidFill>
                <a:latin typeface="+mj-lt"/>
              </a:rPr>
              <a:t>communities</a:t>
            </a:r>
            <a:endParaRPr lang="sv-SE">
              <a:solidFill>
                <a:schemeClr val="bg1"/>
              </a:solidFill>
              <a:latin typeface="+mj-lt"/>
            </a:endParaRPr>
          </a:p>
          <a:p>
            <a:r>
              <a:rPr lang="sv-SE" err="1">
                <a:solidFill>
                  <a:schemeClr val="bg1"/>
                </a:solidFill>
                <a:latin typeface="+mj-lt"/>
              </a:rPr>
              <a:t>Parliamentarians</a:t>
            </a:r>
            <a:r>
              <a:rPr lang="sv-SE">
                <a:solidFill>
                  <a:schemeClr val="bg1"/>
                </a:solidFill>
                <a:latin typeface="+mj-lt"/>
              </a:rPr>
              <a:t> and diplomats</a:t>
            </a:r>
          </a:p>
          <a:p>
            <a:r>
              <a:rPr lang="sv-SE" err="1">
                <a:solidFill>
                  <a:schemeClr val="bg1"/>
                </a:solidFill>
                <a:latin typeface="+mj-lt"/>
              </a:rPr>
              <a:t>Development</a:t>
            </a:r>
            <a:r>
              <a:rPr lang="sv-SE">
                <a:solidFill>
                  <a:schemeClr val="bg1"/>
                </a:solidFill>
                <a:latin typeface="+mj-lt"/>
              </a:rPr>
              <a:t> </a:t>
            </a:r>
            <a:r>
              <a:rPr lang="sv-SE" err="1">
                <a:solidFill>
                  <a:schemeClr val="bg1"/>
                </a:solidFill>
                <a:latin typeface="+mj-lt"/>
              </a:rPr>
              <a:t>professionals</a:t>
            </a:r>
            <a:endParaRPr lang="sv-SE">
              <a:solidFill>
                <a:schemeClr val="bg1"/>
              </a:solidFill>
              <a:latin typeface="+mj-lt"/>
            </a:endParaRPr>
          </a:p>
          <a:p>
            <a:r>
              <a:rPr lang="sv-SE">
                <a:solidFill>
                  <a:schemeClr val="bg1"/>
                </a:solidFill>
                <a:latin typeface="+mj-lt"/>
              </a:rPr>
              <a:t>Civil </a:t>
            </a:r>
            <a:r>
              <a:rPr lang="sv-SE" err="1">
                <a:solidFill>
                  <a:schemeClr val="bg1"/>
                </a:solidFill>
                <a:latin typeface="+mj-lt"/>
              </a:rPr>
              <a:t>society</a:t>
            </a:r>
            <a:r>
              <a:rPr lang="sv-SE">
                <a:solidFill>
                  <a:schemeClr val="bg1"/>
                </a:solidFill>
                <a:latin typeface="+mj-lt"/>
              </a:rPr>
              <a:t> organisations</a:t>
            </a:r>
          </a:p>
          <a:p>
            <a:r>
              <a:rPr lang="sv-SE" err="1">
                <a:solidFill>
                  <a:schemeClr val="bg1"/>
                </a:solidFill>
                <a:latin typeface="+mj-lt"/>
              </a:rPr>
              <a:t>Grassroots</a:t>
            </a:r>
            <a:r>
              <a:rPr lang="sv-SE">
                <a:solidFill>
                  <a:schemeClr val="bg1"/>
                </a:solidFill>
                <a:latin typeface="+mj-lt"/>
              </a:rPr>
              <a:t> </a:t>
            </a:r>
            <a:r>
              <a:rPr lang="sv-SE" err="1">
                <a:solidFill>
                  <a:schemeClr val="bg1"/>
                </a:solidFill>
                <a:latin typeface="+mj-lt"/>
              </a:rPr>
              <a:t>activists</a:t>
            </a:r>
            <a:endParaRPr lang="sv-SE">
              <a:solidFill>
                <a:schemeClr val="bg1"/>
              </a:solidFill>
              <a:latin typeface="+mj-lt"/>
            </a:endParaRPr>
          </a:p>
          <a:p>
            <a:r>
              <a:rPr lang="sv-SE" err="1">
                <a:solidFill>
                  <a:schemeClr val="bg1"/>
                </a:solidFill>
                <a:latin typeface="+mj-lt"/>
              </a:rPr>
              <a:t>Educators</a:t>
            </a:r>
            <a:r>
              <a:rPr lang="sv-SE">
                <a:solidFill>
                  <a:schemeClr val="bg1"/>
                </a:solidFill>
                <a:latin typeface="+mj-lt"/>
              </a:rPr>
              <a:t> and </a:t>
            </a:r>
            <a:r>
              <a:rPr lang="sv-SE" err="1">
                <a:solidFill>
                  <a:schemeClr val="bg1"/>
                </a:solidFill>
                <a:latin typeface="+mj-lt"/>
              </a:rPr>
              <a:t>facilitators</a:t>
            </a:r>
            <a:endParaRPr lang="sv-SE">
              <a:solidFill>
                <a:schemeClr val="bg1"/>
              </a:solidFill>
              <a:latin typeface="+mj-lt"/>
            </a:endParaRPr>
          </a:p>
          <a:p>
            <a:r>
              <a:rPr lang="sv-SE" err="1">
                <a:solidFill>
                  <a:schemeClr val="bg1"/>
                </a:solidFill>
                <a:latin typeface="+mj-lt"/>
              </a:rPr>
              <a:t>Academic</a:t>
            </a:r>
            <a:r>
              <a:rPr lang="sv-SE">
                <a:solidFill>
                  <a:schemeClr val="bg1"/>
                </a:solidFill>
                <a:latin typeface="+mj-lt"/>
              </a:rPr>
              <a:t> and </a:t>
            </a:r>
            <a:r>
              <a:rPr lang="sv-SE" err="1">
                <a:solidFill>
                  <a:schemeClr val="bg1"/>
                </a:solidFill>
                <a:latin typeface="+mj-lt"/>
              </a:rPr>
              <a:t>training</a:t>
            </a:r>
            <a:r>
              <a:rPr lang="sv-SE">
                <a:solidFill>
                  <a:schemeClr val="bg1"/>
                </a:solidFill>
                <a:latin typeface="+mj-lt"/>
              </a:rPr>
              <a:t> institutions</a:t>
            </a:r>
          </a:p>
          <a:p>
            <a:r>
              <a:rPr lang="sv-SE">
                <a:solidFill>
                  <a:schemeClr val="bg1"/>
                </a:solidFill>
                <a:latin typeface="+mj-lt"/>
              </a:rPr>
              <a:t>The media</a:t>
            </a:r>
          </a:p>
          <a:p>
            <a:pPr marL="0" indent="0">
              <a:lnSpc>
                <a:spcPts val="5680"/>
              </a:lnSpc>
              <a:buFont typeface="Arial" panose="020B0604020202020204" pitchFamily="34" charset="0"/>
              <a:buNone/>
            </a:pPr>
            <a:endParaRPr lang="sv-SE" sz="5400">
              <a:solidFill>
                <a:schemeClr val="bg1"/>
              </a:solidFill>
              <a:latin typeface="+mj-lt"/>
            </a:endParaRPr>
          </a:p>
        </p:txBody>
      </p:sp>
    </p:spTree>
    <p:extLst>
      <p:ext uri="{BB962C8B-B14F-4D97-AF65-F5344CB8AC3E}">
        <p14:creationId xmlns:p14="http://schemas.microsoft.com/office/powerpoint/2010/main" val="217667684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4_Anpassad layout">
    <p:spTree>
      <p:nvGrpSpPr>
        <p:cNvPr id="1" name=""/>
        <p:cNvGrpSpPr/>
        <p:nvPr/>
      </p:nvGrpSpPr>
      <p:grpSpPr>
        <a:xfrm>
          <a:off x="0" y="0"/>
          <a:ext cx="0" cy="0"/>
          <a:chOff x="0" y="0"/>
          <a:chExt cx="0" cy="0"/>
        </a:xfrm>
      </p:grpSpPr>
      <p:sp>
        <p:nvSpPr>
          <p:cNvPr id="4" name="Rubrik 8">
            <a:extLst>
              <a:ext uri="{FF2B5EF4-FFF2-40B4-BE49-F238E27FC236}">
                <a16:creationId xmlns:a16="http://schemas.microsoft.com/office/drawing/2014/main" id="{528A53E0-32E8-3F4A-A82B-752479E8EFBF}"/>
              </a:ext>
            </a:extLst>
          </p:cNvPr>
          <p:cNvSpPr txBox="1">
            <a:spLocks/>
          </p:cNvSpPr>
          <p:nvPr userDrawn="1"/>
        </p:nvSpPr>
        <p:spPr>
          <a:xfrm>
            <a:off x="1767840" y="1800225"/>
            <a:ext cx="8644128" cy="267017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sz="4800" b="1">
                <a:solidFill>
                  <a:schemeClr val="bg1"/>
                </a:solidFill>
                <a:latin typeface="Calibri" panose="020F0502020204030204" pitchFamily="34" charset="0"/>
              </a:rPr>
              <a:t>“A quantum </a:t>
            </a:r>
            <a:r>
              <a:rPr lang="sv-SE" sz="4800" b="1" err="1">
                <a:solidFill>
                  <a:schemeClr val="bg1"/>
                </a:solidFill>
                <a:latin typeface="Calibri" panose="020F0502020204030204" pitchFamily="34" charset="0"/>
              </a:rPr>
              <a:t>leap</a:t>
            </a:r>
            <a:r>
              <a:rPr lang="sv-SE" sz="4800" b="1">
                <a:solidFill>
                  <a:schemeClr val="bg1"/>
                </a:solidFill>
                <a:latin typeface="Calibri" panose="020F0502020204030204" pitchFamily="34" charset="0"/>
              </a:rPr>
              <a:t> for human </a:t>
            </a:r>
            <a:br>
              <a:rPr lang="sv-SE" sz="4800" b="1">
                <a:solidFill>
                  <a:schemeClr val="bg1"/>
                </a:solidFill>
                <a:latin typeface="Calibri" panose="020F0502020204030204" pitchFamily="34" charset="0"/>
              </a:rPr>
            </a:br>
            <a:r>
              <a:rPr lang="sv-SE" sz="4800" b="1" err="1">
                <a:solidFill>
                  <a:schemeClr val="bg1"/>
                </a:solidFill>
                <a:latin typeface="Calibri" panose="020F0502020204030204" pitchFamily="34" charset="0"/>
              </a:rPr>
              <a:t>rights</a:t>
            </a:r>
            <a:r>
              <a:rPr lang="sv-SE" sz="4800" b="1">
                <a:solidFill>
                  <a:schemeClr val="bg1"/>
                </a:solidFill>
                <a:latin typeface="Calibri" panose="020F0502020204030204" pitchFamily="34" charset="0"/>
              </a:rPr>
              <a:t> </a:t>
            </a:r>
            <a:r>
              <a:rPr lang="sv-SE" sz="4800" b="1" err="1">
                <a:solidFill>
                  <a:schemeClr val="bg1"/>
                </a:solidFill>
                <a:latin typeface="Calibri" panose="020F0502020204030204" pitchFamily="34" charset="0"/>
              </a:rPr>
              <a:t>education</a:t>
            </a:r>
            <a:r>
              <a:rPr lang="sv-SE" sz="4800" b="1">
                <a:solidFill>
                  <a:schemeClr val="bg1"/>
                </a:solidFill>
                <a:latin typeface="Calibri" panose="020F0502020204030204" pitchFamily="34" charset="0"/>
              </a:rPr>
              <a:t> on </a:t>
            </a:r>
            <a:r>
              <a:rPr lang="sv-SE" sz="4800" b="1" err="1">
                <a:solidFill>
                  <a:schemeClr val="bg1"/>
                </a:solidFill>
                <a:latin typeface="Calibri" panose="020F0502020204030204" pitchFamily="34" charset="0"/>
              </a:rPr>
              <a:t>freedom</a:t>
            </a:r>
            <a:r>
              <a:rPr lang="sv-SE" sz="4800" b="1">
                <a:solidFill>
                  <a:schemeClr val="bg1"/>
                </a:solidFill>
                <a:latin typeface="Calibri" panose="020F0502020204030204" pitchFamily="34" charset="0"/>
              </a:rPr>
              <a:t> </a:t>
            </a:r>
            <a:br>
              <a:rPr lang="sv-SE" sz="4800" b="1">
                <a:solidFill>
                  <a:schemeClr val="bg1"/>
                </a:solidFill>
                <a:latin typeface="Calibri" panose="020F0502020204030204" pitchFamily="34" charset="0"/>
              </a:rPr>
            </a:br>
            <a:r>
              <a:rPr lang="sv-SE" sz="4800" b="1" err="1">
                <a:solidFill>
                  <a:schemeClr val="bg1"/>
                </a:solidFill>
                <a:latin typeface="Calibri" panose="020F0502020204030204" pitchFamily="34" charset="0"/>
              </a:rPr>
              <a:t>of</a:t>
            </a:r>
            <a:r>
              <a:rPr lang="sv-SE" sz="4800" b="1">
                <a:solidFill>
                  <a:schemeClr val="bg1"/>
                </a:solidFill>
                <a:latin typeface="Calibri" panose="020F0502020204030204" pitchFamily="34" charset="0"/>
              </a:rPr>
              <a:t> religion or </a:t>
            </a:r>
            <a:r>
              <a:rPr lang="sv-SE" sz="4800" b="1" err="1">
                <a:solidFill>
                  <a:schemeClr val="bg1"/>
                </a:solidFill>
                <a:latin typeface="Calibri" panose="020F0502020204030204" pitchFamily="34" charset="0"/>
              </a:rPr>
              <a:t>belief</a:t>
            </a:r>
            <a:r>
              <a:rPr lang="sv-SE" sz="4800" b="1">
                <a:solidFill>
                  <a:schemeClr val="bg1"/>
                </a:solidFill>
                <a:latin typeface="Calibri" panose="020F0502020204030204" pitchFamily="34" charset="0"/>
              </a:rPr>
              <a:t>”</a:t>
            </a:r>
          </a:p>
          <a:p>
            <a:pPr algn="ctr"/>
            <a:endParaRPr lang="sv-SE" b="1">
              <a:solidFill>
                <a:schemeClr val="tx1">
                  <a:lumMod val="65000"/>
                  <a:lumOff val="35000"/>
                </a:schemeClr>
              </a:solidFill>
              <a:latin typeface="Calibri" panose="020F0502020204030204" pitchFamily="34" charset="0"/>
            </a:endParaRPr>
          </a:p>
          <a:p>
            <a:pPr algn="ctr"/>
            <a:endParaRPr lang="sv-SE" b="1">
              <a:latin typeface="Calibri" panose="020F0502020204030204" pitchFamily="34" charset="0"/>
            </a:endParaRPr>
          </a:p>
          <a:p>
            <a:pPr algn="ctr"/>
            <a:br>
              <a:rPr lang="sv-SE" sz="3600" b="1">
                <a:solidFill>
                  <a:schemeClr val="bg1"/>
                </a:solidFill>
                <a:latin typeface="Calibri" panose="020F0502020204030204" pitchFamily="34" charset="0"/>
              </a:rPr>
            </a:br>
            <a:endParaRPr lang="sv-SE" b="1">
              <a:solidFill>
                <a:schemeClr val="bg1"/>
              </a:solidFill>
              <a:latin typeface="Calibri" panose="020F0502020204030204" pitchFamily="34" charset="0"/>
            </a:endParaRPr>
          </a:p>
        </p:txBody>
      </p:sp>
      <p:sp>
        <p:nvSpPr>
          <p:cNvPr id="7" name="Rektangel 6">
            <a:extLst>
              <a:ext uri="{FF2B5EF4-FFF2-40B4-BE49-F238E27FC236}">
                <a16:creationId xmlns:a16="http://schemas.microsoft.com/office/drawing/2014/main" id="{E01386B5-0406-2B45-A68E-112292A062E2}"/>
              </a:ext>
            </a:extLst>
          </p:cNvPr>
          <p:cNvSpPr/>
          <p:nvPr userDrawn="1"/>
        </p:nvSpPr>
        <p:spPr>
          <a:xfrm>
            <a:off x="3048000" y="4629835"/>
            <a:ext cx="6096000" cy="830997"/>
          </a:xfrm>
          <a:prstGeom prst="rect">
            <a:avLst/>
          </a:prstGeom>
        </p:spPr>
        <p:txBody>
          <a:bodyPr>
            <a:spAutoFit/>
          </a:bodyPr>
          <a:lstStyle/>
          <a:p>
            <a:pPr algn="ctr"/>
            <a:r>
              <a:rPr lang="sv-SE" sz="2400">
                <a:solidFill>
                  <a:schemeClr val="bg1"/>
                </a:solidFill>
                <a:latin typeface="Calibri" panose="020F0502020204030204" pitchFamily="34" charset="0"/>
              </a:rPr>
              <a:t>Ahmed </a:t>
            </a:r>
            <a:r>
              <a:rPr lang="sv-SE" sz="2400" err="1">
                <a:solidFill>
                  <a:schemeClr val="bg1"/>
                </a:solidFill>
                <a:latin typeface="Calibri" panose="020F0502020204030204" pitchFamily="34" charset="0"/>
              </a:rPr>
              <a:t>Shaheed</a:t>
            </a:r>
            <a:r>
              <a:rPr lang="sv-SE" sz="2400">
                <a:solidFill>
                  <a:schemeClr val="bg1"/>
                </a:solidFill>
                <a:latin typeface="Calibri" panose="020F0502020204030204" pitchFamily="34" charset="0"/>
              </a:rPr>
              <a:t> UN Special </a:t>
            </a:r>
            <a:r>
              <a:rPr lang="sv-SE" sz="2400" err="1">
                <a:solidFill>
                  <a:schemeClr val="bg1"/>
                </a:solidFill>
                <a:latin typeface="Calibri" panose="020F0502020204030204" pitchFamily="34" charset="0"/>
              </a:rPr>
              <a:t>Rapporteur</a:t>
            </a:r>
            <a:r>
              <a:rPr lang="sv-SE" sz="2400">
                <a:solidFill>
                  <a:schemeClr val="bg1"/>
                </a:solidFill>
                <a:latin typeface="Calibri" panose="020F0502020204030204" pitchFamily="34" charset="0"/>
              </a:rPr>
              <a:t> on </a:t>
            </a:r>
            <a:br>
              <a:rPr lang="sv-SE" sz="2400">
                <a:solidFill>
                  <a:schemeClr val="bg1"/>
                </a:solidFill>
                <a:latin typeface="Calibri" panose="020F0502020204030204" pitchFamily="34" charset="0"/>
              </a:rPr>
            </a:br>
            <a:r>
              <a:rPr lang="sv-SE" sz="2400" err="1">
                <a:solidFill>
                  <a:schemeClr val="bg1"/>
                </a:solidFill>
                <a:latin typeface="Calibri" panose="020F0502020204030204" pitchFamily="34" charset="0"/>
              </a:rPr>
              <a:t>Freedom</a:t>
            </a:r>
            <a:r>
              <a:rPr lang="sv-SE" sz="2400">
                <a:solidFill>
                  <a:schemeClr val="bg1"/>
                </a:solidFill>
                <a:latin typeface="Calibri" panose="020F0502020204030204" pitchFamily="34" charset="0"/>
              </a:rPr>
              <a:t> </a:t>
            </a:r>
            <a:r>
              <a:rPr lang="sv-SE" sz="2400" err="1">
                <a:solidFill>
                  <a:schemeClr val="bg1"/>
                </a:solidFill>
                <a:latin typeface="Calibri" panose="020F0502020204030204" pitchFamily="34" charset="0"/>
              </a:rPr>
              <a:t>of</a:t>
            </a:r>
            <a:r>
              <a:rPr lang="sv-SE" sz="2400">
                <a:solidFill>
                  <a:schemeClr val="bg1"/>
                </a:solidFill>
                <a:latin typeface="Calibri" panose="020F0502020204030204" pitchFamily="34" charset="0"/>
              </a:rPr>
              <a:t> Religion or </a:t>
            </a:r>
            <a:r>
              <a:rPr lang="sv-SE" sz="2400" err="1">
                <a:solidFill>
                  <a:schemeClr val="bg1"/>
                </a:solidFill>
                <a:latin typeface="Calibri" panose="020F0502020204030204" pitchFamily="34" charset="0"/>
              </a:rPr>
              <a:t>Belief</a:t>
            </a:r>
            <a:endParaRPr lang="sv-SE" sz="2400">
              <a:solidFill>
                <a:schemeClr val="bg1"/>
              </a:solidFill>
              <a:latin typeface="Calibri" panose="020F0502020204030204" pitchFamily="34" charset="0"/>
            </a:endParaRPr>
          </a:p>
        </p:txBody>
      </p:sp>
    </p:spTree>
    <p:extLst>
      <p:ext uri="{BB962C8B-B14F-4D97-AF65-F5344CB8AC3E}">
        <p14:creationId xmlns:p14="http://schemas.microsoft.com/office/powerpoint/2010/main" val="312884543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6_Anpassad layout">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2DD3BD8C-EE99-9649-BF82-32436CD460C8}"/>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6096000" y="0"/>
            <a:ext cx="6096000" cy="6858000"/>
          </a:xfrm>
          <a:prstGeom prst="rect">
            <a:avLst/>
          </a:prstGeom>
        </p:spPr>
      </p:pic>
      <p:sp>
        <p:nvSpPr>
          <p:cNvPr id="7" name="Rektangel 6">
            <a:extLst>
              <a:ext uri="{FF2B5EF4-FFF2-40B4-BE49-F238E27FC236}">
                <a16:creationId xmlns:a16="http://schemas.microsoft.com/office/drawing/2014/main" id="{0A45F68F-6480-894B-ACAB-1AB5085A10BA}"/>
              </a:ext>
            </a:extLst>
          </p:cNvPr>
          <p:cNvSpPr/>
          <p:nvPr userDrawn="1"/>
        </p:nvSpPr>
        <p:spPr>
          <a:xfrm>
            <a:off x="1145668" y="1320730"/>
            <a:ext cx="4800600" cy="4216539"/>
          </a:xfrm>
          <a:prstGeom prst="rect">
            <a:avLst/>
          </a:prstGeom>
        </p:spPr>
        <p:txBody>
          <a:bodyPr wrap="square">
            <a:spAutoFit/>
          </a:bodyPr>
          <a:lstStyle/>
          <a:p>
            <a:r>
              <a:rPr lang="sv-SE" sz="4400" b="1" err="1">
                <a:solidFill>
                  <a:schemeClr val="bg1"/>
                </a:solidFill>
                <a:latin typeface="Calibri" panose="020F0502020204030204" pitchFamily="34" charset="0"/>
              </a:rPr>
              <a:t>Free</a:t>
            </a:r>
            <a:r>
              <a:rPr lang="sv-SE" sz="4400" b="1">
                <a:solidFill>
                  <a:schemeClr val="bg1"/>
                </a:solidFill>
                <a:latin typeface="Calibri" panose="020F0502020204030204" pitchFamily="34" charset="0"/>
              </a:rPr>
              <a:t> </a:t>
            </a:r>
            <a:r>
              <a:rPr lang="sv-SE" sz="4400" b="1" err="1">
                <a:solidFill>
                  <a:schemeClr val="bg1"/>
                </a:solidFill>
                <a:latin typeface="Calibri" panose="020F0502020204030204" pitchFamily="34" charset="0"/>
              </a:rPr>
              <a:t>learning</a:t>
            </a:r>
            <a:r>
              <a:rPr lang="sv-SE" sz="4400" b="1">
                <a:solidFill>
                  <a:schemeClr val="bg1"/>
                </a:solidFill>
                <a:latin typeface="Calibri" panose="020F0502020204030204" pitchFamily="34" charset="0"/>
              </a:rPr>
              <a:t> </a:t>
            </a:r>
            <a:br>
              <a:rPr lang="sv-SE" sz="4400" b="1">
                <a:solidFill>
                  <a:schemeClr val="bg1"/>
                </a:solidFill>
                <a:latin typeface="Calibri" panose="020F0502020204030204" pitchFamily="34" charset="0"/>
              </a:rPr>
            </a:br>
            <a:r>
              <a:rPr lang="sv-SE" sz="4400" b="1" err="1">
                <a:solidFill>
                  <a:schemeClr val="bg1"/>
                </a:solidFill>
                <a:latin typeface="Calibri" panose="020F0502020204030204" pitchFamily="34" charset="0"/>
              </a:rPr>
              <a:t>resources</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 </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For </a:t>
            </a:r>
            <a:r>
              <a:rPr lang="sv-SE" sz="3600" err="1">
                <a:solidFill>
                  <a:schemeClr val="bg1"/>
                </a:solidFill>
                <a:latin typeface="Calibri" panose="020F0502020204030204" pitchFamily="34" charset="0"/>
              </a:rPr>
              <a:t>faith</a:t>
            </a:r>
            <a:br>
              <a:rPr lang="sv-SE" sz="3600">
                <a:solidFill>
                  <a:schemeClr val="bg1"/>
                </a:solidFill>
                <a:latin typeface="Calibri" panose="020F0502020204030204" pitchFamily="34" charset="0"/>
              </a:rPr>
            </a:br>
            <a:r>
              <a:rPr lang="sv-SE" sz="3600" err="1">
                <a:solidFill>
                  <a:schemeClr val="bg1"/>
                </a:solidFill>
                <a:latin typeface="Calibri" panose="020F0502020204030204" pitchFamily="34" charset="0"/>
              </a:rPr>
              <a:t>communities</a:t>
            </a:r>
            <a:r>
              <a:rPr lang="sv-SE" sz="3600">
                <a:solidFill>
                  <a:schemeClr val="bg1"/>
                </a:solidFill>
                <a:latin typeface="Calibri" panose="020F0502020204030204" pitchFamily="34" charset="0"/>
              </a:rPr>
              <a:t>, </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civil </a:t>
            </a:r>
            <a:r>
              <a:rPr lang="sv-SE" sz="3600" err="1">
                <a:solidFill>
                  <a:schemeClr val="bg1"/>
                </a:solidFill>
                <a:latin typeface="Calibri" panose="020F0502020204030204" pitchFamily="34" charset="0"/>
              </a:rPr>
              <a:t>society</a:t>
            </a:r>
            <a:r>
              <a:rPr lang="sv-SE" sz="3600">
                <a:solidFill>
                  <a:schemeClr val="bg1"/>
                </a:solidFill>
                <a:latin typeface="Calibri" panose="020F0502020204030204" pitchFamily="34" charset="0"/>
              </a:rPr>
              <a:t> and </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decision-</a:t>
            </a:r>
            <a:r>
              <a:rPr lang="sv-SE" sz="3600" err="1">
                <a:solidFill>
                  <a:schemeClr val="bg1"/>
                </a:solidFill>
                <a:latin typeface="Calibri" panose="020F0502020204030204" pitchFamily="34" charset="0"/>
              </a:rPr>
              <a:t>makers</a:t>
            </a:r>
            <a:endParaRPr lang="sv-SE" sz="3600">
              <a:solidFill>
                <a:schemeClr val="bg1"/>
              </a:solidFill>
              <a:effectLst/>
              <a:latin typeface="Calibri" panose="020F0502020204030204" pitchFamily="34" charset="0"/>
            </a:endParaRPr>
          </a:p>
        </p:txBody>
      </p:sp>
    </p:spTree>
    <p:extLst>
      <p:ext uri="{BB962C8B-B14F-4D97-AF65-F5344CB8AC3E}">
        <p14:creationId xmlns:p14="http://schemas.microsoft.com/office/powerpoint/2010/main" val="368069638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7_Anpassad layout">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A6502F42-64FC-8142-8B3B-55F8C8398C6A}"/>
              </a:ext>
            </a:extLst>
          </p:cNvPr>
          <p:cNvSpPr/>
          <p:nvPr userDrawn="1"/>
        </p:nvSpPr>
        <p:spPr>
          <a:xfrm>
            <a:off x="5144957" y="1672099"/>
            <a:ext cx="5831448" cy="1323439"/>
          </a:xfrm>
          <a:prstGeom prst="rect">
            <a:avLst/>
          </a:prstGeom>
        </p:spPr>
        <p:txBody>
          <a:bodyPr wrap="square">
            <a:spAutoFit/>
          </a:bodyPr>
          <a:lstStyle/>
          <a:p>
            <a:r>
              <a:rPr lang="sv-SE" sz="4400">
                <a:solidFill>
                  <a:schemeClr val="bg1"/>
                </a:solidFill>
                <a:latin typeface="Calibri" panose="020F0502020204030204" pitchFamily="34" charset="0"/>
              </a:rPr>
              <a:t>“</a:t>
            </a:r>
            <a:r>
              <a:rPr lang="sv-SE" sz="4400" err="1">
                <a:solidFill>
                  <a:schemeClr val="bg1"/>
                </a:solidFill>
                <a:latin typeface="Calibri" panose="020F0502020204030204" pitchFamily="34" charset="0"/>
              </a:rPr>
              <a:t>Xxx</a:t>
            </a:r>
            <a:r>
              <a:rPr lang="sv-SE" sz="4400">
                <a:solidFill>
                  <a:schemeClr val="bg1"/>
                </a:solidFill>
                <a:latin typeface="Calibri" panose="020F0502020204030204" pitchFamily="34" charset="0"/>
              </a:rPr>
              <a:t> xx </a:t>
            </a:r>
            <a:r>
              <a:rPr lang="sv-SE" sz="4400" err="1">
                <a:solidFill>
                  <a:schemeClr val="bg1"/>
                </a:solidFill>
                <a:latin typeface="Calibri" panose="020F0502020204030204" pitchFamily="34" charset="0"/>
              </a:rPr>
              <a:t>xxxx</a:t>
            </a:r>
            <a:r>
              <a:rPr lang="sv-SE" sz="4400">
                <a:solidFill>
                  <a:schemeClr val="bg1"/>
                </a:solidFill>
                <a:latin typeface="Calibri" panose="020F0502020204030204" pitchFamily="34" charset="0"/>
              </a:rPr>
              <a:t> xxx”</a:t>
            </a:r>
          </a:p>
          <a:p>
            <a:endParaRPr lang="sv-SE" sz="3600">
              <a:solidFill>
                <a:schemeClr val="bg1"/>
              </a:solidFill>
              <a:effectLst/>
            </a:endParaRPr>
          </a:p>
        </p:txBody>
      </p:sp>
      <p:pic>
        <p:nvPicPr>
          <p:cNvPr id="6" name="Platshållare för innehåll 3">
            <a:extLst>
              <a:ext uri="{FF2B5EF4-FFF2-40B4-BE49-F238E27FC236}">
                <a16:creationId xmlns:a16="http://schemas.microsoft.com/office/drawing/2014/main" id="{B4EE86C5-19FC-9D4A-AAD2-BCE5595FE3FD}"/>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12315" y="228600"/>
            <a:ext cx="3492500" cy="6857999"/>
          </a:xfrm>
          <a:prstGeom prst="rect">
            <a:avLst/>
          </a:prstGeom>
        </p:spPr>
      </p:pic>
      <p:sp>
        <p:nvSpPr>
          <p:cNvPr id="8" name="Rektangel 7">
            <a:extLst>
              <a:ext uri="{FF2B5EF4-FFF2-40B4-BE49-F238E27FC236}">
                <a16:creationId xmlns:a16="http://schemas.microsoft.com/office/drawing/2014/main" id="{3EE8A7C8-5042-EA4B-88A8-6599625D45D5}"/>
              </a:ext>
            </a:extLst>
          </p:cNvPr>
          <p:cNvSpPr/>
          <p:nvPr userDrawn="1"/>
        </p:nvSpPr>
        <p:spPr>
          <a:xfrm>
            <a:off x="5142102" y="5404512"/>
            <a:ext cx="5831448" cy="369332"/>
          </a:xfrm>
          <a:prstGeom prst="rect">
            <a:avLst/>
          </a:prstGeom>
        </p:spPr>
        <p:txBody>
          <a:bodyPr wrap="square">
            <a:spAutoFit/>
          </a:bodyPr>
          <a:lstStyle/>
          <a:p>
            <a:r>
              <a:rPr lang="sv-SE" err="1">
                <a:solidFill>
                  <a:schemeClr val="bg1"/>
                </a:solidFill>
                <a:latin typeface="Calibri" panose="020F0502020204030204" pitchFamily="34" charset="0"/>
              </a:rPr>
              <a:t>Name</a:t>
            </a:r>
            <a:r>
              <a:rPr lang="sv-SE">
                <a:solidFill>
                  <a:schemeClr val="bg1"/>
                </a:solidFill>
                <a:latin typeface="Calibri" panose="020F0502020204030204" pitchFamily="34" charset="0"/>
              </a:rPr>
              <a:t> </a:t>
            </a:r>
            <a:r>
              <a:rPr lang="sv-SE" err="1">
                <a:solidFill>
                  <a:schemeClr val="bg1"/>
                </a:solidFill>
                <a:latin typeface="Calibri" panose="020F0502020204030204" pitchFamily="34" charset="0"/>
              </a:rPr>
              <a:t>here</a:t>
            </a:r>
            <a:r>
              <a:rPr lang="sv-SE">
                <a:solidFill>
                  <a:schemeClr val="bg1"/>
                </a:solidFill>
                <a:latin typeface="Calibri" panose="020F0502020204030204" pitchFamily="34" charset="0"/>
              </a:rPr>
              <a:t> </a:t>
            </a:r>
            <a:r>
              <a:rPr lang="sv-SE" err="1">
                <a:solidFill>
                  <a:schemeClr val="bg1"/>
                </a:solidFill>
                <a:latin typeface="Calibri" panose="020F0502020204030204" pitchFamily="34" charset="0"/>
              </a:rPr>
              <a:t>Xxxx</a:t>
            </a:r>
            <a:r>
              <a:rPr lang="sv-SE">
                <a:solidFill>
                  <a:schemeClr val="bg1"/>
                </a:solidFill>
                <a:latin typeface="Calibri" panose="020F0502020204030204" pitchFamily="34" charset="0"/>
              </a:rPr>
              <a:t> </a:t>
            </a:r>
            <a:r>
              <a:rPr lang="sv-SE" err="1">
                <a:solidFill>
                  <a:schemeClr val="bg1"/>
                </a:solidFill>
                <a:latin typeface="Calibri" panose="020F0502020204030204" pitchFamily="34" charset="0"/>
              </a:rPr>
              <a:t>Xx</a:t>
            </a:r>
            <a:endParaRPr lang="sv-SE">
              <a:solidFill>
                <a:schemeClr val="bg1"/>
              </a:solidFill>
              <a:latin typeface="Calibri" panose="020F0502020204030204" pitchFamily="34" charset="0"/>
            </a:endParaRPr>
          </a:p>
        </p:txBody>
      </p:sp>
    </p:spTree>
    <p:extLst>
      <p:ext uri="{BB962C8B-B14F-4D97-AF65-F5344CB8AC3E}">
        <p14:creationId xmlns:p14="http://schemas.microsoft.com/office/powerpoint/2010/main" val="406634880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8_Anpassad layout">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067C661B-5FFA-8C43-9CE6-B38522104C1C}"/>
              </a:ext>
            </a:extLst>
          </p:cNvPr>
          <p:cNvGraphicFramePr/>
          <p:nvPr userDrawn="1">
            <p:extLst>
              <p:ext uri="{D42A27DB-BD31-4B8C-83A1-F6EECF244321}">
                <p14:modId xmlns:p14="http://schemas.microsoft.com/office/powerpoint/2010/main" val="3846800292"/>
              </p:ext>
            </p:extLst>
          </p:nvPr>
        </p:nvGraphicFramePr>
        <p:xfrm>
          <a:off x="-781264" y="2180645"/>
          <a:ext cx="6770386" cy="4521200"/>
        </p:xfrm>
        <a:graphic>
          <a:graphicData uri="http://schemas.openxmlformats.org/drawingml/2006/chart">
            <c:chart xmlns:c="http://schemas.openxmlformats.org/drawingml/2006/chart" xmlns:r="http://schemas.openxmlformats.org/officeDocument/2006/relationships" r:id="rId2"/>
          </a:graphicData>
        </a:graphic>
      </p:graphicFrame>
      <p:sp>
        <p:nvSpPr>
          <p:cNvPr id="9" name="Bubble dark green">
            <a:extLst>
              <a:ext uri="{FF2B5EF4-FFF2-40B4-BE49-F238E27FC236}">
                <a16:creationId xmlns:a16="http://schemas.microsoft.com/office/drawing/2014/main" id="{57D48E28-79E4-6143-8281-03334297649C}"/>
              </a:ext>
            </a:extLst>
          </p:cNvPr>
          <p:cNvSpPr/>
          <p:nvPr userDrawn="1"/>
        </p:nvSpPr>
        <p:spPr>
          <a:xfrm rot="5400000">
            <a:off x="4000232" y="475382"/>
            <a:ext cx="2390240" cy="2390240"/>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aphicFrame>
        <p:nvGraphicFramePr>
          <p:cNvPr id="10" name="Diagram 9">
            <a:extLst>
              <a:ext uri="{FF2B5EF4-FFF2-40B4-BE49-F238E27FC236}">
                <a16:creationId xmlns:a16="http://schemas.microsoft.com/office/drawing/2014/main" id="{523293EE-8D93-5F4D-89BF-AE82DC5604C4}"/>
              </a:ext>
            </a:extLst>
          </p:cNvPr>
          <p:cNvGraphicFramePr/>
          <p:nvPr userDrawn="1">
            <p:extLst>
              <p:ext uri="{D42A27DB-BD31-4B8C-83A1-F6EECF244321}">
                <p14:modId xmlns:p14="http://schemas.microsoft.com/office/powerpoint/2010/main" val="3428245006"/>
              </p:ext>
            </p:extLst>
          </p:nvPr>
        </p:nvGraphicFramePr>
        <p:xfrm>
          <a:off x="6765501" y="1498137"/>
          <a:ext cx="3449292" cy="2194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Femhörning 10">
            <a:extLst>
              <a:ext uri="{FF2B5EF4-FFF2-40B4-BE49-F238E27FC236}">
                <a16:creationId xmlns:a16="http://schemas.microsoft.com/office/drawing/2014/main" id="{D64F6761-84A9-8F46-9ED9-F0380961D4E3}"/>
              </a:ext>
            </a:extLst>
          </p:cNvPr>
          <p:cNvSpPr/>
          <p:nvPr userDrawn="1"/>
        </p:nvSpPr>
        <p:spPr>
          <a:xfrm>
            <a:off x="6765500" y="4402734"/>
            <a:ext cx="5038204" cy="2281646"/>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802745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Rubrik och lodrät text">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3ED79642-1AE9-FC40-AECE-272A5099F5B9}"/>
              </a:ext>
            </a:extLst>
          </p:cNvPr>
          <p:cNvSpPr txBox="1">
            <a:spLocks/>
          </p:cNvSpPr>
          <p:nvPr userDrawn="1"/>
        </p:nvSpPr>
        <p:spPr>
          <a:xfrm>
            <a:off x="1719072" y="1574898"/>
            <a:ext cx="1584960" cy="906899"/>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a:lstStyle>
          <a:p>
            <a:r>
              <a:rPr lang="en-GB" sz="6600" b="1">
                <a:solidFill>
                  <a:srgbClr val="4E7D88"/>
                </a:solidFill>
              </a:rPr>
              <a:t>For</a:t>
            </a:r>
            <a:endParaRPr lang="sv-SE" sz="6600" b="1">
              <a:solidFill>
                <a:srgbClr val="4E7D88"/>
              </a:solidFill>
            </a:endParaRPr>
          </a:p>
        </p:txBody>
      </p:sp>
      <p:sp>
        <p:nvSpPr>
          <p:cNvPr id="7" name="Platshållare för innehåll 2">
            <a:extLst>
              <a:ext uri="{FF2B5EF4-FFF2-40B4-BE49-F238E27FC236}">
                <a16:creationId xmlns:a16="http://schemas.microsoft.com/office/drawing/2014/main" id="{4C3711F1-14C5-AB4A-963C-E2DB6643B16B}"/>
              </a:ext>
            </a:extLst>
          </p:cNvPr>
          <p:cNvSpPr txBox="1">
            <a:spLocks/>
          </p:cNvSpPr>
          <p:nvPr userDrawn="1"/>
        </p:nvSpPr>
        <p:spPr>
          <a:xfrm>
            <a:off x="3499104" y="1574898"/>
            <a:ext cx="8255858" cy="43513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err="1">
                <a:solidFill>
                  <a:schemeClr val="tx1">
                    <a:lumMod val="65000"/>
                    <a:lumOff val="35000"/>
                  </a:schemeClr>
                </a:solidFill>
                <a:latin typeface="+mj-lt"/>
              </a:rPr>
              <a:t>Religious</a:t>
            </a:r>
            <a:r>
              <a:rPr lang="sv-SE">
                <a:solidFill>
                  <a:schemeClr val="tx1">
                    <a:lumMod val="65000"/>
                    <a:lumOff val="35000"/>
                  </a:schemeClr>
                </a:solidFill>
                <a:latin typeface="+mj-lt"/>
              </a:rPr>
              <a:t> and </a:t>
            </a:r>
            <a:r>
              <a:rPr lang="sv-SE" err="1">
                <a:solidFill>
                  <a:schemeClr val="tx1">
                    <a:lumMod val="65000"/>
                    <a:lumOff val="35000"/>
                  </a:schemeClr>
                </a:solidFill>
                <a:latin typeface="+mj-lt"/>
              </a:rPr>
              <a:t>belief</a:t>
            </a:r>
            <a:r>
              <a:rPr lang="sv-SE">
                <a:solidFill>
                  <a:schemeClr val="tx1">
                    <a:lumMod val="65000"/>
                    <a:lumOff val="35000"/>
                  </a:schemeClr>
                </a:solidFill>
                <a:latin typeface="+mj-lt"/>
              </a:rPr>
              <a:t> </a:t>
            </a:r>
            <a:r>
              <a:rPr lang="sv-SE" err="1">
                <a:solidFill>
                  <a:schemeClr val="tx1">
                    <a:lumMod val="65000"/>
                    <a:lumOff val="35000"/>
                  </a:schemeClr>
                </a:solidFill>
                <a:latin typeface="+mj-lt"/>
              </a:rPr>
              <a:t>communities</a:t>
            </a:r>
            <a:endParaRPr lang="sv-SE">
              <a:solidFill>
                <a:schemeClr val="tx1">
                  <a:lumMod val="65000"/>
                  <a:lumOff val="35000"/>
                </a:schemeClr>
              </a:solidFill>
              <a:latin typeface="+mj-lt"/>
            </a:endParaRPr>
          </a:p>
          <a:p>
            <a:r>
              <a:rPr lang="sv-SE" err="1">
                <a:solidFill>
                  <a:schemeClr val="tx1">
                    <a:lumMod val="65000"/>
                    <a:lumOff val="35000"/>
                  </a:schemeClr>
                </a:solidFill>
                <a:latin typeface="+mj-lt"/>
              </a:rPr>
              <a:t>Parliamentarians</a:t>
            </a:r>
            <a:r>
              <a:rPr lang="sv-SE">
                <a:solidFill>
                  <a:schemeClr val="tx1">
                    <a:lumMod val="65000"/>
                    <a:lumOff val="35000"/>
                  </a:schemeClr>
                </a:solidFill>
                <a:latin typeface="+mj-lt"/>
              </a:rPr>
              <a:t> and diplomats</a:t>
            </a:r>
          </a:p>
          <a:p>
            <a:r>
              <a:rPr lang="sv-SE" err="1">
                <a:solidFill>
                  <a:schemeClr val="tx1">
                    <a:lumMod val="65000"/>
                    <a:lumOff val="35000"/>
                  </a:schemeClr>
                </a:solidFill>
                <a:latin typeface="+mj-lt"/>
              </a:rPr>
              <a:t>Development</a:t>
            </a:r>
            <a:r>
              <a:rPr lang="sv-SE">
                <a:solidFill>
                  <a:schemeClr val="tx1">
                    <a:lumMod val="65000"/>
                    <a:lumOff val="35000"/>
                  </a:schemeClr>
                </a:solidFill>
                <a:latin typeface="+mj-lt"/>
              </a:rPr>
              <a:t> </a:t>
            </a:r>
            <a:r>
              <a:rPr lang="sv-SE" err="1">
                <a:solidFill>
                  <a:schemeClr val="tx1">
                    <a:lumMod val="65000"/>
                    <a:lumOff val="35000"/>
                  </a:schemeClr>
                </a:solidFill>
                <a:latin typeface="+mj-lt"/>
              </a:rPr>
              <a:t>professionals</a:t>
            </a:r>
            <a:endParaRPr lang="sv-SE">
              <a:solidFill>
                <a:schemeClr val="tx1">
                  <a:lumMod val="65000"/>
                  <a:lumOff val="35000"/>
                </a:schemeClr>
              </a:solidFill>
              <a:latin typeface="+mj-lt"/>
            </a:endParaRPr>
          </a:p>
          <a:p>
            <a:r>
              <a:rPr lang="sv-SE">
                <a:solidFill>
                  <a:schemeClr val="tx1">
                    <a:lumMod val="65000"/>
                    <a:lumOff val="35000"/>
                  </a:schemeClr>
                </a:solidFill>
                <a:latin typeface="+mj-lt"/>
              </a:rPr>
              <a:t>Civil </a:t>
            </a:r>
            <a:r>
              <a:rPr lang="sv-SE" err="1">
                <a:solidFill>
                  <a:schemeClr val="tx1">
                    <a:lumMod val="65000"/>
                    <a:lumOff val="35000"/>
                  </a:schemeClr>
                </a:solidFill>
                <a:latin typeface="+mj-lt"/>
              </a:rPr>
              <a:t>society</a:t>
            </a:r>
            <a:r>
              <a:rPr lang="sv-SE">
                <a:solidFill>
                  <a:schemeClr val="tx1">
                    <a:lumMod val="65000"/>
                    <a:lumOff val="35000"/>
                  </a:schemeClr>
                </a:solidFill>
                <a:latin typeface="+mj-lt"/>
              </a:rPr>
              <a:t> organisations</a:t>
            </a:r>
          </a:p>
          <a:p>
            <a:r>
              <a:rPr lang="sv-SE" err="1">
                <a:solidFill>
                  <a:schemeClr val="tx1">
                    <a:lumMod val="65000"/>
                    <a:lumOff val="35000"/>
                  </a:schemeClr>
                </a:solidFill>
                <a:latin typeface="+mj-lt"/>
              </a:rPr>
              <a:t>Grassroots</a:t>
            </a:r>
            <a:r>
              <a:rPr lang="sv-SE">
                <a:solidFill>
                  <a:schemeClr val="tx1">
                    <a:lumMod val="65000"/>
                    <a:lumOff val="35000"/>
                  </a:schemeClr>
                </a:solidFill>
                <a:latin typeface="+mj-lt"/>
              </a:rPr>
              <a:t> </a:t>
            </a:r>
            <a:r>
              <a:rPr lang="sv-SE" err="1">
                <a:solidFill>
                  <a:schemeClr val="tx1">
                    <a:lumMod val="65000"/>
                    <a:lumOff val="35000"/>
                  </a:schemeClr>
                </a:solidFill>
                <a:latin typeface="+mj-lt"/>
              </a:rPr>
              <a:t>activists</a:t>
            </a:r>
            <a:endParaRPr lang="sv-SE">
              <a:solidFill>
                <a:schemeClr val="tx1">
                  <a:lumMod val="65000"/>
                  <a:lumOff val="35000"/>
                </a:schemeClr>
              </a:solidFill>
              <a:latin typeface="+mj-lt"/>
            </a:endParaRPr>
          </a:p>
          <a:p>
            <a:r>
              <a:rPr lang="sv-SE" err="1">
                <a:solidFill>
                  <a:schemeClr val="tx1">
                    <a:lumMod val="65000"/>
                    <a:lumOff val="35000"/>
                  </a:schemeClr>
                </a:solidFill>
                <a:latin typeface="+mj-lt"/>
              </a:rPr>
              <a:t>Educators</a:t>
            </a:r>
            <a:r>
              <a:rPr lang="sv-SE">
                <a:solidFill>
                  <a:schemeClr val="tx1">
                    <a:lumMod val="65000"/>
                    <a:lumOff val="35000"/>
                  </a:schemeClr>
                </a:solidFill>
                <a:latin typeface="+mj-lt"/>
              </a:rPr>
              <a:t> and </a:t>
            </a:r>
            <a:r>
              <a:rPr lang="sv-SE" err="1">
                <a:solidFill>
                  <a:schemeClr val="tx1">
                    <a:lumMod val="65000"/>
                    <a:lumOff val="35000"/>
                  </a:schemeClr>
                </a:solidFill>
                <a:latin typeface="+mj-lt"/>
              </a:rPr>
              <a:t>facilitators</a:t>
            </a:r>
            <a:endParaRPr lang="sv-SE">
              <a:solidFill>
                <a:schemeClr val="tx1">
                  <a:lumMod val="65000"/>
                  <a:lumOff val="35000"/>
                </a:schemeClr>
              </a:solidFill>
              <a:latin typeface="+mj-lt"/>
            </a:endParaRPr>
          </a:p>
          <a:p>
            <a:r>
              <a:rPr lang="sv-SE" err="1">
                <a:solidFill>
                  <a:schemeClr val="tx1">
                    <a:lumMod val="65000"/>
                    <a:lumOff val="35000"/>
                  </a:schemeClr>
                </a:solidFill>
                <a:latin typeface="+mj-lt"/>
              </a:rPr>
              <a:t>Academic</a:t>
            </a:r>
            <a:r>
              <a:rPr lang="sv-SE">
                <a:solidFill>
                  <a:schemeClr val="tx1">
                    <a:lumMod val="65000"/>
                    <a:lumOff val="35000"/>
                  </a:schemeClr>
                </a:solidFill>
                <a:latin typeface="+mj-lt"/>
              </a:rPr>
              <a:t> and </a:t>
            </a:r>
            <a:r>
              <a:rPr lang="sv-SE" err="1">
                <a:solidFill>
                  <a:schemeClr val="tx1">
                    <a:lumMod val="65000"/>
                    <a:lumOff val="35000"/>
                  </a:schemeClr>
                </a:solidFill>
                <a:latin typeface="+mj-lt"/>
              </a:rPr>
              <a:t>training</a:t>
            </a:r>
            <a:r>
              <a:rPr lang="sv-SE">
                <a:solidFill>
                  <a:schemeClr val="tx1">
                    <a:lumMod val="65000"/>
                    <a:lumOff val="35000"/>
                  </a:schemeClr>
                </a:solidFill>
                <a:latin typeface="+mj-lt"/>
              </a:rPr>
              <a:t> institutions</a:t>
            </a:r>
          </a:p>
          <a:p>
            <a:r>
              <a:rPr lang="sv-SE">
                <a:solidFill>
                  <a:schemeClr val="tx1">
                    <a:lumMod val="65000"/>
                    <a:lumOff val="35000"/>
                  </a:schemeClr>
                </a:solidFill>
                <a:latin typeface="+mj-lt"/>
              </a:rPr>
              <a:t>The media</a:t>
            </a:r>
          </a:p>
          <a:p>
            <a:pPr marL="0" indent="0">
              <a:lnSpc>
                <a:spcPts val="5680"/>
              </a:lnSpc>
              <a:buFont typeface="Arial" panose="020B0604020202020204" pitchFamily="34" charset="0"/>
              <a:buNone/>
            </a:pPr>
            <a:endParaRPr lang="sv-SE" sz="5400">
              <a:latin typeface="+mj-lt"/>
            </a:endParaRPr>
          </a:p>
        </p:txBody>
      </p:sp>
    </p:spTree>
    <p:extLst>
      <p:ext uri="{BB962C8B-B14F-4D97-AF65-F5344CB8AC3E}">
        <p14:creationId xmlns:p14="http://schemas.microsoft.com/office/powerpoint/2010/main" val="53329844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9_Anpassad layout">
    <p:spTree>
      <p:nvGrpSpPr>
        <p:cNvPr id="1" name=""/>
        <p:cNvGrpSpPr/>
        <p:nvPr/>
      </p:nvGrpSpPr>
      <p:grpSpPr>
        <a:xfrm>
          <a:off x="0" y="0"/>
          <a:ext cx="0" cy="0"/>
          <a:chOff x="0" y="0"/>
          <a:chExt cx="0" cy="0"/>
        </a:xfrm>
      </p:grpSpPr>
      <p:sp>
        <p:nvSpPr>
          <p:cNvPr id="13" name="Rektangel 12">
            <a:extLst>
              <a:ext uri="{FF2B5EF4-FFF2-40B4-BE49-F238E27FC236}">
                <a16:creationId xmlns:a16="http://schemas.microsoft.com/office/drawing/2014/main" id="{F20ACD1C-5E35-7D4F-BBDF-6DF627D2998D}"/>
              </a:ext>
            </a:extLst>
          </p:cNvPr>
          <p:cNvSpPr/>
          <p:nvPr userDrawn="1"/>
        </p:nvSpPr>
        <p:spPr>
          <a:xfrm>
            <a:off x="-11749" y="2921168"/>
            <a:ext cx="12192000" cy="1015663"/>
          </a:xfrm>
          <a:prstGeom prst="rect">
            <a:avLst/>
          </a:prstGeom>
        </p:spPr>
        <p:txBody>
          <a:bodyPr wrap="square">
            <a:spAutoFit/>
          </a:bodyPr>
          <a:lstStyle/>
          <a:p>
            <a:pPr algn="ctr"/>
            <a:r>
              <a:rPr lang="en-GB" sz="6000">
                <a:solidFill>
                  <a:schemeClr val="bg1"/>
                </a:solidFill>
                <a:latin typeface="Calibri" panose="020F0502020204030204" pitchFamily="34" charset="0"/>
              </a:rPr>
              <a:t>Thank you all for listening!</a:t>
            </a:r>
          </a:p>
        </p:txBody>
      </p:sp>
    </p:spTree>
    <p:extLst>
      <p:ext uri="{BB962C8B-B14F-4D97-AF65-F5344CB8AC3E}">
        <p14:creationId xmlns:p14="http://schemas.microsoft.com/office/powerpoint/2010/main" val="180343145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0_Anpassad layout">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985C565E-D424-DD4E-A955-D8C6039EC746}"/>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4926835" y="1895712"/>
            <a:ext cx="2338323" cy="1965979"/>
          </a:xfrm>
          <a:prstGeom prst="rect">
            <a:avLst/>
          </a:prstGeom>
        </p:spPr>
      </p:pic>
      <p:sp>
        <p:nvSpPr>
          <p:cNvPr id="8" name="textruta 7">
            <a:extLst>
              <a:ext uri="{FF2B5EF4-FFF2-40B4-BE49-F238E27FC236}">
                <a16:creationId xmlns:a16="http://schemas.microsoft.com/office/drawing/2014/main" id="{59BE9FDB-5137-074B-A6E4-31D6B8065C35}"/>
              </a:ext>
            </a:extLst>
          </p:cNvPr>
          <p:cNvSpPr txBox="1"/>
          <p:nvPr userDrawn="1"/>
        </p:nvSpPr>
        <p:spPr>
          <a:xfrm>
            <a:off x="4544802" y="4143643"/>
            <a:ext cx="3102388" cy="461665"/>
          </a:xfrm>
          <a:prstGeom prst="rect">
            <a:avLst/>
          </a:prstGeom>
          <a:noFill/>
        </p:spPr>
        <p:txBody>
          <a:bodyPr wrap="none" rtlCol="0">
            <a:spAutoFit/>
          </a:bodyPr>
          <a:lstStyle/>
          <a:p>
            <a:pPr algn="ctr"/>
            <a:r>
              <a:rPr lang="sv-SE" sz="2400" b="1">
                <a:solidFill>
                  <a:schemeClr val="bg1"/>
                </a:solidFill>
                <a:latin typeface="Calibri" panose="020F0502020204030204" pitchFamily="34" charset="0"/>
              </a:rPr>
              <a:t>www.forb-learning.org</a:t>
            </a:r>
            <a:endParaRPr lang="en-GB" sz="2400" b="1">
              <a:solidFill>
                <a:schemeClr val="bg1"/>
              </a:solidFill>
              <a:latin typeface="Calibri" panose="020F0502020204030204" pitchFamily="34" charset="0"/>
            </a:endParaRPr>
          </a:p>
        </p:txBody>
      </p:sp>
      <p:sp>
        <p:nvSpPr>
          <p:cNvPr id="12" name="textruta 11">
            <a:extLst>
              <a:ext uri="{FF2B5EF4-FFF2-40B4-BE49-F238E27FC236}">
                <a16:creationId xmlns:a16="http://schemas.microsoft.com/office/drawing/2014/main" id="{DD24B533-910E-A043-B3FA-99FE2C1FC846}"/>
              </a:ext>
            </a:extLst>
          </p:cNvPr>
          <p:cNvSpPr txBox="1"/>
          <p:nvPr userDrawn="1"/>
        </p:nvSpPr>
        <p:spPr>
          <a:xfrm>
            <a:off x="4924555" y="5542367"/>
            <a:ext cx="2342885" cy="461665"/>
          </a:xfrm>
          <a:prstGeom prst="rect">
            <a:avLst/>
          </a:prstGeom>
          <a:noFill/>
        </p:spPr>
        <p:txBody>
          <a:bodyPr wrap="none" rtlCol="0">
            <a:spAutoFit/>
          </a:bodyPr>
          <a:lstStyle/>
          <a:p>
            <a:pPr algn="ctr"/>
            <a:r>
              <a:rPr lang="sv-SE" sz="2400" err="1">
                <a:solidFill>
                  <a:schemeClr val="bg1"/>
                </a:solidFill>
                <a:latin typeface="Calibri" panose="020F0502020204030204" pitchFamily="34" charset="0"/>
              </a:rPr>
              <a:t>name@email.org</a:t>
            </a:r>
            <a:endParaRPr lang="en-GB" sz="2400">
              <a:solidFill>
                <a:schemeClr val="bg1"/>
              </a:solidFill>
              <a:latin typeface="Calibri" panose="020F0502020204030204" pitchFamily="34" charset="0"/>
            </a:endParaRPr>
          </a:p>
        </p:txBody>
      </p:sp>
    </p:spTree>
    <p:extLst>
      <p:ext uri="{BB962C8B-B14F-4D97-AF65-F5344CB8AC3E}">
        <p14:creationId xmlns:p14="http://schemas.microsoft.com/office/powerpoint/2010/main" val="137905535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Endast rubrik">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E1B83400-6686-D74B-B0D1-4C7198F6E88F}"/>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5049651" y="5583760"/>
            <a:ext cx="2092698" cy="550944"/>
          </a:xfrm>
          <a:prstGeom prst="rect">
            <a:avLst/>
          </a:prstGeom>
        </p:spPr>
      </p:pic>
      <p:sp>
        <p:nvSpPr>
          <p:cNvPr id="3" name="textruta 2">
            <a:extLst>
              <a:ext uri="{FF2B5EF4-FFF2-40B4-BE49-F238E27FC236}">
                <a16:creationId xmlns:a16="http://schemas.microsoft.com/office/drawing/2014/main" id="{7C62384B-C65D-C349-A9CC-F860C03B2CF1}"/>
              </a:ext>
            </a:extLst>
          </p:cNvPr>
          <p:cNvSpPr txBox="1"/>
          <p:nvPr userDrawn="1"/>
        </p:nvSpPr>
        <p:spPr>
          <a:xfrm>
            <a:off x="0" y="723296"/>
            <a:ext cx="12192000" cy="2030620"/>
          </a:xfrm>
          <a:prstGeom prst="rect">
            <a:avLst/>
          </a:prstGeom>
          <a:noFill/>
        </p:spPr>
        <p:txBody>
          <a:bodyPr wrap="square" rtlCol="0">
            <a:spAutoFit/>
          </a:bodyPr>
          <a:lstStyle/>
          <a:p>
            <a:pPr algn="ctr">
              <a:lnSpc>
                <a:spcPct val="150000"/>
              </a:lnSpc>
            </a:pPr>
            <a:r>
              <a:rPr lang="sv-SE" sz="4000" b="0" i="0">
                <a:solidFill>
                  <a:schemeClr val="tx1">
                    <a:lumMod val="65000"/>
                    <a:lumOff val="35000"/>
                  </a:schemeClr>
                </a:solidFill>
                <a:latin typeface="Calibri" panose="020F0502020204030204" pitchFamily="34" charset="0"/>
              </a:rPr>
              <a:t>The </a:t>
            </a:r>
            <a:r>
              <a:rPr lang="sv-SE" sz="4000" b="0" i="0" err="1">
                <a:solidFill>
                  <a:schemeClr val="tx1">
                    <a:lumMod val="65000"/>
                    <a:lumOff val="35000"/>
                  </a:schemeClr>
                </a:solidFill>
                <a:latin typeface="Calibri" panose="020F0502020204030204" pitchFamily="34" charset="0"/>
              </a:rPr>
              <a:t>Freedom</a:t>
            </a:r>
            <a:r>
              <a:rPr lang="sv-SE" sz="4000" b="0" i="0">
                <a:solidFill>
                  <a:schemeClr val="tx1">
                    <a:lumMod val="65000"/>
                    <a:lumOff val="35000"/>
                  </a:schemeClr>
                </a:solidFill>
                <a:latin typeface="Calibri" panose="020F0502020204030204" pitchFamily="34" charset="0"/>
              </a:rPr>
              <a:t> </a:t>
            </a:r>
            <a:r>
              <a:rPr lang="sv-SE" sz="4000" b="0" i="0" err="1">
                <a:solidFill>
                  <a:schemeClr val="tx1">
                    <a:lumMod val="65000"/>
                    <a:lumOff val="35000"/>
                  </a:schemeClr>
                </a:solidFill>
                <a:latin typeface="Calibri" panose="020F0502020204030204" pitchFamily="34" charset="0"/>
              </a:rPr>
              <a:t>of</a:t>
            </a:r>
            <a:r>
              <a:rPr lang="sv-SE" sz="4000" b="0" i="0">
                <a:solidFill>
                  <a:schemeClr val="tx1">
                    <a:lumMod val="65000"/>
                    <a:lumOff val="35000"/>
                  </a:schemeClr>
                </a:solidFill>
                <a:latin typeface="Calibri" panose="020F0502020204030204" pitchFamily="34" charset="0"/>
              </a:rPr>
              <a:t> Religion or </a:t>
            </a:r>
            <a:r>
              <a:rPr lang="sv-SE" sz="4000" b="0" i="0" err="1">
                <a:solidFill>
                  <a:schemeClr val="tx1">
                    <a:lumMod val="65000"/>
                    <a:lumOff val="35000"/>
                  </a:schemeClr>
                </a:solidFill>
                <a:latin typeface="Calibri" panose="020F0502020204030204" pitchFamily="34" charset="0"/>
              </a:rPr>
              <a:t>Belief</a:t>
            </a:r>
            <a:br>
              <a:rPr lang="sv-SE" sz="2800" b="0" i="0" spc="600">
                <a:solidFill>
                  <a:schemeClr val="tx1">
                    <a:lumMod val="65000"/>
                    <a:lumOff val="35000"/>
                  </a:schemeClr>
                </a:solidFill>
                <a:latin typeface="Calibri" panose="020F0502020204030204" pitchFamily="34" charset="0"/>
              </a:rPr>
            </a:br>
            <a:r>
              <a:rPr lang="sv-SE" sz="2800" b="0" i="0" spc="600">
                <a:solidFill>
                  <a:schemeClr val="tx1">
                    <a:lumMod val="65000"/>
                    <a:lumOff val="35000"/>
                  </a:schemeClr>
                </a:solidFill>
                <a:latin typeface="Calibri" panose="020F0502020204030204" pitchFamily="34" charset="0"/>
              </a:rPr>
              <a:t>LEARNING PLATFORM</a:t>
            </a:r>
          </a:p>
          <a:p>
            <a:pPr algn="ctr">
              <a:lnSpc>
                <a:spcPct val="150000"/>
              </a:lnSpc>
            </a:pPr>
            <a:endParaRPr lang="sv-SE" b="0" i="0">
              <a:solidFill>
                <a:schemeClr val="tx1">
                  <a:lumMod val="65000"/>
                  <a:lumOff val="35000"/>
                </a:schemeClr>
              </a:solidFill>
              <a:latin typeface="Calibri" panose="020F0502020204030204" pitchFamily="34" charset="0"/>
            </a:endParaRPr>
          </a:p>
        </p:txBody>
      </p:sp>
      <p:pic>
        <p:nvPicPr>
          <p:cNvPr id="4" name="Bildobjekt 3" descr="En bild som visar person, inomhus, person, håller&#10;&#10;Automatiskt genererad beskrivning">
            <a:extLst>
              <a:ext uri="{FF2B5EF4-FFF2-40B4-BE49-F238E27FC236}">
                <a16:creationId xmlns:a16="http://schemas.microsoft.com/office/drawing/2014/main" id="{1B7171B4-FFE6-3E44-B3B1-D58E9691559D}"/>
              </a:ext>
            </a:extLst>
          </p:cNvPr>
          <p:cNvPicPr>
            <a:picLocks noChangeAspect="1"/>
          </p:cNvPicPr>
          <p:nvPr userDrawn="1"/>
        </p:nvPicPr>
        <p:blipFill rotWithShape="1">
          <a:blip r:embed="rId3" cstate="email">
            <a:extLst>
              <a:ext uri="{28A0092B-C50C-407E-A947-70E740481C1C}">
                <a14:useLocalDpi xmlns:a14="http://schemas.microsoft.com/office/drawing/2010/main" val="0"/>
              </a:ext>
            </a:extLst>
          </a:blip>
          <a:srcRect/>
          <a:stretch/>
        </p:blipFill>
        <p:spPr>
          <a:xfrm>
            <a:off x="1085849" y="2753916"/>
            <a:ext cx="2286000" cy="2143125"/>
          </a:xfrm>
          <a:prstGeom prst="rect">
            <a:avLst/>
          </a:prstGeom>
        </p:spPr>
      </p:pic>
      <p:pic>
        <p:nvPicPr>
          <p:cNvPr id="5" name="Bildobjekt 4">
            <a:extLst>
              <a:ext uri="{FF2B5EF4-FFF2-40B4-BE49-F238E27FC236}">
                <a16:creationId xmlns:a16="http://schemas.microsoft.com/office/drawing/2014/main" id="{0FE8C605-2CCA-9E49-AF97-55C9BDE49089}"/>
              </a:ext>
            </a:extLst>
          </p:cNvPr>
          <p:cNvPicPr>
            <a:picLocks noChangeAspect="1"/>
          </p:cNvPicPr>
          <p:nvPr userDrawn="1"/>
        </p:nvPicPr>
        <p:blipFill>
          <a:blip r:embed="rId4" cstate="email">
            <a:extLst>
              <a:ext uri="{28A0092B-C50C-407E-A947-70E740481C1C}">
                <a14:useLocalDpi xmlns:a14="http://schemas.microsoft.com/office/drawing/2010/main" val="0"/>
              </a:ext>
            </a:extLst>
          </a:blip>
          <a:srcRect/>
          <a:stretch/>
        </p:blipFill>
        <p:spPr>
          <a:xfrm>
            <a:off x="3667124" y="2753916"/>
            <a:ext cx="2286000" cy="2143125"/>
          </a:xfrm>
          <a:prstGeom prst="rect">
            <a:avLst/>
          </a:prstGeom>
        </p:spPr>
      </p:pic>
      <p:pic>
        <p:nvPicPr>
          <p:cNvPr id="6" name="Bildobjekt 5">
            <a:extLst>
              <a:ext uri="{FF2B5EF4-FFF2-40B4-BE49-F238E27FC236}">
                <a16:creationId xmlns:a16="http://schemas.microsoft.com/office/drawing/2014/main" id="{7A83265E-27F3-3F47-AA1E-2B2D89E534F3}"/>
              </a:ext>
            </a:extLst>
          </p:cNvPr>
          <p:cNvPicPr>
            <a:picLocks noChangeAspect="1"/>
          </p:cNvPicPr>
          <p:nvPr userDrawn="1"/>
        </p:nvPicPr>
        <p:blipFill>
          <a:blip r:embed="rId5" cstate="email">
            <a:extLst>
              <a:ext uri="{28A0092B-C50C-407E-A947-70E740481C1C}">
                <a14:useLocalDpi xmlns:a14="http://schemas.microsoft.com/office/drawing/2010/main" val="0"/>
              </a:ext>
            </a:extLst>
          </a:blip>
          <a:srcRect/>
          <a:stretch/>
        </p:blipFill>
        <p:spPr>
          <a:xfrm>
            <a:off x="6248399" y="2753916"/>
            <a:ext cx="2286000" cy="2143125"/>
          </a:xfrm>
          <a:prstGeom prst="rect">
            <a:avLst/>
          </a:prstGeom>
        </p:spPr>
      </p:pic>
      <p:pic>
        <p:nvPicPr>
          <p:cNvPr id="7" name="Bildobjekt 6">
            <a:extLst>
              <a:ext uri="{FF2B5EF4-FFF2-40B4-BE49-F238E27FC236}">
                <a16:creationId xmlns:a16="http://schemas.microsoft.com/office/drawing/2014/main" id="{24075F3F-61BE-E24A-8D8D-08A7EA72DA95}"/>
              </a:ext>
            </a:extLst>
          </p:cNvPr>
          <p:cNvPicPr>
            <a:picLocks noChangeAspect="1"/>
          </p:cNvPicPr>
          <p:nvPr userDrawn="1"/>
        </p:nvPicPr>
        <p:blipFill>
          <a:blip r:embed="rId6" cstate="email">
            <a:extLst>
              <a:ext uri="{28A0092B-C50C-407E-A947-70E740481C1C}">
                <a14:useLocalDpi xmlns:a14="http://schemas.microsoft.com/office/drawing/2010/main" val="0"/>
              </a:ext>
            </a:extLst>
          </a:blip>
          <a:srcRect/>
          <a:stretch/>
        </p:blipFill>
        <p:spPr>
          <a:xfrm>
            <a:off x="8829674" y="2753916"/>
            <a:ext cx="2286000" cy="2143125"/>
          </a:xfrm>
          <a:prstGeom prst="rect">
            <a:avLst/>
          </a:prstGeom>
        </p:spPr>
      </p:pic>
    </p:spTree>
    <p:extLst>
      <p:ext uri="{BB962C8B-B14F-4D97-AF65-F5344CB8AC3E}">
        <p14:creationId xmlns:p14="http://schemas.microsoft.com/office/powerpoint/2010/main" val="309481867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Anpassad layout">
    <p:spTree>
      <p:nvGrpSpPr>
        <p:cNvPr id="1" name=""/>
        <p:cNvGrpSpPr/>
        <p:nvPr/>
      </p:nvGrpSpPr>
      <p:grpSpPr>
        <a:xfrm>
          <a:off x="0" y="0"/>
          <a:ext cx="0" cy="0"/>
          <a:chOff x="0" y="0"/>
          <a:chExt cx="0" cy="0"/>
        </a:xfrm>
      </p:grpSpPr>
      <p:sp>
        <p:nvSpPr>
          <p:cNvPr id="6" name="Rubrik 8">
            <a:extLst>
              <a:ext uri="{FF2B5EF4-FFF2-40B4-BE49-F238E27FC236}">
                <a16:creationId xmlns:a16="http://schemas.microsoft.com/office/drawing/2014/main" id="{638A0B5B-F41F-DB4C-AAE9-3AF438C9A33D}"/>
              </a:ext>
            </a:extLst>
          </p:cNvPr>
          <p:cNvSpPr txBox="1">
            <a:spLocks/>
          </p:cNvSpPr>
          <p:nvPr userDrawn="1"/>
        </p:nvSpPr>
        <p:spPr>
          <a:xfrm>
            <a:off x="304800" y="1483233"/>
            <a:ext cx="11582400" cy="4371974"/>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sz="4800" b="1" err="1">
                <a:solidFill>
                  <a:schemeClr val="tx1">
                    <a:lumMod val="65000"/>
                    <a:lumOff val="35000"/>
                  </a:schemeClr>
                </a:solidFill>
              </a:rPr>
              <a:t>Free</a:t>
            </a:r>
            <a:r>
              <a:rPr lang="sv-SE" sz="4800" b="1">
                <a:solidFill>
                  <a:schemeClr val="tx1">
                    <a:lumMod val="65000"/>
                    <a:lumOff val="35000"/>
                  </a:schemeClr>
                </a:solidFill>
              </a:rPr>
              <a:t> </a:t>
            </a:r>
            <a:r>
              <a:rPr lang="sv-SE" sz="4800" b="1" err="1">
                <a:solidFill>
                  <a:schemeClr val="tx1">
                    <a:lumMod val="65000"/>
                    <a:lumOff val="35000"/>
                  </a:schemeClr>
                </a:solidFill>
              </a:rPr>
              <a:t>learning</a:t>
            </a:r>
            <a:r>
              <a:rPr lang="sv-SE" sz="4800" b="1">
                <a:solidFill>
                  <a:schemeClr val="tx1">
                    <a:lumMod val="65000"/>
                    <a:lumOff val="35000"/>
                  </a:schemeClr>
                </a:solidFill>
              </a:rPr>
              <a:t> </a:t>
            </a:r>
            <a:r>
              <a:rPr lang="sv-SE" sz="4800" b="1" err="1">
                <a:solidFill>
                  <a:schemeClr val="tx1">
                    <a:lumMod val="65000"/>
                    <a:lumOff val="35000"/>
                  </a:schemeClr>
                </a:solidFill>
              </a:rPr>
              <a:t>resources</a:t>
            </a:r>
            <a:br>
              <a:rPr lang="sv-SE" b="1">
                <a:solidFill>
                  <a:schemeClr val="tx1">
                    <a:lumMod val="65000"/>
                    <a:lumOff val="35000"/>
                  </a:schemeClr>
                </a:solidFill>
              </a:rPr>
            </a:br>
            <a:r>
              <a:rPr lang="sv-SE" b="1">
                <a:solidFill>
                  <a:schemeClr val="tx1">
                    <a:lumMod val="65000"/>
                    <a:lumOff val="35000"/>
                  </a:schemeClr>
                </a:solidFill>
              </a:rPr>
              <a:t> </a:t>
            </a:r>
            <a:br>
              <a:rPr lang="sv-SE" b="1">
                <a:solidFill>
                  <a:schemeClr val="tx1">
                    <a:lumMod val="65000"/>
                    <a:lumOff val="35000"/>
                  </a:schemeClr>
                </a:solidFill>
              </a:rPr>
            </a:br>
            <a:r>
              <a:rPr lang="sv-SE" sz="4000">
                <a:solidFill>
                  <a:schemeClr val="tx1">
                    <a:lumMod val="65000"/>
                    <a:lumOff val="35000"/>
                  </a:schemeClr>
                </a:solidFill>
              </a:rPr>
              <a:t>For </a:t>
            </a:r>
            <a:r>
              <a:rPr lang="sv-SE" sz="4000" err="1">
                <a:solidFill>
                  <a:schemeClr val="tx1">
                    <a:lumMod val="65000"/>
                    <a:lumOff val="35000"/>
                  </a:schemeClr>
                </a:solidFill>
              </a:rPr>
              <a:t>faith</a:t>
            </a:r>
            <a:r>
              <a:rPr lang="sv-SE" sz="4000">
                <a:solidFill>
                  <a:schemeClr val="tx1">
                    <a:lumMod val="65000"/>
                    <a:lumOff val="35000"/>
                  </a:schemeClr>
                </a:solidFill>
              </a:rPr>
              <a:t> </a:t>
            </a:r>
            <a:r>
              <a:rPr lang="sv-SE" sz="4000" err="1">
                <a:solidFill>
                  <a:schemeClr val="tx1">
                    <a:lumMod val="65000"/>
                    <a:lumOff val="35000"/>
                  </a:schemeClr>
                </a:solidFill>
              </a:rPr>
              <a:t>communities</a:t>
            </a:r>
            <a:r>
              <a:rPr lang="sv-SE" sz="4000">
                <a:solidFill>
                  <a:schemeClr val="tx1">
                    <a:lumMod val="65000"/>
                    <a:lumOff val="35000"/>
                  </a:schemeClr>
                </a:solidFill>
              </a:rPr>
              <a:t>, civil </a:t>
            </a:r>
            <a:r>
              <a:rPr lang="sv-SE" sz="4000" err="1">
                <a:solidFill>
                  <a:schemeClr val="tx1">
                    <a:lumMod val="65000"/>
                    <a:lumOff val="35000"/>
                  </a:schemeClr>
                </a:solidFill>
              </a:rPr>
              <a:t>society</a:t>
            </a:r>
            <a:r>
              <a:rPr lang="sv-SE" sz="4000">
                <a:solidFill>
                  <a:schemeClr val="tx1">
                    <a:lumMod val="65000"/>
                    <a:lumOff val="35000"/>
                  </a:schemeClr>
                </a:solidFill>
              </a:rPr>
              <a:t> </a:t>
            </a:r>
            <a:br>
              <a:rPr lang="sv-SE" sz="4000">
                <a:solidFill>
                  <a:schemeClr val="tx1">
                    <a:lumMod val="65000"/>
                    <a:lumOff val="35000"/>
                  </a:schemeClr>
                </a:solidFill>
              </a:rPr>
            </a:br>
            <a:r>
              <a:rPr lang="sv-SE" sz="4000">
                <a:solidFill>
                  <a:schemeClr val="tx1">
                    <a:lumMod val="65000"/>
                    <a:lumOff val="35000"/>
                  </a:schemeClr>
                </a:solidFill>
              </a:rPr>
              <a:t>and decision-</a:t>
            </a:r>
            <a:r>
              <a:rPr lang="sv-SE" sz="4000" err="1">
                <a:solidFill>
                  <a:schemeClr val="tx1">
                    <a:lumMod val="65000"/>
                    <a:lumOff val="35000"/>
                  </a:schemeClr>
                </a:solidFill>
              </a:rPr>
              <a:t>makers</a:t>
            </a:r>
            <a:br>
              <a:rPr lang="sv-SE" b="1">
                <a:solidFill>
                  <a:schemeClr val="tx1">
                    <a:lumMod val="65000"/>
                    <a:lumOff val="35000"/>
                  </a:schemeClr>
                </a:solidFill>
              </a:rPr>
            </a:br>
            <a:br>
              <a:rPr lang="sv-SE">
                <a:solidFill>
                  <a:schemeClr val="tx1">
                    <a:lumMod val="65000"/>
                    <a:lumOff val="35000"/>
                  </a:schemeClr>
                </a:solidFill>
              </a:rPr>
            </a:br>
            <a:br>
              <a:rPr lang="sv-SE" sz="3600" b="1">
                <a:solidFill>
                  <a:schemeClr val="tx1">
                    <a:lumMod val="65000"/>
                    <a:lumOff val="35000"/>
                  </a:schemeClr>
                </a:solidFill>
              </a:rPr>
            </a:br>
            <a:r>
              <a:rPr lang="sv-SE" sz="3600" b="1" err="1">
                <a:solidFill>
                  <a:schemeClr val="tx1">
                    <a:lumMod val="65000"/>
                    <a:lumOff val="35000"/>
                  </a:schemeClr>
                </a:solidFill>
              </a:rPr>
              <a:t>forb-learning.org</a:t>
            </a:r>
            <a:br>
              <a:rPr lang="sv-SE" sz="3600" b="1">
                <a:solidFill>
                  <a:schemeClr val="tx1">
                    <a:lumMod val="65000"/>
                    <a:lumOff val="35000"/>
                  </a:schemeClr>
                </a:solidFill>
              </a:rPr>
            </a:br>
            <a:endParaRPr lang="sv-SE">
              <a:solidFill>
                <a:schemeClr val="tx1">
                  <a:lumMod val="65000"/>
                  <a:lumOff val="35000"/>
                </a:schemeClr>
              </a:solidFill>
            </a:endParaRPr>
          </a:p>
        </p:txBody>
      </p:sp>
    </p:spTree>
    <p:extLst>
      <p:ext uri="{BB962C8B-B14F-4D97-AF65-F5344CB8AC3E}">
        <p14:creationId xmlns:p14="http://schemas.microsoft.com/office/powerpoint/2010/main" val="135020725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2_Anpassad layout">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9ADBEA6E-09E8-E84E-A36F-75F7B82089F6}"/>
              </a:ext>
            </a:extLst>
          </p:cNvPr>
          <p:cNvSpPr/>
          <p:nvPr userDrawn="1"/>
        </p:nvSpPr>
        <p:spPr>
          <a:xfrm>
            <a:off x="2974848" y="1699836"/>
            <a:ext cx="8719154" cy="3767570"/>
          </a:xfrm>
          <a:prstGeom prst="rect">
            <a:avLst/>
          </a:prstGeom>
        </p:spPr>
        <p:txBody>
          <a:bodyPr wrap="square">
            <a:spAutoFit/>
          </a:bodyPr>
          <a:lstStyle/>
          <a:p>
            <a:pPr marL="0" indent="0">
              <a:lnSpc>
                <a:spcPts val="5680"/>
              </a:lnSpc>
              <a:buNone/>
            </a:pPr>
            <a:r>
              <a:rPr lang="en-GB" sz="6000" kern="1200">
                <a:solidFill>
                  <a:schemeClr val="tx1">
                    <a:lumMod val="65000"/>
                    <a:lumOff val="35000"/>
                  </a:schemeClr>
                </a:solidFill>
                <a:latin typeface="+mn-lt"/>
                <a:ea typeface="+mn-ea"/>
                <a:cs typeface="+mn-cs"/>
              </a:rPr>
              <a:t>The FORB Learning </a:t>
            </a:r>
            <a:br>
              <a:rPr lang="en-GB" sz="6000" kern="1200">
                <a:solidFill>
                  <a:schemeClr val="tx1">
                    <a:lumMod val="65000"/>
                    <a:lumOff val="35000"/>
                  </a:schemeClr>
                </a:solidFill>
                <a:latin typeface="+mn-lt"/>
                <a:ea typeface="+mn-ea"/>
                <a:cs typeface="+mn-cs"/>
              </a:rPr>
            </a:br>
            <a:r>
              <a:rPr lang="en-GB" sz="6000" kern="1200">
                <a:solidFill>
                  <a:schemeClr val="tx1">
                    <a:lumMod val="65000"/>
                    <a:lumOff val="35000"/>
                  </a:schemeClr>
                </a:solidFill>
                <a:latin typeface="+mn-lt"/>
                <a:ea typeface="+mn-ea"/>
                <a:cs typeface="+mn-cs"/>
              </a:rPr>
              <a:t>Platform provides </a:t>
            </a:r>
            <a:br>
              <a:rPr lang="en-GB" sz="6000" kern="1200">
                <a:solidFill>
                  <a:schemeClr val="tx1">
                    <a:lumMod val="65000"/>
                    <a:lumOff val="35000"/>
                  </a:schemeClr>
                </a:solidFill>
                <a:latin typeface="+mn-lt"/>
                <a:ea typeface="+mn-ea"/>
                <a:cs typeface="+mn-cs"/>
              </a:rPr>
            </a:br>
            <a:r>
              <a:rPr lang="en-GB" sz="6000" kern="1200">
                <a:solidFill>
                  <a:schemeClr val="tx1">
                    <a:lumMod val="65000"/>
                    <a:lumOff val="35000"/>
                  </a:schemeClr>
                </a:solidFill>
                <a:latin typeface="+mn-lt"/>
                <a:ea typeface="+mn-ea"/>
                <a:cs typeface="+mn-cs"/>
              </a:rPr>
              <a:t>educational resources </a:t>
            </a:r>
            <a:br>
              <a:rPr lang="en-GB" sz="6000" kern="1200">
                <a:solidFill>
                  <a:schemeClr val="tx1">
                    <a:lumMod val="65000"/>
                    <a:lumOff val="35000"/>
                  </a:schemeClr>
                </a:solidFill>
                <a:latin typeface="+mn-lt"/>
                <a:ea typeface="+mn-ea"/>
                <a:cs typeface="+mn-cs"/>
              </a:rPr>
            </a:br>
            <a:r>
              <a:rPr lang="en-GB" sz="6000" kern="1200">
                <a:solidFill>
                  <a:schemeClr val="tx1">
                    <a:lumMod val="65000"/>
                    <a:lumOff val="35000"/>
                  </a:schemeClr>
                </a:solidFill>
                <a:latin typeface="+mn-lt"/>
                <a:ea typeface="+mn-ea"/>
                <a:cs typeface="+mn-cs"/>
              </a:rPr>
              <a:t>to promote rights </a:t>
            </a:r>
            <a:br>
              <a:rPr lang="en-GB" sz="6000" kern="1200">
                <a:solidFill>
                  <a:schemeClr val="tx1">
                    <a:lumMod val="65000"/>
                    <a:lumOff val="35000"/>
                  </a:schemeClr>
                </a:solidFill>
                <a:latin typeface="+mn-lt"/>
                <a:ea typeface="+mn-ea"/>
                <a:cs typeface="+mn-cs"/>
              </a:rPr>
            </a:br>
            <a:r>
              <a:rPr lang="en-GB" sz="6000" kern="1200">
                <a:solidFill>
                  <a:schemeClr val="tx1">
                    <a:lumMod val="65000"/>
                    <a:lumOff val="35000"/>
                  </a:schemeClr>
                </a:solidFill>
                <a:latin typeface="+mn-lt"/>
                <a:ea typeface="+mn-ea"/>
                <a:cs typeface="+mn-cs"/>
              </a:rPr>
              <a:t>and counter hate.</a:t>
            </a:r>
            <a:endParaRPr lang="sv-SE" sz="6000" kern="1200">
              <a:solidFill>
                <a:schemeClr val="tx1">
                  <a:lumMod val="65000"/>
                  <a:lumOff val="35000"/>
                </a:schemeClr>
              </a:solidFill>
              <a:latin typeface="+mn-lt"/>
              <a:ea typeface="+mn-ea"/>
              <a:cs typeface="+mn-cs"/>
            </a:endParaRPr>
          </a:p>
        </p:txBody>
      </p:sp>
      <p:sp>
        <p:nvSpPr>
          <p:cNvPr id="5" name="Rubrik 1">
            <a:extLst>
              <a:ext uri="{FF2B5EF4-FFF2-40B4-BE49-F238E27FC236}">
                <a16:creationId xmlns:a16="http://schemas.microsoft.com/office/drawing/2014/main" id="{DD6B8644-EE82-0D4B-AD2B-006357A3A3D1}"/>
              </a:ext>
            </a:extLst>
          </p:cNvPr>
          <p:cNvSpPr txBox="1">
            <a:spLocks/>
          </p:cNvSpPr>
          <p:nvPr userDrawn="1"/>
        </p:nvSpPr>
        <p:spPr>
          <a:xfrm>
            <a:off x="1981653" y="932527"/>
            <a:ext cx="827802" cy="273116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a:lstStyle>
          <a:p>
            <a:pPr>
              <a:lnSpc>
                <a:spcPct val="100000"/>
              </a:lnSpc>
            </a:pPr>
            <a:r>
              <a:rPr lang="en-GB" sz="16600" b="1" spc="-300">
                <a:solidFill>
                  <a:schemeClr val="tx1">
                    <a:lumMod val="65000"/>
                    <a:lumOff val="35000"/>
                  </a:schemeClr>
                </a:solidFill>
              </a:rPr>
              <a:t>“</a:t>
            </a:r>
            <a:endParaRPr lang="en-GB" sz="38900" b="1" spc="-300">
              <a:solidFill>
                <a:schemeClr val="tx1">
                  <a:lumMod val="65000"/>
                  <a:lumOff val="35000"/>
                </a:schemeClr>
              </a:solidFill>
            </a:endParaRPr>
          </a:p>
        </p:txBody>
      </p:sp>
    </p:spTree>
    <p:extLst>
      <p:ext uri="{BB962C8B-B14F-4D97-AF65-F5344CB8AC3E}">
        <p14:creationId xmlns:p14="http://schemas.microsoft.com/office/powerpoint/2010/main" val="422926271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3_Anpassad layout">
    <p:spTree>
      <p:nvGrpSpPr>
        <p:cNvPr id="1" name=""/>
        <p:cNvGrpSpPr/>
        <p:nvPr/>
      </p:nvGrpSpPr>
      <p:grpSpPr>
        <a:xfrm>
          <a:off x="0" y="0"/>
          <a:ext cx="0" cy="0"/>
          <a:chOff x="0" y="0"/>
          <a:chExt cx="0" cy="0"/>
        </a:xfrm>
      </p:grpSpPr>
      <p:sp>
        <p:nvSpPr>
          <p:cNvPr id="5" name="Rubrik 1">
            <a:extLst>
              <a:ext uri="{FF2B5EF4-FFF2-40B4-BE49-F238E27FC236}">
                <a16:creationId xmlns:a16="http://schemas.microsoft.com/office/drawing/2014/main" id="{48C9B7D9-6088-604F-82D2-28B770B2D57E}"/>
              </a:ext>
            </a:extLst>
          </p:cNvPr>
          <p:cNvSpPr>
            <a:spLocks noGrp="1"/>
          </p:cNvSpPr>
          <p:nvPr>
            <p:ph type="title" hasCustomPrompt="1"/>
          </p:nvPr>
        </p:nvSpPr>
        <p:spPr>
          <a:xfrm>
            <a:off x="1719072" y="1574898"/>
            <a:ext cx="1584960" cy="906899"/>
          </a:xfrm>
        </p:spPr>
        <p:txBody>
          <a:bodyPr>
            <a:normAutofit fontScale="90000"/>
          </a:bodyPr>
          <a:lstStyle>
            <a:lvl1pPr>
              <a:defRPr>
                <a:solidFill>
                  <a:schemeClr val="tx1">
                    <a:lumMod val="65000"/>
                    <a:lumOff val="35000"/>
                  </a:schemeClr>
                </a:solidFill>
              </a:defRPr>
            </a:lvl1pPr>
          </a:lstStyle>
          <a:p>
            <a:r>
              <a:rPr lang="en-GB" sz="6600" b="1">
                <a:solidFill>
                  <a:srgbClr val="4E7D88"/>
                </a:solidFill>
                <a:latin typeface="+mj-lt"/>
              </a:rPr>
              <a:t>For</a:t>
            </a:r>
            <a:endParaRPr lang="sv-SE" sz="6600" b="1">
              <a:solidFill>
                <a:srgbClr val="4E7D88"/>
              </a:solidFill>
              <a:latin typeface="+mj-lt"/>
            </a:endParaRPr>
          </a:p>
        </p:txBody>
      </p:sp>
      <p:sp>
        <p:nvSpPr>
          <p:cNvPr id="6" name="Platshållare för innehåll 2">
            <a:extLst>
              <a:ext uri="{FF2B5EF4-FFF2-40B4-BE49-F238E27FC236}">
                <a16:creationId xmlns:a16="http://schemas.microsoft.com/office/drawing/2014/main" id="{C05F1B64-6842-634E-9B3E-5ADC24253083}"/>
              </a:ext>
            </a:extLst>
          </p:cNvPr>
          <p:cNvSpPr txBox="1">
            <a:spLocks/>
          </p:cNvSpPr>
          <p:nvPr userDrawn="1"/>
        </p:nvSpPr>
        <p:spPr>
          <a:xfrm>
            <a:off x="3499104" y="1574898"/>
            <a:ext cx="8255858" cy="43513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err="1">
                <a:solidFill>
                  <a:schemeClr val="tx1">
                    <a:lumMod val="65000"/>
                    <a:lumOff val="35000"/>
                  </a:schemeClr>
                </a:solidFill>
                <a:latin typeface="+mj-lt"/>
              </a:rPr>
              <a:t>Religious</a:t>
            </a:r>
            <a:r>
              <a:rPr lang="sv-SE">
                <a:solidFill>
                  <a:schemeClr val="tx1">
                    <a:lumMod val="65000"/>
                    <a:lumOff val="35000"/>
                  </a:schemeClr>
                </a:solidFill>
                <a:latin typeface="+mj-lt"/>
              </a:rPr>
              <a:t> and </a:t>
            </a:r>
            <a:r>
              <a:rPr lang="sv-SE" err="1">
                <a:solidFill>
                  <a:schemeClr val="tx1">
                    <a:lumMod val="65000"/>
                    <a:lumOff val="35000"/>
                  </a:schemeClr>
                </a:solidFill>
                <a:latin typeface="+mj-lt"/>
              </a:rPr>
              <a:t>belief</a:t>
            </a:r>
            <a:r>
              <a:rPr lang="sv-SE">
                <a:solidFill>
                  <a:schemeClr val="tx1">
                    <a:lumMod val="65000"/>
                    <a:lumOff val="35000"/>
                  </a:schemeClr>
                </a:solidFill>
                <a:latin typeface="+mj-lt"/>
              </a:rPr>
              <a:t> </a:t>
            </a:r>
            <a:r>
              <a:rPr lang="sv-SE" err="1">
                <a:solidFill>
                  <a:schemeClr val="tx1">
                    <a:lumMod val="65000"/>
                    <a:lumOff val="35000"/>
                  </a:schemeClr>
                </a:solidFill>
                <a:latin typeface="+mj-lt"/>
              </a:rPr>
              <a:t>communities</a:t>
            </a:r>
            <a:endParaRPr lang="sv-SE">
              <a:solidFill>
                <a:schemeClr val="tx1">
                  <a:lumMod val="65000"/>
                  <a:lumOff val="35000"/>
                </a:schemeClr>
              </a:solidFill>
              <a:latin typeface="+mj-lt"/>
            </a:endParaRPr>
          </a:p>
          <a:p>
            <a:r>
              <a:rPr lang="sv-SE" err="1">
                <a:solidFill>
                  <a:schemeClr val="tx1">
                    <a:lumMod val="65000"/>
                    <a:lumOff val="35000"/>
                  </a:schemeClr>
                </a:solidFill>
                <a:latin typeface="+mj-lt"/>
              </a:rPr>
              <a:t>Parliamentarians</a:t>
            </a:r>
            <a:r>
              <a:rPr lang="sv-SE">
                <a:solidFill>
                  <a:schemeClr val="tx1">
                    <a:lumMod val="65000"/>
                    <a:lumOff val="35000"/>
                  </a:schemeClr>
                </a:solidFill>
                <a:latin typeface="+mj-lt"/>
              </a:rPr>
              <a:t> and diplomats</a:t>
            </a:r>
          </a:p>
          <a:p>
            <a:r>
              <a:rPr lang="sv-SE" err="1">
                <a:solidFill>
                  <a:schemeClr val="tx1">
                    <a:lumMod val="65000"/>
                    <a:lumOff val="35000"/>
                  </a:schemeClr>
                </a:solidFill>
                <a:latin typeface="+mj-lt"/>
              </a:rPr>
              <a:t>Development</a:t>
            </a:r>
            <a:r>
              <a:rPr lang="sv-SE">
                <a:solidFill>
                  <a:schemeClr val="tx1">
                    <a:lumMod val="65000"/>
                    <a:lumOff val="35000"/>
                  </a:schemeClr>
                </a:solidFill>
                <a:latin typeface="+mj-lt"/>
              </a:rPr>
              <a:t> </a:t>
            </a:r>
            <a:r>
              <a:rPr lang="sv-SE" err="1">
                <a:solidFill>
                  <a:schemeClr val="tx1">
                    <a:lumMod val="65000"/>
                    <a:lumOff val="35000"/>
                  </a:schemeClr>
                </a:solidFill>
                <a:latin typeface="+mj-lt"/>
              </a:rPr>
              <a:t>professionals</a:t>
            </a:r>
            <a:endParaRPr lang="sv-SE">
              <a:solidFill>
                <a:schemeClr val="tx1">
                  <a:lumMod val="65000"/>
                  <a:lumOff val="35000"/>
                </a:schemeClr>
              </a:solidFill>
              <a:latin typeface="+mj-lt"/>
            </a:endParaRPr>
          </a:p>
          <a:p>
            <a:r>
              <a:rPr lang="sv-SE">
                <a:solidFill>
                  <a:schemeClr val="tx1">
                    <a:lumMod val="65000"/>
                    <a:lumOff val="35000"/>
                  </a:schemeClr>
                </a:solidFill>
                <a:latin typeface="+mj-lt"/>
              </a:rPr>
              <a:t>Civil </a:t>
            </a:r>
            <a:r>
              <a:rPr lang="sv-SE" err="1">
                <a:solidFill>
                  <a:schemeClr val="tx1">
                    <a:lumMod val="65000"/>
                    <a:lumOff val="35000"/>
                  </a:schemeClr>
                </a:solidFill>
                <a:latin typeface="+mj-lt"/>
              </a:rPr>
              <a:t>society</a:t>
            </a:r>
            <a:r>
              <a:rPr lang="sv-SE">
                <a:solidFill>
                  <a:schemeClr val="tx1">
                    <a:lumMod val="65000"/>
                    <a:lumOff val="35000"/>
                  </a:schemeClr>
                </a:solidFill>
                <a:latin typeface="+mj-lt"/>
              </a:rPr>
              <a:t> organisations</a:t>
            </a:r>
          </a:p>
          <a:p>
            <a:r>
              <a:rPr lang="sv-SE" err="1">
                <a:solidFill>
                  <a:schemeClr val="tx1">
                    <a:lumMod val="65000"/>
                    <a:lumOff val="35000"/>
                  </a:schemeClr>
                </a:solidFill>
                <a:latin typeface="+mj-lt"/>
              </a:rPr>
              <a:t>Grassroots</a:t>
            </a:r>
            <a:r>
              <a:rPr lang="sv-SE">
                <a:solidFill>
                  <a:schemeClr val="tx1">
                    <a:lumMod val="65000"/>
                    <a:lumOff val="35000"/>
                  </a:schemeClr>
                </a:solidFill>
                <a:latin typeface="+mj-lt"/>
              </a:rPr>
              <a:t> </a:t>
            </a:r>
            <a:r>
              <a:rPr lang="sv-SE" err="1">
                <a:solidFill>
                  <a:schemeClr val="tx1">
                    <a:lumMod val="65000"/>
                    <a:lumOff val="35000"/>
                  </a:schemeClr>
                </a:solidFill>
                <a:latin typeface="+mj-lt"/>
              </a:rPr>
              <a:t>activists</a:t>
            </a:r>
            <a:endParaRPr lang="sv-SE">
              <a:solidFill>
                <a:schemeClr val="tx1">
                  <a:lumMod val="65000"/>
                  <a:lumOff val="35000"/>
                </a:schemeClr>
              </a:solidFill>
              <a:latin typeface="+mj-lt"/>
            </a:endParaRPr>
          </a:p>
          <a:p>
            <a:r>
              <a:rPr lang="sv-SE" err="1">
                <a:solidFill>
                  <a:schemeClr val="tx1">
                    <a:lumMod val="65000"/>
                    <a:lumOff val="35000"/>
                  </a:schemeClr>
                </a:solidFill>
                <a:latin typeface="+mj-lt"/>
              </a:rPr>
              <a:t>Educators</a:t>
            </a:r>
            <a:r>
              <a:rPr lang="sv-SE">
                <a:solidFill>
                  <a:schemeClr val="tx1">
                    <a:lumMod val="65000"/>
                    <a:lumOff val="35000"/>
                  </a:schemeClr>
                </a:solidFill>
                <a:latin typeface="+mj-lt"/>
              </a:rPr>
              <a:t> and </a:t>
            </a:r>
            <a:r>
              <a:rPr lang="sv-SE" err="1">
                <a:solidFill>
                  <a:schemeClr val="tx1">
                    <a:lumMod val="65000"/>
                    <a:lumOff val="35000"/>
                  </a:schemeClr>
                </a:solidFill>
                <a:latin typeface="+mj-lt"/>
              </a:rPr>
              <a:t>facilitators</a:t>
            </a:r>
            <a:endParaRPr lang="sv-SE">
              <a:solidFill>
                <a:schemeClr val="tx1">
                  <a:lumMod val="65000"/>
                  <a:lumOff val="35000"/>
                </a:schemeClr>
              </a:solidFill>
              <a:latin typeface="+mj-lt"/>
            </a:endParaRPr>
          </a:p>
          <a:p>
            <a:r>
              <a:rPr lang="sv-SE" err="1">
                <a:solidFill>
                  <a:schemeClr val="tx1">
                    <a:lumMod val="65000"/>
                    <a:lumOff val="35000"/>
                  </a:schemeClr>
                </a:solidFill>
                <a:latin typeface="+mj-lt"/>
              </a:rPr>
              <a:t>Academic</a:t>
            </a:r>
            <a:r>
              <a:rPr lang="sv-SE">
                <a:solidFill>
                  <a:schemeClr val="tx1">
                    <a:lumMod val="65000"/>
                    <a:lumOff val="35000"/>
                  </a:schemeClr>
                </a:solidFill>
                <a:latin typeface="+mj-lt"/>
              </a:rPr>
              <a:t> and </a:t>
            </a:r>
            <a:r>
              <a:rPr lang="sv-SE" err="1">
                <a:solidFill>
                  <a:schemeClr val="tx1">
                    <a:lumMod val="65000"/>
                    <a:lumOff val="35000"/>
                  </a:schemeClr>
                </a:solidFill>
                <a:latin typeface="+mj-lt"/>
              </a:rPr>
              <a:t>training</a:t>
            </a:r>
            <a:r>
              <a:rPr lang="sv-SE">
                <a:solidFill>
                  <a:schemeClr val="tx1">
                    <a:lumMod val="65000"/>
                    <a:lumOff val="35000"/>
                  </a:schemeClr>
                </a:solidFill>
                <a:latin typeface="+mj-lt"/>
              </a:rPr>
              <a:t> institutions</a:t>
            </a:r>
          </a:p>
          <a:p>
            <a:r>
              <a:rPr lang="sv-SE">
                <a:solidFill>
                  <a:schemeClr val="tx1">
                    <a:lumMod val="65000"/>
                    <a:lumOff val="35000"/>
                  </a:schemeClr>
                </a:solidFill>
                <a:latin typeface="+mj-lt"/>
              </a:rPr>
              <a:t>The media</a:t>
            </a:r>
          </a:p>
          <a:p>
            <a:pPr marL="0" indent="0">
              <a:lnSpc>
                <a:spcPts val="5680"/>
              </a:lnSpc>
              <a:buFont typeface="Arial" panose="020B0604020202020204" pitchFamily="34" charset="0"/>
              <a:buNone/>
            </a:pPr>
            <a:endParaRPr lang="sv-SE" sz="5400">
              <a:solidFill>
                <a:schemeClr val="tx1">
                  <a:lumMod val="65000"/>
                  <a:lumOff val="35000"/>
                </a:schemeClr>
              </a:solidFill>
              <a:latin typeface="+mj-lt"/>
            </a:endParaRPr>
          </a:p>
        </p:txBody>
      </p:sp>
    </p:spTree>
    <p:extLst>
      <p:ext uri="{BB962C8B-B14F-4D97-AF65-F5344CB8AC3E}">
        <p14:creationId xmlns:p14="http://schemas.microsoft.com/office/powerpoint/2010/main" val="181991318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4_Anpassad layout">
    <p:spTree>
      <p:nvGrpSpPr>
        <p:cNvPr id="1" name=""/>
        <p:cNvGrpSpPr/>
        <p:nvPr/>
      </p:nvGrpSpPr>
      <p:grpSpPr>
        <a:xfrm>
          <a:off x="0" y="0"/>
          <a:ext cx="0" cy="0"/>
          <a:chOff x="0" y="0"/>
          <a:chExt cx="0" cy="0"/>
        </a:xfrm>
      </p:grpSpPr>
      <p:sp>
        <p:nvSpPr>
          <p:cNvPr id="4" name="Rubrik 8">
            <a:extLst>
              <a:ext uri="{FF2B5EF4-FFF2-40B4-BE49-F238E27FC236}">
                <a16:creationId xmlns:a16="http://schemas.microsoft.com/office/drawing/2014/main" id="{528A53E0-32E8-3F4A-A82B-752479E8EFBF}"/>
              </a:ext>
            </a:extLst>
          </p:cNvPr>
          <p:cNvSpPr txBox="1">
            <a:spLocks/>
          </p:cNvSpPr>
          <p:nvPr userDrawn="1"/>
        </p:nvSpPr>
        <p:spPr>
          <a:xfrm>
            <a:off x="1767840" y="1800225"/>
            <a:ext cx="8644128" cy="267017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sz="4800" b="1">
                <a:solidFill>
                  <a:schemeClr val="tx1">
                    <a:lumMod val="65000"/>
                    <a:lumOff val="35000"/>
                  </a:schemeClr>
                </a:solidFill>
                <a:latin typeface="Calibri" panose="020F0502020204030204" pitchFamily="34" charset="0"/>
              </a:rPr>
              <a:t>“A quantum </a:t>
            </a:r>
            <a:r>
              <a:rPr lang="sv-SE" sz="4800" b="1" err="1">
                <a:solidFill>
                  <a:schemeClr val="tx1">
                    <a:lumMod val="65000"/>
                    <a:lumOff val="35000"/>
                  </a:schemeClr>
                </a:solidFill>
                <a:latin typeface="Calibri" panose="020F0502020204030204" pitchFamily="34" charset="0"/>
              </a:rPr>
              <a:t>leap</a:t>
            </a:r>
            <a:r>
              <a:rPr lang="sv-SE" sz="4800" b="1">
                <a:solidFill>
                  <a:schemeClr val="tx1">
                    <a:lumMod val="65000"/>
                    <a:lumOff val="35000"/>
                  </a:schemeClr>
                </a:solidFill>
                <a:latin typeface="Calibri" panose="020F0502020204030204" pitchFamily="34" charset="0"/>
              </a:rPr>
              <a:t> for human </a:t>
            </a:r>
            <a:br>
              <a:rPr lang="sv-SE" sz="4800" b="1">
                <a:solidFill>
                  <a:schemeClr val="tx1">
                    <a:lumMod val="65000"/>
                    <a:lumOff val="35000"/>
                  </a:schemeClr>
                </a:solidFill>
                <a:latin typeface="Calibri" panose="020F0502020204030204" pitchFamily="34" charset="0"/>
              </a:rPr>
            </a:br>
            <a:r>
              <a:rPr lang="sv-SE" sz="4800" b="1" err="1">
                <a:solidFill>
                  <a:schemeClr val="tx1">
                    <a:lumMod val="65000"/>
                    <a:lumOff val="35000"/>
                  </a:schemeClr>
                </a:solidFill>
                <a:latin typeface="Calibri" panose="020F0502020204030204" pitchFamily="34" charset="0"/>
              </a:rPr>
              <a:t>rights</a:t>
            </a:r>
            <a:r>
              <a:rPr lang="sv-SE" sz="4800" b="1">
                <a:solidFill>
                  <a:schemeClr val="tx1">
                    <a:lumMod val="65000"/>
                    <a:lumOff val="35000"/>
                  </a:schemeClr>
                </a:solidFill>
                <a:latin typeface="Calibri" panose="020F0502020204030204" pitchFamily="34" charset="0"/>
              </a:rPr>
              <a:t> </a:t>
            </a:r>
            <a:r>
              <a:rPr lang="sv-SE" sz="4800" b="1" err="1">
                <a:solidFill>
                  <a:schemeClr val="tx1">
                    <a:lumMod val="65000"/>
                    <a:lumOff val="35000"/>
                  </a:schemeClr>
                </a:solidFill>
                <a:latin typeface="Calibri" panose="020F0502020204030204" pitchFamily="34" charset="0"/>
              </a:rPr>
              <a:t>education</a:t>
            </a:r>
            <a:r>
              <a:rPr lang="sv-SE" sz="4800" b="1">
                <a:solidFill>
                  <a:schemeClr val="tx1">
                    <a:lumMod val="65000"/>
                    <a:lumOff val="35000"/>
                  </a:schemeClr>
                </a:solidFill>
                <a:latin typeface="Calibri" panose="020F0502020204030204" pitchFamily="34" charset="0"/>
              </a:rPr>
              <a:t> on </a:t>
            </a:r>
            <a:r>
              <a:rPr lang="sv-SE" sz="4800" b="1" err="1">
                <a:solidFill>
                  <a:schemeClr val="tx1">
                    <a:lumMod val="65000"/>
                    <a:lumOff val="35000"/>
                  </a:schemeClr>
                </a:solidFill>
                <a:latin typeface="Calibri" panose="020F0502020204030204" pitchFamily="34" charset="0"/>
              </a:rPr>
              <a:t>freedom</a:t>
            </a:r>
            <a:r>
              <a:rPr lang="sv-SE" sz="4800" b="1">
                <a:solidFill>
                  <a:schemeClr val="tx1">
                    <a:lumMod val="65000"/>
                    <a:lumOff val="35000"/>
                  </a:schemeClr>
                </a:solidFill>
                <a:latin typeface="Calibri" panose="020F0502020204030204" pitchFamily="34" charset="0"/>
              </a:rPr>
              <a:t> </a:t>
            </a:r>
            <a:br>
              <a:rPr lang="sv-SE" sz="4800" b="1">
                <a:solidFill>
                  <a:schemeClr val="tx1">
                    <a:lumMod val="65000"/>
                    <a:lumOff val="35000"/>
                  </a:schemeClr>
                </a:solidFill>
                <a:latin typeface="Calibri" panose="020F0502020204030204" pitchFamily="34" charset="0"/>
              </a:rPr>
            </a:br>
            <a:r>
              <a:rPr lang="sv-SE" sz="4800" b="1" err="1">
                <a:solidFill>
                  <a:schemeClr val="tx1">
                    <a:lumMod val="65000"/>
                    <a:lumOff val="35000"/>
                  </a:schemeClr>
                </a:solidFill>
                <a:latin typeface="Calibri" panose="020F0502020204030204" pitchFamily="34" charset="0"/>
              </a:rPr>
              <a:t>of</a:t>
            </a:r>
            <a:r>
              <a:rPr lang="sv-SE" sz="4800" b="1">
                <a:solidFill>
                  <a:schemeClr val="tx1">
                    <a:lumMod val="65000"/>
                    <a:lumOff val="35000"/>
                  </a:schemeClr>
                </a:solidFill>
                <a:latin typeface="Calibri" panose="020F0502020204030204" pitchFamily="34" charset="0"/>
              </a:rPr>
              <a:t> religion or </a:t>
            </a:r>
            <a:r>
              <a:rPr lang="sv-SE" sz="4800" b="1" err="1">
                <a:solidFill>
                  <a:schemeClr val="tx1">
                    <a:lumMod val="65000"/>
                    <a:lumOff val="35000"/>
                  </a:schemeClr>
                </a:solidFill>
                <a:latin typeface="Calibri" panose="020F0502020204030204" pitchFamily="34" charset="0"/>
              </a:rPr>
              <a:t>belief</a:t>
            </a:r>
            <a:r>
              <a:rPr lang="sv-SE" sz="4800" b="1">
                <a:solidFill>
                  <a:schemeClr val="tx1">
                    <a:lumMod val="65000"/>
                    <a:lumOff val="35000"/>
                  </a:schemeClr>
                </a:solidFill>
                <a:latin typeface="Calibri" panose="020F0502020204030204" pitchFamily="34" charset="0"/>
              </a:rPr>
              <a:t>”</a:t>
            </a:r>
          </a:p>
          <a:p>
            <a:pPr algn="ctr"/>
            <a:endParaRPr lang="sv-SE" b="1">
              <a:solidFill>
                <a:schemeClr val="tx1">
                  <a:lumMod val="65000"/>
                  <a:lumOff val="35000"/>
                </a:schemeClr>
              </a:solidFill>
              <a:latin typeface="Calibri" panose="020F0502020204030204" pitchFamily="34" charset="0"/>
            </a:endParaRPr>
          </a:p>
          <a:p>
            <a:pPr algn="ctr"/>
            <a:endParaRPr lang="sv-SE" b="1">
              <a:solidFill>
                <a:schemeClr val="tx1">
                  <a:lumMod val="65000"/>
                  <a:lumOff val="35000"/>
                </a:schemeClr>
              </a:solidFill>
              <a:latin typeface="Calibri" panose="020F0502020204030204" pitchFamily="34" charset="0"/>
            </a:endParaRPr>
          </a:p>
          <a:p>
            <a:pPr algn="ctr"/>
            <a:br>
              <a:rPr lang="sv-SE" sz="3600" b="1">
                <a:solidFill>
                  <a:schemeClr val="tx1">
                    <a:lumMod val="65000"/>
                    <a:lumOff val="35000"/>
                  </a:schemeClr>
                </a:solidFill>
                <a:latin typeface="Calibri" panose="020F0502020204030204" pitchFamily="34" charset="0"/>
              </a:rPr>
            </a:br>
            <a:endParaRPr lang="sv-SE" b="1">
              <a:solidFill>
                <a:schemeClr val="tx1">
                  <a:lumMod val="65000"/>
                  <a:lumOff val="35000"/>
                </a:schemeClr>
              </a:solidFill>
              <a:latin typeface="Calibri" panose="020F0502020204030204" pitchFamily="34" charset="0"/>
            </a:endParaRPr>
          </a:p>
        </p:txBody>
      </p:sp>
      <p:sp>
        <p:nvSpPr>
          <p:cNvPr id="7" name="Rektangel 6">
            <a:extLst>
              <a:ext uri="{FF2B5EF4-FFF2-40B4-BE49-F238E27FC236}">
                <a16:creationId xmlns:a16="http://schemas.microsoft.com/office/drawing/2014/main" id="{E01386B5-0406-2B45-A68E-112292A062E2}"/>
              </a:ext>
            </a:extLst>
          </p:cNvPr>
          <p:cNvSpPr/>
          <p:nvPr userDrawn="1"/>
        </p:nvSpPr>
        <p:spPr>
          <a:xfrm>
            <a:off x="3048000" y="4629835"/>
            <a:ext cx="6096000" cy="830997"/>
          </a:xfrm>
          <a:prstGeom prst="rect">
            <a:avLst/>
          </a:prstGeom>
        </p:spPr>
        <p:txBody>
          <a:bodyPr>
            <a:spAutoFit/>
          </a:bodyPr>
          <a:lstStyle/>
          <a:p>
            <a:pPr algn="ctr"/>
            <a:r>
              <a:rPr lang="sv-SE" sz="2400">
                <a:solidFill>
                  <a:schemeClr val="tx1">
                    <a:lumMod val="65000"/>
                    <a:lumOff val="35000"/>
                  </a:schemeClr>
                </a:solidFill>
                <a:latin typeface="Calibri" panose="020F0502020204030204" pitchFamily="34" charset="0"/>
              </a:rPr>
              <a:t>Ahmed </a:t>
            </a:r>
            <a:r>
              <a:rPr lang="sv-SE" sz="2400" err="1">
                <a:solidFill>
                  <a:schemeClr val="tx1">
                    <a:lumMod val="65000"/>
                    <a:lumOff val="35000"/>
                  </a:schemeClr>
                </a:solidFill>
                <a:latin typeface="Calibri" panose="020F0502020204030204" pitchFamily="34" charset="0"/>
              </a:rPr>
              <a:t>Shaheed</a:t>
            </a:r>
            <a:r>
              <a:rPr lang="sv-SE" sz="2400">
                <a:solidFill>
                  <a:schemeClr val="tx1">
                    <a:lumMod val="65000"/>
                    <a:lumOff val="35000"/>
                  </a:schemeClr>
                </a:solidFill>
                <a:latin typeface="Calibri" panose="020F0502020204030204" pitchFamily="34" charset="0"/>
              </a:rPr>
              <a:t> UN Special </a:t>
            </a:r>
            <a:r>
              <a:rPr lang="sv-SE" sz="2400" err="1">
                <a:solidFill>
                  <a:schemeClr val="tx1">
                    <a:lumMod val="65000"/>
                    <a:lumOff val="35000"/>
                  </a:schemeClr>
                </a:solidFill>
                <a:latin typeface="Calibri" panose="020F0502020204030204" pitchFamily="34" charset="0"/>
              </a:rPr>
              <a:t>Rapporteur</a:t>
            </a:r>
            <a:r>
              <a:rPr lang="sv-SE" sz="2400">
                <a:solidFill>
                  <a:schemeClr val="tx1">
                    <a:lumMod val="65000"/>
                    <a:lumOff val="35000"/>
                  </a:schemeClr>
                </a:solidFill>
                <a:latin typeface="Calibri" panose="020F0502020204030204" pitchFamily="34" charset="0"/>
              </a:rPr>
              <a:t> on </a:t>
            </a:r>
            <a:br>
              <a:rPr lang="sv-SE" sz="2400">
                <a:solidFill>
                  <a:schemeClr val="tx1">
                    <a:lumMod val="65000"/>
                    <a:lumOff val="35000"/>
                  </a:schemeClr>
                </a:solidFill>
                <a:latin typeface="Calibri" panose="020F0502020204030204" pitchFamily="34" charset="0"/>
              </a:rPr>
            </a:br>
            <a:r>
              <a:rPr lang="sv-SE" sz="2400" err="1">
                <a:solidFill>
                  <a:schemeClr val="tx1">
                    <a:lumMod val="65000"/>
                    <a:lumOff val="35000"/>
                  </a:schemeClr>
                </a:solidFill>
                <a:latin typeface="Calibri" panose="020F0502020204030204" pitchFamily="34" charset="0"/>
              </a:rPr>
              <a:t>Freedom</a:t>
            </a:r>
            <a:r>
              <a:rPr lang="sv-SE" sz="2400">
                <a:solidFill>
                  <a:schemeClr val="tx1">
                    <a:lumMod val="65000"/>
                    <a:lumOff val="35000"/>
                  </a:schemeClr>
                </a:solidFill>
                <a:latin typeface="Calibri" panose="020F0502020204030204" pitchFamily="34" charset="0"/>
              </a:rPr>
              <a:t> </a:t>
            </a:r>
            <a:r>
              <a:rPr lang="sv-SE" sz="2400" err="1">
                <a:solidFill>
                  <a:schemeClr val="tx1">
                    <a:lumMod val="65000"/>
                    <a:lumOff val="35000"/>
                  </a:schemeClr>
                </a:solidFill>
                <a:latin typeface="Calibri" panose="020F0502020204030204" pitchFamily="34" charset="0"/>
              </a:rPr>
              <a:t>of</a:t>
            </a:r>
            <a:r>
              <a:rPr lang="sv-SE" sz="2400">
                <a:solidFill>
                  <a:schemeClr val="tx1">
                    <a:lumMod val="65000"/>
                    <a:lumOff val="35000"/>
                  </a:schemeClr>
                </a:solidFill>
                <a:latin typeface="Calibri" panose="020F0502020204030204" pitchFamily="34" charset="0"/>
              </a:rPr>
              <a:t> Religion or </a:t>
            </a:r>
            <a:r>
              <a:rPr lang="sv-SE" sz="2400" err="1">
                <a:solidFill>
                  <a:schemeClr val="tx1">
                    <a:lumMod val="65000"/>
                    <a:lumOff val="35000"/>
                  </a:schemeClr>
                </a:solidFill>
                <a:latin typeface="Calibri" panose="020F0502020204030204" pitchFamily="34" charset="0"/>
              </a:rPr>
              <a:t>Belief</a:t>
            </a:r>
            <a:endParaRPr lang="sv-SE" sz="2400">
              <a:solidFill>
                <a:schemeClr val="tx1">
                  <a:lumMod val="65000"/>
                  <a:lumOff val="35000"/>
                </a:schemeClr>
              </a:solidFill>
              <a:latin typeface="Calibri" panose="020F0502020204030204" pitchFamily="34" charset="0"/>
            </a:endParaRPr>
          </a:p>
        </p:txBody>
      </p:sp>
    </p:spTree>
    <p:extLst>
      <p:ext uri="{BB962C8B-B14F-4D97-AF65-F5344CB8AC3E}">
        <p14:creationId xmlns:p14="http://schemas.microsoft.com/office/powerpoint/2010/main" val="317907373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6_Anpassad layout">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2DD3BD8C-EE99-9649-BF82-32436CD460C8}"/>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6096000" y="0"/>
            <a:ext cx="6096000" cy="6858000"/>
          </a:xfrm>
          <a:prstGeom prst="rect">
            <a:avLst/>
          </a:prstGeom>
        </p:spPr>
      </p:pic>
      <p:sp>
        <p:nvSpPr>
          <p:cNvPr id="7" name="Rektangel 6">
            <a:extLst>
              <a:ext uri="{FF2B5EF4-FFF2-40B4-BE49-F238E27FC236}">
                <a16:creationId xmlns:a16="http://schemas.microsoft.com/office/drawing/2014/main" id="{0A45F68F-6480-894B-ACAB-1AB5085A10BA}"/>
              </a:ext>
            </a:extLst>
          </p:cNvPr>
          <p:cNvSpPr/>
          <p:nvPr userDrawn="1"/>
        </p:nvSpPr>
        <p:spPr>
          <a:xfrm>
            <a:off x="1145668" y="1320730"/>
            <a:ext cx="4800600" cy="4216539"/>
          </a:xfrm>
          <a:prstGeom prst="rect">
            <a:avLst/>
          </a:prstGeom>
        </p:spPr>
        <p:txBody>
          <a:bodyPr wrap="square">
            <a:spAutoFit/>
          </a:bodyPr>
          <a:lstStyle/>
          <a:p>
            <a:r>
              <a:rPr lang="sv-SE" sz="4400" b="1" err="1">
                <a:solidFill>
                  <a:schemeClr val="tx1">
                    <a:lumMod val="65000"/>
                    <a:lumOff val="35000"/>
                  </a:schemeClr>
                </a:solidFill>
                <a:latin typeface="Calibri" panose="020F0502020204030204" pitchFamily="34" charset="0"/>
              </a:rPr>
              <a:t>Free</a:t>
            </a:r>
            <a:r>
              <a:rPr lang="sv-SE" sz="4400" b="1">
                <a:solidFill>
                  <a:schemeClr val="tx1">
                    <a:lumMod val="65000"/>
                    <a:lumOff val="35000"/>
                  </a:schemeClr>
                </a:solidFill>
                <a:latin typeface="Calibri" panose="020F0502020204030204" pitchFamily="34" charset="0"/>
              </a:rPr>
              <a:t> </a:t>
            </a:r>
            <a:r>
              <a:rPr lang="sv-SE" sz="4400" b="1" err="1">
                <a:solidFill>
                  <a:schemeClr val="tx1">
                    <a:lumMod val="65000"/>
                    <a:lumOff val="35000"/>
                  </a:schemeClr>
                </a:solidFill>
                <a:latin typeface="Calibri" panose="020F0502020204030204" pitchFamily="34" charset="0"/>
              </a:rPr>
              <a:t>learning</a:t>
            </a:r>
            <a:r>
              <a:rPr lang="sv-SE" sz="4400" b="1">
                <a:solidFill>
                  <a:schemeClr val="tx1">
                    <a:lumMod val="65000"/>
                    <a:lumOff val="35000"/>
                  </a:schemeClr>
                </a:solidFill>
                <a:latin typeface="Calibri" panose="020F0502020204030204" pitchFamily="34" charset="0"/>
              </a:rPr>
              <a:t> </a:t>
            </a:r>
            <a:br>
              <a:rPr lang="sv-SE" sz="4400" b="1">
                <a:solidFill>
                  <a:schemeClr val="tx1">
                    <a:lumMod val="65000"/>
                    <a:lumOff val="35000"/>
                  </a:schemeClr>
                </a:solidFill>
                <a:latin typeface="Calibri" panose="020F0502020204030204" pitchFamily="34" charset="0"/>
              </a:rPr>
            </a:br>
            <a:r>
              <a:rPr lang="sv-SE" sz="4400" b="1" err="1">
                <a:solidFill>
                  <a:schemeClr val="tx1">
                    <a:lumMod val="65000"/>
                    <a:lumOff val="35000"/>
                  </a:schemeClr>
                </a:solidFill>
                <a:latin typeface="Calibri" panose="020F0502020204030204" pitchFamily="34" charset="0"/>
              </a:rPr>
              <a:t>resources</a:t>
            </a:r>
            <a:br>
              <a:rPr lang="sv-SE" sz="3600">
                <a:solidFill>
                  <a:schemeClr val="tx1">
                    <a:lumMod val="65000"/>
                    <a:lumOff val="35000"/>
                  </a:schemeClr>
                </a:solidFill>
                <a:latin typeface="Calibri" panose="020F0502020204030204" pitchFamily="34" charset="0"/>
              </a:rPr>
            </a:br>
            <a:r>
              <a:rPr lang="sv-SE" sz="3600">
                <a:solidFill>
                  <a:schemeClr val="tx1">
                    <a:lumMod val="65000"/>
                    <a:lumOff val="35000"/>
                  </a:schemeClr>
                </a:solidFill>
                <a:latin typeface="Calibri" panose="020F0502020204030204" pitchFamily="34" charset="0"/>
              </a:rPr>
              <a:t> </a:t>
            </a:r>
            <a:br>
              <a:rPr lang="sv-SE" sz="3600">
                <a:solidFill>
                  <a:schemeClr val="tx1">
                    <a:lumMod val="65000"/>
                    <a:lumOff val="35000"/>
                  </a:schemeClr>
                </a:solidFill>
                <a:latin typeface="Calibri" panose="020F0502020204030204" pitchFamily="34" charset="0"/>
              </a:rPr>
            </a:br>
            <a:r>
              <a:rPr lang="sv-SE" sz="3600">
                <a:solidFill>
                  <a:schemeClr val="tx1">
                    <a:lumMod val="65000"/>
                    <a:lumOff val="35000"/>
                  </a:schemeClr>
                </a:solidFill>
                <a:latin typeface="Calibri" panose="020F0502020204030204" pitchFamily="34" charset="0"/>
              </a:rPr>
              <a:t>For </a:t>
            </a:r>
            <a:r>
              <a:rPr lang="sv-SE" sz="3600" err="1">
                <a:solidFill>
                  <a:schemeClr val="tx1">
                    <a:lumMod val="65000"/>
                    <a:lumOff val="35000"/>
                  </a:schemeClr>
                </a:solidFill>
                <a:latin typeface="Calibri" panose="020F0502020204030204" pitchFamily="34" charset="0"/>
              </a:rPr>
              <a:t>faith</a:t>
            </a:r>
            <a:br>
              <a:rPr lang="sv-SE" sz="3600">
                <a:solidFill>
                  <a:schemeClr val="tx1">
                    <a:lumMod val="65000"/>
                    <a:lumOff val="35000"/>
                  </a:schemeClr>
                </a:solidFill>
                <a:latin typeface="Calibri" panose="020F0502020204030204" pitchFamily="34" charset="0"/>
              </a:rPr>
            </a:br>
            <a:r>
              <a:rPr lang="sv-SE" sz="3600" err="1">
                <a:solidFill>
                  <a:schemeClr val="tx1">
                    <a:lumMod val="65000"/>
                    <a:lumOff val="35000"/>
                  </a:schemeClr>
                </a:solidFill>
                <a:latin typeface="Calibri" panose="020F0502020204030204" pitchFamily="34" charset="0"/>
              </a:rPr>
              <a:t>communities</a:t>
            </a:r>
            <a:r>
              <a:rPr lang="sv-SE" sz="3600">
                <a:solidFill>
                  <a:schemeClr val="tx1">
                    <a:lumMod val="65000"/>
                    <a:lumOff val="35000"/>
                  </a:schemeClr>
                </a:solidFill>
                <a:latin typeface="Calibri" panose="020F0502020204030204" pitchFamily="34" charset="0"/>
              </a:rPr>
              <a:t>, </a:t>
            </a:r>
            <a:br>
              <a:rPr lang="sv-SE" sz="3600">
                <a:solidFill>
                  <a:schemeClr val="tx1">
                    <a:lumMod val="65000"/>
                    <a:lumOff val="35000"/>
                  </a:schemeClr>
                </a:solidFill>
                <a:latin typeface="Calibri" panose="020F0502020204030204" pitchFamily="34" charset="0"/>
              </a:rPr>
            </a:br>
            <a:r>
              <a:rPr lang="sv-SE" sz="3600">
                <a:solidFill>
                  <a:schemeClr val="tx1">
                    <a:lumMod val="65000"/>
                    <a:lumOff val="35000"/>
                  </a:schemeClr>
                </a:solidFill>
                <a:latin typeface="Calibri" panose="020F0502020204030204" pitchFamily="34" charset="0"/>
              </a:rPr>
              <a:t>civil </a:t>
            </a:r>
            <a:r>
              <a:rPr lang="sv-SE" sz="3600" err="1">
                <a:solidFill>
                  <a:schemeClr val="tx1">
                    <a:lumMod val="65000"/>
                    <a:lumOff val="35000"/>
                  </a:schemeClr>
                </a:solidFill>
                <a:latin typeface="Calibri" panose="020F0502020204030204" pitchFamily="34" charset="0"/>
              </a:rPr>
              <a:t>society</a:t>
            </a:r>
            <a:r>
              <a:rPr lang="sv-SE" sz="3600">
                <a:solidFill>
                  <a:schemeClr val="tx1">
                    <a:lumMod val="65000"/>
                    <a:lumOff val="35000"/>
                  </a:schemeClr>
                </a:solidFill>
                <a:latin typeface="Calibri" panose="020F0502020204030204" pitchFamily="34" charset="0"/>
              </a:rPr>
              <a:t> and </a:t>
            </a:r>
            <a:br>
              <a:rPr lang="sv-SE" sz="3600">
                <a:solidFill>
                  <a:schemeClr val="tx1">
                    <a:lumMod val="65000"/>
                    <a:lumOff val="35000"/>
                  </a:schemeClr>
                </a:solidFill>
                <a:latin typeface="Calibri" panose="020F0502020204030204" pitchFamily="34" charset="0"/>
              </a:rPr>
            </a:br>
            <a:r>
              <a:rPr lang="sv-SE" sz="3600">
                <a:solidFill>
                  <a:schemeClr val="tx1">
                    <a:lumMod val="65000"/>
                    <a:lumOff val="35000"/>
                  </a:schemeClr>
                </a:solidFill>
                <a:latin typeface="Calibri" panose="020F0502020204030204" pitchFamily="34" charset="0"/>
              </a:rPr>
              <a:t>decision-</a:t>
            </a:r>
            <a:r>
              <a:rPr lang="sv-SE" sz="3600" err="1">
                <a:solidFill>
                  <a:schemeClr val="tx1">
                    <a:lumMod val="65000"/>
                    <a:lumOff val="35000"/>
                  </a:schemeClr>
                </a:solidFill>
                <a:latin typeface="Calibri" panose="020F0502020204030204" pitchFamily="34" charset="0"/>
              </a:rPr>
              <a:t>makers</a:t>
            </a:r>
            <a:endParaRPr lang="sv-SE" sz="3600">
              <a:solidFill>
                <a:schemeClr val="tx1">
                  <a:lumMod val="65000"/>
                  <a:lumOff val="35000"/>
                </a:schemeClr>
              </a:solidFill>
              <a:effectLst/>
              <a:latin typeface="Calibri" panose="020F0502020204030204" pitchFamily="34" charset="0"/>
            </a:endParaRPr>
          </a:p>
        </p:txBody>
      </p:sp>
    </p:spTree>
    <p:extLst>
      <p:ext uri="{BB962C8B-B14F-4D97-AF65-F5344CB8AC3E}">
        <p14:creationId xmlns:p14="http://schemas.microsoft.com/office/powerpoint/2010/main" val="235527935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7_Anpassad layout">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A6502F42-64FC-8142-8B3B-55F8C8398C6A}"/>
              </a:ext>
            </a:extLst>
          </p:cNvPr>
          <p:cNvSpPr/>
          <p:nvPr userDrawn="1"/>
        </p:nvSpPr>
        <p:spPr>
          <a:xfrm>
            <a:off x="5144957" y="1672099"/>
            <a:ext cx="5831448" cy="1323439"/>
          </a:xfrm>
          <a:prstGeom prst="rect">
            <a:avLst/>
          </a:prstGeom>
        </p:spPr>
        <p:txBody>
          <a:bodyPr wrap="square">
            <a:spAutoFit/>
          </a:bodyPr>
          <a:lstStyle/>
          <a:p>
            <a:r>
              <a:rPr lang="sv-SE" sz="4400">
                <a:solidFill>
                  <a:schemeClr val="tx1">
                    <a:lumMod val="65000"/>
                    <a:lumOff val="35000"/>
                  </a:schemeClr>
                </a:solidFill>
                <a:latin typeface="Calibri" panose="020F0502020204030204" pitchFamily="34" charset="0"/>
              </a:rPr>
              <a:t>“</a:t>
            </a:r>
            <a:r>
              <a:rPr lang="sv-SE" sz="4400" err="1">
                <a:solidFill>
                  <a:schemeClr val="tx1">
                    <a:lumMod val="65000"/>
                    <a:lumOff val="35000"/>
                  </a:schemeClr>
                </a:solidFill>
                <a:latin typeface="Calibri" panose="020F0502020204030204" pitchFamily="34" charset="0"/>
              </a:rPr>
              <a:t>Xxx</a:t>
            </a:r>
            <a:r>
              <a:rPr lang="sv-SE" sz="4400">
                <a:solidFill>
                  <a:schemeClr val="tx1">
                    <a:lumMod val="65000"/>
                    <a:lumOff val="35000"/>
                  </a:schemeClr>
                </a:solidFill>
                <a:latin typeface="Calibri" panose="020F0502020204030204" pitchFamily="34" charset="0"/>
              </a:rPr>
              <a:t> xx </a:t>
            </a:r>
            <a:r>
              <a:rPr lang="sv-SE" sz="4400" err="1">
                <a:solidFill>
                  <a:schemeClr val="tx1">
                    <a:lumMod val="65000"/>
                    <a:lumOff val="35000"/>
                  </a:schemeClr>
                </a:solidFill>
                <a:latin typeface="Calibri" panose="020F0502020204030204" pitchFamily="34" charset="0"/>
              </a:rPr>
              <a:t>xxxx</a:t>
            </a:r>
            <a:r>
              <a:rPr lang="sv-SE" sz="4400">
                <a:solidFill>
                  <a:schemeClr val="tx1">
                    <a:lumMod val="65000"/>
                    <a:lumOff val="35000"/>
                  </a:schemeClr>
                </a:solidFill>
                <a:latin typeface="Calibri" panose="020F0502020204030204" pitchFamily="34" charset="0"/>
              </a:rPr>
              <a:t> xxx”</a:t>
            </a:r>
          </a:p>
          <a:p>
            <a:endParaRPr lang="sv-SE" sz="3600">
              <a:solidFill>
                <a:schemeClr val="tx1">
                  <a:lumMod val="65000"/>
                  <a:lumOff val="35000"/>
                </a:schemeClr>
              </a:solidFill>
              <a:effectLst/>
            </a:endParaRPr>
          </a:p>
        </p:txBody>
      </p:sp>
      <p:pic>
        <p:nvPicPr>
          <p:cNvPr id="6" name="Platshållare för innehåll 3">
            <a:extLst>
              <a:ext uri="{FF2B5EF4-FFF2-40B4-BE49-F238E27FC236}">
                <a16:creationId xmlns:a16="http://schemas.microsoft.com/office/drawing/2014/main" id="{B4EE86C5-19FC-9D4A-AAD2-BCE5595FE3FD}"/>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12315" y="228600"/>
            <a:ext cx="3492500" cy="6857999"/>
          </a:xfrm>
          <a:prstGeom prst="rect">
            <a:avLst/>
          </a:prstGeom>
        </p:spPr>
      </p:pic>
      <p:sp>
        <p:nvSpPr>
          <p:cNvPr id="8" name="Rektangel 7">
            <a:extLst>
              <a:ext uri="{FF2B5EF4-FFF2-40B4-BE49-F238E27FC236}">
                <a16:creationId xmlns:a16="http://schemas.microsoft.com/office/drawing/2014/main" id="{3EE8A7C8-5042-EA4B-88A8-6599625D45D5}"/>
              </a:ext>
            </a:extLst>
          </p:cNvPr>
          <p:cNvSpPr/>
          <p:nvPr userDrawn="1"/>
        </p:nvSpPr>
        <p:spPr>
          <a:xfrm>
            <a:off x="5142102" y="5404512"/>
            <a:ext cx="5831448" cy="369332"/>
          </a:xfrm>
          <a:prstGeom prst="rect">
            <a:avLst/>
          </a:prstGeom>
        </p:spPr>
        <p:txBody>
          <a:bodyPr wrap="square">
            <a:spAutoFit/>
          </a:bodyPr>
          <a:lstStyle/>
          <a:p>
            <a:r>
              <a:rPr lang="sv-SE" err="1">
                <a:solidFill>
                  <a:schemeClr val="tx1">
                    <a:lumMod val="65000"/>
                    <a:lumOff val="35000"/>
                  </a:schemeClr>
                </a:solidFill>
                <a:latin typeface="Calibri" panose="020F0502020204030204" pitchFamily="34" charset="0"/>
              </a:rPr>
              <a:t>Name</a:t>
            </a:r>
            <a:r>
              <a:rPr lang="sv-SE">
                <a:solidFill>
                  <a:schemeClr val="tx1">
                    <a:lumMod val="65000"/>
                    <a:lumOff val="35000"/>
                  </a:schemeClr>
                </a:solidFill>
                <a:latin typeface="Calibri" panose="020F0502020204030204" pitchFamily="34" charset="0"/>
              </a:rPr>
              <a:t> </a:t>
            </a:r>
            <a:r>
              <a:rPr lang="sv-SE" err="1">
                <a:solidFill>
                  <a:schemeClr val="tx1">
                    <a:lumMod val="65000"/>
                    <a:lumOff val="35000"/>
                  </a:schemeClr>
                </a:solidFill>
                <a:latin typeface="Calibri" panose="020F0502020204030204" pitchFamily="34" charset="0"/>
              </a:rPr>
              <a:t>here</a:t>
            </a:r>
            <a:r>
              <a:rPr lang="sv-SE">
                <a:solidFill>
                  <a:schemeClr val="tx1">
                    <a:lumMod val="65000"/>
                    <a:lumOff val="35000"/>
                  </a:schemeClr>
                </a:solidFill>
                <a:latin typeface="Calibri" panose="020F0502020204030204" pitchFamily="34" charset="0"/>
              </a:rPr>
              <a:t> </a:t>
            </a:r>
            <a:r>
              <a:rPr lang="sv-SE" err="1">
                <a:solidFill>
                  <a:schemeClr val="tx1">
                    <a:lumMod val="65000"/>
                    <a:lumOff val="35000"/>
                  </a:schemeClr>
                </a:solidFill>
                <a:latin typeface="Calibri" panose="020F0502020204030204" pitchFamily="34" charset="0"/>
              </a:rPr>
              <a:t>Xxxx</a:t>
            </a:r>
            <a:r>
              <a:rPr lang="sv-SE">
                <a:solidFill>
                  <a:schemeClr val="tx1">
                    <a:lumMod val="65000"/>
                    <a:lumOff val="35000"/>
                  </a:schemeClr>
                </a:solidFill>
                <a:latin typeface="Calibri" panose="020F0502020204030204" pitchFamily="34" charset="0"/>
              </a:rPr>
              <a:t> </a:t>
            </a:r>
            <a:r>
              <a:rPr lang="sv-SE" err="1">
                <a:solidFill>
                  <a:schemeClr val="tx1">
                    <a:lumMod val="65000"/>
                    <a:lumOff val="35000"/>
                  </a:schemeClr>
                </a:solidFill>
                <a:latin typeface="Calibri" panose="020F0502020204030204" pitchFamily="34" charset="0"/>
              </a:rPr>
              <a:t>Xx</a:t>
            </a:r>
            <a:endParaRPr lang="sv-SE">
              <a:solidFill>
                <a:schemeClr val="tx1">
                  <a:lumMod val="65000"/>
                  <a:lumOff val="35000"/>
                </a:schemeClr>
              </a:solidFill>
              <a:latin typeface="Calibri" panose="020F0502020204030204" pitchFamily="34" charset="0"/>
            </a:endParaRPr>
          </a:p>
        </p:txBody>
      </p:sp>
    </p:spTree>
    <p:extLst>
      <p:ext uri="{BB962C8B-B14F-4D97-AF65-F5344CB8AC3E}">
        <p14:creationId xmlns:p14="http://schemas.microsoft.com/office/powerpoint/2010/main" val="93286857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8_Anpassad layout">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067C661B-5FFA-8C43-9CE6-B38522104C1C}"/>
              </a:ext>
            </a:extLst>
          </p:cNvPr>
          <p:cNvGraphicFramePr/>
          <p:nvPr userDrawn="1">
            <p:extLst>
              <p:ext uri="{D42A27DB-BD31-4B8C-83A1-F6EECF244321}">
                <p14:modId xmlns:p14="http://schemas.microsoft.com/office/powerpoint/2010/main" val="2071846367"/>
              </p:ext>
            </p:extLst>
          </p:nvPr>
        </p:nvGraphicFramePr>
        <p:xfrm>
          <a:off x="-781264" y="2180645"/>
          <a:ext cx="6770386" cy="4521200"/>
        </p:xfrm>
        <a:graphic>
          <a:graphicData uri="http://schemas.openxmlformats.org/drawingml/2006/chart">
            <c:chart xmlns:c="http://schemas.openxmlformats.org/drawingml/2006/chart" xmlns:r="http://schemas.openxmlformats.org/officeDocument/2006/relationships" r:id="rId2"/>
          </a:graphicData>
        </a:graphic>
      </p:graphicFrame>
      <p:sp>
        <p:nvSpPr>
          <p:cNvPr id="9" name="Bubble dark green">
            <a:extLst>
              <a:ext uri="{FF2B5EF4-FFF2-40B4-BE49-F238E27FC236}">
                <a16:creationId xmlns:a16="http://schemas.microsoft.com/office/drawing/2014/main" id="{57D48E28-79E4-6143-8281-03334297649C}"/>
              </a:ext>
            </a:extLst>
          </p:cNvPr>
          <p:cNvSpPr/>
          <p:nvPr userDrawn="1"/>
        </p:nvSpPr>
        <p:spPr>
          <a:xfrm rot="5400000">
            <a:off x="4000232" y="475382"/>
            <a:ext cx="2390240" cy="2390240"/>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aphicFrame>
        <p:nvGraphicFramePr>
          <p:cNvPr id="10" name="Diagram 9">
            <a:extLst>
              <a:ext uri="{FF2B5EF4-FFF2-40B4-BE49-F238E27FC236}">
                <a16:creationId xmlns:a16="http://schemas.microsoft.com/office/drawing/2014/main" id="{523293EE-8D93-5F4D-89BF-AE82DC5604C4}"/>
              </a:ext>
            </a:extLst>
          </p:cNvPr>
          <p:cNvGraphicFramePr/>
          <p:nvPr userDrawn="1">
            <p:extLst>
              <p:ext uri="{D42A27DB-BD31-4B8C-83A1-F6EECF244321}">
                <p14:modId xmlns:p14="http://schemas.microsoft.com/office/powerpoint/2010/main" val="2264489026"/>
              </p:ext>
            </p:extLst>
          </p:nvPr>
        </p:nvGraphicFramePr>
        <p:xfrm>
          <a:off x="6765501" y="1498137"/>
          <a:ext cx="3449292" cy="2194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Femhörning 10">
            <a:extLst>
              <a:ext uri="{FF2B5EF4-FFF2-40B4-BE49-F238E27FC236}">
                <a16:creationId xmlns:a16="http://schemas.microsoft.com/office/drawing/2014/main" id="{D64F6761-84A9-8F46-9ED9-F0380961D4E3}"/>
              </a:ext>
            </a:extLst>
          </p:cNvPr>
          <p:cNvSpPr/>
          <p:nvPr userDrawn="1"/>
        </p:nvSpPr>
        <p:spPr>
          <a:xfrm>
            <a:off x="6765500" y="4402734"/>
            <a:ext cx="5038204" cy="2281646"/>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355482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Rubrik och lodrät text">
    <p:spTree>
      <p:nvGrpSpPr>
        <p:cNvPr id="1" name=""/>
        <p:cNvGrpSpPr/>
        <p:nvPr/>
      </p:nvGrpSpPr>
      <p:grpSpPr>
        <a:xfrm>
          <a:off x="0" y="0"/>
          <a:ext cx="0" cy="0"/>
          <a:chOff x="0" y="0"/>
          <a:chExt cx="0" cy="0"/>
        </a:xfrm>
      </p:grpSpPr>
      <p:sp>
        <p:nvSpPr>
          <p:cNvPr id="4" name="Rubrik 8">
            <a:extLst>
              <a:ext uri="{FF2B5EF4-FFF2-40B4-BE49-F238E27FC236}">
                <a16:creationId xmlns:a16="http://schemas.microsoft.com/office/drawing/2014/main" id="{7583AAED-A2DB-FF4A-8809-B512F558AC92}"/>
              </a:ext>
            </a:extLst>
          </p:cNvPr>
          <p:cNvSpPr txBox="1">
            <a:spLocks/>
          </p:cNvSpPr>
          <p:nvPr userDrawn="1"/>
        </p:nvSpPr>
        <p:spPr>
          <a:xfrm>
            <a:off x="1767840" y="1800225"/>
            <a:ext cx="8644128" cy="391477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sz="4800" b="1">
                <a:solidFill>
                  <a:schemeClr val="tx1">
                    <a:lumMod val="65000"/>
                    <a:lumOff val="35000"/>
                  </a:schemeClr>
                </a:solidFill>
                <a:latin typeface="Calibri" panose="020F0502020204030204" pitchFamily="34" charset="0"/>
              </a:rPr>
              <a:t>“A quantum </a:t>
            </a:r>
            <a:r>
              <a:rPr lang="sv-SE" sz="4800" b="1" err="1">
                <a:solidFill>
                  <a:schemeClr val="tx1">
                    <a:lumMod val="65000"/>
                    <a:lumOff val="35000"/>
                  </a:schemeClr>
                </a:solidFill>
                <a:latin typeface="Calibri" panose="020F0502020204030204" pitchFamily="34" charset="0"/>
              </a:rPr>
              <a:t>leap</a:t>
            </a:r>
            <a:r>
              <a:rPr lang="sv-SE" sz="4800" b="1">
                <a:solidFill>
                  <a:schemeClr val="tx1">
                    <a:lumMod val="65000"/>
                    <a:lumOff val="35000"/>
                  </a:schemeClr>
                </a:solidFill>
                <a:latin typeface="Calibri" panose="020F0502020204030204" pitchFamily="34" charset="0"/>
              </a:rPr>
              <a:t> for human </a:t>
            </a:r>
            <a:br>
              <a:rPr lang="sv-SE" sz="4800" b="1">
                <a:solidFill>
                  <a:schemeClr val="tx1">
                    <a:lumMod val="65000"/>
                    <a:lumOff val="35000"/>
                  </a:schemeClr>
                </a:solidFill>
                <a:latin typeface="Calibri" panose="020F0502020204030204" pitchFamily="34" charset="0"/>
              </a:rPr>
            </a:br>
            <a:r>
              <a:rPr lang="sv-SE" sz="4800" b="1" err="1">
                <a:solidFill>
                  <a:schemeClr val="tx1">
                    <a:lumMod val="65000"/>
                    <a:lumOff val="35000"/>
                  </a:schemeClr>
                </a:solidFill>
                <a:latin typeface="Calibri" panose="020F0502020204030204" pitchFamily="34" charset="0"/>
              </a:rPr>
              <a:t>rights</a:t>
            </a:r>
            <a:r>
              <a:rPr lang="sv-SE" sz="4800" b="1">
                <a:solidFill>
                  <a:schemeClr val="tx1">
                    <a:lumMod val="65000"/>
                    <a:lumOff val="35000"/>
                  </a:schemeClr>
                </a:solidFill>
                <a:latin typeface="Calibri" panose="020F0502020204030204" pitchFamily="34" charset="0"/>
              </a:rPr>
              <a:t> </a:t>
            </a:r>
            <a:r>
              <a:rPr lang="sv-SE" sz="4800" b="1" err="1">
                <a:solidFill>
                  <a:schemeClr val="tx1">
                    <a:lumMod val="65000"/>
                    <a:lumOff val="35000"/>
                  </a:schemeClr>
                </a:solidFill>
                <a:latin typeface="Calibri" panose="020F0502020204030204" pitchFamily="34" charset="0"/>
              </a:rPr>
              <a:t>education</a:t>
            </a:r>
            <a:r>
              <a:rPr lang="sv-SE" sz="4800" b="1">
                <a:solidFill>
                  <a:schemeClr val="tx1">
                    <a:lumMod val="65000"/>
                    <a:lumOff val="35000"/>
                  </a:schemeClr>
                </a:solidFill>
                <a:latin typeface="Calibri" panose="020F0502020204030204" pitchFamily="34" charset="0"/>
              </a:rPr>
              <a:t> on </a:t>
            </a:r>
            <a:r>
              <a:rPr lang="sv-SE" sz="4800" b="1" err="1">
                <a:solidFill>
                  <a:schemeClr val="tx1">
                    <a:lumMod val="65000"/>
                    <a:lumOff val="35000"/>
                  </a:schemeClr>
                </a:solidFill>
                <a:latin typeface="Calibri" panose="020F0502020204030204" pitchFamily="34" charset="0"/>
              </a:rPr>
              <a:t>freedom</a:t>
            </a:r>
            <a:r>
              <a:rPr lang="sv-SE" sz="4800" b="1">
                <a:solidFill>
                  <a:schemeClr val="tx1">
                    <a:lumMod val="65000"/>
                    <a:lumOff val="35000"/>
                  </a:schemeClr>
                </a:solidFill>
                <a:latin typeface="Calibri" panose="020F0502020204030204" pitchFamily="34" charset="0"/>
              </a:rPr>
              <a:t> </a:t>
            </a:r>
            <a:br>
              <a:rPr lang="sv-SE" sz="4800" b="1">
                <a:solidFill>
                  <a:schemeClr val="tx1">
                    <a:lumMod val="65000"/>
                    <a:lumOff val="35000"/>
                  </a:schemeClr>
                </a:solidFill>
                <a:latin typeface="Calibri" panose="020F0502020204030204" pitchFamily="34" charset="0"/>
              </a:rPr>
            </a:br>
            <a:r>
              <a:rPr lang="sv-SE" sz="4800" b="1" err="1">
                <a:solidFill>
                  <a:schemeClr val="tx1">
                    <a:lumMod val="65000"/>
                    <a:lumOff val="35000"/>
                  </a:schemeClr>
                </a:solidFill>
                <a:latin typeface="Calibri" panose="020F0502020204030204" pitchFamily="34" charset="0"/>
              </a:rPr>
              <a:t>of</a:t>
            </a:r>
            <a:r>
              <a:rPr lang="sv-SE" sz="4800" b="1">
                <a:solidFill>
                  <a:schemeClr val="tx1">
                    <a:lumMod val="65000"/>
                    <a:lumOff val="35000"/>
                  </a:schemeClr>
                </a:solidFill>
                <a:latin typeface="Calibri" panose="020F0502020204030204" pitchFamily="34" charset="0"/>
              </a:rPr>
              <a:t> religion or </a:t>
            </a:r>
            <a:r>
              <a:rPr lang="sv-SE" sz="4800" b="1" err="1">
                <a:solidFill>
                  <a:schemeClr val="tx1">
                    <a:lumMod val="65000"/>
                    <a:lumOff val="35000"/>
                  </a:schemeClr>
                </a:solidFill>
                <a:latin typeface="Calibri" panose="020F0502020204030204" pitchFamily="34" charset="0"/>
              </a:rPr>
              <a:t>belief</a:t>
            </a:r>
            <a:r>
              <a:rPr lang="sv-SE" sz="4800" b="1">
                <a:solidFill>
                  <a:schemeClr val="tx1">
                    <a:lumMod val="65000"/>
                    <a:lumOff val="35000"/>
                  </a:schemeClr>
                </a:solidFill>
                <a:latin typeface="Calibri" panose="020F0502020204030204" pitchFamily="34" charset="0"/>
              </a:rPr>
              <a:t>”</a:t>
            </a:r>
          </a:p>
          <a:p>
            <a:pPr algn="ctr"/>
            <a:endParaRPr lang="sv-SE" b="1">
              <a:solidFill>
                <a:schemeClr val="tx1">
                  <a:lumMod val="65000"/>
                  <a:lumOff val="35000"/>
                </a:schemeClr>
              </a:solidFill>
              <a:latin typeface="Calibri" panose="020F0502020204030204" pitchFamily="34" charset="0"/>
            </a:endParaRPr>
          </a:p>
          <a:p>
            <a:pPr algn="ctr"/>
            <a:endParaRPr lang="sv-SE" b="1">
              <a:latin typeface="Calibri" panose="020F0502020204030204" pitchFamily="34" charset="0"/>
            </a:endParaRPr>
          </a:p>
          <a:p>
            <a:pPr algn="ctr"/>
            <a:br>
              <a:rPr lang="sv-SE" sz="3600" b="1">
                <a:solidFill>
                  <a:schemeClr val="bg1"/>
                </a:solidFill>
                <a:latin typeface="Calibri" panose="020F0502020204030204" pitchFamily="34" charset="0"/>
              </a:rPr>
            </a:br>
            <a:endParaRPr lang="sv-SE" b="1">
              <a:solidFill>
                <a:schemeClr val="bg1"/>
              </a:solidFill>
              <a:latin typeface="Calibri" panose="020F0502020204030204" pitchFamily="34" charset="0"/>
            </a:endParaRPr>
          </a:p>
        </p:txBody>
      </p:sp>
      <p:sp>
        <p:nvSpPr>
          <p:cNvPr id="5" name="Rektangel 4">
            <a:extLst>
              <a:ext uri="{FF2B5EF4-FFF2-40B4-BE49-F238E27FC236}">
                <a16:creationId xmlns:a16="http://schemas.microsoft.com/office/drawing/2014/main" id="{3EE7E17D-AE50-234B-948C-D0413E9363A6}"/>
              </a:ext>
            </a:extLst>
          </p:cNvPr>
          <p:cNvSpPr/>
          <p:nvPr userDrawn="1"/>
        </p:nvSpPr>
        <p:spPr>
          <a:xfrm>
            <a:off x="3048000" y="4629835"/>
            <a:ext cx="6096000" cy="830997"/>
          </a:xfrm>
          <a:prstGeom prst="rect">
            <a:avLst/>
          </a:prstGeom>
        </p:spPr>
        <p:txBody>
          <a:bodyPr>
            <a:spAutoFit/>
          </a:bodyPr>
          <a:lstStyle/>
          <a:p>
            <a:pPr algn="ctr"/>
            <a:r>
              <a:rPr lang="sv-SE" sz="2400">
                <a:solidFill>
                  <a:schemeClr val="tx1">
                    <a:lumMod val="65000"/>
                    <a:lumOff val="35000"/>
                  </a:schemeClr>
                </a:solidFill>
                <a:latin typeface="Calibri" panose="020F0502020204030204" pitchFamily="34" charset="0"/>
              </a:rPr>
              <a:t>Ahmed </a:t>
            </a:r>
            <a:r>
              <a:rPr lang="sv-SE" sz="2400" err="1">
                <a:solidFill>
                  <a:schemeClr val="tx1">
                    <a:lumMod val="65000"/>
                    <a:lumOff val="35000"/>
                  </a:schemeClr>
                </a:solidFill>
                <a:latin typeface="Calibri" panose="020F0502020204030204" pitchFamily="34" charset="0"/>
              </a:rPr>
              <a:t>Shaheed</a:t>
            </a:r>
            <a:r>
              <a:rPr lang="sv-SE" sz="2400">
                <a:solidFill>
                  <a:schemeClr val="tx1">
                    <a:lumMod val="65000"/>
                    <a:lumOff val="35000"/>
                  </a:schemeClr>
                </a:solidFill>
                <a:latin typeface="Calibri" panose="020F0502020204030204" pitchFamily="34" charset="0"/>
              </a:rPr>
              <a:t> UN Special </a:t>
            </a:r>
            <a:r>
              <a:rPr lang="sv-SE" sz="2400" err="1">
                <a:solidFill>
                  <a:schemeClr val="tx1">
                    <a:lumMod val="65000"/>
                    <a:lumOff val="35000"/>
                  </a:schemeClr>
                </a:solidFill>
                <a:latin typeface="Calibri" panose="020F0502020204030204" pitchFamily="34" charset="0"/>
              </a:rPr>
              <a:t>Rapporteur</a:t>
            </a:r>
            <a:r>
              <a:rPr lang="sv-SE" sz="2400">
                <a:solidFill>
                  <a:schemeClr val="tx1">
                    <a:lumMod val="65000"/>
                    <a:lumOff val="35000"/>
                  </a:schemeClr>
                </a:solidFill>
                <a:latin typeface="Calibri" panose="020F0502020204030204" pitchFamily="34" charset="0"/>
              </a:rPr>
              <a:t> on </a:t>
            </a:r>
            <a:br>
              <a:rPr lang="sv-SE" sz="2400">
                <a:solidFill>
                  <a:schemeClr val="tx1">
                    <a:lumMod val="65000"/>
                    <a:lumOff val="35000"/>
                  </a:schemeClr>
                </a:solidFill>
                <a:latin typeface="Calibri" panose="020F0502020204030204" pitchFamily="34" charset="0"/>
              </a:rPr>
            </a:br>
            <a:r>
              <a:rPr lang="sv-SE" sz="2400" err="1">
                <a:solidFill>
                  <a:schemeClr val="tx1">
                    <a:lumMod val="65000"/>
                    <a:lumOff val="35000"/>
                  </a:schemeClr>
                </a:solidFill>
                <a:latin typeface="Calibri" panose="020F0502020204030204" pitchFamily="34" charset="0"/>
              </a:rPr>
              <a:t>Freedom</a:t>
            </a:r>
            <a:r>
              <a:rPr lang="sv-SE" sz="2400">
                <a:solidFill>
                  <a:schemeClr val="tx1">
                    <a:lumMod val="65000"/>
                    <a:lumOff val="35000"/>
                  </a:schemeClr>
                </a:solidFill>
                <a:latin typeface="Calibri" panose="020F0502020204030204" pitchFamily="34" charset="0"/>
              </a:rPr>
              <a:t> </a:t>
            </a:r>
            <a:r>
              <a:rPr lang="sv-SE" sz="2400" err="1">
                <a:solidFill>
                  <a:schemeClr val="tx1">
                    <a:lumMod val="65000"/>
                    <a:lumOff val="35000"/>
                  </a:schemeClr>
                </a:solidFill>
                <a:latin typeface="Calibri" panose="020F0502020204030204" pitchFamily="34" charset="0"/>
              </a:rPr>
              <a:t>of</a:t>
            </a:r>
            <a:r>
              <a:rPr lang="sv-SE" sz="2400">
                <a:solidFill>
                  <a:schemeClr val="tx1">
                    <a:lumMod val="65000"/>
                    <a:lumOff val="35000"/>
                  </a:schemeClr>
                </a:solidFill>
                <a:latin typeface="Calibri" panose="020F0502020204030204" pitchFamily="34" charset="0"/>
              </a:rPr>
              <a:t> Religion or </a:t>
            </a:r>
            <a:r>
              <a:rPr lang="sv-SE" sz="2400" err="1">
                <a:solidFill>
                  <a:schemeClr val="tx1">
                    <a:lumMod val="65000"/>
                    <a:lumOff val="35000"/>
                  </a:schemeClr>
                </a:solidFill>
                <a:latin typeface="Calibri" panose="020F0502020204030204" pitchFamily="34" charset="0"/>
              </a:rPr>
              <a:t>Belief</a:t>
            </a:r>
            <a:endParaRPr lang="sv-SE" sz="2400">
              <a:solidFill>
                <a:schemeClr val="tx1">
                  <a:lumMod val="65000"/>
                  <a:lumOff val="35000"/>
                </a:schemeClr>
              </a:solidFill>
              <a:latin typeface="Calibri" panose="020F0502020204030204" pitchFamily="34" charset="0"/>
            </a:endParaRPr>
          </a:p>
        </p:txBody>
      </p:sp>
    </p:spTree>
    <p:extLst>
      <p:ext uri="{BB962C8B-B14F-4D97-AF65-F5344CB8AC3E}">
        <p14:creationId xmlns:p14="http://schemas.microsoft.com/office/powerpoint/2010/main" val="114919606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9_Anpassad layout">
    <p:spTree>
      <p:nvGrpSpPr>
        <p:cNvPr id="1" name=""/>
        <p:cNvGrpSpPr/>
        <p:nvPr/>
      </p:nvGrpSpPr>
      <p:grpSpPr>
        <a:xfrm>
          <a:off x="0" y="0"/>
          <a:ext cx="0" cy="0"/>
          <a:chOff x="0" y="0"/>
          <a:chExt cx="0" cy="0"/>
        </a:xfrm>
      </p:grpSpPr>
      <p:sp>
        <p:nvSpPr>
          <p:cNvPr id="13" name="Rektangel 12">
            <a:extLst>
              <a:ext uri="{FF2B5EF4-FFF2-40B4-BE49-F238E27FC236}">
                <a16:creationId xmlns:a16="http://schemas.microsoft.com/office/drawing/2014/main" id="{F20ACD1C-5E35-7D4F-BBDF-6DF627D2998D}"/>
              </a:ext>
            </a:extLst>
          </p:cNvPr>
          <p:cNvSpPr/>
          <p:nvPr userDrawn="1"/>
        </p:nvSpPr>
        <p:spPr>
          <a:xfrm>
            <a:off x="-11749" y="2921168"/>
            <a:ext cx="12192000" cy="1015663"/>
          </a:xfrm>
          <a:prstGeom prst="rect">
            <a:avLst/>
          </a:prstGeom>
        </p:spPr>
        <p:txBody>
          <a:bodyPr wrap="square">
            <a:spAutoFit/>
          </a:bodyPr>
          <a:lstStyle/>
          <a:p>
            <a:pPr algn="ctr"/>
            <a:r>
              <a:rPr lang="en-GB" sz="6000">
                <a:solidFill>
                  <a:schemeClr val="tx1">
                    <a:lumMod val="65000"/>
                    <a:lumOff val="35000"/>
                  </a:schemeClr>
                </a:solidFill>
                <a:latin typeface="Calibri" panose="020F0502020204030204" pitchFamily="34" charset="0"/>
              </a:rPr>
              <a:t>Thank you all for listening!</a:t>
            </a:r>
          </a:p>
        </p:txBody>
      </p:sp>
    </p:spTree>
    <p:extLst>
      <p:ext uri="{BB962C8B-B14F-4D97-AF65-F5344CB8AC3E}">
        <p14:creationId xmlns:p14="http://schemas.microsoft.com/office/powerpoint/2010/main" val="363794335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0_Anpassad layout">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985C565E-D424-DD4E-A955-D8C6039EC746}"/>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4926835" y="1895712"/>
            <a:ext cx="2338323" cy="1965979"/>
          </a:xfrm>
          <a:prstGeom prst="rect">
            <a:avLst/>
          </a:prstGeom>
        </p:spPr>
      </p:pic>
      <p:sp>
        <p:nvSpPr>
          <p:cNvPr id="8" name="textruta 7">
            <a:extLst>
              <a:ext uri="{FF2B5EF4-FFF2-40B4-BE49-F238E27FC236}">
                <a16:creationId xmlns:a16="http://schemas.microsoft.com/office/drawing/2014/main" id="{59BE9FDB-5137-074B-A6E4-31D6B8065C35}"/>
              </a:ext>
            </a:extLst>
          </p:cNvPr>
          <p:cNvSpPr txBox="1"/>
          <p:nvPr userDrawn="1"/>
        </p:nvSpPr>
        <p:spPr>
          <a:xfrm>
            <a:off x="4544802" y="4143643"/>
            <a:ext cx="3102388" cy="461665"/>
          </a:xfrm>
          <a:prstGeom prst="rect">
            <a:avLst/>
          </a:prstGeom>
          <a:noFill/>
        </p:spPr>
        <p:txBody>
          <a:bodyPr wrap="none" rtlCol="0">
            <a:spAutoFit/>
          </a:bodyPr>
          <a:lstStyle/>
          <a:p>
            <a:pPr algn="ctr"/>
            <a:r>
              <a:rPr lang="sv-SE" sz="2400" b="1">
                <a:solidFill>
                  <a:schemeClr val="tx1">
                    <a:lumMod val="65000"/>
                    <a:lumOff val="35000"/>
                  </a:schemeClr>
                </a:solidFill>
                <a:latin typeface="Calibri" panose="020F0502020204030204" pitchFamily="34" charset="0"/>
              </a:rPr>
              <a:t>www.forb-learning.org</a:t>
            </a:r>
            <a:endParaRPr lang="en-GB" sz="2400" b="1">
              <a:solidFill>
                <a:schemeClr val="tx1">
                  <a:lumMod val="65000"/>
                  <a:lumOff val="35000"/>
                </a:schemeClr>
              </a:solidFill>
              <a:latin typeface="Calibri" panose="020F0502020204030204" pitchFamily="34" charset="0"/>
            </a:endParaRPr>
          </a:p>
        </p:txBody>
      </p:sp>
      <p:sp>
        <p:nvSpPr>
          <p:cNvPr id="12" name="textruta 11">
            <a:extLst>
              <a:ext uri="{FF2B5EF4-FFF2-40B4-BE49-F238E27FC236}">
                <a16:creationId xmlns:a16="http://schemas.microsoft.com/office/drawing/2014/main" id="{DD24B533-910E-A043-B3FA-99FE2C1FC846}"/>
              </a:ext>
            </a:extLst>
          </p:cNvPr>
          <p:cNvSpPr txBox="1"/>
          <p:nvPr userDrawn="1"/>
        </p:nvSpPr>
        <p:spPr>
          <a:xfrm>
            <a:off x="4924555" y="5542367"/>
            <a:ext cx="2342885" cy="461665"/>
          </a:xfrm>
          <a:prstGeom prst="rect">
            <a:avLst/>
          </a:prstGeom>
          <a:noFill/>
        </p:spPr>
        <p:txBody>
          <a:bodyPr wrap="none" rtlCol="0">
            <a:spAutoFit/>
          </a:bodyPr>
          <a:lstStyle/>
          <a:p>
            <a:pPr algn="ctr"/>
            <a:r>
              <a:rPr lang="sv-SE" sz="2400" err="1">
                <a:solidFill>
                  <a:schemeClr val="tx1">
                    <a:lumMod val="65000"/>
                    <a:lumOff val="35000"/>
                  </a:schemeClr>
                </a:solidFill>
                <a:latin typeface="Calibri" panose="020F0502020204030204" pitchFamily="34" charset="0"/>
              </a:rPr>
              <a:t>name@email.org</a:t>
            </a:r>
            <a:endParaRPr lang="en-GB" sz="2400">
              <a:solidFill>
                <a:schemeClr val="tx1">
                  <a:lumMod val="65000"/>
                  <a:lumOff val="35000"/>
                </a:schemeClr>
              </a:solidFill>
              <a:latin typeface="Calibri" panose="020F0502020204030204" pitchFamily="34" charset="0"/>
            </a:endParaRPr>
          </a:p>
        </p:txBody>
      </p:sp>
    </p:spTree>
    <p:extLst>
      <p:ext uri="{BB962C8B-B14F-4D97-AF65-F5344CB8AC3E}">
        <p14:creationId xmlns:p14="http://schemas.microsoft.com/office/powerpoint/2010/main" val="2325061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Rubrik och lodrät text">
    <p:spTree>
      <p:nvGrpSpPr>
        <p:cNvPr id="1" name=""/>
        <p:cNvGrpSpPr/>
        <p:nvPr/>
      </p:nvGrpSpPr>
      <p:grpSpPr>
        <a:xfrm>
          <a:off x="0" y="0"/>
          <a:ext cx="0" cy="0"/>
          <a:chOff x="0" y="0"/>
          <a:chExt cx="0" cy="0"/>
        </a:xfrm>
      </p:grpSpPr>
      <p:pic>
        <p:nvPicPr>
          <p:cNvPr id="6" name="Platshållare för innehåll 3">
            <a:extLst>
              <a:ext uri="{FF2B5EF4-FFF2-40B4-BE49-F238E27FC236}">
                <a16:creationId xmlns:a16="http://schemas.microsoft.com/office/drawing/2014/main" id="{78EBDA9F-42E3-C644-9AE8-A37B4C2DCB6D}"/>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1" y="215153"/>
            <a:ext cx="12191999" cy="6642847"/>
          </a:xfrm>
          <a:prstGeom prst="rect">
            <a:avLst/>
          </a:prstGeom>
        </p:spPr>
      </p:pic>
      <p:sp>
        <p:nvSpPr>
          <p:cNvPr id="7" name="Platshållare för innehåll 2">
            <a:extLst>
              <a:ext uri="{FF2B5EF4-FFF2-40B4-BE49-F238E27FC236}">
                <a16:creationId xmlns:a16="http://schemas.microsoft.com/office/drawing/2014/main" id="{9247B9B8-9E2E-FA40-AEA2-D03F05E9FEBB}"/>
              </a:ext>
            </a:extLst>
          </p:cNvPr>
          <p:cNvSpPr txBox="1">
            <a:spLocks/>
          </p:cNvSpPr>
          <p:nvPr userDrawn="1"/>
        </p:nvSpPr>
        <p:spPr>
          <a:xfrm>
            <a:off x="418543" y="2611674"/>
            <a:ext cx="11354912" cy="163465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1700"/>
              </a:lnSpc>
              <a:buNone/>
            </a:pPr>
            <a:r>
              <a:rPr lang="sv-SE" sz="9600" err="1">
                <a:solidFill>
                  <a:schemeClr val="bg1"/>
                </a:solidFill>
                <a:latin typeface="Calibri" panose="020F0502020204030204" pitchFamily="34" charset="0"/>
              </a:rPr>
              <a:t>Headline</a:t>
            </a:r>
            <a:br>
              <a:rPr lang="sv-SE" sz="9600">
                <a:solidFill>
                  <a:schemeClr val="bg1"/>
                </a:solidFill>
                <a:latin typeface="Calibri" panose="020F0502020204030204" pitchFamily="34" charset="0"/>
              </a:rPr>
            </a:br>
            <a:endParaRPr lang="sv-SE" sz="9600">
              <a:solidFill>
                <a:schemeClr val="bg1"/>
              </a:solidFill>
              <a:latin typeface="Calibri" panose="020F0502020204030204" pitchFamily="34" charset="0"/>
            </a:endParaRPr>
          </a:p>
        </p:txBody>
      </p:sp>
    </p:spTree>
    <p:extLst>
      <p:ext uri="{BB962C8B-B14F-4D97-AF65-F5344CB8AC3E}">
        <p14:creationId xmlns:p14="http://schemas.microsoft.com/office/powerpoint/2010/main" val="21426769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image" Target="../media/image1.pn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theme" Target="../theme/theme2.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3.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image" Target="../media/image1.png"/><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image" Target="../media/image1.png"/><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theme" Target="../theme/theme5.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image" Target="../media/image1.png"/><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theme" Target="../theme/theme6.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image" Target="../media/image1.png"/><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theme" Target="../theme/theme7.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D5DC5BC1-758C-FE4D-A9AF-D2CA915D80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23089A8A-AA66-1C47-A556-3A6615EE79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8DEF45-34D6-2F45-8E79-7211CB0449CA}" type="datetime1">
              <a:rPr lang="sv-SE" smtClean="0"/>
              <a:pPr/>
              <a:t>2023-11-15</a:t>
            </a:fld>
            <a:endParaRPr lang="sv-SE"/>
          </a:p>
        </p:txBody>
      </p:sp>
      <p:sp>
        <p:nvSpPr>
          <p:cNvPr id="6" name="Platshållare för bildnummer 5">
            <a:extLst>
              <a:ext uri="{FF2B5EF4-FFF2-40B4-BE49-F238E27FC236}">
                <a16:creationId xmlns:a16="http://schemas.microsoft.com/office/drawing/2014/main" id="{FCCDCBE5-A8F1-8145-AB6B-B217171481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F8A7C-F939-AB45-BC63-AF968A5020FA}" type="slidenum">
              <a:rPr lang="sv-SE" smtClean="0"/>
              <a:pPr/>
              <a:t>‹#›</a:t>
            </a:fld>
            <a:endParaRPr lang="sv-SE"/>
          </a:p>
        </p:txBody>
      </p:sp>
      <p:pic>
        <p:nvPicPr>
          <p:cNvPr id="7" name="Bildobjekt 6">
            <a:extLst>
              <a:ext uri="{FF2B5EF4-FFF2-40B4-BE49-F238E27FC236}">
                <a16:creationId xmlns:a16="http://schemas.microsoft.com/office/drawing/2014/main" id="{79C66E07-A54B-1A47-9150-8990165686EE}"/>
              </a:ext>
            </a:extLst>
          </p:cNvPr>
          <p:cNvPicPr>
            <a:picLocks noChangeAspect="1"/>
          </p:cNvPicPr>
          <p:nvPr userDrawn="1"/>
        </p:nvPicPr>
        <p:blipFill>
          <a:blip r:embed="rId18" cstate="email">
            <a:extLst>
              <a:ext uri="{28A0092B-C50C-407E-A947-70E740481C1C}">
                <a14:useLocalDpi xmlns:a14="http://schemas.microsoft.com/office/drawing/2010/main" val="0"/>
              </a:ext>
            </a:extLst>
          </a:blip>
          <a:stretch>
            <a:fillRect/>
          </a:stretch>
        </p:blipFill>
        <p:spPr>
          <a:xfrm>
            <a:off x="-26" y="0"/>
            <a:ext cx="12192000" cy="228600"/>
          </a:xfrm>
          <a:prstGeom prst="rect">
            <a:avLst/>
          </a:prstGeom>
        </p:spPr>
      </p:pic>
      <p:sp>
        <p:nvSpPr>
          <p:cNvPr id="9" name="Platshållare för rubrik 8">
            <a:extLst>
              <a:ext uri="{FF2B5EF4-FFF2-40B4-BE49-F238E27FC236}">
                <a16:creationId xmlns:a16="http://schemas.microsoft.com/office/drawing/2014/main" id="{E9D06704-0FCA-4645-8C80-98225ED7F0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Tree>
    <p:extLst>
      <p:ext uri="{BB962C8B-B14F-4D97-AF65-F5344CB8AC3E}">
        <p14:creationId xmlns:p14="http://schemas.microsoft.com/office/powerpoint/2010/main" val="1024940853"/>
      </p:ext>
    </p:extLst>
  </p:cSld>
  <p:clrMap bg1="lt1" tx1="dk1" bg2="lt2" tx2="dk2" accent1="accent1" accent2="accent2" accent3="accent3" accent4="accent4" accent5="accent5" accent6="accent6" hlink="hlink" folHlink="folHlink"/>
  <p:sldLayoutIdLst>
    <p:sldLayoutId id="2147483704" r:id="rId1"/>
    <p:sldLayoutId id="2147483703" r:id="rId2"/>
    <p:sldLayoutId id="2147483662" r:id="rId3"/>
    <p:sldLayoutId id="2147483672" r:id="rId4"/>
    <p:sldLayoutId id="2147483710" r:id="rId5"/>
    <p:sldLayoutId id="2147483759" r:id="rId6"/>
    <p:sldLayoutId id="2147483762" r:id="rId7"/>
    <p:sldLayoutId id="2147483769" r:id="rId8"/>
    <p:sldLayoutId id="2147483773" r:id="rId9"/>
    <p:sldLayoutId id="2147483775" r:id="rId10"/>
    <p:sldLayoutId id="2147483779" r:id="rId11"/>
    <p:sldLayoutId id="2147483784" r:id="rId12"/>
    <p:sldLayoutId id="2147483825" r:id="rId13"/>
    <p:sldLayoutId id="2147483794" r:id="rId14"/>
    <p:sldLayoutId id="2147483795" r:id="rId15"/>
    <p:sldLayoutId id="2147483789" r:id="rId16"/>
  </p:sldLayoutIdLst>
  <p:hf sldNum="0" hdr="0" ftr="0" dt="0"/>
  <p:txStyles>
    <p:title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D1E0DF"/>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79ADDC01-6637-5548-A18D-8F838F5E2E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D5DC5BC1-758C-FE4D-A9AF-D2CA915D80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23089A8A-AA66-1C47-A556-3A6615EE79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8DEF45-34D6-2F45-8E79-7211CB0449CA}" type="datetime1">
              <a:rPr lang="sv-SE" smtClean="0"/>
              <a:pPr/>
              <a:t>2023-11-15</a:t>
            </a:fld>
            <a:endParaRPr lang="sv-SE"/>
          </a:p>
        </p:txBody>
      </p:sp>
      <p:sp>
        <p:nvSpPr>
          <p:cNvPr id="5" name="Platshållare för sidfot 4">
            <a:extLst>
              <a:ext uri="{FF2B5EF4-FFF2-40B4-BE49-F238E27FC236}">
                <a16:creationId xmlns:a16="http://schemas.microsoft.com/office/drawing/2014/main" id="{DA163E1D-01FC-FF4C-BCC3-A201710F99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FCCDCBE5-A8F1-8145-AB6B-B217171481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F8A7C-F939-AB45-BC63-AF968A5020FA}" type="slidenum">
              <a:rPr lang="sv-SE" smtClean="0"/>
              <a:pPr/>
              <a:t>‹#›</a:t>
            </a:fld>
            <a:endParaRPr lang="sv-SE"/>
          </a:p>
        </p:txBody>
      </p:sp>
      <p:pic>
        <p:nvPicPr>
          <p:cNvPr id="7" name="Bildobjekt 6">
            <a:extLst>
              <a:ext uri="{FF2B5EF4-FFF2-40B4-BE49-F238E27FC236}">
                <a16:creationId xmlns:a16="http://schemas.microsoft.com/office/drawing/2014/main" id="{79C66E07-A54B-1A47-9150-8990165686EE}"/>
              </a:ext>
            </a:extLst>
          </p:cNvPr>
          <p:cNvPicPr>
            <a:picLocks noChangeAspect="1"/>
          </p:cNvPicPr>
          <p:nvPr userDrawn="1"/>
        </p:nvPicPr>
        <p:blipFill>
          <a:blip r:embed="rId12" cstate="email">
            <a:extLst>
              <a:ext uri="{28A0092B-C50C-407E-A947-70E740481C1C}">
                <a14:useLocalDpi xmlns:a14="http://schemas.microsoft.com/office/drawing/2010/main" val="0"/>
              </a:ext>
            </a:extLst>
          </a:blip>
          <a:stretch>
            <a:fillRect/>
          </a:stretch>
        </p:blipFill>
        <p:spPr>
          <a:xfrm>
            <a:off x="-26" y="0"/>
            <a:ext cx="12192000" cy="228600"/>
          </a:xfrm>
          <a:prstGeom prst="rect">
            <a:avLst/>
          </a:prstGeom>
        </p:spPr>
      </p:pic>
    </p:spTree>
    <p:extLst>
      <p:ext uri="{BB962C8B-B14F-4D97-AF65-F5344CB8AC3E}">
        <p14:creationId xmlns:p14="http://schemas.microsoft.com/office/powerpoint/2010/main" val="3269081970"/>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60" r:id="rId3"/>
    <p:sldLayoutId id="2147483763" r:id="rId4"/>
    <p:sldLayoutId id="2147483768" r:id="rId5"/>
    <p:sldLayoutId id="2147483776" r:id="rId6"/>
    <p:sldLayoutId id="2147483780" r:id="rId7"/>
    <p:sldLayoutId id="2147483785" r:id="rId8"/>
    <p:sldLayoutId id="2147483796" r:id="rId9"/>
    <p:sldLayoutId id="2147483793" r:id="rId10"/>
  </p:sldLayoutIdLst>
  <p:hf sldNum="0" hdr="0" ftr="0" dt="0"/>
  <p:txStyles>
    <p:title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57496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
            </a:r>
            <a:r>
              <a:rPr lang="sv-SE" err="1"/>
              <a:t>atändrat</a:t>
            </a:r>
            <a:r>
              <a:rPr lang="sv-SE"/>
              <a:t> format</a:t>
            </a:r>
            <a:endParaRPr lang="en-GB"/>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98845076-041C-E149-8D6E-93E4C814E0D2}" type="datetime1">
              <a:rPr lang="sv-SE" smtClean="0"/>
              <a:pPr/>
              <a:t>2023-11-15</a:t>
            </a:fld>
            <a:endParaRPr lang="en-GB"/>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GB">
              <a:solidFill>
                <a:schemeClr val="bg1"/>
              </a:solidFill>
            </a:endParaRPr>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3DBDF8A6-D616-47DF-AE74-3C1576340DA6}" type="slidenum">
              <a:rPr lang="en-GB" smtClean="0"/>
              <a:pPr/>
              <a:t>‹#›</a:t>
            </a:fld>
            <a:endParaRPr lang="en-GB"/>
          </a:p>
        </p:txBody>
      </p:sp>
      <p:pic>
        <p:nvPicPr>
          <p:cNvPr id="7" name="Bildobjekt 6">
            <a:extLst>
              <a:ext uri="{FF2B5EF4-FFF2-40B4-BE49-F238E27FC236}">
                <a16:creationId xmlns:a16="http://schemas.microsoft.com/office/drawing/2014/main" id="{A454BF77-BF70-C84A-A26A-B94FF2250FF2}"/>
              </a:ext>
            </a:extLst>
          </p:cNvPr>
          <p:cNvPicPr>
            <a:picLocks noChangeAspect="1"/>
          </p:cNvPicPr>
          <p:nvPr userDrawn="1"/>
        </p:nvPicPr>
        <p:blipFill>
          <a:blip r:embed="rId14" cstate="email">
            <a:extLst>
              <a:ext uri="{28A0092B-C50C-407E-A947-70E740481C1C}">
                <a14:useLocalDpi xmlns:a14="http://schemas.microsoft.com/office/drawing/2010/main" val="0"/>
              </a:ext>
            </a:extLst>
          </a:blip>
          <a:stretch>
            <a:fillRect/>
          </a:stretch>
        </p:blipFill>
        <p:spPr>
          <a:xfrm>
            <a:off x="-26" y="0"/>
            <a:ext cx="12192000" cy="228600"/>
          </a:xfrm>
          <a:prstGeom prst="rect">
            <a:avLst/>
          </a:prstGeom>
        </p:spPr>
      </p:pic>
    </p:spTree>
    <p:extLst>
      <p:ext uri="{BB962C8B-B14F-4D97-AF65-F5344CB8AC3E}">
        <p14:creationId xmlns:p14="http://schemas.microsoft.com/office/powerpoint/2010/main" val="4253177345"/>
      </p:ext>
    </p:extLst>
  </p:cSld>
  <p:clrMap bg1="lt1" tx1="dk1" bg2="lt2" tx2="dk2" accent1="accent1" accent2="accent2" accent3="accent3" accent4="accent4" accent5="accent5" accent6="accent6" hlink="hlink" folHlink="folHlink"/>
  <p:sldLayoutIdLst>
    <p:sldLayoutId id="2147483675" r:id="rId1"/>
    <p:sldLayoutId id="2147483685" r:id="rId2"/>
    <p:sldLayoutId id="2147483687" r:id="rId3"/>
    <p:sldLayoutId id="2147483688" r:id="rId4"/>
    <p:sldLayoutId id="2147483689" r:id="rId5"/>
    <p:sldLayoutId id="2147483690" r:id="rId6"/>
    <p:sldLayoutId id="2147483771" r:id="rId7"/>
    <p:sldLayoutId id="2147483774" r:id="rId8"/>
    <p:sldLayoutId id="2147483781" r:id="rId9"/>
    <p:sldLayoutId id="2147483786" r:id="rId10"/>
    <p:sldLayoutId id="2147483790" r:id="rId11"/>
    <p:sldLayoutId id="2147483797" r:id="rId12"/>
  </p:sldLayoutIdLst>
  <p:hf sldNum="0" hdr="0" ftr="0" dt="0"/>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4E4D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Rubrik</a:t>
            </a:r>
            <a:endParaRPr lang="en-GB"/>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A1213F-2F68-5447-BC1F-D1E7F73708F2}" type="datetime1">
              <a:rPr lang="sv-SE" smtClean="0"/>
              <a:pPr/>
              <a:t>2023-11-15</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F8A7C-F939-AB45-BC63-AF968A5020FA}" type="slidenum">
              <a:rPr lang="sv-SE" smtClean="0"/>
              <a:pPr/>
              <a:t>‹#›</a:t>
            </a:fld>
            <a:endParaRPr lang="sv-SE"/>
          </a:p>
        </p:txBody>
      </p:sp>
      <p:pic>
        <p:nvPicPr>
          <p:cNvPr id="7" name="Bildobjekt 6">
            <a:extLst>
              <a:ext uri="{FF2B5EF4-FFF2-40B4-BE49-F238E27FC236}">
                <a16:creationId xmlns:a16="http://schemas.microsoft.com/office/drawing/2014/main" id="{9C789044-0BBD-F645-9F59-4AA1AF52138B}"/>
              </a:ext>
            </a:extLst>
          </p:cNvPr>
          <p:cNvPicPr>
            <a:picLocks noChangeAspect="1"/>
          </p:cNvPicPr>
          <p:nvPr userDrawn="1"/>
        </p:nvPicPr>
        <p:blipFill>
          <a:blip r:embed="rId15" cstate="email">
            <a:extLst>
              <a:ext uri="{28A0092B-C50C-407E-A947-70E740481C1C}">
                <a14:useLocalDpi xmlns:a14="http://schemas.microsoft.com/office/drawing/2010/main" val="0"/>
              </a:ext>
            </a:extLst>
          </a:blip>
          <a:stretch>
            <a:fillRect/>
          </a:stretch>
        </p:blipFill>
        <p:spPr>
          <a:xfrm>
            <a:off x="-26" y="0"/>
            <a:ext cx="12192000" cy="228600"/>
          </a:xfrm>
          <a:prstGeom prst="rect">
            <a:avLst/>
          </a:prstGeom>
        </p:spPr>
      </p:pic>
    </p:spTree>
    <p:extLst>
      <p:ext uri="{BB962C8B-B14F-4D97-AF65-F5344CB8AC3E}">
        <p14:creationId xmlns:p14="http://schemas.microsoft.com/office/powerpoint/2010/main" val="2164584493"/>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9" r:id="rId3"/>
    <p:sldLayoutId id="2147483724" r:id="rId4"/>
    <p:sldLayoutId id="2147483725" r:id="rId5"/>
    <p:sldLayoutId id="2147483824" r:id="rId6"/>
    <p:sldLayoutId id="2147483764" r:id="rId7"/>
    <p:sldLayoutId id="2147483767" r:id="rId8"/>
    <p:sldLayoutId id="2147483777" r:id="rId9"/>
    <p:sldLayoutId id="2147483782" r:id="rId10"/>
    <p:sldLayoutId id="2147483787" r:id="rId11"/>
    <p:sldLayoutId id="2147483791" r:id="rId12"/>
    <p:sldLayoutId id="2147483798" r:id="rId13"/>
  </p:sldLayoutIdLst>
  <p:hf sldNum="0" hdr="0" ftr="0" dt="0"/>
  <p:txStyles>
    <p:title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E59760"/>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Rubrik</a:t>
            </a:r>
            <a:endParaRPr lang="en-GB"/>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A1213F-2F68-5447-BC1F-D1E7F73708F2}" type="datetime1">
              <a:rPr lang="sv-SE" smtClean="0"/>
              <a:pPr/>
              <a:t>2023-11-15</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F8A7C-F939-AB45-BC63-AF968A5020FA}" type="slidenum">
              <a:rPr lang="sv-SE" smtClean="0"/>
              <a:pPr/>
              <a:t>‹#›</a:t>
            </a:fld>
            <a:endParaRPr lang="sv-SE"/>
          </a:p>
        </p:txBody>
      </p:sp>
      <p:pic>
        <p:nvPicPr>
          <p:cNvPr id="7" name="Bildobjekt 6">
            <a:extLst>
              <a:ext uri="{FF2B5EF4-FFF2-40B4-BE49-F238E27FC236}">
                <a16:creationId xmlns:a16="http://schemas.microsoft.com/office/drawing/2014/main" id="{9C789044-0BBD-F645-9F59-4AA1AF52138B}"/>
              </a:ext>
            </a:extLst>
          </p:cNvPr>
          <p:cNvPicPr>
            <a:picLocks noChangeAspect="1"/>
          </p:cNvPicPr>
          <p:nvPr userDrawn="1"/>
        </p:nvPicPr>
        <p:blipFill>
          <a:blip r:embed="rId12" cstate="email">
            <a:extLst>
              <a:ext uri="{28A0092B-C50C-407E-A947-70E740481C1C}">
                <a14:useLocalDpi xmlns:a14="http://schemas.microsoft.com/office/drawing/2010/main" val="0"/>
              </a:ext>
            </a:extLst>
          </a:blip>
          <a:stretch>
            <a:fillRect/>
          </a:stretch>
        </p:blipFill>
        <p:spPr>
          <a:xfrm>
            <a:off x="-26" y="0"/>
            <a:ext cx="12192000" cy="228600"/>
          </a:xfrm>
          <a:prstGeom prst="rect">
            <a:avLst/>
          </a:prstGeom>
        </p:spPr>
      </p:pic>
    </p:spTree>
    <p:extLst>
      <p:ext uri="{BB962C8B-B14F-4D97-AF65-F5344CB8AC3E}">
        <p14:creationId xmlns:p14="http://schemas.microsoft.com/office/powerpoint/2010/main" val="172500348"/>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61" r:id="rId3"/>
    <p:sldLayoutId id="2147483765" r:id="rId4"/>
    <p:sldLayoutId id="2147483766" r:id="rId5"/>
    <p:sldLayoutId id="2147483778" r:id="rId6"/>
    <p:sldLayoutId id="2147483783" r:id="rId7"/>
    <p:sldLayoutId id="2147483788" r:id="rId8"/>
    <p:sldLayoutId id="2147483792" r:id="rId9"/>
    <p:sldLayoutId id="2147483799" r:id="rId10"/>
  </p:sldLayoutIdLst>
  <p:hf sldNum="0" hdr="0" ftr="0" dt="0"/>
  <p:txStyles>
    <p:title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86A2AB"/>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Rubrik</a:t>
            </a:r>
            <a:endParaRPr lang="en-GB"/>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A1213F-2F68-5447-BC1F-D1E7F73708F2}" type="datetime1">
              <a:rPr lang="sv-SE" smtClean="0"/>
              <a:pPr/>
              <a:t>2023-11-15</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F8A7C-F939-AB45-BC63-AF968A5020FA}" type="slidenum">
              <a:rPr lang="sv-SE" smtClean="0"/>
              <a:pPr/>
              <a:t>‹#›</a:t>
            </a:fld>
            <a:endParaRPr lang="sv-SE"/>
          </a:p>
        </p:txBody>
      </p:sp>
      <p:pic>
        <p:nvPicPr>
          <p:cNvPr id="7" name="Bildobjekt 6">
            <a:extLst>
              <a:ext uri="{FF2B5EF4-FFF2-40B4-BE49-F238E27FC236}">
                <a16:creationId xmlns:a16="http://schemas.microsoft.com/office/drawing/2014/main" id="{9C789044-0BBD-F645-9F59-4AA1AF52138B}"/>
              </a:ext>
            </a:extLst>
          </p:cNvPr>
          <p:cNvPicPr>
            <a:picLocks noChangeAspect="1"/>
          </p:cNvPicPr>
          <p:nvPr userDrawn="1"/>
        </p:nvPicPr>
        <p:blipFill>
          <a:blip r:embed="rId12" cstate="email">
            <a:extLst>
              <a:ext uri="{28A0092B-C50C-407E-A947-70E740481C1C}">
                <a14:useLocalDpi xmlns:a14="http://schemas.microsoft.com/office/drawing/2010/main" val="0"/>
              </a:ext>
            </a:extLst>
          </a:blip>
          <a:stretch>
            <a:fillRect/>
          </a:stretch>
        </p:blipFill>
        <p:spPr>
          <a:xfrm>
            <a:off x="-26" y="0"/>
            <a:ext cx="12192000" cy="228600"/>
          </a:xfrm>
          <a:prstGeom prst="rect">
            <a:avLst/>
          </a:prstGeom>
        </p:spPr>
      </p:pic>
    </p:spTree>
    <p:extLst>
      <p:ext uri="{BB962C8B-B14F-4D97-AF65-F5344CB8AC3E}">
        <p14:creationId xmlns:p14="http://schemas.microsoft.com/office/powerpoint/2010/main" val="2196095776"/>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7" r:id="rId6"/>
    <p:sldLayoutId id="2147483808" r:id="rId7"/>
    <p:sldLayoutId id="2147483809" r:id="rId8"/>
    <p:sldLayoutId id="2147483810" r:id="rId9"/>
    <p:sldLayoutId id="2147483811" r:id="rId10"/>
  </p:sldLayoutIdLst>
  <p:hf sldNum="0" hdr="0" ftr="0" dt="0"/>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D4C2CA"/>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Rubrik</a:t>
            </a:r>
            <a:endParaRPr lang="en-GB"/>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A1213F-2F68-5447-BC1F-D1E7F73708F2}" type="datetime1">
              <a:rPr lang="sv-SE" smtClean="0"/>
              <a:pPr/>
              <a:t>2023-11-15</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F8A7C-F939-AB45-BC63-AF968A5020FA}" type="slidenum">
              <a:rPr lang="sv-SE" smtClean="0"/>
              <a:pPr/>
              <a:t>‹#›</a:t>
            </a:fld>
            <a:endParaRPr lang="sv-SE"/>
          </a:p>
        </p:txBody>
      </p:sp>
      <p:pic>
        <p:nvPicPr>
          <p:cNvPr id="7" name="Bildobjekt 6">
            <a:extLst>
              <a:ext uri="{FF2B5EF4-FFF2-40B4-BE49-F238E27FC236}">
                <a16:creationId xmlns:a16="http://schemas.microsoft.com/office/drawing/2014/main" id="{9C789044-0BBD-F645-9F59-4AA1AF52138B}"/>
              </a:ext>
            </a:extLst>
          </p:cNvPr>
          <p:cNvPicPr>
            <a:picLocks noChangeAspect="1"/>
          </p:cNvPicPr>
          <p:nvPr userDrawn="1"/>
        </p:nvPicPr>
        <p:blipFill>
          <a:blip r:embed="rId12" cstate="email">
            <a:extLst>
              <a:ext uri="{28A0092B-C50C-407E-A947-70E740481C1C}">
                <a14:useLocalDpi xmlns:a14="http://schemas.microsoft.com/office/drawing/2010/main" val="0"/>
              </a:ext>
            </a:extLst>
          </a:blip>
          <a:stretch>
            <a:fillRect/>
          </a:stretch>
        </p:blipFill>
        <p:spPr>
          <a:xfrm>
            <a:off x="-26" y="0"/>
            <a:ext cx="12192000" cy="228600"/>
          </a:xfrm>
          <a:prstGeom prst="rect">
            <a:avLst/>
          </a:prstGeom>
        </p:spPr>
      </p:pic>
    </p:spTree>
    <p:extLst>
      <p:ext uri="{BB962C8B-B14F-4D97-AF65-F5344CB8AC3E}">
        <p14:creationId xmlns:p14="http://schemas.microsoft.com/office/powerpoint/2010/main" val="1396324917"/>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9" r:id="rId6"/>
    <p:sldLayoutId id="2147483820" r:id="rId7"/>
    <p:sldLayoutId id="2147483821" r:id="rId8"/>
    <p:sldLayoutId id="2147483822" r:id="rId9"/>
    <p:sldLayoutId id="2147483823" r:id="rId10"/>
  </p:sldLayoutIdLst>
  <p:hf sldNum="0" hdr="0" ftr="0" dt="0"/>
  <p:txStyles>
    <p:title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40.xml"/><Relationship Id="rId4" Type="http://schemas.openxmlformats.org/officeDocument/2006/relationships/image" Target="../media/image16.png"/></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39.xml"/><Relationship Id="rId5" Type="http://schemas.openxmlformats.org/officeDocument/2006/relationships/image" Target="../media/image35.png"/><Relationship Id="rId4" Type="http://schemas.openxmlformats.org/officeDocument/2006/relationships/image" Target="../media/image34.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39.xml"/><Relationship Id="rId5" Type="http://schemas.openxmlformats.org/officeDocument/2006/relationships/image" Target="../media/image37.png"/><Relationship Id="rId4" Type="http://schemas.openxmlformats.org/officeDocument/2006/relationships/image" Target="../media/image36.jpeg"/></Relationships>
</file>

<file path=ppt/slides/_rels/slide1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3.xml"/><Relationship Id="rId1" Type="http://schemas.openxmlformats.org/officeDocument/2006/relationships/slideLayout" Target="../slideLayouts/slideLayout40.xml"/><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39.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39.xml"/><Relationship Id="rId5" Type="http://schemas.openxmlformats.org/officeDocument/2006/relationships/image" Target="../media/image43.png"/><Relationship Id="rId4" Type="http://schemas.openxmlformats.org/officeDocument/2006/relationships/image" Target="../media/image42.jpeg"/></Relationships>
</file>

<file path=ppt/slides/_rels/slide1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6.xml"/><Relationship Id="rId1" Type="http://schemas.openxmlformats.org/officeDocument/2006/relationships/slideLayout" Target="../slideLayouts/slideLayout40.xml"/><Relationship Id="rId5" Type="http://schemas.openxmlformats.org/officeDocument/2006/relationships/image" Target="../media/image45.png"/><Relationship Id="rId4" Type="http://schemas.openxmlformats.org/officeDocument/2006/relationships/image" Target="../media/image43.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39.xml"/><Relationship Id="rId6" Type="http://schemas.openxmlformats.org/officeDocument/2006/relationships/image" Target="../media/image45.png"/><Relationship Id="rId5" Type="http://schemas.openxmlformats.org/officeDocument/2006/relationships/image" Target="../media/image43.png"/><Relationship Id="rId4" Type="http://schemas.openxmlformats.org/officeDocument/2006/relationships/image" Target="../media/image46.jpeg"/></Relationships>
</file>

<file path=ppt/slides/_rels/slide1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8.xml"/><Relationship Id="rId1" Type="http://schemas.openxmlformats.org/officeDocument/2006/relationships/slideLayout" Target="../slideLayouts/slideLayout39.xml"/><Relationship Id="rId5" Type="http://schemas.openxmlformats.org/officeDocument/2006/relationships/image" Target="../media/image48.pn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9.xml"/><Relationship Id="rId1" Type="http://schemas.openxmlformats.org/officeDocument/2006/relationships/slideLayout" Target="../slideLayouts/slideLayout40.xml"/><Relationship Id="rId4" Type="http://schemas.openxmlformats.org/officeDocument/2006/relationships/image" Target="../media/image50.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0.xml"/><Relationship Id="rId4" Type="http://schemas.openxmlformats.org/officeDocument/2006/relationships/image" Target="../media/image17.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39.xml"/><Relationship Id="rId4" Type="http://schemas.openxmlformats.org/officeDocument/2006/relationships/image" Target="../media/image51.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39.xml"/><Relationship Id="rId5" Type="http://schemas.openxmlformats.org/officeDocument/2006/relationships/image" Target="../media/image53.png"/><Relationship Id="rId4" Type="http://schemas.openxmlformats.org/officeDocument/2006/relationships/image" Target="../media/image52.png"/></Relationships>
</file>

<file path=ppt/slides/_rels/slide2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2.xml"/><Relationship Id="rId1" Type="http://schemas.openxmlformats.org/officeDocument/2006/relationships/slideLayout" Target="../slideLayouts/slideLayout40.xml"/><Relationship Id="rId5" Type="http://schemas.openxmlformats.org/officeDocument/2006/relationships/image" Target="../media/image56.png"/><Relationship Id="rId4" Type="http://schemas.openxmlformats.org/officeDocument/2006/relationships/image" Target="../media/image55.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39.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jpe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39.xml"/><Relationship Id="rId5" Type="http://schemas.openxmlformats.org/officeDocument/2006/relationships/image" Target="../media/image61.png"/><Relationship Id="rId4" Type="http://schemas.openxmlformats.org/officeDocument/2006/relationships/image" Target="../media/image60.jpe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39.xml"/><Relationship Id="rId5" Type="http://schemas.openxmlformats.org/officeDocument/2006/relationships/image" Target="../media/image61.png"/><Relationship Id="rId4" Type="http://schemas.openxmlformats.org/officeDocument/2006/relationships/image" Target="../media/image62.jpeg"/></Relationships>
</file>

<file path=ppt/slides/_rels/slide26.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26.xml"/><Relationship Id="rId1" Type="http://schemas.openxmlformats.org/officeDocument/2006/relationships/slideLayout" Target="../slideLayouts/slideLayout40.xml"/><Relationship Id="rId4" Type="http://schemas.openxmlformats.org/officeDocument/2006/relationships/image" Target="../media/image64.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39.xml"/><Relationship Id="rId5" Type="http://schemas.openxmlformats.org/officeDocument/2006/relationships/image" Target="../media/image64.png"/><Relationship Id="rId4" Type="http://schemas.openxmlformats.org/officeDocument/2006/relationships/image" Target="../media/image65.jpe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39.xml"/><Relationship Id="rId5" Type="http://schemas.openxmlformats.org/officeDocument/2006/relationships/image" Target="../media/image64.png"/><Relationship Id="rId4" Type="http://schemas.openxmlformats.org/officeDocument/2006/relationships/image" Target="../media/image66.jpeg"/></Relationships>
</file>

<file path=ppt/slides/_rels/slide29.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29.xml"/><Relationship Id="rId1" Type="http://schemas.openxmlformats.org/officeDocument/2006/relationships/slideLayout" Target="../slideLayouts/slideLayout40.xml"/><Relationship Id="rId4" Type="http://schemas.openxmlformats.org/officeDocument/2006/relationships/image" Target="../media/image64.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9.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39.xml"/><Relationship Id="rId4" Type="http://schemas.openxmlformats.org/officeDocument/2006/relationships/image" Target="../media/image68.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39.xml"/><Relationship Id="rId5" Type="http://schemas.openxmlformats.org/officeDocument/2006/relationships/image" Target="../media/image70.png"/><Relationship Id="rId4" Type="http://schemas.openxmlformats.org/officeDocument/2006/relationships/image" Target="../media/image69.jpeg"/></Relationships>
</file>

<file path=ppt/slides/_rels/slide32.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32.xml"/><Relationship Id="rId1" Type="http://schemas.openxmlformats.org/officeDocument/2006/relationships/slideLayout" Target="../slideLayouts/slideLayout40.xml"/><Relationship Id="rId4" Type="http://schemas.openxmlformats.org/officeDocument/2006/relationships/image" Target="../media/image70.png"/></Relationships>
</file>

<file path=ppt/slides/_rels/slide33.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72.png"/><Relationship Id="rId7" Type="http://schemas.openxmlformats.org/officeDocument/2006/relationships/image" Target="../media/image74.png"/><Relationship Id="rId2" Type="http://schemas.openxmlformats.org/officeDocument/2006/relationships/notesSlide" Target="../notesSlides/notesSlide33.xml"/><Relationship Id="rId1" Type="http://schemas.openxmlformats.org/officeDocument/2006/relationships/slideLayout" Target="../slideLayouts/slideLayout39.xml"/><Relationship Id="rId6" Type="http://schemas.openxmlformats.org/officeDocument/2006/relationships/image" Target="../media/image73.png"/><Relationship Id="rId5" Type="http://schemas.openxmlformats.org/officeDocument/2006/relationships/image" Target="../media/image21.png"/><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39.xml"/><Relationship Id="rId5" Type="http://schemas.openxmlformats.org/officeDocument/2006/relationships/image" Target="../media/image77.png"/><Relationship Id="rId4" Type="http://schemas.openxmlformats.org/officeDocument/2006/relationships/image" Target="../media/image76.png"/></Relationships>
</file>

<file path=ppt/slides/_rels/slide35.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78.png"/><Relationship Id="rId7" Type="http://schemas.openxmlformats.org/officeDocument/2006/relationships/image" Target="../media/image43.png"/><Relationship Id="rId2" Type="http://schemas.openxmlformats.org/officeDocument/2006/relationships/notesSlide" Target="../notesSlides/notesSlide35.xml"/><Relationship Id="rId1" Type="http://schemas.openxmlformats.org/officeDocument/2006/relationships/slideLayout" Target="../slideLayouts/slideLayout40.xml"/><Relationship Id="rId6" Type="http://schemas.openxmlformats.org/officeDocument/2006/relationships/image" Target="../media/image50.png"/><Relationship Id="rId11" Type="http://schemas.openxmlformats.org/officeDocument/2006/relationships/image" Target="../media/image77.png"/><Relationship Id="rId5" Type="http://schemas.openxmlformats.org/officeDocument/2006/relationships/image" Target="../media/image35.png"/><Relationship Id="rId10" Type="http://schemas.openxmlformats.org/officeDocument/2006/relationships/image" Target="../media/image81.png"/><Relationship Id="rId4" Type="http://schemas.openxmlformats.org/officeDocument/2006/relationships/image" Target="../media/image79.png"/><Relationship Id="rId9" Type="http://schemas.openxmlformats.org/officeDocument/2006/relationships/image" Target="../media/image80.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39.xml"/><Relationship Id="rId4" Type="http://schemas.openxmlformats.org/officeDocument/2006/relationships/image" Target="../media/image82.pn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39.xml"/><Relationship Id="rId6" Type="http://schemas.openxmlformats.org/officeDocument/2006/relationships/image" Target="../media/image18.png"/><Relationship Id="rId5" Type="http://schemas.openxmlformats.org/officeDocument/2006/relationships/image" Target="../media/image84.png"/><Relationship Id="rId4" Type="http://schemas.openxmlformats.org/officeDocument/2006/relationships/image" Target="../media/image83.png"/></Relationships>
</file>

<file path=ppt/slides/_rels/slide38.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38.xml"/><Relationship Id="rId1" Type="http://schemas.openxmlformats.org/officeDocument/2006/relationships/slideLayout" Target="../slideLayouts/slideLayout40.xml"/><Relationship Id="rId6" Type="http://schemas.openxmlformats.org/officeDocument/2006/relationships/image" Target="../media/image87.png"/><Relationship Id="rId5" Type="http://schemas.openxmlformats.org/officeDocument/2006/relationships/image" Target="../media/image86.png"/><Relationship Id="rId4" Type="http://schemas.openxmlformats.org/officeDocument/2006/relationships/image" Target="../media/image75.pn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39.xml"/><Relationship Id="rId4" Type="http://schemas.openxmlformats.org/officeDocument/2006/relationships/image" Target="../media/image88.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9.xml"/><Relationship Id="rId5" Type="http://schemas.openxmlformats.org/officeDocument/2006/relationships/image" Target="../media/image19.png"/><Relationship Id="rId4" Type="http://schemas.openxmlformats.org/officeDocument/2006/relationships/image" Target="../media/image18.png"/></Relationships>
</file>

<file path=ppt/slides/_rels/slide40.xml.rels><?xml version="1.0" encoding="UTF-8" standalone="yes"?>
<Relationships xmlns="http://schemas.openxmlformats.org/package/2006/relationships"><Relationship Id="rId8" Type="http://schemas.openxmlformats.org/officeDocument/2006/relationships/image" Target="../media/image92.png"/><Relationship Id="rId3" Type="http://schemas.openxmlformats.org/officeDocument/2006/relationships/image" Target="../media/image89.png"/><Relationship Id="rId7" Type="http://schemas.openxmlformats.org/officeDocument/2006/relationships/image" Target="../media/image91.png"/><Relationship Id="rId2" Type="http://schemas.openxmlformats.org/officeDocument/2006/relationships/notesSlide" Target="../notesSlides/notesSlide40.xml"/><Relationship Id="rId1" Type="http://schemas.openxmlformats.org/officeDocument/2006/relationships/slideLayout" Target="../slideLayouts/slideLayout39.xml"/><Relationship Id="rId6" Type="http://schemas.openxmlformats.org/officeDocument/2006/relationships/image" Target="../media/image90.png"/><Relationship Id="rId11" Type="http://schemas.openxmlformats.org/officeDocument/2006/relationships/image" Target="../media/image95.png"/><Relationship Id="rId5" Type="http://schemas.openxmlformats.org/officeDocument/2006/relationships/image" Target="../media/image21.png"/><Relationship Id="rId10" Type="http://schemas.openxmlformats.org/officeDocument/2006/relationships/image" Target="../media/image94.png"/><Relationship Id="rId4" Type="http://schemas.openxmlformats.org/officeDocument/2006/relationships/image" Target="../media/image1.png"/><Relationship Id="rId9" Type="http://schemas.openxmlformats.org/officeDocument/2006/relationships/image" Target="../media/image93.pn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39.xml"/><Relationship Id="rId4" Type="http://schemas.openxmlformats.org/officeDocument/2006/relationships/image" Target="../media/image96.jpeg"/></Relationships>
</file>

<file path=ppt/slides/_rels/slide42.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notesSlide" Target="../notesSlides/notesSlide42.xml"/><Relationship Id="rId1" Type="http://schemas.openxmlformats.org/officeDocument/2006/relationships/slideLayout" Target="../slideLayouts/slideLayout40.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39.xml"/><Relationship Id="rId4" Type="http://schemas.openxmlformats.org/officeDocument/2006/relationships/image" Target="../media/image98.jpeg"/></Relationships>
</file>

<file path=ppt/slides/_rels/slide44.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notesSlide" Target="../notesSlides/notesSlide44.xml"/><Relationship Id="rId1" Type="http://schemas.openxmlformats.org/officeDocument/2006/relationships/slideLayout" Target="../slideLayouts/slideLayout39.xml"/><Relationship Id="rId4" Type="http://schemas.openxmlformats.org/officeDocument/2006/relationships/image" Target="../media/image1.png"/></Relationships>
</file>

<file path=ppt/slides/_rels/slide45.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45.xml"/><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0.png"/><Relationship Id="rId7"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39.xml"/><Relationship Id="rId6" Type="http://schemas.openxmlformats.org/officeDocument/2006/relationships/image" Target="../media/image19.png"/><Relationship Id="rId5" Type="http://schemas.openxmlformats.org/officeDocument/2006/relationships/image" Target="../media/image1.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png"/><Relationship Id="rId7"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39.x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image" Target="../media/image20.png"/><Relationship Id="rId4" Type="http://schemas.openxmlformats.org/officeDocument/2006/relationships/image" Target="../media/image24.png"/><Relationship Id="rId9" Type="http://schemas.openxmlformats.org/officeDocument/2006/relationships/image" Target="../media/image23.png"/></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png"/><Relationship Id="rId7"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39.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1.png"/><Relationship Id="rId7"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39.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39.xml"/><Relationship Id="rId5" Type="http://schemas.openxmlformats.org/officeDocument/2006/relationships/image" Target="../media/image32.jpe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C5A39FAF-7F40-40D8-A1AC-5AE3E4AB6DCD}"/>
              </a:ext>
            </a:extLst>
          </p:cNvPr>
          <p:cNvSpPr txBox="1"/>
          <p:nvPr/>
        </p:nvSpPr>
        <p:spPr>
          <a:xfrm>
            <a:off x="0" y="1169180"/>
            <a:ext cx="12192000" cy="1349344"/>
          </a:xfrm>
          <a:prstGeom prst="rect">
            <a:avLst/>
          </a:prstGeom>
          <a:noFill/>
        </p:spPr>
        <p:txBody>
          <a:bodyPr wrap="square" rtlCol="0">
            <a:spAutoFit/>
          </a:bodyPr>
          <a:lstStyle/>
          <a:p>
            <a:pPr algn="ctr">
              <a:lnSpc>
                <a:spcPct val="150000"/>
              </a:lnSpc>
            </a:pPr>
            <a:r>
              <a:rPr lang="as-IN" sz="6000" dirty="0">
                <a:latin typeface="SolaimanLipi" pitchFamily="65" charset="0"/>
                <a:ea typeface="Nirmala UI" panose="020B0502040204020203" pitchFamily="34" charset="0"/>
                <a:cs typeface="SolaimanLipi" pitchFamily="65" charset="0"/>
              </a:rPr>
              <a:t>স্থানীয় সমাজ </a:t>
            </a:r>
            <a:r>
              <a:rPr lang="as-IN" sz="6000" b="1" dirty="0">
                <a:latin typeface="SolaimanLipi" pitchFamily="65" charset="0"/>
                <a:ea typeface="Nirmala UI" panose="020B0502040204020203" pitchFamily="34" charset="0"/>
                <a:cs typeface="SolaimanLipi" pitchFamily="65" charset="0"/>
              </a:rPr>
              <a:t>পরিবর্তনকারীদের</a:t>
            </a:r>
            <a:r>
              <a:rPr lang="as-IN" sz="6000" dirty="0">
                <a:latin typeface="SolaimanLipi" pitchFamily="65" charset="0"/>
                <a:ea typeface="Nirmala UI" panose="020B0502040204020203" pitchFamily="34" charset="0"/>
                <a:cs typeface="SolaimanLipi" pitchFamily="65" charset="0"/>
              </a:rPr>
              <a:t> কোর্স</a:t>
            </a:r>
            <a:endParaRPr lang="sv-SE" sz="6000" dirty="0">
              <a:solidFill>
                <a:schemeClr val="tx1">
                  <a:lumMod val="65000"/>
                  <a:lumOff val="35000"/>
                </a:schemeClr>
              </a:solidFill>
              <a:latin typeface="SolaimanLipi" pitchFamily="65" charset="0"/>
              <a:ea typeface="Nirmala UI" panose="020B0502040204020203" pitchFamily="34" charset="0"/>
              <a:cs typeface="SolaimanLipi" pitchFamily="65" charset="0"/>
            </a:endParaRPr>
          </a:p>
        </p:txBody>
      </p:sp>
      <p:pic>
        <p:nvPicPr>
          <p:cNvPr id="7" name="Bildobjekt 6">
            <a:extLst>
              <a:ext uri="{FF2B5EF4-FFF2-40B4-BE49-F238E27FC236}">
                <a16:creationId xmlns:a16="http://schemas.microsoft.com/office/drawing/2014/main" id="{8B67C795-1C63-4AB9-B3C4-14143450A4C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109028" y="5282109"/>
            <a:ext cx="1973944" cy="1307738"/>
          </a:xfrm>
          <a:prstGeom prst="rect">
            <a:avLst/>
          </a:prstGeom>
        </p:spPr>
      </p:pic>
      <p:pic>
        <p:nvPicPr>
          <p:cNvPr id="8" name="Bildobjekt 7">
            <a:extLst>
              <a:ext uri="{FF2B5EF4-FFF2-40B4-BE49-F238E27FC236}">
                <a16:creationId xmlns:a16="http://schemas.microsoft.com/office/drawing/2014/main" id="{A63B0A52-490F-4364-BEDE-62DD05A7F551}"/>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144976" y="3192435"/>
            <a:ext cx="5892800" cy="1346200"/>
          </a:xfrm>
          <a:prstGeom prst="rect">
            <a:avLst/>
          </a:prstGeom>
        </p:spPr>
      </p:pic>
    </p:spTree>
    <p:extLst>
      <p:ext uri="{BB962C8B-B14F-4D97-AF65-F5344CB8AC3E}">
        <p14:creationId xmlns:p14="http://schemas.microsoft.com/office/powerpoint/2010/main" val="22640818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A3F72208-D400-4D2E-8995-EC8EB792584A}"/>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966280" y="1645003"/>
            <a:ext cx="6259440" cy="3567993"/>
          </a:xfrm>
          <a:prstGeom prst="rect">
            <a:avLst/>
          </a:prstGeom>
        </p:spPr>
      </p:pic>
    </p:spTree>
    <p:extLst>
      <p:ext uri="{BB962C8B-B14F-4D97-AF65-F5344CB8AC3E}">
        <p14:creationId xmlns:p14="http://schemas.microsoft.com/office/powerpoint/2010/main" val="4207233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4E4D1"/>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169CD41-89AE-8144-AB8F-76E8755E375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
        <p:nvSpPr>
          <p:cNvPr id="9" name="Rektangel 8">
            <a:extLst>
              <a:ext uri="{FF2B5EF4-FFF2-40B4-BE49-F238E27FC236}">
                <a16:creationId xmlns:a16="http://schemas.microsoft.com/office/drawing/2014/main" id="{1D1F8C8C-CA60-4CE9-A360-F315D428BCA8}"/>
              </a:ext>
            </a:extLst>
          </p:cNvPr>
          <p:cNvSpPr/>
          <p:nvPr/>
        </p:nvSpPr>
        <p:spPr>
          <a:xfrm rot="16200000">
            <a:off x="9449996" y="4099306"/>
            <a:ext cx="4048033" cy="215444"/>
          </a:xfrm>
          <a:prstGeom prst="rect">
            <a:avLst/>
          </a:prstGeom>
        </p:spPr>
        <p:txBody>
          <a:bodyPr wrap="square">
            <a:spAutoFit/>
          </a:bodyPr>
          <a:lstStyle/>
          <a:p>
            <a:r>
              <a:rPr lang="en-GB" sz="800" i="0">
                <a:solidFill>
                  <a:schemeClr val="tx1">
                    <a:lumMod val="65000"/>
                    <a:lumOff val="35000"/>
                  </a:schemeClr>
                </a:solidFill>
                <a:effectLst/>
              </a:rPr>
              <a:t>Photo: </a:t>
            </a:r>
            <a:r>
              <a:rPr lang="en-GB" sz="800">
                <a:solidFill>
                  <a:schemeClr val="tx1">
                    <a:lumMod val="65000"/>
                    <a:lumOff val="35000"/>
                  </a:schemeClr>
                </a:solidFill>
              </a:rPr>
              <a:t>Universal Images Group North America LLC / </a:t>
            </a:r>
            <a:r>
              <a:rPr lang="en-GB" sz="800" err="1">
                <a:solidFill>
                  <a:schemeClr val="tx1">
                    <a:lumMod val="65000"/>
                    <a:lumOff val="35000"/>
                  </a:schemeClr>
                </a:solidFill>
              </a:rPr>
              <a:t>DeAgostini</a:t>
            </a:r>
            <a:r>
              <a:rPr lang="en-GB" sz="800" i="0">
                <a:solidFill>
                  <a:schemeClr val="tx1">
                    <a:lumMod val="65000"/>
                    <a:lumOff val="35000"/>
                  </a:schemeClr>
                </a:solidFill>
                <a:effectLst/>
              </a:rPr>
              <a:t> / Alamy Stock Photo </a:t>
            </a:r>
            <a:endParaRPr lang="sv-SE" sz="800">
              <a:solidFill>
                <a:schemeClr val="tx1">
                  <a:lumMod val="65000"/>
                  <a:lumOff val="35000"/>
                </a:schemeClr>
              </a:solidFill>
            </a:endParaRPr>
          </a:p>
        </p:txBody>
      </p:sp>
      <p:pic>
        <p:nvPicPr>
          <p:cNvPr id="13" name="Bildobjekt 12" descr="En bild som visar snö, utomhus&#10;&#10;Automatiskt genererad beskrivning">
            <a:extLst>
              <a:ext uri="{FF2B5EF4-FFF2-40B4-BE49-F238E27FC236}">
                <a16:creationId xmlns:a16="http://schemas.microsoft.com/office/drawing/2014/main" id="{1AE9D208-7F47-4B3E-A0A0-AA6BA54E1B2F}"/>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456000" y="864000"/>
            <a:ext cx="7920000" cy="5280000"/>
          </a:xfrm>
          <a:prstGeom prst="rect">
            <a:avLst/>
          </a:prstGeom>
        </p:spPr>
      </p:pic>
      <p:pic>
        <p:nvPicPr>
          <p:cNvPr id="4" name="Bildobjekt 3">
            <a:extLst>
              <a:ext uri="{FF2B5EF4-FFF2-40B4-BE49-F238E27FC236}">
                <a16:creationId xmlns:a16="http://schemas.microsoft.com/office/drawing/2014/main" id="{CBB19670-1CFB-4C5D-84D5-067AE928B666}"/>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40000" y="2615289"/>
            <a:ext cx="2483616" cy="1627422"/>
          </a:xfrm>
          <a:prstGeom prst="rect">
            <a:avLst/>
          </a:prstGeom>
        </p:spPr>
      </p:pic>
    </p:spTree>
    <p:extLst>
      <p:ext uri="{BB962C8B-B14F-4D97-AF65-F5344CB8AC3E}">
        <p14:creationId xmlns:p14="http://schemas.microsoft.com/office/powerpoint/2010/main" val="41871549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169CD41-89AE-8144-AB8F-76E8755E375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
        <p:nvSpPr>
          <p:cNvPr id="10" name="Rektangel 9">
            <a:extLst>
              <a:ext uri="{FF2B5EF4-FFF2-40B4-BE49-F238E27FC236}">
                <a16:creationId xmlns:a16="http://schemas.microsoft.com/office/drawing/2014/main" id="{6CA12354-81A5-4961-A0C7-36F8FC6AC0A5}"/>
              </a:ext>
            </a:extLst>
          </p:cNvPr>
          <p:cNvSpPr/>
          <p:nvPr/>
        </p:nvSpPr>
        <p:spPr>
          <a:xfrm rot="16200000">
            <a:off x="9556037" y="5320294"/>
            <a:ext cx="2483058" cy="215444"/>
          </a:xfrm>
          <a:prstGeom prst="rect">
            <a:avLst/>
          </a:prstGeom>
        </p:spPr>
        <p:txBody>
          <a:bodyPr wrap="square">
            <a:spAutoFit/>
          </a:bodyPr>
          <a:lstStyle/>
          <a:p>
            <a:endParaRPr lang="sv-SE" sz="800">
              <a:solidFill>
                <a:schemeClr val="tx1">
                  <a:lumMod val="65000"/>
                  <a:lumOff val="35000"/>
                </a:schemeClr>
              </a:solidFill>
              <a:latin typeface="Calibri" panose="020F0502020204030204" pitchFamily="34" charset="0"/>
            </a:endParaRPr>
          </a:p>
        </p:txBody>
      </p:sp>
      <p:pic>
        <p:nvPicPr>
          <p:cNvPr id="13" name="Bildobjekt 12">
            <a:extLst>
              <a:ext uri="{FF2B5EF4-FFF2-40B4-BE49-F238E27FC236}">
                <a16:creationId xmlns:a16="http://schemas.microsoft.com/office/drawing/2014/main" id="{B82B12C9-E571-4E8C-A04A-9BD7258A90CF}"/>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p:blipFill>
        <p:spPr>
          <a:xfrm>
            <a:off x="3456000" y="864000"/>
            <a:ext cx="7920000" cy="5280000"/>
          </a:xfrm>
          <a:prstGeom prst="rect">
            <a:avLst/>
          </a:prstGeom>
        </p:spPr>
      </p:pic>
      <p:sp>
        <p:nvSpPr>
          <p:cNvPr id="16" name="Rektangel 15">
            <a:extLst>
              <a:ext uri="{FF2B5EF4-FFF2-40B4-BE49-F238E27FC236}">
                <a16:creationId xmlns:a16="http://schemas.microsoft.com/office/drawing/2014/main" id="{F798A26D-2F1D-406F-93F5-6924D7F0BEB3}"/>
              </a:ext>
            </a:extLst>
          </p:cNvPr>
          <p:cNvSpPr/>
          <p:nvPr/>
        </p:nvSpPr>
        <p:spPr>
          <a:xfrm rot="16200000">
            <a:off x="9453840" y="4101161"/>
            <a:ext cx="4048033" cy="215444"/>
          </a:xfrm>
          <a:prstGeom prst="rect">
            <a:avLst/>
          </a:prstGeom>
        </p:spPr>
        <p:txBody>
          <a:bodyPr wrap="square">
            <a:spAutoFit/>
          </a:bodyPr>
          <a:lstStyle/>
          <a:p>
            <a:r>
              <a:rPr lang="en-GB" sz="800">
                <a:solidFill>
                  <a:schemeClr val="tx1">
                    <a:lumMod val="65000"/>
                    <a:lumOff val="35000"/>
                  </a:schemeClr>
                </a:solidFill>
              </a:rPr>
              <a:t>Photo</a:t>
            </a:r>
            <a:r>
              <a:rPr lang="en-GB" sz="800">
                <a:solidFill>
                  <a:schemeClr val="tx1">
                    <a:lumMod val="65000"/>
                    <a:lumOff val="35000"/>
                  </a:schemeClr>
                </a:solidFill>
                <a:effectLst/>
                <a:ea typeface="Arial" panose="020B0604020202020204" pitchFamily="34" charset="0"/>
              </a:rPr>
              <a:t>: </a:t>
            </a:r>
            <a:r>
              <a:rPr lang="en-GB" sz="800" err="1">
                <a:solidFill>
                  <a:schemeClr val="tx1">
                    <a:lumMod val="65000"/>
                    <a:lumOff val="35000"/>
                  </a:schemeClr>
                </a:solidFill>
                <a:effectLst/>
                <a:ea typeface="Arial" panose="020B0604020202020204" pitchFamily="34" charset="0"/>
              </a:rPr>
              <a:t>Godong</a:t>
            </a:r>
            <a:r>
              <a:rPr lang="en-GB" sz="800">
                <a:solidFill>
                  <a:schemeClr val="tx1">
                    <a:lumMod val="65000"/>
                    <a:lumOff val="35000"/>
                  </a:schemeClr>
                </a:solidFill>
                <a:effectLst/>
                <a:ea typeface="Arial" panose="020B0604020202020204" pitchFamily="34" charset="0"/>
              </a:rPr>
              <a:t> / Alamy Stock Photo</a:t>
            </a:r>
            <a:endParaRPr lang="sv-SE" sz="800">
              <a:solidFill>
                <a:schemeClr val="tx1">
                  <a:lumMod val="65000"/>
                  <a:lumOff val="35000"/>
                </a:schemeClr>
              </a:solidFill>
            </a:endParaRPr>
          </a:p>
        </p:txBody>
      </p:sp>
      <p:pic>
        <p:nvPicPr>
          <p:cNvPr id="4" name="Bildobjekt 3">
            <a:extLst>
              <a:ext uri="{FF2B5EF4-FFF2-40B4-BE49-F238E27FC236}">
                <a16:creationId xmlns:a16="http://schemas.microsoft.com/office/drawing/2014/main" id="{0FC74CF0-DEFF-43B7-A6B9-CA5B248EE08F}"/>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40000" y="2447181"/>
            <a:ext cx="2484000" cy="1963637"/>
          </a:xfrm>
          <a:prstGeom prst="rect">
            <a:avLst/>
          </a:prstGeom>
        </p:spPr>
      </p:pic>
    </p:spTree>
    <p:extLst>
      <p:ext uri="{BB962C8B-B14F-4D97-AF65-F5344CB8AC3E}">
        <p14:creationId xmlns:p14="http://schemas.microsoft.com/office/powerpoint/2010/main" val="15585242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239AD16E-C276-4AAA-A3DC-9F7E3E6B98F8}"/>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3456000" y="864000"/>
            <a:ext cx="7920000" cy="5280000"/>
          </a:xfrm>
          <a:prstGeom prst="rect">
            <a:avLst/>
          </a:prstGeom>
        </p:spPr>
      </p:pic>
      <p:sp>
        <p:nvSpPr>
          <p:cNvPr id="6" name="Rektangel 5">
            <a:extLst>
              <a:ext uri="{FF2B5EF4-FFF2-40B4-BE49-F238E27FC236}">
                <a16:creationId xmlns:a16="http://schemas.microsoft.com/office/drawing/2014/main" id="{E02D61F7-28EA-42BD-ABE1-FED3B4886B95}"/>
              </a:ext>
            </a:extLst>
          </p:cNvPr>
          <p:cNvSpPr/>
          <p:nvPr/>
        </p:nvSpPr>
        <p:spPr>
          <a:xfrm rot="16200000">
            <a:off x="10228338" y="4883649"/>
            <a:ext cx="2483058" cy="215444"/>
          </a:xfrm>
          <a:prstGeom prst="rect">
            <a:avLst/>
          </a:prstGeom>
        </p:spPr>
        <p:txBody>
          <a:bodyPr wrap="square">
            <a:spAutoFit/>
          </a:bodyPr>
          <a:lstStyle/>
          <a:p>
            <a:r>
              <a:rPr lang="en-GB" sz="800">
                <a:solidFill>
                  <a:schemeClr val="tx1">
                    <a:lumMod val="65000"/>
                    <a:lumOff val="35000"/>
                  </a:schemeClr>
                </a:solidFill>
                <a:effectLst/>
                <a:ea typeface="Arial" panose="020B0604020202020204" pitchFamily="34" charset="0"/>
              </a:rPr>
              <a:t>Photo: Arterra Picture Library / Alamy Stock </a:t>
            </a:r>
            <a:r>
              <a:rPr lang="en-GB" sz="800">
                <a:solidFill>
                  <a:schemeClr val="tx1">
                    <a:lumMod val="65000"/>
                    <a:lumOff val="35000"/>
                  </a:schemeClr>
                </a:solidFill>
                <a:effectLst/>
                <a:ea typeface="Arial" panose="020B0604020202020204" pitchFamily="34" charset="0"/>
                <a:cs typeface="Calibri" panose="020F0502020204030204" pitchFamily="34" charset="0"/>
              </a:rPr>
              <a:t>Photo</a:t>
            </a:r>
            <a:endParaRPr lang="sv-SE" sz="800">
              <a:solidFill>
                <a:schemeClr val="tx1">
                  <a:lumMod val="65000"/>
                  <a:lumOff val="35000"/>
                </a:schemeClr>
              </a:solidFill>
              <a:cs typeface="Calibri" panose="020F0502020204030204" pitchFamily="34" charset="0"/>
            </a:endParaRPr>
          </a:p>
        </p:txBody>
      </p:sp>
      <p:pic>
        <p:nvPicPr>
          <p:cNvPr id="5" name="Bildobjekt 4">
            <a:extLst>
              <a:ext uri="{FF2B5EF4-FFF2-40B4-BE49-F238E27FC236}">
                <a16:creationId xmlns:a16="http://schemas.microsoft.com/office/drawing/2014/main" id="{905D0D28-CC8F-4CA6-9E18-ED137A8ECB00}"/>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40000" y="2447181"/>
            <a:ext cx="2484000" cy="1963637"/>
          </a:xfrm>
          <a:prstGeom prst="rect">
            <a:avLst/>
          </a:prstGeom>
        </p:spPr>
      </p:pic>
    </p:spTree>
    <p:extLst>
      <p:ext uri="{BB962C8B-B14F-4D97-AF65-F5344CB8AC3E}">
        <p14:creationId xmlns:p14="http://schemas.microsoft.com/office/powerpoint/2010/main" val="5818367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4E4D1"/>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169CD41-89AE-8144-AB8F-76E8755E375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pic>
        <p:nvPicPr>
          <p:cNvPr id="4" name="Bildobjekt 3">
            <a:extLst>
              <a:ext uri="{FF2B5EF4-FFF2-40B4-BE49-F238E27FC236}">
                <a16:creationId xmlns:a16="http://schemas.microsoft.com/office/drawing/2014/main" id="{F81DF704-F19A-4CDF-A95D-10E3246F5AB7}"/>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587648" y="950341"/>
            <a:ext cx="3852000" cy="2526431"/>
          </a:xfrm>
          <a:prstGeom prst="rect">
            <a:avLst/>
          </a:prstGeom>
        </p:spPr>
      </p:pic>
      <p:pic>
        <p:nvPicPr>
          <p:cNvPr id="6" name="Bildobjekt 5">
            <a:extLst>
              <a:ext uri="{FF2B5EF4-FFF2-40B4-BE49-F238E27FC236}">
                <a16:creationId xmlns:a16="http://schemas.microsoft.com/office/drawing/2014/main" id="{97D59043-9494-4179-BB52-C207BCB85CC6}"/>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752354" y="950341"/>
            <a:ext cx="3852000" cy="2772090"/>
          </a:xfrm>
          <a:prstGeom prst="rect">
            <a:avLst/>
          </a:prstGeom>
        </p:spPr>
      </p:pic>
      <p:pic>
        <p:nvPicPr>
          <p:cNvPr id="8" name="Bildobjekt 7">
            <a:extLst>
              <a:ext uri="{FF2B5EF4-FFF2-40B4-BE49-F238E27FC236}">
                <a16:creationId xmlns:a16="http://schemas.microsoft.com/office/drawing/2014/main" id="{AB9F8DA2-C8BB-4BFD-B3A3-73F62579F585}"/>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4170000" y="3857137"/>
            <a:ext cx="3852000" cy="2524527"/>
          </a:xfrm>
          <a:prstGeom prst="rect">
            <a:avLst/>
          </a:prstGeom>
        </p:spPr>
      </p:pic>
    </p:spTree>
    <p:extLst>
      <p:ext uri="{BB962C8B-B14F-4D97-AF65-F5344CB8AC3E}">
        <p14:creationId xmlns:p14="http://schemas.microsoft.com/office/powerpoint/2010/main" val="41317850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169CD41-89AE-8144-AB8F-76E8755E375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pic>
        <p:nvPicPr>
          <p:cNvPr id="6" name="Bildobjekt 5">
            <a:extLst>
              <a:ext uri="{FF2B5EF4-FFF2-40B4-BE49-F238E27FC236}">
                <a16:creationId xmlns:a16="http://schemas.microsoft.com/office/drawing/2014/main" id="{3D068389-E33D-4FA6-80A9-196269BBE14A}"/>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p:blipFill>
        <p:spPr>
          <a:xfrm>
            <a:off x="3456000" y="864000"/>
            <a:ext cx="7920000" cy="5280000"/>
          </a:xfrm>
          <a:prstGeom prst="rect">
            <a:avLst/>
          </a:prstGeom>
        </p:spPr>
      </p:pic>
      <p:sp>
        <p:nvSpPr>
          <p:cNvPr id="9" name="Rektangel 8">
            <a:extLst>
              <a:ext uri="{FF2B5EF4-FFF2-40B4-BE49-F238E27FC236}">
                <a16:creationId xmlns:a16="http://schemas.microsoft.com/office/drawing/2014/main" id="{54D754FE-46D4-4B1B-A466-9E62952F9560}"/>
              </a:ext>
            </a:extLst>
          </p:cNvPr>
          <p:cNvSpPr/>
          <p:nvPr/>
        </p:nvSpPr>
        <p:spPr>
          <a:xfrm rot="16200000">
            <a:off x="10242193" y="4883649"/>
            <a:ext cx="2483058" cy="215444"/>
          </a:xfrm>
          <a:prstGeom prst="rect">
            <a:avLst/>
          </a:prstGeom>
        </p:spPr>
        <p:txBody>
          <a:bodyPr wrap="square">
            <a:spAutoFit/>
          </a:bodyPr>
          <a:lstStyle/>
          <a:p>
            <a:r>
              <a:rPr lang="en-GB" sz="800">
                <a:solidFill>
                  <a:schemeClr val="tx1">
                    <a:lumMod val="65000"/>
                    <a:lumOff val="35000"/>
                  </a:schemeClr>
                </a:solidFill>
                <a:effectLst/>
                <a:ea typeface="Arial" panose="020B0604020202020204" pitchFamily="34" charset="0"/>
              </a:rPr>
              <a:t>Photo: R.M. Modi / Alamy Stock Photo</a:t>
            </a:r>
            <a:endParaRPr lang="sv-SE" sz="800">
              <a:solidFill>
                <a:schemeClr val="tx1">
                  <a:lumMod val="65000"/>
                  <a:lumOff val="35000"/>
                </a:schemeClr>
              </a:solidFill>
            </a:endParaRPr>
          </a:p>
        </p:txBody>
      </p:sp>
      <p:pic>
        <p:nvPicPr>
          <p:cNvPr id="5" name="Bildobjekt 4">
            <a:extLst>
              <a:ext uri="{FF2B5EF4-FFF2-40B4-BE49-F238E27FC236}">
                <a16:creationId xmlns:a16="http://schemas.microsoft.com/office/drawing/2014/main" id="{E7AB6ED7-6860-4557-AC57-17E15541B9DD}"/>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40000" y="2450591"/>
            <a:ext cx="2484000" cy="1629195"/>
          </a:xfrm>
          <a:prstGeom prst="rect">
            <a:avLst/>
          </a:prstGeom>
        </p:spPr>
      </p:pic>
    </p:spTree>
    <p:extLst>
      <p:ext uri="{BB962C8B-B14F-4D97-AF65-F5344CB8AC3E}">
        <p14:creationId xmlns:p14="http://schemas.microsoft.com/office/powerpoint/2010/main" val="29637031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C99C9F21-9CFF-46F3-8056-7D1D6F3CD1DB}"/>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3456000" y="864000"/>
            <a:ext cx="7920000" cy="5280000"/>
          </a:xfrm>
          <a:prstGeom prst="rect">
            <a:avLst/>
          </a:prstGeom>
        </p:spPr>
      </p:pic>
      <p:sp>
        <p:nvSpPr>
          <p:cNvPr id="6" name="Rektangel 5">
            <a:extLst>
              <a:ext uri="{FF2B5EF4-FFF2-40B4-BE49-F238E27FC236}">
                <a16:creationId xmlns:a16="http://schemas.microsoft.com/office/drawing/2014/main" id="{6143B018-AE31-4BFB-AD32-B37485CD6E26}"/>
              </a:ext>
            </a:extLst>
          </p:cNvPr>
          <p:cNvSpPr/>
          <p:nvPr/>
        </p:nvSpPr>
        <p:spPr>
          <a:xfrm rot="16200000">
            <a:off x="10242193" y="4883649"/>
            <a:ext cx="2483058" cy="215444"/>
          </a:xfrm>
          <a:prstGeom prst="rect">
            <a:avLst/>
          </a:prstGeom>
        </p:spPr>
        <p:txBody>
          <a:bodyPr wrap="square">
            <a:spAutoFit/>
          </a:bodyPr>
          <a:lstStyle/>
          <a:p>
            <a:r>
              <a:rPr lang="en-GB" sz="800">
                <a:solidFill>
                  <a:schemeClr val="tx1">
                    <a:lumMod val="65000"/>
                    <a:lumOff val="35000"/>
                  </a:schemeClr>
                </a:solidFill>
                <a:effectLst/>
                <a:latin typeface="Calibri" panose="020F0502020204030204" pitchFamily="34" charset="0"/>
                <a:ea typeface="Calibri" panose="020F0502020204030204" pitchFamily="34" charset="0"/>
                <a:cs typeface="Calibri" panose="020F0502020204030204" pitchFamily="34" charset="0"/>
              </a:rPr>
              <a:t>Photo: STR / Stringer</a:t>
            </a:r>
            <a:endParaRPr lang="sv-SE" sz="800">
              <a:solidFill>
                <a:schemeClr val="tx1">
                  <a:lumMod val="65000"/>
                  <a:lumOff val="35000"/>
                </a:schemeClr>
              </a:solidFill>
              <a:latin typeface="Calibri" panose="020F0502020204030204" pitchFamily="34" charset="0"/>
              <a:cs typeface="Calibri" panose="020F0502020204030204" pitchFamily="34" charset="0"/>
            </a:endParaRPr>
          </a:p>
        </p:txBody>
      </p:sp>
      <p:pic>
        <p:nvPicPr>
          <p:cNvPr id="8" name="Bildobjekt 7">
            <a:extLst>
              <a:ext uri="{FF2B5EF4-FFF2-40B4-BE49-F238E27FC236}">
                <a16:creationId xmlns:a16="http://schemas.microsoft.com/office/drawing/2014/main" id="{01C2CE5D-3713-4BC1-9F67-D65D7B497905}"/>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40000" y="1604664"/>
            <a:ext cx="2484000" cy="1629195"/>
          </a:xfrm>
          <a:prstGeom prst="rect">
            <a:avLst/>
          </a:prstGeom>
        </p:spPr>
      </p:pic>
      <p:pic>
        <p:nvPicPr>
          <p:cNvPr id="9" name="Bildobjekt 8">
            <a:extLst>
              <a:ext uri="{FF2B5EF4-FFF2-40B4-BE49-F238E27FC236}">
                <a16:creationId xmlns:a16="http://schemas.microsoft.com/office/drawing/2014/main" id="{DEAA36B5-F861-44B0-9399-46E9C81EDE29}"/>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40000" y="3625381"/>
            <a:ext cx="2484000" cy="1627955"/>
          </a:xfrm>
          <a:prstGeom prst="rect">
            <a:avLst/>
          </a:prstGeom>
        </p:spPr>
      </p:pic>
    </p:spTree>
    <p:extLst>
      <p:ext uri="{BB962C8B-B14F-4D97-AF65-F5344CB8AC3E}">
        <p14:creationId xmlns:p14="http://schemas.microsoft.com/office/powerpoint/2010/main" val="30468225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4E4D1"/>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169CD41-89AE-8144-AB8F-76E8755E375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pic>
        <p:nvPicPr>
          <p:cNvPr id="6" name="Bildobjekt 5">
            <a:extLst>
              <a:ext uri="{FF2B5EF4-FFF2-40B4-BE49-F238E27FC236}">
                <a16:creationId xmlns:a16="http://schemas.microsoft.com/office/drawing/2014/main" id="{7E61D410-176C-4BE9-82D8-1D3824356DCD}"/>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p:blipFill>
        <p:spPr>
          <a:xfrm>
            <a:off x="3456000" y="864000"/>
            <a:ext cx="7920000" cy="5280000"/>
          </a:xfrm>
          <a:prstGeom prst="rect">
            <a:avLst/>
          </a:prstGeom>
        </p:spPr>
      </p:pic>
      <p:sp>
        <p:nvSpPr>
          <p:cNvPr id="8" name="Rektangel 7">
            <a:extLst>
              <a:ext uri="{FF2B5EF4-FFF2-40B4-BE49-F238E27FC236}">
                <a16:creationId xmlns:a16="http://schemas.microsoft.com/office/drawing/2014/main" id="{9AE87908-200E-4BDF-9146-2D024A666681}"/>
              </a:ext>
            </a:extLst>
          </p:cNvPr>
          <p:cNvSpPr/>
          <p:nvPr/>
        </p:nvSpPr>
        <p:spPr>
          <a:xfrm rot="16200000">
            <a:off x="10242193" y="4883649"/>
            <a:ext cx="2483058" cy="215444"/>
          </a:xfrm>
          <a:prstGeom prst="rect">
            <a:avLst/>
          </a:prstGeom>
        </p:spPr>
        <p:txBody>
          <a:bodyPr wrap="square">
            <a:spAutoFit/>
          </a:bodyPr>
          <a:lstStyle/>
          <a:p>
            <a:r>
              <a:rPr lang="en-GB" sz="800">
                <a:solidFill>
                  <a:schemeClr val="tx1">
                    <a:lumMod val="65000"/>
                    <a:lumOff val="35000"/>
                  </a:schemeClr>
                </a:solidFill>
                <a:effectLst/>
                <a:latin typeface="Arial" panose="020B0604020202020204" pitchFamily="34" charset="0"/>
                <a:ea typeface="Arial" panose="020B0604020202020204" pitchFamily="34" charset="0"/>
              </a:rPr>
              <a:t>Photo: Aid to the Church in Need </a:t>
            </a:r>
            <a:endParaRPr lang="sv-SE" sz="800">
              <a:solidFill>
                <a:schemeClr val="tx1">
                  <a:lumMod val="65000"/>
                  <a:lumOff val="35000"/>
                </a:schemeClr>
              </a:solidFill>
            </a:endParaRPr>
          </a:p>
        </p:txBody>
      </p:sp>
      <p:pic>
        <p:nvPicPr>
          <p:cNvPr id="7" name="Bildobjekt 6">
            <a:extLst>
              <a:ext uri="{FF2B5EF4-FFF2-40B4-BE49-F238E27FC236}">
                <a16:creationId xmlns:a16="http://schemas.microsoft.com/office/drawing/2014/main" id="{8EEA988F-C057-4866-AC0D-FD19A0D9C7B0}"/>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40000" y="1604664"/>
            <a:ext cx="2484000" cy="1629195"/>
          </a:xfrm>
          <a:prstGeom prst="rect">
            <a:avLst/>
          </a:prstGeom>
        </p:spPr>
      </p:pic>
      <p:pic>
        <p:nvPicPr>
          <p:cNvPr id="9" name="Bildobjekt 8">
            <a:extLst>
              <a:ext uri="{FF2B5EF4-FFF2-40B4-BE49-F238E27FC236}">
                <a16:creationId xmlns:a16="http://schemas.microsoft.com/office/drawing/2014/main" id="{CADC5A74-0849-4347-B20B-60548E731B5D}"/>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540000" y="3625381"/>
            <a:ext cx="2484000" cy="1627955"/>
          </a:xfrm>
          <a:prstGeom prst="rect">
            <a:avLst/>
          </a:prstGeom>
        </p:spPr>
      </p:pic>
    </p:spTree>
    <p:extLst>
      <p:ext uri="{BB962C8B-B14F-4D97-AF65-F5344CB8AC3E}">
        <p14:creationId xmlns:p14="http://schemas.microsoft.com/office/powerpoint/2010/main" val="21007559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BFC65DAD-1926-4038-9EC3-2436DA983D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15068" y="937051"/>
            <a:ext cx="3347738" cy="2613987"/>
          </a:xfrm>
          <a:prstGeom prst="rect">
            <a:avLst/>
          </a:prstGeom>
        </p:spPr>
      </p:pic>
      <p:pic>
        <p:nvPicPr>
          <p:cNvPr id="3" name="Bildobjekt 2">
            <a:extLst>
              <a:ext uri="{FF2B5EF4-FFF2-40B4-BE49-F238E27FC236}">
                <a16:creationId xmlns:a16="http://schemas.microsoft.com/office/drawing/2014/main" id="{F169CD41-89AE-8144-AB8F-76E8755E3753}"/>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pic>
        <p:nvPicPr>
          <p:cNvPr id="4" name="Bildobjekt 3">
            <a:extLst>
              <a:ext uri="{FF2B5EF4-FFF2-40B4-BE49-F238E27FC236}">
                <a16:creationId xmlns:a16="http://schemas.microsoft.com/office/drawing/2014/main" id="{F0E5190E-F501-4945-AB9A-122DDFB67EFC}"/>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668243" y="2779776"/>
            <a:ext cx="4336987" cy="3121111"/>
          </a:xfrm>
          <a:prstGeom prst="rect">
            <a:avLst/>
          </a:prstGeom>
        </p:spPr>
      </p:pic>
      <p:sp>
        <p:nvSpPr>
          <p:cNvPr id="6" name="textruta 5">
            <a:extLst>
              <a:ext uri="{FF2B5EF4-FFF2-40B4-BE49-F238E27FC236}">
                <a16:creationId xmlns:a16="http://schemas.microsoft.com/office/drawing/2014/main" id="{0F06CAE8-8903-420E-A9B9-78EE33A611B3}"/>
              </a:ext>
            </a:extLst>
          </p:cNvPr>
          <p:cNvSpPr txBox="1"/>
          <p:nvPr/>
        </p:nvSpPr>
        <p:spPr>
          <a:xfrm>
            <a:off x="7189918" y="1620332"/>
            <a:ext cx="2198038" cy="1015663"/>
          </a:xfrm>
          <a:prstGeom prst="rect">
            <a:avLst/>
          </a:prstGeom>
          <a:noFill/>
        </p:spPr>
        <p:txBody>
          <a:bodyPr wrap="none" rtlCol="0">
            <a:spAutoFit/>
          </a:bodyPr>
          <a:lstStyle/>
          <a:p>
            <a:pPr algn="ctr"/>
            <a:r>
              <a:rPr lang="as-IN" sz="6000" b="1" dirty="0">
                <a:latin typeface="SolaimanLipi" pitchFamily="65" charset="0"/>
                <a:ea typeface="Nirmala UI" panose="020B0502040204020203" pitchFamily="34" charset="0"/>
                <a:cs typeface="SolaimanLipi" pitchFamily="65" charset="0"/>
              </a:rPr>
              <a:t>সম্প্রীতি?</a:t>
            </a:r>
            <a:endParaRPr lang="en-GB" sz="6000" b="1" dirty="0">
              <a:latin typeface="SolaimanLipi" pitchFamily="65" charset="0"/>
              <a:ea typeface="Nirmala UI" panose="020B0502040204020203" pitchFamily="34" charset="0"/>
              <a:cs typeface="SolaimanLipi" pitchFamily="65" charset="0"/>
            </a:endParaRPr>
          </a:p>
        </p:txBody>
      </p:sp>
    </p:spTree>
    <p:extLst>
      <p:ext uri="{BB962C8B-B14F-4D97-AF65-F5344CB8AC3E}">
        <p14:creationId xmlns:p14="http://schemas.microsoft.com/office/powerpoint/2010/main" val="21404774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6FDC280B-A759-4C8E-907E-D0DEA7363E19}"/>
              </a:ext>
            </a:extLst>
          </p:cNvPr>
          <p:cNvSpPr/>
          <p:nvPr/>
        </p:nvSpPr>
        <p:spPr>
          <a:xfrm rot="16200000">
            <a:off x="10242193" y="4863739"/>
            <a:ext cx="2483058" cy="215444"/>
          </a:xfrm>
          <a:prstGeom prst="rect">
            <a:avLst/>
          </a:prstGeom>
        </p:spPr>
        <p:txBody>
          <a:bodyPr wrap="square">
            <a:spAutoFit/>
          </a:bodyPr>
          <a:lstStyle/>
          <a:p>
            <a:r>
              <a:rPr lang="en-GB" sz="800">
                <a:solidFill>
                  <a:schemeClr val="tx1">
                    <a:lumMod val="65000"/>
                    <a:lumOff val="35000"/>
                  </a:schemeClr>
                </a:solidFill>
                <a:effectLst/>
                <a:latin typeface="Calibri "/>
                <a:ea typeface="Calibri" panose="020F0502020204030204" pitchFamily="34" charset="0"/>
              </a:rPr>
              <a:t>Photo: Donnie Evans</a:t>
            </a:r>
            <a:r>
              <a:rPr lang="en-GB" sz="800">
                <a:solidFill>
                  <a:schemeClr val="tx1">
                    <a:lumMod val="65000"/>
                    <a:lumOff val="35000"/>
                  </a:schemeClr>
                </a:solidFill>
                <a:effectLst/>
                <a:latin typeface="Calibri "/>
                <a:ea typeface="Arial" panose="020B0604020202020204" pitchFamily="34" charset="0"/>
              </a:rPr>
              <a:t> / Alamy Stock Photo</a:t>
            </a:r>
            <a:endParaRPr lang="sv-SE" sz="800">
              <a:solidFill>
                <a:schemeClr val="tx1">
                  <a:lumMod val="65000"/>
                  <a:lumOff val="35000"/>
                </a:schemeClr>
              </a:solidFill>
              <a:latin typeface="Calibri "/>
            </a:endParaRPr>
          </a:p>
        </p:txBody>
      </p:sp>
      <p:pic>
        <p:nvPicPr>
          <p:cNvPr id="3" name="Bildobjekt 2" descr="En bild som visar utomhus, mark, marknadsplats, frukt&#10;&#10;Automatiskt genererad beskrivning">
            <a:extLst>
              <a:ext uri="{FF2B5EF4-FFF2-40B4-BE49-F238E27FC236}">
                <a16:creationId xmlns:a16="http://schemas.microsoft.com/office/drawing/2014/main" id="{42D047F8-E030-4755-8453-D228E7A9040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456000" y="864000"/>
            <a:ext cx="7920000" cy="5260090"/>
          </a:xfrm>
          <a:prstGeom prst="rect">
            <a:avLst/>
          </a:prstGeom>
        </p:spPr>
      </p:pic>
      <p:pic>
        <p:nvPicPr>
          <p:cNvPr id="8" name="Bildobjekt 7">
            <a:extLst>
              <a:ext uri="{FF2B5EF4-FFF2-40B4-BE49-F238E27FC236}">
                <a16:creationId xmlns:a16="http://schemas.microsoft.com/office/drawing/2014/main" id="{9CA533A2-2D1E-41F4-A435-8205609ACA89}"/>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40000" y="2747223"/>
            <a:ext cx="2484000" cy="1787618"/>
          </a:xfrm>
          <a:prstGeom prst="rect">
            <a:avLst/>
          </a:prstGeom>
        </p:spPr>
      </p:pic>
    </p:spTree>
    <p:extLst>
      <p:ext uri="{BB962C8B-B14F-4D97-AF65-F5344CB8AC3E}">
        <p14:creationId xmlns:p14="http://schemas.microsoft.com/office/powerpoint/2010/main" val="2769005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86A2AB"/>
        </a:solidFill>
        <a:effectLst/>
      </p:bgPr>
    </p:bg>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2A16DFDE-D279-FE48-95DE-2ACFB25556F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
        <p:nvSpPr>
          <p:cNvPr id="6" name="textruta 5">
            <a:extLst>
              <a:ext uri="{FF2B5EF4-FFF2-40B4-BE49-F238E27FC236}">
                <a16:creationId xmlns:a16="http://schemas.microsoft.com/office/drawing/2014/main" id="{586552A5-80D1-5E49-BF59-CA8F281A9CAA}"/>
              </a:ext>
            </a:extLst>
          </p:cNvPr>
          <p:cNvSpPr txBox="1"/>
          <p:nvPr/>
        </p:nvSpPr>
        <p:spPr>
          <a:xfrm>
            <a:off x="0" y="800556"/>
            <a:ext cx="12192000" cy="3000821"/>
          </a:xfrm>
          <a:prstGeom prst="rect">
            <a:avLst/>
          </a:prstGeom>
          <a:noFill/>
        </p:spPr>
        <p:txBody>
          <a:bodyPr wrap="square" lIns="91440" tIns="45720" rIns="91440" bIns="45720" rtlCol="0" anchor="t">
            <a:spAutoFit/>
          </a:bodyPr>
          <a:lstStyle/>
          <a:p>
            <a:pPr algn="ctr">
              <a:lnSpc>
                <a:spcPct val="150000"/>
              </a:lnSpc>
            </a:pPr>
            <a:r>
              <a:rPr lang="as-IN" sz="3600" spc="600" dirty="0">
                <a:solidFill>
                  <a:schemeClr val="bg1"/>
                </a:solidFill>
                <a:latin typeface="SolaimanLipi" pitchFamily="65" charset="0"/>
                <a:ea typeface="Nirmala UI" panose="020B0502040204020203" pitchFamily="34" charset="0"/>
                <a:cs typeface="SolaimanLipi" pitchFamily="65" charset="0"/>
              </a:rPr>
              <a:t>অধিবেশন ৪</a:t>
            </a:r>
            <a:endParaRPr lang="sv-SE" sz="3600" spc="600" dirty="0">
              <a:solidFill>
                <a:schemeClr val="bg1"/>
              </a:solidFill>
              <a:latin typeface="SolaimanLipi" pitchFamily="65" charset="0"/>
              <a:ea typeface="Nirmala UI" panose="020B0502040204020203" pitchFamily="34" charset="0"/>
              <a:cs typeface="SolaimanLipi" pitchFamily="65" charset="0"/>
            </a:endParaRPr>
          </a:p>
          <a:p>
            <a:pPr algn="ctr">
              <a:lnSpc>
                <a:spcPct val="150000"/>
              </a:lnSpc>
            </a:pPr>
            <a:endParaRPr lang="en-US" sz="1000" spc="600" dirty="0">
              <a:solidFill>
                <a:schemeClr val="bg1"/>
              </a:solidFill>
              <a:latin typeface="SolaimanLipi" pitchFamily="65" charset="0"/>
              <a:ea typeface="Nirmala UI" panose="020B0502040204020203" pitchFamily="34" charset="0"/>
              <a:cs typeface="SolaimanLipi" pitchFamily="65" charset="0"/>
            </a:endParaRPr>
          </a:p>
          <a:p>
            <a:pPr algn="ctr"/>
            <a:r>
              <a:rPr lang="as-IN" sz="6000" spc="600" dirty="0">
                <a:solidFill>
                  <a:schemeClr val="bg1"/>
                </a:solidFill>
                <a:latin typeface="SolaimanLipi" pitchFamily="65" charset="0"/>
                <a:ea typeface="Nirmala UI" panose="020B0502040204020203" pitchFamily="34" charset="0"/>
                <a:cs typeface="SolaimanLipi" pitchFamily="65" charset="0"/>
              </a:rPr>
              <a:t>ধর্ম বা বিশ্বাসের </a:t>
            </a:r>
            <a:endParaRPr lang="sv-SE" sz="6000" spc="600" dirty="0">
              <a:solidFill>
                <a:schemeClr val="bg1"/>
              </a:solidFill>
              <a:latin typeface="SolaimanLipi" pitchFamily="65" charset="0"/>
              <a:ea typeface="Nirmala UI" panose="020B0502040204020203" pitchFamily="34" charset="0"/>
              <a:cs typeface="SolaimanLipi" pitchFamily="65" charset="0"/>
            </a:endParaRPr>
          </a:p>
          <a:p>
            <a:pPr algn="ctr"/>
            <a:r>
              <a:rPr lang="as-IN" sz="6000" spc="600" dirty="0">
                <a:solidFill>
                  <a:schemeClr val="bg1"/>
                </a:solidFill>
                <a:latin typeface="SolaimanLipi" pitchFamily="65" charset="0"/>
                <a:ea typeface="Nirmala UI" panose="020B0502040204020203" pitchFamily="34" charset="0"/>
                <a:cs typeface="SolaimanLipi" pitchFamily="65" charset="0"/>
              </a:rPr>
              <a:t>স্বাধীনতা লঙ্ঘন</a:t>
            </a:r>
            <a:endParaRPr lang="sv-SE" sz="6000" dirty="0">
              <a:solidFill>
                <a:schemeClr val="bg1"/>
              </a:solidFill>
              <a:latin typeface="SolaimanLipi" pitchFamily="65" charset="0"/>
              <a:ea typeface="Nirmala UI" panose="020B0502040204020203" pitchFamily="34" charset="0"/>
              <a:cs typeface="SolaimanLipi" pitchFamily="65" charset="0"/>
            </a:endParaRPr>
          </a:p>
        </p:txBody>
      </p:sp>
      <p:pic>
        <p:nvPicPr>
          <p:cNvPr id="5" name="Bildobjekt 4">
            <a:extLst>
              <a:ext uri="{FF2B5EF4-FFF2-40B4-BE49-F238E27FC236}">
                <a16:creationId xmlns:a16="http://schemas.microsoft.com/office/drawing/2014/main" id="{C39EEB5E-1051-472A-AECD-E87F6D30792B}"/>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176313" y="4262400"/>
            <a:ext cx="1839374" cy="1842502"/>
          </a:xfrm>
          <a:prstGeom prst="rect">
            <a:avLst/>
          </a:prstGeom>
        </p:spPr>
      </p:pic>
    </p:spTree>
    <p:extLst>
      <p:ext uri="{BB962C8B-B14F-4D97-AF65-F5344CB8AC3E}">
        <p14:creationId xmlns:p14="http://schemas.microsoft.com/office/powerpoint/2010/main" val="16696466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4E4D1"/>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169CD41-89AE-8144-AB8F-76E8755E375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pic>
        <p:nvPicPr>
          <p:cNvPr id="15" name="Bildobjekt 14">
            <a:extLst>
              <a:ext uri="{FF2B5EF4-FFF2-40B4-BE49-F238E27FC236}">
                <a16:creationId xmlns:a16="http://schemas.microsoft.com/office/drawing/2014/main" id="{539EEF22-5B93-4BDD-B8D4-24AFD2ED6C64}"/>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154171" y="1645920"/>
            <a:ext cx="5883658" cy="3895344"/>
          </a:xfrm>
          <a:prstGeom prst="rect">
            <a:avLst/>
          </a:prstGeom>
        </p:spPr>
      </p:pic>
    </p:spTree>
    <p:extLst>
      <p:ext uri="{BB962C8B-B14F-4D97-AF65-F5344CB8AC3E}">
        <p14:creationId xmlns:p14="http://schemas.microsoft.com/office/powerpoint/2010/main" val="16986437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169CD41-89AE-8144-AB8F-76E8755E375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grpSp>
        <p:nvGrpSpPr>
          <p:cNvPr id="6" name="Grupp 5">
            <a:extLst>
              <a:ext uri="{FF2B5EF4-FFF2-40B4-BE49-F238E27FC236}">
                <a16:creationId xmlns:a16="http://schemas.microsoft.com/office/drawing/2014/main" id="{09E90C60-0670-45A1-846D-71E1C25F1676}"/>
              </a:ext>
            </a:extLst>
          </p:cNvPr>
          <p:cNvGrpSpPr/>
          <p:nvPr/>
        </p:nvGrpSpPr>
        <p:grpSpPr>
          <a:xfrm>
            <a:off x="3345486" y="1524000"/>
            <a:ext cx="5501027" cy="4208623"/>
            <a:chOff x="3094333" y="1076608"/>
            <a:chExt cx="5979836" cy="4704783"/>
          </a:xfrm>
        </p:grpSpPr>
        <p:pic>
          <p:nvPicPr>
            <p:cNvPr id="4" name="Bildobjekt 3">
              <a:extLst>
                <a:ext uri="{FF2B5EF4-FFF2-40B4-BE49-F238E27FC236}">
                  <a16:creationId xmlns:a16="http://schemas.microsoft.com/office/drawing/2014/main" id="{ECF26DDA-8CBC-4066-99B0-7C69F5C369DD}"/>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094333" y="1076608"/>
              <a:ext cx="5979836" cy="4704783"/>
            </a:xfrm>
            <a:prstGeom prst="rect">
              <a:avLst/>
            </a:prstGeom>
          </p:spPr>
        </p:pic>
        <p:pic>
          <p:nvPicPr>
            <p:cNvPr id="5" name="Bildobjekt 4" descr="En bild som visar text, yxa, visitkort, vektorgrafik&#10;&#10;Automatiskt genererad beskrivning">
              <a:extLst>
                <a:ext uri="{FF2B5EF4-FFF2-40B4-BE49-F238E27FC236}">
                  <a16:creationId xmlns:a16="http://schemas.microsoft.com/office/drawing/2014/main" id="{17926E0E-831C-47F8-BCBF-4C999F9D1E7F}"/>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rot="1285175">
              <a:off x="6094272" y="3498064"/>
              <a:ext cx="625407" cy="1306864"/>
            </a:xfrm>
            <a:prstGeom prst="rect">
              <a:avLst/>
            </a:prstGeom>
          </p:spPr>
        </p:pic>
      </p:grpSp>
    </p:spTree>
    <p:extLst>
      <p:ext uri="{BB962C8B-B14F-4D97-AF65-F5344CB8AC3E}">
        <p14:creationId xmlns:p14="http://schemas.microsoft.com/office/powerpoint/2010/main" val="519196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
        <p:cNvGrpSpPr/>
        <p:nvPr/>
      </p:nvGrpSpPr>
      <p:grpSpPr>
        <a:xfrm>
          <a:off x="0" y="0"/>
          <a:ext cx="0" cy="0"/>
          <a:chOff x="0" y="0"/>
          <a:chExt cx="0" cy="0"/>
        </a:xfrm>
      </p:grpSpPr>
      <p:pic>
        <p:nvPicPr>
          <p:cNvPr id="5" name="Bildobjekt 4" descr="En bild som visar vektorgrafik&#10;&#10;Automatiskt genererad beskrivning">
            <a:extLst>
              <a:ext uri="{FF2B5EF4-FFF2-40B4-BE49-F238E27FC236}">
                <a16:creationId xmlns:a16="http://schemas.microsoft.com/office/drawing/2014/main" id="{0D9413AF-EC07-489A-9372-78842392FB9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568198" y="1572767"/>
            <a:ext cx="3231940" cy="3222190"/>
          </a:xfrm>
          <a:prstGeom prst="rect">
            <a:avLst/>
          </a:prstGeom>
        </p:spPr>
      </p:pic>
      <p:pic>
        <p:nvPicPr>
          <p:cNvPr id="7" name="Bildobjekt 6">
            <a:extLst>
              <a:ext uri="{FF2B5EF4-FFF2-40B4-BE49-F238E27FC236}">
                <a16:creationId xmlns:a16="http://schemas.microsoft.com/office/drawing/2014/main" id="{36049154-3C0F-430B-BDE5-EC0DBF86613D}"/>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049270" y="1572767"/>
            <a:ext cx="3428383" cy="3222181"/>
          </a:xfrm>
          <a:prstGeom prst="rect">
            <a:avLst/>
          </a:prstGeom>
        </p:spPr>
      </p:pic>
      <p:pic>
        <p:nvPicPr>
          <p:cNvPr id="9" name="Bildobjekt 8">
            <a:extLst>
              <a:ext uri="{FF2B5EF4-FFF2-40B4-BE49-F238E27FC236}">
                <a16:creationId xmlns:a16="http://schemas.microsoft.com/office/drawing/2014/main" id="{2CE1E95A-FC95-4DE3-80EA-7B5A4CF08CEA}"/>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861580" y="2865120"/>
            <a:ext cx="2468840" cy="1620348"/>
          </a:xfrm>
          <a:prstGeom prst="rect">
            <a:avLst/>
          </a:prstGeom>
        </p:spPr>
      </p:pic>
    </p:spTree>
    <p:extLst>
      <p:ext uri="{BB962C8B-B14F-4D97-AF65-F5344CB8AC3E}">
        <p14:creationId xmlns:p14="http://schemas.microsoft.com/office/powerpoint/2010/main" val="30579578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4E4D1"/>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169CD41-89AE-8144-AB8F-76E8755E375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
        <p:nvSpPr>
          <p:cNvPr id="6" name="Rektangel 5">
            <a:extLst>
              <a:ext uri="{FF2B5EF4-FFF2-40B4-BE49-F238E27FC236}">
                <a16:creationId xmlns:a16="http://schemas.microsoft.com/office/drawing/2014/main" id="{2756DA03-5958-410A-8387-84B7E4A23A90}"/>
              </a:ext>
            </a:extLst>
          </p:cNvPr>
          <p:cNvSpPr/>
          <p:nvPr/>
        </p:nvSpPr>
        <p:spPr>
          <a:xfrm rot="16200000">
            <a:off x="10240060" y="4883649"/>
            <a:ext cx="2483058" cy="215444"/>
          </a:xfrm>
          <a:prstGeom prst="rect">
            <a:avLst/>
          </a:prstGeom>
        </p:spPr>
        <p:txBody>
          <a:bodyPr wrap="square">
            <a:spAutoFit/>
          </a:bodyPr>
          <a:lstStyle/>
          <a:p>
            <a:r>
              <a:rPr lang="en-GB" sz="800">
                <a:solidFill>
                  <a:schemeClr val="tx1">
                    <a:lumMod val="65000"/>
                    <a:lumOff val="35000"/>
                  </a:schemeClr>
                </a:solidFill>
                <a:effectLst/>
                <a:latin typeface="Arial" panose="020B0604020202020204" pitchFamily="34" charset="0"/>
                <a:ea typeface="Arial" panose="020B0604020202020204" pitchFamily="34" charset="0"/>
              </a:rPr>
              <a:t>Photo </a:t>
            </a:r>
            <a:r>
              <a:rPr lang="en-GB" sz="800" err="1">
                <a:solidFill>
                  <a:schemeClr val="tx1">
                    <a:lumMod val="65000"/>
                    <a:lumOff val="35000"/>
                  </a:schemeClr>
                </a:solidFill>
                <a:effectLst/>
                <a:latin typeface="Arial" panose="020B0604020202020204" pitchFamily="34" charset="0"/>
                <a:ea typeface="Arial" panose="020B0604020202020204" pitchFamily="34" charset="0"/>
              </a:rPr>
              <a:t>Godong</a:t>
            </a:r>
            <a:r>
              <a:rPr lang="en-GB" sz="800">
                <a:solidFill>
                  <a:schemeClr val="tx1">
                    <a:lumMod val="65000"/>
                    <a:lumOff val="35000"/>
                  </a:schemeClr>
                </a:solidFill>
                <a:effectLst/>
                <a:latin typeface="Arial" panose="020B0604020202020204" pitchFamily="34" charset="0"/>
                <a:ea typeface="Arial" panose="020B0604020202020204" pitchFamily="34" charset="0"/>
              </a:rPr>
              <a:t> / Alamy Stock Photo</a:t>
            </a:r>
            <a:endParaRPr lang="sv-SE" sz="800">
              <a:solidFill>
                <a:schemeClr val="tx1">
                  <a:lumMod val="65000"/>
                  <a:lumOff val="35000"/>
                </a:schemeClr>
              </a:solidFill>
              <a:latin typeface="Calibri" panose="020F0502020204030204" pitchFamily="34" charset="0"/>
            </a:endParaRPr>
          </a:p>
        </p:txBody>
      </p:sp>
      <p:pic>
        <p:nvPicPr>
          <p:cNvPr id="7" name="Bildobjekt 6">
            <a:extLst>
              <a:ext uri="{FF2B5EF4-FFF2-40B4-BE49-F238E27FC236}">
                <a16:creationId xmlns:a16="http://schemas.microsoft.com/office/drawing/2014/main" id="{CD4137A8-D9B1-4DCE-A51B-92FB5589445F}"/>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p:blipFill>
        <p:spPr>
          <a:xfrm>
            <a:off x="3453867" y="864000"/>
            <a:ext cx="7920000" cy="5280000"/>
          </a:xfrm>
          <a:prstGeom prst="rect">
            <a:avLst/>
          </a:prstGeom>
        </p:spPr>
      </p:pic>
      <p:pic>
        <p:nvPicPr>
          <p:cNvPr id="4" name="Bildobjekt 3">
            <a:extLst>
              <a:ext uri="{FF2B5EF4-FFF2-40B4-BE49-F238E27FC236}">
                <a16:creationId xmlns:a16="http://schemas.microsoft.com/office/drawing/2014/main" id="{0E1C00B4-E7FE-4BC1-8A7F-788C8AA28336}"/>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17371" y="2613851"/>
            <a:ext cx="2484000" cy="1630298"/>
          </a:xfrm>
          <a:prstGeom prst="rect">
            <a:avLst/>
          </a:prstGeom>
        </p:spPr>
      </p:pic>
      <p:pic>
        <p:nvPicPr>
          <p:cNvPr id="8" name="Bildobjekt 7" descr="En bild som visar vektorgrafik&#10;&#10;Automatiskt genererad beskrivning">
            <a:extLst>
              <a:ext uri="{FF2B5EF4-FFF2-40B4-BE49-F238E27FC236}">
                <a16:creationId xmlns:a16="http://schemas.microsoft.com/office/drawing/2014/main" id="{AACDF52B-9CE9-4DAC-AF6F-A92D842B0EA3}"/>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938784" y="3188234"/>
            <a:ext cx="1079382" cy="1055915"/>
          </a:xfrm>
          <a:prstGeom prst="rect">
            <a:avLst/>
          </a:prstGeom>
        </p:spPr>
      </p:pic>
    </p:spTree>
    <p:extLst>
      <p:ext uri="{BB962C8B-B14F-4D97-AF65-F5344CB8AC3E}">
        <p14:creationId xmlns:p14="http://schemas.microsoft.com/office/powerpoint/2010/main" val="14164708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169CD41-89AE-8144-AB8F-76E8755E375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
        <p:nvSpPr>
          <p:cNvPr id="6" name="Rektangel 5">
            <a:extLst>
              <a:ext uri="{FF2B5EF4-FFF2-40B4-BE49-F238E27FC236}">
                <a16:creationId xmlns:a16="http://schemas.microsoft.com/office/drawing/2014/main" id="{B1E49A32-3F62-4521-8052-B33052260D70}"/>
              </a:ext>
            </a:extLst>
          </p:cNvPr>
          <p:cNvSpPr/>
          <p:nvPr/>
        </p:nvSpPr>
        <p:spPr>
          <a:xfrm rot="16200000">
            <a:off x="10242193" y="4883649"/>
            <a:ext cx="2483058" cy="215444"/>
          </a:xfrm>
          <a:prstGeom prst="rect">
            <a:avLst/>
          </a:prstGeom>
        </p:spPr>
        <p:txBody>
          <a:bodyPr wrap="square">
            <a:spAutoFit/>
          </a:bodyPr>
          <a:lstStyle/>
          <a:p>
            <a:r>
              <a:rPr lang="en-GB" sz="800">
                <a:solidFill>
                  <a:schemeClr val="tx1">
                    <a:lumMod val="65000"/>
                    <a:lumOff val="35000"/>
                  </a:schemeClr>
                </a:solidFill>
                <a:effectLst/>
                <a:latin typeface="Arial" panose="020B0604020202020204" pitchFamily="34" charset="0"/>
                <a:ea typeface="Arial" panose="020B0604020202020204" pitchFamily="34" charset="0"/>
              </a:rPr>
              <a:t>Photo: </a:t>
            </a:r>
            <a:r>
              <a:rPr lang="en-GB" sz="800" err="1">
                <a:solidFill>
                  <a:schemeClr val="tx1">
                    <a:lumMod val="65000"/>
                    <a:lumOff val="35000"/>
                  </a:schemeClr>
                </a:solidFill>
                <a:effectLst/>
                <a:latin typeface="Arial" panose="020B0604020202020204" pitchFamily="34" charset="0"/>
                <a:ea typeface="Arial" panose="020B0604020202020204" pitchFamily="34" charset="0"/>
              </a:rPr>
              <a:t>Zoonar</a:t>
            </a:r>
            <a:r>
              <a:rPr lang="en-GB" sz="800">
                <a:solidFill>
                  <a:schemeClr val="tx1">
                    <a:lumMod val="65000"/>
                    <a:lumOff val="35000"/>
                  </a:schemeClr>
                </a:solidFill>
                <a:effectLst/>
                <a:latin typeface="Arial" panose="020B0604020202020204" pitchFamily="34" charset="0"/>
                <a:ea typeface="Arial" panose="020B0604020202020204" pitchFamily="34" charset="0"/>
              </a:rPr>
              <a:t>/Fred Pinheiro</a:t>
            </a:r>
            <a:endParaRPr lang="sv-SE" sz="800">
              <a:solidFill>
                <a:schemeClr val="tx1">
                  <a:lumMod val="65000"/>
                  <a:lumOff val="35000"/>
                </a:schemeClr>
              </a:solidFill>
              <a:latin typeface="Calibri" panose="020F0502020204030204" pitchFamily="34" charset="0"/>
            </a:endParaRPr>
          </a:p>
        </p:txBody>
      </p:sp>
      <p:pic>
        <p:nvPicPr>
          <p:cNvPr id="7" name="Bildobjekt 6">
            <a:extLst>
              <a:ext uri="{FF2B5EF4-FFF2-40B4-BE49-F238E27FC236}">
                <a16:creationId xmlns:a16="http://schemas.microsoft.com/office/drawing/2014/main" id="{E1CDEA0D-6B2C-442F-9391-0074778C8692}"/>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p:blipFill>
        <p:spPr>
          <a:xfrm>
            <a:off x="3456000" y="864000"/>
            <a:ext cx="7920000" cy="5280000"/>
          </a:xfrm>
          <a:prstGeom prst="rect">
            <a:avLst/>
          </a:prstGeom>
        </p:spPr>
      </p:pic>
      <p:pic>
        <p:nvPicPr>
          <p:cNvPr id="4" name="Bildobjekt 3" descr="En bild som visar pil&#10;&#10;Automatiskt genererad beskrivning">
            <a:extLst>
              <a:ext uri="{FF2B5EF4-FFF2-40B4-BE49-F238E27FC236}">
                <a16:creationId xmlns:a16="http://schemas.microsoft.com/office/drawing/2014/main" id="{6C154C9C-4FD3-4B70-90A2-6DF25C482582}"/>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67811" y="2343151"/>
            <a:ext cx="2484000" cy="2096789"/>
          </a:xfrm>
          <a:prstGeom prst="rect">
            <a:avLst/>
          </a:prstGeom>
        </p:spPr>
      </p:pic>
    </p:spTree>
    <p:extLst>
      <p:ext uri="{BB962C8B-B14F-4D97-AF65-F5344CB8AC3E}">
        <p14:creationId xmlns:p14="http://schemas.microsoft.com/office/powerpoint/2010/main" val="23076849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169CD41-89AE-8144-AB8F-76E8755E375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pic>
        <p:nvPicPr>
          <p:cNvPr id="7" name="Bildobjekt 6">
            <a:extLst>
              <a:ext uri="{FF2B5EF4-FFF2-40B4-BE49-F238E27FC236}">
                <a16:creationId xmlns:a16="http://schemas.microsoft.com/office/drawing/2014/main" id="{3DFF23B0-C64A-409B-BCEE-19D31A4F37C9}"/>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p:blipFill>
        <p:spPr>
          <a:xfrm>
            <a:off x="3456000" y="864000"/>
            <a:ext cx="7920000" cy="5280000"/>
          </a:xfrm>
          <a:prstGeom prst="rect">
            <a:avLst/>
          </a:prstGeom>
        </p:spPr>
      </p:pic>
      <p:sp>
        <p:nvSpPr>
          <p:cNvPr id="8" name="Rektangel 7">
            <a:extLst>
              <a:ext uri="{FF2B5EF4-FFF2-40B4-BE49-F238E27FC236}">
                <a16:creationId xmlns:a16="http://schemas.microsoft.com/office/drawing/2014/main" id="{84D689B4-5BA0-4D56-8740-ACA4D62742CE}"/>
              </a:ext>
            </a:extLst>
          </p:cNvPr>
          <p:cNvSpPr/>
          <p:nvPr/>
        </p:nvSpPr>
        <p:spPr>
          <a:xfrm rot="16200000">
            <a:off x="10242193" y="4883649"/>
            <a:ext cx="2483058" cy="215444"/>
          </a:xfrm>
          <a:prstGeom prst="rect">
            <a:avLst/>
          </a:prstGeom>
        </p:spPr>
        <p:txBody>
          <a:bodyPr wrap="square">
            <a:spAutoFit/>
          </a:bodyPr>
          <a:lstStyle/>
          <a:p>
            <a:r>
              <a:rPr lang="en-GB" sz="800">
                <a:solidFill>
                  <a:schemeClr val="tx1">
                    <a:lumMod val="65000"/>
                    <a:lumOff val="35000"/>
                  </a:schemeClr>
                </a:solidFill>
                <a:effectLst/>
                <a:ea typeface="Arial" panose="020B0604020202020204" pitchFamily="34" charset="0"/>
              </a:rPr>
              <a:t>Photo: Image Leaks / Alamy Stock Photo</a:t>
            </a:r>
            <a:endParaRPr lang="sv-SE" sz="800">
              <a:solidFill>
                <a:schemeClr val="tx1">
                  <a:lumMod val="65000"/>
                  <a:lumOff val="35000"/>
                </a:schemeClr>
              </a:solidFill>
            </a:endParaRPr>
          </a:p>
        </p:txBody>
      </p:sp>
      <p:pic>
        <p:nvPicPr>
          <p:cNvPr id="5" name="Bildobjekt 4" descr="En bild som visar pil&#10;&#10;Automatiskt genererad beskrivning">
            <a:extLst>
              <a:ext uri="{FF2B5EF4-FFF2-40B4-BE49-F238E27FC236}">
                <a16:creationId xmlns:a16="http://schemas.microsoft.com/office/drawing/2014/main" id="{113E1262-F608-435E-A733-3FE914D8E581}"/>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67811" y="2343151"/>
            <a:ext cx="2484000" cy="2096789"/>
          </a:xfrm>
          <a:prstGeom prst="rect">
            <a:avLst/>
          </a:prstGeom>
        </p:spPr>
      </p:pic>
    </p:spTree>
    <p:extLst>
      <p:ext uri="{BB962C8B-B14F-4D97-AF65-F5344CB8AC3E}">
        <p14:creationId xmlns:p14="http://schemas.microsoft.com/office/powerpoint/2010/main" val="8261732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4E4D1"/>
        </a:solidFill>
        <a:effectLst/>
      </p:bgPr>
    </p:bg>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C6737E40-7F61-4D2B-9D69-2F34AA093155}"/>
              </a:ext>
            </a:extLst>
          </p:cNvPr>
          <p:cNvSpPr/>
          <p:nvPr/>
        </p:nvSpPr>
        <p:spPr>
          <a:xfrm rot="16200000">
            <a:off x="8905461" y="4669718"/>
            <a:ext cx="3784210" cy="215444"/>
          </a:xfrm>
          <a:prstGeom prst="rect">
            <a:avLst/>
          </a:prstGeom>
        </p:spPr>
        <p:txBody>
          <a:bodyPr wrap="square">
            <a:spAutoFit/>
          </a:bodyPr>
          <a:lstStyle/>
          <a:p>
            <a:endParaRPr lang="sv-SE" sz="800">
              <a:solidFill>
                <a:schemeClr val="tx1">
                  <a:lumMod val="65000"/>
                  <a:lumOff val="35000"/>
                </a:schemeClr>
              </a:solidFill>
              <a:latin typeface="Calibri" panose="020F0502020204030204" pitchFamily="34" charset="0"/>
            </a:endParaRPr>
          </a:p>
        </p:txBody>
      </p:sp>
      <p:pic>
        <p:nvPicPr>
          <p:cNvPr id="7" name="Bildobjekt 6">
            <a:extLst>
              <a:ext uri="{FF2B5EF4-FFF2-40B4-BE49-F238E27FC236}">
                <a16:creationId xmlns:a16="http://schemas.microsoft.com/office/drawing/2014/main" id="{47EA8EF2-EEF0-44F6-86E6-E282CC9855B6}"/>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3456000" y="864000"/>
            <a:ext cx="7920000" cy="5280000"/>
          </a:xfrm>
          <a:prstGeom prst="rect">
            <a:avLst/>
          </a:prstGeom>
        </p:spPr>
      </p:pic>
      <p:sp>
        <p:nvSpPr>
          <p:cNvPr id="10" name="Rektangel 9">
            <a:extLst>
              <a:ext uri="{FF2B5EF4-FFF2-40B4-BE49-F238E27FC236}">
                <a16:creationId xmlns:a16="http://schemas.microsoft.com/office/drawing/2014/main" id="{BD8A1A82-05C9-4768-A4B9-260822764DF1}"/>
              </a:ext>
            </a:extLst>
          </p:cNvPr>
          <p:cNvSpPr/>
          <p:nvPr/>
        </p:nvSpPr>
        <p:spPr>
          <a:xfrm rot="16200000">
            <a:off x="10248250" y="4883649"/>
            <a:ext cx="2483058" cy="215444"/>
          </a:xfrm>
          <a:prstGeom prst="rect">
            <a:avLst/>
          </a:prstGeom>
        </p:spPr>
        <p:txBody>
          <a:bodyPr wrap="square">
            <a:spAutoFit/>
          </a:bodyPr>
          <a:lstStyle/>
          <a:p>
            <a:r>
              <a:rPr lang="en-GB" sz="800">
                <a:solidFill>
                  <a:schemeClr val="tx1">
                    <a:lumMod val="65000"/>
                    <a:lumOff val="35000"/>
                  </a:schemeClr>
                </a:solidFill>
                <a:effectLst/>
                <a:ea typeface="Calibri" panose="020F0502020204030204" pitchFamily="34" charset="0"/>
              </a:rPr>
              <a:t>Photo: Tim Gainey </a:t>
            </a:r>
            <a:r>
              <a:rPr lang="en-GB" sz="800">
                <a:solidFill>
                  <a:schemeClr val="tx1">
                    <a:lumMod val="65000"/>
                    <a:lumOff val="35000"/>
                  </a:schemeClr>
                </a:solidFill>
                <a:effectLst/>
                <a:ea typeface="Arial" panose="020B0604020202020204" pitchFamily="34" charset="0"/>
              </a:rPr>
              <a:t>/ Alamy Stock Photo</a:t>
            </a:r>
            <a:endParaRPr lang="sv-SE" sz="800">
              <a:solidFill>
                <a:schemeClr val="tx1">
                  <a:lumMod val="65000"/>
                  <a:lumOff val="35000"/>
                </a:schemeClr>
              </a:solidFill>
            </a:endParaRPr>
          </a:p>
        </p:txBody>
      </p:sp>
      <p:pic>
        <p:nvPicPr>
          <p:cNvPr id="3" name="Bildobjekt 2" descr="En bild som visar text, vektorgrafik&#10;&#10;Automatiskt genererad beskrivning">
            <a:extLst>
              <a:ext uri="{FF2B5EF4-FFF2-40B4-BE49-F238E27FC236}">
                <a16:creationId xmlns:a16="http://schemas.microsoft.com/office/drawing/2014/main" id="{B5C52D70-0896-4F7D-AF87-2F44F3D811DD}"/>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40000" y="1863383"/>
            <a:ext cx="2484000" cy="3281234"/>
          </a:xfrm>
          <a:prstGeom prst="rect">
            <a:avLst/>
          </a:prstGeom>
        </p:spPr>
      </p:pic>
    </p:spTree>
    <p:extLst>
      <p:ext uri="{BB962C8B-B14F-4D97-AF65-F5344CB8AC3E}">
        <p14:creationId xmlns:p14="http://schemas.microsoft.com/office/powerpoint/2010/main" val="3617778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169CD41-89AE-8144-AB8F-76E8755E375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pic>
        <p:nvPicPr>
          <p:cNvPr id="4" name="Bildobjekt 3" descr="En bild som visar träd, utomhus, himmel&#10;&#10;Automatiskt genererad beskrivning">
            <a:extLst>
              <a:ext uri="{FF2B5EF4-FFF2-40B4-BE49-F238E27FC236}">
                <a16:creationId xmlns:a16="http://schemas.microsoft.com/office/drawing/2014/main" id="{12CD712B-6840-47EC-817E-035DD377E956}"/>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456000" y="864000"/>
            <a:ext cx="7920000" cy="5269440"/>
          </a:xfrm>
          <a:prstGeom prst="rect">
            <a:avLst/>
          </a:prstGeom>
        </p:spPr>
      </p:pic>
      <p:pic>
        <p:nvPicPr>
          <p:cNvPr id="5" name="Bildobjekt 4" descr="En bild som visar text, vektorgrafik&#10;&#10;Automatiskt genererad beskrivning">
            <a:extLst>
              <a:ext uri="{FF2B5EF4-FFF2-40B4-BE49-F238E27FC236}">
                <a16:creationId xmlns:a16="http://schemas.microsoft.com/office/drawing/2014/main" id="{2AA92432-A83C-4C6C-A675-336C698DDBF2}"/>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40000" y="1863383"/>
            <a:ext cx="2484000" cy="3281234"/>
          </a:xfrm>
          <a:prstGeom prst="rect">
            <a:avLst/>
          </a:prstGeom>
        </p:spPr>
      </p:pic>
      <p:sp>
        <p:nvSpPr>
          <p:cNvPr id="6" name="Rektangel 5">
            <a:extLst>
              <a:ext uri="{FF2B5EF4-FFF2-40B4-BE49-F238E27FC236}">
                <a16:creationId xmlns:a16="http://schemas.microsoft.com/office/drawing/2014/main" id="{2D814F4A-1E92-440B-92CC-EEC32789D99B}"/>
              </a:ext>
            </a:extLst>
          </p:cNvPr>
          <p:cNvSpPr/>
          <p:nvPr/>
        </p:nvSpPr>
        <p:spPr>
          <a:xfrm rot="16200000">
            <a:off x="10242193" y="4883649"/>
            <a:ext cx="2483058" cy="215444"/>
          </a:xfrm>
          <a:prstGeom prst="rect">
            <a:avLst/>
          </a:prstGeom>
        </p:spPr>
        <p:txBody>
          <a:bodyPr wrap="square">
            <a:spAutoFit/>
          </a:bodyPr>
          <a:lstStyle/>
          <a:p>
            <a:r>
              <a:rPr lang="en-GB" sz="800">
                <a:solidFill>
                  <a:schemeClr val="tx1">
                    <a:lumMod val="65000"/>
                    <a:lumOff val="35000"/>
                  </a:schemeClr>
                </a:solidFill>
                <a:effectLst/>
                <a:latin typeface="Calibri "/>
                <a:ea typeface="Arial" panose="020B0604020202020204" pitchFamily="34" charset="0"/>
              </a:rPr>
              <a:t>Photo: Joerg Boethling/Alamy Stock Photo</a:t>
            </a:r>
            <a:endParaRPr lang="sv-SE" sz="800">
              <a:solidFill>
                <a:schemeClr val="tx1">
                  <a:lumMod val="65000"/>
                  <a:lumOff val="35000"/>
                </a:schemeClr>
              </a:solidFill>
              <a:latin typeface="Calibri "/>
            </a:endParaRPr>
          </a:p>
        </p:txBody>
      </p:sp>
    </p:spTree>
    <p:extLst>
      <p:ext uri="{BB962C8B-B14F-4D97-AF65-F5344CB8AC3E}">
        <p14:creationId xmlns:p14="http://schemas.microsoft.com/office/powerpoint/2010/main" val="34101486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169CD41-89AE-8144-AB8F-76E8755E375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
        <p:nvSpPr>
          <p:cNvPr id="6" name="Rektangel 5">
            <a:extLst>
              <a:ext uri="{FF2B5EF4-FFF2-40B4-BE49-F238E27FC236}">
                <a16:creationId xmlns:a16="http://schemas.microsoft.com/office/drawing/2014/main" id="{E90A0DB7-E8A7-47E1-A8A5-7A41644D38F6}"/>
              </a:ext>
            </a:extLst>
          </p:cNvPr>
          <p:cNvSpPr/>
          <p:nvPr/>
        </p:nvSpPr>
        <p:spPr>
          <a:xfrm rot="16200000">
            <a:off x="10242193" y="4883649"/>
            <a:ext cx="2483058" cy="215444"/>
          </a:xfrm>
          <a:prstGeom prst="rect">
            <a:avLst/>
          </a:prstGeom>
        </p:spPr>
        <p:txBody>
          <a:bodyPr wrap="square">
            <a:spAutoFit/>
          </a:bodyPr>
          <a:lstStyle/>
          <a:p>
            <a:r>
              <a:rPr lang="en-GB" sz="800">
                <a:solidFill>
                  <a:schemeClr val="tx1">
                    <a:lumMod val="65000"/>
                    <a:lumOff val="35000"/>
                  </a:schemeClr>
                </a:solidFill>
                <a:effectLst/>
                <a:latin typeface="Calibri "/>
                <a:ea typeface="Arial" panose="020B0604020202020204" pitchFamily="34" charset="0"/>
              </a:rPr>
              <a:t>Photo: 2020 Images / Alamy Stock Photo</a:t>
            </a:r>
            <a:endParaRPr lang="sv-SE" sz="800">
              <a:solidFill>
                <a:schemeClr val="tx1">
                  <a:lumMod val="65000"/>
                  <a:lumOff val="35000"/>
                </a:schemeClr>
              </a:solidFill>
              <a:latin typeface="Calibri "/>
            </a:endParaRPr>
          </a:p>
        </p:txBody>
      </p:sp>
      <p:pic>
        <p:nvPicPr>
          <p:cNvPr id="7" name="Bildobjekt 6">
            <a:extLst>
              <a:ext uri="{FF2B5EF4-FFF2-40B4-BE49-F238E27FC236}">
                <a16:creationId xmlns:a16="http://schemas.microsoft.com/office/drawing/2014/main" id="{6494A350-BFA4-406C-A2A8-80EC1F2FB880}"/>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p:blipFill>
        <p:spPr>
          <a:xfrm>
            <a:off x="3456000" y="864000"/>
            <a:ext cx="7920000" cy="5280000"/>
          </a:xfrm>
          <a:prstGeom prst="rect">
            <a:avLst/>
          </a:prstGeom>
        </p:spPr>
      </p:pic>
      <p:pic>
        <p:nvPicPr>
          <p:cNvPr id="5" name="Bildobjekt 4" descr="En bild som visar text, vektorgrafik&#10;&#10;Automatiskt genererad beskrivning">
            <a:extLst>
              <a:ext uri="{FF2B5EF4-FFF2-40B4-BE49-F238E27FC236}">
                <a16:creationId xmlns:a16="http://schemas.microsoft.com/office/drawing/2014/main" id="{B9C45CB1-C5E9-4AC7-8C15-B83C2575E088}"/>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40000" y="1863383"/>
            <a:ext cx="2484000" cy="3281234"/>
          </a:xfrm>
          <a:prstGeom prst="rect">
            <a:avLst/>
          </a:prstGeom>
        </p:spPr>
      </p:pic>
    </p:spTree>
    <p:extLst>
      <p:ext uri="{BB962C8B-B14F-4D97-AF65-F5344CB8AC3E}">
        <p14:creationId xmlns:p14="http://schemas.microsoft.com/office/powerpoint/2010/main" val="41276468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4E4D1"/>
        </a:solidFill>
        <a:effectLst/>
      </p:bgPr>
    </p:bg>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B6015D44-6E9F-4CF4-8FFD-9D5C517BFEE8}"/>
              </a:ext>
            </a:extLst>
          </p:cNvPr>
          <p:cNvSpPr/>
          <p:nvPr/>
        </p:nvSpPr>
        <p:spPr>
          <a:xfrm rot="16200000">
            <a:off x="9938839" y="4580295"/>
            <a:ext cx="3089766" cy="215444"/>
          </a:xfrm>
          <a:prstGeom prst="rect">
            <a:avLst/>
          </a:prstGeom>
        </p:spPr>
        <p:txBody>
          <a:bodyPr wrap="square">
            <a:spAutoFit/>
          </a:bodyPr>
          <a:lstStyle/>
          <a:p>
            <a:r>
              <a:rPr lang="en-GB" sz="800">
                <a:solidFill>
                  <a:schemeClr val="tx1">
                    <a:lumMod val="65000"/>
                    <a:lumOff val="35000"/>
                  </a:schemeClr>
                </a:solidFill>
                <a:effectLst/>
                <a:latin typeface="Calibri "/>
                <a:ea typeface="Calibri" panose="020F0502020204030204" pitchFamily="34" charset="0"/>
              </a:rPr>
              <a:t>Photo: GREG BAKER / Getty images</a:t>
            </a:r>
            <a:endParaRPr lang="sv-SE" sz="800">
              <a:solidFill>
                <a:schemeClr val="tx1">
                  <a:lumMod val="65000"/>
                  <a:lumOff val="35000"/>
                </a:schemeClr>
              </a:solidFill>
              <a:latin typeface="Calibri "/>
            </a:endParaRPr>
          </a:p>
        </p:txBody>
      </p:sp>
      <p:pic>
        <p:nvPicPr>
          <p:cNvPr id="5" name="Bildobjekt 4">
            <a:extLst>
              <a:ext uri="{FF2B5EF4-FFF2-40B4-BE49-F238E27FC236}">
                <a16:creationId xmlns:a16="http://schemas.microsoft.com/office/drawing/2014/main" id="{B5F01AEE-A436-4E8D-8CB3-09950C45A565}"/>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3456000" y="864000"/>
            <a:ext cx="7920000" cy="5280000"/>
          </a:xfrm>
          <a:prstGeom prst="rect">
            <a:avLst/>
          </a:prstGeom>
        </p:spPr>
      </p:pic>
      <p:pic>
        <p:nvPicPr>
          <p:cNvPr id="6" name="Bildobjekt 5" descr="En bild som visar text, vektorgrafik&#10;&#10;Automatiskt genererad beskrivning">
            <a:extLst>
              <a:ext uri="{FF2B5EF4-FFF2-40B4-BE49-F238E27FC236}">
                <a16:creationId xmlns:a16="http://schemas.microsoft.com/office/drawing/2014/main" id="{0CB6BF6A-F3DB-470D-A005-7E265E7F4C49}"/>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40000" y="1863383"/>
            <a:ext cx="2484000" cy="3281234"/>
          </a:xfrm>
          <a:prstGeom prst="rect">
            <a:avLst/>
          </a:prstGeom>
        </p:spPr>
      </p:pic>
    </p:spTree>
    <p:extLst>
      <p:ext uri="{BB962C8B-B14F-4D97-AF65-F5344CB8AC3E}">
        <p14:creationId xmlns:p14="http://schemas.microsoft.com/office/powerpoint/2010/main" val="32006004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169CD41-89AE-8144-AB8F-76E8755E375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
        <p:nvSpPr>
          <p:cNvPr id="4" name="Rektangel 3">
            <a:extLst>
              <a:ext uri="{FF2B5EF4-FFF2-40B4-BE49-F238E27FC236}">
                <a16:creationId xmlns:a16="http://schemas.microsoft.com/office/drawing/2014/main" id="{06DDF6EE-6EDB-4FEC-B53A-B8CD0C3AF5A4}"/>
              </a:ext>
            </a:extLst>
          </p:cNvPr>
          <p:cNvSpPr/>
          <p:nvPr/>
        </p:nvSpPr>
        <p:spPr>
          <a:xfrm>
            <a:off x="4830792" y="3239168"/>
            <a:ext cx="2322480" cy="769441"/>
          </a:xfrm>
          <a:prstGeom prst="rect">
            <a:avLst/>
          </a:prstGeom>
        </p:spPr>
        <p:txBody>
          <a:bodyPr wrap="square">
            <a:spAutoFit/>
          </a:bodyPr>
          <a:lstStyle/>
          <a:p>
            <a:pPr algn="ctr"/>
            <a:r>
              <a:rPr lang="as-IN" sz="4400" b="1" dirty="0">
                <a:latin typeface="SolaimanLipi" pitchFamily="65" charset="0"/>
                <a:ea typeface="Nirmala UI" panose="020B0502040204020203" pitchFamily="34" charset="0"/>
                <a:cs typeface="SolaimanLipi" pitchFamily="65" charset="0"/>
              </a:rPr>
              <a:t>চিন্তা করা</a:t>
            </a:r>
            <a:endParaRPr lang="en-US" sz="4400" b="1" dirty="0">
              <a:latin typeface="SolaimanLipi" pitchFamily="65" charset="0"/>
              <a:ea typeface="Nirmala UI" panose="020B0502040204020203" pitchFamily="34" charset="0"/>
              <a:cs typeface="SolaimanLipi" pitchFamily="65" charset="0"/>
            </a:endParaRPr>
          </a:p>
        </p:txBody>
      </p:sp>
      <p:sp>
        <p:nvSpPr>
          <p:cNvPr id="5" name="Rektangel 4">
            <a:extLst>
              <a:ext uri="{FF2B5EF4-FFF2-40B4-BE49-F238E27FC236}">
                <a16:creationId xmlns:a16="http://schemas.microsoft.com/office/drawing/2014/main" id="{44E26C2F-B2CD-423E-A65A-2F2B8E5C55F3}"/>
              </a:ext>
            </a:extLst>
          </p:cNvPr>
          <p:cNvSpPr/>
          <p:nvPr/>
        </p:nvSpPr>
        <p:spPr>
          <a:xfrm>
            <a:off x="6680645" y="1441496"/>
            <a:ext cx="2941668" cy="769441"/>
          </a:xfrm>
          <a:prstGeom prst="rect">
            <a:avLst/>
          </a:prstGeom>
        </p:spPr>
        <p:txBody>
          <a:bodyPr wrap="square">
            <a:spAutoFit/>
          </a:bodyPr>
          <a:lstStyle/>
          <a:p>
            <a:pPr algn="ctr"/>
            <a:r>
              <a:rPr lang="as-IN" sz="4400" b="1" dirty="0">
                <a:latin typeface="SolaimanLipi" pitchFamily="65" charset="0"/>
                <a:ea typeface="Nirmala UI" panose="020B0502040204020203" pitchFamily="34" charset="0"/>
                <a:cs typeface="SolaimanLipi" pitchFamily="65" charset="0"/>
              </a:rPr>
              <a:t>বিশ্বাস করা</a:t>
            </a:r>
            <a:endParaRPr lang="en-US" sz="4400" b="1" dirty="0">
              <a:latin typeface="SolaimanLipi" pitchFamily="65" charset="0"/>
              <a:ea typeface="Nirmala UI" panose="020B0502040204020203" pitchFamily="34" charset="0"/>
              <a:cs typeface="SolaimanLipi" pitchFamily="65" charset="0"/>
            </a:endParaRPr>
          </a:p>
        </p:txBody>
      </p:sp>
      <p:sp>
        <p:nvSpPr>
          <p:cNvPr id="6" name="Rektangel 5">
            <a:extLst>
              <a:ext uri="{FF2B5EF4-FFF2-40B4-BE49-F238E27FC236}">
                <a16:creationId xmlns:a16="http://schemas.microsoft.com/office/drawing/2014/main" id="{F13DED98-EFAB-41F0-B02F-169F24B3A382}"/>
              </a:ext>
            </a:extLst>
          </p:cNvPr>
          <p:cNvSpPr/>
          <p:nvPr/>
        </p:nvSpPr>
        <p:spPr>
          <a:xfrm>
            <a:off x="2225882" y="5128612"/>
            <a:ext cx="3407190" cy="769441"/>
          </a:xfrm>
          <a:prstGeom prst="rect">
            <a:avLst/>
          </a:prstGeom>
        </p:spPr>
        <p:txBody>
          <a:bodyPr wrap="square">
            <a:spAutoFit/>
          </a:bodyPr>
          <a:lstStyle/>
          <a:p>
            <a:pPr algn="ctr"/>
            <a:r>
              <a:rPr lang="as-IN" sz="4400" b="1" dirty="0">
                <a:latin typeface="SolaimanLipi" pitchFamily="65" charset="0"/>
                <a:ea typeface="Nirmala UI" panose="020B0502040204020203" pitchFamily="34" charset="0"/>
                <a:cs typeface="SolaimanLipi" pitchFamily="65" charset="0"/>
              </a:rPr>
              <a:t>প্রত্যাখ্যান করা</a:t>
            </a:r>
            <a:endParaRPr lang="en-US" sz="4400" b="1" dirty="0">
              <a:latin typeface="SolaimanLipi" pitchFamily="65" charset="0"/>
              <a:ea typeface="Nirmala UI" panose="020B0502040204020203" pitchFamily="34" charset="0"/>
              <a:cs typeface="SolaimanLipi" pitchFamily="65" charset="0"/>
            </a:endParaRPr>
          </a:p>
        </p:txBody>
      </p:sp>
      <p:sp>
        <p:nvSpPr>
          <p:cNvPr id="8" name="Rektangel 7">
            <a:extLst>
              <a:ext uri="{FF2B5EF4-FFF2-40B4-BE49-F238E27FC236}">
                <a16:creationId xmlns:a16="http://schemas.microsoft.com/office/drawing/2014/main" id="{40BEB434-3785-4DA1-B7C6-1AD27D461877}"/>
              </a:ext>
            </a:extLst>
          </p:cNvPr>
          <p:cNvSpPr/>
          <p:nvPr/>
        </p:nvSpPr>
        <p:spPr>
          <a:xfrm>
            <a:off x="2768236" y="1437000"/>
            <a:ext cx="2322481" cy="769441"/>
          </a:xfrm>
          <a:prstGeom prst="rect">
            <a:avLst/>
          </a:prstGeom>
        </p:spPr>
        <p:txBody>
          <a:bodyPr wrap="square">
            <a:spAutoFit/>
          </a:bodyPr>
          <a:lstStyle/>
          <a:p>
            <a:pPr algn="ctr"/>
            <a:r>
              <a:rPr lang="as-IN" sz="4400" b="1" dirty="0">
                <a:latin typeface="SolaimanLipi" pitchFamily="65" charset="0"/>
                <a:ea typeface="Nirmala UI" panose="020B0502040204020203" pitchFamily="34" charset="0"/>
                <a:cs typeface="SolaimanLipi" pitchFamily="65" charset="0"/>
              </a:rPr>
              <a:t>প্রশ্ন করা</a:t>
            </a:r>
            <a:endParaRPr lang="en-US" sz="4400" b="1" dirty="0">
              <a:latin typeface="SolaimanLipi" pitchFamily="65" charset="0"/>
              <a:ea typeface="Nirmala UI" panose="020B0502040204020203" pitchFamily="34" charset="0"/>
              <a:cs typeface="SolaimanLipi" pitchFamily="65" charset="0"/>
            </a:endParaRPr>
          </a:p>
        </p:txBody>
      </p:sp>
      <p:sp>
        <p:nvSpPr>
          <p:cNvPr id="9" name="Rektangel 8">
            <a:extLst>
              <a:ext uri="{FF2B5EF4-FFF2-40B4-BE49-F238E27FC236}">
                <a16:creationId xmlns:a16="http://schemas.microsoft.com/office/drawing/2014/main" id="{089E7522-8E76-4440-9192-ED7097611703}"/>
              </a:ext>
            </a:extLst>
          </p:cNvPr>
          <p:cNvSpPr/>
          <p:nvPr/>
        </p:nvSpPr>
        <p:spPr>
          <a:xfrm>
            <a:off x="6933024" y="5128612"/>
            <a:ext cx="2436910" cy="769441"/>
          </a:xfrm>
          <a:prstGeom prst="rect">
            <a:avLst/>
          </a:prstGeom>
        </p:spPr>
        <p:txBody>
          <a:bodyPr wrap="square">
            <a:spAutoFit/>
          </a:bodyPr>
          <a:lstStyle/>
          <a:p>
            <a:pPr algn="ctr"/>
            <a:r>
              <a:rPr lang="as-IN" sz="4400" b="1" dirty="0">
                <a:latin typeface="SolaimanLipi" pitchFamily="65" charset="0"/>
                <a:ea typeface="Nirmala UI" panose="020B0502040204020203" pitchFamily="34" charset="0"/>
                <a:cs typeface="SolaimanLipi" pitchFamily="65" charset="0"/>
              </a:rPr>
              <a:t>চর্চা করা</a:t>
            </a:r>
            <a:endParaRPr lang="en-US" sz="4400" b="1" dirty="0">
              <a:latin typeface="SolaimanLipi" pitchFamily="65" charset="0"/>
              <a:ea typeface="Nirmala UI" panose="020B0502040204020203" pitchFamily="34" charset="0"/>
              <a:cs typeface="SolaimanLipi" pitchFamily="65" charset="0"/>
            </a:endParaRPr>
          </a:p>
        </p:txBody>
      </p:sp>
      <p:sp>
        <p:nvSpPr>
          <p:cNvPr id="10" name="Rektangel 9">
            <a:extLst>
              <a:ext uri="{FF2B5EF4-FFF2-40B4-BE49-F238E27FC236}">
                <a16:creationId xmlns:a16="http://schemas.microsoft.com/office/drawing/2014/main" id="{7B2EFDB6-9096-4687-8E61-8DFD00BD2326}"/>
              </a:ext>
            </a:extLst>
          </p:cNvPr>
          <p:cNvSpPr/>
          <p:nvPr/>
        </p:nvSpPr>
        <p:spPr>
          <a:xfrm>
            <a:off x="8001573" y="3230175"/>
            <a:ext cx="2941668" cy="769441"/>
          </a:xfrm>
          <a:prstGeom prst="rect">
            <a:avLst/>
          </a:prstGeom>
        </p:spPr>
        <p:txBody>
          <a:bodyPr wrap="square">
            <a:spAutoFit/>
          </a:bodyPr>
          <a:lstStyle/>
          <a:p>
            <a:pPr algn="ctr"/>
            <a:r>
              <a:rPr lang="as-IN" sz="4400" b="1" dirty="0">
                <a:latin typeface="SolaimanLipi" pitchFamily="65" charset="0"/>
                <a:ea typeface="Nirmala UI" panose="020B0502040204020203" pitchFamily="34" charset="0"/>
                <a:cs typeface="SolaimanLipi" pitchFamily="65" charset="0"/>
              </a:rPr>
              <a:t>অংশীভূত হওয়া</a:t>
            </a:r>
            <a:endParaRPr lang="en-US" sz="4400" b="1" dirty="0">
              <a:latin typeface="SolaimanLipi" pitchFamily="65" charset="0"/>
              <a:ea typeface="Nirmala UI" panose="020B0502040204020203" pitchFamily="34" charset="0"/>
              <a:cs typeface="SolaimanLipi" pitchFamily="65" charset="0"/>
            </a:endParaRPr>
          </a:p>
        </p:txBody>
      </p:sp>
      <p:sp>
        <p:nvSpPr>
          <p:cNvPr id="11" name="Rektangel 10">
            <a:extLst>
              <a:ext uri="{FF2B5EF4-FFF2-40B4-BE49-F238E27FC236}">
                <a16:creationId xmlns:a16="http://schemas.microsoft.com/office/drawing/2014/main" id="{802E51CE-B48E-4C53-9960-4EFB7AD35B39}"/>
              </a:ext>
            </a:extLst>
          </p:cNvPr>
          <p:cNvSpPr/>
          <p:nvPr/>
        </p:nvSpPr>
        <p:spPr>
          <a:xfrm>
            <a:off x="1121434" y="3230175"/>
            <a:ext cx="2944993" cy="769441"/>
          </a:xfrm>
          <a:prstGeom prst="rect">
            <a:avLst/>
          </a:prstGeom>
        </p:spPr>
        <p:txBody>
          <a:bodyPr wrap="square">
            <a:spAutoFit/>
          </a:bodyPr>
          <a:lstStyle/>
          <a:p>
            <a:pPr algn="ctr"/>
            <a:r>
              <a:rPr lang="as-IN" sz="4400" b="1" dirty="0">
                <a:latin typeface="SolaimanLipi" pitchFamily="65" charset="0"/>
                <a:ea typeface="Nirmala UI" panose="020B0502040204020203" pitchFamily="34" charset="0"/>
                <a:cs typeface="SolaimanLipi" pitchFamily="65" charset="0"/>
              </a:rPr>
              <a:t>পরিবর্তন করা</a:t>
            </a:r>
          </a:p>
        </p:txBody>
      </p:sp>
    </p:spTree>
    <p:extLst>
      <p:ext uri="{BB962C8B-B14F-4D97-AF65-F5344CB8AC3E}">
        <p14:creationId xmlns:p14="http://schemas.microsoft.com/office/powerpoint/2010/main" val="5231842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169CD41-89AE-8144-AB8F-76E8755E375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pic>
        <p:nvPicPr>
          <p:cNvPr id="5" name="Bildobjekt 4">
            <a:extLst>
              <a:ext uri="{FF2B5EF4-FFF2-40B4-BE49-F238E27FC236}">
                <a16:creationId xmlns:a16="http://schemas.microsoft.com/office/drawing/2014/main" id="{B3C7C4B4-9A54-4A9D-B6AB-B91DD5F84BFC}"/>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471294" y="2266834"/>
            <a:ext cx="5249412" cy="2675309"/>
          </a:xfrm>
          <a:prstGeom prst="rect">
            <a:avLst/>
          </a:prstGeom>
        </p:spPr>
      </p:pic>
    </p:spTree>
    <p:extLst>
      <p:ext uri="{BB962C8B-B14F-4D97-AF65-F5344CB8AC3E}">
        <p14:creationId xmlns:p14="http://schemas.microsoft.com/office/powerpoint/2010/main" val="8942444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169CD41-89AE-8144-AB8F-76E8755E375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
        <p:nvSpPr>
          <p:cNvPr id="9" name="Rektangel 8">
            <a:extLst>
              <a:ext uri="{FF2B5EF4-FFF2-40B4-BE49-F238E27FC236}">
                <a16:creationId xmlns:a16="http://schemas.microsoft.com/office/drawing/2014/main" id="{768AA60D-B74E-47FA-B2AB-AE378F41F725}"/>
              </a:ext>
            </a:extLst>
          </p:cNvPr>
          <p:cNvSpPr/>
          <p:nvPr/>
        </p:nvSpPr>
        <p:spPr>
          <a:xfrm rot="16200000">
            <a:off x="9938839" y="4580295"/>
            <a:ext cx="3089766" cy="215444"/>
          </a:xfrm>
          <a:prstGeom prst="rect">
            <a:avLst/>
          </a:prstGeom>
        </p:spPr>
        <p:txBody>
          <a:bodyPr wrap="square">
            <a:spAutoFit/>
          </a:bodyPr>
          <a:lstStyle/>
          <a:p>
            <a:r>
              <a:rPr lang="en-GB" sz="800">
                <a:solidFill>
                  <a:schemeClr val="tx1">
                    <a:lumMod val="65000"/>
                    <a:lumOff val="35000"/>
                  </a:schemeClr>
                </a:solidFill>
                <a:effectLst/>
                <a:latin typeface="Calibri "/>
                <a:ea typeface="Arial" panose="020B0604020202020204" pitchFamily="34" charset="0"/>
              </a:rPr>
              <a:t>Photo: </a:t>
            </a:r>
            <a:r>
              <a:rPr lang="en-GB" sz="800">
                <a:solidFill>
                  <a:schemeClr val="tx1">
                    <a:lumMod val="65000"/>
                    <a:lumOff val="35000"/>
                  </a:schemeClr>
                </a:solidFill>
                <a:latin typeface="Calibri "/>
                <a:ea typeface="Arial" panose="020B0604020202020204" pitchFamily="34" charset="0"/>
              </a:rPr>
              <a:t>Alex Gavrikov</a:t>
            </a:r>
            <a:r>
              <a:rPr lang="en-GB" sz="800">
                <a:solidFill>
                  <a:schemeClr val="tx1">
                    <a:lumMod val="65000"/>
                    <a:lumOff val="35000"/>
                  </a:schemeClr>
                </a:solidFill>
                <a:effectLst/>
                <a:latin typeface="Calibri "/>
                <a:ea typeface="Arial" panose="020B0604020202020204" pitchFamily="34" charset="0"/>
              </a:rPr>
              <a:t> / Alamy Stock Photo</a:t>
            </a:r>
            <a:endParaRPr lang="sv-SE" sz="800">
              <a:solidFill>
                <a:schemeClr val="tx1">
                  <a:lumMod val="65000"/>
                  <a:lumOff val="35000"/>
                </a:schemeClr>
              </a:solidFill>
              <a:latin typeface="Calibri "/>
            </a:endParaRPr>
          </a:p>
        </p:txBody>
      </p:sp>
      <p:pic>
        <p:nvPicPr>
          <p:cNvPr id="10" name="Bildobjekt 9">
            <a:extLst>
              <a:ext uri="{FF2B5EF4-FFF2-40B4-BE49-F238E27FC236}">
                <a16:creationId xmlns:a16="http://schemas.microsoft.com/office/drawing/2014/main" id="{76F54D79-083B-4DC1-BBDE-64401120A247}"/>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p:blipFill>
        <p:spPr>
          <a:xfrm>
            <a:off x="3456000" y="864000"/>
            <a:ext cx="7920000" cy="5280000"/>
          </a:xfrm>
          <a:prstGeom prst="rect">
            <a:avLst/>
          </a:prstGeom>
        </p:spPr>
      </p:pic>
      <p:pic>
        <p:nvPicPr>
          <p:cNvPr id="5" name="Bildobjekt 4">
            <a:extLst>
              <a:ext uri="{FF2B5EF4-FFF2-40B4-BE49-F238E27FC236}">
                <a16:creationId xmlns:a16="http://schemas.microsoft.com/office/drawing/2014/main" id="{709B7B4B-33BD-4F46-8448-D6C8448A3424}"/>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40000" y="2796026"/>
            <a:ext cx="2484000" cy="1265948"/>
          </a:xfrm>
          <a:prstGeom prst="rect">
            <a:avLst/>
          </a:prstGeom>
        </p:spPr>
      </p:pic>
    </p:spTree>
    <p:extLst>
      <p:ext uri="{BB962C8B-B14F-4D97-AF65-F5344CB8AC3E}">
        <p14:creationId xmlns:p14="http://schemas.microsoft.com/office/powerpoint/2010/main" val="21186924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4E4D1"/>
        </a:solidFill>
        <a:effectLst/>
      </p:bgPr>
    </p:bg>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5A8D64BF-5F60-431C-9623-867278DE7EAB}"/>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3456000" y="864000"/>
            <a:ext cx="7920000" cy="5280000"/>
          </a:xfrm>
          <a:prstGeom prst="rect">
            <a:avLst/>
          </a:prstGeom>
        </p:spPr>
      </p:pic>
      <p:pic>
        <p:nvPicPr>
          <p:cNvPr id="3" name="Bildobjekt 2">
            <a:extLst>
              <a:ext uri="{FF2B5EF4-FFF2-40B4-BE49-F238E27FC236}">
                <a16:creationId xmlns:a16="http://schemas.microsoft.com/office/drawing/2014/main" id="{008D01A1-1BF8-4D55-A681-68664061A0D5}"/>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40000" y="2796026"/>
            <a:ext cx="2484000" cy="1265948"/>
          </a:xfrm>
          <a:prstGeom prst="rect">
            <a:avLst/>
          </a:prstGeom>
        </p:spPr>
      </p:pic>
    </p:spTree>
    <p:extLst>
      <p:ext uri="{BB962C8B-B14F-4D97-AF65-F5344CB8AC3E}">
        <p14:creationId xmlns:p14="http://schemas.microsoft.com/office/powerpoint/2010/main" val="33847082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pic>
        <p:nvPicPr>
          <p:cNvPr id="13" name="Bildobjekt 12">
            <a:extLst>
              <a:ext uri="{FF2B5EF4-FFF2-40B4-BE49-F238E27FC236}">
                <a16:creationId xmlns:a16="http://schemas.microsoft.com/office/drawing/2014/main" id="{6AD20179-3A56-48F3-B2E4-C093F52C7DB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26921" y="1267968"/>
            <a:ext cx="3358800" cy="2111500"/>
          </a:xfrm>
          <a:prstGeom prst="rect">
            <a:avLst/>
          </a:prstGeom>
        </p:spPr>
      </p:pic>
      <p:pic>
        <p:nvPicPr>
          <p:cNvPr id="3" name="Bildobjekt 2">
            <a:extLst>
              <a:ext uri="{FF2B5EF4-FFF2-40B4-BE49-F238E27FC236}">
                <a16:creationId xmlns:a16="http://schemas.microsoft.com/office/drawing/2014/main" id="{F169CD41-89AE-8144-AB8F-76E8755E3753}"/>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grpSp>
        <p:nvGrpSpPr>
          <p:cNvPr id="2" name="Grupp 1">
            <a:extLst>
              <a:ext uri="{FF2B5EF4-FFF2-40B4-BE49-F238E27FC236}">
                <a16:creationId xmlns:a16="http://schemas.microsoft.com/office/drawing/2014/main" id="{9C5B3651-71C1-483A-986A-003362E8C122}"/>
              </a:ext>
            </a:extLst>
          </p:cNvPr>
          <p:cNvGrpSpPr/>
          <p:nvPr/>
        </p:nvGrpSpPr>
        <p:grpSpPr>
          <a:xfrm>
            <a:off x="4633714" y="1150620"/>
            <a:ext cx="3545172" cy="2529437"/>
            <a:chOff x="6782902" y="954458"/>
            <a:chExt cx="3592490" cy="2357840"/>
          </a:xfrm>
        </p:grpSpPr>
        <p:pic>
          <p:nvPicPr>
            <p:cNvPr id="8" name="Bildobjekt 7">
              <a:extLst>
                <a:ext uri="{FF2B5EF4-FFF2-40B4-BE49-F238E27FC236}">
                  <a16:creationId xmlns:a16="http://schemas.microsoft.com/office/drawing/2014/main" id="{2214C789-318E-44A3-B3DE-22A75DCCB053}"/>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782902" y="954458"/>
              <a:ext cx="3592490" cy="2357840"/>
            </a:xfrm>
            <a:prstGeom prst="rect">
              <a:avLst/>
            </a:prstGeom>
          </p:spPr>
        </p:pic>
        <p:pic>
          <p:nvPicPr>
            <p:cNvPr id="10" name="Bildobjekt 9">
              <a:extLst>
                <a:ext uri="{FF2B5EF4-FFF2-40B4-BE49-F238E27FC236}">
                  <a16:creationId xmlns:a16="http://schemas.microsoft.com/office/drawing/2014/main" id="{AFE40306-8047-44CA-B5D3-3539C0956463}"/>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7406749" y="1850862"/>
              <a:ext cx="1743238" cy="1461436"/>
            </a:xfrm>
            <a:prstGeom prst="rect">
              <a:avLst/>
            </a:prstGeom>
          </p:spPr>
        </p:pic>
      </p:grpSp>
      <p:pic>
        <p:nvPicPr>
          <p:cNvPr id="11" name="Bildobjekt 10" descr="En bild som visar text, vektorgrafik&#10;&#10;Automatiskt genererad beskrivning">
            <a:extLst>
              <a:ext uri="{FF2B5EF4-FFF2-40B4-BE49-F238E27FC236}">
                <a16:creationId xmlns:a16="http://schemas.microsoft.com/office/drawing/2014/main" id="{2ADB9292-6199-49E3-B949-96A5CF0C91CE}"/>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8994539" y="732018"/>
            <a:ext cx="2231789" cy="2948039"/>
          </a:xfrm>
          <a:prstGeom prst="rect">
            <a:avLst/>
          </a:prstGeom>
        </p:spPr>
      </p:pic>
      <p:pic>
        <p:nvPicPr>
          <p:cNvPr id="12" name="Bildobjekt 11">
            <a:extLst>
              <a:ext uri="{FF2B5EF4-FFF2-40B4-BE49-F238E27FC236}">
                <a16:creationId xmlns:a16="http://schemas.microsoft.com/office/drawing/2014/main" id="{A10AD0D4-8889-4FBE-A005-C883832C0FDC}"/>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4210594" y="4301308"/>
            <a:ext cx="3747313" cy="1909784"/>
          </a:xfrm>
          <a:prstGeom prst="rect">
            <a:avLst/>
          </a:prstGeom>
        </p:spPr>
      </p:pic>
    </p:spTree>
    <p:extLst>
      <p:ext uri="{BB962C8B-B14F-4D97-AF65-F5344CB8AC3E}">
        <p14:creationId xmlns:p14="http://schemas.microsoft.com/office/powerpoint/2010/main" val="40354966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169CD41-89AE-8144-AB8F-76E8755E375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
        <p:nvSpPr>
          <p:cNvPr id="6" name="Rektangel 5">
            <a:extLst>
              <a:ext uri="{FF2B5EF4-FFF2-40B4-BE49-F238E27FC236}">
                <a16:creationId xmlns:a16="http://schemas.microsoft.com/office/drawing/2014/main" id="{1268B42E-2448-4B59-B805-788C567A8762}"/>
              </a:ext>
            </a:extLst>
          </p:cNvPr>
          <p:cNvSpPr/>
          <p:nvPr/>
        </p:nvSpPr>
        <p:spPr>
          <a:xfrm>
            <a:off x="1109091" y="2551836"/>
            <a:ext cx="8948690" cy="2862322"/>
          </a:xfrm>
          <a:prstGeom prst="rect">
            <a:avLst/>
          </a:prstGeom>
        </p:spPr>
        <p:txBody>
          <a:bodyPr wrap="square">
            <a:spAutoFit/>
          </a:bodyPr>
          <a:lstStyle/>
          <a:p>
            <a:pPr marL="457200" indent="-457200" fontAlgn="base">
              <a:buFont typeface="Arial" panose="020B0604020202020204" pitchFamily="34" charset="0"/>
              <a:buChar char="•"/>
            </a:pPr>
            <a:r>
              <a:rPr lang="as-IN" sz="3600" dirty="0">
                <a:latin typeface="SolaimanLipi" pitchFamily="65" charset="0"/>
                <a:ea typeface="Nirmala UI" panose="020B0502040204020203" pitchFamily="34" charset="0"/>
                <a:cs typeface="SolaimanLipi" pitchFamily="65" charset="0"/>
              </a:rPr>
              <a:t>কারা ক্ষতিগ্রস্ত হয়েছে?</a:t>
            </a:r>
          </a:p>
          <a:p>
            <a:pPr marL="457200" indent="-457200" fontAlgn="base">
              <a:buFont typeface="Arial" panose="020B0604020202020204" pitchFamily="34" charset="0"/>
              <a:buChar char="•"/>
            </a:pPr>
            <a:r>
              <a:rPr lang="as-IN" sz="3600" dirty="0">
                <a:latin typeface="SolaimanLipi" pitchFamily="65" charset="0"/>
                <a:ea typeface="Nirmala UI" panose="020B0502040204020203" pitchFamily="34" charset="0"/>
                <a:cs typeface="SolaimanLipi" pitchFamily="65" charset="0"/>
              </a:rPr>
              <a:t>কতোটা বিস্তৃত</a:t>
            </a:r>
            <a:r>
              <a:rPr lang="en-US" sz="3600" dirty="0">
                <a:latin typeface="SolaimanLipi" pitchFamily="65" charset="0"/>
                <a:ea typeface="Nirmala UI" panose="020B0502040204020203" pitchFamily="34" charset="0"/>
                <a:cs typeface="SolaimanLipi" pitchFamily="65" charset="0"/>
              </a:rPr>
              <a:t> </a:t>
            </a:r>
            <a:r>
              <a:rPr lang="as-IN" sz="3600" dirty="0">
                <a:latin typeface="SolaimanLipi" pitchFamily="65" charset="0"/>
                <a:ea typeface="Nirmala UI" panose="020B0502040204020203" pitchFamily="34" charset="0"/>
                <a:cs typeface="SolaimanLipi" pitchFamily="65" charset="0"/>
              </a:rPr>
              <a:t>বা ব্যাপক?</a:t>
            </a:r>
          </a:p>
          <a:p>
            <a:pPr marL="457200" indent="-457200" fontAlgn="base">
              <a:buFont typeface="Arial" panose="020B0604020202020204" pitchFamily="34" charset="0"/>
              <a:buChar char="•"/>
            </a:pPr>
            <a:r>
              <a:rPr lang="as-IN" sz="3600" dirty="0">
                <a:latin typeface="SolaimanLipi" pitchFamily="65" charset="0"/>
                <a:ea typeface="Nirmala UI" panose="020B0502040204020203" pitchFamily="34" charset="0"/>
                <a:cs typeface="SolaimanLipi" pitchFamily="65" charset="0"/>
              </a:rPr>
              <a:t>কতোটা ঘন ঘন?</a:t>
            </a:r>
          </a:p>
          <a:p>
            <a:pPr marL="457200" indent="-457200" fontAlgn="base">
              <a:buFont typeface="Arial" panose="020B0604020202020204" pitchFamily="34" charset="0"/>
              <a:buChar char="•"/>
            </a:pPr>
            <a:r>
              <a:rPr lang="as-IN" sz="3600" dirty="0">
                <a:latin typeface="SolaimanLipi" pitchFamily="65" charset="0"/>
                <a:ea typeface="Nirmala UI" panose="020B0502040204020203" pitchFamily="34" charset="0"/>
                <a:cs typeface="SolaimanLipi" pitchFamily="65" charset="0"/>
              </a:rPr>
              <a:t>কতোটা ভয়াবহ?</a:t>
            </a:r>
          </a:p>
          <a:p>
            <a:pPr marL="457200" indent="-457200" fontAlgn="base">
              <a:buFont typeface="Arial" panose="020B0604020202020204" pitchFamily="34" charset="0"/>
              <a:buChar char="•"/>
            </a:pPr>
            <a:r>
              <a:rPr lang="as-IN" sz="3600" dirty="0">
                <a:latin typeface="SolaimanLipi" pitchFamily="65" charset="0"/>
                <a:ea typeface="Nirmala UI" panose="020B0502040204020203" pitchFamily="34" charset="0"/>
                <a:cs typeface="SolaimanLipi" pitchFamily="65" charset="0"/>
              </a:rPr>
              <a:t>সরকার কি জড়িত?</a:t>
            </a:r>
            <a:endParaRPr lang="en-US" sz="3600" dirty="0">
              <a:latin typeface="SolaimanLipi" pitchFamily="65" charset="0"/>
              <a:ea typeface="Nirmala UI" panose="020B0502040204020203" pitchFamily="34" charset="0"/>
              <a:cs typeface="SolaimanLipi" pitchFamily="65" charset="0"/>
            </a:endParaRPr>
          </a:p>
        </p:txBody>
      </p:sp>
      <p:pic>
        <p:nvPicPr>
          <p:cNvPr id="7" name="Bildobjekt 6" descr="En bild som visar text, vektorgrafik, ljus&#10;&#10;Automatiskt genererad beskrivning">
            <a:extLst>
              <a:ext uri="{FF2B5EF4-FFF2-40B4-BE49-F238E27FC236}">
                <a16:creationId xmlns:a16="http://schemas.microsoft.com/office/drawing/2014/main" id="{1F42BBE1-90E3-4455-ACE0-3DA6E3DA43F9}"/>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rot="218485">
            <a:off x="7469246" y="955925"/>
            <a:ext cx="3460086" cy="4946148"/>
          </a:xfrm>
          <a:prstGeom prst="rect">
            <a:avLst/>
          </a:prstGeom>
        </p:spPr>
      </p:pic>
      <p:pic>
        <p:nvPicPr>
          <p:cNvPr id="8" name="Bildobjekt 7" descr="En bild som visar text, yxa, visitkort, vektorgrafik&#10;&#10;Automatiskt genererad beskrivning">
            <a:extLst>
              <a:ext uri="{FF2B5EF4-FFF2-40B4-BE49-F238E27FC236}">
                <a16:creationId xmlns:a16="http://schemas.microsoft.com/office/drawing/2014/main" id="{B06CC749-AF81-4A7D-91B1-B8F891FF61C4}"/>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rot="1285175">
            <a:off x="2031354" y="917729"/>
            <a:ext cx="603894" cy="1261910"/>
          </a:xfrm>
          <a:prstGeom prst="rect">
            <a:avLst/>
          </a:prstGeom>
        </p:spPr>
      </p:pic>
    </p:spTree>
    <p:extLst>
      <p:ext uri="{BB962C8B-B14F-4D97-AF65-F5344CB8AC3E}">
        <p14:creationId xmlns:p14="http://schemas.microsoft.com/office/powerpoint/2010/main" val="1919138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4E4D1"/>
        </a:solidFill>
        <a:effectLst/>
      </p:bgPr>
    </p:bg>
    <p:spTree>
      <p:nvGrpSpPr>
        <p:cNvPr id="1" name=""/>
        <p:cNvGrpSpPr/>
        <p:nvPr/>
      </p:nvGrpSpPr>
      <p:grpSpPr>
        <a:xfrm>
          <a:off x="0" y="0"/>
          <a:ext cx="0" cy="0"/>
          <a:chOff x="0" y="0"/>
          <a:chExt cx="0" cy="0"/>
        </a:xfrm>
      </p:grpSpPr>
      <p:grpSp>
        <p:nvGrpSpPr>
          <p:cNvPr id="3" name="Grupp 2">
            <a:extLst>
              <a:ext uri="{FF2B5EF4-FFF2-40B4-BE49-F238E27FC236}">
                <a16:creationId xmlns:a16="http://schemas.microsoft.com/office/drawing/2014/main" id="{D08DB9C3-929E-462F-A43E-34F95B33DF9F}"/>
              </a:ext>
            </a:extLst>
          </p:cNvPr>
          <p:cNvGrpSpPr/>
          <p:nvPr/>
        </p:nvGrpSpPr>
        <p:grpSpPr>
          <a:xfrm>
            <a:off x="1105253" y="1740027"/>
            <a:ext cx="2483999" cy="2088000"/>
            <a:chOff x="3094333" y="1076608"/>
            <a:chExt cx="5979836" cy="4704783"/>
          </a:xfrm>
        </p:grpSpPr>
        <p:pic>
          <p:nvPicPr>
            <p:cNvPr id="4" name="Bildobjekt 3">
              <a:extLst>
                <a:ext uri="{FF2B5EF4-FFF2-40B4-BE49-F238E27FC236}">
                  <a16:creationId xmlns:a16="http://schemas.microsoft.com/office/drawing/2014/main" id="{A48C43ED-3287-4DAC-BE75-F93B323C109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094333" y="1076608"/>
              <a:ext cx="5979836" cy="4704783"/>
            </a:xfrm>
            <a:prstGeom prst="rect">
              <a:avLst/>
            </a:prstGeom>
          </p:spPr>
        </p:pic>
        <p:pic>
          <p:nvPicPr>
            <p:cNvPr id="5" name="Bildobjekt 4" descr="En bild som visar text, yxa, visitkort, vektorgrafik&#10;&#10;Automatiskt genererad beskrivning">
              <a:extLst>
                <a:ext uri="{FF2B5EF4-FFF2-40B4-BE49-F238E27FC236}">
                  <a16:creationId xmlns:a16="http://schemas.microsoft.com/office/drawing/2014/main" id="{C0AFAF31-F4E3-41EA-A028-7D12D5395ECE}"/>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rot="1285175">
              <a:off x="6094272" y="3498064"/>
              <a:ext cx="625407" cy="1306864"/>
            </a:xfrm>
            <a:prstGeom prst="rect">
              <a:avLst/>
            </a:prstGeom>
          </p:spPr>
        </p:pic>
      </p:grpSp>
      <p:grpSp>
        <p:nvGrpSpPr>
          <p:cNvPr id="13" name="Grupp 12">
            <a:extLst>
              <a:ext uri="{FF2B5EF4-FFF2-40B4-BE49-F238E27FC236}">
                <a16:creationId xmlns:a16="http://schemas.microsoft.com/office/drawing/2014/main" id="{787E10B1-EE1E-4411-B1CA-5DEA96C10CBA}"/>
              </a:ext>
            </a:extLst>
          </p:cNvPr>
          <p:cNvGrpSpPr/>
          <p:nvPr/>
        </p:nvGrpSpPr>
        <p:grpSpPr>
          <a:xfrm>
            <a:off x="442374" y="4378819"/>
            <a:ext cx="11063412" cy="1963637"/>
            <a:chOff x="642724" y="1182920"/>
            <a:chExt cx="11063412" cy="1963637"/>
          </a:xfrm>
        </p:grpSpPr>
        <p:pic>
          <p:nvPicPr>
            <p:cNvPr id="8" name="Bildobjekt 7">
              <a:extLst>
                <a:ext uri="{FF2B5EF4-FFF2-40B4-BE49-F238E27FC236}">
                  <a16:creationId xmlns:a16="http://schemas.microsoft.com/office/drawing/2014/main" id="{02E355C6-C520-4B3F-8C73-CFB5D75DEF12}"/>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42724" y="1182920"/>
              <a:ext cx="2483616" cy="1627422"/>
            </a:xfrm>
            <a:prstGeom prst="rect">
              <a:avLst/>
            </a:prstGeom>
          </p:spPr>
        </p:pic>
        <p:pic>
          <p:nvPicPr>
            <p:cNvPr id="9" name="Bildobjekt 8">
              <a:extLst>
                <a:ext uri="{FF2B5EF4-FFF2-40B4-BE49-F238E27FC236}">
                  <a16:creationId xmlns:a16="http://schemas.microsoft.com/office/drawing/2014/main" id="{173086B6-EBEB-45D3-AF14-51DA260F9C17}"/>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362204" y="1182920"/>
              <a:ext cx="2484000" cy="1787618"/>
            </a:xfrm>
            <a:prstGeom prst="rect">
              <a:avLst/>
            </a:prstGeom>
          </p:spPr>
        </p:pic>
        <p:pic>
          <p:nvPicPr>
            <p:cNvPr id="10" name="Bildobjekt 9">
              <a:extLst>
                <a:ext uri="{FF2B5EF4-FFF2-40B4-BE49-F238E27FC236}">
                  <a16:creationId xmlns:a16="http://schemas.microsoft.com/office/drawing/2014/main" id="{00CC7BEA-7B24-4D72-A6CA-94ECA820962D}"/>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9222136" y="1182920"/>
              <a:ext cx="2484000" cy="1629195"/>
            </a:xfrm>
            <a:prstGeom prst="rect">
              <a:avLst/>
            </a:prstGeom>
          </p:spPr>
        </p:pic>
        <p:pic>
          <p:nvPicPr>
            <p:cNvPr id="11" name="Bildobjekt 10">
              <a:extLst>
                <a:ext uri="{FF2B5EF4-FFF2-40B4-BE49-F238E27FC236}">
                  <a16:creationId xmlns:a16="http://schemas.microsoft.com/office/drawing/2014/main" id="{D793008D-4500-4F9A-AF35-78F6D7966320}"/>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3502272" y="1182920"/>
              <a:ext cx="2484000" cy="1963637"/>
            </a:xfrm>
            <a:prstGeom prst="rect">
              <a:avLst/>
            </a:prstGeom>
          </p:spPr>
        </p:pic>
      </p:grpSp>
      <p:pic>
        <p:nvPicPr>
          <p:cNvPr id="12" name="Bildobjekt 11">
            <a:extLst>
              <a:ext uri="{FF2B5EF4-FFF2-40B4-BE49-F238E27FC236}">
                <a16:creationId xmlns:a16="http://schemas.microsoft.com/office/drawing/2014/main" id="{213A8C2F-874D-4613-9154-1E4D673E9AA7}"/>
              </a:ext>
            </a:extLst>
          </p:cNvPr>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8231710" y="2290962"/>
            <a:ext cx="2855037" cy="1627422"/>
          </a:xfrm>
          <a:prstGeom prst="rect">
            <a:avLst/>
          </a:prstGeom>
        </p:spPr>
      </p:pic>
      <p:pic>
        <p:nvPicPr>
          <p:cNvPr id="14" name="Bildobjekt 3">
            <a:extLst>
              <a:ext uri="{FF2B5EF4-FFF2-40B4-BE49-F238E27FC236}">
                <a16:creationId xmlns:a16="http://schemas.microsoft.com/office/drawing/2014/main" id="{083878CD-23BD-453E-ACA6-1AEFF608EA84}"/>
              </a:ext>
            </a:extLst>
          </p:cNvPr>
          <p:cNvPicPr>
            <a:picLocks noChangeAspect="1"/>
          </p:cNvPicPr>
          <p:nvPr/>
        </p:nvPicPr>
        <p:blipFill>
          <a:blip r:embed="rId10" cstate="print"/>
          <a:stretch>
            <a:fillRect/>
          </a:stretch>
        </p:blipFill>
        <p:spPr>
          <a:xfrm>
            <a:off x="4338318" y="846218"/>
            <a:ext cx="3515363" cy="1787619"/>
          </a:xfrm>
          <a:prstGeom prst="rect">
            <a:avLst/>
          </a:prstGeom>
        </p:spPr>
      </p:pic>
      <p:pic>
        <p:nvPicPr>
          <p:cNvPr id="15" name="Bildobjekt 14" descr="En bild som visar text, yxa, visitkort, vektorgrafik&#10;&#10;Automatiskt genererad beskrivning">
            <a:extLst>
              <a:ext uri="{FF2B5EF4-FFF2-40B4-BE49-F238E27FC236}">
                <a16:creationId xmlns:a16="http://schemas.microsoft.com/office/drawing/2014/main" id="{F7AA9A65-BB38-42DC-8693-1B39A6EE5797}"/>
              </a:ext>
            </a:extLst>
          </p:cNvPr>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rot="1285175">
            <a:off x="5640187" y="2349236"/>
            <a:ext cx="603894" cy="1261910"/>
          </a:xfrm>
          <a:prstGeom prst="rect">
            <a:avLst/>
          </a:prstGeom>
        </p:spPr>
      </p:pic>
    </p:spTree>
    <p:extLst>
      <p:ext uri="{BB962C8B-B14F-4D97-AF65-F5344CB8AC3E}">
        <p14:creationId xmlns:p14="http://schemas.microsoft.com/office/powerpoint/2010/main" val="15046388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169CD41-89AE-8144-AB8F-76E8755E375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pic>
        <p:nvPicPr>
          <p:cNvPr id="4" name="Bildobjekt 3">
            <a:extLst>
              <a:ext uri="{FF2B5EF4-FFF2-40B4-BE49-F238E27FC236}">
                <a16:creationId xmlns:a16="http://schemas.microsoft.com/office/drawing/2014/main" id="{20EBF125-7F5D-4D77-986E-3D822D307948}"/>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700791" y="1755181"/>
            <a:ext cx="6766919" cy="3891547"/>
          </a:xfrm>
          <a:prstGeom prst="rect">
            <a:avLst/>
          </a:prstGeom>
        </p:spPr>
      </p:pic>
    </p:spTree>
    <p:extLst>
      <p:ext uri="{BB962C8B-B14F-4D97-AF65-F5344CB8AC3E}">
        <p14:creationId xmlns:p14="http://schemas.microsoft.com/office/powerpoint/2010/main" val="33719210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169CD41-89AE-8144-AB8F-76E8755E375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pic>
        <p:nvPicPr>
          <p:cNvPr id="11" name="Bildobjekt 4" descr="En bild som visar vektorgrafik&#10;&#10;Automatiskt genererad beskrivning">
            <a:extLst>
              <a:ext uri="{FF2B5EF4-FFF2-40B4-BE49-F238E27FC236}">
                <a16:creationId xmlns:a16="http://schemas.microsoft.com/office/drawing/2014/main" id="{C0E3D220-1E6E-45FF-966E-A37DEE7B7671}"/>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263425" y="2107846"/>
            <a:ext cx="3253280" cy="3243466"/>
          </a:xfrm>
          <a:prstGeom prst="rect">
            <a:avLst/>
          </a:prstGeom>
        </p:spPr>
      </p:pic>
      <p:pic>
        <p:nvPicPr>
          <p:cNvPr id="12" name="Bildobjekt 5">
            <a:extLst>
              <a:ext uri="{FF2B5EF4-FFF2-40B4-BE49-F238E27FC236}">
                <a16:creationId xmlns:a16="http://schemas.microsoft.com/office/drawing/2014/main" id="{2A82D8BD-1992-4ED9-8390-3FEFD83D9EF4}"/>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007270" y="1949351"/>
            <a:ext cx="3921305" cy="3388064"/>
          </a:xfrm>
          <a:prstGeom prst="rect">
            <a:avLst/>
          </a:prstGeom>
        </p:spPr>
      </p:pic>
      <p:pic>
        <p:nvPicPr>
          <p:cNvPr id="13" name="Bildobjekt 6" descr="En bild som visar text, yxa, visitkort, vektorgrafik&#10;&#10;Automatiskt genererad beskrivning">
            <a:extLst>
              <a:ext uri="{FF2B5EF4-FFF2-40B4-BE49-F238E27FC236}">
                <a16:creationId xmlns:a16="http://schemas.microsoft.com/office/drawing/2014/main" id="{0C3A75E9-AE93-455E-B62F-15DCBE6D32FD}"/>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rot="1285175">
            <a:off x="5529117" y="1147700"/>
            <a:ext cx="1089719" cy="2277101"/>
          </a:xfrm>
          <a:prstGeom prst="rect">
            <a:avLst/>
          </a:prstGeom>
        </p:spPr>
      </p:pic>
      <p:grpSp>
        <p:nvGrpSpPr>
          <p:cNvPr id="14" name="Grupp 3">
            <a:extLst>
              <a:ext uri="{FF2B5EF4-FFF2-40B4-BE49-F238E27FC236}">
                <a16:creationId xmlns:a16="http://schemas.microsoft.com/office/drawing/2014/main" id="{C191156D-1121-497E-A422-A1F84566307D}"/>
              </a:ext>
            </a:extLst>
          </p:cNvPr>
          <p:cNvGrpSpPr/>
          <p:nvPr/>
        </p:nvGrpSpPr>
        <p:grpSpPr>
          <a:xfrm>
            <a:off x="1338289" y="5538254"/>
            <a:ext cx="10169060" cy="646331"/>
            <a:chOff x="1785593" y="5538254"/>
            <a:chExt cx="10169060" cy="646331"/>
          </a:xfrm>
        </p:grpSpPr>
        <p:sp>
          <p:nvSpPr>
            <p:cNvPr id="15" name="textruta 1">
              <a:extLst>
                <a:ext uri="{FF2B5EF4-FFF2-40B4-BE49-F238E27FC236}">
                  <a16:creationId xmlns:a16="http://schemas.microsoft.com/office/drawing/2014/main" id="{3E2289FA-AD75-4987-9F53-2B4A5ED347F6}"/>
                </a:ext>
              </a:extLst>
            </p:cNvPr>
            <p:cNvSpPr txBox="1"/>
            <p:nvPr/>
          </p:nvSpPr>
          <p:spPr>
            <a:xfrm>
              <a:off x="1785593" y="5538254"/>
              <a:ext cx="4037744"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as-IN" sz="3600" dirty="0">
                  <a:latin typeface="SolaimanLipi" pitchFamily="65" charset="0"/>
                  <a:ea typeface="Nirmala UI" panose="020B0502040204020203" pitchFamily="34" charset="0"/>
                  <a:cs typeface="SolaimanLipi" pitchFamily="65" charset="0"/>
                </a:rPr>
                <a:t>নারী ও মেয়ে শিশু</a:t>
              </a:r>
            </a:p>
          </p:txBody>
        </p:sp>
        <p:sp>
          <p:nvSpPr>
            <p:cNvPr id="16" name="textruta 7">
              <a:extLst>
                <a:ext uri="{FF2B5EF4-FFF2-40B4-BE49-F238E27FC236}">
                  <a16:creationId xmlns:a16="http://schemas.microsoft.com/office/drawing/2014/main" id="{3AE0BD40-6C78-4DA3-BF68-F655E2DE21EE}"/>
                </a:ext>
              </a:extLst>
            </p:cNvPr>
            <p:cNvSpPr txBox="1"/>
            <p:nvPr/>
          </p:nvSpPr>
          <p:spPr>
            <a:xfrm>
              <a:off x="7916909" y="5538254"/>
              <a:ext cx="4037744"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as-IN" sz="3600" dirty="0">
                  <a:latin typeface="SolaimanLipi" pitchFamily="65" charset="0"/>
                  <a:ea typeface="Nirmala UI" panose="020B0502040204020203" pitchFamily="34" charset="0"/>
                  <a:cs typeface="SolaimanLipi" pitchFamily="65" charset="0"/>
                </a:rPr>
                <a:t>পুরুষ ও ছেলে শিশু</a:t>
              </a:r>
              <a:endParaRPr lang="sv-SE" sz="3600" dirty="0">
                <a:latin typeface="SolaimanLipi" pitchFamily="65" charset="0"/>
                <a:ea typeface="Nirmala UI" panose="020B0502040204020203" pitchFamily="34" charset="0"/>
                <a:cs typeface="SolaimanLipi" pitchFamily="65" charset="0"/>
              </a:endParaRPr>
            </a:p>
          </p:txBody>
        </p:sp>
      </p:grpSp>
    </p:spTree>
    <p:extLst>
      <p:ext uri="{BB962C8B-B14F-4D97-AF65-F5344CB8AC3E}">
        <p14:creationId xmlns:p14="http://schemas.microsoft.com/office/powerpoint/2010/main" val="40598507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4E4D1"/>
        </a:solidFill>
        <a:effectLst/>
      </p:bgPr>
    </p:bg>
    <p:spTree>
      <p:nvGrpSpPr>
        <p:cNvPr id="1" name=""/>
        <p:cNvGrpSpPr/>
        <p:nvPr/>
      </p:nvGrpSpPr>
      <p:grpSpPr>
        <a:xfrm>
          <a:off x="0" y="0"/>
          <a:ext cx="0" cy="0"/>
          <a:chOff x="0" y="0"/>
          <a:chExt cx="0" cy="0"/>
        </a:xfrm>
      </p:grpSpPr>
      <p:pic>
        <p:nvPicPr>
          <p:cNvPr id="4" name="Bildobjekt 3" descr="En bild som visar text&#10;&#10;Automatiskt genererad beskrivning">
            <a:extLst>
              <a:ext uri="{FF2B5EF4-FFF2-40B4-BE49-F238E27FC236}">
                <a16:creationId xmlns:a16="http://schemas.microsoft.com/office/drawing/2014/main" id="{015AED27-08CA-49D2-B6F4-2A7EFB95C888}"/>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971228" y="2232807"/>
            <a:ext cx="3492749" cy="2556692"/>
          </a:xfrm>
          <a:prstGeom prst="rect">
            <a:avLst/>
          </a:prstGeom>
        </p:spPr>
      </p:pic>
      <p:grpSp>
        <p:nvGrpSpPr>
          <p:cNvPr id="17" name="Grupp 16">
            <a:extLst>
              <a:ext uri="{FF2B5EF4-FFF2-40B4-BE49-F238E27FC236}">
                <a16:creationId xmlns:a16="http://schemas.microsoft.com/office/drawing/2014/main" id="{169E8CC4-E43F-471A-88E3-DE79A4EF7C08}"/>
              </a:ext>
            </a:extLst>
          </p:cNvPr>
          <p:cNvGrpSpPr/>
          <p:nvPr/>
        </p:nvGrpSpPr>
        <p:grpSpPr>
          <a:xfrm>
            <a:off x="728023" y="2098124"/>
            <a:ext cx="3922515" cy="2470958"/>
            <a:chOff x="1087338" y="2008350"/>
            <a:chExt cx="3922515" cy="2470958"/>
          </a:xfrm>
        </p:grpSpPr>
        <p:pic>
          <p:nvPicPr>
            <p:cNvPr id="2" name="Bildobjekt 1">
              <a:extLst>
                <a:ext uri="{FF2B5EF4-FFF2-40B4-BE49-F238E27FC236}">
                  <a16:creationId xmlns:a16="http://schemas.microsoft.com/office/drawing/2014/main" id="{31C1B527-86DE-4AD8-A231-7CCC8D3C4D96}"/>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087338" y="2569524"/>
              <a:ext cx="3747313" cy="1909784"/>
            </a:xfrm>
            <a:prstGeom prst="rect">
              <a:avLst/>
            </a:prstGeom>
          </p:spPr>
        </p:pic>
        <p:pic>
          <p:nvPicPr>
            <p:cNvPr id="13" name="Bildobjekt 12" descr="En bild som visar text, yxa, visitkort, vektorgrafik&#10;&#10;Automatiskt genererad beskrivning">
              <a:extLst>
                <a:ext uri="{FF2B5EF4-FFF2-40B4-BE49-F238E27FC236}">
                  <a16:creationId xmlns:a16="http://schemas.microsoft.com/office/drawing/2014/main" id="{A8C7746E-3523-4607-93AC-5993614699CB}"/>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rot="1285175">
              <a:off x="4351126" y="2008350"/>
              <a:ext cx="658727" cy="1376490"/>
            </a:xfrm>
            <a:prstGeom prst="rect">
              <a:avLst/>
            </a:prstGeom>
          </p:spPr>
        </p:pic>
      </p:grpSp>
      <p:pic>
        <p:nvPicPr>
          <p:cNvPr id="15" name="Bildobjekt 14">
            <a:extLst>
              <a:ext uri="{FF2B5EF4-FFF2-40B4-BE49-F238E27FC236}">
                <a16:creationId xmlns:a16="http://schemas.microsoft.com/office/drawing/2014/main" id="{C872A5FD-93C3-463F-A2CB-753B4BBADD2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7457007">
            <a:off x="4792394" y="3658067"/>
            <a:ext cx="2426117" cy="3104284"/>
          </a:xfrm>
          <a:prstGeom prst="rect">
            <a:avLst/>
          </a:prstGeom>
        </p:spPr>
      </p:pic>
      <p:pic>
        <p:nvPicPr>
          <p:cNvPr id="16" name="Bildobjekt 15">
            <a:extLst>
              <a:ext uri="{FF2B5EF4-FFF2-40B4-BE49-F238E27FC236}">
                <a16:creationId xmlns:a16="http://schemas.microsoft.com/office/drawing/2014/main" id="{300C7B31-344F-4301-8791-96991887E62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8472481">
            <a:off x="5127465" y="130265"/>
            <a:ext cx="2426117" cy="3104284"/>
          </a:xfrm>
          <a:prstGeom prst="rect">
            <a:avLst/>
          </a:prstGeom>
        </p:spPr>
      </p:pic>
    </p:spTree>
    <p:extLst>
      <p:ext uri="{BB962C8B-B14F-4D97-AF65-F5344CB8AC3E}">
        <p14:creationId xmlns:p14="http://schemas.microsoft.com/office/powerpoint/2010/main" val="622583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169CD41-89AE-8144-AB8F-76E8755E375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pic>
        <p:nvPicPr>
          <p:cNvPr id="32770" name="Picture 2">
            <a:extLst>
              <a:ext uri="{FF2B5EF4-FFF2-40B4-BE49-F238E27FC236}">
                <a16:creationId xmlns:a16="http://schemas.microsoft.com/office/drawing/2014/main" id="{BEB230D3-091B-4B35-9256-405B48CA3070}"/>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564797" y="2068716"/>
            <a:ext cx="7062406" cy="3260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31665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169CD41-89AE-8144-AB8F-76E8755E375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pic>
        <p:nvPicPr>
          <p:cNvPr id="7" name="Bildobjekt 6" descr="En bild som visar text, yxa, visitkort, vektorgrafik&#10;&#10;Automatiskt genererad beskrivning">
            <a:extLst>
              <a:ext uri="{FF2B5EF4-FFF2-40B4-BE49-F238E27FC236}">
                <a16:creationId xmlns:a16="http://schemas.microsoft.com/office/drawing/2014/main" id="{BB5DEFB4-9DC1-4B5B-9D24-85E339F6D6ED}"/>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rot="1285175">
            <a:off x="5161437" y="3549342"/>
            <a:ext cx="1089719" cy="2277101"/>
          </a:xfrm>
          <a:prstGeom prst="rect">
            <a:avLst/>
          </a:prstGeom>
        </p:spPr>
      </p:pic>
      <p:pic>
        <p:nvPicPr>
          <p:cNvPr id="8" name="Bildobjekt 7">
            <a:extLst>
              <a:ext uri="{FF2B5EF4-FFF2-40B4-BE49-F238E27FC236}">
                <a16:creationId xmlns:a16="http://schemas.microsoft.com/office/drawing/2014/main" id="{8794628B-9592-45EB-AC6C-88DA2847BB9E}"/>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399572" y="780162"/>
            <a:ext cx="3369357" cy="2325331"/>
          </a:xfrm>
          <a:prstGeom prst="rect">
            <a:avLst/>
          </a:prstGeom>
        </p:spPr>
      </p:pic>
    </p:spTree>
    <p:extLst>
      <p:ext uri="{BB962C8B-B14F-4D97-AF65-F5344CB8AC3E}">
        <p14:creationId xmlns:p14="http://schemas.microsoft.com/office/powerpoint/2010/main" val="11937063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
        <p:cNvGrpSpPr/>
        <p:nvPr/>
      </p:nvGrpSpPr>
      <p:grpSpPr>
        <a:xfrm>
          <a:off x="0" y="0"/>
          <a:ext cx="0" cy="0"/>
          <a:chOff x="0" y="0"/>
          <a:chExt cx="0" cy="0"/>
        </a:xfrm>
      </p:grpSpPr>
      <p:pic>
        <p:nvPicPr>
          <p:cNvPr id="13" name="Bildobjekt 12">
            <a:extLst>
              <a:ext uri="{FF2B5EF4-FFF2-40B4-BE49-F238E27FC236}">
                <a16:creationId xmlns:a16="http://schemas.microsoft.com/office/drawing/2014/main" id="{6AD20179-3A56-48F3-B2E4-C093F52C7DB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62349" y="4687897"/>
            <a:ext cx="2560516" cy="1612573"/>
          </a:xfrm>
          <a:prstGeom prst="rect">
            <a:avLst/>
          </a:prstGeom>
        </p:spPr>
      </p:pic>
      <p:pic>
        <p:nvPicPr>
          <p:cNvPr id="3" name="Bildobjekt 2">
            <a:extLst>
              <a:ext uri="{FF2B5EF4-FFF2-40B4-BE49-F238E27FC236}">
                <a16:creationId xmlns:a16="http://schemas.microsoft.com/office/drawing/2014/main" id="{F169CD41-89AE-8144-AB8F-76E8755E3753}"/>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grpSp>
        <p:nvGrpSpPr>
          <p:cNvPr id="2" name="Grupp 1">
            <a:extLst>
              <a:ext uri="{FF2B5EF4-FFF2-40B4-BE49-F238E27FC236}">
                <a16:creationId xmlns:a16="http://schemas.microsoft.com/office/drawing/2014/main" id="{9C5B3651-71C1-483A-986A-003362E8C122}"/>
              </a:ext>
            </a:extLst>
          </p:cNvPr>
          <p:cNvGrpSpPr/>
          <p:nvPr/>
        </p:nvGrpSpPr>
        <p:grpSpPr>
          <a:xfrm>
            <a:off x="5005642" y="4488906"/>
            <a:ext cx="2991815" cy="1912580"/>
            <a:chOff x="6782902" y="954458"/>
            <a:chExt cx="3592490" cy="2357840"/>
          </a:xfrm>
        </p:grpSpPr>
        <p:pic>
          <p:nvPicPr>
            <p:cNvPr id="8" name="Bildobjekt 7">
              <a:extLst>
                <a:ext uri="{FF2B5EF4-FFF2-40B4-BE49-F238E27FC236}">
                  <a16:creationId xmlns:a16="http://schemas.microsoft.com/office/drawing/2014/main" id="{2214C789-318E-44A3-B3DE-22A75DCCB053}"/>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782902" y="954458"/>
              <a:ext cx="3592490" cy="2357840"/>
            </a:xfrm>
            <a:prstGeom prst="rect">
              <a:avLst/>
            </a:prstGeom>
          </p:spPr>
        </p:pic>
        <p:pic>
          <p:nvPicPr>
            <p:cNvPr id="10" name="Bildobjekt 9">
              <a:extLst>
                <a:ext uri="{FF2B5EF4-FFF2-40B4-BE49-F238E27FC236}">
                  <a16:creationId xmlns:a16="http://schemas.microsoft.com/office/drawing/2014/main" id="{AFE40306-8047-44CA-B5D3-3539C0956463}"/>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7406749" y="1850862"/>
              <a:ext cx="1743238" cy="1461436"/>
            </a:xfrm>
            <a:prstGeom prst="rect">
              <a:avLst/>
            </a:prstGeom>
          </p:spPr>
        </p:pic>
      </p:grpSp>
      <p:pic>
        <p:nvPicPr>
          <p:cNvPr id="11" name="Bildobjekt 10" descr="En bild som visar text, vektorgrafik&#10;&#10;Automatiskt genererad beskrivning">
            <a:extLst>
              <a:ext uri="{FF2B5EF4-FFF2-40B4-BE49-F238E27FC236}">
                <a16:creationId xmlns:a16="http://schemas.microsoft.com/office/drawing/2014/main" id="{2ADB9292-6199-49E3-B949-96A5CF0C91CE}"/>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9203181" y="4052164"/>
            <a:ext cx="1696575" cy="2249539"/>
          </a:xfrm>
          <a:prstGeom prst="rect">
            <a:avLst/>
          </a:prstGeom>
        </p:spPr>
      </p:pic>
      <p:pic>
        <p:nvPicPr>
          <p:cNvPr id="12" name="Bildobjekt 11">
            <a:extLst>
              <a:ext uri="{FF2B5EF4-FFF2-40B4-BE49-F238E27FC236}">
                <a16:creationId xmlns:a16="http://schemas.microsoft.com/office/drawing/2014/main" id="{A10AD0D4-8889-4FBE-A005-C883832C0FDC}"/>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8247378" y="899522"/>
            <a:ext cx="2785742" cy="1410857"/>
          </a:xfrm>
          <a:prstGeom prst="rect">
            <a:avLst/>
          </a:prstGeom>
        </p:spPr>
      </p:pic>
      <p:pic>
        <p:nvPicPr>
          <p:cNvPr id="5" name="Bildobjekt 4" descr="En bild som visar text&#10;&#10;Automatiskt genererad beskrivning">
            <a:extLst>
              <a:ext uri="{FF2B5EF4-FFF2-40B4-BE49-F238E27FC236}">
                <a16:creationId xmlns:a16="http://schemas.microsoft.com/office/drawing/2014/main" id="{9CD9D924-D22E-46E2-AA74-8100BB9C696A}"/>
              </a:ext>
            </a:extLst>
          </p:cNvPr>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4714586" y="609021"/>
            <a:ext cx="2576535" cy="1876335"/>
          </a:xfrm>
          <a:prstGeom prst="rect">
            <a:avLst/>
          </a:prstGeom>
        </p:spPr>
      </p:pic>
      <p:pic>
        <p:nvPicPr>
          <p:cNvPr id="21" name="Picture 6">
            <a:extLst>
              <a:ext uri="{FF2B5EF4-FFF2-40B4-BE49-F238E27FC236}">
                <a16:creationId xmlns:a16="http://schemas.microsoft.com/office/drawing/2014/main" id="{A8376023-87D7-4314-A4C9-8AFD1501CF6F}"/>
              </a:ext>
            </a:extLst>
          </p:cNvPr>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1018141" y="952403"/>
            <a:ext cx="2933274" cy="1360658"/>
          </a:xfrm>
          <a:prstGeom prst="rect">
            <a:avLst/>
          </a:prstGeom>
          <a:noFill/>
          <a:extLst>
            <a:ext uri="{909E8E84-426E-40DD-AFC4-6F175D3DCCD1}">
              <a14:hiddenFill xmlns:a14="http://schemas.microsoft.com/office/drawing/2010/main">
                <a:solidFill>
                  <a:srgbClr val="FFFFFF"/>
                </a:solidFill>
              </a14:hiddenFill>
            </a:ext>
          </a:extLst>
        </p:spPr>
      </p:pic>
      <p:pic>
        <p:nvPicPr>
          <p:cNvPr id="23" name="Bildobjekt 22" descr="En bild som visar text, yxa, visitkort, vektorgrafik&#10;&#10;Automatiskt genererad beskrivning">
            <a:extLst>
              <a:ext uri="{FF2B5EF4-FFF2-40B4-BE49-F238E27FC236}">
                <a16:creationId xmlns:a16="http://schemas.microsoft.com/office/drawing/2014/main" id="{9CA9D3C0-F258-4540-A9C6-1504E3888A74}"/>
              </a:ext>
            </a:extLst>
          </p:cNvPr>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rot="1285175">
            <a:off x="3266169" y="624178"/>
            <a:ext cx="589935" cy="1129818"/>
          </a:xfrm>
          <a:prstGeom prst="rect">
            <a:avLst/>
          </a:prstGeom>
        </p:spPr>
      </p:pic>
      <p:sp>
        <p:nvSpPr>
          <p:cNvPr id="25" name="textruta 24">
            <a:extLst>
              <a:ext uri="{FF2B5EF4-FFF2-40B4-BE49-F238E27FC236}">
                <a16:creationId xmlns:a16="http://schemas.microsoft.com/office/drawing/2014/main" id="{73087DBF-6616-4237-9B99-973784D96C8B}"/>
              </a:ext>
            </a:extLst>
          </p:cNvPr>
          <p:cNvSpPr txBox="1"/>
          <p:nvPr/>
        </p:nvSpPr>
        <p:spPr>
          <a:xfrm>
            <a:off x="1953261" y="2913724"/>
            <a:ext cx="8261980"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sv-SE" sz="3600" dirty="0">
                <a:latin typeface="SolaimanLipi" pitchFamily="65" charset="0"/>
                <a:ea typeface="Nirmala UI" panose="020B0502040204020203" pitchFamily="34" charset="0"/>
                <a:cs typeface="SolaimanLipi" pitchFamily="65" charset="0"/>
              </a:rPr>
              <a:t> </a:t>
            </a:r>
            <a:r>
              <a:rPr lang="as-IN" sz="3600" dirty="0">
                <a:latin typeface="SolaimanLipi" pitchFamily="65" charset="0"/>
                <a:ea typeface="Nirmala UI" panose="020B0502040204020203" pitchFamily="34" charset="0"/>
                <a:cs typeface="SolaimanLipi" pitchFamily="65" charset="0"/>
              </a:rPr>
              <a:t> কোন ধরনের সহিংসতা ঘটছে </a:t>
            </a:r>
            <a:br>
              <a:rPr lang="sv-SE" sz="3600" dirty="0">
                <a:latin typeface="SolaimanLipi" pitchFamily="65" charset="0"/>
                <a:ea typeface="Nirmala UI" panose="020B0502040204020203" pitchFamily="34" charset="0"/>
                <a:cs typeface="SolaimanLipi" pitchFamily="65" charset="0"/>
              </a:rPr>
            </a:br>
            <a:r>
              <a:rPr lang="as-IN" sz="3600" dirty="0">
                <a:latin typeface="SolaimanLipi" pitchFamily="65" charset="0"/>
                <a:ea typeface="Nirmala UI" panose="020B0502040204020203" pitchFamily="34" charset="0"/>
                <a:cs typeface="SolaimanLipi" pitchFamily="65" charset="0"/>
              </a:rPr>
              <a:t>এবং এর জন্য কে দায়ী?</a:t>
            </a:r>
          </a:p>
          <a:p>
            <a:pPr algn="ctr"/>
            <a:endParaRPr lang="sv-SE" sz="2800" dirty="0">
              <a:latin typeface="SolaimanLipi" pitchFamily="65" charset="0"/>
              <a:ea typeface="Nirmala UI" panose="020B0502040204020203" pitchFamily="34" charset="0"/>
              <a:cs typeface="SolaimanLipi" pitchFamily="65" charset="0"/>
            </a:endParaRPr>
          </a:p>
        </p:txBody>
      </p:sp>
    </p:spTree>
    <p:extLst>
      <p:ext uri="{BB962C8B-B14F-4D97-AF65-F5344CB8AC3E}">
        <p14:creationId xmlns:p14="http://schemas.microsoft.com/office/powerpoint/2010/main" val="29123412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4E4D1"/>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169CD41-89AE-8144-AB8F-76E8755E375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pic>
        <p:nvPicPr>
          <p:cNvPr id="8" name="Bildobjekt 7">
            <a:extLst>
              <a:ext uri="{FF2B5EF4-FFF2-40B4-BE49-F238E27FC236}">
                <a16:creationId xmlns:a16="http://schemas.microsoft.com/office/drawing/2014/main" id="{F2FF0F7C-BAA9-4E9D-92A2-6EA98610B403}"/>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p:blipFill>
        <p:spPr>
          <a:xfrm>
            <a:off x="1524000" y="486879"/>
            <a:ext cx="9144000" cy="6096000"/>
          </a:xfrm>
          <a:prstGeom prst="rect">
            <a:avLst/>
          </a:prstGeom>
        </p:spPr>
      </p:pic>
      <p:sp>
        <p:nvSpPr>
          <p:cNvPr id="9" name="Rektangel 8">
            <a:extLst>
              <a:ext uri="{FF2B5EF4-FFF2-40B4-BE49-F238E27FC236}">
                <a16:creationId xmlns:a16="http://schemas.microsoft.com/office/drawing/2014/main" id="{CE0A0BC3-3CF8-4EB9-943E-9AC6D6A93A99}"/>
              </a:ext>
            </a:extLst>
          </p:cNvPr>
          <p:cNvSpPr/>
          <p:nvPr/>
        </p:nvSpPr>
        <p:spPr>
          <a:xfrm rot="16200000">
            <a:off x="9556037" y="5320294"/>
            <a:ext cx="2483058" cy="215444"/>
          </a:xfrm>
          <a:prstGeom prst="rect">
            <a:avLst/>
          </a:prstGeom>
        </p:spPr>
        <p:txBody>
          <a:bodyPr wrap="square">
            <a:spAutoFit/>
          </a:bodyPr>
          <a:lstStyle/>
          <a:p>
            <a:r>
              <a:rPr lang="en-GB" sz="800">
                <a:solidFill>
                  <a:schemeClr val="tx1">
                    <a:lumMod val="65000"/>
                    <a:lumOff val="35000"/>
                  </a:schemeClr>
                </a:solidFill>
                <a:effectLst/>
                <a:latin typeface="Calibri" panose="020F0502020204030204" pitchFamily="34" charset="0"/>
                <a:ea typeface="Calibri" panose="020F0502020204030204" pitchFamily="34" charset="0"/>
              </a:rPr>
              <a:t>Photo: Stuff Limited </a:t>
            </a:r>
            <a:endParaRPr lang="sv-SE" sz="800">
              <a:solidFill>
                <a:schemeClr val="tx1">
                  <a:lumMod val="65000"/>
                  <a:lumOff val="35000"/>
                </a:schemeClr>
              </a:solidFill>
              <a:latin typeface="Calibri" panose="020F0502020204030204" pitchFamily="34" charset="0"/>
            </a:endParaRPr>
          </a:p>
        </p:txBody>
      </p:sp>
    </p:spTree>
    <p:extLst>
      <p:ext uri="{BB962C8B-B14F-4D97-AF65-F5344CB8AC3E}">
        <p14:creationId xmlns:p14="http://schemas.microsoft.com/office/powerpoint/2010/main" val="13794824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B220D6B7-DFA0-4B80-A147-C19B7D9515F7}"/>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1524000" y="486879"/>
            <a:ext cx="9144000" cy="6096000"/>
          </a:xfrm>
          <a:prstGeom prst="rect">
            <a:avLst/>
          </a:prstGeom>
        </p:spPr>
      </p:pic>
      <p:sp>
        <p:nvSpPr>
          <p:cNvPr id="8" name="Rektangel 7">
            <a:extLst>
              <a:ext uri="{FF2B5EF4-FFF2-40B4-BE49-F238E27FC236}">
                <a16:creationId xmlns:a16="http://schemas.microsoft.com/office/drawing/2014/main" id="{469394B7-EFBB-4893-8E90-CE6E9D0AEF86}"/>
              </a:ext>
            </a:extLst>
          </p:cNvPr>
          <p:cNvSpPr/>
          <p:nvPr/>
        </p:nvSpPr>
        <p:spPr>
          <a:xfrm rot="16200000">
            <a:off x="9556037" y="5320294"/>
            <a:ext cx="2483058" cy="215444"/>
          </a:xfrm>
          <a:prstGeom prst="rect">
            <a:avLst/>
          </a:prstGeom>
        </p:spPr>
        <p:txBody>
          <a:bodyPr wrap="square">
            <a:spAutoFit/>
          </a:bodyPr>
          <a:lstStyle/>
          <a:p>
            <a:r>
              <a:rPr lang="en-GB" sz="800">
                <a:solidFill>
                  <a:schemeClr val="tx1">
                    <a:lumMod val="65000"/>
                    <a:lumOff val="35000"/>
                  </a:schemeClr>
                </a:solidFill>
                <a:effectLst/>
                <a:latin typeface="Calibri" panose="020F0502020204030204" pitchFamily="34" charset="0"/>
                <a:ea typeface="Calibri" panose="020F0502020204030204" pitchFamily="34" charset="0"/>
              </a:rPr>
              <a:t>Photo: Stuff Limited </a:t>
            </a:r>
            <a:endParaRPr lang="sv-SE" sz="800">
              <a:solidFill>
                <a:schemeClr val="tx1">
                  <a:lumMod val="65000"/>
                  <a:lumOff val="35000"/>
                </a:schemeClr>
              </a:solidFill>
              <a:latin typeface="Calibri" panose="020F0502020204030204" pitchFamily="34" charset="0"/>
            </a:endParaRPr>
          </a:p>
        </p:txBody>
      </p:sp>
    </p:spTree>
    <p:extLst>
      <p:ext uri="{BB962C8B-B14F-4D97-AF65-F5344CB8AC3E}">
        <p14:creationId xmlns:p14="http://schemas.microsoft.com/office/powerpoint/2010/main" val="25833228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169CD41-89AE-8144-AB8F-76E8755E375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pic>
        <p:nvPicPr>
          <p:cNvPr id="5" name="Bildobjekt 4">
            <a:extLst>
              <a:ext uri="{FF2B5EF4-FFF2-40B4-BE49-F238E27FC236}">
                <a16:creationId xmlns:a16="http://schemas.microsoft.com/office/drawing/2014/main" id="{234CA776-85D1-4478-A64A-48CA782E1C99}"/>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p:blipFill>
        <p:spPr>
          <a:xfrm>
            <a:off x="1524000" y="486879"/>
            <a:ext cx="9144000" cy="6096000"/>
          </a:xfrm>
          <a:prstGeom prst="rect">
            <a:avLst/>
          </a:prstGeom>
        </p:spPr>
      </p:pic>
      <p:sp>
        <p:nvSpPr>
          <p:cNvPr id="7" name="Rektangel 6">
            <a:extLst>
              <a:ext uri="{FF2B5EF4-FFF2-40B4-BE49-F238E27FC236}">
                <a16:creationId xmlns:a16="http://schemas.microsoft.com/office/drawing/2014/main" id="{853F8A14-7261-45DD-8585-C251349BCA5E}"/>
              </a:ext>
            </a:extLst>
          </p:cNvPr>
          <p:cNvSpPr/>
          <p:nvPr/>
        </p:nvSpPr>
        <p:spPr>
          <a:xfrm rot="16200000">
            <a:off x="9556037" y="5320294"/>
            <a:ext cx="2483058" cy="215444"/>
          </a:xfrm>
          <a:prstGeom prst="rect">
            <a:avLst/>
          </a:prstGeom>
        </p:spPr>
        <p:txBody>
          <a:bodyPr wrap="square">
            <a:spAutoFit/>
          </a:bodyPr>
          <a:lstStyle/>
          <a:p>
            <a:r>
              <a:rPr lang="en-GB" sz="800">
                <a:solidFill>
                  <a:schemeClr val="tx1">
                    <a:lumMod val="65000"/>
                    <a:lumOff val="35000"/>
                  </a:schemeClr>
                </a:solidFill>
                <a:effectLst/>
                <a:latin typeface="Calibri" panose="020F0502020204030204" pitchFamily="34" charset="0"/>
                <a:ea typeface="Calibri" panose="020F0502020204030204" pitchFamily="34" charset="0"/>
              </a:rPr>
              <a:t>Photo: Stuff Limited </a:t>
            </a:r>
            <a:endParaRPr lang="sv-SE" sz="800">
              <a:solidFill>
                <a:schemeClr val="tx1">
                  <a:lumMod val="65000"/>
                  <a:lumOff val="35000"/>
                </a:schemeClr>
              </a:solidFill>
              <a:latin typeface="Calibri" panose="020F0502020204030204" pitchFamily="34" charset="0"/>
            </a:endParaRPr>
          </a:p>
        </p:txBody>
      </p:sp>
    </p:spTree>
    <p:extLst>
      <p:ext uri="{BB962C8B-B14F-4D97-AF65-F5344CB8AC3E}">
        <p14:creationId xmlns:p14="http://schemas.microsoft.com/office/powerpoint/2010/main" val="6084435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4E4D1"/>
        </a:solidFill>
        <a:effectLst/>
      </p:bgPr>
    </p:bg>
    <p:spTree>
      <p:nvGrpSpPr>
        <p:cNvPr id="1" name=""/>
        <p:cNvGrpSpPr/>
        <p:nvPr/>
      </p:nvGrpSpPr>
      <p:grpSpPr>
        <a:xfrm>
          <a:off x="0" y="0"/>
          <a:ext cx="0" cy="0"/>
          <a:chOff x="0" y="0"/>
          <a:chExt cx="0" cy="0"/>
        </a:xfrm>
      </p:grpSpPr>
      <p:pic>
        <p:nvPicPr>
          <p:cNvPr id="5" name="Bildobjekt 4" descr="En bild som visar text, person&#10;&#10;Automatiskt genererad beskrivning">
            <a:extLst>
              <a:ext uri="{FF2B5EF4-FFF2-40B4-BE49-F238E27FC236}">
                <a16:creationId xmlns:a16="http://schemas.microsoft.com/office/drawing/2014/main" id="{4F98308F-9F56-492A-9B11-AF9A1FEE099B}"/>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r="-1"/>
          <a:stretch/>
        </p:blipFill>
        <p:spPr>
          <a:xfrm>
            <a:off x="1522800" y="486000"/>
            <a:ext cx="9144000" cy="6093649"/>
          </a:xfrm>
          <a:prstGeom prst="rect">
            <a:avLst/>
          </a:prstGeom>
        </p:spPr>
      </p:pic>
      <p:pic>
        <p:nvPicPr>
          <p:cNvPr id="3" name="Bildobjekt 2">
            <a:extLst>
              <a:ext uri="{FF2B5EF4-FFF2-40B4-BE49-F238E27FC236}">
                <a16:creationId xmlns:a16="http://schemas.microsoft.com/office/drawing/2014/main" id="{F169CD41-89AE-8144-AB8F-76E8755E3753}"/>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
        <p:nvSpPr>
          <p:cNvPr id="6" name="Rektangel 5">
            <a:extLst>
              <a:ext uri="{FF2B5EF4-FFF2-40B4-BE49-F238E27FC236}">
                <a16:creationId xmlns:a16="http://schemas.microsoft.com/office/drawing/2014/main" id="{66C1BC60-A936-496D-A20F-2E38649D5FD6}"/>
              </a:ext>
            </a:extLst>
          </p:cNvPr>
          <p:cNvSpPr/>
          <p:nvPr/>
        </p:nvSpPr>
        <p:spPr>
          <a:xfrm rot="16200000">
            <a:off x="9556037" y="5320294"/>
            <a:ext cx="2483058" cy="215444"/>
          </a:xfrm>
          <a:prstGeom prst="rect">
            <a:avLst/>
          </a:prstGeom>
        </p:spPr>
        <p:txBody>
          <a:bodyPr wrap="square">
            <a:spAutoFit/>
          </a:bodyPr>
          <a:lstStyle/>
          <a:p>
            <a:r>
              <a:rPr lang="en-GB" sz="800">
                <a:solidFill>
                  <a:schemeClr val="tx1">
                    <a:lumMod val="65000"/>
                    <a:lumOff val="35000"/>
                  </a:schemeClr>
                </a:solidFill>
                <a:effectLst/>
                <a:latin typeface="Calibri" panose="020F0502020204030204" pitchFamily="34" charset="0"/>
                <a:ea typeface="Calibri" panose="020F0502020204030204" pitchFamily="34" charset="0"/>
              </a:rPr>
              <a:t>Photo: Muslim-Christian Interfaith Mediation Centre</a:t>
            </a:r>
            <a:endParaRPr lang="sv-SE" sz="800">
              <a:solidFill>
                <a:schemeClr val="tx1">
                  <a:lumMod val="65000"/>
                  <a:lumOff val="35000"/>
                </a:schemeClr>
              </a:solidFill>
              <a:latin typeface="Calibri" panose="020F0502020204030204" pitchFamily="34" charset="0"/>
            </a:endParaRPr>
          </a:p>
        </p:txBody>
      </p:sp>
    </p:spTree>
    <p:extLst>
      <p:ext uri="{BB962C8B-B14F-4D97-AF65-F5344CB8AC3E}">
        <p14:creationId xmlns:p14="http://schemas.microsoft.com/office/powerpoint/2010/main" val="28323812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86A2AB"/>
        </a:solidFill>
        <a:effectLst/>
      </p:bgPr>
    </p:bg>
    <p:spTree>
      <p:nvGrpSpPr>
        <p:cNvPr id="1" name=""/>
        <p:cNvGrpSpPr/>
        <p:nvPr/>
      </p:nvGrpSpPr>
      <p:grpSpPr>
        <a:xfrm>
          <a:off x="0" y="0"/>
          <a:ext cx="0" cy="0"/>
          <a:chOff x="0" y="0"/>
          <a:chExt cx="0" cy="0"/>
        </a:xfrm>
      </p:grpSpPr>
      <p:sp>
        <p:nvSpPr>
          <p:cNvPr id="5" name="textruta 4">
            <a:extLst>
              <a:ext uri="{FF2B5EF4-FFF2-40B4-BE49-F238E27FC236}">
                <a16:creationId xmlns:a16="http://schemas.microsoft.com/office/drawing/2014/main" id="{0A5AB5AF-D854-964E-9AA8-C4DC6E502D29}"/>
              </a:ext>
            </a:extLst>
          </p:cNvPr>
          <p:cNvSpPr txBox="1"/>
          <p:nvPr/>
        </p:nvSpPr>
        <p:spPr>
          <a:xfrm>
            <a:off x="43950" y="800556"/>
            <a:ext cx="12192000" cy="3262432"/>
          </a:xfrm>
          <a:prstGeom prst="rect">
            <a:avLst/>
          </a:prstGeom>
          <a:noFill/>
        </p:spPr>
        <p:txBody>
          <a:bodyPr wrap="square" rtlCol="0">
            <a:spAutoFit/>
          </a:bodyPr>
          <a:lstStyle/>
          <a:p>
            <a:pPr algn="ctr">
              <a:lnSpc>
                <a:spcPct val="150000"/>
              </a:lnSpc>
            </a:pPr>
            <a:endParaRPr lang="sv-SE" sz="3600" spc="600" dirty="0">
              <a:solidFill>
                <a:schemeClr val="bg1"/>
              </a:solidFill>
              <a:latin typeface="SolaimanLipi" pitchFamily="65" charset="0"/>
              <a:ea typeface="Nirmala UI" panose="020B0502040204020203" pitchFamily="34" charset="0"/>
              <a:cs typeface="SolaimanLipi" pitchFamily="65" charset="0"/>
            </a:endParaRPr>
          </a:p>
          <a:p>
            <a:pPr algn="ctr"/>
            <a:r>
              <a:rPr lang="as-IN" sz="4400" b="1" dirty="0">
                <a:solidFill>
                  <a:schemeClr val="bg1"/>
                </a:solidFill>
                <a:latin typeface="SolaimanLipi" pitchFamily="65" charset="0"/>
                <a:ea typeface="Nirmala UI" panose="020B0502040204020203" pitchFamily="34" charset="0"/>
                <a:cs typeface="SolaimanLipi" pitchFamily="65" charset="0"/>
              </a:rPr>
              <a:t>অভ্যর্থনা এবং স্বাগতম</a:t>
            </a:r>
          </a:p>
          <a:p>
            <a:pPr algn="ctr"/>
            <a:endParaRPr lang="as-IN" sz="2800" b="1" dirty="0">
              <a:solidFill>
                <a:schemeClr val="bg1"/>
              </a:solidFill>
              <a:latin typeface="SolaimanLipi" pitchFamily="65" charset="0"/>
              <a:ea typeface="Nirmala UI" panose="020B0502040204020203" pitchFamily="34" charset="0"/>
              <a:cs typeface="SolaimanLipi" pitchFamily="65" charset="0"/>
            </a:endParaRPr>
          </a:p>
          <a:p>
            <a:pPr algn="ctr"/>
            <a:r>
              <a:rPr lang="as-IN" sz="3600" dirty="0">
                <a:solidFill>
                  <a:schemeClr val="bg1"/>
                </a:solidFill>
                <a:latin typeface="SolaimanLipi" pitchFamily="65" charset="0"/>
                <a:ea typeface="Nirmala UI" panose="020B0502040204020203" pitchFamily="34" charset="0"/>
                <a:cs typeface="SolaimanLipi" pitchFamily="65" charset="0"/>
              </a:rPr>
              <a:t>পরবর্তী অধিবেশন: </a:t>
            </a:r>
            <a:br>
              <a:rPr lang="as-IN" sz="3600" dirty="0">
                <a:solidFill>
                  <a:schemeClr val="bg1"/>
                </a:solidFill>
                <a:latin typeface="SolaimanLipi" pitchFamily="65" charset="0"/>
                <a:ea typeface="Nirmala UI" panose="020B0502040204020203" pitchFamily="34" charset="0"/>
                <a:cs typeface="SolaimanLipi" pitchFamily="65" charset="0"/>
              </a:rPr>
            </a:br>
            <a:r>
              <a:rPr lang="as-IN" sz="3600" dirty="0">
                <a:solidFill>
                  <a:schemeClr val="bg1"/>
                </a:solidFill>
                <a:latin typeface="SolaimanLipi" pitchFamily="65" charset="0"/>
                <a:ea typeface="Nirmala UI" panose="020B0502040204020203" pitchFamily="34" charset="0"/>
                <a:cs typeface="SolaimanLipi" pitchFamily="65" charset="0"/>
              </a:rPr>
              <a:t>আমাদের সমাজে ধর্ম বা বিশ্বাসের স্বাধীনতা</a:t>
            </a:r>
            <a:endParaRPr lang="sv-SE" sz="3600" dirty="0">
              <a:solidFill>
                <a:schemeClr val="bg1"/>
              </a:solidFill>
              <a:latin typeface="SolaimanLipi" pitchFamily="65" charset="0"/>
              <a:ea typeface="Nirmala UI" panose="020B0502040204020203" pitchFamily="34" charset="0"/>
              <a:cs typeface="SolaimanLipi" pitchFamily="65" charset="0"/>
            </a:endParaRPr>
          </a:p>
        </p:txBody>
      </p:sp>
      <p:pic>
        <p:nvPicPr>
          <p:cNvPr id="9" name="Bildobjekt 8">
            <a:extLst>
              <a:ext uri="{FF2B5EF4-FFF2-40B4-BE49-F238E27FC236}">
                <a16:creationId xmlns:a16="http://schemas.microsoft.com/office/drawing/2014/main" id="{6C704371-BD7A-465E-920B-2B053122A772}"/>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5207481" y="4262914"/>
            <a:ext cx="1777037" cy="1793889"/>
          </a:xfrm>
          <a:prstGeom prst="rect">
            <a:avLst/>
          </a:prstGeom>
        </p:spPr>
      </p:pic>
    </p:spTree>
    <p:extLst>
      <p:ext uri="{BB962C8B-B14F-4D97-AF65-F5344CB8AC3E}">
        <p14:creationId xmlns:p14="http://schemas.microsoft.com/office/powerpoint/2010/main" val="39274689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4E4D1"/>
        </a:solidFill>
        <a:effectLst/>
      </p:bgPr>
    </p:bg>
    <p:spTree>
      <p:nvGrpSpPr>
        <p:cNvPr id="1" name=""/>
        <p:cNvGrpSpPr/>
        <p:nvPr/>
      </p:nvGrpSpPr>
      <p:grpSpPr>
        <a:xfrm>
          <a:off x="0" y="0"/>
          <a:ext cx="0" cy="0"/>
          <a:chOff x="0" y="0"/>
          <a:chExt cx="0" cy="0"/>
        </a:xfrm>
      </p:grpSpPr>
      <p:pic>
        <p:nvPicPr>
          <p:cNvPr id="26" name="Bildobjekt 25">
            <a:extLst>
              <a:ext uri="{FF2B5EF4-FFF2-40B4-BE49-F238E27FC236}">
                <a16:creationId xmlns:a16="http://schemas.microsoft.com/office/drawing/2014/main" id="{9B1154B6-E7A4-4E8D-8D44-B1B461DB606B}"/>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22235" y="4276349"/>
            <a:ext cx="3153600" cy="1982502"/>
          </a:xfrm>
          <a:prstGeom prst="rect">
            <a:avLst/>
          </a:prstGeom>
        </p:spPr>
      </p:pic>
      <p:pic>
        <p:nvPicPr>
          <p:cNvPr id="22" name="Bildobjekt 21">
            <a:extLst>
              <a:ext uri="{FF2B5EF4-FFF2-40B4-BE49-F238E27FC236}">
                <a16:creationId xmlns:a16="http://schemas.microsoft.com/office/drawing/2014/main" id="{51852C69-4F0B-406A-9687-96BC2224322E}"/>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612726" y="4189058"/>
            <a:ext cx="3153927" cy="2070000"/>
          </a:xfrm>
          <a:prstGeom prst="rect">
            <a:avLst/>
          </a:prstGeom>
        </p:spPr>
      </p:pic>
      <p:pic>
        <p:nvPicPr>
          <p:cNvPr id="3" name="Bildobjekt 2">
            <a:extLst>
              <a:ext uri="{FF2B5EF4-FFF2-40B4-BE49-F238E27FC236}">
                <a16:creationId xmlns:a16="http://schemas.microsoft.com/office/drawing/2014/main" id="{F169CD41-89AE-8144-AB8F-76E8755E3753}"/>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pic>
        <p:nvPicPr>
          <p:cNvPr id="4" name="Bildobjekt 3">
            <a:extLst>
              <a:ext uri="{FF2B5EF4-FFF2-40B4-BE49-F238E27FC236}">
                <a16:creationId xmlns:a16="http://schemas.microsoft.com/office/drawing/2014/main" id="{9B19BF65-AF0A-472F-AAD2-A585468E8F01}"/>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4399572" y="780162"/>
            <a:ext cx="3369357" cy="2325331"/>
          </a:xfrm>
          <a:prstGeom prst="rect">
            <a:avLst/>
          </a:prstGeom>
        </p:spPr>
      </p:pic>
      <p:sp>
        <p:nvSpPr>
          <p:cNvPr id="11" name="Rektangel 10">
            <a:extLst>
              <a:ext uri="{FF2B5EF4-FFF2-40B4-BE49-F238E27FC236}">
                <a16:creationId xmlns:a16="http://schemas.microsoft.com/office/drawing/2014/main" id="{60A85200-3276-4DAD-BFA6-0A4506ACCA97}"/>
              </a:ext>
            </a:extLst>
          </p:cNvPr>
          <p:cNvSpPr/>
          <p:nvPr/>
        </p:nvSpPr>
        <p:spPr>
          <a:xfrm>
            <a:off x="722235" y="3333889"/>
            <a:ext cx="3153600" cy="646331"/>
          </a:xfrm>
          <a:prstGeom prst="rect">
            <a:avLst/>
          </a:prstGeom>
        </p:spPr>
        <p:txBody>
          <a:bodyPr wrap="square">
            <a:spAutoFit/>
          </a:bodyPr>
          <a:lstStyle/>
          <a:p>
            <a:pPr algn="ctr"/>
            <a:r>
              <a:rPr lang="as-IN" sz="3600" b="1" dirty="0">
                <a:latin typeface="SolaimanLipi" pitchFamily="65" charset="0"/>
                <a:ea typeface="Nirmala UI" panose="020B0502040204020203" pitchFamily="34" charset="0"/>
                <a:cs typeface="SolaimanLipi" pitchFamily="65" charset="0"/>
              </a:rPr>
              <a:t>বৈষম্য</a:t>
            </a:r>
            <a:endParaRPr lang="en-US" sz="3600" b="1" dirty="0">
              <a:latin typeface="SolaimanLipi" pitchFamily="65" charset="0"/>
              <a:ea typeface="Nirmala UI" panose="020B0502040204020203" pitchFamily="34" charset="0"/>
              <a:cs typeface="SolaimanLipi" pitchFamily="65" charset="0"/>
            </a:endParaRPr>
          </a:p>
        </p:txBody>
      </p:sp>
      <p:sp>
        <p:nvSpPr>
          <p:cNvPr id="12" name="Rektangel 11">
            <a:extLst>
              <a:ext uri="{FF2B5EF4-FFF2-40B4-BE49-F238E27FC236}">
                <a16:creationId xmlns:a16="http://schemas.microsoft.com/office/drawing/2014/main" id="{B069F540-A3AD-4FC9-A73B-CB798E712497}"/>
              </a:ext>
            </a:extLst>
          </p:cNvPr>
          <p:cNvSpPr/>
          <p:nvPr/>
        </p:nvSpPr>
        <p:spPr>
          <a:xfrm>
            <a:off x="9054653" y="3333887"/>
            <a:ext cx="1771478" cy="646331"/>
          </a:xfrm>
          <a:prstGeom prst="rect">
            <a:avLst/>
          </a:prstGeom>
        </p:spPr>
        <p:txBody>
          <a:bodyPr wrap="square">
            <a:spAutoFit/>
          </a:bodyPr>
          <a:lstStyle/>
          <a:p>
            <a:pPr algn="ctr"/>
            <a:r>
              <a:rPr lang="as-IN" sz="3600" b="1" dirty="0">
                <a:latin typeface="SolaimanLipi" pitchFamily="65" charset="0"/>
                <a:ea typeface="Nirmala UI" panose="020B0502040204020203" pitchFamily="34" charset="0"/>
                <a:cs typeface="SolaimanLipi" pitchFamily="65" charset="0"/>
              </a:rPr>
              <a:t>সহিংসতা</a:t>
            </a:r>
            <a:endParaRPr lang="en-US" sz="3600" b="1" dirty="0">
              <a:latin typeface="SolaimanLipi" pitchFamily="65" charset="0"/>
              <a:ea typeface="Nirmala UI" panose="020B0502040204020203" pitchFamily="34" charset="0"/>
              <a:cs typeface="SolaimanLipi" pitchFamily="65" charset="0"/>
            </a:endParaRPr>
          </a:p>
        </p:txBody>
      </p:sp>
      <p:sp>
        <p:nvSpPr>
          <p:cNvPr id="13" name="Rektangel 12">
            <a:extLst>
              <a:ext uri="{FF2B5EF4-FFF2-40B4-BE49-F238E27FC236}">
                <a16:creationId xmlns:a16="http://schemas.microsoft.com/office/drawing/2014/main" id="{F22D2A57-2FDC-4C10-A4E9-1FE5A77EF6D7}"/>
              </a:ext>
            </a:extLst>
          </p:cNvPr>
          <p:cNvSpPr/>
          <p:nvPr/>
        </p:nvSpPr>
        <p:spPr>
          <a:xfrm>
            <a:off x="3875835" y="3333887"/>
            <a:ext cx="4440332" cy="646331"/>
          </a:xfrm>
          <a:prstGeom prst="rect">
            <a:avLst/>
          </a:prstGeom>
        </p:spPr>
        <p:txBody>
          <a:bodyPr wrap="square">
            <a:spAutoFit/>
          </a:bodyPr>
          <a:lstStyle/>
          <a:p>
            <a:pPr algn="ctr"/>
            <a:r>
              <a:rPr lang="as-IN" sz="3600" b="1" dirty="0">
                <a:latin typeface="SolaimanLipi" pitchFamily="65" charset="0"/>
                <a:ea typeface="Nirmala UI" panose="020B0502040204020203" pitchFamily="34" charset="0"/>
                <a:cs typeface="SolaimanLipi" pitchFamily="65" charset="0"/>
              </a:rPr>
              <a:t>সীমাবদ্ধতা বা নিষেধাজ্ঞা</a:t>
            </a:r>
            <a:endParaRPr lang="en-US" sz="3600" b="1" dirty="0">
              <a:latin typeface="SolaimanLipi" pitchFamily="65" charset="0"/>
              <a:ea typeface="Nirmala UI" panose="020B0502040204020203" pitchFamily="34" charset="0"/>
              <a:cs typeface="SolaimanLipi" pitchFamily="65" charset="0"/>
            </a:endParaRPr>
          </a:p>
        </p:txBody>
      </p:sp>
      <p:pic>
        <p:nvPicPr>
          <p:cNvPr id="20" name="Bildobjekt 19">
            <a:extLst>
              <a:ext uri="{FF2B5EF4-FFF2-40B4-BE49-F238E27FC236}">
                <a16:creationId xmlns:a16="http://schemas.microsoft.com/office/drawing/2014/main" id="{681E68E7-738B-4C89-B1D4-FCB41D6F3DA3}"/>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5133050" y="4918284"/>
            <a:ext cx="1502960" cy="1260000"/>
          </a:xfrm>
          <a:prstGeom prst="rect">
            <a:avLst/>
          </a:prstGeom>
        </p:spPr>
      </p:pic>
      <p:pic>
        <p:nvPicPr>
          <p:cNvPr id="24" name="Bildobjekt 23" descr="En bild som visar text, vektorgrafik&#10;&#10;Automatiskt genererad beskrivning">
            <a:extLst>
              <a:ext uri="{FF2B5EF4-FFF2-40B4-BE49-F238E27FC236}">
                <a16:creationId xmlns:a16="http://schemas.microsoft.com/office/drawing/2014/main" id="{16F9831D-C329-405B-88BB-70DAC149A2B7}"/>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9054653" y="3919057"/>
            <a:ext cx="1771478" cy="2340000"/>
          </a:xfrm>
          <a:prstGeom prst="rect">
            <a:avLst/>
          </a:prstGeom>
        </p:spPr>
      </p:pic>
    </p:spTree>
    <p:extLst>
      <p:ext uri="{BB962C8B-B14F-4D97-AF65-F5344CB8AC3E}">
        <p14:creationId xmlns:p14="http://schemas.microsoft.com/office/powerpoint/2010/main" val="17230710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169CD41-89AE-8144-AB8F-76E8755E375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grpSp>
        <p:nvGrpSpPr>
          <p:cNvPr id="5" name="Grupp 4">
            <a:extLst>
              <a:ext uri="{FF2B5EF4-FFF2-40B4-BE49-F238E27FC236}">
                <a16:creationId xmlns:a16="http://schemas.microsoft.com/office/drawing/2014/main" id="{9C54690D-C5DE-4359-99D5-F820EE27DB67}"/>
              </a:ext>
            </a:extLst>
          </p:cNvPr>
          <p:cNvGrpSpPr/>
          <p:nvPr/>
        </p:nvGrpSpPr>
        <p:grpSpPr>
          <a:xfrm>
            <a:off x="2896918" y="850262"/>
            <a:ext cx="5807925" cy="2562302"/>
            <a:chOff x="2287318" y="726234"/>
            <a:chExt cx="5807925" cy="2562302"/>
          </a:xfrm>
        </p:grpSpPr>
        <p:pic>
          <p:nvPicPr>
            <p:cNvPr id="2054" name="Picture 6">
              <a:extLst>
                <a:ext uri="{FF2B5EF4-FFF2-40B4-BE49-F238E27FC236}">
                  <a16:creationId xmlns:a16="http://schemas.microsoft.com/office/drawing/2014/main" id="{8590ABD4-76B9-42C8-97A9-10CB679EFFBC}"/>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418113" y="1278720"/>
              <a:ext cx="3677130" cy="1871883"/>
            </a:xfrm>
            <a:prstGeom prst="rect">
              <a:avLst/>
            </a:prstGeom>
            <a:noFill/>
            <a:extLst>
              <a:ext uri="{909E8E84-426E-40DD-AFC4-6F175D3DCCD1}">
                <a14:hiddenFill xmlns:a14="http://schemas.microsoft.com/office/drawing/2010/main">
                  <a:solidFill>
                    <a:srgbClr val="FFFFFF"/>
                  </a:solidFill>
                </a14:hiddenFill>
              </a:ext>
            </a:extLst>
          </p:spPr>
        </p:pic>
        <p:pic>
          <p:nvPicPr>
            <p:cNvPr id="4" name="Bildobjekt 3" descr="En bild som visar text&#10;&#10;Automatiskt genererad beskrivning">
              <a:extLst>
                <a:ext uri="{FF2B5EF4-FFF2-40B4-BE49-F238E27FC236}">
                  <a16:creationId xmlns:a16="http://schemas.microsoft.com/office/drawing/2014/main" id="{4604C007-2293-4494-8E90-9F97B2223427}"/>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287318" y="726234"/>
              <a:ext cx="3500412" cy="2562302"/>
            </a:xfrm>
            <a:prstGeom prst="rect">
              <a:avLst/>
            </a:prstGeom>
          </p:spPr>
        </p:pic>
        <p:pic>
          <p:nvPicPr>
            <p:cNvPr id="10" name="Bildobjekt 9" descr="En bild som visar text, yxa, visitkort, vektorgrafik&#10;&#10;Automatiskt genererad beskrivning">
              <a:extLst>
                <a:ext uri="{FF2B5EF4-FFF2-40B4-BE49-F238E27FC236}">
                  <a16:creationId xmlns:a16="http://schemas.microsoft.com/office/drawing/2014/main" id="{2A98A5CE-194C-4CCD-B5B3-6C3645C209C5}"/>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rot="1285175">
              <a:off x="7394885" y="1207723"/>
              <a:ext cx="684499" cy="1430344"/>
            </a:xfrm>
            <a:prstGeom prst="rect">
              <a:avLst/>
            </a:prstGeom>
          </p:spPr>
        </p:pic>
      </p:grpSp>
      <p:pic>
        <p:nvPicPr>
          <p:cNvPr id="26" name="Bildobjekt 25">
            <a:extLst>
              <a:ext uri="{FF2B5EF4-FFF2-40B4-BE49-F238E27FC236}">
                <a16:creationId xmlns:a16="http://schemas.microsoft.com/office/drawing/2014/main" id="{DA0162EF-BB5D-41E3-B8A7-0DED1D0876F4}"/>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4612726" y="4189058"/>
            <a:ext cx="3153927" cy="2070000"/>
          </a:xfrm>
          <a:prstGeom prst="rect">
            <a:avLst/>
          </a:prstGeom>
        </p:spPr>
      </p:pic>
      <p:pic>
        <p:nvPicPr>
          <p:cNvPr id="29" name="Bildobjekt 28">
            <a:extLst>
              <a:ext uri="{FF2B5EF4-FFF2-40B4-BE49-F238E27FC236}">
                <a16:creationId xmlns:a16="http://schemas.microsoft.com/office/drawing/2014/main" id="{0C5B22D7-0989-4F17-861C-A7DC45287E73}"/>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5133050" y="4918284"/>
            <a:ext cx="1502960" cy="1260000"/>
          </a:xfrm>
          <a:prstGeom prst="rect">
            <a:avLst/>
          </a:prstGeom>
        </p:spPr>
      </p:pic>
      <p:pic>
        <p:nvPicPr>
          <p:cNvPr id="30" name="Bildobjekt 29" descr="En bild som visar text, vektorgrafik&#10;&#10;Automatiskt genererad beskrivning">
            <a:extLst>
              <a:ext uri="{FF2B5EF4-FFF2-40B4-BE49-F238E27FC236}">
                <a16:creationId xmlns:a16="http://schemas.microsoft.com/office/drawing/2014/main" id="{0526B2DE-4AC2-472A-A179-BB0CAEDE2B79}"/>
              </a:ext>
            </a:extLst>
          </p:cNvPr>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9054653" y="3919057"/>
            <a:ext cx="1771478" cy="2340000"/>
          </a:xfrm>
          <a:prstGeom prst="rect">
            <a:avLst/>
          </a:prstGeom>
        </p:spPr>
      </p:pic>
      <p:pic>
        <p:nvPicPr>
          <p:cNvPr id="31" name="Bildobjekt 30">
            <a:extLst>
              <a:ext uri="{FF2B5EF4-FFF2-40B4-BE49-F238E27FC236}">
                <a16:creationId xmlns:a16="http://schemas.microsoft.com/office/drawing/2014/main" id="{E7565DF2-2E67-4EC5-AB9C-BBADB0F2D522}"/>
              </a:ext>
            </a:extLst>
          </p:cNvPr>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722235" y="4276349"/>
            <a:ext cx="3153600" cy="1982502"/>
          </a:xfrm>
          <a:prstGeom prst="rect">
            <a:avLst/>
          </a:prstGeom>
        </p:spPr>
      </p:pic>
    </p:spTree>
    <p:extLst>
      <p:ext uri="{BB962C8B-B14F-4D97-AF65-F5344CB8AC3E}">
        <p14:creationId xmlns:p14="http://schemas.microsoft.com/office/powerpoint/2010/main" val="1882788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169CD41-89AE-8144-AB8F-76E8755E375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pic>
        <p:nvPicPr>
          <p:cNvPr id="10" name="Bildobjekt 9">
            <a:extLst>
              <a:ext uri="{FF2B5EF4-FFF2-40B4-BE49-F238E27FC236}">
                <a16:creationId xmlns:a16="http://schemas.microsoft.com/office/drawing/2014/main" id="{5EE5BFDF-13B1-433F-9BE7-304AD1F703D7}"/>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143768" y="586010"/>
            <a:ext cx="3880966" cy="1977894"/>
          </a:xfrm>
          <a:prstGeom prst="rect">
            <a:avLst/>
          </a:prstGeom>
        </p:spPr>
      </p:pic>
      <p:sp>
        <p:nvSpPr>
          <p:cNvPr id="11" name="Rektangel 10">
            <a:extLst>
              <a:ext uri="{FF2B5EF4-FFF2-40B4-BE49-F238E27FC236}">
                <a16:creationId xmlns:a16="http://schemas.microsoft.com/office/drawing/2014/main" id="{BA16EDF9-E187-4DF7-BA32-9AB4E53D9263}"/>
              </a:ext>
            </a:extLst>
          </p:cNvPr>
          <p:cNvSpPr/>
          <p:nvPr/>
        </p:nvSpPr>
        <p:spPr>
          <a:xfrm>
            <a:off x="3052519" y="3017321"/>
            <a:ext cx="6086958" cy="646331"/>
          </a:xfrm>
          <a:prstGeom prst="rect">
            <a:avLst/>
          </a:prstGeom>
        </p:spPr>
        <p:txBody>
          <a:bodyPr wrap="square">
            <a:spAutoFit/>
          </a:bodyPr>
          <a:lstStyle/>
          <a:p>
            <a:pPr algn="ctr"/>
            <a:r>
              <a:rPr lang="as-IN" sz="3200" b="1" dirty="0">
                <a:latin typeface="SolaimanLipi" pitchFamily="65" charset="0"/>
                <a:ea typeface="Nirmala UI" panose="020B0502040204020203" pitchFamily="34" charset="0"/>
                <a:cs typeface="SolaimanLipi" pitchFamily="65" charset="0"/>
              </a:rPr>
              <a:t>সুরক্ষা দিতে </a:t>
            </a:r>
            <a:r>
              <a:rPr lang="as-IN" sz="3600" b="1" dirty="0">
                <a:latin typeface="SolaimanLipi" pitchFamily="65" charset="0"/>
                <a:ea typeface="Nirmala UI" panose="020B0502040204020203" pitchFamily="34" charset="0"/>
                <a:cs typeface="SolaimanLipi" pitchFamily="65" charset="0"/>
              </a:rPr>
              <a:t>সরকারের</a:t>
            </a:r>
            <a:r>
              <a:rPr lang="as-IN" sz="3200" b="1" dirty="0">
                <a:latin typeface="SolaimanLipi" pitchFamily="65" charset="0"/>
                <a:ea typeface="Nirmala UI" panose="020B0502040204020203" pitchFamily="34" charset="0"/>
                <a:cs typeface="SolaimanLipi" pitchFamily="65" charset="0"/>
              </a:rPr>
              <a:t> ব্যর্থতা</a:t>
            </a:r>
            <a:endParaRPr lang="en-US" sz="3200" dirty="0">
              <a:latin typeface="SolaimanLipi" pitchFamily="65" charset="0"/>
              <a:ea typeface="Nirmala UI" panose="020B0502040204020203" pitchFamily="34" charset="0"/>
              <a:cs typeface="SolaimanLipi" pitchFamily="65" charset="0"/>
            </a:endParaRPr>
          </a:p>
        </p:txBody>
      </p:sp>
      <p:pic>
        <p:nvPicPr>
          <p:cNvPr id="19" name="Bildobjekt 18">
            <a:extLst>
              <a:ext uri="{FF2B5EF4-FFF2-40B4-BE49-F238E27FC236}">
                <a16:creationId xmlns:a16="http://schemas.microsoft.com/office/drawing/2014/main" id="{D81B7C54-A3CF-4A77-ADB6-EBF12F262321}"/>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612726" y="4189058"/>
            <a:ext cx="3153927" cy="2070000"/>
          </a:xfrm>
          <a:prstGeom prst="rect">
            <a:avLst/>
          </a:prstGeom>
        </p:spPr>
      </p:pic>
      <p:pic>
        <p:nvPicPr>
          <p:cNvPr id="22" name="Bildobjekt 21">
            <a:extLst>
              <a:ext uri="{FF2B5EF4-FFF2-40B4-BE49-F238E27FC236}">
                <a16:creationId xmlns:a16="http://schemas.microsoft.com/office/drawing/2014/main" id="{2E01E6F2-B399-4D76-AE76-B5A735B30571}"/>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5133050" y="4918284"/>
            <a:ext cx="1502960" cy="1260000"/>
          </a:xfrm>
          <a:prstGeom prst="rect">
            <a:avLst/>
          </a:prstGeom>
        </p:spPr>
      </p:pic>
      <p:pic>
        <p:nvPicPr>
          <p:cNvPr id="23" name="Bildobjekt 22" descr="En bild som visar text, vektorgrafik&#10;&#10;Automatiskt genererad beskrivning">
            <a:extLst>
              <a:ext uri="{FF2B5EF4-FFF2-40B4-BE49-F238E27FC236}">
                <a16:creationId xmlns:a16="http://schemas.microsoft.com/office/drawing/2014/main" id="{35FA1437-533F-421D-A389-0072D29CBF2A}"/>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9054653" y="3919057"/>
            <a:ext cx="1771478" cy="2340000"/>
          </a:xfrm>
          <a:prstGeom prst="rect">
            <a:avLst/>
          </a:prstGeom>
        </p:spPr>
      </p:pic>
      <p:pic>
        <p:nvPicPr>
          <p:cNvPr id="24" name="Bildobjekt 23">
            <a:extLst>
              <a:ext uri="{FF2B5EF4-FFF2-40B4-BE49-F238E27FC236}">
                <a16:creationId xmlns:a16="http://schemas.microsoft.com/office/drawing/2014/main" id="{1A1CDBE8-2339-4515-938B-C5FEEE205EA1}"/>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722235" y="4276349"/>
            <a:ext cx="3153600" cy="1982502"/>
          </a:xfrm>
          <a:prstGeom prst="rect">
            <a:avLst/>
          </a:prstGeom>
        </p:spPr>
      </p:pic>
    </p:spTree>
    <p:extLst>
      <p:ext uri="{BB962C8B-B14F-4D97-AF65-F5344CB8AC3E}">
        <p14:creationId xmlns:p14="http://schemas.microsoft.com/office/powerpoint/2010/main" val="1298144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169CD41-89AE-8144-AB8F-76E8755E375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pic>
        <p:nvPicPr>
          <p:cNvPr id="7" name="Bildobjekt 6" descr="En bild som visar text, vektorgrafik&#10;&#10;Automatiskt genererad beskrivning">
            <a:extLst>
              <a:ext uri="{FF2B5EF4-FFF2-40B4-BE49-F238E27FC236}">
                <a16:creationId xmlns:a16="http://schemas.microsoft.com/office/drawing/2014/main" id="{37DE88E0-FA6E-4D88-9248-2C33A20510CF}"/>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944803" y="3003966"/>
            <a:ext cx="2207542" cy="2916000"/>
          </a:xfrm>
          <a:prstGeom prst="rect">
            <a:avLst/>
          </a:prstGeom>
        </p:spPr>
      </p:pic>
      <p:pic>
        <p:nvPicPr>
          <p:cNvPr id="8" name="Bildobjekt 7">
            <a:extLst>
              <a:ext uri="{FF2B5EF4-FFF2-40B4-BE49-F238E27FC236}">
                <a16:creationId xmlns:a16="http://schemas.microsoft.com/office/drawing/2014/main" id="{F959B14A-38B7-449C-810F-11C88C96C4BD}"/>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683713" y="710244"/>
            <a:ext cx="3153927" cy="2070000"/>
          </a:xfrm>
          <a:prstGeom prst="rect">
            <a:avLst/>
          </a:prstGeom>
        </p:spPr>
      </p:pic>
      <p:pic>
        <p:nvPicPr>
          <p:cNvPr id="9" name="Bildobjekt 8">
            <a:extLst>
              <a:ext uri="{FF2B5EF4-FFF2-40B4-BE49-F238E27FC236}">
                <a16:creationId xmlns:a16="http://schemas.microsoft.com/office/drawing/2014/main" id="{318A25C8-22CC-4918-AE88-32333B53B5DC}"/>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5204036" y="1452343"/>
            <a:ext cx="1502960" cy="1260000"/>
          </a:xfrm>
          <a:prstGeom prst="rect">
            <a:avLst/>
          </a:prstGeom>
        </p:spPr>
      </p:pic>
      <p:pic>
        <p:nvPicPr>
          <p:cNvPr id="11" name="Bildobjekt 10">
            <a:extLst>
              <a:ext uri="{FF2B5EF4-FFF2-40B4-BE49-F238E27FC236}">
                <a16:creationId xmlns:a16="http://schemas.microsoft.com/office/drawing/2014/main" id="{CC3166D1-53F2-43E4-BEBC-46B9F911BC43}"/>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rot="624405">
            <a:off x="2618031" y="1455185"/>
            <a:ext cx="1641374" cy="1780196"/>
          </a:xfrm>
          <a:prstGeom prst="rect">
            <a:avLst/>
          </a:prstGeom>
        </p:spPr>
      </p:pic>
      <p:pic>
        <p:nvPicPr>
          <p:cNvPr id="13" name="Bildobjekt 12">
            <a:extLst>
              <a:ext uri="{FF2B5EF4-FFF2-40B4-BE49-F238E27FC236}">
                <a16:creationId xmlns:a16="http://schemas.microsoft.com/office/drawing/2014/main" id="{D10B9729-B35F-42D9-8BB6-71CAE47AB468}"/>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rot="5767847">
            <a:off x="7927909" y="1627848"/>
            <a:ext cx="1641374" cy="1780196"/>
          </a:xfrm>
          <a:prstGeom prst="rect">
            <a:avLst/>
          </a:prstGeom>
        </p:spPr>
      </p:pic>
      <p:pic>
        <p:nvPicPr>
          <p:cNvPr id="14" name="Bildobjekt 13">
            <a:extLst>
              <a:ext uri="{FF2B5EF4-FFF2-40B4-BE49-F238E27FC236}">
                <a16:creationId xmlns:a16="http://schemas.microsoft.com/office/drawing/2014/main" id="{C62FBBF3-1E56-43E3-922E-490F6BBB7704}"/>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rot="14264681">
            <a:off x="4927684" y="4945498"/>
            <a:ext cx="1641374" cy="1780196"/>
          </a:xfrm>
          <a:prstGeom prst="rect">
            <a:avLst/>
          </a:prstGeom>
        </p:spPr>
      </p:pic>
      <p:pic>
        <p:nvPicPr>
          <p:cNvPr id="15" name="Bildobjekt 14">
            <a:extLst>
              <a:ext uri="{FF2B5EF4-FFF2-40B4-BE49-F238E27FC236}">
                <a16:creationId xmlns:a16="http://schemas.microsoft.com/office/drawing/2014/main" id="{BDDCC61C-90F4-48C3-90CA-C832347C186A}"/>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7263596" y="3873751"/>
            <a:ext cx="2970000" cy="1867082"/>
          </a:xfrm>
          <a:prstGeom prst="rect">
            <a:avLst/>
          </a:prstGeom>
        </p:spPr>
      </p:pic>
    </p:spTree>
    <p:extLst>
      <p:ext uri="{BB962C8B-B14F-4D97-AF65-F5344CB8AC3E}">
        <p14:creationId xmlns:p14="http://schemas.microsoft.com/office/powerpoint/2010/main" val="22666634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333549EE-3050-4BE5-8B9A-811237E2490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40000" y="2734536"/>
            <a:ext cx="2448000" cy="1538928"/>
          </a:xfrm>
          <a:prstGeom prst="rect">
            <a:avLst/>
          </a:prstGeom>
        </p:spPr>
      </p:pic>
      <p:pic>
        <p:nvPicPr>
          <p:cNvPr id="3" name="Bildobjekt 2">
            <a:extLst>
              <a:ext uri="{FF2B5EF4-FFF2-40B4-BE49-F238E27FC236}">
                <a16:creationId xmlns:a16="http://schemas.microsoft.com/office/drawing/2014/main" id="{F169CD41-89AE-8144-AB8F-76E8755E3753}"/>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pic>
        <p:nvPicPr>
          <p:cNvPr id="10" name="Bildobjekt 9">
            <a:extLst>
              <a:ext uri="{FF2B5EF4-FFF2-40B4-BE49-F238E27FC236}">
                <a16:creationId xmlns:a16="http://schemas.microsoft.com/office/drawing/2014/main" id="{AB49F96D-F74D-4F6E-B8D8-CC95349254A2}"/>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456000" y="864000"/>
            <a:ext cx="7920000" cy="5280000"/>
          </a:xfrm>
          <a:prstGeom prst="rect">
            <a:avLst/>
          </a:prstGeom>
        </p:spPr>
      </p:pic>
      <p:sp>
        <p:nvSpPr>
          <p:cNvPr id="12" name="Rektangel 11">
            <a:extLst>
              <a:ext uri="{FF2B5EF4-FFF2-40B4-BE49-F238E27FC236}">
                <a16:creationId xmlns:a16="http://schemas.microsoft.com/office/drawing/2014/main" id="{DAC6B446-ECB8-4867-843E-B509E477CFE8}"/>
              </a:ext>
            </a:extLst>
          </p:cNvPr>
          <p:cNvSpPr/>
          <p:nvPr/>
        </p:nvSpPr>
        <p:spPr>
          <a:xfrm rot="16200000">
            <a:off x="10246956" y="4875843"/>
            <a:ext cx="2483058" cy="215444"/>
          </a:xfrm>
          <a:prstGeom prst="rect">
            <a:avLst/>
          </a:prstGeom>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GB" sz="800" b="0" i="0">
                <a:solidFill>
                  <a:schemeClr val="tx1">
                    <a:lumMod val="65000"/>
                    <a:lumOff val="35000"/>
                  </a:schemeClr>
                </a:solidFill>
                <a:effectLst/>
                <a:cs typeface="Calibri" panose="020F0502020204030204" pitchFamily="34" charset="0"/>
              </a:rPr>
              <a:t>Photo: mauritius images GmbH / Alamy Stock Photo </a:t>
            </a:r>
            <a:endParaRPr lang="sv-SE" sz="800" b="0" i="0">
              <a:solidFill>
                <a:schemeClr val="tx1">
                  <a:lumMod val="65000"/>
                  <a:lumOff val="35000"/>
                </a:schemeClr>
              </a:solidFill>
            </a:endParaRPr>
          </a:p>
        </p:txBody>
      </p:sp>
    </p:spTree>
    <p:extLst>
      <p:ext uri="{BB962C8B-B14F-4D97-AF65-F5344CB8AC3E}">
        <p14:creationId xmlns:p14="http://schemas.microsoft.com/office/powerpoint/2010/main" val="1762104901"/>
      </p:ext>
    </p:extLst>
  </p:cSld>
  <p:clrMapOvr>
    <a:masterClrMapping/>
  </p:clrMapOvr>
</p:sld>
</file>

<file path=ppt/theme/theme1.xml><?xml version="1.0" encoding="utf-8"?>
<a:theme xmlns:a="http://schemas.openxmlformats.org/drawingml/2006/main" name="Anpassad formgivning">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_session4" id="{5E6E7396-4E0F-4C99-A277-A3D8E7720572}" vid="{24774E73-AD4D-4194-AC19-9789C0D84654}"/>
    </a:ext>
  </a:extLst>
</a:theme>
</file>

<file path=ppt/theme/theme2.xml><?xml version="1.0" encoding="utf-8"?>
<a:theme xmlns:a="http://schemas.openxmlformats.org/drawingml/2006/main" name="1_Anpassad formgivning">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_session4" id="{5E6E7396-4E0F-4C99-A277-A3D8E7720572}" vid="{1F7A9F4C-BD7D-442D-AF4A-3DF0DEDCD81C}"/>
    </a:ext>
  </a:extLst>
</a:theme>
</file>

<file path=ppt/theme/theme3.xml><?xml version="1.0" encoding="utf-8"?>
<a:theme xmlns:a="http://schemas.openxmlformats.org/drawingml/2006/main" name="1_FORBTema2">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_session4" id="{5E6E7396-4E0F-4C99-A277-A3D8E7720572}" vid="{ABEE82DC-1E79-4C2C-99A4-57D040866712}"/>
    </a:ext>
  </a:extLst>
</a:theme>
</file>

<file path=ppt/theme/theme4.xml><?xml version="1.0" encoding="utf-8"?>
<a:theme xmlns:a="http://schemas.openxmlformats.org/drawingml/2006/main" name="FORBTema2">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_session4" id="{5E6E7396-4E0F-4C99-A277-A3D8E7720572}" vid="{F907B332-858D-4E32-975C-273CD96BBE28}"/>
    </a:ext>
  </a:extLst>
</a:theme>
</file>

<file path=ppt/theme/theme5.xml><?xml version="1.0" encoding="utf-8"?>
<a:theme xmlns:a="http://schemas.openxmlformats.org/drawingml/2006/main" name="2_FORBTema2">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_session4" id="{5E6E7396-4E0F-4C99-A277-A3D8E7720572}" vid="{6B06443E-EBD0-4BB6-AA3D-C5A4D094CAAF}"/>
    </a:ext>
  </a:extLst>
</a:theme>
</file>

<file path=ppt/theme/theme6.xml><?xml version="1.0" encoding="utf-8"?>
<a:theme xmlns:a="http://schemas.openxmlformats.org/drawingml/2006/main" name="3_FORBTema2">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_session4" id="{5E6E7396-4E0F-4C99-A277-A3D8E7720572}" vid="{BE78F19B-D34D-4A1F-B403-E32DEA64DFF8}"/>
    </a:ext>
  </a:extLst>
</a:theme>
</file>

<file path=ppt/theme/theme7.xml><?xml version="1.0" encoding="utf-8"?>
<a:theme xmlns:a="http://schemas.openxmlformats.org/drawingml/2006/main" name="4_FORBTema2">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_session4" id="{5E6E7396-4E0F-4C99-A277-A3D8E7720572}" vid="{4A3ECE3A-7B43-4F1C-BA6B-BECD5EDEA159}"/>
    </a:ext>
  </a:extLst>
</a:theme>
</file>

<file path=ppt/theme/theme8.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32C33C4E20AE3458EFB343053EF1C08" ma:contentTypeVersion="19" ma:contentTypeDescription="Create a new document." ma:contentTypeScope="" ma:versionID="9757c65b3e8fd4ebd2d3b1808249c369">
  <xsd:schema xmlns:xsd="http://www.w3.org/2001/XMLSchema" xmlns:xs="http://www.w3.org/2001/XMLSchema" xmlns:p="http://schemas.microsoft.com/office/2006/metadata/properties" xmlns:ns2="27879760-8d42-4139-817b-a85748325e78" xmlns:ns3="007ce96f-f6e4-41e9-bbc1-3453ece26c5d" targetNamespace="http://schemas.microsoft.com/office/2006/metadata/properties" ma:root="true" ma:fieldsID="81ad3a5b2062ecc3772d2618ea9ebe9b" ns2:_="" ns3:_="">
    <xsd:import namespace="27879760-8d42-4139-817b-a85748325e78"/>
    <xsd:import namespace="007ce96f-f6e4-41e9-bbc1-3453ece26c5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_x00c5_r"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879760-8d42-4139-817b-a85748325e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_x00c5_r" ma:index="21" nillable="true" ma:displayName="År" ma:default="2021" ma:format="Dropdown" ma:internalName="_x00c5_r">
      <xsd:simpleType>
        <xsd:restriction base="dms:Choice">
          <xsd:enumeration value="2020"/>
          <xsd:enumeration value="2021"/>
          <xsd:enumeration value="2022"/>
          <xsd:enumeration value="2023"/>
          <xsd:enumeration value="2024"/>
        </xsd:restrictio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7f661701-15ef-4a7c-a7ea-c9e41a1af7bb" ma:termSetId="09814cd3-568e-fe90-9814-8d621ff8fb84" ma:anchorId="fba54fb3-c3e1-fe81-a776-ca4b69148c4d" ma:open="true" ma:isKeyword="false">
      <xsd:complexType>
        <xsd:sequence>
          <xsd:element ref="pc:Terms" minOccurs="0" maxOccurs="1"/>
        </xsd:sequence>
      </xsd:complex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07ce96f-f6e4-41e9-bbc1-3453ece26c5d"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d99a0077-f199-407e-a3fd-16edb1593583}" ma:internalName="TaxCatchAll" ma:showField="CatchAllData" ma:web="007ce96f-f6e4-41e9-bbc1-3453ece26c5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x00c5_r xmlns="27879760-8d42-4139-817b-a85748325e78">2021</_x00c5_r>
    <lcf76f155ced4ddcb4097134ff3c332f xmlns="27879760-8d42-4139-817b-a85748325e78">
      <Terms xmlns="http://schemas.microsoft.com/office/infopath/2007/PartnerControls"/>
    </lcf76f155ced4ddcb4097134ff3c332f>
    <TaxCatchAll xmlns="007ce96f-f6e4-41e9-bbc1-3453ece26c5d" xsi:nil="true"/>
  </documentManagement>
</p:properties>
</file>

<file path=customXml/itemProps1.xml><?xml version="1.0" encoding="utf-8"?>
<ds:datastoreItem xmlns:ds="http://schemas.openxmlformats.org/officeDocument/2006/customXml" ds:itemID="{23068F6F-4F41-4F2C-B306-681BD5983EA8}">
  <ds:schemaRefs>
    <ds:schemaRef ds:uri="http://schemas.microsoft.com/sharepoint/v3/contenttype/forms"/>
  </ds:schemaRefs>
</ds:datastoreItem>
</file>

<file path=customXml/itemProps2.xml><?xml version="1.0" encoding="utf-8"?>
<ds:datastoreItem xmlns:ds="http://schemas.openxmlformats.org/officeDocument/2006/customXml" ds:itemID="{8468C31B-41E1-41DB-B1C2-0C94B4C11AAC}"/>
</file>

<file path=customXml/itemProps3.xml><?xml version="1.0" encoding="utf-8"?>
<ds:datastoreItem xmlns:ds="http://schemas.openxmlformats.org/officeDocument/2006/customXml" ds:itemID="{6C759612-FB27-4A08-A657-FD317E5BFB2E}">
  <ds:schemaRefs>
    <ds:schemaRef ds:uri="http://schemas.microsoft.com/office/infopath/2007/PartnerControls"/>
    <ds:schemaRef ds:uri="http://purl.org/dc/terms/"/>
    <ds:schemaRef ds:uri="http://purl.org/dc/dcmitype/"/>
    <ds:schemaRef ds:uri="http://www.w3.org/XML/1998/namespace"/>
    <ds:schemaRef ds:uri="http://schemas.openxmlformats.org/package/2006/metadata/core-properties"/>
    <ds:schemaRef ds:uri="007ce96f-f6e4-41e9-bbc1-3453ece26c5d"/>
    <ds:schemaRef ds:uri="http://purl.org/dc/elements/1.1/"/>
    <ds:schemaRef ds:uri="http://schemas.microsoft.com/office/2006/documentManagement/types"/>
    <ds:schemaRef ds:uri="27879760-8d42-4139-817b-a85748325e78"/>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PPT_session4</Template>
  <TotalTime>561</TotalTime>
  <Words>3724</Words>
  <Application>Microsoft Office PowerPoint</Application>
  <PresentationFormat>Widescreen</PresentationFormat>
  <Paragraphs>341</Paragraphs>
  <Slides>45</Slides>
  <Notes>45</Notes>
  <HiddenSlides>0</HiddenSlides>
  <MMClips>0</MMClips>
  <ScaleCrop>false</ScaleCrop>
  <HeadingPairs>
    <vt:vector size="6" baseType="variant">
      <vt:variant>
        <vt:lpstr>Fonts Used</vt:lpstr>
      </vt:variant>
      <vt:variant>
        <vt:i4>7</vt:i4>
      </vt:variant>
      <vt:variant>
        <vt:lpstr>Theme</vt:lpstr>
      </vt:variant>
      <vt:variant>
        <vt:i4>7</vt:i4>
      </vt:variant>
      <vt:variant>
        <vt:lpstr>Slide Titles</vt:lpstr>
      </vt:variant>
      <vt:variant>
        <vt:i4>45</vt:i4>
      </vt:variant>
    </vt:vector>
  </HeadingPairs>
  <TitlesOfParts>
    <vt:vector size="59" baseType="lpstr">
      <vt:lpstr>Arial</vt:lpstr>
      <vt:lpstr>Calibri</vt:lpstr>
      <vt:lpstr>Calibri </vt:lpstr>
      <vt:lpstr>Calibri Light</vt:lpstr>
      <vt:lpstr>Nirmala UI</vt:lpstr>
      <vt:lpstr>SolaimanLipi</vt:lpstr>
      <vt:lpstr>SutonnyMJ</vt:lpstr>
      <vt:lpstr>Anpassad formgivning</vt:lpstr>
      <vt:lpstr>1_Anpassad formgivning</vt:lpstr>
      <vt:lpstr>1_FORBTema2</vt:lpstr>
      <vt:lpstr>FORBTema2</vt:lpstr>
      <vt:lpstr>2_FORBTema2</vt:lpstr>
      <vt:lpstr>3_FORBTema2</vt:lpstr>
      <vt:lpstr>4_FORBTema2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4 PowerPoint</dc:title>
  <dc:creator>FORB Learning Platform</dc:creator>
  <cp:lastModifiedBy>Eben Bhujel</cp:lastModifiedBy>
  <cp:revision>220</cp:revision>
  <cp:lastPrinted>2021-06-02T17:53:06Z</cp:lastPrinted>
  <dcterms:created xsi:type="dcterms:W3CDTF">2021-07-01T09:53:25Z</dcterms:created>
  <dcterms:modified xsi:type="dcterms:W3CDTF">2023-11-15T08:57:08Z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0x010100C32C33C4E20AE3458EFB343053EF1C08</vt:lpwstr>
  </property>
  <property fmtid="{D5CDD505-2E9C-101B-9397-08002B2CF9AE}" pid="3" name="MediaServiceImageTags">
    <vt:lpwstr/>
  </property>
</Properties>
</file>