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26" r:id="rId5"/>
    <p:sldMasterId id="2147483674" r:id="rId6"/>
    <p:sldMasterId id="2147483711" r:id="rId7"/>
    <p:sldMasterId id="2147483743" r:id="rId8"/>
    <p:sldMasterId id="2147483800" r:id="rId9"/>
    <p:sldMasterId id="2147483812" r:id="rId10"/>
  </p:sldMasterIdLst>
  <p:notesMasterIdLst>
    <p:notesMasterId r:id="rId56"/>
  </p:notesMasterIdLst>
  <p:handoutMasterIdLst>
    <p:handoutMasterId r:id="rId57"/>
  </p:handoutMasterIdLst>
  <p:sldIdLst>
    <p:sldId id="375" r:id="rId11"/>
    <p:sldId id="373" r:id="rId12"/>
    <p:sldId id="353" r:id="rId13"/>
    <p:sldId id="370" r:id="rId14"/>
    <p:sldId id="371" r:id="rId15"/>
    <p:sldId id="372" r:id="rId16"/>
    <p:sldId id="374" r:id="rId17"/>
    <p:sldId id="418"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417"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 id="405" r:id="rId48"/>
    <p:sldId id="406" r:id="rId49"/>
    <p:sldId id="420" r:id="rId50"/>
    <p:sldId id="407" r:id="rId51"/>
    <p:sldId id="408" r:id="rId52"/>
    <p:sldId id="409" r:id="rId53"/>
    <p:sldId id="410" r:id="rId54"/>
    <p:sldId id="41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1" clrIdx="6"/>
  <p:cmAuthor id="1" name="Viktoria Myrén" initials="VM" lastIdx="1" clrIdx="0"/>
  <p:cmAuthor id="8" name="Viktoria Myren" initials="VM" lastIdx="3" clrIdx="7"/>
  <p:cmAuthor id="2" name="Viktoria Myrén" initials="VM [2]" lastIdx="1" clrIdx="1"/>
  <p:cmAuthor id="9" name="Kristina Schollin-Borg" initials="KSB" lastIdx="1" clrIdx="8">
    <p:extLst>
      <p:ext uri="{19B8F6BF-5375-455C-9EA6-DF929625EA0E}">
        <p15:presenceInfo xmlns:p15="http://schemas.microsoft.com/office/powerpoint/2012/main" userId="b4e1ecc18a5bd808" providerId="Windows Live"/>
      </p:ext>
    </p:extLst>
  </p:cmAuthor>
  <p:cmAuthor id="3" name="Viktoria Myrén" initials="VM [3]" lastIdx="1" clrIdx="2"/>
  <p:cmAuthor id="10" name="Katherine Cash" initials="KC" lastIdx="11"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1" clrIdx="3"/>
  <p:cmAuthor id="5" name="Viktoria Myrén" initials="VM [5]" lastIdx="1" clrIdx="4"/>
  <p:cmAuthor id="6" name="Viktoria Myrén" initials="VM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2CA"/>
    <a:srgbClr val="D1E0DF"/>
    <a:srgbClr val="F4E4D1"/>
    <a:srgbClr val="86A2AB"/>
    <a:srgbClr val="E59760"/>
    <a:srgbClr val="EEB88E"/>
    <a:srgbClr val="574961"/>
    <a:srgbClr val="CFE0DF"/>
    <a:srgbClr val="4E7D88"/>
    <a:srgbClr val="E3A36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200" autoAdjust="0"/>
  </p:normalViewPr>
  <p:slideViewPr>
    <p:cSldViewPr snapToGrid="0">
      <p:cViewPr varScale="1">
        <p:scale>
          <a:sx n="117" d="100"/>
          <a:sy n="117" d="100"/>
        </p:scale>
        <p:origin x="1248" y="102"/>
      </p:cViewPr>
      <p:guideLst>
        <p:guide orient="horz" pos="2160"/>
        <p:guide pos="3863"/>
      </p:guideLst>
    </p:cSldViewPr>
  </p:slideViewPr>
  <p:notesTextViewPr>
    <p:cViewPr>
      <p:scale>
        <a:sx n="1" d="1"/>
        <a:sy n="1" d="1"/>
      </p:scale>
      <p:origin x="0" y="0"/>
    </p:cViewPr>
  </p:notesTextViewPr>
  <p:notesViewPr>
    <p:cSldViewPr snapToGrid="0">
      <p:cViewPr varScale="1">
        <p:scale>
          <a:sx n="123" d="100"/>
          <a:sy n="123" d="100"/>
        </p:scale>
        <p:origin x="415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ash" userId="S::katherine.cash_smc.global#ext#@stefanusalliansen.onmicrosoft.com::c8443033-ba39-4d66-bc55-3451e72e1980" providerId="AD" clId="Web-{24CE1B40-6885-2068-AC7D-1E5986424E5B}"/>
    <pc:docChg chg="modSld">
      <pc:chgData name="Katherine Cash" userId="S::katherine.cash_smc.global#ext#@stefanusalliansen.onmicrosoft.com::c8443033-ba39-4d66-bc55-3451e72e1980" providerId="AD" clId="Web-{24CE1B40-6885-2068-AC7D-1E5986424E5B}" dt="2022-03-04T13:32:11.718" v="2"/>
      <pc:docMkLst>
        <pc:docMk/>
      </pc:docMkLst>
      <pc:sldChg chg="modNotes">
        <pc:chgData name="Katherine Cash" userId="S::katherine.cash_smc.global#ext#@stefanusalliansen.onmicrosoft.com::c8443033-ba39-4d66-bc55-3451e72e1980" providerId="AD" clId="Web-{24CE1B40-6885-2068-AC7D-1E5986424E5B}" dt="2022-03-04T13:32:11.718" v="2"/>
        <pc:sldMkLst>
          <pc:docMk/>
          <pc:sldMk cId="1669646669" sldId="373"/>
        </pc:sldMkLst>
      </pc:sldChg>
    </pc:docChg>
  </pc:docChgLst>
  <pc:docChgLst>
    <pc:chgData name="Katherine Cash" userId="S::katherine.cash_smc.global#ext#@stefanusalliansen.onmicrosoft.com::c8443033-ba39-4d66-bc55-3451e72e1980" providerId="AD" clId="Web-{60A4311D-A409-4673-B237-499C09BACDFA}"/>
    <pc:docChg chg="modSld">
      <pc:chgData name="Katherine Cash" userId="S::katherine.cash_smc.global#ext#@stefanusalliansen.onmicrosoft.com::c8443033-ba39-4d66-bc55-3451e72e1980" providerId="AD" clId="Web-{60A4311D-A409-4673-B237-499C09BACDFA}" dt="2022-03-08T08:49:47.883" v="25" actId="1076"/>
      <pc:docMkLst>
        <pc:docMk/>
      </pc:docMkLst>
      <pc:sldChg chg="modSp">
        <pc:chgData name="Katherine Cash" userId="S::katherine.cash_smc.global#ext#@stefanusalliansen.onmicrosoft.com::c8443033-ba39-4d66-bc55-3451e72e1980" providerId="AD" clId="Web-{60A4311D-A409-4673-B237-499C09BACDFA}" dt="2022-03-08T08:49:47.883" v="25" actId="1076"/>
        <pc:sldMkLst>
          <pc:docMk/>
          <pc:sldMk cId="3057957872" sldId="390"/>
        </pc:sldMkLst>
        <pc:spChg chg="mod">
          <ac:chgData name="Katherine Cash" userId="S::katherine.cash_smc.global#ext#@stefanusalliansen.onmicrosoft.com::c8443033-ba39-4d66-bc55-3451e72e1980" providerId="AD" clId="Web-{60A4311D-A409-4673-B237-499C09BACDFA}" dt="2022-03-08T08:49:31.726" v="13" actId="1076"/>
          <ac:spMkLst>
            <pc:docMk/>
            <pc:sldMk cId="3057957872" sldId="390"/>
            <ac:spMk id="2" creationId="{D87DEF69-2E32-4A01-BC70-F1D695F3778D}"/>
          </ac:spMkLst>
        </pc:spChg>
        <pc:spChg chg="mod">
          <ac:chgData name="Katherine Cash" userId="S::katherine.cash_smc.global#ext#@stefanusalliansen.onmicrosoft.com::c8443033-ba39-4d66-bc55-3451e72e1980" providerId="AD" clId="Web-{60A4311D-A409-4673-B237-499C09BACDFA}" dt="2022-03-08T08:49:47.883" v="25" actId="1076"/>
          <ac:spMkLst>
            <pc:docMk/>
            <pc:sldMk cId="3057957872" sldId="390"/>
            <ac:spMk id="3" creationId="{A883C463-CCEA-452F-8E35-13BC95ACED48}"/>
          </ac:spMkLst>
        </pc:spChg>
      </pc:sldChg>
    </pc:docChg>
  </pc:docChgLst>
  <pc:docChgLst>
    <pc:chgData name="Kristine Tveit" userId="c9138b96-0846-40f2-bbbe-92d515e2f09a" providerId="ADAL" clId="{6A3C3018-8D8C-BE47-AEF4-5D2A1D5DFAE4}"/>
    <pc:docChg chg="undo redo custSel modSld">
      <pc:chgData name="Kristine Tveit" userId="c9138b96-0846-40f2-bbbe-92d515e2f09a" providerId="ADAL" clId="{6A3C3018-8D8C-BE47-AEF4-5D2A1D5DFAE4}" dt="2021-08-27T14:34:50.789" v="69" actId="20577"/>
      <pc:docMkLst>
        <pc:docMk/>
      </pc:docMkLst>
      <pc:sldChg chg="modNotesTx">
        <pc:chgData name="Kristine Tveit" userId="c9138b96-0846-40f2-bbbe-92d515e2f09a" providerId="ADAL" clId="{6A3C3018-8D8C-BE47-AEF4-5D2A1D5DFAE4}" dt="2021-08-27T14:15:26.432" v="43" actId="20577"/>
        <pc:sldMkLst>
          <pc:docMk/>
          <pc:sldMk cId="523184214" sldId="353"/>
        </pc:sldMkLst>
      </pc:sldChg>
      <pc:sldChg chg="modNotesTx">
        <pc:chgData name="Kristine Tveit" userId="c9138b96-0846-40f2-bbbe-92d515e2f09a" providerId="ADAL" clId="{6A3C3018-8D8C-BE47-AEF4-5D2A1D5DFAE4}" dt="2021-08-27T14:14:14.706" v="41" actId="20577"/>
        <pc:sldMkLst>
          <pc:docMk/>
          <pc:sldMk cId="1669646669" sldId="373"/>
        </pc:sldMkLst>
      </pc:sldChg>
      <pc:sldChg chg="modNotesTx">
        <pc:chgData name="Kristine Tveit" userId="c9138b96-0846-40f2-bbbe-92d515e2f09a" providerId="ADAL" clId="{6A3C3018-8D8C-BE47-AEF4-5D2A1D5DFAE4}" dt="2021-08-27T14:19:48.410" v="45" actId="20577"/>
        <pc:sldMkLst>
          <pc:docMk/>
          <pc:sldMk cId="420723366" sldId="378"/>
        </pc:sldMkLst>
      </pc:sldChg>
      <pc:sldChg chg="modNotesTx">
        <pc:chgData name="Kristine Tveit" userId="c9138b96-0846-40f2-bbbe-92d515e2f09a" providerId="ADAL" clId="{6A3C3018-8D8C-BE47-AEF4-5D2A1D5DFAE4}" dt="2021-08-27T14:27:18.126" v="63" actId="20577"/>
        <pc:sldMkLst>
          <pc:docMk/>
          <pc:sldMk cId="3057957872" sldId="390"/>
        </pc:sldMkLst>
      </pc:sldChg>
      <pc:sldChg chg="modNotesTx">
        <pc:chgData name="Kristine Tveit" userId="c9138b96-0846-40f2-bbbe-92d515e2f09a" providerId="ADAL" clId="{6A3C3018-8D8C-BE47-AEF4-5D2A1D5DFAE4}" dt="2021-08-27T14:27:31.412" v="67" actId="20577"/>
        <pc:sldMkLst>
          <pc:docMk/>
          <pc:sldMk cId="361777885" sldId="393"/>
        </pc:sldMkLst>
      </pc:sldChg>
      <pc:sldChg chg="modNotesTx">
        <pc:chgData name="Kristine Tveit" userId="c9138b96-0846-40f2-bbbe-92d515e2f09a" providerId="ADAL" clId="{6A3C3018-8D8C-BE47-AEF4-5D2A1D5DFAE4}" dt="2021-08-27T14:29:42.317" v="68" actId="20577"/>
        <pc:sldMkLst>
          <pc:docMk/>
          <pc:sldMk cId="894244417" sldId="397"/>
        </pc:sldMkLst>
      </pc:sldChg>
      <pc:sldChg chg="modNotesTx">
        <pc:chgData name="Kristine Tveit" userId="c9138b96-0846-40f2-bbbe-92d515e2f09a" providerId="ADAL" clId="{6A3C3018-8D8C-BE47-AEF4-5D2A1D5DFAE4}" dt="2021-08-27T14:34:50.789" v="69" actId="20577"/>
        <pc:sldMkLst>
          <pc:docMk/>
          <pc:sldMk cId="2832381298" sldId="410"/>
        </pc:sldMkLst>
      </pc:sldChg>
      <pc:sldChg chg="modNotesTx">
        <pc:chgData name="Kristine Tveit" userId="c9138b96-0846-40f2-bbbe-92d515e2f09a" providerId="ADAL" clId="{6A3C3018-8D8C-BE47-AEF4-5D2A1D5DFAE4}" dt="2021-08-27T14:18:13.127" v="44" actId="20577"/>
        <pc:sldMkLst>
          <pc:docMk/>
          <pc:sldMk cId="2266663438" sldId="418"/>
        </pc:sldMkLst>
      </pc:sldChg>
    </pc:docChg>
  </pc:docChgLst>
  <pc:docChgLst>
    <pc:chgData name="Katherine Cash" userId="S::katherine.cash_smc.global#ext#@stefanusalliansen.onmicrosoft.com::c8443033-ba39-4d66-bc55-3451e72e1980" providerId="AD" clId="Web-{9D4A8D6E-66D3-DCF9-ECAE-3BE9E8B74FE9}"/>
    <pc:docChg chg="">
      <pc:chgData name="Katherine Cash" userId="S::katherine.cash_smc.global#ext#@stefanusalliansen.onmicrosoft.com::c8443033-ba39-4d66-bc55-3451e72e1980" providerId="AD" clId="Web-{9D4A8D6E-66D3-DCF9-ECAE-3BE9E8B74FE9}" dt="2021-09-01T04:29:44.868" v="1"/>
      <pc:docMkLst>
        <pc:docMk/>
      </pc:docMkLst>
      <pc:sldChg chg="delCm">
        <pc:chgData name="Katherine Cash" userId="S::katherine.cash_smc.global#ext#@stefanusalliansen.onmicrosoft.com::c8443033-ba39-4d66-bc55-3451e72e1980" providerId="AD" clId="Web-{9D4A8D6E-66D3-DCF9-ECAE-3BE9E8B74FE9}" dt="2021-09-01T04:29:44.868" v="1"/>
        <pc:sldMkLst>
          <pc:docMk/>
          <pc:sldMk cId="2769005738" sldId="387"/>
        </pc:sldMkLst>
      </pc:sldChg>
      <pc:sldChg chg="delCm">
        <pc:chgData name="Katherine Cash" userId="S::katherine.cash_smc.global#ext#@stefanusalliansen.onmicrosoft.com::c8443033-ba39-4d66-bc55-3451e72e1980" providerId="AD" clId="Web-{9D4A8D6E-66D3-DCF9-ECAE-3BE9E8B74FE9}" dt="2021-09-01T04:29:33.024" v="0"/>
        <pc:sldMkLst>
          <pc:docMk/>
          <pc:sldMk cId="2832381298" sldId="410"/>
        </pc:sldMkLst>
      </pc:sldChg>
    </pc:docChg>
  </pc:docChgLst>
  <pc:docChgLst>
    <pc:chgData name="Katherine Cash" userId="S::katherine.cash_smc.global#ext#@stefanusalliansen.onmicrosoft.com::c8443033-ba39-4d66-bc55-3451e72e1980" providerId="AD" clId="Web-{575C711A-A868-71B2-FF06-3F22F988AFB2}"/>
    <pc:docChg chg="addSld modSld">
      <pc:chgData name="Katherine Cash" userId="S::katherine.cash_smc.global#ext#@stefanusalliansen.onmicrosoft.com::c8443033-ba39-4d66-bc55-3451e72e1980" providerId="AD" clId="Web-{575C711A-A868-71B2-FF06-3F22F988AFB2}" dt="2021-09-13T10:46:35.156" v="412"/>
      <pc:docMkLst>
        <pc:docMk/>
      </pc:docMkLst>
      <pc:sldChg chg="addSp delSp modSp add replId modNotes">
        <pc:chgData name="Katherine Cash" userId="S::katherine.cash_smc.global#ext#@stefanusalliansen.onmicrosoft.com::c8443033-ba39-4d66-bc55-3451e72e1980" providerId="AD" clId="Web-{575C711A-A868-71B2-FF06-3F22F988AFB2}" dt="2021-09-13T10:46:35.156" v="412"/>
        <pc:sldMkLst>
          <pc:docMk/>
          <pc:sldMk cId="2912341224" sldId="420"/>
        </pc:sldMkLst>
        <pc:spChg chg="add del mod">
          <ac:chgData name="Katherine Cash" userId="S::katherine.cash_smc.global#ext#@stefanusalliansen.onmicrosoft.com::c8443033-ba39-4d66-bc55-3451e72e1980" providerId="AD" clId="Web-{575C711A-A868-71B2-FF06-3F22F988AFB2}" dt="2021-09-13T10:42:26.955" v="326"/>
          <ac:spMkLst>
            <pc:docMk/>
            <pc:sldMk cId="2912341224" sldId="420"/>
            <ac:spMk id="4" creationId="{80C04586-CD5C-4908-A9FF-D42702E336BA}"/>
          </ac:spMkLst>
        </pc:spChg>
        <pc:spChg chg="add del mod">
          <ac:chgData name="Katherine Cash" userId="S::katherine.cash_smc.global#ext#@stefanusalliansen.onmicrosoft.com::c8443033-ba39-4d66-bc55-3451e72e1980" providerId="AD" clId="Web-{575C711A-A868-71B2-FF06-3F22F988AFB2}" dt="2021-09-13T10:42:28.689" v="327"/>
          <ac:spMkLst>
            <pc:docMk/>
            <pc:sldMk cId="2912341224" sldId="420"/>
            <ac:spMk id="14" creationId="{A84ADB59-D863-4640-A736-F63878AF092E}"/>
          </ac:spMkLst>
        </pc:spChg>
        <pc:spChg chg="add del mod">
          <ac:chgData name="Katherine Cash" userId="S::katherine.cash_smc.global#ext#@stefanusalliansen.onmicrosoft.com::c8443033-ba39-4d66-bc55-3451e72e1980" providerId="AD" clId="Web-{575C711A-A868-71B2-FF06-3F22F988AFB2}" dt="2021-09-13T10:42:30.393" v="328"/>
          <ac:spMkLst>
            <pc:docMk/>
            <pc:sldMk cId="2912341224" sldId="420"/>
            <ac:spMk id="15" creationId="{3BE40C93-C4AF-4CB4-AB79-B3277023A1FB}"/>
          </ac:spMkLst>
        </pc:spChg>
        <pc:spChg chg="add del mod">
          <ac:chgData name="Katherine Cash" userId="S::katherine.cash_smc.global#ext#@stefanusalliansen.onmicrosoft.com::c8443033-ba39-4d66-bc55-3451e72e1980" providerId="AD" clId="Web-{575C711A-A868-71B2-FF06-3F22F988AFB2}" dt="2021-09-13T10:42:18.814" v="323"/>
          <ac:spMkLst>
            <pc:docMk/>
            <pc:sldMk cId="2912341224" sldId="420"/>
            <ac:spMk id="17" creationId="{48877C53-BA38-43AA-AD2E-6CB8B8CB70F8}"/>
          </ac:spMkLst>
        </pc:spChg>
        <pc:spChg chg="add del mod">
          <ac:chgData name="Katherine Cash" userId="S::katherine.cash_smc.global#ext#@stefanusalliansen.onmicrosoft.com::c8443033-ba39-4d66-bc55-3451e72e1980" providerId="AD" clId="Web-{575C711A-A868-71B2-FF06-3F22F988AFB2}" dt="2021-09-13T10:42:23.048" v="325"/>
          <ac:spMkLst>
            <pc:docMk/>
            <pc:sldMk cId="2912341224" sldId="420"/>
            <ac:spMk id="18" creationId="{71F2696D-3A32-4D89-9B16-25AC00B46FC4}"/>
          </ac:spMkLst>
        </pc:spChg>
        <pc:spChg chg="add del mod">
          <ac:chgData name="Katherine Cash" userId="S::katherine.cash_smc.global#ext#@stefanusalliansen.onmicrosoft.com::c8443033-ba39-4d66-bc55-3451e72e1980" providerId="AD" clId="Web-{575C711A-A868-71B2-FF06-3F22F988AFB2}" dt="2021-09-13T10:42:20.876" v="324"/>
          <ac:spMkLst>
            <pc:docMk/>
            <pc:sldMk cId="2912341224" sldId="420"/>
            <ac:spMk id="24" creationId="{7AF9C11B-7F85-4EF6-95AF-D119D4A4F306}"/>
          </ac:spMkLst>
        </pc:spChg>
        <pc:spChg chg="add mod">
          <ac:chgData name="Katherine Cash" userId="S::katherine.cash_smc.global#ext#@stefanusalliansen.onmicrosoft.com::c8443033-ba39-4d66-bc55-3451e72e1980" providerId="AD" clId="Web-{575C711A-A868-71B2-FF06-3F22F988AFB2}" dt="2021-09-13T10:44:43.025" v="349" actId="1076"/>
          <ac:spMkLst>
            <pc:docMk/>
            <pc:sldMk cId="2912341224" sldId="420"/>
            <ac:spMk id="25" creationId="{73087DBF-6616-4237-9B99-973784D96C8B}"/>
          </ac:spMkLst>
        </pc:spChg>
        <pc:grpChg chg="mod">
          <ac:chgData name="Katherine Cash" userId="S::katherine.cash_smc.global#ext#@stefanusalliansen.onmicrosoft.com::c8443033-ba39-4d66-bc55-3451e72e1980" providerId="AD" clId="Web-{575C711A-A868-71B2-FF06-3F22F988AFB2}" dt="2021-09-13T10:43:03.910" v="334" actId="1076"/>
          <ac:grpSpMkLst>
            <pc:docMk/>
            <pc:sldMk cId="2912341224" sldId="420"/>
            <ac:grpSpMk id="2" creationId="{9C5B3651-71C1-483A-986A-003362E8C122}"/>
          </ac:grpSpMkLst>
        </pc:grpChg>
        <pc:grpChg chg="add del mod">
          <ac:chgData name="Katherine Cash" userId="S::katherine.cash_smc.global#ext#@stefanusalliansen.onmicrosoft.com::c8443033-ba39-4d66-bc55-3451e72e1980" providerId="AD" clId="Web-{575C711A-A868-71B2-FF06-3F22F988AFB2}" dt="2021-09-13T10:39:54.509" v="256"/>
          <ac:grpSpMkLst>
            <pc:docMk/>
            <pc:sldMk cId="2912341224" sldId="420"/>
            <ac:grpSpMk id="7" creationId="{33D15A29-FCE3-4036-BA4C-58351E00A84C}"/>
          </ac:grpSpMkLst>
        </pc:grpChg>
        <pc:picChg chg="add mod">
          <ac:chgData name="Katherine Cash" userId="S::katherine.cash_smc.global#ext#@stefanusalliansen.onmicrosoft.com::c8443033-ba39-4d66-bc55-3451e72e1980" providerId="AD" clId="Web-{575C711A-A868-71B2-FF06-3F22F988AFB2}" dt="2021-09-13T10:43:44.412" v="344" actId="1076"/>
          <ac:picMkLst>
            <pc:docMk/>
            <pc:sldMk cId="2912341224" sldId="420"/>
            <ac:picMk id="5" creationId="{9CD9D924-D22E-46E2-AA74-8100BB9C696A}"/>
          </ac:picMkLst>
        </pc:picChg>
        <pc:picChg chg="add del mod">
          <ac:chgData name="Katherine Cash" userId="S::katherine.cash_smc.global#ext#@stefanusalliansen.onmicrosoft.com::c8443033-ba39-4d66-bc55-3451e72e1980" providerId="AD" clId="Web-{575C711A-A868-71B2-FF06-3F22F988AFB2}" dt="2021-09-13T10:39:20.741" v="250"/>
          <ac:picMkLst>
            <pc:docMk/>
            <pc:sldMk cId="2912341224" sldId="420"/>
            <ac:picMk id="6" creationId="{7918FCCE-016A-4C2F-A300-F852E5105CEB}"/>
          </ac:picMkLst>
        </pc:picChg>
        <pc:picChg chg="mod">
          <ac:chgData name="Katherine Cash" userId="S::katherine.cash_smc.global#ext#@stefanusalliansen.onmicrosoft.com::c8443033-ba39-4d66-bc55-3451e72e1980" providerId="AD" clId="Web-{575C711A-A868-71B2-FF06-3F22F988AFB2}" dt="2021-09-13T10:43:10.910" v="336" actId="14100"/>
          <ac:picMkLst>
            <pc:docMk/>
            <pc:sldMk cId="2912341224" sldId="420"/>
            <ac:picMk id="11" creationId="{2ADB9292-6199-49E3-B949-96A5CF0C91CE}"/>
          </ac:picMkLst>
        </pc:picChg>
        <pc:picChg chg="mod">
          <ac:chgData name="Katherine Cash" userId="S::katherine.cash_smc.global#ext#@stefanusalliansen.onmicrosoft.com::c8443033-ba39-4d66-bc55-3451e72e1980" providerId="AD" clId="Web-{575C711A-A868-71B2-FF06-3F22F988AFB2}" dt="2021-09-13T10:43:51.256" v="345" actId="1076"/>
          <ac:picMkLst>
            <pc:docMk/>
            <pc:sldMk cId="2912341224" sldId="420"/>
            <ac:picMk id="12" creationId="{A10AD0D4-8889-4FBE-A005-C883832C0FDC}"/>
          </ac:picMkLst>
        </pc:picChg>
        <pc:picChg chg="mod">
          <ac:chgData name="Katherine Cash" userId="S::katherine.cash_smc.global#ext#@stefanusalliansen.onmicrosoft.com::c8443033-ba39-4d66-bc55-3451e72e1980" providerId="AD" clId="Web-{575C711A-A868-71B2-FF06-3F22F988AFB2}" dt="2021-09-13T10:42:56.144" v="333" actId="1076"/>
          <ac:picMkLst>
            <pc:docMk/>
            <pc:sldMk cId="2912341224" sldId="420"/>
            <ac:picMk id="13" creationId="{6AD20179-3A56-48F3-B2E4-C093F52C7DB5}"/>
          </ac:picMkLst>
        </pc:picChg>
        <pc:picChg chg="mod topLvl">
          <ac:chgData name="Katherine Cash" userId="S::katherine.cash_smc.global#ext#@stefanusalliansen.onmicrosoft.com::c8443033-ba39-4d66-bc55-3451e72e1980" providerId="AD" clId="Web-{575C711A-A868-71B2-FF06-3F22F988AFB2}" dt="2021-09-13T10:44:30.930" v="346" actId="1076"/>
          <ac:picMkLst>
            <pc:docMk/>
            <pc:sldMk cId="2912341224" sldId="420"/>
            <ac:picMk id="21" creationId="{A8376023-87D7-4314-A4C9-8AFD1501CF6F}"/>
          </ac:picMkLst>
        </pc:picChg>
        <pc:picChg chg="del">
          <ac:chgData name="Katherine Cash" userId="S::katherine.cash_smc.global#ext#@stefanusalliansen.onmicrosoft.com::c8443033-ba39-4d66-bc55-3451e72e1980" providerId="AD" clId="Web-{575C711A-A868-71B2-FF06-3F22F988AFB2}" dt="2021-09-13T10:39:16.648" v="249"/>
          <ac:picMkLst>
            <pc:docMk/>
            <pc:sldMk cId="2912341224" sldId="420"/>
            <ac:picMk id="22" creationId="{A68071CD-C6F9-4537-879A-FA7BC3818DC6}"/>
          </ac:picMkLst>
        </pc:picChg>
        <pc:picChg chg="mod topLvl">
          <ac:chgData name="Katherine Cash" userId="S::katherine.cash_smc.global#ext#@stefanusalliansen.onmicrosoft.com::c8443033-ba39-4d66-bc55-3451e72e1980" providerId="AD" clId="Web-{575C711A-A868-71B2-FF06-3F22F988AFB2}" dt="2021-09-13T10:44:35.462" v="347" actId="1076"/>
          <ac:picMkLst>
            <pc:docMk/>
            <pc:sldMk cId="2912341224" sldId="420"/>
            <ac:picMk id="23" creationId="{9CA9D3C0-F258-4540-A9C6-1504E3888A74}"/>
          </ac:picMkLst>
        </pc:picChg>
      </pc:sldChg>
    </pc:docChg>
  </pc:docChgLst>
  <pc:docChgLst>
    <pc:chgData name="Katherine Cash" userId="S::katherine.cash_smc.global#ext#@stefanusalliansen.onmicrosoft.com::c8443033-ba39-4d66-bc55-3451e72e1980" providerId="AD" clId="Web-{5814F504-35CE-21E4-E3B9-8CB35E3B23CE}"/>
    <pc:docChg chg="modSld">
      <pc:chgData name="Katherine Cash" userId="S::katherine.cash_smc.global#ext#@stefanusalliansen.onmicrosoft.com::c8443033-ba39-4d66-bc55-3451e72e1980" providerId="AD" clId="Web-{5814F504-35CE-21E4-E3B9-8CB35E3B23CE}" dt="2021-09-12T04:42:06.516" v="1"/>
      <pc:docMkLst>
        <pc:docMk/>
      </pc:docMkLst>
      <pc:sldChg chg="modNotes">
        <pc:chgData name="Katherine Cash" userId="S::katherine.cash_smc.global#ext#@stefanusalliansen.onmicrosoft.com::c8443033-ba39-4d66-bc55-3451e72e1980" providerId="AD" clId="Web-{5814F504-35CE-21E4-E3B9-8CB35E3B23CE}" dt="2021-09-12T04:42:06.516" v="1"/>
        <pc:sldMkLst>
          <pc:docMk/>
          <pc:sldMk cId="2963703164" sldId="383"/>
        </pc:sldMkLst>
      </pc:sldChg>
    </pc:docChg>
  </pc:docChgLst>
  <pc:docChgLst>
    <pc:chgData name="Katherine Cash" userId="S::katherine.cash_smc.global#ext#@stefanusalliansen.onmicrosoft.com::c8443033-ba39-4d66-bc55-3451e72e1980" providerId="AD" clId="Web-{176F8B1E-3648-6FFD-204A-3BD240443E74}"/>
    <pc:docChg chg="modSld">
      <pc:chgData name="Katherine Cash" userId="S::katherine.cash_smc.global#ext#@stefanusalliansen.onmicrosoft.com::c8443033-ba39-4d66-bc55-3451e72e1980" providerId="AD" clId="Web-{176F8B1E-3648-6FFD-204A-3BD240443E74}" dt="2022-04-24T05:36:00.170" v="12"/>
      <pc:docMkLst>
        <pc:docMk/>
      </pc:docMkLst>
      <pc:sldChg chg="modNotes">
        <pc:chgData name="Katherine Cash" userId="S::katherine.cash_smc.global#ext#@stefanusalliansen.onmicrosoft.com::c8443033-ba39-4d66-bc55-3451e72e1980" providerId="AD" clId="Web-{176F8B1E-3648-6FFD-204A-3BD240443E74}" dt="2022-04-24T05:36:00.170" v="12"/>
        <pc:sldMkLst>
          <pc:docMk/>
          <pc:sldMk cId="1193706311" sldId="370"/>
        </pc:sldMkLst>
      </pc:sldChg>
    </pc:docChg>
  </pc:docChgLst>
  <pc:docChgLst>
    <pc:chgData name="Erik Stenseke" userId="f3ede73c-004a-45dc-9add-b6825bce8663" providerId="ADAL" clId="{84C7DA81-5529-4ABE-8C0C-2B2F84B278DB}"/>
    <pc:docChg chg="undo custSel modSld">
      <pc:chgData name="Erik Stenseke" userId="f3ede73c-004a-45dc-9add-b6825bce8663" providerId="ADAL" clId="{84C7DA81-5529-4ABE-8C0C-2B2F84B278DB}" dt="2022-05-17T09:26:29.864" v="2" actId="1076"/>
      <pc:docMkLst>
        <pc:docMk/>
      </pc:docMkLst>
      <pc:sldChg chg="modSp mod">
        <pc:chgData name="Erik Stenseke" userId="f3ede73c-004a-45dc-9add-b6825bce8663" providerId="ADAL" clId="{84C7DA81-5529-4ABE-8C0C-2B2F84B278DB}" dt="2022-05-17T09:26:29.864" v="2" actId="1076"/>
        <pc:sldMkLst>
          <pc:docMk/>
          <pc:sldMk cId="1762104901" sldId="377"/>
        </pc:sldMkLst>
        <pc:picChg chg="mod">
          <ac:chgData name="Erik Stenseke" userId="f3ede73c-004a-45dc-9add-b6825bce8663" providerId="ADAL" clId="{84C7DA81-5529-4ABE-8C0C-2B2F84B278DB}" dt="2022-05-17T09:26:29.864" v="2" actId="1076"/>
          <ac:picMkLst>
            <pc:docMk/>
            <pc:sldMk cId="1762104901" sldId="377"/>
            <ac:picMk id="10" creationId="{AB49F96D-F74D-4F6E-B8D8-CC95349254A2}"/>
          </ac:picMkLst>
        </pc:picChg>
      </pc:sldChg>
      <pc:sldChg chg="modNotes">
        <pc:chgData name="Erik Stenseke" userId="f3ede73c-004a-45dc-9add-b6825bce8663" providerId="ADAL" clId="{84C7DA81-5529-4ABE-8C0C-2B2F84B278DB}" dt="2022-05-17T09:12:20.663" v="0" actId="207"/>
        <pc:sldMkLst>
          <pc:docMk/>
          <pc:sldMk cId="3046822505" sldId="384"/>
        </pc:sldMkLst>
      </pc:sldChg>
    </pc:docChg>
  </pc:docChgLst>
  <pc:docChgLst>
    <pc:chgData name="Katherine Cash" userId="S::katherine.cash_smc.global#ext#@stefanusalliansen.onmicrosoft.com::c8443033-ba39-4d66-bc55-3451e72e1980" providerId="AD" clId="Web-{0C4ACAB8-5A1D-E7A9-49E4-9CE325C80A6C}"/>
    <pc:docChg chg="modSld">
      <pc:chgData name="Katherine Cash" userId="S::katherine.cash_smc.global#ext#@stefanusalliansen.onmicrosoft.com::c8443033-ba39-4d66-bc55-3451e72e1980" providerId="AD" clId="Web-{0C4ACAB8-5A1D-E7A9-49E4-9CE325C80A6C}" dt="2022-03-07T15:47:03.723" v="13"/>
      <pc:docMkLst>
        <pc:docMk/>
      </pc:docMkLst>
      <pc:sldChg chg="addSp delSp modSp">
        <pc:chgData name="Katherine Cash" userId="S::katherine.cash_smc.global#ext#@stefanusalliansen.onmicrosoft.com::c8443033-ba39-4d66-bc55-3451e72e1980" providerId="AD" clId="Web-{0C4ACAB8-5A1D-E7A9-49E4-9CE325C80A6C}" dt="2022-03-07T15:47:03.723" v="13"/>
        <pc:sldMkLst>
          <pc:docMk/>
          <pc:sldMk cId="3057957872" sldId="390"/>
        </pc:sldMkLst>
        <pc:spChg chg="add mod">
          <ac:chgData name="Katherine Cash" userId="S::katherine.cash_smc.global#ext#@stefanusalliansen.onmicrosoft.com::c8443033-ba39-4d66-bc55-3451e72e1980" providerId="AD" clId="Web-{0C4ACAB8-5A1D-E7A9-49E4-9CE325C80A6C}" dt="2022-03-07T15:46:45.644" v="8" actId="1076"/>
          <ac:spMkLst>
            <pc:docMk/>
            <pc:sldMk cId="3057957872" sldId="390"/>
            <ac:spMk id="2" creationId="{D87DEF69-2E32-4A01-BC70-F1D695F3778D}"/>
          </ac:spMkLst>
        </pc:spChg>
        <pc:spChg chg="add">
          <ac:chgData name="Katherine Cash" userId="S::katherine.cash_smc.global#ext#@stefanusalliansen.onmicrosoft.com::c8443033-ba39-4d66-bc55-3451e72e1980" providerId="AD" clId="Web-{0C4ACAB8-5A1D-E7A9-49E4-9CE325C80A6C}" dt="2022-03-07T15:47:03.723" v="13"/>
          <ac:spMkLst>
            <pc:docMk/>
            <pc:sldMk cId="3057957872" sldId="390"/>
            <ac:spMk id="3" creationId="{A883C463-CCEA-452F-8E35-13BC95ACED48}"/>
          </ac:spMkLst>
        </pc:spChg>
        <pc:picChg chg="add del">
          <ac:chgData name="Katherine Cash" userId="S::katherine.cash_smc.global#ext#@stefanusalliansen.onmicrosoft.com::c8443033-ba39-4d66-bc55-3451e72e1980" providerId="AD" clId="Web-{0C4ACAB8-5A1D-E7A9-49E4-9CE325C80A6C}" dt="2022-03-07T15:46:38.987" v="7"/>
          <ac:picMkLst>
            <pc:docMk/>
            <pc:sldMk cId="3057957872" sldId="390"/>
            <ac:picMk id="6" creationId="{2CA665D1-7992-4FBD-A89F-F985296C1B57}"/>
          </ac:picMkLst>
        </pc:picChg>
        <pc:picChg chg="add del">
          <ac:chgData name="Katherine Cash" userId="S::katherine.cash_smc.global#ext#@stefanusalliansen.onmicrosoft.com::c8443033-ba39-4d66-bc55-3451e72e1980" providerId="AD" clId="Web-{0C4ACAB8-5A1D-E7A9-49E4-9CE325C80A6C}" dt="2022-03-07T15:46:52.488" v="10"/>
          <ac:picMkLst>
            <pc:docMk/>
            <pc:sldMk cId="3057957872" sldId="390"/>
            <ac:picMk id="8" creationId="{2CA665D1-7992-4FBD-A89F-F985296C1B57}"/>
          </ac:picMkLst>
        </pc:picChg>
        <pc:picChg chg="add del">
          <ac:chgData name="Katherine Cash" userId="S::katherine.cash_smc.global#ext#@stefanusalliansen.onmicrosoft.com::c8443033-ba39-4d66-bc55-3451e72e1980" providerId="AD" clId="Web-{0C4ACAB8-5A1D-E7A9-49E4-9CE325C80A6C}" dt="2022-03-07T15:46:59.176" v="12"/>
          <ac:picMkLst>
            <pc:docMk/>
            <pc:sldMk cId="3057957872" sldId="390"/>
            <ac:picMk id="10" creationId="{2CA665D1-7992-4FBD-A89F-F985296C1B57}"/>
          </ac:picMkLst>
        </pc:picChg>
      </pc:sldChg>
    </pc:docChg>
  </pc:docChgLst>
  <pc:docChgLst>
    <pc:chgData name="Katherine Cash" userId="S::katherine.cash_smc.global#ext#@stefanusalliansen.onmicrosoft.com::c8443033-ba39-4d66-bc55-3451e72e1980" providerId="AD" clId="Web-{65C8F870-B969-2C29-EE70-66080372A39D}"/>
    <pc:docChg chg="modSld">
      <pc:chgData name="Katherine Cash" userId="S::katherine.cash_smc.global#ext#@stefanusalliansen.onmicrosoft.com::c8443033-ba39-4d66-bc55-3451e72e1980" providerId="AD" clId="Web-{65C8F870-B969-2C29-EE70-66080372A39D}" dt="2022-03-08T12:59:34.643" v="11"/>
      <pc:docMkLst>
        <pc:docMk/>
      </pc:docMkLst>
      <pc:sldChg chg="delSp modSp">
        <pc:chgData name="Katherine Cash" userId="S::katherine.cash_smc.global#ext#@stefanusalliansen.onmicrosoft.com::c8443033-ba39-4d66-bc55-3451e72e1980" providerId="AD" clId="Web-{65C8F870-B969-2C29-EE70-66080372A39D}" dt="2022-03-08T12:57:48.234" v="4" actId="14100"/>
        <pc:sldMkLst>
          <pc:docMk/>
          <pc:sldMk cId="3057957872" sldId="390"/>
        </pc:sldMkLst>
        <pc:spChg chg="del">
          <ac:chgData name="Katherine Cash" userId="S::katherine.cash_smc.global#ext#@stefanusalliansen.onmicrosoft.com::c8443033-ba39-4d66-bc55-3451e72e1980" providerId="AD" clId="Web-{65C8F870-B969-2C29-EE70-66080372A39D}" dt="2022-03-08T12:57:10.265" v="0"/>
          <ac:spMkLst>
            <pc:docMk/>
            <pc:sldMk cId="3057957872" sldId="390"/>
            <ac:spMk id="2" creationId="{D87DEF69-2E32-4A01-BC70-F1D695F3778D}"/>
          </ac:spMkLst>
        </pc:spChg>
        <pc:spChg chg="del">
          <ac:chgData name="Katherine Cash" userId="S::katherine.cash_smc.global#ext#@stefanusalliansen.onmicrosoft.com::c8443033-ba39-4d66-bc55-3451e72e1980" providerId="AD" clId="Web-{65C8F870-B969-2C29-EE70-66080372A39D}" dt="2022-03-08T12:57:12.843" v="1"/>
          <ac:spMkLst>
            <pc:docMk/>
            <pc:sldMk cId="3057957872" sldId="390"/>
            <ac:spMk id="3" creationId="{A883C463-CCEA-452F-8E35-13BC95ACED48}"/>
          </ac:spMkLst>
        </pc:spChg>
        <pc:picChg chg="mod">
          <ac:chgData name="Katherine Cash" userId="S::katherine.cash_smc.global#ext#@stefanusalliansen.onmicrosoft.com::c8443033-ba39-4d66-bc55-3451e72e1980" providerId="AD" clId="Web-{65C8F870-B969-2C29-EE70-66080372A39D}" dt="2022-03-08T12:57:48.234" v="4" actId="14100"/>
          <ac:picMkLst>
            <pc:docMk/>
            <pc:sldMk cId="3057957872" sldId="390"/>
            <ac:picMk id="7" creationId="{36049154-3C0F-430B-BDE5-EC0DBF86613D}"/>
          </ac:picMkLst>
        </pc:picChg>
      </pc:sldChg>
      <pc:sldChg chg="addSp delSp modSp">
        <pc:chgData name="Katherine Cash" userId="S::katherine.cash_smc.global#ext#@stefanusalliansen.onmicrosoft.com::c8443033-ba39-4d66-bc55-3451e72e1980" providerId="AD" clId="Web-{65C8F870-B969-2C29-EE70-66080372A39D}" dt="2022-03-08T12:59:34.643" v="11"/>
        <pc:sldMkLst>
          <pc:docMk/>
          <pc:sldMk cId="4059850708" sldId="404"/>
        </pc:sldMkLst>
        <pc:spChg chg="del topLvl">
          <ac:chgData name="Katherine Cash" userId="S::katherine.cash_smc.global#ext#@stefanusalliansen.onmicrosoft.com::c8443033-ba39-4d66-bc55-3451e72e1980" providerId="AD" clId="Web-{65C8F870-B969-2C29-EE70-66080372A39D}" dt="2022-03-08T12:59:27.783" v="8"/>
          <ac:spMkLst>
            <pc:docMk/>
            <pc:sldMk cId="4059850708" sldId="404"/>
            <ac:spMk id="9" creationId="{AF0F0F36-FB07-4D49-8E4D-9DF6B19650C0}"/>
          </ac:spMkLst>
        </pc:spChg>
        <pc:spChg chg="del mod topLvl">
          <ac:chgData name="Katherine Cash" userId="S::katherine.cash_smc.global#ext#@stefanusalliansen.onmicrosoft.com::c8443033-ba39-4d66-bc55-3451e72e1980" providerId="AD" clId="Web-{65C8F870-B969-2C29-EE70-66080372A39D}" dt="2022-03-08T12:59:32.940" v="10"/>
          <ac:spMkLst>
            <pc:docMk/>
            <pc:sldMk cId="4059850708" sldId="404"/>
            <ac:spMk id="10" creationId="{F4517A95-A710-4645-A851-BE2CB8CB92AA}"/>
          </ac:spMkLst>
        </pc:spChg>
        <pc:spChg chg="add">
          <ac:chgData name="Katherine Cash" userId="S::katherine.cash_smc.global#ext#@stefanusalliansen.onmicrosoft.com::c8443033-ba39-4d66-bc55-3451e72e1980" providerId="AD" clId="Web-{65C8F870-B969-2C29-EE70-66080372A39D}" dt="2022-03-08T12:59:34.643" v="11"/>
          <ac:spMkLst>
            <pc:docMk/>
            <pc:sldMk cId="4059850708" sldId="404"/>
            <ac:spMk id="15" creationId="{3E2289FA-AD75-4987-9F53-2B4A5ED347F6}"/>
          </ac:spMkLst>
        </pc:spChg>
        <pc:spChg chg="add">
          <ac:chgData name="Katherine Cash" userId="S::katherine.cash_smc.global#ext#@stefanusalliansen.onmicrosoft.com::c8443033-ba39-4d66-bc55-3451e72e1980" providerId="AD" clId="Web-{65C8F870-B969-2C29-EE70-66080372A39D}" dt="2022-03-08T12:59:34.643" v="11"/>
          <ac:spMkLst>
            <pc:docMk/>
            <pc:sldMk cId="4059850708" sldId="404"/>
            <ac:spMk id="16" creationId="{3AE0BD40-6C78-4DA3-BF68-F655E2DE21EE}"/>
          </ac:spMkLst>
        </pc:spChg>
        <pc:grpChg chg="del">
          <ac:chgData name="Katherine Cash" userId="S::katherine.cash_smc.global#ext#@stefanusalliansen.onmicrosoft.com::c8443033-ba39-4d66-bc55-3451e72e1980" providerId="AD" clId="Web-{65C8F870-B969-2C29-EE70-66080372A39D}" dt="2022-03-08T12:59:27.783" v="8"/>
          <ac:grpSpMkLst>
            <pc:docMk/>
            <pc:sldMk cId="4059850708" sldId="404"/>
            <ac:grpSpMk id="8" creationId="{A111F686-8557-44A5-93FA-6B5CF21FA246}"/>
          </ac:grpSpMkLst>
        </pc:grpChg>
        <pc:grpChg chg="add">
          <ac:chgData name="Katherine Cash" userId="S::katherine.cash_smc.global#ext#@stefanusalliansen.onmicrosoft.com::c8443033-ba39-4d66-bc55-3451e72e1980" providerId="AD" clId="Web-{65C8F870-B969-2C29-EE70-66080372A39D}" dt="2022-03-08T12:59:34.643" v="11"/>
          <ac:grpSpMkLst>
            <pc:docMk/>
            <pc:sldMk cId="4059850708" sldId="404"/>
            <ac:grpSpMk id="14" creationId="{C191156D-1121-497E-A422-A1F84566307D}"/>
          </ac:grpSpMkLst>
        </pc:grpChg>
        <pc:picChg chg="del">
          <ac:chgData name="Katherine Cash" userId="S::katherine.cash_smc.global#ext#@stefanusalliansen.onmicrosoft.com::c8443033-ba39-4d66-bc55-3451e72e1980" providerId="AD" clId="Web-{65C8F870-B969-2C29-EE70-66080372A39D}" dt="2022-03-08T12:59:20.471" v="5"/>
          <ac:picMkLst>
            <pc:docMk/>
            <pc:sldMk cId="4059850708" sldId="404"/>
            <ac:picMk id="5" creationId="{881955FF-57CE-4A9D-A89B-CF38B930BDA1}"/>
          </ac:picMkLst>
        </pc:picChg>
        <pc:picChg chg="del">
          <ac:chgData name="Katherine Cash" userId="S::katherine.cash_smc.global#ext#@stefanusalliansen.onmicrosoft.com::c8443033-ba39-4d66-bc55-3451e72e1980" providerId="AD" clId="Web-{65C8F870-B969-2C29-EE70-66080372A39D}" dt="2022-03-08T12:59:23.361" v="7"/>
          <ac:picMkLst>
            <pc:docMk/>
            <pc:sldMk cId="4059850708" sldId="404"/>
            <ac:picMk id="6" creationId="{3547B3DD-BD9C-42CC-B7A3-448EA2EA2041}"/>
          </ac:picMkLst>
        </pc:picChg>
        <pc:picChg chg="del">
          <ac:chgData name="Katherine Cash" userId="S::katherine.cash_smc.global#ext#@stefanusalliansen.onmicrosoft.com::c8443033-ba39-4d66-bc55-3451e72e1980" providerId="AD" clId="Web-{65C8F870-B969-2C29-EE70-66080372A39D}" dt="2022-03-08T12:59:21.830" v="6"/>
          <ac:picMkLst>
            <pc:docMk/>
            <pc:sldMk cId="4059850708" sldId="404"/>
            <ac:picMk id="7" creationId="{D441EEC5-4CB1-4CFB-85C7-9652D003458B}"/>
          </ac:picMkLst>
        </pc:picChg>
        <pc:picChg chg="add">
          <ac:chgData name="Katherine Cash" userId="S::katherine.cash_smc.global#ext#@stefanusalliansen.onmicrosoft.com::c8443033-ba39-4d66-bc55-3451e72e1980" providerId="AD" clId="Web-{65C8F870-B969-2C29-EE70-66080372A39D}" dt="2022-03-08T12:59:34.643" v="11"/>
          <ac:picMkLst>
            <pc:docMk/>
            <pc:sldMk cId="4059850708" sldId="404"/>
            <ac:picMk id="11" creationId="{C0E3D220-1E6E-45FF-966E-A37DEE7B7671}"/>
          </ac:picMkLst>
        </pc:picChg>
        <pc:picChg chg="add">
          <ac:chgData name="Katherine Cash" userId="S::katherine.cash_smc.global#ext#@stefanusalliansen.onmicrosoft.com::c8443033-ba39-4d66-bc55-3451e72e1980" providerId="AD" clId="Web-{65C8F870-B969-2C29-EE70-66080372A39D}" dt="2022-03-08T12:59:34.643" v="11"/>
          <ac:picMkLst>
            <pc:docMk/>
            <pc:sldMk cId="4059850708" sldId="404"/>
            <ac:picMk id="12" creationId="{2A82D8BD-1992-4ED9-8390-3FEFD83D9EF4}"/>
          </ac:picMkLst>
        </pc:picChg>
        <pc:picChg chg="add">
          <ac:chgData name="Katherine Cash" userId="S::katherine.cash_smc.global#ext#@stefanusalliansen.onmicrosoft.com::c8443033-ba39-4d66-bc55-3451e72e1980" providerId="AD" clId="Web-{65C8F870-B969-2C29-EE70-66080372A39D}" dt="2022-03-08T12:59:34.643" v="11"/>
          <ac:picMkLst>
            <pc:docMk/>
            <pc:sldMk cId="4059850708" sldId="404"/>
            <ac:picMk id="13" creationId="{0C3A75E9-AE93-455E-B62F-15DCBE6D32FD}"/>
          </ac:picMkLst>
        </pc:picChg>
      </pc:sldChg>
    </pc:docChg>
  </pc:docChgLst>
  <pc:docChgLst>
    <pc:chgData name="Katherine Cash" userId="S::katherine.cash_smc.global#ext#@stefanusalliansen.onmicrosoft.com::c8443033-ba39-4d66-bc55-3451e72e1980" providerId="AD" clId="Web-{A425F57C-D365-791D-C4EA-AFF5A04B15E1}"/>
    <pc:docChg chg="modSld">
      <pc:chgData name="Katherine Cash" userId="S::katherine.cash_smc.global#ext#@stefanusalliansen.onmicrosoft.com::c8443033-ba39-4d66-bc55-3451e72e1980" providerId="AD" clId="Web-{A425F57C-D365-791D-C4EA-AFF5A04B15E1}" dt="2021-11-30T19:33:04.920" v="3"/>
      <pc:docMkLst>
        <pc:docMk/>
      </pc:docMkLst>
      <pc:sldChg chg="modNotes">
        <pc:chgData name="Katherine Cash" userId="S::katherine.cash_smc.global#ext#@stefanusalliansen.onmicrosoft.com::c8443033-ba39-4d66-bc55-3451e72e1980" providerId="AD" clId="Web-{A425F57C-D365-791D-C4EA-AFF5A04B15E1}" dt="2021-11-30T19:33:04.920" v="3"/>
        <pc:sldMkLst>
          <pc:docMk/>
          <pc:sldMk cId="1193706311" sldId="370"/>
        </pc:sldMkLst>
      </pc:sldChg>
    </pc:docChg>
  </pc:docChgLst>
  <pc:docChgLst>
    <pc:chgData name="Katherine Cash" userId="f7797b46-2b2d-4b8f-b225-8c373fe2af75" providerId="ADAL" clId="{491DA235-72C5-47E6-BA4F-B6A2E1E7B503}"/>
    <pc:docChg chg="modSld">
      <pc:chgData name="Katherine Cash" userId="f7797b46-2b2d-4b8f-b225-8c373fe2af75" providerId="ADAL" clId="{491DA235-72C5-47E6-BA4F-B6A2E1E7B503}" dt="2022-03-08T12:49:50.645" v="60"/>
      <pc:docMkLst>
        <pc:docMk/>
      </pc:docMkLst>
      <pc:sldChg chg="modSp mod">
        <pc:chgData name="Katherine Cash" userId="f7797b46-2b2d-4b8f-b225-8c373fe2af75" providerId="ADAL" clId="{491DA235-72C5-47E6-BA4F-B6A2E1E7B503}" dt="2022-03-07T15:48:39.688" v="59" actId="1076"/>
        <pc:sldMkLst>
          <pc:docMk/>
          <pc:sldMk cId="3057957872" sldId="390"/>
        </pc:sldMkLst>
        <pc:spChg chg="mod">
          <ac:chgData name="Katherine Cash" userId="f7797b46-2b2d-4b8f-b225-8c373fe2af75" providerId="ADAL" clId="{491DA235-72C5-47E6-BA4F-B6A2E1E7B503}" dt="2022-03-07T15:48:17.166" v="57" actId="1076"/>
          <ac:spMkLst>
            <pc:docMk/>
            <pc:sldMk cId="3057957872" sldId="390"/>
            <ac:spMk id="2" creationId="{D87DEF69-2E32-4A01-BC70-F1D695F3778D}"/>
          </ac:spMkLst>
        </pc:spChg>
        <pc:spChg chg="mod">
          <ac:chgData name="Katherine Cash" userId="f7797b46-2b2d-4b8f-b225-8c373fe2af75" providerId="ADAL" clId="{491DA235-72C5-47E6-BA4F-B6A2E1E7B503}" dt="2022-03-07T15:48:39.688" v="59" actId="1076"/>
          <ac:spMkLst>
            <pc:docMk/>
            <pc:sldMk cId="3057957872" sldId="390"/>
            <ac:spMk id="3" creationId="{A883C463-CCEA-452F-8E35-13BC95ACED48}"/>
          </ac:spMkLst>
        </pc:spChg>
        <pc:picChg chg="mod">
          <ac:chgData name="Katherine Cash" userId="f7797b46-2b2d-4b8f-b225-8c373fe2af75" providerId="ADAL" clId="{491DA235-72C5-47E6-BA4F-B6A2E1E7B503}" dt="2022-03-07T15:48:39.688" v="59" actId="1076"/>
          <ac:picMkLst>
            <pc:docMk/>
            <pc:sldMk cId="3057957872" sldId="390"/>
            <ac:picMk id="5" creationId="{0D9413AF-EC07-489A-9372-78842392FB99}"/>
          </ac:picMkLst>
        </pc:picChg>
        <pc:picChg chg="mod">
          <ac:chgData name="Katherine Cash" userId="f7797b46-2b2d-4b8f-b225-8c373fe2af75" providerId="ADAL" clId="{491DA235-72C5-47E6-BA4F-B6A2E1E7B503}" dt="2022-03-07T15:47:30.676" v="20" actId="1035"/>
          <ac:picMkLst>
            <pc:docMk/>
            <pc:sldMk cId="3057957872" sldId="390"/>
            <ac:picMk id="7" creationId="{36049154-3C0F-430B-BDE5-EC0DBF86613D}"/>
          </ac:picMkLst>
        </pc:picChg>
        <pc:picChg chg="mod">
          <ac:chgData name="Katherine Cash" userId="f7797b46-2b2d-4b8f-b225-8c373fe2af75" providerId="ADAL" clId="{491DA235-72C5-47E6-BA4F-B6A2E1E7B503}" dt="2022-03-07T15:47:30.676" v="20" actId="1035"/>
          <ac:picMkLst>
            <pc:docMk/>
            <pc:sldMk cId="3057957872" sldId="390"/>
            <ac:picMk id="9" creationId="{2CE1E95A-FC95-4DE3-80EA-7B5A4CF08CEA}"/>
          </ac:picMkLst>
        </pc:picChg>
      </pc:sldChg>
      <pc:sldChg chg="addSp modSp">
        <pc:chgData name="Katherine Cash" userId="f7797b46-2b2d-4b8f-b225-8c373fe2af75" providerId="ADAL" clId="{491DA235-72C5-47E6-BA4F-B6A2E1E7B503}" dt="2022-03-08T12:49:50.645" v="60"/>
        <pc:sldMkLst>
          <pc:docMk/>
          <pc:sldMk cId="4059850708" sldId="404"/>
        </pc:sldMkLst>
        <pc:spChg chg="mod">
          <ac:chgData name="Katherine Cash" userId="f7797b46-2b2d-4b8f-b225-8c373fe2af75" providerId="ADAL" clId="{491DA235-72C5-47E6-BA4F-B6A2E1E7B503}" dt="2022-03-08T12:49:50.645" v="60"/>
          <ac:spMkLst>
            <pc:docMk/>
            <pc:sldMk cId="4059850708" sldId="404"/>
            <ac:spMk id="9" creationId="{AF0F0F36-FB07-4D49-8E4D-9DF6B19650C0}"/>
          </ac:spMkLst>
        </pc:spChg>
        <pc:spChg chg="mod">
          <ac:chgData name="Katherine Cash" userId="f7797b46-2b2d-4b8f-b225-8c373fe2af75" providerId="ADAL" clId="{491DA235-72C5-47E6-BA4F-B6A2E1E7B503}" dt="2022-03-08T12:49:50.645" v="60"/>
          <ac:spMkLst>
            <pc:docMk/>
            <pc:sldMk cId="4059850708" sldId="404"/>
            <ac:spMk id="10" creationId="{F4517A95-A710-4645-A851-BE2CB8CB92AA}"/>
          </ac:spMkLst>
        </pc:spChg>
        <pc:grpChg chg="add mod">
          <ac:chgData name="Katherine Cash" userId="f7797b46-2b2d-4b8f-b225-8c373fe2af75" providerId="ADAL" clId="{491DA235-72C5-47E6-BA4F-B6A2E1E7B503}" dt="2022-03-08T12:49:50.645" v="60"/>
          <ac:grpSpMkLst>
            <pc:docMk/>
            <pc:sldMk cId="4059850708" sldId="404"/>
            <ac:grpSpMk id="8" creationId="{A111F686-8557-44A5-93FA-6B5CF21FA246}"/>
          </ac:grpSpMkLst>
        </pc:grpChg>
      </pc:sldChg>
    </pc:docChg>
  </pc:docChgLst>
  <pc:docChgLst>
    <pc:chgData name="Katherine Cash" userId="S::katherine.cash_smc.global#ext#@stefanusalliansen.onmicrosoft.com::c8443033-ba39-4d66-bc55-3451e72e1980" providerId="AD" clId="Web-{CCAE19F1-0D49-D284-8760-9D701A299E32}"/>
    <pc:docChg chg="modSld">
      <pc:chgData name="Katherine Cash" userId="S::katherine.cash_smc.global#ext#@stefanusalliansen.onmicrosoft.com::c8443033-ba39-4d66-bc55-3451e72e1980" providerId="AD" clId="Web-{CCAE19F1-0D49-D284-8760-9D701A299E32}" dt="2021-12-04T05:55:19.475" v="11"/>
      <pc:docMkLst>
        <pc:docMk/>
      </pc:docMkLst>
      <pc:sldChg chg="addSp delSp modSp">
        <pc:chgData name="Katherine Cash" userId="S::katherine.cash_smc.global#ext#@stefanusalliansen.onmicrosoft.com::c8443033-ba39-4d66-bc55-3451e72e1980" providerId="AD" clId="Web-{CCAE19F1-0D49-D284-8760-9D701A299E32}" dt="2021-12-04T05:55:19.475" v="11"/>
        <pc:sldMkLst>
          <pc:docMk/>
          <pc:sldMk cId="2912341224" sldId="420"/>
        </pc:sldMkLst>
        <pc:spChg chg="add del mod">
          <ac:chgData name="Katherine Cash" userId="S::katherine.cash_smc.global#ext#@stefanusalliansen.onmicrosoft.com::c8443033-ba39-4d66-bc55-3451e72e1980" providerId="AD" clId="Web-{CCAE19F1-0D49-D284-8760-9D701A299E32}" dt="2021-12-04T05:55:19.475" v="11"/>
          <ac:spMkLst>
            <pc:docMk/>
            <pc:sldMk cId="2912341224" sldId="420"/>
            <ac:spMk id="4" creationId="{7E37A8F7-01A7-4276-838E-CD2FBFD013CC}"/>
          </ac:spMkLst>
        </pc:spChg>
        <pc:picChg chg="mod">
          <ac:chgData name="Katherine Cash" userId="S::katherine.cash_smc.global#ext#@stefanusalliansen.onmicrosoft.com::c8443033-ba39-4d66-bc55-3451e72e1980" providerId="AD" clId="Web-{CCAE19F1-0D49-D284-8760-9D701A299E32}" dt="2021-12-04T05:55:14.600" v="7" actId="1076"/>
          <ac:picMkLst>
            <pc:docMk/>
            <pc:sldMk cId="2912341224" sldId="420"/>
            <ac:picMk id="13" creationId="{6AD20179-3A56-48F3-B2E4-C093F52C7DB5}"/>
          </ac:picMkLst>
        </pc:picChg>
      </pc:sldChg>
    </pc:docChg>
  </pc:docChgLst>
  <pc:docChgLst>
    <pc:chgData name="Tabitha Schrøder-Knudsen" userId="9eeb46a2-10f2-4008-81d7-31015b94d0a1" providerId="ADAL" clId="{06491EAC-0150-461D-B68D-FE830EBEA7EB}"/>
    <pc:docChg chg="modSld">
      <pc:chgData name="Tabitha Schrøder-Knudsen" userId="9eeb46a2-10f2-4008-81d7-31015b94d0a1" providerId="ADAL" clId="{06491EAC-0150-461D-B68D-FE830EBEA7EB}" dt="2022-03-09T14:22:14.309" v="1" actId="12"/>
      <pc:docMkLst>
        <pc:docMk/>
      </pc:docMkLst>
      <pc:sldChg chg="modSp">
        <pc:chgData name="Tabitha Schrøder-Knudsen" userId="9eeb46a2-10f2-4008-81d7-31015b94d0a1" providerId="ADAL" clId="{06491EAC-0150-461D-B68D-FE830EBEA7EB}" dt="2022-03-09T14:22:14.309" v="1" actId="12"/>
        <pc:sldMkLst>
          <pc:docMk/>
          <pc:sldMk cId="1919138931" sldId="401"/>
        </pc:sldMkLst>
        <pc:spChg chg="mod">
          <ac:chgData name="Tabitha Schrøder-Knudsen" userId="9eeb46a2-10f2-4008-81d7-31015b94d0a1" providerId="ADAL" clId="{06491EAC-0150-461D-B68D-FE830EBEA7EB}" dt="2022-03-09T14:22:14.309" v="1" actId="12"/>
          <ac:spMkLst>
            <pc:docMk/>
            <pc:sldMk cId="1919138931" sldId="401"/>
            <ac:spMk id="6" creationId="{1268B42E-2448-4B59-B805-788C567A8762}"/>
          </ac:spMkLst>
        </pc:spChg>
      </pc:sldChg>
    </pc:docChg>
  </pc:docChgLst>
  <pc:docChgLst>
    <pc:chgData name="Katherine Cash" userId="f7797b46-2b2d-4b8f-b225-8c373fe2af75" providerId="ADAL" clId="{BA4849F1-B60F-46ED-81CA-B2C8A5CEC431}"/>
    <pc:docChg chg="modSld">
      <pc:chgData name="Katherine Cash" userId="f7797b46-2b2d-4b8f-b225-8c373fe2af75" providerId="ADAL" clId="{BA4849F1-B60F-46ED-81CA-B2C8A5CEC431}" dt="2022-01-22T04:59:35.435" v="86" actId="2711"/>
      <pc:docMkLst>
        <pc:docMk/>
      </pc:docMkLst>
      <pc:sldChg chg="modNotesTx">
        <pc:chgData name="Katherine Cash" userId="f7797b46-2b2d-4b8f-b225-8c373fe2af75" providerId="ADAL" clId="{BA4849F1-B60F-46ED-81CA-B2C8A5CEC431}" dt="2022-01-21T17:31:26.687" v="76" actId="2711"/>
        <pc:sldMkLst>
          <pc:docMk/>
          <pc:sldMk cId="523184214" sldId="353"/>
        </pc:sldMkLst>
      </pc:sldChg>
      <pc:sldChg chg="modNotesTx">
        <pc:chgData name="Katherine Cash" userId="f7797b46-2b2d-4b8f-b225-8c373fe2af75" providerId="ADAL" clId="{BA4849F1-B60F-46ED-81CA-B2C8A5CEC431}" dt="2022-01-21T17:31:20.521" v="75" actId="2711"/>
        <pc:sldMkLst>
          <pc:docMk/>
          <pc:sldMk cId="1193706311" sldId="370"/>
        </pc:sldMkLst>
      </pc:sldChg>
      <pc:sldChg chg="modNotesTx">
        <pc:chgData name="Katherine Cash" userId="f7797b46-2b2d-4b8f-b225-8c373fe2af75" providerId="ADAL" clId="{BA4849F1-B60F-46ED-81CA-B2C8A5CEC431}" dt="2022-01-21T17:31:13.085" v="74" actId="2711"/>
        <pc:sldMkLst>
          <pc:docMk/>
          <pc:sldMk cId="1723071046" sldId="371"/>
        </pc:sldMkLst>
      </pc:sldChg>
      <pc:sldChg chg="modNotesTx">
        <pc:chgData name="Katherine Cash" userId="f7797b46-2b2d-4b8f-b225-8c373fe2af75" providerId="ADAL" clId="{BA4849F1-B60F-46ED-81CA-B2C8A5CEC431}" dt="2022-01-22T04:57:13.774" v="78" actId="2711"/>
        <pc:sldMkLst>
          <pc:docMk/>
          <pc:sldMk cId="188278840" sldId="372"/>
        </pc:sldMkLst>
      </pc:sldChg>
      <pc:sldChg chg="modNotesTx">
        <pc:chgData name="Katherine Cash" userId="f7797b46-2b2d-4b8f-b225-8c373fe2af75" providerId="ADAL" clId="{BA4849F1-B60F-46ED-81CA-B2C8A5CEC431}" dt="2022-01-21T17:31:35.498" v="77" actId="2711"/>
        <pc:sldMkLst>
          <pc:docMk/>
          <pc:sldMk cId="1669646669" sldId="373"/>
        </pc:sldMkLst>
      </pc:sldChg>
      <pc:sldChg chg="modNotesTx">
        <pc:chgData name="Katherine Cash" userId="f7797b46-2b2d-4b8f-b225-8c373fe2af75" providerId="ADAL" clId="{BA4849F1-B60F-46ED-81CA-B2C8A5CEC431}" dt="2022-01-22T04:57:21.007" v="79" actId="2711"/>
        <pc:sldMkLst>
          <pc:docMk/>
          <pc:sldMk cId="1298144166" sldId="374"/>
        </pc:sldMkLst>
      </pc:sldChg>
      <pc:sldChg chg="modNotesTx">
        <pc:chgData name="Katherine Cash" userId="f7797b46-2b2d-4b8f-b225-8c373fe2af75" providerId="ADAL" clId="{BA4849F1-B60F-46ED-81CA-B2C8A5CEC431}" dt="2022-01-21T17:30:53.582" v="72" actId="255"/>
        <pc:sldMkLst>
          <pc:docMk/>
          <pc:sldMk cId="1762104901" sldId="377"/>
        </pc:sldMkLst>
      </pc:sldChg>
      <pc:sldChg chg="modNotesTx">
        <pc:chgData name="Katherine Cash" userId="f7797b46-2b2d-4b8f-b225-8c373fe2af75" providerId="ADAL" clId="{BA4849F1-B60F-46ED-81CA-B2C8A5CEC431}" dt="2022-01-22T04:57:39.971" v="80" actId="2711"/>
        <pc:sldMkLst>
          <pc:docMk/>
          <pc:sldMk cId="420723366" sldId="378"/>
        </pc:sldMkLst>
      </pc:sldChg>
      <pc:sldChg chg="modNotesTx">
        <pc:chgData name="Katherine Cash" userId="f7797b46-2b2d-4b8f-b225-8c373fe2af75" providerId="ADAL" clId="{BA4849F1-B60F-46ED-81CA-B2C8A5CEC431}" dt="2022-01-21T17:30:41.399" v="70" actId="2711"/>
        <pc:sldMkLst>
          <pc:docMk/>
          <pc:sldMk cId="4187154971" sldId="379"/>
        </pc:sldMkLst>
      </pc:sldChg>
      <pc:sldChg chg="modNotesTx">
        <pc:chgData name="Katherine Cash" userId="f7797b46-2b2d-4b8f-b225-8c373fe2af75" providerId="ADAL" clId="{BA4849F1-B60F-46ED-81CA-B2C8A5CEC431}" dt="2022-01-21T17:30:35.229" v="69" actId="2711"/>
        <pc:sldMkLst>
          <pc:docMk/>
          <pc:sldMk cId="1558524240" sldId="380"/>
        </pc:sldMkLst>
      </pc:sldChg>
      <pc:sldChg chg="modNotesTx">
        <pc:chgData name="Katherine Cash" userId="f7797b46-2b2d-4b8f-b225-8c373fe2af75" providerId="ADAL" clId="{BA4849F1-B60F-46ED-81CA-B2C8A5CEC431}" dt="2022-01-21T17:30:29.986" v="68" actId="2711"/>
        <pc:sldMkLst>
          <pc:docMk/>
          <pc:sldMk cId="581836706" sldId="381"/>
        </pc:sldMkLst>
      </pc:sldChg>
      <pc:sldChg chg="modNotesTx">
        <pc:chgData name="Katherine Cash" userId="f7797b46-2b2d-4b8f-b225-8c373fe2af75" providerId="ADAL" clId="{BA4849F1-B60F-46ED-81CA-B2C8A5CEC431}" dt="2022-01-21T17:30:19.953" v="67" actId="2711"/>
        <pc:sldMkLst>
          <pc:docMk/>
          <pc:sldMk cId="4131785051" sldId="382"/>
        </pc:sldMkLst>
      </pc:sldChg>
      <pc:sldChg chg="modNotesTx">
        <pc:chgData name="Katherine Cash" userId="f7797b46-2b2d-4b8f-b225-8c373fe2af75" providerId="ADAL" clId="{BA4849F1-B60F-46ED-81CA-B2C8A5CEC431}" dt="2022-01-22T04:58:06.476" v="81" actId="2711"/>
        <pc:sldMkLst>
          <pc:docMk/>
          <pc:sldMk cId="2963703164" sldId="383"/>
        </pc:sldMkLst>
      </pc:sldChg>
      <pc:sldChg chg="modNotesTx">
        <pc:chgData name="Katherine Cash" userId="f7797b46-2b2d-4b8f-b225-8c373fe2af75" providerId="ADAL" clId="{BA4849F1-B60F-46ED-81CA-B2C8A5CEC431}" dt="2022-01-22T04:58:14.402" v="82" actId="2711"/>
        <pc:sldMkLst>
          <pc:docMk/>
          <pc:sldMk cId="3046822505" sldId="384"/>
        </pc:sldMkLst>
      </pc:sldChg>
      <pc:sldChg chg="modNotesTx">
        <pc:chgData name="Katherine Cash" userId="f7797b46-2b2d-4b8f-b225-8c373fe2af75" providerId="ADAL" clId="{BA4849F1-B60F-46ED-81CA-B2C8A5CEC431}" dt="2022-01-21T17:30:06.551" v="66" actId="2711"/>
        <pc:sldMkLst>
          <pc:docMk/>
          <pc:sldMk cId="2100755952" sldId="385"/>
        </pc:sldMkLst>
      </pc:sldChg>
      <pc:sldChg chg="modNotesTx">
        <pc:chgData name="Katherine Cash" userId="f7797b46-2b2d-4b8f-b225-8c373fe2af75" providerId="ADAL" clId="{BA4849F1-B60F-46ED-81CA-B2C8A5CEC431}" dt="2022-01-21T17:29:56.383" v="65" actId="2711"/>
        <pc:sldMkLst>
          <pc:docMk/>
          <pc:sldMk cId="2140477479" sldId="386"/>
        </pc:sldMkLst>
      </pc:sldChg>
      <pc:sldChg chg="modNotesTx">
        <pc:chgData name="Katherine Cash" userId="f7797b46-2b2d-4b8f-b225-8c373fe2af75" providerId="ADAL" clId="{BA4849F1-B60F-46ED-81CA-B2C8A5CEC431}" dt="2022-01-21T17:29:51.071" v="64" actId="2711"/>
        <pc:sldMkLst>
          <pc:docMk/>
          <pc:sldMk cId="2769005738" sldId="387"/>
        </pc:sldMkLst>
      </pc:sldChg>
      <pc:sldChg chg="modNotesTx">
        <pc:chgData name="Katherine Cash" userId="f7797b46-2b2d-4b8f-b225-8c373fe2af75" providerId="ADAL" clId="{BA4849F1-B60F-46ED-81CA-B2C8A5CEC431}" dt="2022-01-21T17:29:45.215" v="63" actId="2711"/>
        <pc:sldMkLst>
          <pc:docMk/>
          <pc:sldMk cId="1698643706" sldId="388"/>
        </pc:sldMkLst>
      </pc:sldChg>
      <pc:sldChg chg="modNotesTx">
        <pc:chgData name="Katherine Cash" userId="f7797b46-2b2d-4b8f-b225-8c373fe2af75" providerId="ADAL" clId="{BA4849F1-B60F-46ED-81CA-B2C8A5CEC431}" dt="2022-01-21T17:29:41.163" v="62" actId="2711"/>
        <pc:sldMkLst>
          <pc:docMk/>
          <pc:sldMk cId="51919688" sldId="389"/>
        </pc:sldMkLst>
      </pc:sldChg>
      <pc:sldChg chg="modNotesTx">
        <pc:chgData name="Katherine Cash" userId="f7797b46-2b2d-4b8f-b225-8c373fe2af75" providerId="ADAL" clId="{BA4849F1-B60F-46ED-81CA-B2C8A5CEC431}" dt="2022-01-21T17:29:31.542" v="61" actId="2711"/>
        <pc:sldMkLst>
          <pc:docMk/>
          <pc:sldMk cId="3057957872" sldId="390"/>
        </pc:sldMkLst>
      </pc:sldChg>
      <pc:sldChg chg="modNotesTx">
        <pc:chgData name="Katherine Cash" userId="f7797b46-2b2d-4b8f-b225-8c373fe2af75" providerId="ADAL" clId="{BA4849F1-B60F-46ED-81CA-B2C8A5CEC431}" dt="2022-01-22T04:58:37.823" v="83" actId="2711"/>
        <pc:sldMkLst>
          <pc:docMk/>
          <pc:sldMk cId="1416470817" sldId="391"/>
        </pc:sldMkLst>
      </pc:sldChg>
      <pc:sldChg chg="modNotesTx">
        <pc:chgData name="Katherine Cash" userId="f7797b46-2b2d-4b8f-b225-8c373fe2af75" providerId="ADAL" clId="{BA4849F1-B60F-46ED-81CA-B2C8A5CEC431}" dt="2022-01-21T17:29:22.111" v="60" actId="2711"/>
        <pc:sldMkLst>
          <pc:docMk/>
          <pc:sldMk cId="2307684992" sldId="392"/>
        </pc:sldMkLst>
      </pc:sldChg>
      <pc:sldChg chg="modNotesTx">
        <pc:chgData name="Katherine Cash" userId="f7797b46-2b2d-4b8f-b225-8c373fe2af75" providerId="ADAL" clId="{BA4849F1-B60F-46ED-81CA-B2C8A5CEC431}" dt="2022-01-22T04:58:55.063" v="84" actId="2711"/>
        <pc:sldMkLst>
          <pc:docMk/>
          <pc:sldMk cId="361777885" sldId="393"/>
        </pc:sldMkLst>
      </pc:sldChg>
      <pc:sldChg chg="modNotesTx">
        <pc:chgData name="Katherine Cash" userId="f7797b46-2b2d-4b8f-b225-8c373fe2af75" providerId="ADAL" clId="{BA4849F1-B60F-46ED-81CA-B2C8A5CEC431}" dt="2022-01-21T17:29:00.627" v="58" actId="255"/>
        <pc:sldMkLst>
          <pc:docMk/>
          <pc:sldMk cId="3410148613" sldId="394"/>
        </pc:sldMkLst>
      </pc:sldChg>
      <pc:sldChg chg="modNotesTx">
        <pc:chgData name="Katherine Cash" userId="f7797b46-2b2d-4b8f-b225-8c373fe2af75" providerId="ADAL" clId="{BA4849F1-B60F-46ED-81CA-B2C8A5CEC431}" dt="2022-01-21T17:28:53.570" v="56" actId="2711"/>
        <pc:sldMkLst>
          <pc:docMk/>
          <pc:sldMk cId="4127646889" sldId="395"/>
        </pc:sldMkLst>
      </pc:sldChg>
      <pc:sldChg chg="modNotesTx">
        <pc:chgData name="Katherine Cash" userId="f7797b46-2b2d-4b8f-b225-8c373fe2af75" providerId="ADAL" clId="{BA4849F1-B60F-46ED-81CA-B2C8A5CEC431}" dt="2022-01-21T17:28:48.522" v="55" actId="2711"/>
        <pc:sldMkLst>
          <pc:docMk/>
          <pc:sldMk cId="3200600408" sldId="396"/>
        </pc:sldMkLst>
      </pc:sldChg>
      <pc:sldChg chg="modNotesTx">
        <pc:chgData name="Katherine Cash" userId="f7797b46-2b2d-4b8f-b225-8c373fe2af75" providerId="ADAL" clId="{BA4849F1-B60F-46ED-81CA-B2C8A5CEC431}" dt="2022-01-21T17:28:41.475" v="54" actId="2711"/>
        <pc:sldMkLst>
          <pc:docMk/>
          <pc:sldMk cId="894244417" sldId="397"/>
        </pc:sldMkLst>
      </pc:sldChg>
      <pc:sldChg chg="modNotesTx">
        <pc:chgData name="Katherine Cash" userId="f7797b46-2b2d-4b8f-b225-8c373fe2af75" providerId="ADAL" clId="{BA4849F1-B60F-46ED-81CA-B2C8A5CEC431}" dt="2022-01-22T04:59:17.234" v="85" actId="2711"/>
        <pc:sldMkLst>
          <pc:docMk/>
          <pc:sldMk cId="2118692496" sldId="398"/>
        </pc:sldMkLst>
      </pc:sldChg>
      <pc:sldChg chg="modNotesTx">
        <pc:chgData name="Katherine Cash" userId="f7797b46-2b2d-4b8f-b225-8c373fe2af75" providerId="ADAL" clId="{BA4849F1-B60F-46ED-81CA-B2C8A5CEC431}" dt="2022-01-21T17:28:26.569" v="53" actId="2711"/>
        <pc:sldMkLst>
          <pc:docMk/>
          <pc:sldMk cId="3384708208" sldId="399"/>
        </pc:sldMkLst>
      </pc:sldChg>
      <pc:sldChg chg="modNotesTx">
        <pc:chgData name="Katherine Cash" userId="f7797b46-2b2d-4b8f-b225-8c373fe2af75" providerId="ADAL" clId="{BA4849F1-B60F-46ED-81CA-B2C8A5CEC431}" dt="2022-01-21T17:28:20.968" v="52" actId="2711"/>
        <pc:sldMkLst>
          <pc:docMk/>
          <pc:sldMk cId="4035496652" sldId="400"/>
        </pc:sldMkLst>
      </pc:sldChg>
      <pc:sldChg chg="modNotesTx">
        <pc:chgData name="Katherine Cash" userId="f7797b46-2b2d-4b8f-b225-8c373fe2af75" providerId="ADAL" clId="{BA4849F1-B60F-46ED-81CA-B2C8A5CEC431}" dt="2022-01-21T17:28:13.148" v="51" actId="2711"/>
        <pc:sldMkLst>
          <pc:docMk/>
          <pc:sldMk cId="1919138931" sldId="401"/>
        </pc:sldMkLst>
      </pc:sldChg>
      <pc:sldChg chg="modNotesTx">
        <pc:chgData name="Katherine Cash" userId="f7797b46-2b2d-4b8f-b225-8c373fe2af75" providerId="ADAL" clId="{BA4849F1-B60F-46ED-81CA-B2C8A5CEC431}" dt="2022-01-22T04:59:35.435" v="86" actId="2711"/>
        <pc:sldMkLst>
          <pc:docMk/>
          <pc:sldMk cId="1504638869" sldId="402"/>
        </pc:sldMkLst>
      </pc:sldChg>
      <pc:sldChg chg="modNotesTx">
        <pc:chgData name="Katherine Cash" userId="f7797b46-2b2d-4b8f-b225-8c373fe2af75" providerId="ADAL" clId="{BA4849F1-B60F-46ED-81CA-B2C8A5CEC431}" dt="2022-01-21T17:28:05.038" v="50" actId="2711"/>
        <pc:sldMkLst>
          <pc:docMk/>
          <pc:sldMk cId="3371921074" sldId="403"/>
        </pc:sldMkLst>
      </pc:sldChg>
      <pc:sldChg chg="modNotesTx">
        <pc:chgData name="Katherine Cash" userId="f7797b46-2b2d-4b8f-b225-8c373fe2af75" providerId="ADAL" clId="{BA4849F1-B60F-46ED-81CA-B2C8A5CEC431}" dt="2022-01-21T17:27:56.451" v="49" actId="2711"/>
        <pc:sldMkLst>
          <pc:docMk/>
          <pc:sldMk cId="4059850708" sldId="404"/>
        </pc:sldMkLst>
      </pc:sldChg>
      <pc:sldChg chg="modNotesTx">
        <pc:chgData name="Katherine Cash" userId="f7797b46-2b2d-4b8f-b225-8c373fe2af75" providerId="ADAL" clId="{BA4849F1-B60F-46ED-81CA-B2C8A5CEC431}" dt="2022-01-21T17:27:50.781" v="48" actId="2711"/>
        <pc:sldMkLst>
          <pc:docMk/>
          <pc:sldMk cId="62258352" sldId="405"/>
        </pc:sldMkLst>
      </pc:sldChg>
      <pc:sldChg chg="modNotesTx">
        <pc:chgData name="Katherine Cash" userId="f7797b46-2b2d-4b8f-b225-8c373fe2af75" providerId="ADAL" clId="{BA4849F1-B60F-46ED-81CA-B2C8A5CEC431}" dt="2022-01-21T17:27:46.409" v="47" actId="2711"/>
        <pc:sldMkLst>
          <pc:docMk/>
          <pc:sldMk cId="4073166550" sldId="406"/>
        </pc:sldMkLst>
      </pc:sldChg>
      <pc:sldChg chg="modNotesTx">
        <pc:chgData name="Katherine Cash" userId="f7797b46-2b2d-4b8f-b225-8c373fe2af75" providerId="ADAL" clId="{BA4849F1-B60F-46ED-81CA-B2C8A5CEC431}" dt="2022-01-21T17:26:34.215" v="40" actId="255"/>
        <pc:sldMkLst>
          <pc:docMk/>
          <pc:sldMk cId="1379482453" sldId="407"/>
        </pc:sldMkLst>
      </pc:sldChg>
      <pc:sldChg chg="modNotesTx">
        <pc:chgData name="Katherine Cash" userId="f7797b46-2b2d-4b8f-b225-8c373fe2af75" providerId="ADAL" clId="{BA4849F1-B60F-46ED-81CA-B2C8A5CEC431}" dt="2022-01-21T17:27:01.838" v="42" actId="2711"/>
        <pc:sldMkLst>
          <pc:docMk/>
          <pc:sldMk cId="2583322829" sldId="408"/>
        </pc:sldMkLst>
      </pc:sldChg>
      <pc:sldChg chg="modNotesTx">
        <pc:chgData name="Katherine Cash" userId="f7797b46-2b2d-4b8f-b225-8c373fe2af75" providerId="ADAL" clId="{BA4849F1-B60F-46ED-81CA-B2C8A5CEC431}" dt="2022-01-21T17:27:24.167" v="46" actId="2711"/>
        <pc:sldMkLst>
          <pc:docMk/>
          <pc:sldMk cId="608443563" sldId="409"/>
        </pc:sldMkLst>
      </pc:sldChg>
      <pc:sldChg chg="modNotesTx">
        <pc:chgData name="Katherine Cash" userId="f7797b46-2b2d-4b8f-b225-8c373fe2af75" providerId="ADAL" clId="{BA4849F1-B60F-46ED-81CA-B2C8A5CEC431}" dt="2022-01-21T17:27:15.704" v="44" actId="2711"/>
        <pc:sldMkLst>
          <pc:docMk/>
          <pc:sldMk cId="2832381298" sldId="410"/>
        </pc:sldMkLst>
      </pc:sldChg>
      <pc:sldChg chg="modNotesTx">
        <pc:chgData name="Katherine Cash" userId="f7797b46-2b2d-4b8f-b225-8c373fe2af75" providerId="ADAL" clId="{BA4849F1-B60F-46ED-81CA-B2C8A5CEC431}" dt="2022-01-21T17:29:15.874" v="59" actId="2711"/>
        <pc:sldMkLst>
          <pc:docMk/>
          <pc:sldMk cId="826173262" sldId="417"/>
        </pc:sldMkLst>
      </pc:sldChg>
      <pc:sldChg chg="modNotesTx">
        <pc:chgData name="Katherine Cash" userId="f7797b46-2b2d-4b8f-b225-8c373fe2af75" providerId="ADAL" clId="{BA4849F1-B60F-46ED-81CA-B2C8A5CEC431}" dt="2022-01-21T17:30:59.226" v="73" actId="2711"/>
        <pc:sldMkLst>
          <pc:docMk/>
          <pc:sldMk cId="2266663438" sldId="418"/>
        </pc:sldMkLst>
      </pc:sldChg>
      <pc:sldChg chg="modNotesTx">
        <pc:chgData name="Katherine Cash" userId="f7797b46-2b2d-4b8f-b225-8c373fe2af75" providerId="ADAL" clId="{BA4849F1-B60F-46ED-81CA-B2C8A5CEC431}" dt="2022-01-21T17:26:27.194" v="38" actId="2711"/>
        <pc:sldMkLst>
          <pc:docMk/>
          <pc:sldMk cId="2912341224" sldId="420"/>
        </pc:sldMkLst>
      </pc:sldChg>
    </pc:docChg>
  </pc:docChgLst>
  <pc:docChgLst>
    <pc:chgData name="Katherine Cash" userId="S::katherine.cash_smc.global#ext#@stefanusalliansen.onmicrosoft.com::c8443033-ba39-4d66-bc55-3451e72e1980" providerId="AD" clId="Web-{AB650D21-5B31-605B-822E-04C0D12B22CC}"/>
    <pc:docChg chg="modSld">
      <pc:chgData name="Katherine Cash" userId="S::katherine.cash_smc.global#ext#@stefanusalliansen.onmicrosoft.com::c8443033-ba39-4d66-bc55-3451e72e1980" providerId="AD" clId="Web-{AB650D21-5B31-605B-822E-04C0D12B22CC}" dt="2022-02-19T07:12:19.470" v="1"/>
      <pc:docMkLst>
        <pc:docMk/>
      </pc:docMkLst>
      <pc:sldChg chg="modNotes">
        <pc:chgData name="Katherine Cash" userId="S::katherine.cash_smc.global#ext#@stefanusalliansen.onmicrosoft.com::c8443033-ba39-4d66-bc55-3451e72e1980" providerId="AD" clId="Web-{AB650D21-5B31-605B-822E-04C0D12B22CC}" dt="2022-02-19T07:12:19.470" v="1"/>
        <pc:sldMkLst>
          <pc:docMk/>
          <pc:sldMk cId="1919138931" sldId="401"/>
        </pc:sldMkLst>
      </pc:sldChg>
    </pc:docChg>
  </pc:docChgLst>
  <pc:docChgLst>
    <pc:chgData name="Katherine Cash" userId="S::katherine.cash_smc.global#ext#@stefanusalliansen.onmicrosoft.com::c8443033-ba39-4d66-bc55-3451e72e1980" providerId="AD" clId="Web-{967B4692-32EA-3765-2C80-63D30FF22AA2}"/>
    <pc:docChg chg="modSld">
      <pc:chgData name="Katherine Cash" userId="S::katherine.cash_smc.global#ext#@stefanusalliansen.onmicrosoft.com::c8443033-ba39-4d66-bc55-3451e72e1980" providerId="AD" clId="Web-{967B4692-32EA-3765-2C80-63D30FF22AA2}" dt="2021-11-23T12:09:00.834" v="2"/>
      <pc:docMkLst>
        <pc:docMk/>
      </pc:docMkLst>
      <pc:sldChg chg="modNotes">
        <pc:chgData name="Katherine Cash" userId="S::katherine.cash_smc.global#ext#@stefanusalliansen.onmicrosoft.com::c8443033-ba39-4d66-bc55-3451e72e1980" providerId="AD" clId="Web-{967B4692-32EA-3765-2C80-63D30FF22AA2}" dt="2021-11-23T12:09:00.834" v="2"/>
        <pc:sldMkLst>
          <pc:docMk/>
          <pc:sldMk cId="1669646669" sldId="373"/>
        </pc:sldMkLst>
      </pc:sldChg>
      <pc:sldChg chg="modNotes">
        <pc:chgData name="Katherine Cash" userId="S::katherine.cash_smc.global#ext#@stefanusalliansen.onmicrosoft.com::c8443033-ba39-4d66-bc55-3451e72e1980" providerId="AD" clId="Web-{967B4692-32EA-3765-2C80-63D30FF22AA2}" dt="2021-11-23T12:06:48.988" v="0"/>
        <pc:sldMkLst>
          <pc:docMk/>
          <pc:sldMk cId="2264081852" sldId="375"/>
        </pc:sldMkLst>
      </pc:sldChg>
    </pc:docChg>
  </pc:docChgLst>
  <pc:docChgLst>
    <pc:chgData name="Eva-Marie Wadman" userId="S::wadmans_gmail.com#ext#@stefanus.no::35de2d29-8d75-4d67-8e87-79e886174351" providerId="AD" clId="Web-{3BF92CBC-9E07-C3EE-B50C-A32F85601632}"/>
    <pc:docChg chg="modSld">
      <pc:chgData name="Eva-Marie Wadman" userId="S::wadmans_gmail.com#ext#@stefanus.no::35de2d29-8d75-4d67-8e87-79e886174351" providerId="AD" clId="Web-{3BF92CBC-9E07-C3EE-B50C-A32F85601632}" dt="2021-10-04T06:14:44.394" v="33"/>
      <pc:docMkLst>
        <pc:docMk/>
      </pc:docMkLst>
      <pc:sldChg chg="mod setBg">
        <pc:chgData name="Eva-Marie Wadman" userId="S::wadmans_gmail.com#ext#@stefanus.no::35de2d29-8d75-4d67-8e87-79e886174351" providerId="AD" clId="Web-{3BF92CBC-9E07-C3EE-B50C-A32F85601632}" dt="2021-10-04T06:08:11.107" v="0"/>
        <pc:sldMkLst>
          <pc:docMk/>
          <pc:sldMk cId="1762104901" sldId="377"/>
        </pc:sldMkLst>
      </pc:sldChg>
      <pc:sldChg chg="mod setBg">
        <pc:chgData name="Eva-Marie Wadman" userId="S::wadmans_gmail.com#ext#@stefanus.no::35de2d29-8d75-4d67-8e87-79e886174351" providerId="AD" clId="Web-{3BF92CBC-9E07-C3EE-B50C-A32F85601632}" dt="2021-10-04T06:08:20.107" v="1"/>
        <pc:sldMkLst>
          <pc:docMk/>
          <pc:sldMk cId="420723366" sldId="378"/>
        </pc:sldMkLst>
      </pc:sldChg>
      <pc:sldChg chg="mod setBg">
        <pc:chgData name="Eva-Marie Wadman" userId="S::wadmans_gmail.com#ext#@stefanus.no::35de2d29-8d75-4d67-8e87-79e886174351" providerId="AD" clId="Web-{3BF92CBC-9E07-C3EE-B50C-A32F85601632}" dt="2021-10-04T06:08:31.060" v="2"/>
        <pc:sldMkLst>
          <pc:docMk/>
          <pc:sldMk cId="4187154971" sldId="379"/>
        </pc:sldMkLst>
      </pc:sldChg>
      <pc:sldChg chg="mod setBg">
        <pc:chgData name="Eva-Marie Wadman" userId="S::wadmans_gmail.com#ext#@stefanus.no::35de2d29-8d75-4d67-8e87-79e886174351" providerId="AD" clId="Web-{3BF92CBC-9E07-C3EE-B50C-A32F85601632}" dt="2021-10-04T06:08:45.326" v="5"/>
        <pc:sldMkLst>
          <pc:docMk/>
          <pc:sldMk cId="1558524240" sldId="380"/>
        </pc:sldMkLst>
      </pc:sldChg>
      <pc:sldChg chg="mod setBg">
        <pc:chgData name="Eva-Marie Wadman" userId="S::wadmans_gmail.com#ext#@stefanus.no::35de2d29-8d75-4d67-8e87-79e886174351" providerId="AD" clId="Web-{3BF92CBC-9E07-C3EE-B50C-A32F85601632}" dt="2021-10-04T06:08:52.435" v="6"/>
        <pc:sldMkLst>
          <pc:docMk/>
          <pc:sldMk cId="581836706" sldId="381"/>
        </pc:sldMkLst>
      </pc:sldChg>
      <pc:sldChg chg="mod setBg">
        <pc:chgData name="Eva-Marie Wadman" userId="S::wadmans_gmail.com#ext#@stefanus.no::35de2d29-8d75-4d67-8e87-79e886174351" providerId="AD" clId="Web-{3BF92CBC-9E07-C3EE-B50C-A32F85601632}" dt="2021-10-04T06:09:00.686" v="7"/>
        <pc:sldMkLst>
          <pc:docMk/>
          <pc:sldMk cId="4131785051" sldId="382"/>
        </pc:sldMkLst>
      </pc:sldChg>
      <pc:sldChg chg="mod setBg">
        <pc:chgData name="Eva-Marie Wadman" userId="S::wadmans_gmail.com#ext#@stefanus.no::35de2d29-8d75-4d67-8e87-79e886174351" providerId="AD" clId="Web-{3BF92CBC-9E07-C3EE-B50C-A32F85601632}" dt="2021-10-04T06:09:16.561" v="8"/>
        <pc:sldMkLst>
          <pc:docMk/>
          <pc:sldMk cId="2963703164" sldId="383"/>
        </pc:sldMkLst>
      </pc:sldChg>
      <pc:sldChg chg="mod setBg">
        <pc:chgData name="Eva-Marie Wadman" userId="S::wadmans_gmail.com#ext#@stefanus.no::35de2d29-8d75-4d67-8e87-79e886174351" providerId="AD" clId="Web-{3BF92CBC-9E07-C3EE-B50C-A32F85601632}" dt="2021-10-04T06:09:22.983" v="9"/>
        <pc:sldMkLst>
          <pc:docMk/>
          <pc:sldMk cId="3046822505" sldId="384"/>
        </pc:sldMkLst>
      </pc:sldChg>
      <pc:sldChg chg="mod setBg">
        <pc:chgData name="Eva-Marie Wadman" userId="S::wadmans_gmail.com#ext#@stefanus.no::35de2d29-8d75-4d67-8e87-79e886174351" providerId="AD" clId="Web-{3BF92CBC-9E07-C3EE-B50C-A32F85601632}" dt="2021-10-04T06:09:29.358" v="10"/>
        <pc:sldMkLst>
          <pc:docMk/>
          <pc:sldMk cId="2100755952" sldId="385"/>
        </pc:sldMkLst>
      </pc:sldChg>
      <pc:sldChg chg="mod setBg">
        <pc:chgData name="Eva-Marie Wadman" userId="S::wadmans_gmail.com#ext#@stefanus.no::35de2d29-8d75-4d67-8e87-79e886174351" providerId="AD" clId="Web-{3BF92CBC-9E07-C3EE-B50C-A32F85601632}" dt="2021-10-04T06:09:35.983" v="11"/>
        <pc:sldMkLst>
          <pc:docMk/>
          <pc:sldMk cId="2140477479" sldId="386"/>
        </pc:sldMkLst>
      </pc:sldChg>
      <pc:sldChg chg="mod setBg">
        <pc:chgData name="Eva-Marie Wadman" userId="S::wadmans_gmail.com#ext#@stefanus.no::35de2d29-8d75-4d67-8e87-79e886174351" providerId="AD" clId="Web-{3BF92CBC-9E07-C3EE-B50C-A32F85601632}" dt="2021-10-04T06:09:43.514" v="12"/>
        <pc:sldMkLst>
          <pc:docMk/>
          <pc:sldMk cId="2769005738" sldId="387"/>
        </pc:sldMkLst>
      </pc:sldChg>
      <pc:sldChg chg="mod setBg">
        <pc:chgData name="Eva-Marie Wadman" userId="S::wadmans_gmail.com#ext#@stefanus.no::35de2d29-8d75-4d67-8e87-79e886174351" providerId="AD" clId="Web-{3BF92CBC-9E07-C3EE-B50C-A32F85601632}" dt="2021-10-04T06:09:50.515" v="13"/>
        <pc:sldMkLst>
          <pc:docMk/>
          <pc:sldMk cId="1698643706" sldId="388"/>
        </pc:sldMkLst>
      </pc:sldChg>
      <pc:sldChg chg="mod setBg">
        <pc:chgData name="Eva-Marie Wadman" userId="S::wadmans_gmail.com#ext#@stefanus.no::35de2d29-8d75-4d67-8e87-79e886174351" providerId="AD" clId="Web-{3BF92CBC-9E07-C3EE-B50C-A32F85601632}" dt="2021-10-04T06:09:56.577" v="14"/>
        <pc:sldMkLst>
          <pc:docMk/>
          <pc:sldMk cId="51919688" sldId="389"/>
        </pc:sldMkLst>
      </pc:sldChg>
      <pc:sldChg chg="mod setBg">
        <pc:chgData name="Eva-Marie Wadman" userId="S::wadmans_gmail.com#ext#@stefanus.no::35de2d29-8d75-4d67-8e87-79e886174351" providerId="AD" clId="Web-{3BF92CBC-9E07-C3EE-B50C-A32F85601632}" dt="2021-10-04T06:10:03.155" v="15"/>
        <pc:sldMkLst>
          <pc:docMk/>
          <pc:sldMk cId="3057957872" sldId="390"/>
        </pc:sldMkLst>
      </pc:sldChg>
      <pc:sldChg chg="mod setBg">
        <pc:chgData name="Eva-Marie Wadman" userId="S::wadmans_gmail.com#ext#@stefanus.no::35de2d29-8d75-4d67-8e87-79e886174351" providerId="AD" clId="Web-{3BF92CBC-9E07-C3EE-B50C-A32F85601632}" dt="2021-10-04T06:10:09.093" v="16"/>
        <pc:sldMkLst>
          <pc:docMk/>
          <pc:sldMk cId="1416470817" sldId="391"/>
        </pc:sldMkLst>
      </pc:sldChg>
      <pc:sldChg chg="mod setBg">
        <pc:chgData name="Eva-Marie Wadman" userId="S::wadmans_gmail.com#ext#@stefanus.no::35de2d29-8d75-4d67-8e87-79e886174351" providerId="AD" clId="Web-{3BF92CBC-9E07-C3EE-B50C-A32F85601632}" dt="2021-10-04T06:10:14.562" v="17"/>
        <pc:sldMkLst>
          <pc:docMk/>
          <pc:sldMk cId="2307684992" sldId="392"/>
        </pc:sldMkLst>
      </pc:sldChg>
      <pc:sldChg chg="mod setBg">
        <pc:chgData name="Eva-Marie Wadman" userId="S::wadmans_gmail.com#ext#@stefanus.no::35de2d29-8d75-4d67-8e87-79e886174351" providerId="AD" clId="Web-{3BF92CBC-9E07-C3EE-B50C-A32F85601632}" dt="2021-10-04T06:10:51.281" v="19"/>
        <pc:sldMkLst>
          <pc:docMk/>
          <pc:sldMk cId="361777885" sldId="393"/>
        </pc:sldMkLst>
      </pc:sldChg>
      <pc:sldChg chg="mod setBg">
        <pc:chgData name="Eva-Marie Wadman" userId="S::wadmans_gmail.com#ext#@stefanus.no::35de2d29-8d75-4d67-8e87-79e886174351" providerId="AD" clId="Web-{3BF92CBC-9E07-C3EE-B50C-A32F85601632}" dt="2021-10-04T06:10:58.172" v="20"/>
        <pc:sldMkLst>
          <pc:docMk/>
          <pc:sldMk cId="3410148613" sldId="394"/>
        </pc:sldMkLst>
      </pc:sldChg>
      <pc:sldChg chg="mod setBg">
        <pc:chgData name="Eva-Marie Wadman" userId="S::wadmans_gmail.com#ext#@stefanus.no::35de2d29-8d75-4d67-8e87-79e886174351" providerId="AD" clId="Web-{3BF92CBC-9E07-C3EE-B50C-A32F85601632}" dt="2021-10-04T06:11:06.875" v="21"/>
        <pc:sldMkLst>
          <pc:docMk/>
          <pc:sldMk cId="4127646889" sldId="395"/>
        </pc:sldMkLst>
      </pc:sldChg>
      <pc:sldChg chg="mod setBg">
        <pc:chgData name="Eva-Marie Wadman" userId="S::wadmans_gmail.com#ext#@stefanus.no::35de2d29-8d75-4d67-8e87-79e886174351" providerId="AD" clId="Web-{3BF92CBC-9E07-C3EE-B50C-A32F85601632}" dt="2021-10-04T06:11:16.766" v="22"/>
        <pc:sldMkLst>
          <pc:docMk/>
          <pc:sldMk cId="3200600408" sldId="396"/>
        </pc:sldMkLst>
      </pc:sldChg>
      <pc:sldChg chg="mod setBg">
        <pc:chgData name="Eva-Marie Wadman" userId="S::wadmans_gmail.com#ext#@stefanus.no::35de2d29-8d75-4d67-8e87-79e886174351" providerId="AD" clId="Web-{3BF92CBC-9E07-C3EE-B50C-A32F85601632}" dt="2021-10-04T06:11:23.610" v="23"/>
        <pc:sldMkLst>
          <pc:docMk/>
          <pc:sldMk cId="894244417" sldId="397"/>
        </pc:sldMkLst>
      </pc:sldChg>
      <pc:sldChg chg="mod setBg">
        <pc:chgData name="Eva-Marie Wadman" userId="S::wadmans_gmail.com#ext#@stefanus.no::35de2d29-8d75-4d67-8e87-79e886174351" providerId="AD" clId="Web-{3BF92CBC-9E07-C3EE-B50C-A32F85601632}" dt="2021-10-04T06:11:29.813" v="24"/>
        <pc:sldMkLst>
          <pc:docMk/>
          <pc:sldMk cId="2118692496" sldId="398"/>
        </pc:sldMkLst>
      </pc:sldChg>
      <pc:sldChg chg="mod setBg">
        <pc:chgData name="Eva-Marie Wadman" userId="S::wadmans_gmail.com#ext#@stefanus.no::35de2d29-8d75-4d67-8e87-79e886174351" providerId="AD" clId="Web-{3BF92CBC-9E07-C3EE-B50C-A32F85601632}" dt="2021-10-04T06:11:35.454" v="25"/>
        <pc:sldMkLst>
          <pc:docMk/>
          <pc:sldMk cId="3384708208" sldId="399"/>
        </pc:sldMkLst>
      </pc:sldChg>
      <pc:sldChg chg="mod setBg">
        <pc:chgData name="Eva-Marie Wadman" userId="S::wadmans_gmail.com#ext#@stefanus.no::35de2d29-8d75-4d67-8e87-79e886174351" providerId="AD" clId="Web-{3BF92CBC-9E07-C3EE-B50C-A32F85601632}" dt="2021-10-04T06:13:25.284" v="26"/>
        <pc:sldMkLst>
          <pc:docMk/>
          <pc:sldMk cId="4035496652" sldId="400"/>
        </pc:sldMkLst>
      </pc:sldChg>
      <pc:sldChg chg="mod setBg">
        <pc:chgData name="Eva-Marie Wadman" userId="S::wadmans_gmail.com#ext#@stefanus.no::35de2d29-8d75-4d67-8e87-79e886174351" providerId="AD" clId="Web-{3BF92CBC-9E07-C3EE-B50C-A32F85601632}" dt="2021-10-04T06:14:01.894" v="27"/>
        <pc:sldMkLst>
          <pc:docMk/>
          <pc:sldMk cId="1919138931" sldId="401"/>
        </pc:sldMkLst>
      </pc:sldChg>
      <pc:sldChg chg="mod setBg">
        <pc:chgData name="Eva-Marie Wadman" userId="S::wadmans_gmail.com#ext#@stefanus.no::35de2d29-8d75-4d67-8e87-79e886174351" providerId="AD" clId="Web-{3BF92CBC-9E07-C3EE-B50C-A32F85601632}" dt="2021-10-04T06:14:09.316" v="28"/>
        <pc:sldMkLst>
          <pc:docMk/>
          <pc:sldMk cId="1504638869" sldId="402"/>
        </pc:sldMkLst>
      </pc:sldChg>
      <pc:sldChg chg="mod setBg">
        <pc:chgData name="Eva-Marie Wadman" userId="S::wadmans_gmail.com#ext#@stefanus.no::35de2d29-8d75-4d67-8e87-79e886174351" providerId="AD" clId="Web-{3BF92CBC-9E07-C3EE-B50C-A32F85601632}" dt="2021-10-04T06:14:18.300" v="29"/>
        <pc:sldMkLst>
          <pc:docMk/>
          <pc:sldMk cId="3371921074" sldId="403"/>
        </pc:sldMkLst>
      </pc:sldChg>
      <pc:sldChg chg="mod setBg">
        <pc:chgData name="Eva-Marie Wadman" userId="S::wadmans_gmail.com#ext#@stefanus.no::35de2d29-8d75-4d67-8e87-79e886174351" providerId="AD" clId="Web-{3BF92CBC-9E07-C3EE-B50C-A32F85601632}" dt="2021-10-04T06:14:26.519" v="30"/>
        <pc:sldMkLst>
          <pc:docMk/>
          <pc:sldMk cId="4059850708" sldId="404"/>
        </pc:sldMkLst>
      </pc:sldChg>
      <pc:sldChg chg="mod setBg">
        <pc:chgData name="Eva-Marie Wadman" userId="S::wadmans_gmail.com#ext#@stefanus.no::35de2d29-8d75-4d67-8e87-79e886174351" providerId="AD" clId="Web-{3BF92CBC-9E07-C3EE-B50C-A32F85601632}" dt="2021-10-04T06:14:32.847" v="31"/>
        <pc:sldMkLst>
          <pc:docMk/>
          <pc:sldMk cId="62258352" sldId="405"/>
        </pc:sldMkLst>
      </pc:sldChg>
      <pc:sldChg chg="mod setBg">
        <pc:chgData name="Eva-Marie Wadman" userId="S::wadmans_gmail.com#ext#@stefanus.no::35de2d29-8d75-4d67-8e87-79e886174351" providerId="AD" clId="Web-{3BF92CBC-9E07-C3EE-B50C-A32F85601632}" dt="2021-10-04T06:14:38.176" v="32"/>
        <pc:sldMkLst>
          <pc:docMk/>
          <pc:sldMk cId="4073166550" sldId="406"/>
        </pc:sldMkLst>
      </pc:sldChg>
      <pc:sldChg chg="mod setBg">
        <pc:chgData name="Eva-Marie Wadman" userId="S::wadmans_gmail.com#ext#@stefanus.no::35de2d29-8d75-4d67-8e87-79e886174351" providerId="AD" clId="Web-{3BF92CBC-9E07-C3EE-B50C-A32F85601632}" dt="2021-10-04T06:10:44.578" v="18"/>
        <pc:sldMkLst>
          <pc:docMk/>
          <pc:sldMk cId="826173262" sldId="417"/>
        </pc:sldMkLst>
      </pc:sldChg>
      <pc:sldChg chg="mod setBg">
        <pc:chgData name="Eva-Marie Wadman" userId="S::wadmans_gmail.com#ext#@stefanus.no::35de2d29-8d75-4d67-8e87-79e886174351" providerId="AD" clId="Web-{3BF92CBC-9E07-C3EE-B50C-A32F85601632}" dt="2021-10-04T06:14:44.394" v="33"/>
        <pc:sldMkLst>
          <pc:docMk/>
          <pc:sldMk cId="2912341224" sldId="420"/>
        </pc:sldMkLst>
      </pc:sldChg>
    </pc:docChg>
  </pc:docChgLst>
  <pc:docChgLst>
    <pc:chgData name="Katherine Cash" userId="S::katherine.cash_smc.global#ext#@stefanusalliansen.onmicrosoft.com::c8443033-ba39-4d66-bc55-3451e72e1980" providerId="AD" clId="Web-{474A3F76-E7FD-D287-407D-D06B9BA592D8}"/>
    <pc:docChg chg="modSld">
      <pc:chgData name="Katherine Cash" userId="S::katherine.cash_smc.global#ext#@stefanusalliansen.onmicrosoft.com::c8443033-ba39-4d66-bc55-3451e72e1980" providerId="AD" clId="Web-{474A3F76-E7FD-D287-407D-D06B9BA592D8}" dt="2022-03-08T12:49:11.841" v="3"/>
      <pc:docMkLst>
        <pc:docMk/>
      </pc:docMkLst>
      <pc:sldChg chg="addSp delSp modSp modNotes">
        <pc:chgData name="Katherine Cash" userId="S::katherine.cash_smc.global#ext#@stefanusalliansen.onmicrosoft.com::c8443033-ba39-4d66-bc55-3451e72e1980" providerId="AD" clId="Web-{474A3F76-E7FD-D287-407D-D06B9BA592D8}" dt="2022-03-08T12:49:11.841" v="3"/>
        <pc:sldMkLst>
          <pc:docMk/>
          <pc:sldMk cId="4059850708" sldId="404"/>
        </pc:sldMkLst>
        <pc:picChg chg="add del mod">
          <ac:chgData name="Katherine Cash" userId="S::katherine.cash_smc.global#ext#@stefanusalliansen.onmicrosoft.com::c8443033-ba39-4d66-bc55-3451e72e1980" providerId="AD" clId="Web-{474A3F76-E7FD-D287-407D-D06B9BA592D8}" dt="2022-03-08T12:49:11.841" v="3"/>
          <ac:picMkLst>
            <pc:docMk/>
            <pc:sldMk cId="4059850708" sldId="404"/>
            <ac:picMk id="2" creationId="{12F6C67B-0596-44C1-BEA7-D69AA96CF23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64D4-C84C-96E5-E111EB5482BE}"/>
              </c:ext>
            </c:extLst>
          </c:dPt>
          <c:dPt>
            <c:idx val="1"/>
            <c:bubble3D val="0"/>
            <c:spPr>
              <a:solidFill>
                <a:schemeClr val="accent2"/>
              </a:solidFill>
              <a:ln w="19050">
                <a:noFill/>
              </a:ln>
              <a:effectLst/>
            </c:spPr>
            <c:extLst>
              <c:ext xmlns:c16="http://schemas.microsoft.com/office/drawing/2014/chart" uri="{C3380CC4-5D6E-409C-BE32-E72D297353CC}">
                <c16:uniqueId val="{00000003-64D4-C84C-96E5-E111EB5482BE}"/>
              </c:ext>
            </c:extLst>
          </c:dPt>
          <c:dPt>
            <c:idx val="2"/>
            <c:bubble3D val="0"/>
            <c:spPr>
              <a:solidFill>
                <a:schemeClr val="accent3"/>
              </a:solidFill>
              <a:ln w="19050">
                <a:noFill/>
              </a:ln>
              <a:effectLst/>
            </c:spPr>
            <c:extLst>
              <c:ext xmlns:c16="http://schemas.microsoft.com/office/drawing/2014/chart" uri="{C3380CC4-5D6E-409C-BE32-E72D297353CC}">
                <c16:uniqueId val="{00000005-64D4-C84C-96E5-E111EB5482BE}"/>
              </c:ext>
            </c:extLst>
          </c:dPt>
          <c:dPt>
            <c:idx val="3"/>
            <c:bubble3D val="0"/>
            <c:spPr>
              <a:solidFill>
                <a:schemeClr val="accent4"/>
              </a:solidFill>
              <a:ln w="19050">
                <a:noFill/>
              </a:ln>
              <a:effectLst/>
            </c:spPr>
            <c:extLst>
              <c:ext xmlns:c16="http://schemas.microsoft.com/office/drawing/2014/chart" uri="{C3380CC4-5D6E-409C-BE32-E72D297353CC}">
                <c16:uniqueId val="{00000007-64D4-C84C-96E5-E111EB5482BE}"/>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64D4-C84C-96E5-E111EB5482BE}"/>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06E1-4E46-AC3B-89BD51B5113C}"/>
              </c:ext>
            </c:extLst>
          </c:dPt>
          <c:dPt>
            <c:idx val="1"/>
            <c:bubble3D val="0"/>
            <c:spPr>
              <a:solidFill>
                <a:schemeClr val="accent2"/>
              </a:solidFill>
              <a:ln w="19050">
                <a:noFill/>
              </a:ln>
              <a:effectLst/>
            </c:spPr>
            <c:extLst>
              <c:ext xmlns:c16="http://schemas.microsoft.com/office/drawing/2014/chart" uri="{C3380CC4-5D6E-409C-BE32-E72D297353CC}">
                <c16:uniqueId val="{00000003-06E1-4E46-AC3B-89BD51B5113C}"/>
              </c:ext>
            </c:extLst>
          </c:dPt>
          <c:dPt>
            <c:idx val="2"/>
            <c:bubble3D val="0"/>
            <c:spPr>
              <a:solidFill>
                <a:schemeClr val="accent3"/>
              </a:solidFill>
              <a:ln w="19050">
                <a:noFill/>
              </a:ln>
              <a:effectLst/>
            </c:spPr>
            <c:extLst>
              <c:ext xmlns:c16="http://schemas.microsoft.com/office/drawing/2014/chart" uri="{C3380CC4-5D6E-409C-BE32-E72D297353CC}">
                <c16:uniqueId val="{00000005-06E1-4E46-AC3B-89BD51B5113C}"/>
              </c:ext>
            </c:extLst>
          </c:dPt>
          <c:dPt>
            <c:idx val="3"/>
            <c:bubble3D val="0"/>
            <c:spPr>
              <a:solidFill>
                <a:schemeClr val="accent4"/>
              </a:solidFill>
              <a:ln w="19050">
                <a:noFill/>
              </a:ln>
              <a:effectLst/>
            </c:spPr>
            <c:extLst>
              <c:ext xmlns:c16="http://schemas.microsoft.com/office/drawing/2014/chart" uri="{C3380CC4-5D6E-409C-BE32-E72D297353CC}">
                <c16:uniqueId val="{00000007-06E1-4E46-AC3B-89BD51B5113C}"/>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06E1-4E46-AC3B-89BD51B5113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465-EF46-B174-6954805BF035}"/>
              </c:ext>
            </c:extLst>
          </c:dPt>
          <c:dPt>
            <c:idx val="1"/>
            <c:bubble3D val="0"/>
            <c:spPr>
              <a:solidFill>
                <a:schemeClr val="accent2"/>
              </a:solidFill>
              <a:ln w="19050">
                <a:noFill/>
              </a:ln>
              <a:effectLst/>
            </c:spPr>
            <c:extLst>
              <c:ext xmlns:c16="http://schemas.microsoft.com/office/drawing/2014/chart" uri="{C3380CC4-5D6E-409C-BE32-E72D297353CC}">
                <c16:uniqueId val="{00000003-A465-EF46-B174-6954805BF035}"/>
              </c:ext>
            </c:extLst>
          </c:dPt>
          <c:dPt>
            <c:idx val="2"/>
            <c:bubble3D val="0"/>
            <c:spPr>
              <a:solidFill>
                <a:schemeClr val="accent3"/>
              </a:solidFill>
              <a:ln w="19050">
                <a:noFill/>
              </a:ln>
              <a:effectLst/>
            </c:spPr>
            <c:extLst>
              <c:ext xmlns:c16="http://schemas.microsoft.com/office/drawing/2014/chart" uri="{C3380CC4-5D6E-409C-BE32-E72D297353CC}">
                <c16:uniqueId val="{00000005-A465-EF46-B174-6954805BF035}"/>
              </c:ext>
            </c:extLst>
          </c:dPt>
          <c:dPt>
            <c:idx val="3"/>
            <c:bubble3D val="0"/>
            <c:spPr>
              <a:solidFill>
                <a:schemeClr val="accent4"/>
              </a:solidFill>
              <a:ln w="19050">
                <a:noFill/>
              </a:ln>
              <a:effectLst/>
            </c:spPr>
            <c:extLst>
              <c:ext xmlns:c16="http://schemas.microsoft.com/office/drawing/2014/chart" uri="{C3380CC4-5D6E-409C-BE32-E72D297353CC}">
                <c16:uniqueId val="{00000007-A465-EF46-B174-6954805BF035}"/>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465-EF46-B174-6954805BF035}"/>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5B0-5E46-91EC-E82B60225D54}"/>
              </c:ext>
            </c:extLst>
          </c:dPt>
          <c:dPt>
            <c:idx val="1"/>
            <c:bubble3D val="0"/>
            <c:spPr>
              <a:solidFill>
                <a:schemeClr val="accent2"/>
              </a:solidFill>
              <a:ln w="19050">
                <a:noFill/>
              </a:ln>
              <a:effectLst/>
            </c:spPr>
            <c:extLst>
              <c:ext xmlns:c16="http://schemas.microsoft.com/office/drawing/2014/chart" uri="{C3380CC4-5D6E-409C-BE32-E72D297353CC}">
                <c16:uniqueId val="{00000003-A5B0-5E46-91EC-E82B60225D54}"/>
              </c:ext>
            </c:extLst>
          </c:dPt>
          <c:dPt>
            <c:idx val="2"/>
            <c:bubble3D val="0"/>
            <c:spPr>
              <a:solidFill>
                <a:schemeClr val="accent3"/>
              </a:solidFill>
              <a:ln w="19050">
                <a:noFill/>
              </a:ln>
              <a:effectLst/>
            </c:spPr>
            <c:extLst>
              <c:ext xmlns:c16="http://schemas.microsoft.com/office/drawing/2014/chart" uri="{C3380CC4-5D6E-409C-BE32-E72D297353CC}">
                <c16:uniqueId val="{00000005-A5B0-5E46-91EC-E82B60225D54}"/>
              </c:ext>
            </c:extLst>
          </c:dPt>
          <c:dPt>
            <c:idx val="3"/>
            <c:bubble3D val="0"/>
            <c:spPr>
              <a:solidFill>
                <a:schemeClr val="accent4"/>
              </a:solidFill>
              <a:ln w="19050">
                <a:noFill/>
              </a:ln>
              <a:effectLst/>
            </c:spPr>
            <c:extLst>
              <c:ext xmlns:c16="http://schemas.microsoft.com/office/drawing/2014/chart" uri="{C3380CC4-5D6E-409C-BE32-E72D297353CC}">
                <c16:uniqueId val="{00000007-A5B0-5E46-91EC-E82B60225D54}"/>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5B0-5E46-91EC-E82B60225D54}"/>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72F-034E-9B93-A33CDF08ABC8}"/>
              </c:ext>
            </c:extLst>
          </c:dPt>
          <c:dPt>
            <c:idx val="1"/>
            <c:bubble3D val="0"/>
            <c:spPr>
              <a:solidFill>
                <a:schemeClr val="accent2"/>
              </a:solidFill>
              <a:ln w="19050">
                <a:noFill/>
              </a:ln>
              <a:effectLst/>
            </c:spPr>
            <c:extLst>
              <c:ext xmlns:c16="http://schemas.microsoft.com/office/drawing/2014/chart" uri="{C3380CC4-5D6E-409C-BE32-E72D297353CC}">
                <c16:uniqueId val="{00000003-A72F-034E-9B93-A33CDF08ABC8}"/>
              </c:ext>
            </c:extLst>
          </c:dPt>
          <c:dPt>
            <c:idx val="2"/>
            <c:bubble3D val="0"/>
            <c:spPr>
              <a:solidFill>
                <a:schemeClr val="accent3"/>
              </a:solidFill>
              <a:ln w="19050">
                <a:noFill/>
              </a:ln>
              <a:effectLst/>
            </c:spPr>
            <c:extLst>
              <c:ext xmlns:c16="http://schemas.microsoft.com/office/drawing/2014/chart" uri="{C3380CC4-5D6E-409C-BE32-E72D297353CC}">
                <c16:uniqueId val="{00000005-A72F-034E-9B93-A33CDF08ABC8}"/>
              </c:ext>
            </c:extLst>
          </c:dPt>
          <c:dPt>
            <c:idx val="3"/>
            <c:bubble3D val="0"/>
            <c:spPr>
              <a:solidFill>
                <a:schemeClr val="accent4"/>
              </a:solidFill>
              <a:ln w="19050">
                <a:noFill/>
              </a:ln>
              <a:effectLst/>
            </c:spPr>
            <c:extLst>
              <c:ext xmlns:c16="http://schemas.microsoft.com/office/drawing/2014/chart" uri="{C3380CC4-5D6E-409C-BE32-E72D297353CC}">
                <c16:uniqueId val="{00000007-A72F-034E-9B93-A33CDF08ABC8}"/>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72F-034E-9B93-A33CDF08ABC8}"/>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72F-034E-9B93-A33CDF08ABC8}"/>
              </c:ext>
            </c:extLst>
          </c:dPt>
          <c:dPt>
            <c:idx val="1"/>
            <c:bubble3D val="0"/>
            <c:spPr>
              <a:solidFill>
                <a:schemeClr val="accent2"/>
              </a:solidFill>
              <a:ln w="19050">
                <a:noFill/>
              </a:ln>
              <a:effectLst/>
            </c:spPr>
            <c:extLst>
              <c:ext xmlns:c16="http://schemas.microsoft.com/office/drawing/2014/chart" uri="{C3380CC4-5D6E-409C-BE32-E72D297353CC}">
                <c16:uniqueId val="{00000003-A72F-034E-9B93-A33CDF08ABC8}"/>
              </c:ext>
            </c:extLst>
          </c:dPt>
          <c:dPt>
            <c:idx val="2"/>
            <c:bubble3D val="0"/>
            <c:spPr>
              <a:solidFill>
                <a:schemeClr val="accent3"/>
              </a:solidFill>
              <a:ln w="19050">
                <a:noFill/>
              </a:ln>
              <a:effectLst/>
            </c:spPr>
            <c:extLst>
              <c:ext xmlns:c16="http://schemas.microsoft.com/office/drawing/2014/chart" uri="{C3380CC4-5D6E-409C-BE32-E72D297353CC}">
                <c16:uniqueId val="{00000005-A72F-034E-9B93-A33CDF08ABC8}"/>
              </c:ext>
            </c:extLst>
          </c:dPt>
          <c:dPt>
            <c:idx val="3"/>
            <c:bubble3D val="0"/>
            <c:spPr>
              <a:solidFill>
                <a:schemeClr val="accent4"/>
              </a:solidFill>
              <a:ln w="19050">
                <a:noFill/>
              </a:ln>
              <a:effectLst/>
            </c:spPr>
            <c:extLst>
              <c:ext xmlns:c16="http://schemas.microsoft.com/office/drawing/2014/chart" uri="{C3380CC4-5D6E-409C-BE32-E72D297353CC}">
                <c16:uniqueId val="{00000007-A72F-034E-9B93-A33CDF08ABC8}"/>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72F-034E-9B93-A33CDF08ABC8}"/>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72F-034E-9B93-A33CDF08ABC8}"/>
              </c:ext>
            </c:extLst>
          </c:dPt>
          <c:dPt>
            <c:idx val="1"/>
            <c:bubble3D val="0"/>
            <c:spPr>
              <a:solidFill>
                <a:schemeClr val="accent2"/>
              </a:solidFill>
              <a:ln w="19050">
                <a:noFill/>
              </a:ln>
              <a:effectLst/>
            </c:spPr>
            <c:extLst>
              <c:ext xmlns:c16="http://schemas.microsoft.com/office/drawing/2014/chart" uri="{C3380CC4-5D6E-409C-BE32-E72D297353CC}">
                <c16:uniqueId val="{00000003-A72F-034E-9B93-A33CDF08ABC8}"/>
              </c:ext>
            </c:extLst>
          </c:dPt>
          <c:dPt>
            <c:idx val="2"/>
            <c:bubble3D val="0"/>
            <c:spPr>
              <a:solidFill>
                <a:schemeClr val="accent3"/>
              </a:solidFill>
              <a:ln w="19050">
                <a:noFill/>
              </a:ln>
              <a:effectLst/>
            </c:spPr>
            <c:extLst>
              <c:ext xmlns:c16="http://schemas.microsoft.com/office/drawing/2014/chart" uri="{C3380CC4-5D6E-409C-BE32-E72D297353CC}">
                <c16:uniqueId val="{00000005-A72F-034E-9B93-A33CDF08ABC8}"/>
              </c:ext>
            </c:extLst>
          </c:dPt>
          <c:dPt>
            <c:idx val="3"/>
            <c:bubble3D val="0"/>
            <c:spPr>
              <a:solidFill>
                <a:schemeClr val="accent4"/>
              </a:solidFill>
              <a:ln w="19050">
                <a:noFill/>
              </a:ln>
              <a:effectLst/>
            </c:spPr>
            <c:extLst>
              <c:ext xmlns:c16="http://schemas.microsoft.com/office/drawing/2014/chart" uri="{C3380CC4-5D6E-409C-BE32-E72D297353CC}">
                <c16:uniqueId val="{00000007-A72F-034E-9B93-A33CDF08ABC8}"/>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72F-034E-9B93-A33CDF08ABC8}"/>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34489489-90E6-654A-B525-3C6811FBB6EF}">
      <dgm:prSet phldrT="[Text]" custT="1"/>
      <dgm:spPr>
        <a:ln>
          <a:noFill/>
        </a:ln>
      </dgm:spPr>
      <dgm:t>
        <a:bodyPr/>
        <a:lstStyle/>
        <a:p>
          <a:pPr algn="l"/>
          <a:r>
            <a:rPr lang="sv-SE" sz="5400" err="1"/>
            <a:t>Xxx</a:t>
          </a:r>
          <a:endParaRPr lang="sv-SE" sz="5400"/>
        </a:p>
      </dgm:t>
    </dgm:pt>
    <dgm:pt modelId="{ED83613C-7D55-984B-A611-566105DB1990}" type="parTrans" cxnId="{6BCB4A78-3E2C-9943-8598-BDA0CC50A8FB}">
      <dgm:prSet/>
      <dgm:spPr/>
      <dgm:t>
        <a:bodyPr/>
        <a:lstStyle/>
        <a:p>
          <a:endParaRPr lang="sv-SE"/>
        </a:p>
      </dgm:t>
    </dgm:pt>
    <dgm:pt modelId="{137DFD68-1E99-F943-AC1D-71869AF5D30D}" type="sibTrans" cxnId="{6BCB4A78-3E2C-9943-8598-BDA0CC50A8FB}">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31FAF54A-D612-7F44-98A8-F8ECE4111116}" type="parTrans" cxnId="{6AA8673A-9923-E749-B2D1-7CC71EECCE95}">
      <dgm:prSet/>
      <dgm:spPr/>
      <dgm:t>
        <a:bodyPr/>
        <a:lstStyle/>
        <a:p>
          <a:endParaRPr lang="sv-SE"/>
        </a:p>
      </dgm:t>
    </dgm:pt>
    <dgm:pt modelId="{D2BAB59A-EB35-9E4D-862A-6052E21775E3}" type="sibTrans" cxnId="{6AA8673A-9923-E749-B2D1-7CC71EECCE95}">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AA8673A-9923-E749-B2D1-7CC71EECCE95}" srcId="{22C3C5C5-607E-0F41-ABAB-A0430CFD97B3}" destId="{C1FE8847-C981-5B46-8034-26BB844B5B47}" srcOrd="1" destOrd="0" parTransId="{31FAF54A-D612-7F44-98A8-F8ECE4111116}" sibTransId="{D2BAB59A-EB35-9E4D-862A-6052E21775E3}"/>
    <dgm:cxn modelId="{1F42FA75-DA25-4A4D-8639-E22CD2DD47E1}" type="presOf" srcId="{22C3C5C5-607E-0F41-ABAB-A0430CFD97B3}" destId="{A967CEDB-1B33-034A-B76A-79D1831743B0}" srcOrd="0" destOrd="0" presId="urn:microsoft.com/office/officeart/2005/8/layout/hChevron3"/>
    <dgm:cxn modelId="{6BCB4A78-3E2C-9943-8598-BDA0CC50A8FB}" srcId="{22C3C5C5-607E-0F41-ABAB-A0430CFD97B3}" destId="{34489489-90E6-654A-B525-3C6811FBB6EF}" srcOrd="0" destOrd="0" parTransId="{ED83613C-7D55-984B-A611-566105DB1990}" sibTransId="{137DFD68-1E99-F943-AC1D-71869AF5D30D}"/>
    <dgm:cxn modelId="{54BCD3A8-D337-E346-96B4-A0F99F592741}" type="presOf" srcId="{C1FE8847-C981-5B46-8034-26BB844B5B47}" destId="{70589828-B410-1D48-B114-7D78427C4F9A}" srcOrd="0" destOrd="0" presId="urn:microsoft.com/office/officeart/2005/8/layout/hChevron3"/>
    <dgm:cxn modelId="{7F1D55F2-09E7-1944-A21F-A22384783788}" type="presOf" srcId="{34489489-90E6-654A-B525-3C6811FBB6EF}" destId="{DEAF8DD0-D6A0-9B40-ABB7-A49AE5026804}" srcOrd="0" destOrd="0" presId="urn:microsoft.com/office/officeart/2005/8/layout/hChevron3"/>
    <dgm:cxn modelId="{B62EE245-A8AF-294C-AB57-6A071DC2DF83}" type="presParOf" srcId="{A967CEDB-1B33-034A-B76A-79D1831743B0}" destId="{DEAF8DD0-D6A0-9B40-ABB7-A49AE5026804}" srcOrd="0" destOrd="0" presId="urn:microsoft.com/office/officeart/2005/8/layout/hChevron3"/>
    <dgm:cxn modelId="{D196B55A-8F0E-2446-AD83-67298D5EA3D7}" type="presParOf" srcId="{A967CEDB-1B33-034A-B76A-79D1831743B0}" destId="{3647DC3A-F9F7-3347-8E43-52AF574056EF}" srcOrd="1" destOrd="0" presId="urn:microsoft.com/office/officeart/2005/8/layout/hChevron3"/>
    <dgm:cxn modelId="{CBC8AE79-C1EC-094A-9CC6-1789267C966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34489489-90E6-654A-B525-3C6811FBB6EF}">
      <dgm:prSet phldrT="[Text]" custT="1"/>
      <dgm:spPr>
        <a:ln>
          <a:noFill/>
        </a:ln>
      </dgm:spPr>
      <dgm:t>
        <a:bodyPr/>
        <a:lstStyle/>
        <a:p>
          <a:pPr algn="l"/>
          <a:r>
            <a:rPr lang="sv-SE" sz="5400" err="1"/>
            <a:t>Xxx</a:t>
          </a:r>
          <a:endParaRPr lang="sv-SE" sz="5400"/>
        </a:p>
      </dgm:t>
    </dgm:pt>
    <dgm:pt modelId="{ED83613C-7D55-984B-A611-566105DB1990}" type="parTrans" cxnId="{6BCB4A78-3E2C-9943-8598-BDA0CC50A8FB}">
      <dgm:prSet/>
      <dgm:spPr/>
      <dgm:t>
        <a:bodyPr/>
        <a:lstStyle/>
        <a:p>
          <a:endParaRPr lang="sv-SE"/>
        </a:p>
      </dgm:t>
    </dgm:pt>
    <dgm:pt modelId="{137DFD68-1E99-F943-AC1D-71869AF5D30D}" type="sibTrans" cxnId="{6BCB4A78-3E2C-9943-8598-BDA0CC50A8FB}">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31FAF54A-D612-7F44-98A8-F8ECE4111116}" type="parTrans" cxnId="{6AA8673A-9923-E749-B2D1-7CC71EECCE95}">
      <dgm:prSet/>
      <dgm:spPr/>
      <dgm:t>
        <a:bodyPr/>
        <a:lstStyle/>
        <a:p>
          <a:endParaRPr lang="sv-SE"/>
        </a:p>
      </dgm:t>
    </dgm:pt>
    <dgm:pt modelId="{D2BAB59A-EB35-9E4D-862A-6052E21775E3}" type="sibTrans" cxnId="{6AA8673A-9923-E749-B2D1-7CC71EECCE95}">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AA8673A-9923-E749-B2D1-7CC71EECCE95}" srcId="{22C3C5C5-607E-0F41-ABAB-A0430CFD97B3}" destId="{C1FE8847-C981-5B46-8034-26BB844B5B47}" srcOrd="1" destOrd="0" parTransId="{31FAF54A-D612-7F44-98A8-F8ECE4111116}" sibTransId="{D2BAB59A-EB35-9E4D-862A-6052E21775E3}"/>
    <dgm:cxn modelId="{1F42FA75-DA25-4A4D-8639-E22CD2DD47E1}" type="presOf" srcId="{22C3C5C5-607E-0F41-ABAB-A0430CFD97B3}" destId="{A967CEDB-1B33-034A-B76A-79D1831743B0}" srcOrd="0" destOrd="0" presId="urn:microsoft.com/office/officeart/2005/8/layout/hChevron3"/>
    <dgm:cxn modelId="{6BCB4A78-3E2C-9943-8598-BDA0CC50A8FB}" srcId="{22C3C5C5-607E-0F41-ABAB-A0430CFD97B3}" destId="{34489489-90E6-654A-B525-3C6811FBB6EF}" srcOrd="0" destOrd="0" parTransId="{ED83613C-7D55-984B-A611-566105DB1990}" sibTransId="{137DFD68-1E99-F943-AC1D-71869AF5D30D}"/>
    <dgm:cxn modelId="{54BCD3A8-D337-E346-96B4-A0F99F592741}" type="presOf" srcId="{C1FE8847-C981-5B46-8034-26BB844B5B47}" destId="{70589828-B410-1D48-B114-7D78427C4F9A}" srcOrd="0" destOrd="0" presId="urn:microsoft.com/office/officeart/2005/8/layout/hChevron3"/>
    <dgm:cxn modelId="{7F1D55F2-09E7-1944-A21F-A22384783788}" type="presOf" srcId="{34489489-90E6-654A-B525-3C6811FBB6EF}" destId="{DEAF8DD0-D6A0-9B40-ABB7-A49AE5026804}" srcOrd="0" destOrd="0" presId="urn:microsoft.com/office/officeart/2005/8/layout/hChevron3"/>
    <dgm:cxn modelId="{B62EE245-A8AF-294C-AB57-6A071DC2DF83}" type="presParOf" srcId="{A967CEDB-1B33-034A-B76A-79D1831743B0}" destId="{DEAF8DD0-D6A0-9B40-ABB7-A49AE5026804}" srcOrd="0" destOrd="0" presId="urn:microsoft.com/office/officeart/2005/8/layout/hChevron3"/>
    <dgm:cxn modelId="{D196B55A-8F0E-2446-AD83-67298D5EA3D7}" type="presParOf" srcId="{A967CEDB-1B33-034A-B76A-79D1831743B0}" destId="{3647DC3A-F9F7-3347-8E43-52AF574056EF}" srcOrd="1" destOrd="0" presId="urn:microsoft.com/office/officeart/2005/8/layout/hChevron3"/>
    <dgm:cxn modelId="{CBC8AE79-C1EC-094A-9CC6-1789267C966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34489489-90E6-654A-B525-3C6811FBB6EF}">
      <dgm:prSet phldrT="[Text]" custT="1"/>
      <dgm:spPr>
        <a:ln>
          <a:noFill/>
        </a:ln>
      </dgm:spPr>
      <dgm:t>
        <a:bodyPr/>
        <a:lstStyle/>
        <a:p>
          <a:pPr algn="l"/>
          <a:r>
            <a:rPr lang="sv-SE" sz="5400" err="1"/>
            <a:t>Xxx</a:t>
          </a:r>
          <a:endParaRPr lang="sv-SE" sz="5400"/>
        </a:p>
      </dgm:t>
    </dgm:pt>
    <dgm:pt modelId="{ED83613C-7D55-984B-A611-566105DB1990}" type="parTrans" cxnId="{6BCB4A78-3E2C-9943-8598-BDA0CC50A8FB}">
      <dgm:prSet/>
      <dgm:spPr/>
      <dgm:t>
        <a:bodyPr/>
        <a:lstStyle/>
        <a:p>
          <a:endParaRPr lang="sv-SE"/>
        </a:p>
      </dgm:t>
    </dgm:pt>
    <dgm:pt modelId="{137DFD68-1E99-F943-AC1D-71869AF5D30D}" type="sibTrans" cxnId="{6BCB4A78-3E2C-9943-8598-BDA0CC50A8FB}">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31FAF54A-D612-7F44-98A8-F8ECE4111116}" type="parTrans" cxnId="{6AA8673A-9923-E749-B2D1-7CC71EECCE95}">
      <dgm:prSet/>
      <dgm:spPr/>
      <dgm:t>
        <a:bodyPr/>
        <a:lstStyle/>
        <a:p>
          <a:endParaRPr lang="sv-SE"/>
        </a:p>
      </dgm:t>
    </dgm:pt>
    <dgm:pt modelId="{D2BAB59A-EB35-9E4D-862A-6052E21775E3}" type="sibTrans" cxnId="{6AA8673A-9923-E749-B2D1-7CC71EECCE95}">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AA8673A-9923-E749-B2D1-7CC71EECCE95}" srcId="{22C3C5C5-607E-0F41-ABAB-A0430CFD97B3}" destId="{C1FE8847-C981-5B46-8034-26BB844B5B47}" srcOrd="1" destOrd="0" parTransId="{31FAF54A-D612-7F44-98A8-F8ECE4111116}" sibTransId="{D2BAB59A-EB35-9E4D-862A-6052E21775E3}"/>
    <dgm:cxn modelId="{1F42FA75-DA25-4A4D-8639-E22CD2DD47E1}" type="presOf" srcId="{22C3C5C5-607E-0F41-ABAB-A0430CFD97B3}" destId="{A967CEDB-1B33-034A-B76A-79D1831743B0}" srcOrd="0" destOrd="0" presId="urn:microsoft.com/office/officeart/2005/8/layout/hChevron3"/>
    <dgm:cxn modelId="{6BCB4A78-3E2C-9943-8598-BDA0CC50A8FB}" srcId="{22C3C5C5-607E-0F41-ABAB-A0430CFD97B3}" destId="{34489489-90E6-654A-B525-3C6811FBB6EF}" srcOrd="0" destOrd="0" parTransId="{ED83613C-7D55-984B-A611-566105DB1990}" sibTransId="{137DFD68-1E99-F943-AC1D-71869AF5D30D}"/>
    <dgm:cxn modelId="{54BCD3A8-D337-E346-96B4-A0F99F592741}" type="presOf" srcId="{C1FE8847-C981-5B46-8034-26BB844B5B47}" destId="{70589828-B410-1D48-B114-7D78427C4F9A}" srcOrd="0" destOrd="0" presId="urn:microsoft.com/office/officeart/2005/8/layout/hChevron3"/>
    <dgm:cxn modelId="{7F1D55F2-09E7-1944-A21F-A22384783788}" type="presOf" srcId="{34489489-90E6-654A-B525-3C6811FBB6EF}" destId="{DEAF8DD0-D6A0-9B40-ABB7-A49AE5026804}" srcOrd="0" destOrd="0" presId="urn:microsoft.com/office/officeart/2005/8/layout/hChevron3"/>
    <dgm:cxn modelId="{B62EE245-A8AF-294C-AB57-6A071DC2DF83}" type="presParOf" srcId="{A967CEDB-1B33-034A-B76A-79D1831743B0}" destId="{DEAF8DD0-D6A0-9B40-ABB7-A49AE5026804}" srcOrd="0" destOrd="0" presId="urn:microsoft.com/office/officeart/2005/8/layout/hChevron3"/>
    <dgm:cxn modelId="{D196B55A-8F0E-2446-AD83-67298D5EA3D7}" type="presParOf" srcId="{A967CEDB-1B33-034A-B76A-79D1831743B0}" destId="{3647DC3A-F9F7-3347-8E43-52AF574056EF}" srcOrd="1" destOrd="0" presId="urn:microsoft.com/office/officeart/2005/8/layout/hChevron3"/>
    <dgm:cxn modelId="{CBC8AE79-C1EC-094A-9CC6-1789267C966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34489489-90E6-654A-B525-3C6811FBB6EF}">
      <dgm:prSet phldrT="[Text]" custT="1"/>
      <dgm:spPr>
        <a:ln>
          <a:noFill/>
        </a:ln>
      </dgm:spPr>
      <dgm:t>
        <a:bodyPr/>
        <a:lstStyle/>
        <a:p>
          <a:pPr algn="l"/>
          <a:r>
            <a:rPr lang="sv-SE" sz="5400" err="1"/>
            <a:t>Xxx</a:t>
          </a:r>
          <a:endParaRPr lang="sv-SE" sz="5400"/>
        </a:p>
      </dgm:t>
    </dgm:pt>
    <dgm:pt modelId="{ED83613C-7D55-984B-A611-566105DB1990}" type="parTrans" cxnId="{6BCB4A78-3E2C-9943-8598-BDA0CC50A8FB}">
      <dgm:prSet/>
      <dgm:spPr/>
      <dgm:t>
        <a:bodyPr/>
        <a:lstStyle/>
        <a:p>
          <a:endParaRPr lang="sv-SE"/>
        </a:p>
      </dgm:t>
    </dgm:pt>
    <dgm:pt modelId="{137DFD68-1E99-F943-AC1D-71869AF5D30D}" type="sibTrans" cxnId="{6BCB4A78-3E2C-9943-8598-BDA0CC50A8FB}">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31FAF54A-D612-7F44-98A8-F8ECE4111116}" type="parTrans" cxnId="{6AA8673A-9923-E749-B2D1-7CC71EECCE95}">
      <dgm:prSet/>
      <dgm:spPr/>
      <dgm:t>
        <a:bodyPr/>
        <a:lstStyle/>
        <a:p>
          <a:endParaRPr lang="sv-SE"/>
        </a:p>
      </dgm:t>
    </dgm:pt>
    <dgm:pt modelId="{D2BAB59A-EB35-9E4D-862A-6052E21775E3}" type="sibTrans" cxnId="{6AA8673A-9923-E749-B2D1-7CC71EECCE95}">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AA8673A-9923-E749-B2D1-7CC71EECCE95}" srcId="{22C3C5C5-607E-0F41-ABAB-A0430CFD97B3}" destId="{C1FE8847-C981-5B46-8034-26BB844B5B47}" srcOrd="1" destOrd="0" parTransId="{31FAF54A-D612-7F44-98A8-F8ECE4111116}" sibTransId="{D2BAB59A-EB35-9E4D-862A-6052E21775E3}"/>
    <dgm:cxn modelId="{1F42FA75-DA25-4A4D-8639-E22CD2DD47E1}" type="presOf" srcId="{22C3C5C5-607E-0F41-ABAB-A0430CFD97B3}" destId="{A967CEDB-1B33-034A-B76A-79D1831743B0}" srcOrd="0" destOrd="0" presId="urn:microsoft.com/office/officeart/2005/8/layout/hChevron3"/>
    <dgm:cxn modelId="{6BCB4A78-3E2C-9943-8598-BDA0CC50A8FB}" srcId="{22C3C5C5-607E-0F41-ABAB-A0430CFD97B3}" destId="{34489489-90E6-654A-B525-3C6811FBB6EF}" srcOrd="0" destOrd="0" parTransId="{ED83613C-7D55-984B-A611-566105DB1990}" sibTransId="{137DFD68-1E99-F943-AC1D-71869AF5D30D}"/>
    <dgm:cxn modelId="{54BCD3A8-D337-E346-96B4-A0F99F592741}" type="presOf" srcId="{C1FE8847-C981-5B46-8034-26BB844B5B47}" destId="{70589828-B410-1D48-B114-7D78427C4F9A}" srcOrd="0" destOrd="0" presId="urn:microsoft.com/office/officeart/2005/8/layout/hChevron3"/>
    <dgm:cxn modelId="{7F1D55F2-09E7-1944-A21F-A22384783788}" type="presOf" srcId="{34489489-90E6-654A-B525-3C6811FBB6EF}" destId="{DEAF8DD0-D6A0-9B40-ABB7-A49AE5026804}" srcOrd="0" destOrd="0" presId="urn:microsoft.com/office/officeart/2005/8/layout/hChevron3"/>
    <dgm:cxn modelId="{B62EE245-A8AF-294C-AB57-6A071DC2DF83}" type="presParOf" srcId="{A967CEDB-1B33-034A-B76A-79D1831743B0}" destId="{DEAF8DD0-D6A0-9B40-ABB7-A49AE5026804}" srcOrd="0" destOrd="0" presId="urn:microsoft.com/office/officeart/2005/8/layout/hChevron3"/>
    <dgm:cxn modelId="{D196B55A-8F0E-2446-AD83-67298D5EA3D7}" type="presParOf" srcId="{A967CEDB-1B33-034A-B76A-79D1831743B0}" destId="{3647DC3A-F9F7-3347-8E43-52AF574056EF}" srcOrd="1" destOrd="0" presId="urn:microsoft.com/office/officeart/2005/8/layout/hChevron3"/>
    <dgm:cxn modelId="{CBC8AE79-C1EC-094A-9CC6-1789267C966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34489489-90E6-654A-B525-3C6811FBB6EF}">
      <dgm:prSet phldrT="[Text]" custT="1"/>
      <dgm:spPr>
        <a:ln>
          <a:noFill/>
        </a:ln>
      </dgm:spPr>
      <dgm:t>
        <a:bodyPr/>
        <a:lstStyle/>
        <a:p>
          <a:pPr algn="l"/>
          <a:r>
            <a:rPr lang="sv-SE" sz="5400" err="1"/>
            <a:t>Xxx</a:t>
          </a:r>
          <a:endParaRPr lang="sv-SE" sz="5400"/>
        </a:p>
      </dgm:t>
    </dgm:pt>
    <dgm:pt modelId="{ED83613C-7D55-984B-A611-566105DB1990}" type="parTrans" cxnId="{6BCB4A78-3E2C-9943-8598-BDA0CC50A8FB}">
      <dgm:prSet/>
      <dgm:spPr/>
      <dgm:t>
        <a:bodyPr/>
        <a:lstStyle/>
        <a:p>
          <a:endParaRPr lang="sv-SE"/>
        </a:p>
      </dgm:t>
    </dgm:pt>
    <dgm:pt modelId="{137DFD68-1E99-F943-AC1D-71869AF5D30D}" type="sibTrans" cxnId="{6BCB4A78-3E2C-9943-8598-BDA0CC50A8FB}">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31FAF54A-D612-7F44-98A8-F8ECE4111116}" type="parTrans" cxnId="{6AA8673A-9923-E749-B2D1-7CC71EECCE95}">
      <dgm:prSet/>
      <dgm:spPr/>
      <dgm:t>
        <a:bodyPr/>
        <a:lstStyle/>
        <a:p>
          <a:endParaRPr lang="sv-SE"/>
        </a:p>
      </dgm:t>
    </dgm:pt>
    <dgm:pt modelId="{D2BAB59A-EB35-9E4D-862A-6052E21775E3}" type="sibTrans" cxnId="{6AA8673A-9923-E749-B2D1-7CC71EECCE95}">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AA8673A-9923-E749-B2D1-7CC71EECCE95}" srcId="{22C3C5C5-607E-0F41-ABAB-A0430CFD97B3}" destId="{C1FE8847-C981-5B46-8034-26BB844B5B47}" srcOrd="1" destOrd="0" parTransId="{31FAF54A-D612-7F44-98A8-F8ECE4111116}" sibTransId="{D2BAB59A-EB35-9E4D-862A-6052E21775E3}"/>
    <dgm:cxn modelId="{1F42FA75-DA25-4A4D-8639-E22CD2DD47E1}" type="presOf" srcId="{22C3C5C5-607E-0F41-ABAB-A0430CFD97B3}" destId="{A967CEDB-1B33-034A-B76A-79D1831743B0}" srcOrd="0" destOrd="0" presId="urn:microsoft.com/office/officeart/2005/8/layout/hChevron3"/>
    <dgm:cxn modelId="{6BCB4A78-3E2C-9943-8598-BDA0CC50A8FB}" srcId="{22C3C5C5-607E-0F41-ABAB-A0430CFD97B3}" destId="{34489489-90E6-654A-B525-3C6811FBB6EF}" srcOrd="0" destOrd="0" parTransId="{ED83613C-7D55-984B-A611-566105DB1990}" sibTransId="{137DFD68-1E99-F943-AC1D-71869AF5D30D}"/>
    <dgm:cxn modelId="{54BCD3A8-D337-E346-96B4-A0F99F592741}" type="presOf" srcId="{C1FE8847-C981-5B46-8034-26BB844B5B47}" destId="{70589828-B410-1D48-B114-7D78427C4F9A}" srcOrd="0" destOrd="0" presId="urn:microsoft.com/office/officeart/2005/8/layout/hChevron3"/>
    <dgm:cxn modelId="{7F1D55F2-09E7-1944-A21F-A22384783788}" type="presOf" srcId="{34489489-90E6-654A-B525-3C6811FBB6EF}" destId="{DEAF8DD0-D6A0-9B40-ABB7-A49AE5026804}" srcOrd="0" destOrd="0" presId="urn:microsoft.com/office/officeart/2005/8/layout/hChevron3"/>
    <dgm:cxn modelId="{B62EE245-A8AF-294C-AB57-6A071DC2DF83}" type="presParOf" srcId="{A967CEDB-1B33-034A-B76A-79D1831743B0}" destId="{DEAF8DD0-D6A0-9B40-ABB7-A49AE5026804}" srcOrd="0" destOrd="0" presId="urn:microsoft.com/office/officeart/2005/8/layout/hChevron3"/>
    <dgm:cxn modelId="{D196B55A-8F0E-2446-AD83-67298D5EA3D7}" type="presParOf" srcId="{A967CEDB-1B33-034A-B76A-79D1831743B0}" destId="{3647DC3A-F9F7-3347-8E43-52AF574056EF}" srcOrd="1" destOrd="0" presId="urn:microsoft.com/office/officeart/2005/8/layout/hChevron3"/>
    <dgm:cxn modelId="{CBC8AE79-C1EC-094A-9CC6-1789267C966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34489489-90E6-654A-B525-3C6811FBB6EF}">
      <dgm:prSet phldrT="[Text]" custT="1"/>
      <dgm:spPr>
        <a:ln>
          <a:noFill/>
        </a:ln>
      </dgm:spPr>
      <dgm:t>
        <a:bodyPr/>
        <a:lstStyle/>
        <a:p>
          <a:pPr algn="l"/>
          <a:r>
            <a:rPr lang="sv-SE" sz="5400" err="1"/>
            <a:t>Xxx</a:t>
          </a:r>
          <a:endParaRPr lang="sv-SE" sz="5400"/>
        </a:p>
      </dgm:t>
    </dgm:pt>
    <dgm:pt modelId="{ED83613C-7D55-984B-A611-566105DB1990}" type="parTrans" cxnId="{6BCB4A78-3E2C-9943-8598-BDA0CC50A8FB}">
      <dgm:prSet/>
      <dgm:spPr/>
      <dgm:t>
        <a:bodyPr/>
        <a:lstStyle/>
        <a:p>
          <a:endParaRPr lang="sv-SE"/>
        </a:p>
      </dgm:t>
    </dgm:pt>
    <dgm:pt modelId="{137DFD68-1E99-F943-AC1D-71869AF5D30D}" type="sibTrans" cxnId="{6BCB4A78-3E2C-9943-8598-BDA0CC50A8FB}">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31FAF54A-D612-7F44-98A8-F8ECE4111116}" type="parTrans" cxnId="{6AA8673A-9923-E749-B2D1-7CC71EECCE95}">
      <dgm:prSet/>
      <dgm:spPr/>
      <dgm:t>
        <a:bodyPr/>
        <a:lstStyle/>
        <a:p>
          <a:endParaRPr lang="sv-SE"/>
        </a:p>
      </dgm:t>
    </dgm:pt>
    <dgm:pt modelId="{D2BAB59A-EB35-9E4D-862A-6052E21775E3}" type="sibTrans" cxnId="{6AA8673A-9923-E749-B2D1-7CC71EECCE95}">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AA8673A-9923-E749-B2D1-7CC71EECCE95}" srcId="{22C3C5C5-607E-0F41-ABAB-A0430CFD97B3}" destId="{C1FE8847-C981-5B46-8034-26BB844B5B47}" srcOrd="1" destOrd="0" parTransId="{31FAF54A-D612-7F44-98A8-F8ECE4111116}" sibTransId="{D2BAB59A-EB35-9E4D-862A-6052E21775E3}"/>
    <dgm:cxn modelId="{1F42FA75-DA25-4A4D-8639-E22CD2DD47E1}" type="presOf" srcId="{22C3C5C5-607E-0F41-ABAB-A0430CFD97B3}" destId="{A967CEDB-1B33-034A-B76A-79D1831743B0}" srcOrd="0" destOrd="0" presId="urn:microsoft.com/office/officeart/2005/8/layout/hChevron3"/>
    <dgm:cxn modelId="{6BCB4A78-3E2C-9943-8598-BDA0CC50A8FB}" srcId="{22C3C5C5-607E-0F41-ABAB-A0430CFD97B3}" destId="{34489489-90E6-654A-B525-3C6811FBB6EF}" srcOrd="0" destOrd="0" parTransId="{ED83613C-7D55-984B-A611-566105DB1990}" sibTransId="{137DFD68-1E99-F943-AC1D-71869AF5D30D}"/>
    <dgm:cxn modelId="{54BCD3A8-D337-E346-96B4-A0F99F592741}" type="presOf" srcId="{C1FE8847-C981-5B46-8034-26BB844B5B47}" destId="{70589828-B410-1D48-B114-7D78427C4F9A}" srcOrd="0" destOrd="0" presId="urn:microsoft.com/office/officeart/2005/8/layout/hChevron3"/>
    <dgm:cxn modelId="{7F1D55F2-09E7-1944-A21F-A22384783788}" type="presOf" srcId="{34489489-90E6-654A-B525-3C6811FBB6EF}" destId="{DEAF8DD0-D6A0-9B40-ABB7-A49AE5026804}" srcOrd="0" destOrd="0" presId="urn:microsoft.com/office/officeart/2005/8/layout/hChevron3"/>
    <dgm:cxn modelId="{B62EE245-A8AF-294C-AB57-6A071DC2DF83}" type="presParOf" srcId="{A967CEDB-1B33-034A-B76A-79D1831743B0}" destId="{DEAF8DD0-D6A0-9B40-ABB7-A49AE5026804}" srcOrd="0" destOrd="0" presId="urn:microsoft.com/office/officeart/2005/8/layout/hChevron3"/>
    <dgm:cxn modelId="{D196B55A-8F0E-2446-AD83-67298D5EA3D7}" type="presParOf" srcId="{A967CEDB-1B33-034A-B76A-79D1831743B0}" destId="{3647DC3A-F9F7-3347-8E43-52AF574056EF}" srcOrd="1" destOrd="0" presId="urn:microsoft.com/office/officeart/2005/8/layout/hChevron3"/>
    <dgm:cxn modelId="{CBC8AE79-C1EC-094A-9CC6-1789267C966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34489489-90E6-654A-B525-3C6811FBB6EF}">
      <dgm:prSet phldrT="[Text]" custT="1"/>
      <dgm:spPr>
        <a:ln>
          <a:noFill/>
        </a:ln>
      </dgm:spPr>
      <dgm:t>
        <a:bodyPr/>
        <a:lstStyle/>
        <a:p>
          <a:pPr algn="l"/>
          <a:r>
            <a:rPr lang="sv-SE" sz="5400" err="1"/>
            <a:t>Xxx</a:t>
          </a:r>
          <a:endParaRPr lang="sv-SE" sz="5400"/>
        </a:p>
      </dgm:t>
    </dgm:pt>
    <dgm:pt modelId="{ED83613C-7D55-984B-A611-566105DB1990}" type="parTrans" cxnId="{6BCB4A78-3E2C-9943-8598-BDA0CC50A8FB}">
      <dgm:prSet/>
      <dgm:spPr/>
      <dgm:t>
        <a:bodyPr/>
        <a:lstStyle/>
        <a:p>
          <a:endParaRPr lang="sv-SE"/>
        </a:p>
      </dgm:t>
    </dgm:pt>
    <dgm:pt modelId="{137DFD68-1E99-F943-AC1D-71869AF5D30D}" type="sibTrans" cxnId="{6BCB4A78-3E2C-9943-8598-BDA0CC50A8FB}">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31FAF54A-D612-7F44-98A8-F8ECE4111116}" type="parTrans" cxnId="{6AA8673A-9923-E749-B2D1-7CC71EECCE95}">
      <dgm:prSet/>
      <dgm:spPr/>
      <dgm:t>
        <a:bodyPr/>
        <a:lstStyle/>
        <a:p>
          <a:endParaRPr lang="sv-SE"/>
        </a:p>
      </dgm:t>
    </dgm:pt>
    <dgm:pt modelId="{D2BAB59A-EB35-9E4D-862A-6052E21775E3}" type="sibTrans" cxnId="{6AA8673A-9923-E749-B2D1-7CC71EECCE95}">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AA8673A-9923-E749-B2D1-7CC71EECCE95}" srcId="{22C3C5C5-607E-0F41-ABAB-A0430CFD97B3}" destId="{C1FE8847-C981-5B46-8034-26BB844B5B47}" srcOrd="1" destOrd="0" parTransId="{31FAF54A-D612-7F44-98A8-F8ECE4111116}" sibTransId="{D2BAB59A-EB35-9E4D-862A-6052E21775E3}"/>
    <dgm:cxn modelId="{1F42FA75-DA25-4A4D-8639-E22CD2DD47E1}" type="presOf" srcId="{22C3C5C5-607E-0F41-ABAB-A0430CFD97B3}" destId="{A967CEDB-1B33-034A-B76A-79D1831743B0}" srcOrd="0" destOrd="0" presId="urn:microsoft.com/office/officeart/2005/8/layout/hChevron3"/>
    <dgm:cxn modelId="{6BCB4A78-3E2C-9943-8598-BDA0CC50A8FB}" srcId="{22C3C5C5-607E-0F41-ABAB-A0430CFD97B3}" destId="{34489489-90E6-654A-B525-3C6811FBB6EF}" srcOrd="0" destOrd="0" parTransId="{ED83613C-7D55-984B-A611-566105DB1990}" sibTransId="{137DFD68-1E99-F943-AC1D-71869AF5D30D}"/>
    <dgm:cxn modelId="{54BCD3A8-D337-E346-96B4-A0F99F592741}" type="presOf" srcId="{C1FE8847-C981-5B46-8034-26BB844B5B47}" destId="{70589828-B410-1D48-B114-7D78427C4F9A}" srcOrd="0" destOrd="0" presId="urn:microsoft.com/office/officeart/2005/8/layout/hChevron3"/>
    <dgm:cxn modelId="{7F1D55F2-09E7-1944-A21F-A22384783788}" type="presOf" srcId="{34489489-90E6-654A-B525-3C6811FBB6EF}" destId="{DEAF8DD0-D6A0-9B40-ABB7-A49AE5026804}" srcOrd="0" destOrd="0" presId="urn:microsoft.com/office/officeart/2005/8/layout/hChevron3"/>
    <dgm:cxn modelId="{B62EE245-A8AF-294C-AB57-6A071DC2DF83}" type="presParOf" srcId="{A967CEDB-1B33-034A-B76A-79D1831743B0}" destId="{DEAF8DD0-D6A0-9B40-ABB7-A49AE5026804}" srcOrd="0" destOrd="0" presId="urn:microsoft.com/office/officeart/2005/8/layout/hChevron3"/>
    <dgm:cxn modelId="{D196B55A-8F0E-2446-AD83-67298D5EA3D7}" type="presParOf" srcId="{A967CEDB-1B33-034A-B76A-79D1831743B0}" destId="{3647DC3A-F9F7-3347-8E43-52AF574056EF}" srcOrd="1" destOrd="0" presId="urn:microsoft.com/office/officeart/2005/8/layout/hChevron3"/>
    <dgm:cxn modelId="{CBC8AE79-C1EC-094A-9CC6-1789267C966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2022-05-17</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2022-05-17</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i="0" dirty="0">
                <a:solidFill>
                  <a:srgbClr val="000000"/>
                </a:solidFill>
                <a:effectLst/>
                <a:latin typeface="+mn-lt"/>
              </a:rPr>
              <a:t>Some governments discriminate in the allocation of public finances</a:t>
            </a:r>
            <a:r>
              <a:rPr lang="en-US" sz="1200" b="0" i="0" dirty="0">
                <a:solidFill>
                  <a:srgbClr val="000000"/>
                </a:solidFill>
                <a:effectLst/>
                <a:latin typeface="+mn-lt"/>
              </a:rPr>
              <a:t> – for example investing far less in infrastructure, health or education in minority areas. This can create long term risks for communal tension and political instability.</a:t>
            </a:r>
            <a:r>
              <a:rPr lang="en-US" sz="1200" b="0" i="0" dirty="0">
                <a:solidFill>
                  <a:srgbClr val="FF0000"/>
                </a:solidFill>
                <a:effectLst/>
                <a:latin typeface="+mn-lt"/>
              </a:rPr>
              <a:t> </a:t>
            </a:r>
            <a:r>
              <a:rPr lang="en-US" sz="1200" b="1" i="0" dirty="0">
                <a:solidFill>
                  <a:srgbClr val="000000"/>
                </a:solidFill>
                <a:effectLst/>
                <a:latin typeface="+mn-lt"/>
              </a:rPr>
              <a:t>Discrimination can also happen in the way institutions function.</a:t>
            </a:r>
            <a:r>
              <a:rPr lang="en-US" sz="1200" b="0" i="0" dirty="0">
                <a:solidFill>
                  <a:srgbClr val="000000"/>
                </a:solidFill>
                <a:effectLst/>
                <a:latin typeface="+mn-lt"/>
              </a:rPr>
              <a:t> For example, school children can face discrimination, forced participation in confessional religious activities or textbooks that speak ill of their community. In rare cases, groups are denied education – Baha’is are not allowed to attend university in Iran.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STORIES OF RESTRICTION AND DISCRIMINATION</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Many types of law create restrictions that directly or indirectly result in discrimination. </a:t>
            </a:r>
          </a:p>
          <a:p>
            <a:pPr algn="l" rtl="0" fontAlgn="base"/>
            <a:r>
              <a:rPr lang="en-US" sz="1200" b="0" i="0" dirty="0">
                <a:solidFill>
                  <a:srgbClr val="000000"/>
                </a:solidFill>
                <a:effectLst/>
                <a:latin typeface="+mn-lt"/>
              </a:rPr>
              <a:t>Planning regulations, which may appear to be neutral, are a common roadblock stopping minorities from building places of worship.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In Russia a range of minorities have faced difficulties – for example permission not being granted, municipal leases being terminated after construction has begun, or demolitions.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1" i="0" dirty="0">
                <a:solidFill>
                  <a:srgbClr val="000000"/>
                </a:solidFill>
                <a:effectLst/>
                <a:latin typeface="+mn-lt"/>
              </a:rPr>
              <a:t>Laws governing the registration of religious communities can be restrictive and discriminatory too.</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The Algerian government requires all groups, religious or otherwise, to register as an association prior to conducting activities. The small Ahmadi community has not been granted registration. At the end of 2020, there were 220 legal cases against community members charged with crimes such as holding prayers in unauthorized locations.  </a:t>
            </a:r>
          </a:p>
          <a:p>
            <a:pPr algn="l" rtl="0" fontAlgn="base"/>
            <a:r>
              <a:rPr lang="en-US" sz="1200" b="0" i="0" dirty="0">
                <a:solidFill>
                  <a:srgbClr val="000000"/>
                </a:solidFill>
                <a:effectLst/>
                <a:latin typeface="+mn-lt"/>
              </a:rPr>
              <a:t>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00509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mn-lt"/>
              </a:rPr>
              <a:t>Some governments restrict the religious practices of majority communities too. </a:t>
            </a:r>
            <a:r>
              <a:rPr lang="en-US" sz="1200" b="0" i="0" dirty="0">
                <a:solidFill>
                  <a:srgbClr val="000000"/>
                </a:solidFill>
                <a:effectLst/>
                <a:latin typeface="+mn-lt"/>
              </a:rPr>
              <a:t>In 2020, officials in the </a:t>
            </a:r>
            <a:r>
              <a:rPr lang="en-US" sz="1200" b="0" i="0" dirty="0" err="1">
                <a:solidFill>
                  <a:srgbClr val="000000"/>
                </a:solidFill>
                <a:effectLst/>
                <a:latin typeface="+mn-lt"/>
              </a:rPr>
              <a:t>Lebap</a:t>
            </a:r>
            <a:r>
              <a:rPr lang="en-US" sz="1200" b="0" i="0" dirty="0">
                <a:solidFill>
                  <a:srgbClr val="000000"/>
                </a:solidFill>
                <a:effectLst/>
                <a:latin typeface="+mn-lt"/>
              </a:rPr>
              <a:t> region of Turkmenistan ordered state employees such as teachers and nurses not to attend Friday prayers and threatened them with the sack if they were seen in mosques. </a:t>
            </a:r>
            <a:r>
              <a:rPr lang="en-US" sz="1200" b="1" i="0" dirty="0">
                <a:solidFill>
                  <a:srgbClr val="000000"/>
                </a:solidFill>
                <a:effectLst/>
                <a:latin typeface="+mn-lt"/>
              </a:rPr>
              <a:t> </a:t>
            </a:r>
            <a:r>
              <a:rPr lang="en-US" sz="1200" b="0" i="0" dirty="0">
                <a:solidFill>
                  <a:srgbClr val="000000"/>
                </a:solidFill>
                <a:effectLst/>
                <a:latin typeface="+mn-lt"/>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Let’s think about some more kinds of law that can create restrictions: Family law and blasphemy or apostacy laws. </a:t>
            </a:r>
          </a:p>
          <a:p>
            <a:pPr algn="l" rtl="0" fontAlgn="base"/>
            <a:r>
              <a:rPr lang="en-US" sz="1200" b="0" i="0" dirty="0">
                <a:solidFill>
                  <a:srgbClr val="000000"/>
                </a:solidFill>
                <a:effectLst/>
                <a:latin typeface="+mn-lt"/>
              </a:rPr>
              <a:t> </a:t>
            </a:r>
          </a:p>
          <a:p>
            <a:pPr algn="l" rtl="0" fontAlgn="base"/>
            <a:r>
              <a:rPr lang="en-US" sz="1200" b="0" i="0" u="none" dirty="0">
                <a:solidFill>
                  <a:srgbClr val="000000"/>
                </a:solidFill>
                <a:effectLst/>
                <a:latin typeface="+mn-lt"/>
              </a:rPr>
              <a:t>FAMILY LAW  </a:t>
            </a:r>
            <a:br>
              <a:rPr lang="en-US" sz="1200" b="0" i="0" dirty="0">
                <a:solidFill>
                  <a:srgbClr val="000000"/>
                </a:solidFill>
                <a:effectLst/>
                <a:latin typeface="+mn-lt"/>
              </a:rPr>
            </a:br>
            <a:r>
              <a:rPr lang="en-US" sz="1200" b="1" i="0" dirty="0">
                <a:solidFill>
                  <a:srgbClr val="000000"/>
                </a:solidFill>
                <a:effectLst/>
                <a:latin typeface="+mn-lt"/>
              </a:rPr>
              <a:t>Both secular and religious laws that govern marriage, divorce, inheritance and child custody can restrict rights and discriminate. </a:t>
            </a:r>
            <a:r>
              <a:rPr lang="en-US" sz="1200" b="0" i="0" dirty="0">
                <a:solidFill>
                  <a:srgbClr val="000000"/>
                </a:solidFill>
                <a:effectLst/>
                <a:latin typeface="+mn-lt"/>
              </a:rPr>
              <a:t>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en-US" sz="1200" b="0" i="0" dirty="0">
                <a:solidFill>
                  <a:srgbClr val="000000"/>
                </a:solidFill>
                <a:effectLst/>
                <a:latin typeface="+mn-lt"/>
                <a:cs typeface="Calibri"/>
              </a:rPr>
              <a:t>In India, the secular Special Marriage Act requires </a:t>
            </a:r>
            <a:r>
              <a:rPr lang="en-US" sz="1200" dirty="0">
                <a:solidFill>
                  <a:srgbClr val="000000"/>
                </a:solidFill>
                <a:latin typeface="+mn-lt"/>
                <a:cs typeface="Calibri"/>
              </a:rPr>
              <a:t>interfaith </a:t>
            </a:r>
            <a:r>
              <a:rPr lang="en-US" sz="1200" b="0" i="0" dirty="0">
                <a:solidFill>
                  <a:srgbClr val="000000"/>
                </a:solidFill>
                <a:effectLst/>
                <a:latin typeface="+mn-lt"/>
                <a:cs typeface="Calibri"/>
              </a:rPr>
              <a:t>couples to notify a magistrate 30 days before the wedding.</a:t>
            </a:r>
            <a:r>
              <a:rPr lang="en-US" sz="1200" dirty="0">
                <a:solidFill>
                  <a:srgbClr val="000000"/>
                </a:solidFill>
                <a:latin typeface="+mn-lt"/>
                <a:cs typeface="Calibri"/>
              </a:rPr>
              <a:t> </a:t>
            </a:r>
            <a:endParaRPr lang="en-US"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cs typeface="Calibri"/>
              </a:rPr>
              <a:t>The magistrate investigates the application and sends a notice home to the couple’s families. This puts many couples at risk of </a:t>
            </a:r>
            <a:r>
              <a:rPr lang="en-US" sz="1200" b="0" i="0" dirty="0" err="1">
                <a:solidFill>
                  <a:srgbClr val="000000"/>
                </a:solidFill>
                <a:effectLst/>
                <a:latin typeface="+mn-lt"/>
                <a:cs typeface="Calibri"/>
              </a:rPr>
              <a:t>honour</a:t>
            </a:r>
            <a:r>
              <a:rPr lang="en-US" sz="1200" b="0" i="0" dirty="0">
                <a:solidFill>
                  <a:srgbClr val="000000"/>
                </a:solidFill>
                <a:effectLst/>
                <a:latin typeface="+mn-lt"/>
                <a:cs typeface="Calibri"/>
              </a:rPr>
              <a:t>-based violence. </a:t>
            </a:r>
            <a:r>
              <a:rPr lang="en-US" sz="1200" b="0" i="0" dirty="0">
                <a:solidFill>
                  <a:srgbClr val="FF0000"/>
                </a:solidFill>
                <a:effectLst/>
                <a:latin typeface="+mn-lt"/>
                <a:cs typeface="Calibri"/>
              </a:rPr>
              <a:t>  </a:t>
            </a:r>
            <a:endParaRPr lang="sv-SE" sz="1200" kern="1200" dirty="0">
              <a:solidFill>
                <a:schemeClr val="tx1"/>
              </a:solidFill>
              <a:effectLst/>
              <a:latin typeface="+mn-lt"/>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lnSpc>
                <a:spcPct val="107000"/>
              </a:lnSpc>
              <a:spcAft>
                <a:spcPts val="800"/>
              </a:spcAft>
            </a:pPr>
            <a:r>
              <a:rPr lang="en-GB" sz="1200" dirty="0">
                <a:effectLst/>
                <a:latin typeface="+mn-lt"/>
                <a:ea typeface="Calibri" panose="020F0502020204030204" pitchFamily="34" charset="0"/>
                <a:cs typeface="Calibri" panose="020F0502020204030204" pitchFamily="34" charset="0"/>
              </a:rPr>
              <a:t>Revathi </a:t>
            </a:r>
            <a:r>
              <a:rPr lang="en-GB" sz="1200" dirty="0" err="1">
                <a:effectLst/>
                <a:latin typeface="+mn-lt"/>
                <a:ea typeface="Calibri" panose="020F0502020204030204" pitchFamily="34" charset="0"/>
                <a:cs typeface="Calibri" panose="020F0502020204030204" pitchFamily="34" charset="0"/>
              </a:rPr>
              <a:t>Masoosai</a:t>
            </a:r>
            <a:r>
              <a:rPr lang="en-GB" sz="1200" dirty="0">
                <a:effectLst/>
                <a:latin typeface="+mn-lt"/>
                <a:ea typeface="Calibri" panose="020F0502020204030204" pitchFamily="34" charset="0"/>
                <a:cs typeface="Calibri" panose="020F0502020204030204" pitchFamily="34" charset="0"/>
              </a:rPr>
              <a:t> is Malaysian. She was born to Muslim parents but brought up a Hindu by her Hindu grandmother. </a:t>
            </a:r>
          </a:p>
          <a:p>
            <a:pPr fontAlgn="base">
              <a:lnSpc>
                <a:spcPct val="107000"/>
              </a:lnSpc>
              <a:spcAft>
                <a:spcPts val="800"/>
              </a:spcAft>
            </a:pPr>
            <a:r>
              <a:rPr lang="en-GB" sz="1200" dirty="0">
                <a:effectLst/>
                <a:latin typeface="+mn-lt"/>
                <a:ea typeface="Calibri" panose="020F0502020204030204" pitchFamily="34" charset="0"/>
                <a:cs typeface="Calibri" panose="020F0502020204030204" pitchFamily="34" charset="0"/>
              </a:rPr>
              <a:t>A religious court sent Revathi to an Islamic re-education centre for 6 months for marrying a Hindu and refusing to return to Islam. </a:t>
            </a:r>
            <a:endParaRPr lang="sv-SE" sz="1200" dirty="0">
              <a:effectLst/>
              <a:latin typeface="+mn-lt"/>
              <a:ea typeface="Calibri" panose="020F0502020204030204" pitchFamily="34" charset="0"/>
              <a:cs typeface="Calibri" panose="020F0502020204030204" pitchFamily="34"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1" i="0" dirty="0">
                <a:solidFill>
                  <a:srgbClr val="000000"/>
                </a:solidFill>
                <a:effectLst/>
                <a:latin typeface="+mn-lt"/>
              </a:rPr>
              <a:t>Sometimes religious family law and apostasy laws make minorities vulnerable to criminal attack. </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Each year, hundreds of Hindu and Christian girls in Pakistan experience kidnapping, forced conversion and marriage. This happened to </a:t>
            </a:r>
            <a:r>
              <a:rPr lang="en-US" sz="1200" b="0" i="0" dirty="0" err="1">
                <a:solidFill>
                  <a:srgbClr val="000000"/>
                </a:solidFill>
                <a:effectLst/>
                <a:latin typeface="+mn-lt"/>
              </a:rPr>
              <a:t>Maira</a:t>
            </a:r>
            <a:r>
              <a:rPr lang="en-US" sz="1200" b="0" i="0" dirty="0">
                <a:solidFill>
                  <a:srgbClr val="000000"/>
                </a:solidFill>
                <a:effectLst/>
                <a:latin typeface="+mn-lt"/>
              </a:rPr>
              <a:t> Shahbaz when she was 14. Her parents went to court to get her back, but leaving Islam is banned in Pakistan, and Christian parents cannot have custody of Muslim children, so the High Court ruled that she be returned to her abductor. Two weeks later </a:t>
            </a:r>
            <a:r>
              <a:rPr lang="en-US" sz="1200" b="0" i="0" dirty="0" err="1">
                <a:solidFill>
                  <a:srgbClr val="000000"/>
                </a:solidFill>
                <a:effectLst/>
                <a:latin typeface="+mn-lt"/>
              </a:rPr>
              <a:t>Maira</a:t>
            </a:r>
            <a:r>
              <a:rPr lang="en-US" sz="1200" b="0" i="0" dirty="0">
                <a:solidFill>
                  <a:srgbClr val="000000"/>
                </a:solidFill>
                <a:effectLst/>
                <a:latin typeface="+mn-lt"/>
              </a:rPr>
              <a:t> escaped. She lives in hiding and is fighting to have her marriage annulled and her legal status changed back to Christian.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u="none" dirty="0">
                <a:solidFill>
                  <a:srgbClr val="000000"/>
                </a:solidFill>
                <a:effectLst/>
                <a:latin typeface="+mn-lt"/>
              </a:rPr>
              <a:t>BLASPHEMY AND APOSTACY LAWS </a:t>
            </a:r>
            <a:br>
              <a:rPr lang="en-US" sz="1200" b="0" i="0" dirty="0">
                <a:solidFill>
                  <a:srgbClr val="000000"/>
                </a:solidFill>
                <a:effectLst/>
                <a:latin typeface="+mn-lt"/>
              </a:rPr>
            </a:br>
            <a:r>
              <a:rPr lang="en-US" sz="1200" b="1" i="0" dirty="0" err="1">
                <a:solidFill>
                  <a:srgbClr val="000000"/>
                </a:solidFill>
                <a:effectLst/>
                <a:latin typeface="+mn-lt"/>
              </a:rPr>
              <a:t>Laws</a:t>
            </a:r>
            <a:r>
              <a:rPr lang="en-US" sz="1200" b="1" i="0" dirty="0">
                <a:solidFill>
                  <a:srgbClr val="000000"/>
                </a:solidFill>
                <a:effectLst/>
                <a:latin typeface="+mn-lt"/>
              </a:rPr>
              <a:t> on blasphemy and apostasy (leaving your religion) are often justified with reference to maintaining harmony. However, these laws can have the opposite effect. In some countries the laws are misused, with false accusations used for personal vendettas. But the laws themselves often restrict speech and </a:t>
            </a:r>
            <a:r>
              <a:rPr lang="en-US" sz="1200" b="1" i="0" dirty="0" err="1">
                <a:solidFill>
                  <a:srgbClr val="000000"/>
                </a:solidFill>
                <a:effectLst/>
                <a:latin typeface="+mn-lt"/>
              </a:rPr>
              <a:t>behaviour</a:t>
            </a:r>
            <a:r>
              <a:rPr lang="en-US" sz="1200" b="1" i="0" dirty="0">
                <a:solidFill>
                  <a:srgbClr val="000000"/>
                </a:solidFill>
                <a:effectLst/>
                <a:latin typeface="+mn-lt"/>
              </a:rPr>
              <a:t> in ways that compromise the freedom of religion or belief – particularly for people whose beliefs the state or majority community don’t like. </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Ahmadis, who believe in a prophet after Mohammed, atheists and people who criticize the state or religious power holders are often at risk, but anyone can become a victim.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dirty="0">
                <a:solidFill>
                  <a:srgbClr val="000000"/>
                </a:solidFill>
                <a:effectLst/>
                <a:latin typeface="+mn-lt"/>
              </a:rPr>
              <a:t>In 2020, a religious court in Northern Nigeria sentenced a 12-year-old Muslim boy to 10 years in prison after he was accused of insulting the Prophet. </a:t>
            </a:r>
          </a:p>
          <a:p>
            <a:r>
              <a:rPr lang="en-US" sz="1200" b="0" i="0" dirty="0">
                <a:solidFill>
                  <a:srgbClr val="000000"/>
                </a:solidFill>
                <a:effectLst/>
                <a:latin typeface="+mn-lt"/>
              </a:rPr>
              <a:t>His conviction was overturned by a secular appeals court in 2021, but the risk of reprisal attacks makes it unsafe for his family to live in the area.</a:t>
            </a:r>
            <a:r>
              <a:rPr lang="en-US" sz="1200" b="1" i="0" baseline="30000" dirty="0">
                <a:solidFill>
                  <a:srgbClr val="000000"/>
                </a:solidFill>
                <a:effectLst/>
                <a:latin typeface="+mn-lt"/>
              </a:rPr>
              <a:t> </a:t>
            </a:r>
            <a:r>
              <a:rPr lang="en-US" sz="1200" b="0" i="0" dirty="0">
                <a:solidFill>
                  <a:srgbClr val="000000"/>
                </a:solidFill>
                <a:effectLst/>
                <a:latin typeface="+mn-lt"/>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US" sz="1200" b="0" i="1" dirty="0">
                <a:solidFill>
                  <a:srgbClr val="000000"/>
                </a:solidFill>
                <a:effectLst/>
                <a:latin typeface="+mn-lt"/>
                <a:cs typeface="Calibri"/>
              </a:rPr>
              <a:t>Slides 2 and 3 illustrate the Welcome and introduction to the session.</a:t>
            </a:r>
            <a:r>
              <a:rPr lang="en-US" sz="1200" i="1" dirty="0">
                <a:solidFill>
                  <a:srgbClr val="000000"/>
                </a:solidFill>
                <a:latin typeface="+mn-lt"/>
                <a:cs typeface="Calibri"/>
              </a:rPr>
              <a:t> </a:t>
            </a:r>
            <a:endParaRPr lang="en-US" sz="1200" b="0" i="1" dirty="0">
              <a:solidFill>
                <a:srgbClr val="000000"/>
              </a:solidFill>
              <a:effectLst/>
              <a:latin typeface="+mn-lt"/>
            </a:endParaRP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cs typeface="Calibri"/>
              </a:rPr>
              <a:t>Welcome everyone to the session and explain the following:  </a:t>
            </a:r>
          </a:p>
          <a:p>
            <a:pPr algn="l" rtl="0" fontAlgn="base"/>
            <a:endParaRPr lang="en-US" sz="1200" b="0" i="0" dirty="0">
              <a:solidFill>
                <a:srgbClr val="000000"/>
              </a:solidFill>
              <a:effectLst/>
              <a:latin typeface="+mn-lt"/>
            </a:endParaRPr>
          </a:p>
          <a:p>
            <a:pPr fontAlgn="base"/>
            <a:r>
              <a:rPr lang="en-US" dirty="0">
                <a:solidFill>
                  <a:srgbClr val="000000"/>
                </a:solidFill>
                <a:cs typeface="Calibri"/>
              </a:rPr>
              <a:t>In session 2</a:t>
            </a:r>
            <a:r>
              <a:rPr lang="en-US" sz="1200" b="0" i="0" dirty="0">
                <a:solidFill>
                  <a:srgbClr val="000000"/>
                </a:solidFill>
                <a:effectLst/>
                <a:latin typeface="+mn-lt"/>
                <a:cs typeface="Calibri"/>
              </a:rPr>
              <a:t>, we looked at what freedom of religion nor belief means. Do you remember the key words we used to describe FORB? </a:t>
            </a:r>
            <a:r>
              <a:rPr lang="en-US" sz="1200" dirty="0">
                <a:solidFill>
                  <a:srgbClr val="000000"/>
                </a:solidFill>
                <a:latin typeface="+mn-lt"/>
                <a:cs typeface="Calibri"/>
              </a:rPr>
              <a:t> </a:t>
            </a:r>
            <a:endParaRPr lang="en-US" sz="1200" b="0" i="0" dirty="0">
              <a:solidFill>
                <a:srgbClr val="000000"/>
              </a:solidFill>
              <a:effectLst/>
              <a:latin typeface="+mn-lt"/>
              <a:cs typeface="Calibri"/>
            </a:endParaRPr>
          </a:p>
          <a:p>
            <a:pPr algn="l" rtl="0" fontAlgn="base"/>
            <a:r>
              <a:rPr lang="en-US" sz="1200" b="0" i="0" dirty="0">
                <a:solidFill>
                  <a:srgbClr val="000000"/>
                </a:solidFill>
                <a:effectLst/>
                <a:latin typeface="+mn-lt"/>
                <a:cs typeface="Calibri"/>
              </a:rPr>
              <a:t>(</a:t>
            </a:r>
            <a:r>
              <a:rPr lang="en-US" sz="1200" b="0" i="1" dirty="0">
                <a:solidFill>
                  <a:srgbClr val="000000"/>
                </a:solidFill>
                <a:effectLst/>
                <a:latin typeface="+mn-lt"/>
                <a:cs typeface="Calibri"/>
              </a:rPr>
              <a:t>See if the group can come up with the key words: THINK – BELIEVE – BELONG – PRACTICE – QUESTION – CHANGE – REFUSE and then show Slide </a:t>
            </a:r>
            <a:r>
              <a:rPr lang="en-US" sz="1200" i="1" dirty="0">
                <a:solidFill>
                  <a:srgbClr val="000000"/>
                </a:solidFill>
                <a:latin typeface="+mn-lt"/>
                <a:cs typeface="Calibri"/>
              </a:rPr>
              <a:t>3</a:t>
            </a:r>
            <a:r>
              <a:rPr lang="en-US" sz="1200" b="0" i="1" dirty="0">
                <a:solidFill>
                  <a:srgbClr val="000000"/>
                </a:solidFill>
                <a:effectLst/>
                <a:latin typeface="+mn-lt"/>
                <a:cs typeface="Calibri"/>
              </a:rPr>
              <a:t>.)</a:t>
            </a:r>
            <a:endParaRPr lang="en-US" sz="1200" b="0" i="0" dirty="0">
              <a:solidFill>
                <a:srgbClr val="000000"/>
              </a:solidFill>
              <a:effectLst/>
              <a:latin typeface="+mn-lt"/>
              <a:cs typeface="Calibri"/>
            </a:endParaRPr>
          </a:p>
          <a:p>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2022-05-17</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US" sz="1200" b="0" i="0" dirty="0">
                <a:solidFill>
                  <a:srgbClr val="000000"/>
                </a:solidFill>
                <a:effectLst/>
                <a:latin typeface="+mn-lt"/>
              </a:rPr>
              <a:t>According to international law, the speech that should be banned is incitement to violence. </a:t>
            </a:r>
          </a:p>
          <a:p>
            <a:pPr fontAlgn="base"/>
            <a:r>
              <a:rPr lang="en-US" sz="1200" b="0" i="0" dirty="0">
                <a:solidFill>
                  <a:srgbClr val="000000"/>
                </a:solidFill>
                <a:effectLst/>
                <a:latin typeface="+mn-lt"/>
              </a:rPr>
              <a:t>Instead of stopping violence, blasphemy and apostasy laws tend to encourage it by supporting the idea that people who peacefully express beliefs that the majority don’t like should be punished.   </a:t>
            </a:r>
            <a:endParaRPr lang="sv-SE" sz="1200" b="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u="none" dirty="0">
                <a:solidFill>
                  <a:srgbClr val="000000"/>
                </a:solidFill>
                <a:effectLst/>
                <a:latin typeface="+mn-lt"/>
              </a:rPr>
              <a:t>STATE MONITORING AND CONTROL </a:t>
            </a:r>
          </a:p>
          <a:p>
            <a:pPr algn="l" rtl="0" fontAlgn="base"/>
            <a:br>
              <a:rPr lang="en-US" sz="1200" b="0" i="0" dirty="0">
                <a:solidFill>
                  <a:srgbClr val="000000"/>
                </a:solidFill>
                <a:effectLst/>
                <a:latin typeface="+mn-lt"/>
              </a:rPr>
            </a:br>
            <a:r>
              <a:rPr lang="en-US" sz="1200" b="1" i="0" dirty="0">
                <a:solidFill>
                  <a:srgbClr val="000000"/>
                </a:solidFill>
                <a:effectLst/>
                <a:latin typeface="+mn-lt"/>
              </a:rPr>
              <a:t>Another area of state activity that creates restrictions is government surveillance, monitoring and control of the activities and finances of faith communities.</a:t>
            </a:r>
            <a:r>
              <a:rPr lang="en-US" sz="1200" b="0" i="0" dirty="0">
                <a:solidFill>
                  <a:srgbClr val="000000"/>
                </a:solidFill>
                <a:effectLst/>
                <a:latin typeface="+mn-lt"/>
              </a:rPr>
              <a:t> For example, some churches in Sri Lanka report monitoring by state authorities. </a:t>
            </a:r>
            <a:r>
              <a:rPr lang="en-US" sz="1200" b="1" i="0" dirty="0">
                <a:solidFill>
                  <a:srgbClr val="000000"/>
                </a:solidFill>
                <a:effectLst/>
                <a:latin typeface="+mn-lt"/>
              </a:rPr>
              <a:t>This is part of a wider trend of shrinking space for civil society.</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Nowhere is surveillance more extreme than in Western China where facial recognition technology has been developed to enable security cameras to identify members of the mostly Muslim Uighur minority and notify the police of their location.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u="none" dirty="0">
                <a:solidFill>
                  <a:srgbClr val="000000"/>
                </a:solidFill>
                <a:effectLst/>
                <a:latin typeface="+mn-lt"/>
              </a:rPr>
              <a:t>SOCIETAL RESTRICTIONS </a:t>
            </a:r>
          </a:p>
          <a:p>
            <a:pPr algn="l" rtl="0" fontAlgn="base"/>
            <a:br>
              <a:rPr lang="en-US" sz="1200" b="0" i="0" dirty="0">
                <a:solidFill>
                  <a:srgbClr val="000000"/>
                </a:solidFill>
                <a:effectLst/>
                <a:latin typeface="+mn-lt"/>
              </a:rPr>
            </a:br>
            <a:r>
              <a:rPr lang="en-US" sz="1200" b="0" i="0" dirty="0">
                <a:solidFill>
                  <a:srgbClr val="000000"/>
                </a:solidFill>
                <a:effectLst/>
                <a:latin typeface="+mn-lt"/>
              </a:rPr>
              <a:t>Rights can also be restricted within families, faith groups or the wider community.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This often affects men and women differently. Women are often denied opportunities – for example to study theology, and women’s </a:t>
            </a:r>
            <a:r>
              <a:rPr lang="en-US" sz="1200" b="0" i="0" dirty="0" err="1">
                <a:solidFill>
                  <a:srgbClr val="000000"/>
                </a:solidFill>
                <a:effectLst/>
                <a:latin typeface="+mn-lt"/>
              </a:rPr>
              <a:t>behaviour</a:t>
            </a:r>
            <a:r>
              <a:rPr lang="en-US" sz="1200" b="0" i="0" dirty="0">
                <a:solidFill>
                  <a:srgbClr val="000000"/>
                </a:solidFill>
                <a:effectLst/>
                <a:latin typeface="+mn-lt"/>
              </a:rPr>
              <a:t> and religious observance may be the subject of family or community control on religious grounds.  </a:t>
            </a:r>
          </a:p>
          <a:p>
            <a:pPr algn="l" rtl="0" fontAlgn="base"/>
            <a:r>
              <a:rPr lang="en-US" sz="1200" b="0" i="0" dirty="0">
                <a:solidFill>
                  <a:srgbClr val="000000"/>
                </a:solidFill>
                <a:effectLst/>
                <a:latin typeface="+mn-lt"/>
              </a:rPr>
              <a:t>Majority societies often restrict the religious expression of minority women too, for example by pressuring women to hide their religious identity to gain employment.   </a:t>
            </a:r>
          </a:p>
          <a:p>
            <a:endParaRPr lang="sv-SE"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3017019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Maria is a young Christian living in Egypt.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When she graduated from university, Maria was offered a job at a bank but told that if she took it, she would have to wear a hijab.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Maria didn’t think it was fair to have to pretend to have a different religious identity, so she turned the job down.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STORIES OF VIOLENCE  </a:t>
            </a:r>
          </a:p>
          <a:p>
            <a:pPr algn="l" rtl="0" fontAlgn="base"/>
            <a:r>
              <a:rPr lang="en-US" sz="1200" b="0" i="0" dirty="0">
                <a:solidFill>
                  <a:srgbClr val="000000"/>
                </a:solidFill>
                <a:effectLst/>
                <a:latin typeface="+mn-lt"/>
              </a:rPr>
              <a:t>Let’s move on to think about violence.  </a:t>
            </a:r>
          </a:p>
          <a:p>
            <a:pPr algn="l" rtl="0" fontAlgn="base"/>
            <a:r>
              <a:rPr lang="en-US" sz="1200" b="0" i="0" dirty="0">
                <a:solidFill>
                  <a:srgbClr val="000000"/>
                </a:solidFill>
                <a:effectLst/>
                <a:latin typeface="+mn-lt"/>
              </a:rPr>
              <a:t> </a:t>
            </a:r>
          </a:p>
          <a:p>
            <a:pPr algn="l" rtl="0" fontAlgn="base"/>
            <a:r>
              <a:rPr lang="en-US" sz="1200" b="1" i="0" dirty="0">
                <a:solidFill>
                  <a:srgbClr val="000000"/>
                </a:solidFill>
                <a:effectLst/>
                <a:latin typeface="+mn-lt"/>
              </a:rPr>
              <a:t>Hate speech and hate crimes are among the most commonly experienced forms of violence.  </a:t>
            </a:r>
            <a:r>
              <a:rPr lang="en-US" sz="1200" b="0" i="0" dirty="0">
                <a:solidFill>
                  <a:srgbClr val="000000"/>
                </a:solidFill>
                <a:effectLst/>
                <a:latin typeface="+mn-lt"/>
              </a:rPr>
              <a:t> </a:t>
            </a:r>
          </a:p>
          <a:p>
            <a:pPr algn="l" rtl="0" fontAlgn="base"/>
            <a:r>
              <a:rPr lang="en-US" sz="1200" b="1" i="0" dirty="0">
                <a:solidFill>
                  <a:srgbClr val="000000"/>
                </a:solidFill>
                <a:effectLst/>
                <a:latin typeface="+mn-lt"/>
              </a:rPr>
              <a:t>Places of worship and people attending them are particularly vulnerable to hate crimes.</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In Brazil, followers of traditional Afro-Brazilian religions are facing violent attacks from neo-Pentecostal Christian </a:t>
            </a:r>
            <a:r>
              <a:rPr lang="en-US" sz="1200" b="0" i="0" dirty="0" err="1">
                <a:solidFill>
                  <a:srgbClr val="000000"/>
                </a:solidFill>
                <a:effectLst/>
                <a:latin typeface="+mn-lt"/>
              </a:rPr>
              <a:t>neighbours</a:t>
            </a:r>
            <a:r>
              <a:rPr lang="en-US" sz="1200" b="0" i="0" dirty="0">
                <a:solidFill>
                  <a:srgbClr val="000000"/>
                </a:solidFill>
                <a:effectLst/>
                <a:latin typeface="+mn-lt"/>
              </a:rPr>
              <a:t> who consider their religion to be demonic. Father Marcio, a priest of the Candomblé religion, has reported over 20 attacks on his temple. The police have taken no action.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i="0" dirty="0">
                <a:solidFill>
                  <a:srgbClr val="000000"/>
                </a:solidFill>
                <a:effectLst/>
                <a:latin typeface="+mn-lt"/>
              </a:rPr>
              <a:t>Once again, women and men tend to be affected differently.</a:t>
            </a:r>
            <a:r>
              <a:rPr lang="en-US" sz="1200" b="0" i="0" dirty="0">
                <a:solidFill>
                  <a:srgbClr val="000000"/>
                </a:solidFill>
                <a:effectLst/>
                <a:latin typeface="+mn-lt"/>
              </a:rPr>
              <a:t> </a:t>
            </a:r>
            <a:br>
              <a:rPr lang="en-US" sz="1200" b="0" i="0" dirty="0">
                <a:solidFill>
                  <a:srgbClr val="000000"/>
                </a:solidFill>
                <a:effectLst/>
                <a:latin typeface="+mn-lt"/>
              </a:rPr>
            </a:br>
            <a:r>
              <a:rPr lang="en-US" sz="1200" b="0" i="0" dirty="0">
                <a:solidFill>
                  <a:srgbClr val="000000"/>
                </a:solidFill>
                <a:effectLst/>
                <a:latin typeface="+mn-lt"/>
              </a:rPr>
              <a:t>Muslim women in Sweden, particularly those who wear religious clothing, such as the hijab, are more likely to experience hate crimes committed by strangers in public spaces, while Muslim men are more likely to experience hate crimes from </a:t>
            </a:r>
            <a:r>
              <a:rPr lang="en-US" sz="1200" b="0" i="0" dirty="0" err="1">
                <a:solidFill>
                  <a:srgbClr val="000000"/>
                </a:solidFill>
                <a:effectLst/>
                <a:latin typeface="+mn-lt"/>
              </a:rPr>
              <a:t>neighbours</a:t>
            </a:r>
            <a:r>
              <a:rPr lang="en-US" sz="1200" b="0" i="0" dirty="0">
                <a:solidFill>
                  <a:srgbClr val="000000"/>
                </a:solidFill>
                <a:effectLst/>
                <a:latin typeface="+mn-lt"/>
              </a:rPr>
              <a:t> or colleagues.  </a:t>
            </a:r>
            <a:endParaRPr lang="sv-SE" sz="1200" dirty="0">
              <a:latin typeface="+mn-lt"/>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2923554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i="0" dirty="0">
                <a:solidFill>
                  <a:srgbClr val="000000"/>
                </a:solidFill>
                <a:effectLst/>
                <a:latin typeface="+mn-lt"/>
              </a:rPr>
              <a:t>In many places, the corona virus pandemic has strengthened existing patterns of discrimination and hate.</a:t>
            </a:r>
            <a:r>
              <a:rPr lang="en-US" sz="1200" b="0" i="0" dirty="0">
                <a:solidFill>
                  <a:srgbClr val="000000"/>
                </a:solidFill>
                <a:effectLst/>
                <a:latin typeface="+mn-lt"/>
              </a:rPr>
              <a:t> </a:t>
            </a:r>
          </a:p>
          <a:p>
            <a:r>
              <a:rPr lang="en-US" sz="1200" b="0" i="0" dirty="0">
                <a:solidFill>
                  <a:srgbClr val="000000"/>
                </a:solidFill>
                <a:effectLst/>
                <a:latin typeface="+mn-lt"/>
              </a:rPr>
              <a:t>Muslims in India were accused of conducting a corona jihad after a virus outbreak followed a Muslim religious festival. </a:t>
            </a:r>
          </a:p>
          <a:p>
            <a:r>
              <a:rPr lang="en-US" sz="1200" b="0" i="0" dirty="0">
                <a:solidFill>
                  <a:srgbClr val="000000"/>
                </a:solidFill>
                <a:effectLst/>
                <a:latin typeface="+mn-lt"/>
              </a:rPr>
              <a:t>Ahmed Shaikh is a Muslim street vendor who struggles to make a living. </a:t>
            </a:r>
          </a:p>
          <a:p>
            <a:r>
              <a:rPr lang="en-US" sz="1200" b="0" i="0" dirty="0">
                <a:solidFill>
                  <a:srgbClr val="000000"/>
                </a:solidFill>
                <a:effectLst/>
                <a:latin typeface="+mn-lt"/>
              </a:rPr>
              <a:t>In April 2020, a gang of Hindu nationalists told him to pack up his stall and leave because Muslims were conspiring to spread corona. </a:t>
            </a:r>
          </a:p>
          <a:p>
            <a:r>
              <a:rPr lang="en-US" sz="1200" b="0" i="0" dirty="0">
                <a:solidFill>
                  <a:srgbClr val="000000"/>
                </a:solidFill>
                <a:effectLst/>
                <a:latin typeface="+mn-lt"/>
              </a:rPr>
              <a:t>Ahmed pleaded, but was severely beaten with sticks. </a:t>
            </a:r>
          </a:p>
          <a:p>
            <a:r>
              <a:rPr lang="en-US" sz="1200" b="0" i="0" dirty="0">
                <a:solidFill>
                  <a:srgbClr val="000000"/>
                </a:solidFill>
                <a:effectLst/>
                <a:latin typeface="+mn-lt"/>
              </a:rPr>
              <a:t>He tried to file a complaint with the police, who refused to register the case, saying that street vending was illegal.  </a:t>
            </a:r>
            <a:endParaRPr lang="sv-SE" sz="1200" dirty="0">
              <a:latin typeface="+mn-lt"/>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330225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1" i="0" dirty="0">
                <a:solidFill>
                  <a:srgbClr val="000000"/>
                </a:solidFill>
                <a:effectLst/>
                <a:latin typeface="+mn-lt"/>
              </a:rPr>
              <a:t>The most extreme forms of violation in the community are communal violence</a:t>
            </a:r>
            <a:r>
              <a:rPr lang="en-US" sz="1200" b="0" i="0" dirty="0">
                <a:solidFill>
                  <a:srgbClr val="000000"/>
                </a:solidFill>
                <a:effectLst/>
                <a:latin typeface="+mn-lt"/>
              </a:rPr>
              <a:t> </a:t>
            </a:r>
            <a:r>
              <a:rPr lang="en-US" sz="1200" b="1" i="0" dirty="0">
                <a:solidFill>
                  <a:srgbClr val="000000"/>
                </a:solidFill>
                <a:effectLst/>
                <a:latin typeface="+mn-lt"/>
              </a:rPr>
              <a:t>and terror attacks</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Pastor Samuel is from northern Burkina Faso. The country has a tradition of religious tolerance that terror groups are undermining. </a:t>
            </a:r>
          </a:p>
          <a:p>
            <a:pPr algn="l" rtl="0" fontAlgn="base"/>
            <a:r>
              <a:rPr lang="en-US" sz="1200" b="0" i="0" dirty="0">
                <a:solidFill>
                  <a:srgbClr val="000000"/>
                </a:solidFill>
                <a:effectLst/>
                <a:latin typeface="+mn-lt"/>
              </a:rPr>
              <a:t>In 2019, attacks on churches became part of their strategy. Pastor Samuel now lives in a camp for internally displaced people. </a:t>
            </a:r>
          </a:p>
          <a:p>
            <a:pPr algn="l" rtl="0" fontAlgn="base"/>
            <a:r>
              <a:rPr lang="en-US" sz="1200" b="0" i="0" dirty="0">
                <a:solidFill>
                  <a:srgbClr val="000000"/>
                </a:solidFill>
                <a:effectLst/>
                <a:latin typeface="+mn-lt"/>
              </a:rPr>
              <a:t>“These attacks have shattered the lives of our people. We are filled with pain,” he says. Terror attacks have escalated since 2019, affecting everyone, with over 1 million people displaced.   </a:t>
            </a:r>
          </a:p>
          <a:p>
            <a:pPr algn="l" rtl="0" fontAlgn="base"/>
            <a:r>
              <a:rPr lang="en-US" sz="1200" b="0" i="0" dirty="0">
                <a:solidFill>
                  <a:srgbClr val="000000"/>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1" i="0" dirty="0">
                <a:solidFill>
                  <a:srgbClr val="000000"/>
                </a:solidFill>
                <a:effectLst/>
                <a:latin typeface="+mn-lt"/>
              </a:rPr>
              <a:t>Although terror groups with links to Islam dominate global statistics, </a:t>
            </a:r>
          </a:p>
          <a:p>
            <a:pPr algn="l" rtl="0" fontAlgn="base"/>
            <a:r>
              <a:rPr lang="en-US" sz="1200" b="1" i="0" dirty="0">
                <a:solidFill>
                  <a:srgbClr val="000000"/>
                </a:solidFill>
                <a:effectLst/>
                <a:latin typeface="+mn-lt"/>
              </a:rPr>
              <a:t>there are many national contexts where other groups pose a greater threat.</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Security services in some western countries consider far-right extremists to be the biggest domestic terror threat. </a:t>
            </a:r>
          </a:p>
          <a:p>
            <a:pPr algn="l" rtl="0" fontAlgn="base"/>
            <a:r>
              <a:rPr lang="en-US" sz="1200" b="0" i="0" dirty="0">
                <a:solidFill>
                  <a:srgbClr val="000000"/>
                </a:solidFill>
                <a:effectLst/>
                <a:latin typeface="+mn-lt"/>
              </a:rPr>
              <a:t>These groups target religious minorities. In 2018, eleven Jews were killed at a synagogue in Pittsburgh, USA </a:t>
            </a:r>
          </a:p>
          <a:p>
            <a:pPr algn="l" rtl="0" fontAlgn="base"/>
            <a:r>
              <a:rPr lang="en-US" sz="1200" b="0" i="0" dirty="0">
                <a:solidFill>
                  <a:srgbClr val="000000"/>
                </a:solidFill>
                <a:effectLst/>
                <a:latin typeface="+mn-lt"/>
              </a:rPr>
              <a:t>and 51 Muslims people were killed at a mosque in Christchurch, New Zealand in 2019.  </a:t>
            </a:r>
          </a:p>
          <a:p>
            <a:endParaRPr lang="sv-SE"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2526856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1" i="0" dirty="0">
                <a:solidFill>
                  <a:srgbClr val="000000"/>
                </a:solidFill>
                <a:effectLst/>
                <a:latin typeface="+mn-lt"/>
              </a:rPr>
              <a:t>Violence by the police, security services or military, </a:t>
            </a:r>
          </a:p>
          <a:p>
            <a:pPr algn="l" rtl="0" fontAlgn="base"/>
            <a:r>
              <a:rPr lang="en-US" sz="1200" b="1" i="0" dirty="0">
                <a:solidFill>
                  <a:srgbClr val="000000"/>
                </a:solidFill>
                <a:effectLst/>
                <a:latin typeface="+mn-lt"/>
              </a:rPr>
              <a:t>or by mobs hired by the state, can target individuals or whole communities. </a:t>
            </a:r>
          </a:p>
          <a:p>
            <a:pPr algn="l" rtl="0" fontAlgn="base"/>
            <a:r>
              <a:rPr lang="en-US" sz="1200" b="0" i="0" dirty="0">
                <a:solidFill>
                  <a:srgbClr val="000000"/>
                </a:solidFill>
                <a:effectLst/>
                <a:latin typeface="+mn-lt"/>
              </a:rPr>
              <a:t>The situation of Uighurs in Western China illustrates how extreme government violence can become. </a:t>
            </a:r>
          </a:p>
          <a:p>
            <a:pPr algn="l" rtl="0" fontAlgn="base"/>
            <a:r>
              <a:rPr lang="en-US" sz="1200" b="0" i="0" dirty="0">
                <a:solidFill>
                  <a:srgbClr val="000000"/>
                </a:solidFill>
                <a:effectLst/>
                <a:latin typeface="+mn-lt"/>
              </a:rPr>
              <a:t>Uighur women have faced forced sterilization and contraception, resulting in a massive drop in birth rates, </a:t>
            </a:r>
          </a:p>
          <a:p>
            <a:pPr algn="l" rtl="0" fontAlgn="base"/>
            <a:r>
              <a:rPr lang="en-US" sz="1200" b="0" i="0" dirty="0">
                <a:solidFill>
                  <a:srgbClr val="000000"/>
                </a:solidFill>
                <a:effectLst/>
                <a:latin typeface="+mn-lt"/>
              </a:rPr>
              <a:t>and around 1.8 million Uighurs have been sent to re-education camps for reasons like wearing a hijab or a beard. </a:t>
            </a:r>
          </a:p>
          <a:p>
            <a:pPr algn="l" rtl="0" fontAlgn="base"/>
            <a:r>
              <a:rPr lang="en-US" sz="1200" b="0" i="0" dirty="0">
                <a:solidFill>
                  <a:srgbClr val="000000"/>
                </a:solidFill>
                <a:effectLst/>
                <a:latin typeface="+mn-lt"/>
              </a:rPr>
              <a:t>Torture and rape are reported from the camps, where inmates are denied their language and religion, and indoctrinated in state ideology. </a:t>
            </a:r>
          </a:p>
          <a:p>
            <a:pPr algn="l" rtl="0" fontAlgn="base"/>
            <a:r>
              <a:rPr lang="en-US" sz="1200" b="0" i="0" dirty="0">
                <a:solidFill>
                  <a:srgbClr val="000000"/>
                </a:solidFill>
                <a:effectLst/>
                <a:latin typeface="+mn-lt"/>
              </a:rPr>
              <a:t>The Chinese government claims these camps are voluntary education centers.  </a:t>
            </a:r>
          </a:p>
          <a:p>
            <a:pPr algn="l" rtl="0" fontAlgn="base"/>
            <a:r>
              <a:rPr lang="en-US" sz="1200" b="0" i="0" dirty="0">
                <a:solidFill>
                  <a:srgbClr val="000000"/>
                </a:solidFill>
                <a:effectLst/>
                <a:latin typeface="+mn-lt"/>
              </a:rPr>
              <a:t> </a:t>
            </a:r>
          </a:p>
          <a:p>
            <a:endParaRPr lang="sv-SE"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29</a:t>
            </a:fld>
            <a:endParaRPr lang="en-GB"/>
          </a:p>
        </p:txBody>
      </p:sp>
    </p:spTree>
    <p:extLst>
      <p:ext uri="{BB962C8B-B14F-4D97-AF65-F5344CB8AC3E}">
        <p14:creationId xmlns:p14="http://schemas.microsoft.com/office/powerpoint/2010/main" val="368454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1" dirty="0">
                <a:solidFill>
                  <a:srgbClr val="000000"/>
                </a:solidFill>
                <a:effectLst/>
                <a:latin typeface="+mn-lt"/>
              </a:rPr>
              <a:t>(Highlight any of the words that participants couldn’t remember. Then continue as follows.)</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We also learned about when FORB can be limited. We learnt that the inner freedoms – to think, believe and change your mind about beliefs can’t be limited but that what we DO – our religious and belief practices may be limited IF they harm other people in specific ways. We also learnt that discrimination, coercion and incitement to violence are not allowed.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The next two sessions are going to focus on violations of freedom of religion or belief. In this session we are going to look at types of violations, and examples from around the world. This can help us to understand how people of all religions and beliefs in all kinds of places are affected. In the next session we will try to map violations in our community.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These sessions could be difficult – both because the stories we hear may remind us of difficult personal experiences and because some of the issues raised might challenge our ideas about what should and should not be allowed in society. There may be things we don’t agree about in the group. So, in this session let’s look after and listen to each other, remembering our ground rules! </a:t>
            </a:r>
            <a:r>
              <a:rPr lang="en-US" sz="1200" b="0" i="1" dirty="0">
                <a:solidFill>
                  <a:srgbClr val="000000"/>
                </a:solidFill>
                <a:effectLst/>
                <a:latin typeface="+mn-lt"/>
              </a:rPr>
              <a:t>(Use the ground rules flip chart sheet to remind participants of what these are.)</a:t>
            </a:r>
            <a:r>
              <a:rPr lang="en-US" sz="1200" b="0" i="0" dirty="0">
                <a:solidFill>
                  <a:srgbClr val="000000"/>
                </a:solidFill>
                <a:effectLst/>
                <a:latin typeface="+mn-lt"/>
              </a:rPr>
              <a:t> </a:t>
            </a:r>
            <a:r>
              <a:rPr lang="en-US" sz="1200" b="0" i="0" dirty="0">
                <a:solidFill>
                  <a:srgbClr val="000000"/>
                </a:solidFill>
                <a:effectLst/>
                <a:latin typeface="+mn-lt"/>
                <a:ea typeface="游明朝" panose="02020400000000000000" pitchFamily="18" charset="-128"/>
              </a:rPr>
              <a:t>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Listening to stories of violations can make us feel frustrated or even hopeless. But we need to be able to identify and understand the problems in order to be able to do something about them and make change happen.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67920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GOVERNMENT RESPONSIBILITIES AND GOVERNMENT FAILURES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Let’s take a final look at government failures to protect people. </a:t>
            </a:r>
          </a:p>
          <a:p>
            <a:pPr algn="l" rtl="0" fontAlgn="base"/>
            <a:r>
              <a:rPr lang="en-US" sz="1200" b="1" i="0" dirty="0">
                <a:solidFill>
                  <a:srgbClr val="000000"/>
                </a:solidFill>
                <a:effectLst/>
                <a:latin typeface="+mn-lt"/>
              </a:rPr>
              <a:t>Governments have a responsibility to protect human rights. </a:t>
            </a:r>
          </a:p>
          <a:p>
            <a:pPr algn="l" rtl="0" fontAlgn="base"/>
            <a:r>
              <a:rPr lang="en-US" sz="1200" b="1" i="0" dirty="0">
                <a:solidFill>
                  <a:srgbClr val="000000"/>
                </a:solidFill>
                <a:effectLst/>
                <a:latin typeface="+mn-lt"/>
              </a:rPr>
              <a:t>When they fail to do so, discrimination and violence tend to escalate, but effective police action in individual cases can help stop violations. </a:t>
            </a:r>
            <a:r>
              <a:rPr lang="en-US" sz="1200" b="0" i="0" dirty="0">
                <a:solidFill>
                  <a:srgbClr val="000000"/>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30</a:t>
            </a:fld>
            <a:endParaRPr lang="en-GB"/>
          </a:p>
        </p:txBody>
      </p:sp>
    </p:spTree>
    <p:extLst>
      <p:ext uri="{BB962C8B-B14F-4D97-AF65-F5344CB8AC3E}">
        <p14:creationId xmlns:p14="http://schemas.microsoft.com/office/powerpoint/2010/main" val="139315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dirty="0">
                <a:solidFill>
                  <a:srgbClr val="000000"/>
                </a:solidFill>
                <a:effectLst/>
                <a:latin typeface="+mn-lt"/>
              </a:rPr>
              <a:t>In 2017, an old woman who had converted from Islam to Christianity died in southern Kyrgyzstan. When her daughter tried to bury her at the municipal cemetery, a group headed by the local imam violently protested. The body was repeatedly dug up until public attention made the authorities react. The perpetrators were charged and after that, radical voices against converts became less frequent.  </a:t>
            </a:r>
            <a:endParaRPr lang="sv-SE" sz="1200" dirty="0">
              <a:latin typeface="+mn-lt"/>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31</a:t>
            </a:fld>
            <a:endParaRPr lang="en-GB"/>
          </a:p>
        </p:txBody>
      </p:sp>
    </p:spTree>
    <p:extLst>
      <p:ext uri="{BB962C8B-B14F-4D97-AF65-F5344CB8AC3E}">
        <p14:creationId xmlns:p14="http://schemas.microsoft.com/office/powerpoint/2010/main" val="1810970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1" i="0" dirty="0">
                <a:solidFill>
                  <a:srgbClr val="000000"/>
                </a:solidFill>
                <a:effectLst/>
                <a:latin typeface="+mn-lt"/>
              </a:rPr>
              <a:t>Authorities often fail to intervene in relation to violations within families or faith communities.</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Nadia, a 22-year-old Christian university student in Jordan, fell in love with a fellow student – a Muslim. </a:t>
            </a:r>
          </a:p>
          <a:p>
            <a:pPr algn="l" rtl="0" fontAlgn="base"/>
            <a:r>
              <a:rPr lang="en-US" sz="1200" b="0" i="0" dirty="0">
                <a:solidFill>
                  <a:srgbClr val="000000"/>
                </a:solidFill>
                <a:effectLst/>
                <a:latin typeface="+mn-lt"/>
              </a:rPr>
              <a:t>When her family found out, they refused to let her leave the house and tortured her. </a:t>
            </a:r>
          </a:p>
          <a:p>
            <a:pPr algn="l" rtl="0" fontAlgn="base"/>
            <a:r>
              <a:rPr lang="en-US" sz="1200" b="0" i="0" dirty="0">
                <a:solidFill>
                  <a:srgbClr val="000000"/>
                </a:solidFill>
                <a:effectLst/>
                <a:latin typeface="+mn-lt"/>
              </a:rPr>
              <a:t>Nadia managed to run away but two months later, her father found her and killed her. </a:t>
            </a:r>
          </a:p>
          <a:p>
            <a:pPr algn="l" rtl="0" fontAlgn="base"/>
            <a:r>
              <a:rPr lang="en-US" sz="1200" b="0" i="0" dirty="0">
                <a:solidFill>
                  <a:srgbClr val="000000"/>
                </a:solidFill>
                <a:effectLst/>
                <a:latin typeface="+mn-lt"/>
              </a:rPr>
              <a:t>The court considered his ‘</a:t>
            </a:r>
            <a:r>
              <a:rPr lang="en-US" sz="1200" b="0" i="0" dirty="0" err="1">
                <a:solidFill>
                  <a:srgbClr val="000000"/>
                </a:solidFill>
                <a:effectLst/>
                <a:latin typeface="+mn-lt"/>
              </a:rPr>
              <a:t>honour</a:t>
            </a:r>
            <a:r>
              <a:rPr lang="en-US" sz="1200" b="0" i="0" dirty="0">
                <a:solidFill>
                  <a:srgbClr val="000000"/>
                </a:solidFill>
                <a:effectLst/>
                <a:latin typeface="+mn-lt"/>
              </a:rPr>
              <a:t>’ based motives to be a mitigating circumstance and did not send him to prison.  </a:t>
            </a:r>
          </a:p>
          <a:p>
            <a:pPr algn="l" rtl="0" fontAlgn="base"/>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32</a:t>
            </a:fld>
            <a:endParaRPr lang="en-GB"/>
          </a:p>
        </p:txBody>
      </p:sp>
    </p:spTree>
    <p:extLst>
      <p:ext uri="{BB962C8B-B14F-4D97-AF65-F5344CB8AC3E}">
        <p14:creationId xmlns:p14="http://schemas.microsoft.com/office/powerpoint/2010/main" val="352653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CONCLUSION   </a:t>
            </a:r>
          </a:p>
          <a:p>
            <a:pPr algn="l" rtl="0" fontAlgn="base"/>
            <a:br>
              <a:rPr lang="en-US" sz="1200" b="0" i="0" dirty="0">
                <a:solidFill>
                  <a:srgbClr val="000000"/>
                </a:solidFill>
                <a:effectLst/>
                <a:latin typeface="+mn-lt"/>
              </a:rPr>
            </a:br>
            <a:r>
              <a:rPr lang="en-US" sz="1200" b="0" i="0" dirty="0">
                <a:solidFill>
                  <a:srgbClr val="000000"/>
                </a:solidFill>
                <a:effectLst/>
                <a:latin typeface="+mn-lt"/>
              </a:rPr>
              <a:t>In this presentation we have looked at discrimination, restrictions and violence committed by governments and by people in the community. </a:t>
            </a:r>
          </a:p>
          <a:p>
            <a:pPr algn="l" rtl="0" fontAlgn="base"/>
            <a:r>
              <a:rPr lang="en-US" sz="1200" b="0" i="0" dirty="0">
                <a:solidFill>
                  <a:srgbClr val="000000"/>
                </a:solidFill>
                <a:effectLst/>
                <a:latin typeface="+mn-lt"/>
              </a:rPr>
              <a:t>We’ve also looked at state failures to protect people.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From the stories we have heard, we can draw several conclusions: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33</a:t>
            </a:fld>
            <a:endParaRPr lang="en-GB"/>
          </a:p>
        </p:txBody>
      </p:sp>
    </p:spTree>
    <p:extLst>
      <p:ext uri="{BB962C8B-B14F-4D97-AF65-F5344CB8AC3E}">
        <p14:creationId xmlns:p14="http://schemas.microsoft.com/office/powerpoint/2010/main" val="4017503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fr-FR" b="0" i="0" dirty="0">
                <a:effectLst/>
              </a:rPr>
              <a:t>Violations </a:t>
            </a:r>
            <a:r>
              <a:rPr lang="fr-FR" b="0" i="0" dirty="0" err="1">
                <a:effectLst/>
              </a:rPr>
              <a:t>happen</a:t>
            </a:r>
            <a:r>
              <a:rPr lang="fr-FR" b="0" i="0" dirty="0">
                <a:effectLst/>
              </a:rPr>
              <a:t> in all </a:t>
            </a:r>
            <a:r>
              <a:rPr lang="fr-FR" b="0" i="0" dirty="0" err="1">
                <a:effectLst/>
              </a:rPr>
              <a:t>kinds</a:t>
            </a:r>
            <a:r>
              <a:rPr lang="fr-FR" b="0" i="0" dirty="0">
                <a:effectLst/>
              </a:rPr>
              <a:t> of countries and affect people of all religions and </a:t>
            </a:r>
            <a:r>
              <a:rPr lang="fr-FR" b="0" i="0" dirty="0" err="1">
                <a:effectLst/>
              </a:rPr>
              <a:t>beliefs</a:t>
            </a:r>
            <a:r>
              <a:rPr lang="fr-FR" dirty="0"/>
              <a:t>. </a:t>
            </a:r>
            <a:r>
              <a:rPr lang="fr-FR" b="0" i="0" dirty="0" err="1">
                <a:effectLst/>
              </a:rPr>
              <a:t>What</a:t>
            </a:r>
            <a:r>
              <a:rPr lang="fr-FR" b="0" i="0" dirty="0">
                <a:effectLst/>
              </a:rPr>
              <a:t> varies </a:t>
            </a:r>
            <a:r>
              <a:rPr lang="fr-FR" b="0" i="0" dirty="0" err="1">
                <a:effectLst/>
              </a:rPr>
              <a:t>between</a:t>
            </a:r>
            <a:r>
              <a:rPr lang="fr-FR" b="0" i="0" dirty="0">
                <a:effectLst/>
              </a:rPr>
              <a:t> </a:t>
            </a:r>
            <a:r>
              <a:rPr lang="fr-FR" b="0" i="0" dirty="0" err="1">
                <a:effectLst/>
              </a:rPr>
              <a:t>contexts</a:t>
            </a:r>
            <a:r>
              <a:rPr lang="fr-FR" b="0" i="0" dirty="0">
                <a:effectLst/>
              </a:rPr>
              <a:t> </a:t>
            </a:r>
            <a:r>
              <a:rPr lang="fr-FR" b="0" i="0" dirty="0" err="1">
                <a:effectLst/>
              </a:rPr>
              <a:t>is</a:t>
            </a:r>
            <a:r>
              <a:rPr lang="fr-FR" b="0" i="0" dirty="0">
                <a:effectLst/>
              </a:rPr>
              <a:t> </a:t>
            </a:r>
            <a:r>
              <a:rPr lang="fr-FR" b="0" i="0" dirty="0" err="1">
                <a:effectLst/>
              </a:rPr>
              <a:t>who</a:t>
            </a:r>
            <a:r>
              <a:rPr lang="fr-FR" b="0" i="0" dirty="0">
                <a:effectLst/>
              </a:rPr>
              <a:t> </a:t>
            </a:r>
            <a:r>
              <a:rPr lang="fr-FR" b="0" i="0" dirty="0" err="1">
                <a:effectLst/>
              </a:rPr>
              <a:t>is</a:t>
            </a:r>
            <a:r>
              <a:rPr lang="fr-FR" b="0" i="0" dirty="0">
                <a:effectLst/>
              </a:rPr>
              <a:t> </a:t>
            </a:r>
            <a:r>
              <a:rPr lang="fr-FR" b="0" i="0" dirty="0" err="1">
                <a:effectLst/>
              </a:rPr>
              <a:t>affected</a:t>
            </a:r>
            <a:r>
              <a:rPr lang="fr-FR" b="0" i="0" dirty="0">
                <a:effectLst/>
              </a:rPr>
              <a:t>, how </a:t>
            </a:r>
            <a:r>
              <a:rPr lang="fr-FR" b="0" i="0" dirty="0" err="1">
                <a:effectLst/>
              </a:rPr>
              <a:t>widespread</a:t>
            </a:r>
            <a:r>
              <a:rPr lang="fr-FR" dirty="0"/>
              <a:t>, </a:t>
            </a:r>
            <a:r>
              <a:rPr lang="fr-FR" dirty="0" err="1"/>
              <a:t>frequent</a:t>
            </a:r>
            <a:r>
              <a:rPr lang="fr-FR" dirty="0"/>
              <a:t> and </a:t>
            </a:r>
            <a:r>
              <a:rPr lang="fr-FR" b="0" i="0" dirty="0" err="1">
                <a:effectLst/>
              </a:rPr>
              <a:t>severe</a:t>
            </a:r>
            <a:r>
              <a:rPr lang="fr-FR" b="0" i="0" dirty="0">
                <a:effectLst/>
              </a:rPr>
              <a:t> violations are and the </a:t>
            </a:r>
            <a:r>
              <a:rPr lang="fr-FR" b="0" i="0" dirty="0" err="1">
                <a:effectLst/>
              </a:rPr>
              <a:t>extent</a:t>
            </a:r>
            <a:r>
              <a:rPr lang="fr-FR" b="0" i="0" dirty="0">
                <a:effectLst/>
              </a:rPr>
              <a:t> to </a:t>
            </a:r>
            <a:r>
              <a:rPr lang="fr-FR" b="0" i="0" dirty="0" err="1">
                <a:effectLst/>
              </a:rPr>
              <a:t>which</a:t>
            </a:r>
            <a:r>
              <a:rPr lang="fr-FR" b="0" i="0" dirty="0">
                <a:effectLst/>
              </a:rPr>
              <a:t> the </a:t>
            </a:r>
            <a:r>
              <a:rPr lang="fr-FR" b="0" i="0" dirty="0" err="1">
                <a:effectLst/>
              </a:rPr>
              <a:t>government</a:t>
            </a:r>
            <a:r>
              <a:rPr lang="fr-FR" b="0" i="0" dirty="0">
                <a:effectLst/>
              </a:rPr>
              <a:t> </a:t>
            </a:r>
            <a:r>
              <a:rPr lang="fr-FR" b="0" i="0" dirty="0" err="1">
                <a:effectLst/>
              </a:rPr>
              <a:t>is</a:t>
            </a:r>
            <a:r>
              <a:rPr lang="fr-FR" b="0" i="0" dirty="0">
                <a:effectLst/>
              </a:rPr>
              <a:t> </a:t>
            </a:r>
            <a:r>
              <a:rPr lang="fr-FR" b="0" i="0" dirty="0" err="1">
                <a:effectLst/>
              </a:rPr>
              <a:t>involved</a:t>
            </a:r>
            <a:r>
              <a:rPr lang="fr-FR" b="0" i="0" dirty="0">
                <a:effectLst/>
              </a:rPr>
              <a:t> in </a:t>
            </a:r>
            <a:r>
              <a:rPr lang="fr-FR" b="0" i="0" dirty="0" err="1">
                <a:effectLst/>
              </a:rPr>
              <a:t>committing</a:t>
            </a:r>
            <a:r>
              <a:rPr lang="fr-FR" b="0" i="0" dirty="0">
                <a:effectLst/>
              </a:rPr>
              <a:t> </a:t>
            </a:r>
            <a:r>
              <a:rPr lang="fr-FR" b="0" i="0" dirty="0" err="1">
                <a:effectLst/>
              </a:rPr>
              <a:t>them</a:t>
            </a:r>
            <a:r>
              <a:rPr lang="fr-FR" dirty="0"/>
              <a:t>.</a:t>
            </a:r>
            <a:r>
              <a:rPr lang="fr-FR" b="0" i="0" dirty="0">
                <a:effectLst/>
              </a:rPr>
              <a:t> </a:t>
            </a:r>
            <a:endParaRPr lang="fr-FR"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34</a:t>
            </a:fld>
            <a:endParaRPr lang="en-GB"/>
          </a:p>
        </p:txBody>
      </p:sp>
    </p:spTree>
    <p:extLst>
      <p:ext uri="{BB962C8B-B14F-4D97-AF65-F5344CB8AC3E}">
        <p14:creationId xmlns:p14="http://schemas.microsoft.com/office/powerpoint/2010/main" val="2832168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dirty="0">
                <a:solidFill>
                  <a:srgbClr val="000000"/>
                </a:solidFill>
                <a:effectLst/>
                <a:latin typeface="+mn-lt"/>
              </a:rPr>
              <a:t>Many different kinds of law and government policy can contribute to violations. </a:t>
            </a:r>
            <a:endParaRPr lang="sv-SE" sz="1200" dirty="0">
              <a:latin typeface="+mn-lt"/>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35</a:t>
            </a:fld>
            <a:endParaRPr lang="en-GB"/>
          </a:p>
        </p:txBody>
      </p:sp>
    </p:spTree>
    <p:extLst>
      <p:ext uri="{BB962C8B-B14F-4D97-AF65-F5344CB8AC3E}">
        <p14:creationId xmlns:p14="http://schemas.microsoft.com/office/powerpoint/2010/main" val="4064274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Usually, minorities are most severely affected, along with those who think differently within majorities.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But majority communities can be affected by violations too – not least by terror violence.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36</a:t>
            </a:fld>
            <a:endParaRPr lang="en-GB"/>
          </a:p>
        </p:txBody>
      </p:sp>
    </p:spTree>
    <p:extLst>
      <p:ext uri="{BB962C8B-B14F-4D97-AF65-F5344CB8AC3E}">
        <p14:creationId xmlns:p14="http://schemas.microsoft.com/office/powerpoint/2010/main" val="1624284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The stories we’ve heard illustrate how violations of freedom of religion or belief usually involve violations of other rights too – for example, the right to education or to marry or the right to life.</a:t>
            </a:r>
            <a:r>
              <a:rPr lang="en-US" dirty="0">
                <a:solidFill>
                  <a:srgbClr val="000000"/>
                </a:solidFill>
              </a:rPr>
              <a:t> </a:t>
            </a:r>
            <a:r>
              <a:rPr lang="en-US" sz="1200" b="0" i="0" dirty="0">
                <a:solidFill>
                  <a:srgbClr val="000000"/>
                </a:solidFill>
                <a:effectLst/>
                <a:latin typeface="+mn-lt"/>
              </a:rPr>
              <a:t>Many of the stories illustrate how differently men and women can be affected – from hate crimes, to forced marriage, to </a:t>
            </a:r>
            <a:r>
              <a:rPr lang="en-US" sz="1200" b="0" i="0" dirty="0" err="1">
                <a:solidFill>
                  <a:srgbClr val="000000"/>
                </a:solidFill>
                <a:effectLst/>
                <a:latin typeface="+mn-lt"/>
              </a:rPr>
              <a:t>honour</a:t>
            </a:r>
            <a:r>
              <a:rPr lang="en-US" sz="1200" b="0" i="0" dirty="0">
                <a:solidFill>
                  <a:srgbClr val="000000"/>
                </a:solidFill>
                <a:effectLst/>
                <a:latin typeface="+mn-lt"/>
              </a:rPr>
              <a:t> killings, to forced sterilization.   </a:t>
            </a:r>
            <a:endParaRPr lang="en-US"/>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37</a:t>
            </a:fld>
            <a:endParaRPr lang="en-GB"/>
          </a:p>
        </p:txBody>
      </p:sp>
    </p:spTree>
    <p:extLst>
      <p:ext uri="{BB962C8B-B14F-4D97-AF65-F5344CB8AC3E}">
        <p14:creationId xmlns:p14="http://schemas.microsoft.com/office/powerpoint/2010/main" val="2120290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And several of the stories we’ve heard illustrate how violations in the community, government failures and government violations reinforce one another, creating a vicious cycle.  </a:t>
            </a:r>
          </a:p>
          <a:p>
            <a:pPr algn="l" rtl="0" fontAlgn="base"/>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38</a:t>
            </a:fld>
            <a:endParaRPr lang="en-GB"/>
          </a:p>
        </p:txBody>
      </p:sp>
    </p:spTree>
    <p:extLst>
      <p:ext uri="{BB962C8B-B14F-4D97-AF65-F5344CB8AC3E}">
        <p14:creationId xmlns:p14="http://schemas.microsoft.com/office/powerpoint/2010/main" val="747945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Violations of freedom of religion or belief cause enormous personal suffering for ordinary people. They also destabilize society. In the end, everyone suffers from the insecurity and economic and social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Regardless of who we are or what faith community we belong to, we have much to gain from freedom of religion or belief being respected for all people in our own country.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And we all have fellow believers who live as minorities in other countries and desperately want to see equal rights there.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Equal rights for everyone, everywhere would create a happier, safer world for us all.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39</a:t>
            </a:fld>
            <a:endParaRPr lang="en-GB"/>
          </a:p>
        </p:txBody>
      </p:sp>
    </p:spTree>
    <p:extLst>
      <p:ext uri="{BB962C8B-B14F-4D97-AF65-F5344CB8AC3E}">
        <p14:creationId xmlns:p14="http://schemas.microsoft.com/office/powerpoint/2010/main" val="36718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US" sz="1200" b="0" i="1" dirty="0">
                <a:solidFill>
                  <a:srgbClr val="000000"/>
                </a:solidFill>
                <a:effectLst/>
                <a:latin typeface="+mn-lt"/>
                <a:cs typeface="Calibri"/>
              </a:rPr>
              <a:t>Slides </a:t>
            </a:r>
            <a:r>
              <a:rPr lang="en-US" sz="1200" i="1" dirty="0">
                <a:solidFill>
                  <a:srgbClr val="000000"/>
                </a:solidFill>
                <a:latin typeface="+mn-lt"/>
                <a:cs typeface="Calibri"/>
              </a:rPr>
              <a:t>4-39 </a:t>
            </a:r>
            <a:r>
              <a:rPr lang="en-US" sz="1200" b="0" i="1" dirty="0">
                <a:solidFill>
                  <a:srgbClr val="000000"/>
                </a:solidFill>
                <a:effectLst/>
                <a:latin typeface="+mn-lt"/>
                <a:cs typeface="Calibri"/>
              </a:rPr>
              <a:t>illustrate the Session 4 presentation.</a:t>
            </a:r>
            <a:r>
              <a:rPr lang="en-US" sz="1200" b="0" i="0" dirty="0">
                <a:solidFill>
                  <a:srgbClr val="000000"/>
                </a:solidFill>
                <a:effectLst/>
                <a:latin typeface="+mn-lt"/>
                <a:cs typeface="Calibri"/>
              </a:rPr>
              <a:t> </a:t>
            </a:r>
          </a:p>
          <a:p>
            <a:pPr algn="l" rtl="0" fontAlgn="base"/>
            <a:endParaRPr lang="en-US" sz="1200" b="1" i="0" dirty="0">
              <a:solidFill>
                <a:srgbClr val="000000"/>
              </a:solidFill>
              <a:effectLst/>
              <a:latin typeface="+mn-lt"/>
            </a:endParaRPr>
          </a:p>
          <a:p>
            <a:pPr fontAlgn="base"/>
            <a:r>
              <a:rPr lang="en-US" sz="1200" b="1" i="0">
                <a:solidFill>
                  <a:srgbClr val="000000"/>
                </a:solidFill>
                <a:effectLst/>
                <a:latin typeface="+mn-lt"/>
              </a:rPr>
              <a:t>Presentation: Understanding Violations of </a:t>
            </a:r>
            <a:r>
              <a:rPr lang="en-US" b="1">
                <a:solidFill>
                  <a:srgbClr val="000000"/>
                </a:solidFill>
              </a:rPr>
              <a:t>Freedom of Religion or Belief</a:t>
            </a:r>
            <a:br>
              <a:rPr lang="en-US" sz="1200" b="0" i="0" dirty="0">
                <a:effectLst/>
                <a:cs typeface="+mn-lt"/>
              </a:rPr>
            </a:br>
            <a:endParaRPr lang="en-US" sz="1200" b="0" i="0" dirty="0">
              <a:solidFill>
                <a:srgbClr val="000000"/>
              </a:solidFill>
              <a:effectLst/>
              <a:latin typeface="+mn-lt"/>
            </a:endParaRPr>
          </a:p>
          <a:p>
            <a:pPr algn="l" rtl="0" fontAlgn="base"/>
            <a:r>
              <a:rPr lang="en-US" sz="1200" b="0" i="1" dirty="0">
                <a:solidFill>
                  <a:srgbClr val="000000"/>
                </a:solidFill>
                <a:effectLst/>
                <a:latin typeface="+mn-lt"/>
              </a:rPr>
              <a:t>Note: This presentation is long (just under 20 minutes) and includes many examples. You may wish to cut the examples that seem least relevant to your group. You may also wish to replace some examples with stories from your context.</a:t>
            </a:r>
            <a:r>
              <a:rPr lang="en-US" sz="1200" b="0" i="0" dirty="0">
                <a:solidFill>
                  <a:srgbClr val="000000"/>
                </a:solidFill>
                <a:effectLst/>
                <a:latin typeface="+mn-lt"/>
              </a:rPr>
              <a:t> </a:t>
            </a:r>
            <a:br>
              <a:rPr lang="en-US" sz="1200" b="0" i="0" dirty="0">
                <a:solidFill>
                  <a:srgbClr val="000000"/>
                </a:solidFill>
                <a:effectLst/>
                <a:latin typeface="+mn-lt"/>
              </a:rPr>
            </a:br>
            <a:r>
              <a:rPr lang="en-US" sz="1200" b="0" i="1" dirty="0">
                <a:solidFill>
                  <a:srgbClr val="000000"/>
                </a:solidFill>
                <a:effectLst/>
                <a:latin typeface="+mn-lt"/>
              </a:rPr>
              <a:t>Key messages in the ‘Stories of…’ sections are highlighted in bold. Please include these points in your talk! </a:t>
            </a:r>
          </a:p>
          <a:p>
            <a:pPr algn="l" rtl="0" fontAlgn="base"/>
            <a:r>
              <a:rPr lang="en-US" sz="1200" b="0" i="1" dirty="0">
                <a:solidFill>
                  <a:srgbClr val="000000"/>
                </a:solidFill>
                <a:effectLst/>
                <a:latin typeface="+mn-lt"/>
              </a:rPr>
              <a:t>Use the PowerPoint, printouts of PowerPoint slides or equivalent flip chart illustrations to help your participants process the contents.   </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INTRODUCTION </a:t>
            </a:r>
            <a:br>
              <a:rPr lang="en-US" sz="1200" b="0" i="0" dirty="0">
                <a:solidFill>
                  <a:srgbClr val="000000"/>
                </a:solidFill>
                <a:effectLst/>
                <a:latin typeface="+mn-lt"/>
              </a:rPr>
            </a:br>
            <a:r>
              <a:rPr lang="en-US" sz="1200" b="0" i="0" dirty="0">
                <a:solidFill>
                  <a:srgbClr val="000000"/>
                </a:solidFill>
                <a:effectLst/>
                <a:latin typeface="+mn-lt"/>
              </a:rPr>
              <a:t>All sorts of people in all sorts of countries face problems because of a lack of freedom of religion or belief. What varies is who is affected, the severity of the violations and who is committing them.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US" sz="1200" b="1" i="1" dirty="0">
                <a:latin typeface="+mn-lt"/>
              </a:rPr>
              <a:t>Two-minute FORB mini-dramas</a:t>
            </a:r>
            <a:br>
              <a:rPr lang="en-US" sz="1200" i="1" dirty="0">
                <a:latin typeface="+mn-lt"/>
              </a:rPr>
            </a:br>
            <a:r>
              <a:rPr lang="en-US" sz="1200" i="1" dirty="0">
                <a:latin typeface="+mn-lt"/>
              </a:rPr>
              <a:t>Show this slide during the presentation and discussion of the mini-dramas to help participants identify the kind of violations taking place and who is responsible for them. </a:t>
            </a:r>
          </a:p>
          <a:p>
            <a:r>
              <a:rPr lang="en-US" sz="1200" i="1" dirty="0">
                <a:latin typeface="+mn-lt"/>
              </a:rPr>
              <a:t>The symbols on this slide illustrate – government violations, social hostilities, government failures, discrimination, restrictions on rights and violence.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40</a:t>
            </a:fld>
            <a:endParaRPr lang="en-GB"/>
          </a:p>
        </p:txBody>
      </p:sp>
    </p:spTree>
    <p:extLst>
      <p:ext uri="{BB962C8B-B14F-4D97-AF65-F5344CB8AC3E}">
        <p14:creationId xmlns:p14="http://schemas.microsoft.com/office/powerpoint/2010/main" val="3638481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1" dirty="0">
                <a:solidFill>
                  <a:srgbClr val="000000"/>
                </a:solidFill>
                <a:effectLst/>
                <a:latin typeface="+mn-lt"/>
              </a:rPr>
              <a:t>Slides 41-43 illustrate Pastor James and Imam </a:t>
            </a:r>
            <a:r>
              <a:rPr lang="en-US" sz="1200" b="0" i="1" dirty="0" err="1">
                <a:solidFill>
                  <a:srgbClr val="000000"/>
                </a:solidFill>
                <a:effectLst/>
                <a:latin typeface="+mn-lt"/>
              </a:rPr>
              <a:t>Ashafa’s</a:t>
            </a:r>
            <a:r>
              <a:rPr lang="en-US" sz="1200" b="0" i="1" dirty="0">
                <a:solidFill>
                  <a:srgbClr val="000000"/>
                </a:solidFill>
                <a:effectLst/>
                <a:latin typeface="+mn-lt"/>
              </a:rPr>
              <a:t> story, used in the concluding comments of the session.</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This is Pastor James and Imam </a:t>
            </a:r>
            <a:r>
              <a:rPr lang="en-US" sz="1200" b="0" i="0" dirty="0" err="1">
                <a:solidFill>
                  <a:srgbClr val="000000"/>
                </a:solidFill>
                <a:effectLst/>
                <a:latin typeface="+mn-lt"/>
              </a:rPr>
              <a:t>Ashafa</a:t>
            </a:r>
            <a:r>
              <a:rPr lang="en-US" sz="1200" b="0" i="0" dirty="0">
                <a:solidFill>
                  <a:srgbClr val="000000"/>
                </a:solidFill>
                <a:effectLst/>
                <a:latin typeface="+mn-lt"/>
              </a:rPr>
              <a:t>. In 1992, they were young men leading opposing militia groups who fought viciously against each other during a religious conflict in northern Nigeria. Pastor James, lost his hand in the violent standoff while Imam </a:t>
            </a:r>
            <a:r>
              <a:rPr lang="en-US" sz="1200" b="0" i="0" dirty="0" err="1">
                <a:solidFill>
                  <a:srgbClr val="000000"/>
                </a:solidFill>
                <a:effectLst/>
                <a:latin typeface="+mn-lt"/>
              </a:rPr>
              <a:t>Ashafa</a:t>
            </a:r>
            <a:r>
              <a:rPr lang="en-US" sz="1200" b="0" i="0" dirty="0">
                <a:solidFill>
                  <a:srgbClr val="000000"/>
                </a:solidFill>
                <a:effectLst/>
                <a:latin typeface="+mn-lt"/>
              </a:rPr>
              <a:t> lost his spiritual mentor and two close relatives. The two became sworn enemies and vowed revenge.   </a:t>
            </a:r>
          </a:p>
          <a:p>
            <a:pPr algn="l" rtl="0" fontAlgn="base"/>
            <a:r>
              <a:rPr lang="en-US" sz="1200" b="0" i="0" dirty="0">
                <a:solidFill>
                  <a:srgbClr val="000000"/>
                </a:solidFill>
                <a:effectLst/>
                <a:latin typeface="+mn-lt"/>
              </a:rPr>
              <a:t>A couple of years later, a chance meeting changed everything. During a meeting of community leaders on child immunization against polio, the two religious leaders were brought together by a mutual friend. The friend put their hands together and said to them, “I know you have the capacity to keep the state in peace. I want you to talk.”  </a:t>
            </a:r>
          </a:p>
          <a:p>
            <a:pPr algn="l" rtl="0" fontAlgn="base"/>
            <a:r>
              <a:rPr lang="en-US" sz="1200" b="0" i="0" dirty="0">
                <a:solidFill>
                  <a:srgbClr val="000000"/>
                </a:solidFill>
                <a:effectLst/>
                <a:latin typeface="+mn-lt"/>
                <a:ea typeface="游明朝" panose="02020400000000000000" pitchFamily="18" charset="-128"/>
              </a:rPr>
              <a:t> </a:t>
            </a:r>
            <a:endParaRPr lang="en-US" sz="1200" b="0" i="0" dirty="0">
              <a:solidFill>
                <a:srgbClr val="000000"/>
              </a:solidFill>
              <a:effectLst/>
              <a:latin typeface="+mn-lt"/>
            </a:endParaRPr>
          </a:p>
          <a:p>
            <a:endParaRPr lang="sv-SE"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41</a:t>
            </a:fld>
            <a:endParaRPr lang="en-GB"/>
          </a:p>
        </p:txBody>
      </p:sp>
    </p:spTree>
    <p:extLst>
      <p:ext uri="{BB962C8B-B14F-4D97-AF65-F5344CB8AC3E}">
        <p14:creationId xmlns:p14="http://schemas.microsoft.com/office/powerpoint/2010/main" val="1526133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Although neither had intended to speak to the other, they found common ground in their love for Nigeria and dedication to their country’s progress.  </a:t>
            </a:r>
          </a:p>
          <a:p>
            <a:pPr algn="l" rtl="0" fontAlgn="base"/>
            <a:r>
              <a:rPr lang="en-US" sz="1200" b="0" i="0" dirty="0">
                <a:solidFill>
                  <a:srgbClr val="000000"/>
                </a:solidFill>
                <a:effectLst/>
                <a:latin typeface="+mn-lt"/>
              </a:rPr>
              <a:t>“My hatred for the Muslims back then had no limits,” reflects Pastor James. “We are grateful to God that we have learnt this ability to hear one another and create a safe space for dialogue without which we will always be assuming things from afar,” he continued. “We have learnt a bitter lesson.” </a:t>
            </a:r>
          </a:p>
          <a:p>
            <a:endParaRPr lang="sv-SE"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42</a:t>
            </a:fld>
            <a:endParaRPr lang="en-GB"/>
          </a:p>
        </p:txBody>
      </p:sp>
    </p:spTree>
    <p:extLst>
      <p:ext uri="{BB962C8B-B14F-4D97-AF65-F5344CB8AC3E}">
        <p14:creationId xmlns:p14="http://schemas.microsoft.com/office/powerpoint/2010/main" val="422554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Imam </a:t>
            </a:r>
            <a:r>
              <a:rPr lang="en-US" sz="1200" b="0" i="0" dirty="0" err="1">
                <a:solidFill>
                  <a:srgbClr val="000000"/>
                </a:solidFill>
                <a:effectLst/>
                <a:latin typeface="+mn-lt"/>
              </a:rPr>
              <a:t>Ashafa</a:t>
            </a:r>
            <a:r>
              <a:rPr lang="en-US" sz="1200" b="0" i="0" dirty="0">
                <a:solidFill>
                  <a:srgbClr val="000000"/>
                </a:solidFill>
                <a:effectLst/>
                <a:latin typeface="+mn-lt"/>
              </a:rPr>
              <a:t> recalls that after the violence in Kaduna in 1992, he and his militia group had planned vengeance. But one day, during prayer at his mosque, he </a:t>
            </a:r>
            <a:r>
              <a:rPr lang="en-US" sz="1200" b="0" i="0" dirty="0" err="1">
                <a:solidFill>
                  <a:srgbClr val="000000"/>
                </a:solidFill>
                <a:effectLst/>
                <a:latin typeface="+mn-lt"/>
              </a:rPr>
              <a:t>realised</a:t>
            </a:r>
            <a:r>
              <a:rPr lang="en-US" sz="1200" b="0" i="0" dirty="0">
                <a:solidFill>
                  <a:srgbClr val="000000"/>
                </a:solidFill>
                <a:effectLst/>
                <a:latin typeface="+mn-lt"/>
              </a:rPr>
              <a:t>, “The Koran teaches that it is better to use that which is good to change evil. So, if you are a Muslim and you refuse to forgive those who hurt you, how can you be a true embodiment of Mohammed?” </a:t>
            </a:r>
          </a:p>
          <a:p>
            <a:pPr algn="l" rtl="0" fontAlgn="base"/>
            <a:r>
              <a:rPr lang="en-US" sz="1200" b="0" i="0" dirty="0">
                <a:solidFill>
                  <a:srgbClr val="000000"/>
                </a:solidFill>
                <a:effectLst/>
                <a:latin typeface="+mn-lt"/>
              </a:rPr>
              <a:t>Both religious leaders struggled with their desire for revenge and retaliation. But they also </a:t>
            </a:r>
            <a:r>
              <a:rPr lang="en-US" sz="1200" b="0" i="0" dirty="0" err="1">
                <a:solidFill>
                  <a:srgbClr val="000000"/>
                </a:solidFill>
                <a:effectLst/>
                <a:latin typeface="+mn-lt"/>
              </a:rPr>
              <a:t>realised</a:t>
            </a:r>
            <a:r>
              <a:rPr lang="en-US" sz="1200" b="0" i="0" dirty="0">
                <a:solidFill>
                  <a:srgbClr val="000000"/>
                </a:solidFill>
                <a:effectLst/>
                <a:latin typeface="+mn-lt"/>
              </a:rPr>
              <a:t> that they could not be true leaders if they had hatred in their hearts.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43</a:t>
            </a:fld>
            <a:endParaRPr lang="en-GB"/>
          </a:p>
        </p:txBody>
      </p:sp>
    </p:spTree>
    <p:extLst>
      <p:ext uri="{BB962C8B-B14F-4D97-AF65-F5344CB8AC3E}">
        <p14:creationId xmlns:p14="http://schemas.microsoft.com/office/powerpoint/2010/main" val="3669244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A slow, but steady trust grew between Imam </a:t>
            </a:r>
            <a:r>
              <a:rPr lang="en-US" sz="1200" b="0" i="0" dirty="0" err="1">
                <a:solidFill>
                  <a:srgbClr val="000000"/>
                </a:solidFill>
                <a:effectLst/>
                <a:latin typeface="+mn-lt"/>
              </a:rPr>
              <a:t>Ashafa</a:t>
            </a:r>
            <a:r>
              <a:rPr lang="en-US" sz="1200" b="0" i="0" dirty="0">
                <a:solidFill>
                  <a:srgbClr val="000000"/>
                </a:solidFill>
                <a:effectLst/>
                <a:latin typeface="+mn-lt"/>
              </a:rPr>
              <a:t> and Pastor James. Their relationship blossomed into a friendship which led to the establishment of the Muslim-Christian Interfaith Mediation Centre.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The Centre advocates for peaceful coexistence and aims to prevent the recurrence of violent religious conflict in the region. It has helped to bring about peace accords following violence in Nigeria and beyond, and mentors local faith-based </a:t>
            </a:r>
            <a:r>
              <a:rPr lang="en-US" sz="1200" b="0" i="0" dirty="0" err="1">
                <a:solidFill>
                  <a:srgbClr val="000000"/>
                </a:solidFill>
                <a:effectLst/>
                <a:latin typeface="+mn-lt"/>
              </a:rPr>
              <a:t>organisations</a:t>
            </a:r>
            <a:r>
              <a:rPr lang="en-US" sz="1200" b="0" i="0" dirty="0">
                <a:solidFill>
                  <a:srgbClr val="000000"/>
                </a:solidFill>
                <a:effectLst/>
                <a:latin typeface="+mn-lt"/>
              </a:rPr>
              <a:t> to advocate for peaceful coexistence between people of all faiths.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44</a:t>
            </a:fld>
            <a:endParaRPr lang="en-GB"/>
          </a:p>
        </p:txBody>
      </p:sp>
    </p:spTree>
    <p:extLst>
      <p:ext uri="{BB962C8B-B14F-4D97-AF65-F5344CB8AC3E}">
        <p14:creationId xmlns:p14="http://schemas.microsoft.com/office/powerpoint/2010/main" val="2648363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45</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2022-05-17</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192970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In this presentation, we are going to hear real life stories about discrimination, restrictions of rights and violence.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These violations are committed both by the state and by people in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We often refer to this as government violations and social hostilities.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But violations can also take place within the family and within faith communities.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dirty="0">
                <a:solidFill>
                  <a:srgbClr val="000000"/>
                </a:solidFill>
                <a:effectLst/>
                <a:latin typeface="Calibri" panose="020F0502020204030204" pitchFamily="34" charset="0"/>
              </a:rPr>
              <a:t>There is also a fourth kind of violation: government failure to protect people from violations in the community. </a:t>
            </a:r>
          </a:p>
          <a:p>
            <a:r>
              <a:rPr lang="en-US" sz="1200" b="0" i="0" dirty="0">
                <a:solidFill>
                  <a:srgbClr val="000000"/>
                </a:solidFill>
                <a:effectLst/>
                <a:latin typeface="+mn-lt"/>
              </a:rPr>
              <a:t>The state has a duty to protect every human being within its territory from discrimination, undue restrictions of their rights and violence. </a:t>
            </a:r>
          </a:p>
          <a:p>
            <a:r>
              <a:rPr lang="en-US" sz="1200" b="0" i="0" dirty="0">
                <a:solidFill>
                  <a:srgbClr val="000000"/>
                </a:solidFill>
                <a:effectLst/>
                <a:latin typeface="+mn-lt"/>
              </a:rPr>
              <a:t>Many states fail to do this.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Discrimination, restrictions on rights and violence are usually interrelated and overlapping.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A restriction can be discriminatory and contribute to violence, for example. </a:t>
            </a:r>
          </a:p>
          <a:p>
            <a:pPr algn="l" rtl="0" fontAlgn="base"/>
            <a:r>
              <a:rPr lang="en-US" sz="1200" b="0" i="0" dirty="0">
                <a:solidFill>
                  <a:srgbClr val="000000"/>
                </a:solidFill>
                <a:effectLst/>
                <a:latin typeface="+mn-lt"/>
              </a:rPr>
              <a:t>And often government violations and social hostilities contribute to each other, creating a vicious circle. Government legislation that discriminates against minorities </a:t>
            </a:r>
            <a:r>
              <a:rPr lang="en-US" sz="1200" b="0" i="0" dirty="0" err="1">
                <a:solidFill>
                  <a:srgbClr val="000000"/>
                </a:solidFill>
                <a:effectLst/>
                <a:latin typeface="+mn-lt"/>
              </a:rPr>
              <a:t>legitimises</a:t>
            </a:r>
            <a:r>
              <a:rPr lang="en-US" sz="1200" b="0" i="0" dirty="0">
                <a:solidFill>
                  <a:srgbClr val="000000"/>
                </a:solidFill>
                <a:effectLst/>
                <a:latin typeface="+mn-lt"/>
              </a:rPr>
              <a:t> intolerance in society, resulting in discrimination, harassment and violence in the community which the authorities turn a blind eye to, and when people think they can get away with it, the discrimination, harassment and violence get worse.  </a:t>
            </a:r>
          </a:p>
          <a:p>
            <a:pPr algn="l" rtl="0" fontAlgn="base"/>
            <a:r>
              <a:rPr lang="en-US" sz="1200" b="0" i="0" dirty="0">
                <a:solidFill>
                  <a:srgbClr val="000000"/>
                </a:solidFill>
                <a:effectLst/>
                <a:latin typeface="+mn-lt"/>
              </a:rPr>
              <a:t>Let’s take a look at what discrimination, restrictions and violence can look like in different parts of the world using some real-life stories! Perhaps some of them relate to things you have experienced.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422405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dirty="0">
                <a:solidFill>
                  <a:srgbClr val="000000"/>
                </a:solidFill>
                <a:effectLst/>
                <a:latin typeface="+mn-lt"/>
              </a:rPr>
              <a:t>STORIES OF DISCRIMINATION  </a:t>
            </a:r>
          </a:p>
          <a:p>
            <a:pPr algn="l" rtl="0" fontAlgn="base"/>
            <a:endParaRPr lang="en-US" sz="1200" b="0" i="0" dirty="0">
              <a:solidFill>
                <a:srgbClr val="000000"/>
              </a:solidFill>
              <a:effectLst/>
              <a:latin typeface="+mn-lt"/>
            </a:endParaRPr>
          </a:p>
          <a:p>
            <a:pPr algn="l" rtl="0" fontAlgn="base"/>
            <a:r>
              <a:rPr lang="en-US" sz="1200" b="1" i="0" dirty="0">
                <a:solidFill>
                  <a:srgbClr val="000000"/>
                </a:solidFill>
                <a:effectLst/>
                <a:latin typeface="+mn-lt"/>
              </a:rPr>
              <a:t>Discrimination is very common and affects every area of life. </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Rev Kumar is a pastor in rural Sri Lanka. His family has faced discrimination from the Buddhist majority community in his village. Teachers and classmates have bullied his children, and the family’s electricity and water supply was switched off on the grounds that their home was an illegal place of worship.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2022-05-17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634730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2.xml"/><Relationship Id="rId1" Type="http://schemas.openxmlformats.org/officeDocument/2006/relationships/slideMaster" Target="../slideMasters/slideMaster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chart" Target="../charts/chart3.xml"/><Relationship Id="rId1" Type="http://schemas.openxmlformats.org/officeDocument/2006/relationships/slideMaster" Target="../slideMasters/slideMaster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chart" Target="../charts/chart4.xml"/><Relationship Id="rId1" Type="http://schemas.openxmlformats.org/officeDocument/2006/relationships/slideMaster" Target="../slideMasters/slideMaster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chart" Target="../charts/chart5.xml"/><Relationship Id="rId1" Type="http://schemas.openxmlformats.org/officeDocument/2006/relationships/slideMaster" Target="../slideMasters/slideMaster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chart" Target="../charts/chart6.xml"/><Relationship Id="rId1" Type="http://schemas.openxmlformats.org/officeDocument/2006/relationships/slideMaster" Target="../slideMasters/slideMaster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chart" Target="../charts/chart7.xml"/><Relationship Id="rId1" Type="http://schemas.openxmlformats.org/officeDocument/2006/relationships/slideMaster" Target="../slideMasters/slideMaster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E204C88-CB35-8A41-B251-13E78E063BC5}"/>
              </a:ext>
            </a:extLst>
          </p:cNvPr>
          <p:cNvPicPr>
            <a:picLocks noChangeAspect="1"/>
          </p:cNvPicPr>
          <p:nvPr userDrawn="1"/>
        </p:nvPicPr>
        <p:blipFill>
          <a:blip r:embed="rId2"/>
          <a:stretch>
            <a:fillRect/>
          </a:stretch>
        </p:blipFill>
        <p:spPr>
          <a:xfrm>
            <a:off x="1179946" y="746413"/>
            <a:ext cx="3327400" cy="5676900"/>
          </a:xfrm>
          <a:prstGeom prst="rect">
            <a:avLst/>
          </a:prstGeom>
        </p:spPr>
      </p:pic>
      <p:sp>
        <p:nvSpPr>
          <p:cNvPr id="9" name="Rubrik 8">
            <a:extLst>
              <a:ext uri="{FF2B5EF4-FFF2-40B4-BE49-F238E27FC236}">
                <a16:creationId xmlns:a16="http://schemas.microsoft.com/office/drawing/2014/main" id="{EE8645C9-C5C8-3A44-8EF1-8B94A6247139}"/>
              </a:ext>
            </a:extLst>
          </p:cNvPr>
          <p:cNvSpPr txBox="1">
            <a:spLocks/>
          </p:cNvSpPr>
          <p:nvPr userDrawn="1"/>
        </p:nvSpPr>
        <p:spPr>
          <a:xfrm>
            <a:off x="5278582" y="1483233"/>
            <a:ext cx="6608618"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sv-SE" sz="4800" b="1">
                <a:solidFill>
                  <a:schemeClr val="tx1">
                    <a:lumMod val="65000"/>
                    <a:lumOff val="35000"/>
                  </a:schemeClr>
                </a:solidFill>
              </a:rPr>
              <a:t>FORB </a:t>
            </a:r>
            <a:r>
              <a:rPr lang="sv-SE" sz="4800" b="1" err="1">
                <a:solidFill>
                  <a:schemeClr val="tx1">
                    <a:lumMod val="65000"/>
                    <a:lumOff val="35000"/>
                  </a:schemeClr>
                </a:solidFill>
              </a:rPr>
              <a:t>colours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Pick from </a:t>
            </a:r>
            <a:r>
              <a:rPr lang="sv-SE" sz="4000" err="1">
                <a:solidFill>
                  <a:schemeClr val="tx1">
                    <a:lumMod val="65000"/>
                    <a:lumOff val="35000"/>
                  </a:schemeClr>
                </a:solidFill>
              </a:rPr>
              <a:t>here</a:t>
            </a:r>
            <a:br>
              <a:rPr lang="sv-SE"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8962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84F51F9-B0CA-8544-9130-87180C416B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31" r="12709"/>
          <a:stretch/>
        </p:blipFill>
        <p:spPr>
          <a:xfrm>
            <a:off x="6096000" y="0"/>
            <a:ext cx="6096000" cy="6858000"/>
          </a:xfrm>
          <a:prstGeom prst="rect">
            <a:avLst/>
          </a:prstGeom>
        </p:spPr>
      </p:pic>
      <p:sp>
        <p:nvSpPr>
          <p:cNvPr id="5" name="Rektangel 4">
            <a:extLst>
              <a:ext uri="{FF2B5EF4-FFF2-40B4-BE49-F238E27FC236}">
                <a16:creationId xmlns:a16="http://schemas.microsoft.com/office/drawing/2014/main" id="{581C0685-73C7-6F46-8B3A-FF9F41FD9E7D}"/>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a:t>
            </a:r>
            <a:r>
              <a:rPr lang="sv-SE" sz="4400" b="1">
                <a:solidFill>
                  <a:schemeClr val="tx1">
                    <a:lumMod val="65000"/>
                    <a:lumOff val="35000"/>
                  </a:schemeClr>
                </a:solidFill>
                <a:latin typeface="Calibri" panose="020F0502020204030204" pitchFamily="34" charset="0"/>
              </a:rPr>
              <a:t> </a:t>
            </a:r>
            <a:r>
              <a:rPr lang="sv-SE" sz="4400" b="1" err="1">
                <a:solidFill>
                  <a:schemeClr val="tx1">
                    <a:lumMod val="65000"/>
                    <a:lumOff val="35000"/>
                  </a:schemeClr>
                </a:solidFill>
                <a:latin typeface="Calibri" panose="020F0502020204030204" pitchFamily="34" charset="0"/>
              </a:rPr>
              <a:t>learning</a:t>
            </a:r>
            <a:r>
              <a:rPr lang="sv-SE" sz="4400" b="1">
                <a:solidFill>
                  <a:schemeClr val="tx1">
                    <a:lumMod val="65000"/>
                    <a:lumOff val="35000"/>
                  </a:schemeClr>
                </a:solidFill>
                <a:latin typeface="Calibri" panose="020F0502020204030204" pitchFamily="34" charset="0"/>
              </a:rPr>
              <a:t> </a:t>
            </a:r>
            <a:br>
              <a:rPr lang="sv-SE" sz="4400" b="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a:t>
            </a:r>
            <a:r>
              <a:rPr lang="sv-SE" sz="3600" err="1">
                <a:solidFill>
                  <a:schemeClr val="tx1">
                    <a:lumMod val="65000"/>
                    <a:lumOff val="35000"/>
                  </a:schemeClr>
                </a:solidFill>
                <a:latin typeface="Calibri" panose="020F0502020204030204" pitchFamily="34" charset="0"/>
              </a:rPr>
              <a:t>faith</a:t>
            </a:r>
            <a:br>
              <a:rPr lang="sv-SE" sz="3600">
                <a:solidFill>
                  <a:schemeClr val="tx1">
                    <a:lumMod val="65000"/>
                    <a:lumOff val="35000"/>
                  </a:schemeClr>
                </a:solidFill>
                <a:latin typeface="Calibri" panose="020F0502020204030204" pitchFamily="34" charset="0"/>
              </a:rPr>
            </a:br>
            <a:r>
              <a:rPr lang="sv-SE" sz="3600" err="1">
                <a:solidFill>
                  <a:schemeClr val="tx1">
                    <a:lumMod val="65000"/>
                    <a:lumOff val="35000"/>
                  </a:schemeClr>
                </a:solidFill>
                <a:latin typeface="Calibri" panose="020F0502020204030204" pitchFamily="34" charset="0"/>
              </a:rPr>
              <a:t>communities</a:t>
            </a: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a:t>
            </a:r>
            <a:r>
              <a:rPr lang="sv-SE" sz="3600" err="1">
                <a:solidFill>
                  <a:schemeClr val="tx1">
                    <a:lumMod val="65000"/>
                    <a:lumOff val="35000"/>
                  </a:schemeClr>
                </a:solidFill>
                <a:latin typeface="Calibri" panose="020F0502020204030204" pitchFamily="34" charset="0"/>
              </a:rPr>
              <a:t>society</a:t>
            </a:r>
            <a:r>
              <a:rPr lang="sv-SE" sz="3600">
                <a:solidFill>
                  <a:schemeClr val="tx1">
                    <a:lumMod val="65000"/>
                    <a:lumOff val="35000"/>
                  </a:schemeClr>
                </a:solidFill>
                <a:latin typeface="Calibri" panose="020F0502020204030204" pitchFamily="34" charset="0"/>
              </a:rPr>
              <a:t>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a:t>
            </a:r>
            <a:r>
              <a:rPr lang="sv-SE" sz="3600" err="1">
                <a:solidFill>
                  <a:schemeClr val="tx1">
                    <a:lumMod val="65000"/>
                    <a:lumOff val="35000"/>
                  </a:schemeClr>
                </a:solidFill>
                <a:latin typeface="Calibri" panose="020F0502020204030204" pitchFamily="34" charset="0"/>
              </a:rPr>
              <a:t>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1441518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1C0B64C-7CFD-4A42-95C4-9AEBBD646404}"/>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a:t>
            </a:r>
            <a:r>
              <a:rPr lang="sv-SE" sz="4400" err="1">
                <a:solidFill>
                  <a:schemeClr val="tx1">
                    <a:lumMod val="65000"/>
                    <a:lumOff val="35000"/>
                  </a:schemeClr>
                </a:solidFill>
                <a:latin typeface="Calibri" panose="020F0502020204030204" pitchFamily="34" charset="0"/>
              </a:rPr>
              <a:t>Xxx</a:t>
            </a:r>
            <a:r>
              <a:rPr lang="sv-SE" sz="4400">
                <a:solidFill>
                  <a:schemeClr val="tx1">
                    <a:lumMod val="65000"/>
                    <a:lumOff val="35000"/>
                  </a:schemeClr>
                </a:solidFill>
                <a:latin typeface="Calibri" panose="020F0502020204030204" pitchFamily="34" charset="0"/>
              </a:rPr>
              <a:t> xx </a:t>
            </a:r>
            <a:r>
              <a:rPr lang="sv-SE" sz="4400" err="1">
                <a:solidFill>
                  <a:schemeClr val="tx1">
                    <a:lumMod val="65000"/>
                    <a:lumOff val="35000"/>
                  </a:schemeClr>
                </a:solidFill>
                <a:latin typeface="Calibri" panose="020F0502020204030204" pitchFamily="34" charset="0"/>
              </a:rPr>
              <a:t>xxxx</a:t>
            </a:r>
            <a:r>
              <a:rPr lang="sv-SE" sz="4400">
                <a:solidFill>
                  <a:schemeClr val="tx1">
                    <a:lumMod val="65000"/>
                    <a:lumOff val="35000"/>
                  </a:schemeClr>
                </a:solidFill>
                <a:latin typeface="Calibri" panose="020F0502020204030204" pitchFamily="34" charset="0"/>
              </a:rPr>
              <a:t>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250B5E9F-72DE-FB42-B262-7BD7E44934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732" t="3572" r="32828" b="12662"/>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BC57F8AC-1EF8-784F-9BE6-02DC21D27741}"/>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here</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Xxxx</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67414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48EC19-364F-5944-B21F-5A746272F832}"/>
              </a:ext>
            </a:extLst>
          </p:cNvPr>
          <p:cNvGraphicFramePr/>
          <p:nvPr userDrawn="1">
            <p:extLst>
              <p:ext uri="{D42A27DB-BD31-4B8C-83A1-F6EECF244321}">
                <p14:modId xmlns:p14="http://schemas.microsoft.com/office/powerpoint/2010/main" val="3075211130"/>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410DD6BE-9FAB-BA4E-825F-6EC45708E97A}"/>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0764D845-FB54-7F4E-8AEE-97AE1817C211}"/>
              </a:ext>
            </a:extLst>
          </p:cNvPr>
          <p:cNvGraphicFramePr/>
          <p:nvPr userDrawn="1">
            <p:extLst>
              <p:ext uri="{D42A27DB-BD31-4B8C-83A1-F6EECF244321}">
                <p14:modId xmlns:p14="http://schemas.microsoft.com/office/powerpoint/2010/main" val="2252326704"/>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5A6DAE24-41B8-6E43-B155-F9348D89C0EE}"/>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73813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Rubrik och lodrät text">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15FAA345-704E-584F-864A-900877C06A78}"/>
              </a:ext>
            </a:extLst>
          </p:cNvPr>
          <p:cNvSpPr txBox="1">
            <a:spLocks/>
          </p:cNvSpPr>
          <p:nvPr userDrawn="1"/>
        </p:nvSpPr>
        <p:spPr>
          <a:xfrm>
            <a:off x="0" y="1749091"/>
            <a:ext cx="12192000" cy="104599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Who’s</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behind</a:t>
            </a:r>
            <a:r>
              <a:rPr lang="sv-SE">
                <a:solidFill>
                  <a:schemeClr val="tx1">
                    <a:lumMod val="65000"/>
                    <a:lumOff val="35000"/>
                  </a:schemeClr>
                </a:solidFill>
                <a:latin typeface="Calibri" panose="020F0502020204030204" pitchFamily="34" charset="0"/>
              </a:rPr>
              <a:t> the </a:t>
            </a:r>
            <a:r>
              <a:rPr lang="sv-SE" err="1">
                <a:solidFill>
                  <a:schemeClr val="tx1">
                    <a:lumMod val="65000"/>
                    <a:lumOff val="35000"/>
                  </a:schemeClr>
                </a:solidFill>
                <a:latin typeface="Calibri" panose="020F0502020204030204" pitchFamily="34" charset="0"/>
              </a:rPr>
              <a:t>platform</a:t>
            </a:r>
            <a:r>
              <a:rPr lang="sv-SE">
                <a:solidFill>
                  <a:schemeClr val="tx1">
                    <a:lumMod val="65000"/>
                    <a:lumOff val="35000"/>
                  </a:schemeClr>
                </a:solidFill>
                <a:latin typeface="Calibri" panose="020F0502020204030204" pitchFamily="34" charset="0"/>
              </a:rPr>
              <a:t>? </a:t>
            </a:r>
            <a:endParaRPr lang="en-GB">
              <a:solidFill>
                <a:schemeClr val="tx1">
                  <a:lumMod val="65000"/>
                  <a:lumOff val="35000"/>
                </a:schemeClr>
              </a:solidFill>
              <a:latin typeface="Calibri" panose="020F0502020204030204" pitchFamily="34" charset="0"/>
            </a:endParaRPr>
          </a:p>
        </p:txBody>
      </p:sp>
      <p:pic>
        <p:nvPicPr>
          <p:cNvPr id="8" name="Bildobjekt 7">
            <a:extLst>
              <a:ext uri="{FF2B5EF4-FFF2-40B4-BE49-F238E27FC236}">
                <a16:creationId xmlns:a16="http://schemas.microsoft.com/office/drawing/2014/main" id="{36AC9999-CE7F-8F41-89BB-52B135361686}"/>
              </a:ext>
            </a:extLst>
          </p:cNvPr>
          <p:cNvPicPr>
            <a:picLocks noChangeAspect="1"/>
          </p:cNvPicPr>
          <p:nvPr userDrawn="1"/>
        </p:nvPicPr>
        <p:blipFill>
          <a:blip r:embed="rId2"/>
          <a:stretch>
            <a:fillRect/>
          </a:stretch>
        </p:blipFill>
        <p:spPr>
          <a:xfrm>
            <a:off x="3623818" y="3329161"/>
            <a:ext cx="4562919" cy="1519131"/>
          </a:xfrm>
          <a:prstGeom prst="rect">
            <a:avLst/>
          </a:prstGeom>
        </p:spPr>
      </p:pic>
    </p:spTree>
    <p:extLst>
      <p:ext uri="{BB962C8B-B14F-4D97-AF65-F5344CB8AC3E}">
        <p14:creationId xmlns:p14="http://schemas.microsoft.com/office/powerpoint/2010/main" val="1069638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9FDD9C-34D9-7743-B25A-D023970F310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388941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A298F01-0222-7C47-BCF8-AE762CDD3F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926835" y="1895712"/>
            <a:ext cx="2338323" cy="1965979"/>
          </a:xfrm>
          <a:prstGeom prst="rect">
            <a:avLst/>
          </a:prstGeom>
        </p:spPr>
      </p:pic>
      <p:sp>
        <p:nvSpPr>
          <p:cNvPr id="9" name="textruta 8">
            <a:extLst>
              <a:ext uri="{FF2B5EF4-FFF2-40B4-BE49-F238E27FC236}">
                <a16:creationId xmlns:a16="http://schemas.microsoft.com/office/drawing/2014/main" id="{A1496DDD-21EF-4942-8EE6-4C8029BA48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0" name="textruta 9">
            <a:extLst>
              <a:ext uri="{FF2B5EF4-FFF2-40B4-BE49-F238E27FC236}">
                <a16:creationId xmlns:a16="http://schemas.microsoft.com/office/drawing/2014/main" id="{FFC3032B-1D0E-5849-91E1-1BD50BD1D863}"/>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010301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2022-05-17</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a:t>
            </a:r>
            <a:r>
              <a:rPr lang="sv-SE" sz="4000" b="0" i="0" err="1">
                <a:solidFill>
                  <a:schemeClr val="tx1">
                    <a:lumMod val="65000"/>
                    <a:lumOff val="35000"/>
                  </a:schemeClr>
                </a:solidFill>
                <a:latin typeface="Calibri" panose="020F0502020204030204" pitchFamily="34" charset="0"/>
              </a:rPr>
              <a:t>Freedom</a:t>
            </a:r>
            <a:r>
              <a:rPr lang="sv-SE" sz="4000" b="0" i="0">
                <a:solidFill>
                  <a:schemeClr val="tx1">
                    <a:lumMod val="65000"/>
                    <a:lumOff val="35000"/>
                  </a:schemeClr>
                </a:solidFill>
                <a:latin typeface="Calibri" panose="020F0502020204030204" pitchFamily="34" charset="0"/>
              </a:rPr>
              <a:t> </a:t>
            </a:r>
            <a:r>
              <a:rPr lang="sv-SE" sz="4000" b="0" i="0" err="1">
                <a:solidFill>
                  <a:schemeClr val="tx1">
                    <a:lumMod val="65000"/>
                    <a:lumOff val="35000"/>
                  </a:schemeClr>
                </a:solidFill>
                <a:latin typeface="Calibri" panose="020F0502020204030204" pitchFamily="34" charset="0"/>
              </a:rPr>
              <a:t>of</a:t>
            </a:r>
            <a:r>
              <a:rPr lang="sv-SE" sz="4000" b="0" i="0">
                <a:solidFill>
                  <a:schemeClr val="tx1">
                    <a:lumMod val="65000"/>
                    <a:lumOff val="35000"/>
                  </a:schemeClr>
                </a:solidFill>
                <a:latin typeface="Calibri" panose="020F0502020204030204" pitchFamily="34" charset="0"/>
              </a:rPr>
              <a:t> Religion or </a:t>
            </a:r>
            <a:r>
              <a:rPr lang="sv-SE" sz="4000" b="0" i="0" err="1">
                <a:solidFill>
                  <a:schemeClr val="tx1">
                    <a:lumMod val="65000"/>
                    <a:lumOff val="35000"/>
                  </a:schemeClr>
                </a:solidFill>
                <a:latin typeface="Calibri" panose="020F0502020204030204" pitchFamily="34" charset="0"/>
              </a:rPr>
              <a:t>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846" r="17308"/>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4444" r="14444"/>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4488" r="14488"/>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0000" r="10000"/>
          <a:stretch/>
        </p:blipFill>
        <p:spPr>
          <a:xfrm>
            <a:off x="8829674" y="2753916"/>
            <a:ext cx="2286000" cy="2143125"/>
          </a:xfrm>
          <a:prstGeom prst="rect">
            <a:avLst/>
          </a:prstGeom>
        </p:spPr>
      </p:pic>
    </p:spTree>
    <p:extLst>
      <p:ext uri="{BB962C8B-B14F-4D97-AF65-F5344CB8AC3E}">
        <p14:creationId xmlns:p14="http://schemas.microsoft.com/office/powerpoint/2010/main" val="3440030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345DF78E-68F8-3943-9905-19A821B7C0D6}"/>
              </a:ext>
            </a:extLst>
          </p:cNvPr>
          <p:cNvSpPr txBox="1">
            <a:spLocks/>
          </p:cNvSpPr>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a:t>
            </a:r>
            <a:r>
              <a:rPr lang="sv-SE" sz="4800" b="1">
                <a:solidFill>
                  <a:schemeClr val="tx1">
                    <a:lumMod val="65000"/>
                    <a:lumOff val="35000"/>
                  </a:schemeClr>
                </a:solidFill>
              </a:rPr>
              <a:t> </a:t>
            </a:r>
            <a:r>
              <a:rPr lang="sv-SE" sz="4800" b="1" err="1">
                <a:solidFill>
                  <a:schemeClr val="tx1">
                    <a:lumMod val="65000"/>
                    <a:lumOff val="35000"/>
                  </a:schemeClr>
                </a:solidFill>
              </a:rPr>
              <a:t>learning</a:t>
            </a:r>
            <a:r>
              <a:rPr lang="sv-SE" sz="4800" b="1">
                <a:solidFill>
                  <a:schemeClr val="tx1">
                    <a:lumMod val="65000"/>
                    <a:lumOff val="35000"/>
                  </a:schemeClr>
                </a:solidFill>
              </a:rPr>
              <a:t> </a:t>
            </a:r>
            <a:r>
              <a:rPr lang="sv-SE" sz="4800" b="1" err="1">
                <a:solidFill>
                  <a:schemeClr val="tx1">
                    <a:lumMod val="65000"/>
                    <a:lumOff val="35000"/>
                  </a:schemeClr>
                </a:solidFill>
              </a:rPr>
              <a:t>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a:t>
            </a:r>
            <a:r>
              <a:rPr lang="sv-SE" sz="4000" err="1">
                <a:solidFill>
                  <a:schemeClr val="tx1">
                    <a:lumMod val="65000"/>
                    <a:lumOff val="35000"/>
                  </a:schemeClr>
                </a:solidFill>
              </a:rPr>
              <a:t>faith</a:t>
            </a:r>
            <a:r>
              <a:rPr lang="sv-SE" sz="4000">
                <a:solidFill>
                  <a:schemeClr val="tx1">
                    <a:lumMod val="65000"/>
                    <a:lumOff val="35000"/>
                  </a:schemeClr>
                </a:solidFill>
              </a:rPr>
              <a:t> </a:t>
            </a:r>
            <a:r>
              <a:rPr lang="sv-SE" sz="4000" err="1">
                <a:solidFill>
                  <a:schemeClr val="tx1">
                    <a:lumMod val="65000"/>
                    <a:lumOff val="35000"/>
                  </a:schemeClr>
                </a:solidFill>
              </a:rPr>
              <a:t>communities</a:t>
            </a:r>
            <a:r>
              <a:rPr lang="sv-SE" sz="4000">
                <a:solidFill>
                  <a:schemeClr val="tx1">
                    <a:lumMod val="65000"/>
                    <a:lumOff val="35000"/>
                  </a:schemeClr>
                </a:solidFill>
              </a:rPr>
              <a:t>, civil </a:t>
            </a:r>
            <a:r>
              <a:rPr lang="sv-SE" sz="4000" err="1">
                <a:solidFill>
                  <a:schemeClr val="tx1">
                    <a:lumMod val="65000"/>
                    <a:lumOff val="35000"/>
                  </a:schemeClr>
                </a:solidFill>
              </a:rPr>
              <a:t>society</a:t>
            </a:r>
            <a:r>
              <a:rPr lang="sv-SE" sz="4000">
                <a:solidFill>
                  <a:schemeClr val="tx1">
                    <a:lumMod val="65000"/>
                    <a:lumOff val="35000"/>
                  </a:schemeClr>
                </a:solidFill>
              </a:rPr>
              <a:t> </a:t>
            </a:r>
            <a:br>
              <a:rPr lang="sv-SE" sz="4000">
                <a:solidFill>
                  <a:schemeClr val="tx1">
                    <a:lumMod val="65000"/>
                    <a:lumOff val="35000"/>
                  </a:schemeClr>
                </a:solidFill>
              </a:rPr>
            </a:br>
            <a:r>
              <a:rPr lang="sv-SE" sz="4000">
                <a:solidFill>
                  <a:schemeClr val="tx1">
                    <a:lumMod val="65000"/>
                    <a:lumOff val="35000"/>
                  </a:schemeClr>
                </a:solidFill>
              </a:rPr>
              <a:t>and decision-</a:t>
            </a:r>
            <a:r>
              <a:rPr lang="sv-SE" sz="4000" err="1">
                <a:solidFill>
                  <a:schemeClr val="tx1">
                    <a:lumMod val="65000"/>
                    <a:lumOff val="35000"/>
                  </a:schemeClr>
                </a:solidFill>
              </a:rPr>
              <a:t>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err="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2691613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81C7A10-EEAC-D24B-ABB1-100D66011EB7}"/>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6" name="Rubrik 1">
            <a:extLst>
              <a:ext uri="{FF2B5EF4-FFF2-40B4-BE49-F238E27FC236}">
                <a16:creationId xmlns:a16="http://schemas.microsoft.com/office/drawing/2014/main" id="{8E45DAEE-5D79-464A-A812-C43B3726EF9A}"/>
              </a:ext>
            </a:extLst>
          </p:cNvPr>
          <p:cNvSpPr txBox="1">
            <a:spLocks/>
          </p:cNvSpPr>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58355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E9E3381-61D2-904D-A26A-FCB3DF2B3364}"/>
              </a:ext>
            </a:extLst>
          </p:cNvPr>
          <p:cNvSpPr>
            <a:spLocks noGrp="1"/>
          </p:cNvSpPr>
          <p:nvPr>
            <p:ph type="dt" sz="half" idx="10"/>
          </p:nvPr>
        </p:nvSpPr>
        <p:spPr/>
        <p:txBody>
          <a:bodyPr/>
          <a:lstStyle/>
          <a:p>
            <a:fld id="{AD0F743D-EAB6-4849-8E32-4D0C944C4193}" type="datetime1">
              <a:rPr lang="sv-SE" smtClean="0"/>
              <a:t>2022-05-17</a:t>
            </a:fld>
            <a:endParaRPr lang="sv-SE"/>
          </a:p>
        </p:txBody>
      </p:sp>
      <p:sp>
        <p:nvSpPr>
          <p:cNvPr id="3" name="Platshållare för sidfot 2">
            <a:extLst>
              <a:ext uri="{FF2B5EF4-FFF2-40B4-BE49-F238E27FC236}">
                <a16:creationId xmlns:a16="http://schemas.microsoft.com/office/drawing/2014/main" id="{B4E51D03-F448-C747-AD13-D418AE9DCE9E}"/>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9B4B9951-42D7-6847-BED7-5FDD87BCA4FA}"/>
              </a:ext>
            </a:extLst>
          </p:cNvPr>
          <p:cNvSpPr>
            <a:spLocks noGrp="1"/>
          </p:cNvSpPr>
          <p:nvPr>
            <p:ph type="sldNum" sz="quarter" idx="12"/>
          </p:nvPr>
        </p:nvSpPr>
        <p:spPr/>
        <p:txBody>
          <a:bodyPr/>
          <a:lstStyle/>
          <a:p>
            <a:fld id="{8AAF8A7C-F939-AB45-BC63-AF968A5020FA}" type="slidenum">
              <a:rPr lang="sv-SE" smtClean="0"/>
              <a:t>‹#›</a:t>
            </a:fld>
            <a:endParaRPr lang="sv-SE"/>
          </a:p>
        </p:txBody>
      </p:sp>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9E358AF-ADEE-2945-AAC7-DCEC550D1A14}"/>
              </a:ext>
            </a:extLst>
          </p:cNvPr>
          <p:cNvSpPr txBox="1">
            <a:spLocks/>
          </p:cNvSpPr>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6" name="Platshållare för innehåll 2">
            <a:extLst>
              <a:ext uri="{FF2B5EF4-FFF2-40B4-BE49-F238E27FC236}">
                <a16:creationId xmlns:a16="http://schemas.microsoft.com/office/drawing/2014/main" id="{9010A342-4481-D646-8188-6908C8818F9F}"/>
              </a:ext>
            </a:extLst>
          </p:cNvPr>
          <p:cNvSpPr txBox="1">
            <a:spLocks/>
          </p:cNvSpPr>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belief</a:t>
            </a:r>
            <a:r>
              <a:rPr lang="sv-SE">
                <a:solidFill>
                  <a:schemeClr val="tx1">
                    <a:lumMod val="65000"/>
                    <a:lumOff val="35000"/>
                  </a:schemeClr>
                </a:solidFill>
                <a:latin typeface="+mj-lt"/>
              </a:rPr>
              <a:t> </a:t>
            </a:r>
            <a:r>
              <a:rPr lang="sv-SE" err="1">
                <a:solidFill>
                  <a:schemeClr val="tx1">
                    <a:lumMod val="65000"/>
                    <a:lumOff val="35000"/>
                  </a:schemeClr>
                </a:solidFill>
                <a:latin typeface="+mj-lt"/>
              </a:rPr>
              <a:t>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a:t>
            </a:r>
            <a:r>
              <a:rPr lang="sv-SE">
                <a:solidFill>
                  <a:schemeClr val="tx1">
                    <a:lumMod val="65000"/>
                    <a:lumOff val="35000"/>
                  </a:schemeClr>
                </a:solidFill>
                <a:latin typeface="+mj-lt"/>
              </a:rPr>
              <a:t> and diplomats</a:t>
            </a:r>
          </a:p>
          <a:p>
            <a:r>
              <a:rPr lang="sv-SE" err="1">
                <a:solidFill>
                  <a:schemeClr val="tx1">
                    <a:lumMod val="65000"/>
                    <a:lumOff val="35000"/>
                  </a:schemeClr>
                </a:solidFill>
                <a:latin typeface="+mj-lt"/>
              </a:rPr>
              <a:t>Development</a:t>
            </a:r>
            <a:r>
              <a:rPr lang="sv-SE">
                <a:solidFill>
                  <a:schemeClr val="tx1">
                    <a:lumMod val="65000"/>
                    <a:lumOff val="35000"/>
                  </a:schemeClr>
                </a:solidFill>
                <a:latin typeface="+mj-lt"/>
              </a:rPr>
              <a:t> </a:t>
            </a:r>
            <a:r>
              <a:rPr lang="sv-SE" err="1">
                <a:solidFill>
                  <a:schemeClr val="tx1">
                    <a:lumMod val="65000"/>
                    <a:lumOff val="35000"/>
                  </a:schemeClr>
                </a:solidFill>
                <a:latin typeface="+mj-lt"/>
              </a:rPr>
              <a:t>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a:t>
            </a:r>
            <a:r>
              <a:rPr lang="sv-SE" err="1">
                <a:solidFill>
                  <a:schemeClr val="tx1">
                    <a:lumMod val="65000"/>
                    <a:lumOff val="35000"/>
                  </a:schemeClr>
                </a:solidFill>
                <a:latin typeface="+mj-lt"/>
              </a:rPr>
              <a:t>society</a:t>
            </a:r>
            <a:r>
              <a:rPr lang="sv-SE">
                <a:solidFill>
                  <a:schemeClr val="tx1">
                    <a:lumMod val="65000"/>
                    <a:lumOff val="35000"/>
                  </a:schemeClr>
                </a:solidFill>
                <a:latin typeface="+mj-lt"/>
              </a:rPr>
              <a:t> organisations</a:t>
            </a:r>
          </a:p>
          <a:p>
            <a:r>
              <a:rPr lang="sv-SE" err="1">
                <a:solidFill>
                  <a:schemeClr val="tx1">
                    <a:lumMod val="65000"/>
                    <a:lumOff val="35000"/>
                  </a:schemeClr>
                </a:solidFill>
                <a:latin typeface="+mj-lt"/>
              </a:rPr>
              <a:t>Grassroots</a:t>
            </a:r>
            <a:r>
              <a:rPr lang="sv-SE">
                <a:solidFill>
                  <a:schemeClr val="tx1">
                    <a:lumMod val="65000"/>
                    <a:lumOff val="35000"/>
                  </a:schemeClr>
                </a:solidFill>
                <a:latin typeface="+mj-lt"/>
              </a:rPr>
              <a:t> </a:t>
            </a:r>
            <a:r>
              <a:rPr lang="sv-SE" err="1">
                <a:solidFill>
                  <a:schemeClr val="tx1">
                    <a:lumMod val="65000"/>
                    <a:lumOff val="35000"/>
                  </a:schemeClr>
                </a:solidFill>
                <a:latin typeface="+mj-lt"/>
              </a:rPr>
              <a:t>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training</a:t>
            </a:r>
            <a:r>
              <a:rPr lang="sv-SE">
                <a:solidFill>
                  <a:schemeClr val="tx1">
                    <a:lumMod val="65000"/>
                    <a:lumOff val="35000"/>
                  </a:schemeClr>
                </a:solidFill>
                <a:latin typeface="+mj-lt"/>
              </a:rPr>
              <a:t>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3169561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C6643A76-8829-DC4D-AB96-41958FC41475}"/>
              </a:ext>
            </a:extLst>
          </p:cNvPr>
          <p:cNvSpPr txBox="1">
            <a:spLocks/>
          </p:cNvSpPr>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a:t>
            </a:r>
            <a:r>
              <a:rPr lang="sv-SE" sz="4800" b="1" err="1">
                <a:solidFill>
                  <a:schemeClr val="tx1">
                    <a:lumMod val="65000"/>
                    <a:lumOff val="35000"/>
                  </a:schemeClr>
                </a:solidFill>
                <a:latin typeface="Calibri" panose="020F0502020204030204" pitchFamily="34" charset="0"/>
              </a:rPr>
              <a:t>leap</a:t>
            </a:r>
            <a:r>
              <a:rPr lang="sv-SE" sz="4800" b="1">
                <a:solidFill>
                  <a:schemeClr val="tx1">
                    <a:lumMod val="65000"/>
                    <a:lumOff val="35000"/>
                  </a:schemeClr>
                </a:solidFill>
                <a:latin typeface="Calibri" panose="020F0502020204030204" pitchFamily="34" charset="0"/>
              </a:rPr>
              <a:t> for human </a:t>
            </a:r>
            <a:br>
              <a:rPr lang="sv-SE" sz="4800" b="1">
                <a:solidFill>
                  <a:schemeClr val="tx1">
                    <a:lumMod val="65000"/>
                    <a:lumOff val="35000"/>
                  </a:schemeClr>
                </a:solidFill>
                <a:latin typeface="Calibri" panose="020F0502020204030204" pitchFamily="34" charset="0"/>
              </a:rPr>
            </a:br>
            <a:r>
              <a:rPr lang="sv-SE" sz="4800" b="1" err="1">
                <a:solidFill>
                  <a:schemeClr val="tx1">
                    <a:lumMod val="65000"/>
                    <a:lumOff val="35000"/>
                  </a:schemeClr>
                </a:solidFill>
                <a:latin typeface="Calibri" panose="020F0502020204030204" pitchFamily="34" charset="0"/>
              </a:rPr>
              <a:t>rights</a:t>
            </a:r>
            <a:r>
              <a:rPr lang="sv-SE" sz="4800" b="1">
                <a:solidFill>
                  <a:schemeClr val="tx1">
                    <a:lumMod val="65000"/>
                    <a:lumOff val="35000"/>
                  </a:schemeClr>
                </a:solidFill>
                <a:latin typeface="Calibri" panose="020F0502020204030204" pitchFamily="34" charset="0"/>
              </a:rPr>
              <a:t> </a:t>
            </a:r>
            <a:r>
              <a:rPr lang="sv-SE" sz="4800" b="1" err="1">
                <a:solidFill>
                  <a:schemeClr val="tx1">
                    <a:lumMod val="65000"/>
                    <a:lumOff val="35000"/>
                  </a:schemeClr>
                </a:solidFill>
                <a:latin typeface="Calibri" panose="020F0502020204030204" pitchFamily="34" charset="0"/>
              </a:rPr>
              <a:t>education</a:t>
            </a:r>
            <a:r>
              <a:rPr lang="sv-SE" sz="4800" b="1">
                <a:solidFill>
                  <a:schemeClr val="tx1">
                    <a:lumMod val="65000"/>
                    <a:lumOff val="35000"/>
                  </a:schemeClr>
                </a:solidFill>
                <a:latin typeface="Calibri" panose="020F0502020204030204" pitchFamily="34" charset="0"/>
              </a:rPr>
              <a:t> on </a:t>
            </a:r>
            <a:r>
              <a:rPr lang="sv-SE" sz="4800" b="1" err="1">
                <a:solidFill>
                  <a:schemeClr val="tx1">
                    <a:lumMod val="65000"/>
                    <a:lumOff val="35000"/>
                  </a:schemeClr>
                </a:solidFill>
                <a:latin typeface="Calibri" panose="020F0502020204030204" pitchFamily="34" charset="0"/>
              </a:rPr>
              <a:t>freedom</a:t>
            </a:r>
            <a:r>
              <a:rPr lang="sv-SE" sz="4800" b="1">
                <a:solidFill>
                  <a:schemeClr val="tx1">
                    <a:lumMod val="65000"/>
                    <a:lumOff val="35000"/>
                  </a:schemeClr>
                </a:solidFill>
                <a:latin typeface="Calibri" panose="020F0502020204030204" pitchFamily="34" charset="0"/>
              </a:rPr>
              <a:t> </a:t>
            </a:r>
            <a:br>
              <a:rPr lang="sv-SE" sz="4800" b="1">
                <a:solidFill>
                  <a:schemeClr val="tx1">
                    <a:lumMod val="65000"/>
                    <a:lumOff val="35000"/>
                  </a:schemeClr>
                </a:solidFill>
                <a:latin typeface="Calibri" panose="020F0502020204030204" pitchFamily="34" charset="0"/>
              </a:rPr>
            </a:br>
            <a:r>
              <a:rPr lang="sv-SE" sz="4800" b="1" err="1">
                <a:solidFill>
                  <a:schemeClr val="tx1">
                    <a:lumMod val="65000"/>
                    <a:lumOff val="35000"/>
                  </a:schemeClr>
                </a:solidFill>
                <a:latin typeface="Calibri" panose="020F0502020204030204" pitchFamily="34" charset="0"/>
              </a:rPr>
              <a:t>of</a:t>
            </a:r>
            <a:r>
              <a:rPr lang="sv-SE" sz="4800" b="1">
                <a:solidFill>
                  <a:schemeClr val="tx1">
                    <a:lumMod val="65000"/>
                    <a:lumOff val="35000"/>
                  </a:schemeClr>
                </a:solidFill>
                <a:latin typeface="Calibri" panose="020F0502020204030204" pitchFamily="34" charset="0"/>
              </a:rPr>
              <a:t> religion or </a:t>
            </a:r>
            <a:r>
              <a:rPr lang="sv-SE" sz="4800" b="1" err="1">
                <a:solidFill>
                  <a:schemeClr val="tx1">
                    <a:lumMod val="65000"/>
                    <a:lumOff val="35000"/>
                  </a:schemeClr>
                </a:solidFill>
                <a:latin typeface="Calibri" panose="020F0502020204030204" pitchFamily="34" charset="0"/>
              </a:rPr>
              <a:t>belief</a:t>
            </a:r>
            <a:r>
              <a:rPr lang="sv-SE" sz="4800" b="1">
                <a:solidFill>
                  <a:schemeClr val="tx1">
                    <a:lumMod val="65000"/>
                    <a:lumOff val="35000"/>
                  </a:schemeClr>
                </a:solidFill>
                <a:latin typeface="Calibri" panose="020F0502020204030204" pitchFamily="34" charset="0"/>
              </a:rPr>
              <a:t>”</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5A17F812-2D27-1544-B246-4FB5D88C1DAD}"/>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a:t>
            </a:r>
            <a:r>
              <a:rPr lang="sv-SE" sz="2400" err="1">
                <a:solidFill>
                  <a:schemeClr val="tx1">
                    <a:lumMod val="65000"/>
                    <a:lumOff val="35000"/>
                  </a:schemeClr>
                </a:solidFill>
                <a:latin typeface="Calibri" panose="020F0502020204030204" pitchFamily="34" charset="0"/>
              </a:rPr>
              <a:t>Shaheed</a:t>
            </a:r>
            <a:r>
              <a:rPr lang="sv-SE" sz="2400">
                <a:solidFill>
                  <a:schemeClr val="tx1">
                    <a:lumMod val="65000"/>
                    <a:lumOff val="35000"/>
                  </a:schemeClr>
                </a:solidFill>
                <a:latin typeface="Calibri" panose="020F0502020204030204" pitchFamily="34" charset="0"/>
              </a:rPr>
              <a:t> UN Special </a:t>
            </a:r>
            <a:r>
              <a:rPr lang="sv-SE" sz="2400" err="1">
                <a:solidFill>
                  <a:schemeClr val="tx1">
                    <a:lumMod val="65000"/>
                    <a:lumOff val="35000"/>
                  </a:schemeClr>
                </a:solidFill>
                <a:latin typeface="Calibri" panose="020F0502020204030204" pitchFamily="34" charset="0"/>
              </a:rPr>
              <a:t>Rapporteur</a:t>
            </a:r>
            <a:r>
              <a:rPr lang="sv-SE" sz="2400">
                <a:solidFill>
                  <a:schemeClr val="tx1">
                    <a:lumMod val="65000"/>
                    <a:lumOff val="35000"/>
                  </a:schemeClr>
                </a:solidFill>
                <a:latin typeface="Calibri" panose="020F0502020204030204" pitchFamily="34" charset="0"/>
              </a:rPr>
              <a:t> on </a:t>
            </a:r>
            <a:br>
              <a:rPr lang="sv-SE" sz="2400">
                <a:solidFill>
                  <a:schemeClr val="tx1">
                    <a:lumMod val="65000"/>
                    <a:lumOff val="35000"/>
                  </a:schemeClr>
                </a:solidFill>
                <a:latin typeface="Calibri" panose="020F0502020204030204" pitchFamily="34" charset="0"/>
              </a:rPr>
            </a:br>
            <a:r>
              <a:rPr lang="sv-SE" sz="2400" err="1">
                <a:solidFill>
                  <a:schemeClr val="tx1">
                    <a:lumMod val="65000"/>
                    <a:lumOff val="35000"/>
                  </a:schemeClr>
                </a:solidFill>
                <a:latin typeface="Calibri" panose="020F0502020204030204" pitchFamily="34" charset="0"/>
              </a:rPr>
              <a:t>Freedom</a:t>
            </a:r>
            <a:r>
              <a:rPr lang="sv-SE" sz="2400">
                <a:solidFill>
                  <a:schemeClr val="tx1">
                    <a:lumMod val="65000"/>
                    <a:lumOff val="35000"/>
                  </a:schemeClr>
                </a:solidFill>
                <a:latin typeface="Calibri" panose="020F0502020204030204" pitchFamily="34" charset="0"/>
              </a:rPr>
              <a:t> </a:t>
            </a:r>
            <a:r>
              <a:rPr lang="sv-SE" sz="2400" err="1">
                <a:solidFill>
                  <a:schemeClr val="tx1">
                    <a:lumMod val="65000"/>
                    <a:lumOff val="35000"/>
                  </a:schemeClr>
                </a:solidFill>
                <a:latin typeface="Calibri" panose="020F0502020204030204" pitchFamily="34" charset="0"/>
              </a:rPr>
              <a:t>of</a:t>
            </a:r>
            <a:r>
              <a:rPr lang="sv-SE" sz="2400">
                <a:solidFill>
                  <a:schemeClr val="tx1">
                    <a:lumMod val="65000"/>
                    <a:lumOff val="35000"/>
                  </a:schemeClr>
                </a:solidFill>
                <a:latin typeface="Calibri" panose="020F0502020204030204" pitchFamily="34" charset="0"/>
              </a:rPr>
              <a:t> Religion or </a:t>
            </a:r>
            <a:r>
              <a:rPr lang="sv-SE" sz="2400" err="1">
                <a:solidFill>
                  <a:schemeClr val="tx1">
                    <a:lumMod val="65000"/>
                    <a:lumOff val="35000"/>
                  </a:schemeClr>
                </a:solidFill>
                <a:latin typeface="Calibri" panose="020F0502020204030204" pitchFamily="34" charset="0"/>
              </a:rPr>
              <a:t>Belief</a:t>
            </a:r>
            <a:endParaRPr lang="sv-SE"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476865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F16A296-1489-E546-8310-C24B2D1A3D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31" r="12709"/>
          <a:stretch/>
        </p:blipFill>
        <p:spPr>
          <a:xfrm>
            <a:off x="6096000" y="0"/>
            <a:ext cx="6096000" cy="6858000"/>
          </a:xfrm>
          <a:prstGeom prst="rect">
            <a:avLst/>
          </a:prstGeom>
        </p:spPr>
      </p:pic>
      <p:sp>
        <p:nvSpPr>
          <p:cNvPr id="9" name="Rektangel 8">
            <a:extLst>
              <a:ext uri="{FF2B5EF4-FFF2-40B4-BE49-F238E27FC236}">
                <a16:creationId xmlns:a16="http://schemas.microsoft.com/office/drawing/2014/main" id="{961B3E13-DB7E-E447-95D3-EBA1784B109C}"/>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a:t>
            </a:r>
            <a:r>
              <a:rPr lang="sv-SE" sz="4400" b="1">
                <a:solidFill>
                  <a:schemeClr val="bg1"/>
                </a:solidFill>
                <a:latin typeface="Calibri" panose="020F0502020204030204" pitchFamily="34" charset="0"/>
              </a:rPr>
              <a:t> </a:t>
            </a:r>
            <a:r>
              <a:rPr lang="sv-SE" sz="4400" b="1" err="1">
                <a:solidFill>
                  <a:schemeClr val="bg1"/>
                </a:solidFill>
                <a:latin typeface="Calibri" panose="020F0502020204030204" pitchFamily="34" charset="0"/>
              </a:rPr>
              <a:t>learning</a:t>
            </a:r>
            <a:r>
              <a:rPr lang="sv-SE" sz="4400" b="1">
                <a:solidFill>
                  <a:schemeClr val="bg1"/>
                </a:solidFill>
                <a:latin typeface="Calibri" panose="020F0502020204030204" pitchFamily="34" charset="0"/>
              </a:rPr>
              <a:t> </a:t>
            </a:r>
            <a:br>
              <a:rPr lang="sv-SE" sz="4400" b="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a:t>
            </a:r>
            <a:r>
              <a:rPr lang="sv-SE" sz="3600" err="1">
                <a:solidFill>
                  <a:schemeClr val="bg1"/>
                </a:solidFill>
                <a:latin typeface="Calibri" panose="020F0502020204030204" pitchFamily="34" charset="0"/>
              </a:rPr>
              <a:t>faith</a:t>
            </a:r>
            <a:br>
              <a:rPr lang="sv-SE" sz="3600">
                <a:solidFill>
                  <a:schemeClr val="bg1"/>
                </a:solidFill>
                <a:latin typeface="Calibri" panose="020F0502020204030204" pitchFamily="34" charset="0"/>
              </a:rPr>
            </a:br>
            <a:r>
              <a:rPr lang="sv-SE" sz="3600" err="1">
                <a:solidFill>
                  <a:schemeClr val="bg1"/>
                </a:solidFill>
                <a:latin typeface="Calibri" panose="020F0502020204030204" pitchFamily="34" charset="0"/>
              </a:rPr>
              <a:t>communities</a:t>
            </a: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a:t>
            </a:r>
            <a:r>
              <a:rPr lang="sv-SE" sz="3600" err="1">
                <a:solidFill>
                  <a:schemeClr val="bg1"/>
                </a:solidFill>
                <a:latin typeface="Calibri" panose="020F0502020204030204" pitchFamily="34" charset="0"/>
              </a:rPr>
              <a:t>society</a:t>
            </a:r>
            <a:r>
              <a:rPr lang="sv-SE" sz="3600">
                <a:solidFill>
                  <a:schemeClr val="bg1"/>
                </a:solidFill>
                <a:latin typeface="Calibri" panose="020F0502020204030204" pitchFamily="34" charset="0"/>
              </a:rPr>
              <a:t>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a:t>
            </a:r>
            <a:r>
              <a:rPr lang="sv-SE" sz="3600" err="1">
                <a:solidFill>
                  <a:schemeClr val="bg1"/>
                </a:solidFill>
                <a:latin typeface="Calibri" panose="020F0502020204030204" pitchFamily="34" charset="0"/>
              </a:rPr>
              <a:t>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16549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66D4387-7481-3343-9554-4F995AB194EE}"/>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a:t>
            </a:r>
            <a:r>
              <a:rPr lang="sv-SE" sz="4400" err="1">
                <a:solidFill>
                  <a:schemeClr val="tx1">
                    <a:lumMod val="65000"/>
                    <a:lumOff val="35000"/>
                  </a:schemeClr>
                </a:solidFill>
                <a:latin typeface="Calibri" panose="020F0502020204030204" pitchFamily="34" charset="0"/>
              </a:rPr>
              <a:t>Xxx</a:t>
            </a:r>
            <a:r>
              <a:rPr lang="sv-SE" sz="4400">
                <a:solidFill>
                  <a:schemeClr val="tx1">
                    <a:lumMod val="65000"/>
                    <a:lumOff val="35000"/>
                  </a:schemeClr>
                </a:solidFill>
                <a:latin typeface="Calibri" panose="020F0502020204030204" pitchFamily="34" charset="0"/>
              </a:rPr>
              <a:t> xx </a:t>
            </a:r>
            <a:r>
              <a:rPr lang="sv-SE" sz="4400" err="1">
                <a:solidFill>
                  <a:schemeClr val="tx1">
                    <a:lumMod val="65000"/>
                    <a:lumOff val="35000"/>
                  </a:schemeClr>
                </a:solidFill>
                <a:latin typeface="Calibri" panose="020F0502020204030204" pitchFamily="34" charset="0"/>
              </a:rPr>
              <a:t>xxxx</a:t>
            </a:r>
            <a:r>
              <a:rPr lang="sv-SE" sz="4400">
                <a:solidFill>
                  <a:schemeClr val="tx1">
                    <a:lumMod val="65000"/>
                    <a:lumOff val="35000"/>
                  </a:schemeClr>
                </a:solidFill>
                <a:latin typeface="Calibri" panose="020F0502020204030204" pitchFamily="34" charset="0"/>
              </a:rPr>
              <a:t> xxx”</a:t>
            </a:r>
          </a:p>
          <a:p>
            <a:endParaRPr lang="sv-SE" sz="3600">
              <a:solidFill>
                <a:srgbClr val="4E7D88"/>
              </a:solidFill>
              <a:effectLst/>
            </a:endParaRPr>
          </a:p>
        </p:txBody>
      </p:sp>
      <p:pic>
        <p:nvPicPr>
          <p:cNvPr id="5" name="Platshållare för innehåll 3">
            <a:extLst>
              <a:ext uri="{FF2B5EF4-FFF2-40B4-BE49-F238E27FC236}">
                <a16:creationId xmlns:a16="http://schemas.microsoft.com/office/drawing/2014/main" id="{5EE62AD7-2D80-DA42-B076-2D1A3E2FE6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732" t="3572" r="32828" b="12662"/>
          <a:stretch/>
        </p:blipFill>
        <p:spPr>
          <a:xfrm>
            <a:off x="-12315" y="228600"/>
            <a:ext cx="3492500" cy="6857999"/>
          </a:xfrm>
          <a:prstGeom prst="rect">
            <a:avLst/>
          </a:prstGeom>
        </p:spPr>
      </p:pic>
      <p:sp>
        <p:nvSpPr>
          <p:cNvPr id="6" name="Rektangel 5">
            <a:extLst>
              <a:ext uri="{FF2B5EF4-FFF2-40B4-BE49-F238E27FC236}">
                <a16:creationId xmlns:a16="http://schemas.microsoft.com/office/drawing/2014/main" id="{46EED9FB-149F-0147-80F8-9E8882F46729}"/>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here</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Xxxx</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069627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DB34456-B7C5-1646-A92F-D0D4EB6D83F0}"/>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8" name="Bubble dark green">
            <a:extLst>
              <a:ext uri="{FF2B5EF4-FFF2-40B4-BE49-F238E27FC236}">
                <a16:creationId xmlns:a16="http://schemas.microsoft.com/office/drawing/2014/main" id="{CFB7CAB2-F460-8C47-9E96-48A37ED7BDF1}"/>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9D49FA1C-607E-0941-A30B-B04CE23DEE95}"/>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FB91C1B5-D9F8-354F-8F52-85BE7895ABE9}"/>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3873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FA9F08E-251F-D940-AB38-A4B003CC43A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378522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67E9550-4DCB-FC41-9B6C-11060CC40F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3885F9F8-5C90-5D4B-B6B0-75A088AE7ED0}"/>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1569DA4C-05BB-0540-81F9-40C0BBB0648B}"/>
              </a:ext>
            </a:extLst>
          </p:cNvPr>
          <p:cNvSpPr txBox="1"/>
          <p:nvPr userDrawn="1"/>
        </p:nvSpPr>
        <p:spPr>
          <a:xfrm>
            <a:off x="4924555" y="5542367"/>
            <a:ext cx="2342884"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650545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GB"/>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AA15A998-CA3C-6341-B73D-5DEB4087B27F}" type="datetime1">
              <a:rPr lang="sv-SE" smtClean="0"/>
              <a:t>2022-05-17</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2684363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77170F3-F135-A54C-8148-E909D4568F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49651" y="5583760"/>
            <a:ext cx="2092698" cy="550944"/>
          </a:xfrm>
          <a:prstGeom prst="rect">
            <a:avLst/>
          </a:prstGeom>
        </p:spPr>
      </p:pic>
      <p:sp>
        <p:nvSpPr>
          <p:cNvPr id="8" name="textruta 7">
            <a:extLst>
              <a:ext uri="{FF2B5EF4-FFF2-40B4-BE49-F238E27FC236}">
                <a16:creationId xmlns:a16="http://schemas.microsoft.com/office/drawing/2014/main" id="{5B4A0CDB-6DBB-164C-8C58-5EFFD30EA733}"/>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a:t>
            </a:r>
            <a:r>
              <a:rPr lang="sv-SE" sz="4000" b="0" i="0" err="1">
                <a:solidFill>
                  <a:schemeClr val="bg1"/>
                </a:solidFill>
                <a:latin typeface="Calibri" panose="020F0502020204030204" pitchFamily="34" charset="0"/>
              </a:rPr>
              <a:t>Freedom</a:t>
            </a:r>
            <a:r>
              <a:rPr lang="sv-SE" sz="4000" b="0" i="0">
                <a:solidFill>
                  <a:schemeClr val="bg1"/>
                </a:solidFill>
                <a:latin typeface="Calibri" panose="020F0502020204030204" pitchFamily="34" charset="0"/>
              </a:rPr>
              <a:t> </a:t>
            </a:r>
            <a:r>
              <a:rPr lang="sv-SE" sz="4000" b="0" i="0" err="1">
                <a:solidFill>
                  <a:schemeClr val="bg1"/>
                </a:solidFill>
                <a:latin typeface="Calibri" panose="020F0502020204030204" pitchFamily="34" charset="0"/>
              </a:rPr>
              <a:t>of</a:t>
            </a:r>
            <a:r>
              <a:rPr lang="sv-SE" sz="4000" b="0" i="0">
                <a:solidFill>
                  <a:schemeClr val="bg1"/>
                </a:solidFill>
                <a:latin typeface="Calibri" panose="020F0502020204030204" pitchFamily="34" charset="0"/>
              </a:rPr>
              <a:t> Religion or </a:t>
            </a:r>
            <a:r>
              <a:rPr lang="sv-SE" sz="4000" b="0" i="0" err="1">
                <a:solidFill>
                  <a:schemeClr val="bg1"/>
                </a:solidFill>
                <a:latin typeface="Calibri" panose="020F0502020204030204" pitchFamily="34" charset="0"/>
              </a:rPr>
              <a:t>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9" name="Bildobjekt 8" descr="En bild som visar person, inomhus, person, håller&#10;&#10;Automatiskt genererad beskrivning">
            <a:extLst>
              <a:ext uri="{FF2B5EF4-FFF2-40B4-BE49-F238E27FC236}">
                <a16:creationId xmlns:a16="http://schemas.microsoft.com/office/drawing/2014/main" id="{17F0B55E-7800-DB45-9E6F-EADA87D8EDE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846" r="17308"/>
          <a:stretch/>
        </p:blipFill>
        <p:spPr>
          <a:xfrm>
            <a:off x="1085849" y="2753916"/>
            <a:ext cx="2286000" cy="2143125"/>
          </a:xfrm>
          <a:prstGeom prst="rect">
            <a:avLst/>
          </a:prstGeom>
        </p:spPr>
      </p:pic>
      <p:pic>
        <p:nvPicPr>
          <p:cNvPr id="10" name="Bildobjekt 9">
            <a:extLst>
              <a:ext uri="{FF2B5EF4-FFF2-40B4-BE49-F238E27FC236}">
                <a16:creationId xmlns:a16="http://schemas.microsoft.com/office/drawing/2014/main" id="{D3190E4D-553A-5345-B070-8EC09EEB5CD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4444" r="14444"/>
          <a:stretch/>
        </p:blipFill>
        <p:spPr>
          <a:xfrm>
            <a:off x="3667124" y="2753916"/>
            <a:ext cx="2286000" cy="2143125"/>
          </a:xfrm>
          <a:prstGeom prst="rect">
            <a:avLst/>
          </a:prstGeom>
        </p:spPr>
      </p:pic>
      <p:pic>
        <p:nvPicPr>
          <p:cNvPr id="11" name="Bildobjekt 10">
            <a:extLst>
              <a:ext uri="{FF2B5EF4-FFF2-40B4-BE49-F238E27FC236}">
                <a16:creationId xmlns:a16="http://schemas.microsoft.com/office/drawing/2014/main" id="{70BBB657-5BC3-9546-92F1-9F0B1C92CAA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4488" r="14488"/>
          <a:stretch/>
        </p:blipFill>
        <p:spPr>
          <a:xfrm>
            <a:off x="6248399" y="2753916"/>
            <a:ext cx="2286000" cy="2143125"/>
          </a:xfrm>
          <a:prstGeom prst="rect">
            <a:avLst/>
          </a:prstGeom>
        </p:spPr>
      </p:pic>
      <p:pic>
        <p:nvPicPr>
          <p:cNvPr id="12" name="Bildobjekt 11">
            <a:extLst>
              <a:ext uri="{FF2B5EF4-FFF2-40B4-BE49-F238E27FC236}">
                <a16:creationId xmlns:a16="http://schemas.microsoft.com/office/drawing/2014/main" id="{60925545-DCE7-A440-A529-4E9D2B52E1AA}"/>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0000" r="10000"/>
          <a:stretch/>
        </p:blipFill>
        <p:spPr>
          <a:xfrm>
            <a:off x="8829674" y="2753916"/>
            <a:ext cx="2286000" cy="2143125"/>
          </a:xfrm>
          <a:prstGeom prst="rect">
            <a:avLst/>
          </a:prstGeom>
        </p:spPr>
      </p:pic>
    </p:spTree>
    <p:extLst>
      <p:ext uri="{BB962C8B-B14F-4D97-AF65-F5344CB8AC3E}">
        <p14:creationId xmlns:p14="http://schemas.microsoft.com/office/powerpoint/2010/main" val="3455035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00A6D634-87E7-1249-B8B7-702663B3BCBB}"/>
              </a:ext>
            </a:extLst>
          </p:cNvPr>
          <p:cNvSpPr txBox="1">
            <a:spLocks/>
          </p:cNvSpPr>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a:t>
            </a:r>
            <a:r>
              <a:rPr lang="sv-SE" sz="4800" b="1">
                <a:solidFill>
                  <a:schemeClr val="bg1"/>
                </a:solidFill>
              </a:rPr>
              <a:t> </a:t>
            </a:r>
            <a:r>
              <a:rPr lang="sv-SE" sz="4800" b="1" err="1">
                <a:solidFill>
                  <a:schemeClr val="bg1"/>
                </a:solidFill>
              </a:rPr>
              <a:t>learning</a:t>
            </a:r>
            <a:r>
              <a:rPr lang="sv-SE" sz="4800" b="1">
                <a:solidFill>
                  <a:schemeClr val="bg1"/>
                </a:solidFill>
              </a:rPr>
              <a:t> </a:t>
            </a:r>
            <a:r>
              <a:rPr lang="sv-SE" sz="4800" b="1" err="1">
                <a:solidFill>
                  <a:schemeClr val="bg1"/>
                </a:solidFill>
              </a:rPr>
              <a:t>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a:t>
            </a:r>
            <a:r>
              <a:rPr lang="sv-SE" sz="4000" err="1">
                <a:solidFill>
                  <a:schemeClr val="bg1"/>
                </a:solidFill>
              </a:rPr>
              <a:t>faith</a:t>
            </a:r>
            <a:r>
              <a:rPr lang="sv-SE" sz="4000">
                <a:solidFill>
                  <a:schemeClr val="bg1"/>
                </a:solidFill>
              </a:rPr>
              <a:t> </a:t>
            </a:r>
            <a:r>
              <a:rPr lang="sv-SE" sz="4000" err="1">
                <a:solidFill>
                  <a:schemeClr val="bg1"/>
                </a:solidFill>
              </a:rPr>
              <a:t>communities</a:t>
            </a:r>
            <a:r>
              <a:rPr lang="sv-SE" sz="4000">
                <a:solidFill>
                  <a:schemeClr val="bg1"/>
                </a:solidFill>
              </a:rPr>
              <a:t>, civil </a:t>
            </a:r>
            <a:r>
              <a:rPr lang="sv-SE" sz="4000" err="1">
                <a:solidFill>
                  <a:schemeClr val="bg1"/>
                </a:solidFill>
              </a:rPr>
              <a:t>society</a:t>
            </a:r>
            <a:r>
              <a:rPr lang="sv-SE" sz="4000">
                <a:solidFill>
                  <a:schemeClr val="bg1"/>
                </a:solidFill>
              </a:rPr>
              <a:t> </a:t>
            </a:r>
            <a:br>
              <a:rPr lang="sv-SE" sz="4000">
                <a:solidFill>
                  <a:schemeClr val="bg1"/>
                </a:solidFill>
              </a:rPr>
            </a:br>
            <a:r>
              <a:rPr lang="sv-SE" sz="4000">
                <a:solidFill>
                  <a:schemeClr val="bg1"/>
                </a:solidFill>
              </a:rPr>
              <a:t>and decision-</a:t>
            </a:r>
            <a:r>
              <a:rPr lang="sv-SE" sz="4000" err="1">
                <a:solidFill>
                  <a:schemeClr val="bg1"/>
                </a:solidFill>
              </a:rPr>
              <a:t>makers</a:t>
            </a:r>
            <a:br>
              <a:rPr lang="sv-SE" b="1">
                <a:solidFill>
                  <a:schemeClr val="bg1"/>
                </a:solidFill>
              </a:rPr>
            </a:br>
            <a:br>
              <a:rPr lang="sv-SE">
                <a:solidFill>
                  <a:schemeClr val="bg1"/>
                </a:solidFill>
              </a:rPr>
            </a:br>
            <a:br>
              <a:rPr lang="sv-SE" sz="3600" b="1">
                <a:solidFill>
                  <a:schemeClr val="bg1"/>
                </a:solidFill>
              </a:rPr>
            </a:br>
            <a:r>
              <a:rPr lang="sv-SE" sz="3600" b="1" err="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000587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2022-05-17</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a:t>
            </a:r>
            <a:r>
              <a:rPr lang="sv-SE" sz="4000" b="0" i="0" err="1">
                <a:solidFill>
                  <a:schemeClr val="tx1">
                    <a:lumMod val="65000"/>
                    <a:lumOff val="35000"/>
                  </a:schemeClr>
                </a:solidFill>
                <a:latin typeface="Calibri" panose="020F0502020204030204" pitchFamily="34" charset="0"/>
              </a:rPr>
              <a:t>Freedom</a:t>
            </a:r>
            <a:r>
              <a:rPr lang="sv-SE" sz="4000" b="0" i="0">
                <a:solidFill>
                  <a:schemeClr val="tx1">
                    <a:lumMod val="65000"/>
                    <a:lumOff val="35000"/>
                  </a:schemeClr>
                </a:solidFill>
                <a:latin typeface="Calibri" panose="020F0502020204030204" pitchFamily="34" charset="0"/>
              </a:rPr>
              <a:t> </a:t>
            </a:r>
            <a:r>
              <a:rPr lang="sv-SE" sz="4000" b="0" i="0" err="1">
                <a:solidFill>
                  <a:schemeClr val="tx1">
                    <a:lumMod val="65000"/>
                    <a:lumOff val="35000"/>
                  </a:schemeClr>
                </a:solidFill>
                <a:latin typeface="Calibri" panose="020F0502020204030204" pitchFamily="34" charset="0"/>
              </a:rPr>
              <a:t>of</a:t>
            </a:r>
            <a:r>
              <a:rPr lang="sv-SE" sz="4000" b="0" i="0">
                <a:solidFill>
                  <a:schemeClr val="tx1">
                    <a:lumMod val="65000"/>
                    <a:lumOff val="35000"/>
                  </a:schemeClr>
                </a:solidFill>
                <a:latin typeface="Calibri" panose="020F0502020204030204" pitchFamily="34" charset="0"/>
              </a:rPr>
              <a:t> Religion or </a:t>
            </a:r>
            <a:r>
              <a:rPr lang="sv-SE" sz="4000" b="0" i="0" err="1">
                <a:solidFill>
                  <a:schemeClr val="tx1">
                    <a:lumMod val="65000"/>
                    <a:lumOff val="35000"/>
                  </a:schemeClr>
                </a:solidFill>
                <a:latin typeface="Calibri" panose="020F0502020204030204" pitchFamily="34" charset="0"/>
              </a:rPr>
              <a:t>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846" r="17308"/>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4444" r="14444"/>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4488" r="14488"/>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0000" r="10000"/>
          <a:stretch/>
        </p:blipFill>
        <p:spPr>
          <a:xfrm>
            <a:off x="8829674" y="2753916"/>
            <a:ext cx="2286000" cy="2143125"/>
          </a:xfrm>
          <a:prstGeom prst="rect">
            <a:avLst/>
          </a:prstGeom>
        </p:spPr>
      </p:pic>
    </p:spTree>
    <p:extLst>
      <p:ext uri="{BB962C8B-B14F-4D97-AF65-F5344CB8AC3E}">
        <p14:creationId xmlns:p14="http://schemas.microsoft.com/office/powerpoint/2010/main" val="2541599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D8B696D5-144C-7747-92FD-47421CCCFA1F}"/>
              </a:ext>
            </a:extLst>
          </p:cNvPr>
          <p:cNvSpPr>
            <a:spLocks noGrp="1"/>
          </p:cNvSpPr>
          <p:nvPr>
            <p:ph type="title"/>
          </p:nvPr>
        </p:nvSpPr>
        <p:spPr>
          <a:xfrm>
            <a:off x="1975557" y="926431"/>
            <a:ext cx="827802" cy="2731169"/>
          </a:xfrm>
        </p:spPr>
        <p:txBody>
          <a:bodyPr>
            <a:noAutofit/>
          </a:bodyPr>
          <a:lstStyle/>
          <a:p>
            <a:pPr>
              <a:lnSpc>
                <a:spcPct val="100000"/>
              </a:lnSpc>
            </a:pPr>
            <a:r>
              <a:rPr lang="en-GB" sz="16600" b="1" spc="-300">
                <a:solidFill>
                  <a:schemeClr val="bg1"/>
                </a:solidFill>
              </a:rPr>
              <a:t>“</a:t>
            </a:r>
            <a:endParaRPr lang="en-GB" sz="38900" b="1" spc="-300">
              <a:solidFill>
                <a:schemeClr val="bg1"/>
              </a:solidFill>
            </a:endParaRPr>
          </a:p>
        </p:txBody>
      </p:sp>
      <p:sp>
        <p:nvSpPr>
          <p:cNvPr id="6" name="Platshållare för innehåll 2">
            <a:extLst>
              <a:ext uri="{FF2B5EF4-FFF2-40B4-BE49-F238E27FC236}">
                <a16:creationId xmlns:a16="http://schemas.microsoft.com/office/drawing/2014/main" id="{78C56375-6D18-1440-896E-E715245267BE}"/>
              </a:ext>
            </a:extLst>
          </p:cNvPr>
          <p:cNvSpPr>
            <a:spLocks noGrp="1"/>
          </p:cNvSpPr>
          <p:nvPr>
            <p:ph idx="1"/>
          </p:nvPr>
        </p:nvSpPr>
        <p:spPr>
          <a:xfrm>
            <a:off x="2974848" y="1699836"/>
            <a:ext cx="8792306" cy="4351338"/>
          </a:xfrm>
        </p:spPr>
        <p:txBody>
          <a:bodyPr>
            <a:noAutofit/>
          </a:body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951720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D5369554-4F3A-1A4A-BEE4-36CC873C76B7}"/>
              </a:ext>
            </a:extLst>
          </p:cNvPr>
          <p:cNvSpPr txBox="1">
            <a:spLocks/>
          </p:cNvSpPr>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6600" b="1">
                <a:solidFill>
                  <a:schemeClr val="bg1"/>
                </a:solidFill>
              </a:rPr>
              <a:t>For</a:t>
            </a:r>
            <a:endParaRPr lang="sv-SE" sz="6600" b="1">
              <a:solidFill>
                <a:schemeClr val="bg1"/>
              </a:solidFill>
            </a:endParaRPr>
          </a:p>
        </p:txBody>
      </p:sp>
      <p:sp>
        <p:nvSpPr>
          <p:cNvPr id="5" name="Platshållare för innehåll 2">
            <a:extLst>
              <a:ext uri="{FF2B5EF4-FFF2-40B4-BE49-F238E27FC236}">
                <a16:creationId xmlns:a16="http://schemas.microsoft.com/office/drawing/2014/main" id="{DA0FABD4-14F1-DA44-9ED8-F5658AC054A2}"/>
              </a:ext>
            </a:extLst>
          </p:cNvPr>
          <p:cNvSpPr txBox="1">
            <a:spLocks/>
          </p:cNvSpPr>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a:t>
            </a:r>
            <a:r>
              <a:rPr lang="sv-SE">
                <a:solidFill>
                  <a:schemeClr val="bg1"/>
                </a:solidFill>
                <a:latin typeface="+mj-lt"/>
              </a:rPr>
              <a:t> and </a:t>
            </a:r>
            <a:r>
              <a:rPr lang="sv-SE" err="1">
                <a:solidFill>
                  <a:schemeClr val="bg1"/>
                </a:solidFill>
                <a:latin typeface="+mj-lt"/>
              </a:rPr>
              <a:t>belief</a:t>
            </a:r>
            <a:r>
              <a:rPr lang="sv-SE">
                <a:solidFill>
                  <a:schemeClr val="bg1"/>
                </a:solidFill>
                <a:latin typeface="+mj-lt"/>
              </a:rPr>
              <a:t> </a:t>
            </a:r>
            <a:r>
              <a:rPr lang="sv-SE" err="1">
                <a:solidFill>
                  <a:schemeClr val="bg1"/>
                </a:solidFill>
                <a:latin typeface="+mj-lt"/>
              </a:rPr>
              <a:t>communities</a:t>
            </a:r>
            <a:endParaRPr lang="sv-SE">
              <a:solidFill>
                <a:schemeClr val="bg1"/>
              </a:solidFill>
              <a:latin typeface="+mj-lt"/>
            </a:endParaRPr>
          </a:p>
          <a:p>
            <a:r>
              <a:rPr lang="sv-SE" err="1">
                <a:solidFill>
                  <a:schemeClr val="bg1"/>
                </a:solidFill>
                <a:latin typeface="+mj-lt"/>
              </a:rPr>
              <a:t>Parliamentarians</a:t>
            </a:r>
            <a:r>
              <a:rPr lang="sv-SE">
                <a:solidFill>
                  <a:schemeClr val="bg1"/>
                </a:solidFill>
                <a:latin typeface="+mj-lt"/>
              </a:rPr>
              <a:t> and diplomats</a:t>
            </a:r>
          </a:p>
          <a:p>
            <a:r>
              <a:rPr lang="sv-SE" err="1">
                <a:solidFill>
                  <a:schemeClr val="bg1"/>
                </a:solidFill>
                <a:latin typeface="+mj-lt"/>
              </a:rPr>
              <a:t>Development</a:t>
            </a:r>
            <a:r>
              <a:rPr lang="sv-SE">
                <a:solidFill>
                  <a:schemeClr val="bg1"/>
                </a:solidFill>
                <a:latin typeface="+mj-lt"/>
              </a:rPr>
              <a:t> </a:t>
            </a:r>
            <a:r>
              <a:rPr lang="sv-SE" err="1">
                <a:solidFill>
                  <a:schemeClr val="bg1"/>
                </a:solidFill>
                <a:latin typeface="+mj-lt"/>
              </a:rPr>
              <a:t>professionals</a:t>
            </a:r>
            <a:endParaRPr lang="sv-SE">
              <a:solidFill>
                <a:schemeClr val="bg1"/>
              </a:solidFill>
              <a:latin typeface="+mj-lt"/>
            </a:endParaRPr>
          </a:p>
          <a:p>
            <a:r>
              <a:rPr lang="sv-SE">
                <a:solidFill>
                  <a:schemeClr val="bg1"/>
                </a:solidFill>
                <a:latin typeface="+mj-lt"/>
              </a:rPr>
              <a:t>Civil </a:t>
            </a:r>
            <a:r>
              <a:rPr lang="sv-SE" err="1">
                <a:solidFill>
                  <a:schemeClr val="bg1"/>
                </a:solidFill>
                <a:latin typeface="+mj-lt"/>
              </a:rPr>
              <a:t>society</a:t>
            </a:r>
            <a:r>
              <a:rPr lang="sv-SE">
                <a:solidFill>
                  <a:schemeClr val="bg1"/>
                </a:solidFill>
                <a:latin typeface="+mj-lt"/>
              </a:rPr>
              <a:t> organisations</a:t>
            </a:r>
          </a:p>
          <a:p>
            <a:r>
              <a:rPr lang="sv-SE" err="1">
                <a:solidFill>
                  <a:schemeClr val="bg1"/>
                </a:solidFill>
                <a:latin typeface="+mj-lt"/>
              </a:rPr>
              <a:t>Grassroots</a:t>
            </a:r>
            <a:r>
              <a:rPr lang="sv-SE">
                <a:solidFill>
                  <a:schemeClr val="bg1"/>
                </a:solidFill>
                <a:latin typeface="+mj-lt"/>
              </a:rPr>
              <a:t> </a:t>
            </a:r>
            <a:r>
              <a:rPr lang="sv-SE" err="1">
                <a:solidFill>
                  <a:schemeClr val="bg1"/>
                </a:solidFill>
                <a:latin typeface="+mj-lt"/>
              </a:rPr>
              <a:t>activists</a:t>
            </a:r>
            <a:endParaRPr lang="sv-SE">
              <a:solidFill>
                <a:schemeClr val="bg1"/>
              </a:solidFill>
              <a:latin typeface="+mj-lt"/>
            </a:endParaRPr>
          </a:p>
          <a:p>
            <a:r>
              <a:rPr lang="sv-SE" err="1">
                <a:solidFill>
                  <a:schemeClr val="bg1"/>
                </a:solidFill>
                <a:latin typeface="+mj-lt"/>
              </a:rPr>
              <a:t>Educators</a:t>
            </a:r>
            <a:r>
              <a:rPr lang="sv-SE">
                <a:solidFill>
                  <a:schemeClr val="bg1"/>
                </a:solidFill>
                <a:latin typeface="+mj-lt"/>
              </a:rPr>
              <a:t> and </a:t>
            </a:r>
            <a:r>
              <a:rPr lang="sv-SE" err="1">
                <a:solidFill>
                  <a:schemeClr val="bg1"/>
                </a:solidFill>
                <a:latin typeface="+mj-lt"/>
              </a:rPr>
              <a:t>facilitators</a:t>
            </a:r>
            <a:endParaRPr lang="sv-SE">
              <a:solidFill>
                <a:schemeClr val="bg1"/>
              </a:solidFill>
              <a:latin typeface="+mj-lt"/>
            </a:endParaRPr>
          </a:p>
          <a:p>
            <a:r>
              <a:rPr lang="sv-SE" err="1">
                <a:solidFill>
                  <a:schemeClr val="bg1"/>
                </a:solidFill>
                <a:latin typeface="+mj-lt"/>
              </a:rPr>
              <a:t>Academic</a:t>
            </a:r>
            <a:r>
              <a:rPr lang="sv-SE">
                <a:solidFill>
                  <a:schemeClr val="bg1"/>
                </a:solidFill>
                <a:latin typeface="+mj-lt"/>
              </a:rPr>
              <a:t> and </a:t>
            </a:r>
            <a:r>
              <a:rPr lang="sv-SE" err="1">
                <a:solidFill>
                  <a:schemeClr val="bg1"/>
                </a:solidFill>
                <a:latin typeface="+mj-lt"/>
              </a:rPr>
              <a:t>training</a:t>
            </a:r>
            <a:r>
              <a:rPr lang="sv-SE">
                <a:solidFill>
                  <a:schemeClr val="bg1"/>
                </a:solidFill>
                <a:latin typeface="+mj-lt"/>
              </a:rPr>
              <a:t>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656029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8DED17D0-664F-5146-AA75-E9A5AFB7290A}"/>
              </a:ext>
            </a:extLst>
          </p:cNvPr>
          <p:cNvSpPr txBox="1">
            <a:spLocks/>
          </p:cNvSpPr>
          <p:nvPr userDrawn="1"/>
        </p:nvSpPr>
        <p:spPr>
          <a:xfrm>
            <a:off x="1767840" y="1800225"/>
            <a:ext cx="8644128" cy="24568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a:t>
            </a:r>
            <a:r>
              <a:rPr lang="sv-SE" sz="4800" b="1" err="1">
                <a:solidFill>
                  <a:schemeClr val="bg1"/>
                </a:solidFill>
                <a:latin typeface="Calibri" panose="020F0502020204030204" pitchFamily="34" charset="0"/>
              </a:rPr>
              <a:t>leap</a:t>
            </a:r>
            <a:r>
              <a:rPr lang="sv-SE" sz="4800" b="1">
                <a:solidFill>
                  <a:schemeClr val="bg1"/>
                </a:solidFill>
                <a:latin typeface="Calibri" panose="020F0502020204030204" pitchFamily="34" charset="0"/>
              </a:rPr>
              <a:t> for human </a:t>
            </a:r>
            <a:br>
              <a:rPr lang="sv-SE" sz="4800" b="1">
                <a:solidFill>
                  <a:schemeClr val="bg1"/>
                </a:solidFill>
                <a:latin typeface="Calibri" panose="020F0502020204030204" pitchFamily="34" charset="0"/>
              </a:rPr>
            </a:br>
            <a:r>
              <a:rPr lang="sv-SE" sz="4800" b="1" err="1">
                <a:solidFill>
                  <a:schemeClr val="bg1"/>
                </a:solidFill>
                <a:latin typeface="Calibri" panose="020F0502020204030204" pitchFamily="34" charset="0"/>
              </a:rPr>
              <a:t>rights</a:t>
            </a:r>
            <a:r>
              <a:rPr lang="sv-SE" sz="4800" b="1">
                <a:solidFill>
                  <a:schemeClr val="bg1"/>
                </a:solidFill>
                <a:latin typeface="Calibri" panose="020F0502020204030204" pitchFamily="34" charset="0"/>
              </a:rPr>
              <a:t> </a:t>
            </a:r>
            <a:r>
              <a:rPr lang="sv-SE" sz="4800" b="1" err="1">
                <a:solidFill>
                  <a:schemeClr val="bg1"/>
                </a:solidFill>
                <a:latin typeface="Calibri" panose="020F0502020204030204" pitchFamily="34" charset="0"/>
              </a:rPr>
              <a:t>education</a:t>
            </a:r>
            <a:r>
              <a:rPr lang="sv-SE" sz="4800" b="1">
                <a:solidFill>
                  <a:schemeClr val="bg1"/>
                </a:solidFill>
                <a:latin typeface="Calibri" panose="020F0502020204030204" pitchFamily="34" charset="0"/>
              </a:rPr>
              <a:t> on </a:t>
            </a:r>
            <a:r>
              <a:rPr lang="sv-SE" sz="4800" b="1" err="1">
                <a:solidFill>
                  <a:schemeClr val="bg1"/>
                </a:solidFill>
                <a:latin typeface="Calibri" panose="020F0502020204030204" pitchFamily="34" charset="0"/>
              </a:rPr>
              <a:t>freedom</a:t>
            </a:r>
            <a:r>
              <a:rPr lang="sv-SE" sz="4800" b="1">
                <a:solidFill>
                  <a:schemeClr val="bg1"/>
                </a:solidFill>
                <a:latin typeface="Calibri" panose="020F0502020204030204" pitchFamily="34" charset="0"/>
              </a:rPr>
              <a:t> </a:t>
            </a:r>
            <a:br>
              <a:rPr lang="sv-SE" sz="4800" b="1">
                <a:solidFill>
                  <a:schemeClr val="bg1"/>
                </a:solidFill>
                <a:latin typeface="Calibri" panose="020F0502020204030204" pitchFamily="34" charset="0"/>
              </a:rPr>
            </a:br>
            <a:r>
              <a:rPr lang="sv-SE" sz="4800" b="1" err="1">
                <a:solidFill>
                  <a:schemeClr val="bg1"/>
                </a:solidFill>
                <a:latin typeface="Calibri" panose="020F0502020204030204" pitchFamily="34" charset="0"/>
              </a:rPr>
              <a:t>of</a:t>
            </a:r>
            <a:r>
              <a:rPr lang="sv-SE" sz="4800" b="1">
                <a:solidFill>
                  <a:schemeClr val="bg1"/>
                </a:solidFill>
                <a:latin typeface="Calibri" panose="020F0502020204030204" pitchFamily="34" charset="0"/>
              </a:rPr>
              <a:t> religion or </a:t>
            </a:r>
            <a:r>
              <a:rPr lang="sv-SE" sz="4800" b="1" err="1">
                <a:solidFill>
                  <a:schemeClr val="bg1"/>
                </a:solidFill>
                <a:latin typeface="Calibri" panose="020F0502020204030204" pitchFamily="34" charset="0"/>
              </a:rPr>
              <a:t>belief</a:t>
            </a:r>
            <a:r>
              <a:rPr lang="sv-SE" sz="4800" b="1">
                <a:solidFill>
                  <a:schemeClr val="bg1"/>
                </a:solidFill>
                <a:latin typeface="Calibri" panose="020F0502020204030204" pitchFamily="34" charset="0"/>
              </a:rPr>
              <a:t>”</a:t>
            </a:r>
          </a:p>
          <a:p>
            <a:pPr algn="ctr"/>
            <a:endParaRPr lang="sv-SE" b="1">
              <a:solidFill>
                <a:schemeClr val="bg1"/>
              </a:solidFill>
              <a:latin typeface="Calibri" panose="020F0502020204030204" pitchFamily="34" charset="0"/>
            </a:endParaRPr>
          </a:p>
          <a:p>
            <a:pPr algn="ctr"/>
            <a:endParaRPr lang="sv-SE" b="1">
              <a:solidFill>
                <a:schemeClr val="bg1"/>
              </a:solidFill>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8102614F-3790-E744-B1F1-F79DAAC6349B}"/>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a:t>
            </a:r>
            <a:r>
              <a:rPr lang="sv-SE" sz="2400" err="1">
                <a:solidFill>
                  <a:schemeClr val="bg1"/>
                </a:solidFill>
                <a:latin typeface="Calibri" panose="020F0502020204030204" pitchFamily="34" charset="0"/>
              </a:rPr>
              <a:t>Shaheed</a:t>
            </a:r>
            <a:r>
              <a:rPr lang="sv-SE" sz="2400">
                <a:solidFill>
                  <a:schemeClr val="bg1"/>
                </a:solidFill>
                <a:latin typeface="Calibri" panose="020F0502020204030204" pitchFamily="34" charset="0"/>
              </a:rPr>
              <a:t> UN Special </a:t>
            </a:r>
            <a:r>
              <a:rPr lang="sv-SE" sz="2400" err="1">
                <a:solidFill>
                  <a:schemeClr val="bg1"/>
                </a:solidFill>
                <a:latin typeface="Calibri" panose="020F0502020204030204" pitchFamily="34" charset="0"/>
              </a:rPr>
              <a:t>Rapporteur</a:t>
            </a:r>
            <a:r>
              <a:rPr lang="sv-SE" sz="2400">
                <a:solidFill>
                  <a:schemeClr val="bg1"/>
                </a:solidFill>
                <a:latin typeface="Calibri" panose="020F0502020204030204" pitchFamily="34" charset="0"/>
              </a:rPr>
              <a:t> on </a:t>
            </a:r>
            <a:br>
              <a:rPr lang="sv-SE" sz="2400">
                <a:solidFill>
                  <a:schemeClr val="bg1"/>
                </a:solidFill>
                <a:latin typeface="Calibri" panose="020F0502020204030204" pitchFamily="34" charset="0"/>
              </a:rPr>
            </a:br>
            <a:r>
              <a:rPr lang="sv-SE" sz="2400" err="1">
                <a:solidFill>
                  <a:schemeClr val="bg1"/>
                </a:solidFill>
                <a:latin typeface="Calibri" panose="020F0502020204030204" pitchFamily="34" charset="0"/>
              </a:rPr>
              <a:t>Freedom</a:t>
            </a:r>
            <a:r>
              <a:rPr lang="sv-SE" sz="2400">
                <a:solidFill>
                  <a:schemeClr val="bg1"/>
                </a:solidFill>
                <a:latin typeface="Calibri" panose="020F0502020204030204" pitchFamily="34" charset="0"/>
              </a:rPr>
              <a:t> </a:t>
            </a:r>
            <a:r>
              <a:rPr lang="sv-SE" sz="2400" err="1">
                <a:solidFill>
                  <a:schemeClr val="bg1"/>
                </a:solidFill>
                <a:latin typeface="Calibri" panose="020F0502020204030204" pitchFamily="34" charset="0"/>
              </a:rPr>
              <a:t>of</a:t>
            </a:r>
            <a:r>
              <a:rPr lang="sv-SE" sz="2400">
                <a:solidFill>
                  <a:schemeClr val="bg1"/>
                </a:solidFill>
                <a:latin typeface="Calibri" panose="020F0502020204030204" pitchFamily="34" charset="0"/>
              </a:rPr>
              <a:t> Religion or </a:t>
            </a:r>
            <a:r>
              <a:rPr lang="sv-SE" sz="2400" err="1">
                <a:solidFill>
                  <a:schemeClr val="bg1"/>
                </a:solidFill>
                <a:latin typeface="Calibri" panose="020F0502020204030204" pitchFamily="34" charset="0"/>
              </a:rPr>
              <a:t>Belief</a:t>
            </a:r>
            <a:endParaRPr lang="sv-SE" sz="2400">
              <a:solidFill>
                <a:schemeClr val="bg1"/>
              </a:solidFill>
              <a:latin typeface="Calibri" panose="020F0502020204030204" pitchFamily="34" charset="0"/>
            </a:endParaRPr>
          </a:p>
        </p:txBody>
      </p:sp>
    </p:spTree>
    <p:extLst>
      <p:ext uri="{BB962C8B-B14F-4D97-AF65-F5344CB8AC3E}">
        <p14:creationId xmlns:p14="http://schemas.microsoft.com/office/powerpoint/2010/main" val="201762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86D182E3-6B44-E240-9A84-18369033F4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9101" b="9101"/>
          <a:stretch/>
        </p:blipFill>
        <p:spPr>
          <a:xfrm>
            <a:off x="0" y="225911"/>
            <a:ext cx="12191999" cy="6632089"/>
          </a:xfrm>
          <a:prstGeom prst="rect">
            <a:avLst/>
          </a:prstGeom>
        </p:spPr>
      </p:pic>
      <p:sp>
        <p:nvSpPr>
          <p:cNvPr id="5" name="Platshållare för innehåll 2">
            <a:extLst>
              <a:ext uri="{FF2B5EF4-FFF2-40B4-BE49-F238E27FC236}">
                <a16:creationId xmlns:a16="http://schemas.microsoft.com/office/drawing/2014/main" id="{EB8C9E1E-1C24-BA4B-9A31-07E5DB40D875}"/>
              </a:ext>
            </a:extLst>
          </p:cNvPr>
          <p:cNvSpPr txBox="1">
            <a:spLocks/>
          </p:cNvSpPr>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3408333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B6CAF6-0246-1F40-A2CB-22B98D9076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31" r="12709"/>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353092F5-6AC2-EB4F-A62D-70E7F8F45325}"/>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a:t>
            </a:r>
            <a:r>
              <a:rPr lang="sv-SE" sz="4400" b="1">
                <a:solidFill>
                  <a:schemeClr val="bg1"/>
                </a:solidFill>
                <a:latin typeface="Calibri" panose="020F0502020204030204" pitchFamily="34" charset="0"/>
              </a:rPr>
              <a:t> </a:t>
            </a:r>
            <a:r>
              <a:rPr lang="sv-SE" sz="4400" b="1" err="1">
                <a:solidFill>
                  <a:schemeClr val="bg1"/>
                </a:solidFill>
                <a:latin typeface="Calibri" panose="020F0502020204030204" pitchFamily="34" charset="0"/>
              </a:rPr>
              <a:t>learning</a:t>
            </a:r>
            <a:r>
              <a:rPr lang="sv-SE" sz="4400" b="1">
                <a:solidFill>
                  <a:schemeClr val="bg1"/>
                </a:solidFill>
                <a:latin typeface="Calibri" panose="020F0502020204030204" pitchFamily="34" charset="0"/>
              </a:rPr>
              <a:t> </a:t>
            </a:r>
            <a:br>
              <a:rPr lang="sv-SE" sz="4400" b="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a:t>
            </a:r>
            <a:r>
              <a:rPr lang="sv-SE" sz="3600" err="1">
                <a:solidFill>
                  <a:schemeClr val="bg1"/>
                </a:solidFill>
                <a:latin typeface="Calibri" panose="020F0502020204030204" pitchFamily="34" charset="0"/>
              </a:rPr>
              <a:t>faith</a:t>
            </a:r>
            <a:br>
              <a:rPr lang="sv-SE" sz="3600">
                <a:solidFill>
                  <a:schemeClr val="bg1"/>
                </a:solidFill>
                <a:latin typeface="Calibri" panose="020F0502020204030204" pitchFamily="34" charset="0"/>
              </a:rPr>
            </a:br>
            <a:r>
              <a:rPr lang="sv-SE" sz="3600" err="1">
                <a:solidFill>
                  <a:schemeClr val="bg1"/>
                </a:solidFill>
                <a:latin typeface="Calibri" panose="020F0502020204030204" pitchFamily="34" charset="0"/>
              </a:rPr>
              <a:t>communities</a:t>
            </a: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a:t>
            </a:r>
            <a:r>
              <a:rPr lang="sv-SE" sz="3600" err="1">
                <a:solidFill>
                  <a:schemeClr val="bg1"/>
                </a:solidFill>
                <a:latin typeface="Calibri" panose="020F0502020204030204" pitchFamily="34" charset="0"/>
              </a:rPr>
              <a:t>society</a:t>
            </a:r>
            <a:r>
              <a:rPr lang="sv-SE" sz="3600">
                <a:solidFill>
                  <a:schemeClr val="bg1"/>
                </a:solidFill>
                <a:latin typeface="Calibri" panose="020F0502020204030204" pitchFamily="34" charset="0"/>
              </a:rPr>
              <a:t>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a:t>
            </a:r>
            <a:r>
              <a:rPr lang="sv-SE" sz="3600" err="1">
                <a:solidFill>
                  <a:schemeClr val="bg1"/>
                </a:solidFill>
                <a:latin typeface="Calibri" panose="020F0502020204030204" pitchFamily="34" charset="0"/>
              </a:rPr>
              <a:t>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4176035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12C5E0-7964-8342-8BE3-0C184BAF61E4}"/>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a:t>
            </a:r>
            <a:r>
              <a:rPr lang="sv-SE" sz="4400" err="1">
                <a:solidFill>
                  <a:schemeClr val="bg1"/>
                </a:solidFill>
                <a:latin typeface="Calibri" panose="020F0502020204030204" pitchFamily="34" charset="0"/>
              </a:rPr>
              <a:t>Xxx</a:t>
            </a:r>
            <a:r>
              <a:rPr lang="sv-SE" sz="4400">
                <a:solidFill>
                  <a:schemeClr val="bg1"/>
                </a:solidFill>
                <a:latin typeface="Calibri" panose="020F0502020204030204" pitchFamily="34" charset="0"/>
              </a:rPr>
              <a:t> xx </a:t>
            </a:r>
            <a:r>
              <a:rPr lang="sv-SE" sz="4400" err="1">
                <a:solidFill>
                  <a:schemeClr val="bg1"/>
                </a:solidFill>
                <a:latin typeface="Calibri" panose="020F0502020204030204" pitchFamily="34" charset="0"/>
              </a:rPr>
              <a:t>xxxx</a:t>
            </a:r>
            <a:r>
              <a:rPr lang="sv-SE" sz="4400">
                <a:solidFill>
                  <a:schemeClr val="bg1"/>
                </a:solidFill>
                <a:latin typeface="Calibri" panose="020F0502020204030204" pitchFamily="34" charset="0"/>
              </a:rPr>
              <a:t> xxx”</a:t>
            </a:r>
          </a:p>
          <a:p>
            <a:endParaRPr lang="sv-SE" sz="3600">
              <a:solidFill>
                <a:schemeClr val="bg1"/>
              </a:solidFill>
              <a:effectLst/>
            </a:endParaRPr>
          </a:p>
        </p:txBody>
      </p:sp>
      <p:pic>
        <p:nvPicPr>
          <p:cNvPr id="5" name="Platshållare för innehåll 3">
            <a:extLst>
              <a:ext uri="{FF2B5EF4-FFF2-40B4-BE49-F238E27FC236}">
                <a16:creationId xmlns:a16="http://schemas.microsoft.com/office/drawing/2014/main" id="{9C6B7E29-A579-6F4C-B86F-E0DC192083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732" t="3572" r="32828" b="12662"/>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6E1AEEAC-9E5C-5D47-A448-52FF5314EC8D}"/>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a:t>
            </a:r>
            <a:r>
              <a:rPr lang="sv-SE">
                <a:solidFill>
                  <a:schemeClr val="bg1"/>
                </a:solidFill>
                <a:latin typeface="Calibri" panose="020F0502020204030204" pitchFamily="34" charset="0"/>
              </a:rPr>
              <a:t> </a:t>
            </a:r>
            <a:r>
              <a:rPr lang="sv-SE" err="1">
                <a:solidFill>
                  <a:schemeClr val="bg1"/>
                </a:solidFill>
                <a:latin typeface="Calibri" panose="020F0502020204030204" pitchFamily="34" charset="0"/>
              </a:rPr>
              <a:t>here</a:t>
            </a:r>
            <a:r>
              <a:rPr lang="sv-SE">
                <a:solidFill>
                  <a:schemeClr val="bg1"/>
                </a:solidFill>
                <a:latin typeface="Calibri" panose="020F0502020204030204" pitchFamily="34" charset="0"/>
              </a:rPr>
              <a:t> </a:t>
            </a:r>
            <a:r>
              <a:rPr lang="sv-SE" err="1">
                <a:solidFill>
                  <a:schemeClr val="bg1"/>
                </a:solidFill>
                <a:latin typeface="Calibri" panose="020F0502020204030204" pitchFamily="34" charset="0"/>
              </a:rPr>
              <a:t>Xxxx</a:t>
            </a:r>
            <a:r>
              <a:rPr lang="sv-SE">
                <a:solidFill>
                  <a:schemeClr val="bg1"/>
                </a:solidFill>
                <a:latin typeface="Calibri" panose="020F0502020204030204" pitchFamily="34" charset="0"/>
              </a:rPr>
              <a:t> </a:t>
            </a:r>
            <a:r>
              <a:rPr lang="sv-SE" err="1">
                <a:solidFill>
                  <a:schemeClr val="bg1"/>
                </a:solidFill>
                <a:latin typeface="Calibri" panose="020F0502020204030204" pitchFamily="34" charset="0"/>
              </a:rPr>
              <a:t>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179401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5FC8E31-F0DB-F541-86C4-9F9E07188738}"/>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7" name="Bubble dark green">
            <a:extLst>
              <a:ext uri="{FF2B5EF4-FFF2-40B4-BE49-F238E27FC236}">
                <a16:creationId xmlns:a16="http://schemas.microsoft.com/office/drawing/2014/main" id="{DAC3ED02-E302-2A4E-939B-25CEAD9CB6D9}"/>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757C398E-A9E4-0D42-B00D-64201052219F}"/>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89594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8ABF5F8E-B86C-C842-8B09-CC4FC6E194B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2227865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44C50DAF-7FB2-7C43-AE65-01CA03A119B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AC57B2EF-899C-0B45-9D53-AE409B412233}"/>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ADB40A4C-6932-2D49-B478-7F89436F7BFE}"/>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578401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08FE00-9B53-0E47-A3F3-97C270659A4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E238E2F-8F81-134D-B18E-908D5A6F9AE1}"/>
              </a:ext>
            </a:extLst>
          </p:cNvPr>
          <p:cNvSpPr>
            <a:spLocks noGrp="1"/>
          </p:cNvSpPr>
          <p:nvPr>
            <p:ph type="dt" sz="half" idx="10"/>
          </p:nvPr>
        </p:nvSpPr>
        <p:spPr/>
        <p:txBody>
          <a:bodyPr/>
          <a:lstStyle/>
          <a:p>
            <a:fld id="{68B10C81-B809-E547-9E71-5363A42B6C67}" type="datetime1">
              <a:rPr lang="sv-SE" smtClean="0"/>
              <a:t>2022-05-17</a:t>
            </a:fld>
            <a:endParaRPr lang="en-GB"/>
          </a:p>
        </p:txBody>
      </p:sp>
      <p:sp>
        <p:nvSpPr>
          <p:cNvPr id="4" name="Platshållare för sidfot 3">
            <a:extLst>
              <a:ext uri="{FF2B5EF4-FFF2-40B4-BE49-F238E27FC236}">
                <a16:creationId xmlns:a16="http://schemas.microsoft.com/office/drawing/2014/main" id="{8DB9D51C-E982-A649-ADFD-042AD32C1FC0}"/>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D1E8F8-7775-4140-9697-C89C1AD360B8}"/>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354851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9987372A-2DA2-5349-841B-6A1120BE4FD8}"/>
              </a:ext>
            </a:extLst>
          </p:cNvPr>
          <p:cNvSpPr txBox="1">
            <a:spLocks/>
          </p:cNvSpPr>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a:t>
            </a:r>
            <a:r>
              <a:rPr lang="sv-SE" sz="4800" b="1">
                <a:solidFill>
                  <a:schemeClr val="tx1">
                    <a:lumMod val="65000"/>
                    <a:lumOff val="35000"/>
                  </a:schemeClr>
                </a:solidFill>
              </a:rPr>
              <a:t> </a:t>
            </a:r>
            <a:r>
              <a:rPr lang="sv-SE" sz="4800" b="1" err="1">
                <a:solidFill>
                  <a:schemeClr val="tx1">
                    <a:lumMod val="65000"/>
                    <a:lumOff val="35000"/>
                  </a:schemeClr>
                </a:solidFill>
              </a:rPr>
              <a:t>learning</a:t>
            </a:r>
            <a:r>
              <a:rPr lang="sv-SE" sz="4800" b="1">
                <a:solidFill>
                  <a:schemeClr val="tx1">
                    <a:lumMod val="65000"/>
                    <a:lumOff val="35000"/>
                  </a:schemeClr>
                </a:solidFill>
              </a:rPr>
              <a:t> </a:t>
            </a:r>
            <a:r>
              <a:rPr lang="sv-SE" sz="4800" b="1" err="1">
                <a:solidFill>
                  <a:schemeClr val="tx1">
                    <a:lumMod val="65000"/>
                    <a:lumOff val="35000"/>
                  </a:schemeClr>
                </a:solidFill>
              </a:rPr>
              <a:t>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a:t>
            </a:r>
            <a:r>
              <a:rPr lang="sv-SE" sz="4000" err="1">
                <a:solidFill>
                  <a:schemeClr val="tx1">
                    <a:lumMod val="65000"/>
                    <a:lumOff val="35000"/>
                  </a:schemeClr>
                </a:solidFill>
              </a:rPr>
              <a:t>faith</a:t>
            </a:r>
            <a:r>
              <a:rPr lang="sv-SE" sz="4000">
                <a:solidFill>
                  <a:schemeClr val="tx1">
                    <a:lumMod val="65000"/>
                    <a:lumOff val="35000"/>
                  </a:schemeClr>
                </a:solidFill>
              </a:rPr>
              <a:t> </a:t>
            </a:r>
            <a:r>
              <a:rPr lang="sv-SE" sz="4000" err="1">
                <a:solidFill>
                  <a:schemeClr val="tx1">
                    <a:lumMod val="65000"/>
                    <a:lumOff val="35000"/>
                  </a:schemeClr>
                </a:solidFill>
              </a:rPr>
              <a:t>communities</a:t>
            </a:r>
            <a:r>
              <a:rPr lang="sv-SE" sz="4000">
                <a:solidFill>
                  <a:schemeClr val="tx1">
                    <a:lumMod val="65000"/>
                    <a:lumOff val="35000"/>
                  </a:schemeClr>
                </a:solidFill>
              </a:rPr>
              <a:t>, civil </a:t>
            </a:r>
            <a:r>
              <a:rPr lang="sv-SE" sz="4000" err="1">
                <a:solidFill>
                  <a:schemeClr val="tx1">
                    <a:lumMod val="65000"/>
                    <a:lumOff val="35000"/>
                  </a:schemeClr>
                </a:solidFill>
              </a:rPr>
              <a:t>society</a:t>
            </a:r>
            <a:r>
              <a:rPr lang="sv-SE" sz="4000">
                <a:solidFill>
                  <a:schemeClr val="tx1">
                    <a:lumMod val="65000"/>
                    <a:lumOff val="35000"/>
                  </a:schemeClr>
                </a:solidFill>
              </a:rPr>
              <a:t> </a:t>
            </a:r>
            <a:br>
              <a:rPr lang="sv-SE" sz="4000">
                <a:solidFill>
                  <a:schemeClr val="tx1">
                    <a:lumMod val="65000"/>
                    <a:lumOff val="35000"/>
                  </a:schemeClr>
                </a:solidFill>
              </a:rPr>
            </a:br>
            <a:r>
              <a:rPr lang="sv-SE" sz="4000">
                <a:solidFill>
                  <a:schemeClr val="tx1">
                    <a:lumMod val="65000"/>
                    <a:lumOff val="35000"/>
                  </a:schemeClr>
                </a:solidFill>
              </a:rPr>
              <a:t>and decision-</a:t>
            </a:r>
            <a:r>
              <a:rPr lang="sv-SE" sz="4000" err="1">
                <a:solidFill>
                  <a:schemeClr val="tx1">
                    <a:lumMod val="65000"/>
                    <a:lumOff val="35000"/>
                  </a:schemeClr>
                </a:solidFill>
              </a:rPr>
              <a:t>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err="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08239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A496561D-C38B-9241-8896-D42CB203345A}" type="datetime1">
              <a:rPr lang="sv-SE" smtClean="0"/>
              <a:t>2022-05-17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AAF8A7C-F939-AB45-BC63-AF968A5020FA}" type="slidenum">
              <a:rPr lang="sv-SE" smtClean="0"/>
              <a:t>‹#›</a:t>
            </a:fld>
            <a:endParaRPr lang="sv-SE"/>
          </a:p>
        </p:txBody>
      </p:sp>
    </p:spTree>
    <p:extLst>
      <p:ext uri="{BB962C8B-B14F-4D97-AF65-F5344CB8AC3E}">
        <p14:creationId xmlns:p14="http://schemas.microsoft.com/office/powerpoint/2010/main" val="3212687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DA35BB-F221-1D41-B52B-FCCA7E3406AB}"/>
              </a:ext>
            </a:extLst>
          </p:cNvPr>
          <p:cNvSpPr>
            <a:spLocks noGrp="1"/>
          </p:cNvSpPr>
          <p:nvPr>
            <p:ph type="dt" sz="half" idx="10"/>
          </p:nvPr>
        </p:nvSpPr>
        <p:spPr/>
        <p:txBody>
          <a:bodyPr/>
          <a:lstStyle/>
          <a:p>
            <a:fld id="{5BF63075-2025-5F49-ACB5-6994B7FB842D}" type="datetime1">
              <a:rPr lang="sv-SE" smtClean="0"/>
              <a:t>2022-05-17</a:t>
            </a:fld>
            <a:endParaRPr lang="en-GB"/>
          </a:p>
        </p:txBody>
      </p:sp>
      <p:sp>
        <p:nvSpPr>
          <p:cNvPr id="6" name="Platshållare för sidfot 5">
            <a:extLst>
              <a:ext uri="{FF2B5EF4-FFF2-40B4-BE49-F238E27FC236}">
                <a16:creationId xmlns:a16="http://schemas.microsoft.com/office/drawing/2014/main" id="{16D6D156-ECCF-C841-844C-2088A1860097}"/>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20AED9F-9EAA-764E-A8E7-16FF0D195A05}"/>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a:t>
            </a:r>
            <a:r>
              <a:rPr lang="sv-SE" sz="4000" b="0" i="0" err="1">
                <a:solidFill>
                  <a:schemeClr val="tx1">
                    <a:lumMod val="65000"/>
                    <a:lumOff val="35000"/>
                  </a:schemeClr>
                </a:solidFill>
                <a:latin typeface="Calibri" panose="020F0502020204030204" pitchFamily="34" charset="0"/>
              </a:rPr>
              <a:t>Freedom</a:t>
            </a:r>
            <a:r>
              <a:rPr lang="sv-SE" sz="4000" b="0" i="0">
                <a:solidFill>
                  <a:schemeClr val="tx1">
                    <a:lumMod val="65000"/>
                    <a:lumOff val="35000"/>
                  </a:schemeClr>
                </a:solidFill>
                <a:latin typeface="Calibri" panose="020F0502020204030204" pitchFamily="34" charset="0"/>
              </a:rPr>
              <a:t> </a:t>
            </a:r>
            <a:r>
              <a:rPr lang="sv-SE" sz="4000" b="0" i="0" err="1">
                <a:solidFill>
                  <a:schemeClr val="tx1">
                    <a:lumMod val="65000"/>
                    <a:lumOff val="35000"/>
                  </a:schemeClr>
                </a:solidFill>
                <a:latin typeface="Calibri" panose="020F0502020204030204" pitchFamily="34" charset="0"/>
              </a:rPr>
              <a:t>of</a:t>
            </a:r>
            <a:r>
              <a:rPr lang="sv-SE" sz="4000" b="0" i="0">
                <a:solidFill>
                  <a:schemeClr val="tx1">
                    <a:lumMod val="65000"/>
                    <a:lumOff val="35000"/>
                  </a:schemeClr>
                </a:solidFill>
                <a:latin typeface="Calibri" panose="020F0502020204030204" pitchFamily="34" charset="0"/>
              </a:rPr>
              <a:t> Religion or </a:t>
            </a:r>
            <a:r>
              <a:rPr lang="sv-SE" sz="4000" b="0" i="0" err="1">
                <a:solidFill>
                  <a:schemeClr val="tx1">
                    <a:lumMod val="65000"/>
                    <a:lumOff val="35000"/>
                  </a:schemeClr>
                </a:solidFill>
                <a:latin typeface="Calibri" panose="020F0502020204030204" pitchFamily="34" charset="0"/>
              </a:rPr>
              <a:t>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846" r="17308"/>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4444" r="14444"/>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4488" r="14488"/>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0000" r="10000"/>
          <a:stretch/>
        </p:blipFill>
        <p:spPr>
          <a:xfrm>
            <a:off x="8829674" y="2753916"/>
            <a:ext cx="2286000" cy="2143125"/>
          </a:xfrm>
          <a:prstGeom prst="rect">
            <a:avLst/>
          </a:prstGeom>
        </p:spPr>
      </p:pic>
    </p:spTree>
    <p:extLst>
      <p:ext uri="{BB962C8B-B14F-4D97-AF65-F5344CB8AC3E}">
        <p14:creationId xmlns:p14="http://schemas.microsoft.com/office/powerpoint/2010/main" val="3474231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7" name="Rubrik 8">
            <a:extLst>
              <a:ext uri="{FF2B5EF4-FFF2-40B4-BE49-F238E27FC236}">
                <a16:creationId xmlns:a16="http://schemas.microsoft.com/office/drawing/2014/main" id="{9930D71F-D39A-174F-BDEA-A7CA755B8071}"/>
              </a:ext>
            </a:extLst>
          </p:cNvPr>
          <p:cNvSpPr txBox="1">
            <a:spLocks/>
          </p:cNvSpPr>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a:t>
            </a:r>
            <a:r>
              <a:rPr lang="sv-SE" sz="4800" b="1">
                <a:solidFill>
                  <a:schemeClr val="tx1">
                    <a:lumMod val="65000"/>
                    <a:lumOff val="35000"/>
                  </a:schemeClr>
                </a:solidFill>
              </a:rPr>
              <a:t> </a:t>
            </a:r>
            <a:r>
              <a:rPr lang="sv-SE" sz="4800" b="1" err="1">
                <a:solidFill>
                  <a:schemeClr val="tx1">
                    <a:lumMod val="65000"/>
                    <a:lumOff val="35000"/>
                  </a:schemeClr>
                </a:solidFill>
              </a:rPr>
              <a:t>learning</a:t>
            </a:r>
            <a:r>
              <a:rPr lang="sv-SE" sz="4800" b="1">
                <a:solidFill>
                  <a:schemeClr val="tx1">
                    <a:lumMod val="65000"/>
                    <a:lumOff val="35000"/>
                  </a:schemeClr>
                </a:solidFill>
              </a:rPr>
              <a:t> </a:t>
            </a:r>
            <a:r>
              <a:rPr lang="sv-SE" sz="4800" b="1" err="1">
                <a:solidFill>
                  <a:schemeClr val="tx1">
                    <a:lumMod val="65000"/>
                    <a:lumOff val="35000"/>
                  </a:schemeClr>
                </a:solidFill>
              </a:rPr>
              <a:t>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a:t>
            </a:r>
            <a:r>
              <a:rPr lang="sv-SE" sz="4000" err="1">
                <a:solidFill>
                  <a:schemeClr val="tx1">
                    <a:lumMod val="65000"/>
                    <a:lumOff val="35000"/>
                  </a:schemeClr>
                </a:solidFill>
              </a:rPr>
              <a:t>faith</a:t>
            </a:r>
            <a:r>
              <a:rPr lang="sv-SE" sz="4000">
                <a:solidFill>
                  <a:schemeClr val="tx1">
                    <a:lumMod val="65000"/>
                    <a:lumOff val="35000"/>
                  </a:schemeClr>
                </a:solidFill>
              </a:rPr>
              <a:t> </a:t>
            </a:r>
            <a:r>
              <a:rPr lang="sv-SE" sz="4000" err="1">
                <a:solidFill>
                  <a:schemeClr val="tx1">
                    <a:lumMod val="65000"/>
                    <a:lumOff val="35000"/>
                  </a:schemeClr>
                </a:solidFill>
              </a:rPr>
              <a:t>communities</a:t>
            </a:r>
            <a:r>
              <a:rPr lang="sv-SE" sz="4000">
                <a:solidFill>
                  <a:schemeClr val="tx1">
                    <a:lumMod val="65000"/>
                    <a:lumOff val="35000"/>
                  </a:schemeClr>
                </a:solidFill>
              </a:rPr>
              <a:t>, civil </a:t>
            </a:r>
            <a:r>
              <a:rPr lang="sv-SE" sz="4000" err="1">
                <a:solidFill>
                  <a:schemeClr val="tx1">
                    <a:lumMod val="65000"/>
                    <a:lumOff val="35000"/>
                  </a:schemeClr>
                </a:solidFill>
              </a:rPr>
              <a:t>society</a:t>
            </a:r>
            <a:r>
              <a:rPr lang="sv-SE" sz="4000">
                <a:solidFill>
                  <a:schemeClr val="tx1">
                    <a:lumMod val="65000"/>
                    <a:lumOff val="35000"/>
                  </a:schemeClr>
                </a:solidFill>
              </a:rPr>
              <a:t> </a:t>
            </a:r>
            <a:br>
              <a:rPr lang="sv-SE" sz="4000">
                <a:solidFill>
                  <a:schemeClr val="tx1">
                    <a:lumMod val="65000"/>
                    <a:lumOff val="35000"/>
                  </a:schemeClr>
                </a:solidFill>
              </a:rPr>
            </a:br>
            <a:r>
              <a:rPr lang="sv-SE" sz="4000">
                <a:solidFill>
                  <a:schemeClr val="tx1">
                    <a:lumMod val="65000"/>
                    <a:lumOff val="35000"/>
                  </a:schemeClr>
                </a:solidFill>
              </a:rPr>
              <a:t>and decision-</a:t>
            </a:r>
            <a:r>
              <a:rPr lang="sv-SE" sz="4000" err="1">
                <a:solidFill>
                  <a:schemeClr val="tx1">
                    <a:lumMod val="65000"/>
                    <a:lumOff val="35000"/>
                  </a:schemeClr>
                </a:solidFill>
              </a:rPr>
              <a:t>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err="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4107357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587202-6C25-3F40-8493-3FEEC7E0954F}"/>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4" name="Rubrik 1">
            <a:extLst>
              <a:ext uri="{FF2B5EF4-FFF2-40B4-BE49-F238E27FC236}">
                <a16:creationId xmlns:a16="http://schemas.microsoft.com/office/drawing/2014/main" id="{86AE7C37-FE72-A844-B6FB-4B1836C2AE5E}"/>
              </a:ext>
            </a:extLst>
          </p:cNvPr>
          <p:cNvSpPr txBox="1">
            <a:spLocks/>
          </p:cNvSpPr>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2417491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319B006-564E-CB43-B9E1-7D1B45800DAF}"/>
              </a:ext>
            </a:extLst>
          </p:cNvPr>
          <p:cNvSpPr>
            <a:spLocks noGrp="1"/>
          </p:cNvSpPr>
          <p:nvPr>
            <p:ph type="title"/>
          </p:nvPr>
        </p:nvSpPr>
        <p:spPr>
          <a:xfrm>
            <a:off x="1719072" y="1574898"/>
            <a:ext cx="1584960" cy="906899"/>
          </a:xfrm>
        </p:spPr>
        <p:txBody>
          <a:bodyPr>
            <a:normAutofit fontScale="90000"/>
          </a:bodyPr>
          <a:lstStyle/>
          <a:p>
            <a:r>
              <a:rPr lang="en-GB" sz="6600" b="1">
                <a:solidFill>
                  <a:srgbClr val="4E7D88"/>
                </a:solidFill>
                <a:latin typeface="+mj-lt"/>
              </a:rPr>
              <a:t>For</a:t>
            </a:r>
            <a:endParaRPr lang="sv-SE" sz="6600" b="1">
              <a:solidFill>
                <a:srgbClr val="4E7D88"/>
              </a:solidFill>
              <a:latin typeface="+mj-lt"/>
            </a:endParaRPr>
          </a:p>
        </p:txBody>
      </p:sp>
      <p:sp>
        <p:nvSpPr>
          <p:cNvPr id="4" name="Platshållare för innehåll 2">
            <a:extLst>
              <a:ext uri="{FF2B5EF4-FFF2-40B4-BE49-F238E27FC236}">
                <a16:creationId xmlns:a16="http://schemas.microsoft.com/office/drawing/2014/main" id="{184A9AD4-5C38-E04B-8E32-3974D87675CB}"/>
              </a:ext>
            </a:extLst>
          </p:cNvPr>
          <p:cNvSpPr txBox="1">
            <a:spLocks/>
          </p:cNvSpPr>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belief</a:t>
            </a:r>
            <a:r>
              <a:rPr lang="sv-SE">
                <a:solidFill>
                  <a:schemeClr val="tx1">
                    <a:lumMod val="65000"/>
                    <a:lumOff val="35000"/>
                  </a:schemeClr>
                </a:solidFill>
                <a:latin typeface="+mj-lt"/>
              </a:rPr>
              <a:t> </a:t>
            </a:r>
            <a:r>
              <a:rPr lang="sv-SE" err="1">
                <a:solidFill>
                  <a:schemeClr val="tx1">
                    <a:lumMod val="65000"/>
                    <a:lumOff val="35000"/>
                  </a:schemeClr>
                </a:solidFill>
                <a:latin typeface="+mj-lt"/>
              </a:rPr>
              <a:t>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a:t>
            </a:r>
            <a:r>
              <a:rPr lang="sv-SE">
                <a:solidFill>
                  <a:schemeClr val="tx1">
                    <a:lumMod val="65000"/>
                    <a:lumOff val="35000"/>
                  </a:schemeClr>
                </a:solidFill>
                <a:latin typeface="+mj-lt"/>
              </a:rPr>
              <a:t> and diplomats</a:t>
            </a:r>
          </a:p>
          <a:p>
            <a:r>
              <a:rPr lang="sv-SE" err="1">
                <a:solidFill>
                  <a:schemeClr val="tx1">
                    <a:lumMod val="65000"/>
                    <a:lumOff val="35000"/>
                  </a:schemeClr>
                </a:solidFill>
                <a:latin typeface="+mj-lt"/>
              </a:rPr>
              <a:t>Development</a:t>
            </a:r>
            <a:r>
              <a:rPr lang="sv-SE">
                <a:solidFill>
                  <a:schemeClr val="tx1">
                    <a:lumMod val="65000"/>
                    <a:lumOff val="35000"/>
                  </a:schemeClr>
                </a:solidFill>
                <a:latin typeface="+mj-lt"/>
              </a:rPr>
              <a:t> </a:t>
            </a:r>
            <a:r>
              <a:rPr lang="sv-SE" err="1">
                <a:solidFill>
                  <a:schemeClr val="tx1">
                    <a:lumMod val="65000"/>
                    <a:lumOff val="35000"/>
                  </a:schemeClr>
                </a:solidFill>
                <a:latin typeface="+mj-lt"/>
              </a:rPr>
              <a:t>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a:t>
            </a:r>
            <a:r>
              <a:rPr lang="sv-SE" err="1">
                <a:solidFill>
                  <a:schemeClr val="tx1">
                    <a:lumMod val="65000"/>
                    <a:lumOff val="35000"/>
                  </a:schemeClr>
                </a:solidFill>
                <a:latin typeface="+mj-lt"/>
              </a:rPr>
              <a:t>society</a:t>
            </a:r>
            <a:r>
              <a:rPr lang="sv-SE">
                <a:solidFill>
                  <a:schemeClr val="tx1">
                    <a:lumMod val="65000"/>
                    <a:lumOff val="35000"/>
                  </a:schemeClr>
                </a:solidFill>
                <a:latin typeface="+mj-lt"/>
              </a:rPr>
              <a:t> organisations</a:t>
            </a:r>
          </a:p>
          <a:p>
            <a:r>
              <a:rPr lang="sv-SE" err="1">
                <a:solidFill>
                  <a:schemeClr val="tx1">
                    <a:lumMod val="65000"/>
                    <a:lumOff val="35000"/>
                  </a:schemeClr>
                </a:solidFill>
                <a:latin typeface="+mj-lt"/>
              </a:rPr>
              <a:t>Grassroots</a:t>
            </a:r>
            <a:r>
              <a:rPr lang="sv-SE">
                <a:solidFill>
                  <a:schemeClr val="tx1">
                    <a:lumMod val="65000"/>
                    <a:lumOff val="35000"/>
                  </a:schemeClr>
                </a:solidFill>
                <a:latin typeface="+mj-lt"/>
              </a:rPr>
              <a:t> </a:t>
            </a:r>
            <a:r>
              <a:rPr lang="sv-SE" err="1">
                <a:solidFill>
                  <a:schemeClr val="tx1">
                    <a:lumMod val="65000"/>
                    <a:lumOff val="35000"/>
                  </a:schemeClr>
                </a:solidFill>
                <a:latin typeface="+mj-lt"/>
              </a:rPr>
              <a:t>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training</a:t>
            </a:r>
            <a:r>
              <a:rPr lang="sv-SE">
                <a:solidFill>
                  <a:schemeClr val="tx1">
                    <a:lumMod val="65000"/>
                    <a:lumOff val="35000"/>
                  </a:schemeClr>
                </a:solidFill>
                <a:latin typeface="+mj-lt"/>
              </a:rPr>
              <a:t>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706150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5" name="Rubrik 8">
            <a:extLst>
              <a:ext uri="{FF2B5EF4-FFF2-40B4-BE49-F238E27FC236}">
                <a16:creationId xmlns:a16="http://schemas.microsoft.com/office/drawing/2014/main" id="{CE3640CF-B51B-E64B-81B2-DB1DFFF92B76}"/>
              </a:ext>
            </a:extLst>
          </p:cNvPr>
          <p:cNvSpPr txBox="1">
            <a:spLocks/>
          </p:cNvSpPr>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a:t>
            </a:r>
            <a:r>
              <a:rPr lang="sv-SE" sz="4800" b="1" err="1">
                <a:solidFill>
                  <a:schemeClr val="tx1">
                    <a:lumMod val="65000"/>
                    <a:lumOff val="35000"/>
                  </a:schemeClr>
                </a:solidFill>
                <a:latin typeface="Calibri" panose="020F0502020204030204" pitchFamily="34" charset="0"/>
              </a:rPr>
              <a:t>leap</a:t>
            </a:r>
            <a:r>
              <a:rPr lang="sv-SE" sz="4800" b="1">
                <a:solidFill>
                  <a:schemeClr val="tx1">
                    <a:lumMod val="65000"/>
                    <a:lumOff val="35000"/>
                  </a:schemeClr>
                </a:solidFill>
                <a:latin typeface="Calibri" panose="020F0502020204030204" pitchFamily="34" charset="0"/>
              </a:rPr>
              <a:t> for human </a:t>
            </a:r>
            <a:br>
              <a:rPr lang="sv-SE" sz="4800" b="1">
                <a:solidFill>
                  <a:schemeClr val="tx1">
                    <a:lumMod val="65000"/>
                    <a:lumOff val="35000"/>
                  </a:schemeClr>
                </a:solidFill>
                <a:latin typeface="Calibri" panose="020F0502020204030204" pitchFamily="34" charset="0"/>
              </a:rPr>
            </a:br>
            <a:r>
              <a:rPr lang="sv-SE" sz="4800" b="1" err="1">
                <a:solidFill>
                  <a:schemeClr val="tx1">
                    <a:lumMod val="65000"/>
                    <a:lumOff val="35000"/>
                  </a:schemeClr>
                </a:solidFill>
                <a:latin typeface="Calibri" panose="020F0502020204030204" pitchFamily="34" charset="0"/>
              </a:rPr>
              <a:t>rights</a:t>
            </a:r>
            <a:r>
              <a:rPr lang="sv-SE" sz="4800" b="1">
                <a:solidFill>
                  <a:schemeClr val="tx1">
                    <a:lumMod val="65000"/>
                    <a:lumOff val="35000"/>
                  </a:schemeClr>
                </a:solidFill>
                <a:latin typeface="Calibri" panose="020F0502020204030204" pitchFamily="34" charset="0"/>
              </a:rPr>
              <a:t> </a:t>
            </a:r>
            <a:r>
              <a:rPr lang="sv-SE" sz="4800" b="1" err="1">
                <a:solidFill>
                  <a:schemeClr val="tx1">
                    <a:lumMod val="65000"/>
                    <a:lumOff val="35000"/>
                  </a:schemeClr>
                </a:solidFill>
                <a:latin typeface="Calibri" panose="020F0502020204030204" pitchFamily="34" charset="0"/>
              </a:rPr>
              <a:t>education</a:t>
            </a:r>
            <a:r>
              <a:rPr lang="sv-SE" sz="4800" b="1">
                <a:solidFill>
                  <a:schemeClr val="tx1">
                    <a:lumMod val="65000"/>
                    <a:lumOff val="35000"/>
                  </a:schemeClr>
                </a:solidFill>
                <a:latin typeface="Calibri" panose="020F0502020204030204" pitchFamily="34" charset="0"/>
              </a:rPr>
              <a:t> on </a:t>
            </a:r>
            <a:r>
              <a:rPr lang="sv-SE" sz="4800" b="1" err="1">
                <a:solidFill>
                  <a:schemeClr val="tx1">
                    <a:lumMod val="65000"/>
                    <a:lumOff val="35000"/>
                  </a:schemeClr>
                </a:solidFill>
                <a:latin typeface="Calibri" panose="020F0502020204030204" pitchFamily="34" charset="0"/>
              </a:rPr>
              <a:t>freedom</a:t>
            </a:r>
            <a:r>
              <a:rPr lang="sv-SE" sz="4800" b="1">
                <a:solidFill>
                  <a:schemeClr val="tx1">
                    <a:lumMod val="65000"/>
                    <a:lumOff val="35000"/>
                  </a:schemeClr>
                </a:solidFill>
                <a:latin typeface="Calibri" panose="020F0502020204030204" pitchFamily="34" charset="0"/>
              </a:rPr>
              <a:t> </a:t>
            </a:r>
            <a:br>
              <a:rPr lang="sv-SE" sz="4800" b="1">
                <a:solidFill>
                  <a:schemeClr val="tx1">
                    <a:lumMod val="65000"/>
                    <a:lumOff val="35000"/>
                  </a:schemeClr>
                </a:solidFill>
                <a:latin typeface="Calibri" panose="020F0502020204030204" pitchFamily="34" charset="0"/>
              </a:rPr>
            </a:br>
            <a:r>
              <a:rPr lang="sv-SE" sz="4800" b="1" err="1">
                <a:solidFill>
                  <a:schemeClr val="tx1">
                    <a:lumMod val="65000"/>
                    <a:lumOff val="35000"/>
                  </a:schemeClr>
                </a:solidFill>
                <a:latin typeface="Calibri" panose="020F0502020204030204" pitchFamily="34" charset="0"/>
              </a:rPr>
              <a:t>of</a:t>
            </a:r>
            <a:r>
              <a:rPr lang="sv-SE" sz="4800" b="1">
                <a:solidFill>
                  <a:schemeClr val="tx1">
                    <a:lumMod val="65000"/>
                    <a:lumOff val="35000"/>
                  </a:schemeClr>
                </a:solidFill>
                <a:latin typeface="Calibri" panose="020F0502020204030204" pitchFamily="34" charset="0"/>
              </a:rPr>
              <a:t> religion or </a:t>
            </a:r>
            <a:r>
              <a:rPr lang="sv-SE" sz="4800" b="1" err="1">
                <a:solidFill>
                  <a:schemeClr val="tx1">
                    <a:lumMod val="65000"/>
                    <a:lumOff val="35000"/>
                  </a:schemeClr>
                </a:solidFill>
                <a:latin typeface="Calibri" panose="020F0502020204030204" pitchFamily="34" charset="0"/>
              </a:rPr>
              <a:t>belief</a:t>
            </a:r>
            <a:r>
              <a:rPr lang="sv-SE" sz="4800" b="1">
                <a:solidFill>
                  <a:schemeClr val="tx1">
                    <a:lumMod val="65000"/>
                    <a:lumOff val="35000"/>
                  </a:schemeClr>
                </a:solidFill>
                <a:latin typeface="Calibri" panose="020F0502020204030204" pitchFamily="34" charset="0"/>
              </a:rPr>
              <a:t>”</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6" name="Rektangel 5">
            <a:extLst>
              <a:ext uri="{FF2B5EF4-FFF2-40B4-BE49-F238E27FC236}">
                <a16:creationId xmlns:a16="http://schemas.microsoft.com/office/drawing/2014/main" id="{5DA0EAF4-8404-7E4A-A5D8-D7FF736675DB}"/>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a:t>
            </a:r>
            <a:r>
              <a:rPr lang="sv-SE" sz="2400" err="1">
                <a:solidFill>
                  <a:schemeClr val="tx1">
                    <a:lumMod val="65000"/>
                    <a:lumOff val="35000"/>
                  </a:schemeClr>
                </a:solidFill>
                <a:latin typeface="Calibri" panose="020F0502020204030204" pitchFamily="34" charset="0"/>
              </a:rPr>
              <a:t>Shaheed</a:t>
            </a:r>
            <a:r>
              <a:rPr lang="sv-SE" sz="2400">
                <a:solidFill>
                  <a:schemeClr val="tx1">
                    <a:lumMod val="65000"/>
                    <a:lumOff val="35000"/>
                  </a:schemeClr>
                </a:solidFill>
                <a:latin typeface="Calibri" panose="020F0502020204030204" pitchFamily="34" charset="0"/>
              </a:rPr>
              <a:t> UN Special </a:t>
            </a:r>
            <a:r>
              <a:rPr lang="sv-SE" sz="2400" err="1">
                <a:solidFill>
                  <a:schemeClr val="tx1">
                    <a:lumMod val="65000"/>
                    <a:lumOff val="35000"/>
                  </a:schemeClr>
                </a:solidFill>
                <a:latin typeface="Calibri" panose="020F0502020204030204" pitchFamily="34" charset="0"/>
              </a:rPr>
              <a:t>Rapporteur</a:t>
            </a:r>
            <a:r>
              <a:rPr lang="sv-SE" sz="2400">
                <a:solidFill>
                  <a:schemeClr val="tx1">
                    <a:lumMod val="65000"/>
                    <a:lumOff val="35000"/>
                  </a:schemeClr>
                </a:solidFill>
                <a:latin typeface="Calibri" panose="020F0502020204030204" pitchFamily="34" charset="0"/>
              </a:rPr>
              <a:t> on </a:t>
            </a:r>
            <a:br>
              <a:rPr lang="sv-SE" sz="2400">
                <a:solidFill>
                  <a:schemeClr val="tx1">
                    <a:lumMod val="65000"/>
                    <a:lumOff val="35000"/>
                  </a:schemeClr>
                </a:solidFill>
                <a:latin typeface="Calibri" panose="020F0502020204030204" pitchFamily="34" charset="0"/>
              </a:rPr>
            </a:br>
            <a:r>
              <a:rPr lang="sv-SE" sz="2400" err="1">
                <a:solidFill>
                  <a:schemeClr val="tx1">
                    <a:lumMod val="65000"/>
                    <a:lumOff val="35000"/>
                  </a:schemeClr>
                </a:solidFill>
                <a:latin typeface="Calibri" panose="020F0502020204030204" pitchFamily="34" charset="0"/>
              </a:rPr>
              <a:t>Freedom</a:t>
            </a:r>
            <a:r>
              <a:rPr lang="sv-SE" sz="2400">
                <a:solidFill>
                  <a:schemeClr val="tx1">
                    <a:lumMod val="65000"/>
                    <a:lumOff val="35000"/>
                  </a:schemeClr>
                </a:solidFill>
                <a:latin typeface="Calibri" panose="020F0502020204030204" pitchFamily="34" charset="0"/>
              </a:rPr>
              <a:t> </a:t>
            </a:r>
            <a:r>
              <a:rPr lang="sv-SE" sz="2400" err="1">
                <a:solidFill>
                  <a:schemeClr val="tx1">
                    <a:lumMod val="65000"/>
                    <a:lumOff val="35000"/>
                  </a:schemeClr>
                </a:solidFill>
                <a:latin typeface="Calibri" panose="020F0502020204030204" pitchFamily="34" charset="0"/>
              </a:rPr>
              <a:t>of</a:t>
            </a:r>
            <a:r>
              <a:rPr lang="sv-SE" sz="2400">
                <a:solidFill>
                  <a:schemeClr val="tx1">
                    <a:lumMod val="65000"/>
                    <a:lumOff val="35000"/>
                  </a:schemeClr>
                </a:solidFill>
                <a:latin typeface="Calibri" panose="020F0502020204030204" pitchFamily="34" charset="0"/>
              </a:rPr>
              <a:t> Religion or </a:t>
            </a:r>
            <a:r>
              <a:rPr lang="sv-SE" sz="2400" err="1">
                <a:solidFill>
                  <a:schemeClr val="tx1">
                    <a:lumMod val="65000"/>
                    <a:lumOff val="35000"/>
                  </a:schemeClr>
                </a:solidFill>
                <a:latin typeface="Calibri" panose="020F0502020204030204" pitchFamily="34" charset="0"/>
              </a:rPr>
              <a:t>Belief</a:t>
            </a:r>
            <a:endParaRPr lang="sv-SE"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8659644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2B337A99-FB07-7F4D-A0FC-17EAFFBD4278}"/>
              </a:ext>
            </a:extLst>
          </p:cNvPr>
          <p:cNvSpPr>
            <a:spLocks noGrp="1"/>
          </p:cNvSpPr>
          <p:nvPr>
            <p:ph type="sldNum" sz="quarter" idx="12"/>
          </p:nvPr>
        </p:nvSpPr>
        <p:spPr/>
        <p:txBody>
          <a:bodyPr/>
          <a:lstStyle/>
          <a:p>
            <a:fld id="{8AAF8A7C-F939-AB45-BC63-AF968A5020FA}" type="slidenum">
              <a:rPr lang="sv-SE" smtClean="0"/>
              <a:t>‹#›</a:t>
            </a:fld>
            <a:endParaRPr lang="sv-SE"/>
          </a:p>
        </p:txBody>
      </p:sp>
      <p:pic>
        <p:nvPicPr>
          <p:cNvPr id="9" name="Bildobjekt 8">
            <a:extLst>
              <a:ext uri="{FF2B5EF4-FFF2-40B4-BE49-F238E27FC236}">
                <a16:creationId xmlns:a16="http://schemas.microsoft.com/office/drawing/2014/main" id="{9BA22FA7-B84F-124C-8E6B-DF3D55FC6F0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31" r="12709"/>
          <a:stretch/>
        </p:blipFill>
        <p:spPr>
          <a:xfrm>
            <a:off x="6096000" y="0"/>
            <a:ext cx="6096000" cy="6858000"/>
          </a:xfrm>
          <a:prstGeom prst="rect">
            <a:avLst/>
          </a:prstGeom>
        </p:spPr>
      </p:pic>
      <p:sp>
        <p:nvSpPr>
          <p:cNvPr id="10" name="Rektangel 9">
            <a:extLst>
              <a:ext uri="{FF2B5EF4-FFF2-40B4-BE49-F238E27FC236}">
                <a16:creationId xmlns:a16="http://schemas.microsoft.com/office/drawing/2014/main" id="{48F91B77-20C9-0E47-83E0-4C45A3BA9276}"/>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a:t>
            </a:r>
            <a:r>
              <a:rPr lang="sv-SE" sz="4400" b="1">
                <a:solidFill>
                  <a:schemeClr val="tx1">
                    <a:lumMod val="65000"/>
                    <a:lumOff val="35000"/>
                  </a:schemeClr>
                </a:solidFill>
                <a:latin typeface="Calibri" panose="020F0502020204030204" pitchFamily="34" charset="0"/>
              </a:rPr>
              <a:t> </a:t>
            </a:r>
            <a:r>
              <a:rPr lang="sv-SE" sz="4400" b="1" err="1">
                <a:solidFill>
                  <a:schemeClr val="tx1">
                    <a:lumMod val="65000"/>
                    <a:lumOff val="35000"/>
                  </a:schemeClr>
                </a:solidFill>
                <a:latin typeface="Calibri" panose="020F0502020204030204" pitchFamily="34" charset="0"/>
              </a:rPr>
              <a:t>learning</a:t>
            </a:r>
            <a:r>
              <a:rPr lang="sv-SE" sz="4400" b="1">
                <a:solidFill>
                  <a:schemeClr val="tx1">
                    <a:lumMod val="65000"/>
                    <a:lumOff val="35000"/>
                  </a:schemeClr>
                </a:solidFill>
                <a:latin typeface="Calibri" panose="020F0502020204030204" pitchFamily="34" charset="0"/>
              </a:rPr>
              <a:t> </a:t>
            </a:r>
            <a:br>
              <a:rPr lang="sv-SE" sz="4400" b="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a:t>
            </a:r>
            <a:r>
              <a:rPr lang="sv-SE" sz="3600" err="1">
                <a:solidFill>
                  <a:schemeClr val="tx1">
                    <a:lumMod val="65000"/>
                    <a:lumOff val="35000"/>
                  </a:schemeClr>
                </a:solidFill>
                <a:latin typeface="Calibri" panose="020F0502020204030204" pitchFamily="34" charset="0"/>
              </a:rPr>
              <a:t>faith</a:t>
            </a:r>
            <a:br>
              <a:rPr lang="sv-SE" sz="3600">
                <a:solidFill>
                  <a:schemeClr val="tx1">
                    <a:lumMod val="65000"/>
                    <a:lumOff val="35000"/>
                  </a:schemeClr>
                </a:solidFill>
                <a:latin typeface="Calibri" panose="020F0502020204030204" pitchFamily="34" charset="0"/>
              </a:rPr>
            </a:br>
            <a:r>
              <a:rPr lang="sv-SE" sz="3600" err="1">
                <a:solidFill>
                  <a:schemeClr val="tx1">
                    <a:lumMod val="65000"/>
                    <a:lumOff val="35000"/>
                  </a:schemeClr>
                </a:solidFill>
                <a:latin typeface="Calibri" panose="020F0502020204030204" pitchFamily="34" charset="0"/>
              </a:rPr>
              <a:t>communities</a:t>
            </a: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a:t>
            </a:r>
            <a:r>
              <a:rPr lang="sv-SE" sz="3600" err="1">
                <a:solidFill>
                  <a:schemeClr val="tx1">
                    <a:lumMod val="65000"/>
                    <a:lumOff val="35000"/>
                  </a:schemeClr>
                </a:solidFill>
                <a:latin typeface="Calibri" panose="020F0502020204030204" pitchFamily="34" charset="0"/>
              </a:rPr>
              <a:t>society</a:t>
            </a:r>
            <a:r>
              <a:rPr lang="sv-SE" sz="3600">
                <a:solidFill>
                  <a:schemeClr val="tx1">
                    <a:lumMod val="65000"/>
                    <a:lumOff val="35000"/>
                  </a:schemeClr>
                </a:solidFill>
                <a:latin typeface="Calibri" panose="020F0502020204030204" pitchFamily="34" charset="0"/>
              </a:rPr>
              <a:t>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a:t>
            </a:r>
            <a:r>
              <a:rPr lang="sv-SE" sz="3600" err="1">
                <a:solidFill>
                  <a:schemeClr val="tx1">
                    <a:lumMod val="65000"/>
                    <a:lumOff val="35000"/>
                  </a:schemeClr>
                </a:solidFill>
                <a:latin typeface="Calibri" panose="020F0502020204030204" pitchFamily="34" charset="0"/>
              </a:rPr>
              <a:t>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4228597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5CC9B17-B1A5-5949-91EA-39323D9F94C8}"/>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a:t>
            </a:r>
            <a:r>
              <a:rPr lang="sv-SE" sz="4400" err="1">
                <a:solidFill>
                  <a:schemeClr val="tx1">
                    <a:lumMod val="65000"/>
                    <a:lumOff val="35000"/>
                  </a:schemeClr>
                </a:solidFill>
                <a:latin typeface="Calibri" panose="020F0502020204030204" pitchFamily="34" charset="0"/>
              </a:rPr>
              <a:t>Xxx</a:t>
            </a:r>
            <a:r>
              <a:rPr lang="sv-SE" sz="4400">
                <a:solidFill>
                  <a:schemeClr val="tx1">
                    <a:lumMod val="65000"/>
                    <a:lumOff val="35000"/>
                  </a:schemeClr>
                </a:solidFill>
                <a:latin typeface="Calibri" panose="020F0502020204030204" pitchFamily="34" charset="0"/>
              </a:rPr>
              <a:t> xx </a:t>
            </a:r>
            <a:r>
              <a:rPr lang="sv-SE" sz="4400" err="1">
                <a:solidFill>
                  <a:schemeClr val="tx1">
                    <a:lumMod val="65000"/>
                    <a:lumOff val="35000"/>
                  </a:schemeClr>
                </a:solidFill>
                <a:latin typeface="Calibri" panose="020F0502020204030204" pitchFamily="34" charset="0"/>
              </a:rPr>
              <a:t>xxxx</a:t>
            </a:r>
            <a:r>
              <a:rPr lang="sv-SE" sz="4400">
                <a:solidFill>
                  <a:schemeClr val="tx1">
                    <a:lumMod val="65000"/>
                    <a:lumOff val="35000"/>
                  </a:schemeClr>
                </a:solidFill>
                <a:latin typeface="Calibri" panose="020F0502020204030204" pitchFamily="34" charset="0"/>
              </a:rPr>
              <a:t>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0C496F96-2562-364F-8904-7F50F8B303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732" t="3572" r="32828" b="12662"/>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CC0AE61F-5068-E342-B7DD-CC6B7E3F5144}"/>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here</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Xxxx</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390993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73B183E-AFB8-B149-BD8F-7350F112380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AA63BC61-E8D4-D748-930F-38D7ADF1C368}"/>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7C24EF4-9A30-EF49-9025-EB8905130C02}"/>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340FF0ED-E45C-5541-843F-A18346D4541D}"/>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574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B1E008F-A7A8-CA4E-8B13-0CD70BB585F6}"/>
              </a:ext>
            </a:extLst>
          </p:cNvPr>
          <p:cNvSpPr txBox="1"/>
          <p:nvPr userDrawn="1"/>
        </p:nvSpPr>
        <p:spPr>
          <a:xfrm>
            <a:off x="0" y="892867"/>
            <a:ext cx="12191999" cy="1107996"/>
          </a:xfrm>
          <a:prstGeom prst="rect">
            <a:avLst/>
          </a:prstGeom>
          <a:noFill/>
        </p:spPr>
        <p:txBody>
          <a:bodyPr wrap="square" rtlCol="0">
            <a:spAutoFit/>
          </a:bodyPr>
          <a:lstStyle/>
          <a:p>
            <a:pPr algn="ctr"/>
            <a:r>
              <a:rPr lang="sv-SE" sz="6600">
                <a:solidFill>
                  <a:schemeClr val="tx1">
                    <a:lumMod val="65000"/>
                    <a:lumOff val="35000"/>
                  </a:schemeClr>
                </a:solidFill>
                <a:latin typeface="Calibri" panose="020F0502020204030204" pitchFamily="34" charset="0"/>
                <a:cs typeface="Calibri" panose="020F0502020204030204" pitchFamily="34" charset="0"/>
              </a:rPr>
              <a:t>Social </a:t>
            </a:r>
            <a:r>
              <a:rPr lang="en-GB" sz="6600">
                <a:solidFill>
                  <a:schemeClr val="tx1">
                    <a:lumMod val="65000"/>
                    <a:lumOff val="35000"/>
                  </a:schemeClr>
                </a:solidFill>
                <a:latin typeface="Calibri" panose="020F0502020204030204" pitchFamily="34" charset="0"/>
                <a:cs typeface="Calibri" panose="020F0502020204030204" pitchFamily="34" charset="0"/>
              </a:rPr>
              <a:t>hostility</a:t>
            </a:r>
          </a:p>
        </p:txBody>
      </p:sp>
      <p:pic>
        <p:nvPicPr>
          <p:cNvPr id="3" name="Bildobjekt 2">
            <a:extLst>
              <a:ext uri="{FF2B5EF4-FFF2-40B4-BE49-F238E27FC236}">
                <a16:creationId xmlns:a16="http://schemas.microsoft.com/office/drawing/2014/main" id="{17238AF8-031E-CE46-B1EB-959569E58BF8}"/>
              </a:ext>
            </a:extLst>
          </p:cNvPr>
          <p:cNvPicPr>
            <a:picLocks noChangeAspect="1"/>
          </p:cNvPicPr>
          <p:nvPr userDrawn="1"/>
        </p:nvPicPr>
        <p:blipFill>
          <a:blip r:embed="rId2"/>
          <a:stretch>
            <a:fillRect/>
          </a:stretch>
        </p:blipFill>
        <p:spPr>
          <a:xfrm>
            <a:off x="2466472" y="2008584"/>
            <a:ext cx="7029959" cy="4375923"/>
          </a:xfrm>
          <a:prstGeom prst="rect">
            <a:avLst/>
          </a:prstGeom>
        </p:spPr>
      </p:pic>
    </p:spTree>
    <p:extLst>
      <p:ext uri="{BB962C8B-B14F-4D97-AF65-F5344CB8AC3E}">
        <p14:creationId xmlns:p14="http://schemas.microsoft.com/office/powerpoint/2010/main" val="12348373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299CD64-3A40-E34F-8E2B-133DF3F422B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045745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6B5431F9-2C85-AA4F-BEC8-5BE795B8E8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926835" y="1895712"/>
            <a:ext cx="2338323" cy="1965979"/>
          </a:xfrm>
          <a:prstGeom prst="rect">
            <a:avLst/>
          </a:prstGeom>
        </p:spPr>
      </p:pic>
      <p:sp>
        <p:nvSpPr>
          <p:cNvPr id="10" name="textruta 9">
            <a:extLst>
              <a:ext uri="{FF2B5EF4-FFF2-40B4-BE49-F238E27FC236}">
                <a16:creationId xmlns:a16="http://schemas.microsoft.com/office/drawing/2014/main" id="{04E78F3E-E38D-F041-AB4B-B373DBDBAFE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1" name="textruta 10">
            <a:extLst>
              <a:ext uri="{FF2B5EF4-FFF2-40B4-BE49-F238E27FC236}">
                <a16:creationId xmlns:a16="http://schemas.microsoft.com/office/drawing/2014/main" id="{CAB5C933-46AD-3541-A21D-7F620DB3C99A}"/>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4150587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a:t>
            </a:r>
            <a:r>
              <a:rPr lang="sv-SE" sz="4000" b="0" i="0" err="1">
                <a:solidFill>
                  <a:schemeClr val="tx1">
                    <a:lumMod val="65000"/>
                    <a:lumOff val="35000"/>
                  </a:schemeClr>
                </a:solidFill>
                <a:latin typeface="Calibri" panose="020F0502020204030204" pitchFamily="34" charset="0"/>
              </a:rPr>
              <a:t>Freedom</a:t>
            </a:r>
            <a:r>
              <a:rPr lang="sv-SE" sz="4000" b="0" i="0">
                <a:solidFill>
                  <a:schemeClr val="tx1">
                    <a:lumMod val="65000"/>
                    <a:lumOff val="35000"/>
                  </a:schemeClr>
                </a:solidFill>
                <a:latin typeface="Calibri" panose="020F0502020204030204" pitchFamily="34" charset="0"/>
              </a:rPr>
              <a:t> </a:t>
            </a:r>
            <a:r>
              <a:rPr lang="sv-SE" sz="4000" b="0" i="0" err="1">
                <a:solidFill>
                  <a:schemeClr val="tx1">
                    <a:lumMod val="65000"/>
                    <a:lumOff val="35000"/>
                  </a:schemeClr>
                </a:solidFill>
                <a:latin typeface="Calibri" panose="020F0502020204030204" pitchFamily="34" charset="0"/>
              </a:rPr>
              <a:t>of</a:t>
            </a:r>
            <a:r>
              <a:rPr lang="sv-SE" sz="4000" b="0" i="0">
                <a:solidFill>
                  <a:schemeClr val="tx1">
                    <a:lumMod val="65000"/>
                    <a:lumOff val="35000"/>
                  </a:schemeClr>
                </a:solidFill>
                <a:latin typeface="Calibri" panose="020F0502020204030204" pitchFamily="34" charset="0"/>
              </a:rPr>
              <a:t> Religion or </a:t>
            </a:r>
            <a:r>
              <a:rPr lang="sv-SE" sz="4000" b="0" i="0" err="1">
                <a:solidFill>
                  <a:schemeClr val="tx1">
                    <a:lumMod val="65000"/>
                    <a:lumOff val="35000"/>
                  </a:schemeClr>
                </a:solidFill>
                <a:latin typeface="Calibri" panose="020F0502020204030204" pitchFamily="34" charset="0"/>
              </a:rPr>
              <a:t>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846" r="17308"/>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4444" r="14444"/>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4488" r="14488"/>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0000" r="10000"/>
          <a:stretch/>
        </p:blipFill>
        <p:spPr>
          <a:xfrm>
            <a:off x="8829674" y="2753916"/>
            <a:ext cx="2286000" cy="2143125"/>
          </a:xfrm>
          <a:prstGeom prst="rect">
            <a:avLst/>
          </a:prstGeom>
        </p:spPr>
      </p:pic>
    </p:spTree>
    <p:extLst>
      <p:ext uri="{BB962C8B-B14F-4D97-AF65-F5344CB8AC3E}">
        <p14:creationId xmlns:p14="http://schemas.microsoft.com/office/powerpoint/2010/main" val="12857921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a:spLocks/>
          </p:cNvSpPr>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a:t>
            </a:r>
            <a:r>
              <a:rPr lang="sv-SE" sz="4800" b="1">
                <a:solidFill>
                  <a:schemeClr val="bg1"/>
                </a:solidFill>
              </a:rPr>
              <a:t> </a:t>
            </a:r>
            <a:r>
              <a:rPr lang="sv-SE" sz="4800" b="1" err="1">
                <a:solidFill>
                  <a:schemeClr val="bg1"/>
                </a:solidFill>
              </a:rPr>
              <a:t>learning</a:t>
            </a:r>
            <a:r>
              <a:rPr lang="sv-SE" sz="4800" b="1">
                <a:solidFill>
                  <a:schemeClr val="bg1"/>
                </a:solidFill>
              </a:rPr>
              <a:t> </a:t>
            </a:r>
            <a:r>
              <a:rPr lang="sv-SE" sz="4800" b="1" err="1">
                <a:solidFill>
                  <a:schemeClr val="bg1"/>
                </a:solidFill>
              </a:rPr>
              <a:t>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a:t>
            </a:r>
            <a:r>
              <a:rPr lang="sv-SE" sz="4000" err="1">
                <a:solidFill>
                  <a:schemeClr val="bg1"/>
                </a:solidFill>
              </a:rPr>
              <a:t>faith</a:t>
            </a:r>
            <a:r>
              <a:rPr lang="sv-SE" sz="4000">
                <a:solidFill>
                  <a:schemeClr val="bg1"/>
                </a:solidFill>
              </a:rPr>
              <a:t> </a:t>
            </a:r>
            <a:r>
              <a:rPr lang="sv-SE" sz="4000" err="1">
                <a:solidFill>
                  <a:schemeClr val="bg1"/>
                </a:solidFill>
              </a:rPr>
              <a:t>communities</a:t>
            </a:r>
            <a:r>
              <a:rPr lang="sv-SE" sz="4000">
                <a:solidFill>
                  <a:schemeClr val="bg1"/>
                </a:solidFill>
              </a:rPr>
              <a:t>, civil </a:t>
            </a:r>
            <a:r>
              <a:rPr lang="sv-SE" sz="4000" err="1">
                <a:solidFill>
                  <a:schemeClr val="bg1"/>
                </a:solidFill>
              </a:rPr>
              <a:t>society</a:t>
            </a:r>
            <a:r>
              <a:rPr lang="sv-SE" sz="4000">
                <a:solidFill>
                  <a:schemeClr val="bg1"/>
                </a:solidFill>
              </a:rPr>
              <a:t> </a:t>
            </a:r>
            <a:br>
              <a:rPr lang="sv-SE" sz="4000">
                <a:solidFill>
                  <a:schemeClr val="bg1"/>
                </a:solidFill>
              </a:rPr>
            </a:br>
            <a:r>
              <a:rPr lang="sv-SE" sz="4000">
                <a:solidFill>
                  <a:schemeClr val="bg1"/>
                </a:solidFill>
              </a:rPr>
              <a:t>and decision-</a:t>
            </a:r>
            <a:r>
              <a:rPr lang="sv-SE" sz="4000" err="1">
                <a:solidFill>
                  <a:schemeClr val="bg1"/>
                </a:solidFill>
              </a:rPr>
              <a:t>makers</a:t>
            </a:r>
            <a:br>
              <a:rPr lang="sv-SE" b="1">
                <a:solidFill>
                  <a:schemeClr val="bg1"/>
                </a:solidFill>
              </a:rPr>
            </a:br>
            <a:br>
              <a:rPr lang="sv-SE">
                <a:solidFill>
                  <a:schemeClr val="bg1"/>
                </a:solidFill>
              </a:rPr>
            </a:br>
            <a:br>
              <a:rPr lang="sv-SE" sz="3600" b="1">
                <a:solidFill>
                  <a:schemeClr val="bg1"/>
                </a:solidFill>
              </a:rPr>
            </a:br>
            <a:r>
              <a:rPr lang="sv-SE" sz="3600" b="1" err="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583411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3722476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a:spLocks/>
          </p:cNvSpPr>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a:t>
            </a:r>
            <a:r>
              <a:rPr lang="sv-SE">
                <a:solidFill>
                  <a:schemeClr val="bg1"/>
                </a:solidFill>
                <a:latin typeface="+mj-lt"/>
              </a:rPr>
              <a:t> and </a:t>
            </a:r>
            <a:r>
              <a:rPr lang="sv-SE" err="1">
                <a:solidFill>
                  <a:schemeClr val="bg1"/>
                </a:solidFill>
                <a:latin typeface="+mj-lt"/>
              </a:rPr>
              <a:t>belief</a:t>
            </a:r>
            <a:r>
              <a:rPr lang="sv-SE">
                <a:solidFill>
                  <a:schemeClr val="bg1"/>
                </a:solidFill>
                <a:latin typeface="+mj-lt"/>
              </a:rPr>
              <a:t> </a:t>
            </a:r>
            <a:r>
              <a:rPr lang="sv-SE" err="1">
                <a:solidFill>
                  <a:schemeClr val="bg1"/>
                </a:solidFill>
                <a:latin typeface="+mj-lt"/>
              </a:rPr>
              <a:t>communities</a:t>
            </a:r>
            <a:endParaRPr lang="sv-SE">
              <a:solidFill>
                <a:schemeClr val="bg1"/>
              </a:solidFill>
              <a:latin typeface="+mj-lt"/>
            </a:endParaRPr>
          </a:p>
          <a:p>
            <a:r>
              <a:rPr lang="sv-SE" err="1">
                <a:solidFill>
                  <a:schemeClr val="bg1"/>
                </a:solidFill>
                <a:latin typeface="+mj-lt"/>
              </a:rPr>
              <a:t>Parliamentarians</a:t>
            </a:r>
            <a:r>
              <a:rPr lang="sv-SE">
                <a:solidFill>
                  <a:schemeClr val="bg1"/>
                </a:solidFill>
                <a:latin typeface="+mj-lt"/>
              </a:rPr>
              <a:t> and diplomats</a:t>
            </a:r>
          </a:p>
          <a:p>
            <a:r>
              <a:rPr lang="sv-SE" err="1">
                <a:solidFill>
                  <a:schemeClr val="bg1"/>
                </a:solidFill>
                <a:latin typeface="+mj-lt"/>
              </a:rPr>
              <a:t>Development</a:t>
            </a:r>
            <a:r>
              <a:rPr lang="sv-SE">
                <a:solidFill>
                  <a:schemeClr val="bg1"/>
                </a:solidFill>
                <a:latin typeface="+mj-lt"/>
              </a:rPr>
              <a:t> </a:t>
            </a:r>
            <a:r>
              <a:rPr lang="sv-SE" err="1">
                <a:solidFill>
                  <a:schemeClr val="bg1"/>
                </a:solidFill>
                <a:latin typeface="+mj-lt"/>
              </a:rPr>
              <a:t>professionals</a:t>
            </a:r>
            <a:endParaRPr lang="sv-SE">
              <a:solidFill>
                <a:schemeClr val="bg1"/>
              </a:solidFill>
              <a:latin typeface="+mj-lt"/>
            </a:endParaRPr>
          </a:p>
          <a:p>
            <a:r>
              <a:rPr lang="sv-SE">
                <a:solidFill>
                  <a:schemeClr val="bg1"/>
                </a:solidFill>
                <a:latin typeface="+mj-lt"/>
              </a:rPr>
              <a:t>Civil </a:t>
            </a:r>
            <a:r>
              <a:rPr lang="sv-SE" err="1">
                <a:solidFill>
                  <a:schemeClr val="bg1"/>
                </a:solidFill>
                <a:latin typeface="+mj-lt"/>
              </a:rPr>
              <a:t>society</a:t>
            </a:r>
            <a:r>
              <a:rPr lang="sv-SE">
                <a:solidFill>
                  <a:schemeClr val="bg1"/>
                </a:solidFill>
                <a:latin typeface="+mj-lt"/>
              </a:rPr>
              <a:t> organisations</a:t>
            </a:r>
          </a:p>
          <a:p>
            <a:r>
              <a:rPr lang="sv-SE" err="1">
                <a:solidFill>
                  <a:schemeClr val="bg1"/>
                </a:solidFill>
                <a:latin typeface="+mj-lt"/>
              </a:rPr>
              <a:t>Grassroots</a:t>
            </a:r>
            <a:r>
              <a:rPr lang="sv-SE">
                <a:solidFill>
                  <a:schemeClr val="bg1"/>
                </a:solidFill>
                <a:latin typeface="+mj-lt"/>
              </a:rPr>
              <a:t> </a:t>
            </a:r>
            <a:r>
              <a:rPr lang="sv-SE" err="1">
                <a:solidFill>
                  <a:schemeClr val="bg1"/>
                </a:solidFill>
                <a:latin typeface="+mj-lt"/>
              </a:rPr>
              <a:t>activists</a:t>
            </a:r>
            <a:endParaRPr lang="sv-SE">
              <a:solidFill>
                <a:schemeClr val="bg1"/>
              </a:solidFill>
              <a:latin typeface="+mj-lt"/>
            </a:endParaRPr>
          </a:p>
          <a:p>
            <a:r>
              <a:rPr lang="sv-SE" err="1">
                <a:solidFill>
                  <a:schemeClr val="bg1"/>
                </a:solidFill>
                <a:latin typeface="+mj-lt"/>
              </a:rPr>
              <a:t>Educators</a:t>
            </a:r>
            <a:r>
              <a:rPr lang="sv-SE">
                <a:solidFill>
                  <a:schemeClr val="bg1"/>
                </a:solidFill>
                <a:latin typeface="+mj-lt"/>
              </a:rPr>
              <a:t> and </a:t>
            </a:r>
            <a:r>
              <a:rPr lang="sv-SE" err="1">
                <a:solidFill>
                  <a:schemeClr val="bg1"/>
                </a:solidFill>
                <a:latin typeface="+mj-lt"/>
              </a:rPr>
              <a:t>facilitators</a:t>
            </a:r>
            <a:endParaRPr lang="sv-SE">
              <a:solidFill>
                <a:schemeClr val="bg1"/>
              </a:solidFill>
              <a:latin typeface="+mj-lt"/>
            </a:endParaRPr>
          </a:p>
          <a:p>
            <a:r>
              <a:rPr lang="sv-SE" err="1">
                <a:solidFill>
                  <a:schemeClr val="bg1"/>
                </a:solidFill>
                <a:latin typeface="+mj-lt"/>
              </a:rPr>
              <a:t>Academic</a:t>
            </a:r>
            <a:r>
              <a:rPr lang="sv-SE">
                <a:solidFill>
                  <a:schemeClr val="bg1"/>
                </a:solidFill>
                <a:latin typeface="+mj-lt"/>
              </a:rPr>
              <a:t> and </a:t>
            </a:r>
            <a:r>
              <a:rPr lang="sv-SE" err="1">
                <a:solidFill>
                  <a:schemeClr val="bg1"/>
                </a:solidFill>
                <a:latin typeface="+mj-lt"/>
              </a:rPr>
              <a:t>training</a:t>
            </a:r>
            <a:r>
              <a:rPr lang="sv-SE">
                <a:solidFill>
                  <a:schemeClr val="bg1"/>
                </a:solidFill>
                <a:latin typeface="+mj-lt"/>
              </a:rPr>
              <a:t>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1492668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a:spLocks/>
          </p:cNvSpPr>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a:t>
            </a:r>
            <a:r>
              <a:rPr lang="sv-SE" sz="4800" b="1" err="1">
                <a:solidFill>
                  <a:schemeClr val="bg1"/>
                </a:solidFill>
                <a:latin typeface="Calibri" panose="020F0502020204030204" pitchFamily="34" charset="0"/>
              </a:rPr>
              <a:t>leap</a:t>
            </a:r>
            <a:r>
              <a:rPr lang="sv-SE" sz="4800" b="1">
                <a:solidFill>
                  <a:schemeClr val="bg1"/>
                </a:solidFill>
                <a:latin typeface="Calibri" panose="020F0502020204030204" pitchFamily="34" charset="0"/>
              </a:rPr>
              <a:t> for human </a:t>
            </a:r>
            <a:br>
              <a:rPr lang="sv-SE" sz="4800" b="1">
                <a:solidFill>
                  <a:schemeClr val="bg1"/>
                </a:solidFill>
                <a:latin typeface="Calibri" panose="020F0502020204030204" pitchFamily="34" charset="0"/>
              </a:rPr>
            </a:br>
            <a:r>
              <a:rPr lang="sv-SE" sz="4800" b="1" err="1">
                <a:solidFill>
                  <a:schemeClr val="bg1"/>
                </a:solidFill>
                <a:latin typeface="Calibri" panose="020F0502020204030204" pitchFamily="34" charset="0"/>
              </a:rPr>
              <a:t>rights</a:t>
            </a:r>
            <a:r>
              <a:rPr lang="sv-SE" sz="4800" b="1">
                <a:solidFill>
                  <a:schemeClr val="bg1"/>
                </a:solidFill>
                <a:latin typeface="Calibri" panose="020F0502020204030204" pitchFamily="34" charset="0"/>
              </a:rPr>
              <a:t> </a:t>
            </a:r>
            <a:r>
              <a:rPr lang="sv-SE" sz="4800" b="1" err="1">
                <a:solidFill>
                  <a:schemeClr val="bg1"/>
                </a:solidFill>
                <a:latin typeface="Calibri" panose="020F0502020204030204" pitchFamily="34" charset="0"/>
              </a:rPr>
              <a:t>education</a:t>
            </a:r>
            <a:r>
              <a:rPr lang="sv-SE" sz="4800" b="1">
                <a:solidFill>
                  <a:schemeClr val="bg1"/>
                </a:solidFill>
                <a:latin typeface="Calibri" panose="020F0502020204030204" pitchFamily="34" charset="0"/>
              </a:rPr>
              <a:t> on </a:t>
            </a:r>
            <a:r>
              <a:rPr lang="sv-SE" sz="4800" b="1" err="1">
                <a:solidFill>
                  <a:schemeClr val="bg1"/>
                </a:solidFill>
                <a:latin typeface="Calibri" panose="020F0502020204030204" pitchFamily="34" charset="0"/>
              </a:rPr>
              <a:t>freedom</a:t>
            </a:r>
            <a:r>
              <a:rPr lang="sv-SE" sz="4800" b="1">
                <a:solidFill>
                  <a:schemeClr val="bg1"/>
                </a:solidFill>
                <a:latin typeface="Calibri" panose="020F0502020204030204" pitchFamily="34" charset="0"/>
              </a:rPr>
              <a:t> </a:t>
            </a:r>
            <a:br>
              <a:rPr lang="sv-SE" sz="4800" b="1">
                <a:solidFill>
                  <a:schemeClr val="bg1"/>
                </a:solidFill>
                <a:latin typeface="Calibri" panose="020F0502020204030204" pitchFamily="34" charset="0"/>
              </a:rPr>
            </a:br>
            <a:r>
              <a:rPr lang="sv-SE" sz="4800" b="1" err="1">
                <a:solidFill>
                  <a:schemeClr val="bg1"/>
                </a:solidFill>
                <a:latin typeface="Calibri" panose="020F0502020204030204" pitchFamily="34" charset="0"/>
              </a:rPr>
              <a:t>of</a:t>
            </a:r>
            <a:r>
              <a:rPr lang="sv-SE" sz="4800" b="1">
                <a:solidFill>
                  <a:schemeClr val="bg1"/>
                </a:solidFill>
                <a:latin typeface="Calibri" panose="020F0502020204030204" pitchFamily="34" charset="0"/>
              </a:rPr>
              <a:t> religion or </a:t>
            </a:r>
            <a:r>
              <a:rPr lang="sv-SE" sz="4800" b="1" err="1">
                <a:solidFill>
                  <a:schemeClr val="bg1"/>
                </a:solidFill>
                <a:latin typeface="Calibri" panose="020F0502020204030204" pitchFamily="34" charset="0"/>
              </a:rPr>
              <a:t>belief</a:t>
            </a:r>
            <a:r>
              <a:rPr lang="sv-SE" sz="4800" b="1">
                <a:solidFill>
                  <a:schemeClr val="bg1"/>
                </a:solidFill>
                <a:latin typeface="Calibri" panose="020F0502020204030204" pitchFamily="34" charset="0"/>
              </a:rPr>
              <a:t>”</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a:t>
            </a:r>
            <a:r>
              <a:rPr lang="sv-SE" sz="2400" err="1">
                <a:solidFill>
                  <a:schemeClr val="bg1"/>
                </a:solidFill>
                <a:latin typeface="Calibri" panose="020F0502020204030204" pitchFamily="34" charset="0"/>
              </a:rPr>
              <a:t>Shaheed</a:t>
            </a:r>
            <a:r>
              <a:rPr lang="sv-SE" sz="2400">
                <a:solidFill>
                  <a:schemeClr val="bg1"/>
                </a:solidFill>
                <a:latin typeface="Calibri" panose="020F0502020204030204" pitchFamily="34" charset="0"/>
              </a:rPr>
              <a:t> UN Special </a:t>
            </a:r>
            <a:r>
              <a:rPr lang="sv-SE" sz="2400" err="1">
                <a:solidFill>
                  <a:schemeClr val="bg1"/>
                </a:solidFill>
                <a:latin typeface="Calibri" panose="020F0502020204030204" pitchFamily="34" charset="0"/>
              </a:rPr>
              <a:t>Rapporteur</a:t>
            </a:r>
            <a:r>
              <a:rPr lang="sv-SE" sz="2400">
                <a:solidFill>
                  <a:schemeClr val="bg1"/>
                </a:solidFill>
                <a:latin typeface="Calibri" panose="020F0502020204030204" pitchFamily="34" charset="0"/>
              </a:rPr>
              <a:t> on </a:t>
            </a:r>
            <a:br>
              <a:rPr lang="sv-SE" sz="2400">
                <a:solidFill>
                  <a:schemeClr val="bg1"/>
                </a:solidFill>
                <a:latin typeface="Calibri" panose="020F0502020204030204" pitchFamily="34" charset="0"/>
              </a:rPr>
            </a:br>
            <a:r>
              <a:rPr lang="sv-SE" sz="2400" err="1">
                <a:solidFill>
                  <a:schemeClr val="bg1"/>
                </a:solidFill>
                <a:latin typeface="Calibri" panose="020F0502020204030204" pitchFamily="34" charset="0"/>
              </a:rPr>
              <a:t>Freedom</a:t>
            </a:r>
            <a:r>
              <a:rPr lang="sv-SE" sz="2400">
                <a:solidFill>
                  <a:schemeClr val="bg1"/>
                </a:solidFill>
                <a:latin typeface="Calibri" panose="020F0502020204030204" pitchFamily="34" charset="0"/>
              </a:rPr>
              <a:t> </a:t>
            </a:r>
            <a:r>
              <a:rPr lang="sv-SE" sz="2400" err="1">
                <a:solidFill>
                  <a:schemeClr val="bg1"/>
                </a:solidFill>
                <a:latin typeface="Calibri" panose="020F0502020204030204" pitchFamily="34" charset="0"/>
              </a:rPr>
              <a:t>of</a:t>
            </a:r>
            <a:r>
              <a:rPr lang="sv-SE" sz="2400">
                <a:solidFill>
                  <a:schemeClr val="bg1"/>
                </a:solidFill>
                <a:latin typeface="Calibri" panose="020F0502020204030204" pitchFamily="34" charset="0"/>
              </a:rPr>
              <a:t> Religion or </a:t>
            </a:r>
            <a:r>
              <a:rPr lang="sv-SE" sz="2400" err="1">
                <a:solidFill>
                  <a:schemeClr val="bg1"/>
                </a:solidFill>
                <a:latin typeface="Calibri" panose="020F0502020204030204" pitchFamily="34" charset="0"/>
              </a:rPr>
              <a:t>Belief</a:t>
            </a:r>
            <a:endParaRPr lang="sv-SE" sz="2400">
              <a:solidFill>
                <a:schemeClr val="bg1"/>
              </a:solidFill>
              <a:latin typeface="Calibri" panose="020F0502020204030204" pitchFamily="34" charset="0"/>
            </a:endParaRPr>
          </a:p>
        </p:txBody>
      </p:sp>
    </p:spTree>
    <p:extLst>
      <p:ext uri="{BB962C8B-B14F-4D97-AF65-F5344CB8AC3E}">
        <p14:creationId xmlns:p14="http://schemas.microsoft.com/office/powerpoint/2010/main" val="34218081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31" r="12709"/>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a:t>
            </a:r>
            <a:r>
              <a:rPr lang="sv-SE" sz="4400" b="1">
                <a:solidFill>
                  <a:schemeClr val="bg1"/>
                </a:solidFill>
                <a:latin typeface="Calibri" panose="020F0502020204030204" pitchFamily="34" charset="0"/>
              </a:rPr>
              <a:t> </a:t>
            </a:r>
            <a:r>
              <a:rPr lang="sv-SE" sz="4400" b="1" err="1">
                <a:solidFill>
                  <a:schemeClr val="bg1"/>
                </a:solidFill>
                <a:latin typeface="Calibri" panose="020F0502020204030204" pitchFamily="34" charset="0"/>
              </a:rPr>
              <a:t>learning</a:t>
            </a:r>
            <a:r>
              <a:rPr lang="sv-SE" sz="4400" b="1">
                <a:solidFill>
                  <a:schemeClr val="bg1"/>
                </a:solidFill>
                <a:latin typeface="Calibri" panose="020F0502020204030204" pitchFamily="34" charset="0"/>
              </a:rPr>
              <a:t> </a:t>
            </a:r>
            <a:br>
              <a:rPr lang="sv-SE" sz="4400" b="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a:t>
            </a:r>
            <a:r>
              <a:rPr lang="sv-SE" sz="3600" err="1">
                <a:solidFill>
                  <a:schemeClr val="bg1"/>
                </a:solidFill>
                <a:latin typeface="Calibri" panose="020F0502020204030204" pitchFamily="34" charset="0"/>
              </a:rPr>
              <a:t>faith</a:t>
            </a:r>
            <a:br>
              <a:rPr lang="sv-SE" sz="3600">
                <a:solidFill>
                  <a:schemeClr val="bg1"/>
                </a:solidFill>
                <a:latin typeface="Calibri" panose="020F0502020204030204" pitchFamily="34" charset="0"/>
              </a:rPr>
            </a:br>
            <a:r>
              <a:rPr lang="sv-SE" sz="3600" err="1">
                <a:solidFill>
                  <a:schemeClr val="bg1"/>
                </a:solidFill>
                <a:latin typeface="Calibri" panose="020F0502020204030204" pitchFamily="34" charset="0"/>
              </a:rPr>
              <a:t>communities</a:t>
            </a: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a:t>
            </a:r>
            <a:r>
              <a:rPr lang="sv-SE" sz="3600" err="1">
                <a:solidFill>
                  <a:schemeClr val="bg1"/>
                </a:solidFill>
                <a:latin typeface="Calibri" panose="020F0502020204030204" pitchFamily="34" charset="0"/>
              </a:rPr>
              <a:t>society</a:t>
            </a:r>
            <a:r>
              <a:rPr lang="sv-SE" sz="3600">
                <a:solidFill>
                  <a:schemeClr val="bg1"/>
                </a:solidFill>
                <a:latin typeface="Calibri" panose="020F0502020204030204" pitchFamily="34" charset="0"/>
              </a:rPr>
              <a:t>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a:t>
            </a:r>
            <a:r>
              <a:rPr lang="sv-SE" sz="3600" err="1">
                <a:solidFill>
                  <a:schemeClr val="bg1"/>
                </a:solidFill>
                <a:latin typeface="Calibri" panose="020F0502020204030204" pitchFamily="34" charset="0"/>
              </a:rPr>
              <a:t>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221882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a:t>
            </a:r>
            <a:r>
              <a:rPr lang="sv-SE" sz="4400" err="1">
                <a:solidFill>
                  <a:schemeClr val="bg1"/>
                </a:solidFill>
                <a:latin typeface="Calibri" panose="020F0502020204030204" pitchFamily="34" charset="0"/>
              </a:rPr>
              <a:t>Xxx</a:t>
            </a:r>
            <a:r>
              <a:rPr lang="sv-SE" sz="4400">
                <a:solidFill>
                  <a:schemeClr val="bg1"/>
                </a:solidFill>
                <a:latin typeface="Calibri" panose="020F0502020204030204" pitchFamily="34" charset="0"/>
              </a:rPr>
              <a:t> xx </a:t>
            </a:r>
            <a:r>
              <a:rPr lang="sv-SE" sz="4400" err="1">
                <a:solidFill>
                  <a:schemeClr val="bg1"/>
                </a:solidFill>
                <a:latin typeface="Calibri" panose="020F0502020204030204" pitchFamily="34" charset="0"/>
              </a:rPr>
              <a:t>xxxx</a:t>
            </a:r>
            <a:r>
              <a:rPr lang="sv-SE" sz="4400">
                <a:solidFill>
                  <a:schemeClr val="bg1"/>
                </a:solidFill>
                <a:latin typeface="Calibri" panose="020F0502020204030204" pitchFamily="34" charset="0"/>
              </a:rPr>
              <a:t>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732" t="3572" r="32828" b="12662"/>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a:t>
            </a:r>
            <a:r>
              <a:rPr lang="sv-SE">
                <a:solidFill>
                  <a:schemeClr val="bg1"/>
                </a:solidFill>
                <a:latin typeface="Calibri" panose="020F0502020204030204" pitchFamily="34" charset="0"/>
              </a:rPr>
              <a:t> </a:t>
            </a:r>
            <a:r>
              <a:rPr lang="sv-SE" err="1">
                <a:solidFill>
                  <a:schemeClr val="bg1"/>
                </a:solidFill>
                <a:latin typeface="Calibri" panose="020F0502020204030204" pitchFamily="34" charset="0"/>
              </a:rPr>
              <a:t>here</a:t>
            </a:r>
            <a:r>
              <a:rPr lang="sv-SE">
                <a:solidFill>
                  <a:schemeClr val="bg1"/>
                </a:solidFill>
                <a:latin typeface="Calibri" panose="020F0502020204030204" pitchFamily="34" charset="0"/>
              </a:rPr>
              <a:t> </a:t>
            </a:r>
            <a:r>
              <a:rPr lang="sv-SE" err="1">
                <a:solidFill>
                  <a:schemeClr val="bg1"/>
                </a:solidFill>
                <a:latin typeface="Calibri" panose="020F0502020204030204" pitchFamily="34" charset="0"/>
              </a:rPr>
              <a:t>Xxxx</a:t>
            </a:r>
            <a:r>
              <a:rPr lang="sv-SE">
                <a:solidFill>
                  <a:schemeClr val="bg1"/>
                </a:solidFill>
                <a:latin typeface="Calibri" panose="020F0502020204030204" pitchFamily="34" charset="0"/>
              </a:rPr>
              <a:t> </a:t>
            </a:r>
            <a:r>
              <a:rPr lang="sv-SE" err="1">
                <a:solidFill>
                  <a:schemeClr val="bg1"/>
                </a:solidFill>
                <a:latin typeface="Calibri" panose="020F0502020204030204" pitchFamily="34" charset="0"/>
              </a:rPr>
              <a:t>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080615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05345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EAC8EFE-9FF3-6B47-951A-B3C63B1D943D}"/>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7" name="Rubrik 1">
            <a:extLst>
              <a:ext uri="{FF2B5EF4-FFF2-40B4-BE49-F238E27FC236}">
                <a16:creationId xmlns:a16="http://schemas.microsoft.com/office/drawing/2014/main" id="{C2830698-F690-4A43-BD70-DD285F334BD2}"/>
              </a:ext>
            </a:extLst>
          </p:cNvPr>
          <p:cNvSpPr txBox="1">
            <a:spLocks/>
          </p:cNvSpPr>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929267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38582140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4224083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a:t>
            </a:r>
            <a:r>
              <a:rPr lang="sv-SE" sz="4000" b="0" i="0" err="1">
                <a:solidFill>
                  <a:schemeClr val="bg1"/>
                </a:solidFill>
                <a:latin typeface="Calibri" panose="020F0502020204030204" pitchFamily="34" charset="0"/>
              </a:rPr>
              <a:t>Freedom</a:t>
            </a:r>
            <a:r>
              <a:rPr lang="sv-SE" sz="4000" b="0" i="0">
                <a:solidFill>
                  <a:schemeClr val="bg1"/>
                </a:solidFill>
                <a:latin typeface="Calibri" panose="020F0502020204030204" pitchFamily="34" charset="0"/>
              </a:rPr>
              <a:t> </a:t>
            </a:r>
            <a:r>
              <a:rPr lang="sv-SE" sz="4000" b="0" i="0" err="1">
                <a:solidFill>
                  <a:schemeClr val="bg1"/>
                </a:solidFill>
                <a:latin typeface="Calibri" panose="020F0502020204030204" pitchFamily="34" charset="0"/>
              </a:rPr>
              <a:t>of</a:t>
            </a:r>
            <a:r>
              <a:rPr lang="sv-SE" sz="4000" b="0" i="0">
                <a:solidFill>
                  <a:schemeClr val="bg1"/>
                </a:solidFill>
                <a:latin typeface="Calibri" panose="020F0502020204030204" pitchFamily="34" charset="0"/>
              </a:rPr>
              <a:t> Religion or </a:t>
            </a:r>
            <a:r>
              <a:rPr lang="sv-SE" sz="4000" b="0" i="0" err="1">
                <a:solidFill>
                  <a:schemeClr val="bg1"/>
                </a:solidFill>
                <a:latin typeface="Calibri" panose="020F0502020204030204" pitchFamily="34" charset="0"/>
              </a:rPr>
              <a:t>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846" r="17308"/>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4444" r="14444"/>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4488" r="14488"/>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0000" r="10000"/>
          <a:stretch/>
        </p:blipFill>
        <p:spPr>
          <a:xfrm>
            <a:off x="8829674" y="2753916"/>
            <a:ext cx="2286000" cy="2143125"/>
          </a:xfrm>
          <a:prstGeom prst="rect">
            <a:avLst/>
          </a:prstGeom>
        </p:spPr>
      </p:pic>
    </p:spTree>
    <p:extLst>
      <p:ext uri="{BB962C8B-B14F-4D97-AF65-F5344CB8AC3E}">
        <p14:creationId xmlns:p14="http://schemas.microsoft.com/office/powerpoint/2010/main" val="1019991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a:spLocks/>
          </p:cNvSpPr>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a:t>
            </a:r>
            <a:r>
              <a:rPr lang="sv-SE" sz="4800" b="1">
                <a:solidFill>
                  <a:schemeClr val="bg1"/>
                </a:solidFill>
              </a:rPr>
              <a:t> </a:t>
            </a:r>
            <a:r>
              <a:rPr lang="sv-SE" sz="4800" b="1" err="1">
                <a:solidFill>
                  <a:schemeClr val="bg1"/>
                </a:solidFill>
              </a:rPr>
              <a:t>learning</a:t>
            </a:r>
            <a:r>
              <a:rPr lang="sv-SE" sz="4800" b="1">
                <a:solidFill>
                  <a:schemeClr val="bg1"/>
                </a:solidFill>
              </a:rPr>
              <a:t> </a:t>
            </a:r>
            <a:r>
              <a:rPr lang="sv-SE" sz="4800" b="1" err="1">
                <a:solidFill>
                  <a:schemeClr val="bg1"/>
                </a:solidFill>
              </a:rPr>
              <a:t>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a:t>
            </a:r>
            <a:r>
              <a:rPr lang="sv-SE" sz="4000" err="1">
                <a:solidFill>
                  <a:schemeClr val="bg1"/>
                </a:solidFill>
              </a:rPr>
              <a:t>faith</a:t>
            </a:r>
            <a:r>
              <a:rPr lang="sv-SE" sz="4000">
                <a:solidFill>
                  <a:schemeClr val="bg1"/>
                </a:solidFill>
              </a:rPr>
              <a:t> </a:t>
            </a:r>
            <a:r>
              <a:rPr lang="sv-SE" sz="4000" err="1">
                <a:solidFill>
                  <a:schemeClr val="bg1"/>
                </a:solidFill>
              </a:rPr>
              <a:t>communities</a:t>
            </a:r>
            <a:r>
              <a:rPr lang="sv-SE" sz="4000">
                <a:solidFill>
                  <a:schemeClr val="bg1"/>
                </a:solidFill>
              </a:rPr>
              <a:t>, civil </a:t>
            </a:r>
            <a:r>
              <a:rPr lang="sv-SE" sz="4000" err="1">
                <a:solidFill>
                  <a:schemeClr val="bg1"/>
                </a:solidFill>
              </a:rPr>
              <a:t>society</a:t>
            </a:r>
            <a:r>
              <a:rPr lang="sv-SE" sz="4000">
                <a:solidFill>
                  <a:schemeClr val="bg1"/>
                </a:solidFill>
              </a:rPr>
              <a:t> </a:t>
            </a:r>
            <a:br>
              <a:rPr lang="sv-SE" sz="4000">
                <a:solidFill>
                  <a:schemeClr val="bg1"/>
                </a:solidFill>
              </a:rPr>
            </a:br>
            <a:r>
              <a:rPr lang="sv-SE" sz="4000">
                <a:solidFill>
                  <a:schemeClr val="bg1"/>
                </a:solidFill>
              </a:rPr>
              <a:t>and decision-</a:t>
            </a:r>
            <a:r>
              <a:rPr lang="sv-SE" sz="4000" err="1">
                <a:solidFill>
                  <a:schemeClr val="bg1"/>
                </a:solidFill>
              </a:rPr>
              <a:t>makers</a:t>
            </a:r>
            <a:br>
              <a:rPr lang="sv-SE" b="1">
                <a:solidFill>
                  <a:schemeClr val="bg1"/>
                </a:solidFill>
              </a:rPr>
            </a:br>
            <a:br>
              <a:rPr lang="sv-SE">
                <a:solidFill>
                  <a:schemeClr val="bg1"/>
                </a:solidFill>
              </a:rPr>
            </a:br>
            <a:br>
              <a:rPr lang="sv-SE" sz="3600" b="1">
                <a:solidFill>
                  <a:schemeClr val="bg1"/>
                </a:solidFill>
              </a:rPr>
            </a:br>
            <a:r>
              <a:rPr lang="sv-SE" sz="3600" b="1" err="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784687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342459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a:spLocks/>
          </p:cNvSpPr>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a:t>
            </a:r>
            <a:r>
              <a:rPr lang="sv-SE">
                <a:solidFill>
                  <a:schemeClr val="bg1"/>
                </a:solidFill>
                <a:latin typeface="+mj-lt"/>
              </a:rPr>
              <a:t> and </a:t>
            </a:r>
            <a:r>
              <a:rPr lang="sv-SE" err="1">
                <a:solidFill>
                  <a:schemeClr val="bg1"/>
                </a:solidFill>
                <a:latin typeface="+mj-lt"/>
              </a:rPr>
              <a:t>belief</a:t>
            </a:r>
            <a:r>
              <a:rPr lang="sv-SE">
                <a:solidFill>
                  <a:schemeClr val="bg1"/>
                </a:solidFill>
                <a:latin typeface="+mj-lt"/>
              </a:rPr>
              <a:t> </a:t>
            </a:r>
            <a:r>
              <a:rPr lang="sv-SE" err="1">
                <a:solidFill>
                  <a:schemeClr val="bg1"/>
                </a:solidFill>
                <a:latin typeface="+mj-lt"/>
              </a:rPr>
              <a:t>communities</a:t>
            </a:r>
            <a:endParaRPr lang="sv-SE">
              <a:solidFill>
                <a:schemeClr val="bg1"/>
              </a:solidFill>
              <a:latin typeface="+mj-lt"/>
            </a:endParaRPr>
          </a:p>
          <a:p>
            <a:r>
              <a:rPr lang="sv-SE" err="1">
                <a:solidFill>
                  <a:schemeClr val="bg1"/>
                </a:solidFill>
                <a:latin typeface="+mj-lt"/>
              </a:rPr>
              <a:t>Parliamentarians</a:t>
            </a:r>
            <a:r>
              <a:rPr lang="sv-SE">
                <a:solidFill>
                  <a:schemeClr val="bg1"/>
                </a:solidFill>
                <a:latin typeface="+mj-lt"/>
              </a:rPr>
              <a:t> and diplomats</a:t>
            </a:r>
          </a:p>
          <a:p>
            <a:r>
              <a:rPr lang="sv-SE" err="1">
                <a:solidFill>
                  <a:schemeClr val="bg1"/>
                </a:solidFill>
                <a:latin typeface="+mj-lt"/>
              </a:rPr>
              <a:t>Development</a:t>
            </a:r>
            <a:r>
              <a:rPr lang="sv-SE">
                <a:solidFill>
                  <a:schemeClr val="bg1"/>
                </a:solidFill>
                <a:latin typeface="+mj-lt"/>
              </a:rPr>
              <a:t> </a:t>
            </a:r>
            <a:r>
              <a:rPr lang="sv-SE" err="1">
                <a:solidFill>
                  <a:schemeClr val="bg1"/>
                </a:solidFill>
                <a:latin typeface="+mj-lt"/>
              </a:rPr>
              <a:t>professionals</a:t>
            </a:r>
            <a:endParaRPr lang="sv-SE">
              <a:solidFill>
                <a:schemeClr val="bg1"/>
              </a:solidFill>
              <a:latin typeface="+mj-lt"/>
            </a:endParaRPr>
          </a:p>
          <a:p>
            <a:r>
              <a:rPr lang="sv-SE">
                <a:solidFill>
                  <a:schemeClr val="bg1"/>
                </a:solidFill>
                <a:latin typeface="+mj-lt"/>
              </a:rPr>
              <a:t>Civil </a:t>
            </a:r>
            <a:r>
              <a:rPr lang="sv-SE" err="1">
                <a:solidFill>
                  <a:schemeClr val="bg1"/>
                </a:solidFill>
                <a:latin typeface="+mj-lt"/>
              </a:rPr>
              <a:t>society</a:t>
            </a:r>
            <a:r>
              <a:rPr lang="sv-SE">
                <a:solidFill>
                  <a:schemeClr val="bg1"/>
                </a:solidFill>
                <a:latin typeface="+mj-lt"/>
              </a:rPr>
              <a:t> organisations</a:t>
            </a:r>
          </a:p>
          <a:p>
            <a:r>
              <a:rPr lang="sv-SE" err="1">
                <a:solidFill>
                  <a:schemeClr val="bg1"/>
                </a:solidFill>
                <a:latin typeface="+mj-lt"/>
              </a:rPr>
              <a:t>Grassroots</a:t>
            </a:r>
            <a:r>
              <a:rPr lang="sv-SE">
                <a:solidFill>
                  <a:schemeClr val="bg1"/>
                </a:solidFill>
                <a:latin typeface="+mj-lt"/>
              </a:rPr>
              <a:t> </a:t>
            </a:r>
            <a:r>
              <a:rPr lang="sv-SE" err="1">
                <a:solidFill>
                  <a:schemeClr val="bg1"/>
                </a:solidFill>
                <a:latin typeface="+mj-lt"/>
              </a:rPr>
              <a:t>activists</a:t>
            </a:r>
            <a:endParaRPr lang="sv-SE">
              <a:solidFill>
                <a:schemeClr val="bg1"/>
              </a:solidFill>
              <a:latin typeface="+mj-lt"/>
            </a:endParaRPr>
          </a:p>
          <a:p>
            <a:r>
              <a:rPr lang="sv-SE" err="1">
                <a:solidFill>
                  <a:schemeClr val="bg1"/>
                </a:solidFill>
                <a:latin typeface="+mj-lt"/>
              </a:rPr>
              <a:t>Educators</a:t>
            </a:r>
            <a:r>
              <a:rPr lang="sv-SE">
                <a:solidFill>
                  <a:schemeClr val="bg1"/>
                </a:solidFill>
                <a:latin typeface="+mj-lt"/>
              </a:rPr>
              <a:t> and </a:t>
            </a:r>
            <a:r>
              <a:rPr lang="sv-SE" err="1">
                <a:solidFill>
                  <a:schemeClr val="bg1"/>
                </a:solidFill>
                <a:latin typeface="+mj-lt"/>
              </a:rPr>
              <a:t>facilitators</a:t>
            </a:r>
            <a:endParaRPr lang="sv-SE">
              <a:solidFill>
                <a:schemeClr val="bg1"/>
              </a:solidFill>
              <a:latin typeface="+mj-lt"/>
            </a:endParaRPr>
          </a:p>
          <a:p>
            <a:r>
              <a:rPr lang="sv-SE" err="1">
                <a:solidFill>
                  <a:schemeClr val="bg1"/>
                </a:solidFill>
                <a:latin typeface="+mj-lt"/>
              </a:rPr>
              <a:t>Academic</a:t>
            </a:r>
            <a:r>
              <a:rPr lang="sv-SE">
                <a:solidFill>
                  <a:schemeClr val="bg1"/>
                </a:solidFill>
                <a:latin typeface="+mj-lt"/>
              </a:rPr>
              <a:t> and </a:t>
            </a:r>
            <a:r>
              <a:rPr lang="sv-SE" err="1">
                <a:solidFill>
                  <a:schemeClr val="bg1"/>
                </a:solidFill>
                <a:latin typeface="+mj-lt"/>
              </a:rPr>
              <a:t>training</a:t>
            </a:r>
            <a:r>
              <a:rPr lang="sv-SE">
                <a:solidFill>
                  <a:schemeClr val="bg1"/>
                </a:solidFill>
                <a:latin typeface="+mj-lt"/>
              </a:rPr>
              <a:t>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21766768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a:spLocks/>
          </p:cNvSpPr>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a:t>
            </a:r>
            <a:r>
              <a:rPr lang="sv-SE" sz="4800" b="1" err="1">
                <a:solidFill>
                  <a:schemeClr val="bg1"/>
                </a:solidFill>
                <a:latin typeface="Calibri" panose="020F0502020204030204" pitchFamily="34" charset="0"/>
              </a:rPr>
              <a:t>leap</a:t>
            </a:r>
            <a:r>
              <a:rPr lang="sv-SE" sz="4800" b="1">
                <a:solidFill>
                  <a:schemeClr val="bg1"/>
                </a:solidFill>
                <a:latin typeface="Calibri" panose="020F0502020204030204" pitchFamily="34" charset="0"/>
              </a:rPr>
              <a:t> for human </a:t>
            </a:r>
            <a:br>
              <a:rPr lang="sv-SE" sz="4800" b="1">
                <a:solidFill>
                  <a:schemeClr val="bg1"/>
                </a:solidFill>
                <a:latin typeface="Calibri" panose="020F0502020204030204" pitchFamily="34" charset="0"/>
              </a:rPr>
            </a:br>
            <a:r>
              <a:rPr lang="sv-SE" sz="4800" b="1" err="1">
                <a:solidFill>
                  <a:schemeClr val="bg1"/>
                </a:solidFill>
                <a:latin typeface="Calibri" panose="020F0502020204030204" pitchFamily="34" charset="0"/>
              </a:rPr>
              <a:t>rights</a:t>
            </a:r>
            <a:r>
              <a:rPr lang="sv-SE" sz="4800" b="1">
                <a:solidFill>
                  <a:schemeClr val="bg1"/>
                </a:solidFill>
                <a:latin typeface="Calibri" panose="020F0502020204030204" pitchFamily="34" charset="0"/>
              </a:rPr>
              <a:t> </a:t>
            </a:r>
            <a:r>
              <a:rPr lang="sv-SE" sz="4800" b="1" err="1">
                <a:solidFill>
                  <a:schemeClr val="bg1"/>
                </a:solidFill>
                <a:latin typeface="Calibri" panose="020F0502020204030204" pitchFamily="34" charset="0"/>
              </a:rPr>
              <a:t>education</a:t>
            </a:r>
            <a:r>
              <a:rPr lang="sv-SE" sz="4800" b="1">
                <a:solidFill>
                  <a:schemeClr val="bg1"/>
                </a:solidFill>
                <a:latin typeface="Calibri" panose="020F0502020204030204" pitchFamily="34" charset="0"/>
              </a:rPr>
              <a:t> on </a:t>
            </a:r>
            <a:r>
              <a:rPr lang="sv-SE" sz="4800" b="1" err="1">
                <a:solidFill>
                  <a:schemeClr val="bg1"/>
                </a:solidFill>
                <a:latin typeface="Calibri" panose="020F0502020204030204" pitchFamily="34" charset="0"/>
              </a:rPr>
              <a:t>freedom</a:t>
            </a:r>
            <a:r>
              <a:rPr lang="sv-SE" sz="4800" b="1">
                <a:solidFill>
                  <a:schemeClr val="bg1"/>
                </a:solidFill>
                <a:latin typeface="Calibri" panose="020F0502020204030204" pitchFamily="34" charset="0"/>
              </a:rPr>
              <a:t> </a:t>
            </a:r>
            <a:br>
              <a:rPr lang="sv-SE" sz="4800" b="1">
                <a:solidFill>
                  <a:schemeClr val="bg1"/>
                </a:solidFill>
                <a:latin typeface="Calibri" panose="020F0502020204030204" pitchFamily="34" charset="0"/>
              </a:rPr>
            </a:br>
            <a:r>
              <a:rPr lang="sv-SE" sz="4800" b="1" err="1">
                <a:solidFill>
                  <a:schemeClr val="bg1"/>
                </a:solidFill>
                <a:latin typeface="Calibri" panose="020F0502020204030204" pitchFamily="34" charset="0"/>
              </a:rPr>
              <a:t>of</a:t>
            </a:r>
            <a:r>
              <a:rPr lang="sv-SE" sz="4800" b="1">
                <a:solidFill>
                  <a:schemeClr val="bg1"/>
                </a:solidFill>
                <a:latin typeface="Calibri" panose="020F0502020204030204" pitchFamily="34" charset="0"/>
              </a:rPr>
              <a:t> religion or </a:t>
            </a:r>
            <a:r>
              <a:rPr lang="sv-SE" sz="4800" b="1" err="1">
                <a:solidFill>
                  <a:schemeClr val="bg1"/>
                </a:solidFill>
                <a:latin typeface="Calibri" panose="020F0502020204030204" pitchFamily="34" charset="0"/>
              </a:rPr>
              <a:t>belief</a:t>
            </a:r>
            <a:r>
              <a:rPr lang="sv-SE" sz="4800" b="1">
                <a:solidFill>
                  <a:schemeClr val="bg1"/>
                </a:solidFill>
                <a:latin typeface="Calibri" panose="020F0502020204030204" pitchFamily="34" charset="0"/>
              </a:rPr>
              <a:t>”</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a:t>
            </a:r>
            <a:r>
              <a:rPr lang="sv-SE" sz="2400" err="1">
                <a:solidFill>
                  <a:schemeClr val="bg1"/>
                </a:solidFill>
                <a:latin typeface="Calibri" panose="020F0502020204030204" pitchFamily="34" charset="0"/>
              </a:rPr>
              <a:t>Shaheed</a:t>
            </a:r>
            <a:r>
              <a:rPr lang="sv-SE" sz="2400">
                <a:solidFill>
                  <a:schemeClr val="bg1"/>
                </a:solidFill>
                <a:latin typeface="Calibri" panose="020F0502020204030204" pitchFamily="34" charset="0"/>
              </a:rPr>
              <a:t> UN Special </a:t>
            </a:r>
            <a:r>
              <a:rPr lang="sv-SE" sz="2400" err="1">
                <a:solidFill>
                  <a:schemeClr val="bg1"/>
                </a:solidFill>
                <a:latin typeface="Calibri" panose="020F0502020204030204" pitchFamily="34" charset="0"/>
              </a:rPr>
              <a:t>Rapporteur</a:t>
            </a:r>
            <a:r>
              <a:rPr lang="sv-SE" sz="2400">
                <a:solidFill>
                  <a:schemeClr val="bg1"/>
                </a:solidFill>
                <a:latin typeface="Calibri" panose="020F0502020204030204" pitchFamily="34" charset="0"/>
              </a:rPr>
              <a:t> on </a:t>
            </a:r>
            <a:br>
              <a:rPr lang="sv-SE" sz="2400">
                <a:solidFill>
                  <a:schemeClr val="bg1"/>
                </a:solidFill>
                <a:latin typeface="Calibri" panose="020F0502020204030204" pitchFamily="34" charset="0"/>
              </a:rPr>
            </a:br>
            <a:r>
              <a:rPr lang="sv-SE" sz="2400" err="1">
                <a:solidFill>
                  <a:schemeClr val="bg1"/>
                </a:solidFill>
                <a:latin typeface="Calibri" panose="020F0502020204030204" pitchFamily="34" charset="0"/>
              </a:rPr>
              <a:t>Freedom</a:t>
            </a:r>
            <a:r>
              <a:rPr lang="sv-SE" sz="2400">
                <a:solidFill>
                  <a:schemeClr val="bg1"/>
                </a:solidFill>
                <a:latin typeface="Calibri" panose="020F0502020204030204" pitchFamily="34" charset="0"/>
              </a:rPr>
              <a:t> </a:t>
            </a:r>
            <a:r>
              <a:rPr lang="sv-SE" sz="2400" err="1">
                <a:solidFill>
                  <a:schemeClr val="bg1"/>
                </a:solidFill>
                <a:latin typeface="Calibri" panose="020F0502020204030204" pitchFamily="34" charset="0"/>
              </a:rPr>
              <a:t>of</a:t>
            </a:r>
            <a:r>
              <a:rPr lang="sv-SE" sz="2400">
                <a:solidFill>
                  <a:schemeClr val="bg1"/>
                </a:solidFill>
                <a:latin typeface="Calibri" panose="020F0502020204030204" pitchFamily="34" charset="0"/>
              </a:rPr>
              <a:t> Religion or </a:t>
            </a:r>
            <a:r>
              <a:rPr lang="sv-SE" sz="2400" err="1">
                <a:solidFill>
                  <a:schemeClr val="bg1"/>
                </a:solidFill>
                <a:latin typeface="Calibri" panose="020F0502020204030204" pitchFamily="34" charset="0"/>
              </a:rPr>
              <a:t>Belief</a:t>
            </a:r>
            <a:endParaRPr lang="sv-SE" sz="2400">
              <a:solidFill>
                <a:schemeClr val="bg1"/>
              </a:solidFill>
              <a:latin typeface="Calibri" panose="020F0502020204030204" pitchFamily="34" charset="0"/>
            </a:endParaRPr>
          </a:p>
        </p:txBody>
      </p:sp>
    </p:spTree>
    <p:extLst>
      <p:ext uri="{BB962C8B-B14F-4D97-AF65-F5344CB8AC3E}">
        <p14:creationId xmlns:p14="http://schemas.microsoft.com/office/powerpoint/2010/main" val="3128845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31" r="12709"/>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a:t>
            </a:r>
            <a:r>
              <a:rPr lang="sv-SE" sz="4400" b="1">
                <a:solidFill>
                  <a:schemeClr val="bg1"/>
                </a:solidFill>
                <a:latin typeface="Calibri" panose="020F0502020204030204" pitchFamily="34" charset="0"/>
              </a:rPr>
              <a:t> </a:t>
            </a:r>
            <a:r>
              <a:rPr lang="sv-SE" sz="4400" b="1" err="1">
                <a:solidFill>
                  <a:schemeClr val="bg1"/>
                </a:solidFill>
                <a:latin typeface="Calibri" panose="020F0502020204030204" pitchFamily="34" charset="0"/>
              </a:rPr>
              <a:t>learning</a:t>
            </a:r>
            <a:r>
              <a:rPr lang="sv-SE" sz="4400" b="1">
                <a:solidFill>
                  <a:schemeClr val="bg1"/>
                </a:solidFill>
                <a:latin typeface="Calibri" panose="020F0502020204030204" pitchFamily="34" charset="0"/>
              </a:rPr>
              <a:t> </a:t>
            </a:r>
            <a:br>
              <a:rPr lang="sv-SE" sz="4400" b="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a:t>
            </a:r>
            <a:r>
              <a:rPr lang="sv-SE" sz="3600" err="1">
                <a:solidFill>
                  <a:schemeClr val="bg1"/>
                </a:solidFill>
                <a:latin typeface="Calibri" panose="020F0502020204030204" pitchFamily="34" charset="0"/>
              </a:rPr>
              <a:t>faith</a:t>
            </a:r>
            <a:br>
              <a:rPr lang="sv-SE" sz="3600">
                <a:solidFill>
                  <a:schemeClr val="bg1"/>
                </a:solidFill>
                <a:latin typeface="Calibri" panose="020F0502020204030204" pitchFamily="34" charset="0"/>
              </a:rPr>
            </a:br>
            <a:r>
              <a:rPr lang="sv-SE" sz="3600" err="1">
                <a:solidFill>
                  <a:schemeClr val="bg1"/>
                </a:solidFill>
                <a:latin typeface="Calibri" panose="020F0502020204030204" pitchFamily="34" charset="0"/>
              </a:rPr>
              <a:t>communities</a:t>
            </a: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a:t>
            </a:r>
            <a:r>
              <a:rPr lang="sv-SE" sz="3600" err="1">
                <a:solidFill>
                  <a:schemeClr val="bg1"/>
                </a:solidFill>
                <a:latin typeface="Calibri" panose="020F0502020204030204" pitchFamily="34" charset="0"/>
              </a:rPr>
              <a:t>society</a:t>
            </a:r>
            <a:r>
              <a:rPr lang="sv-SE" sz="3600">
                <a:solidFill>
                  <a:schemeClr val="bg1"/>
                </a:solidFill>
                <a:latin typeface="Calibri" panose="020F0502020204030204" pitchFamily="34" charset="0"/>
              </a:rPr>
              <a:t>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a:t>
            </a:r>
            <a:r>
              <a:rPr lang="sv-SE" sz="3600" err="1">
                <a:solidFill>
                  <a:schemeClr val="bg1"/>
                </a:solidFill>
                <a:latin typeface="Calibri" panose="020F0502020204030204" pitchFamily="34" charset="0"/>
              </a:rPr>
              <a:t>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680696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a:t>
            </a:r>
            <a:r>
              <a:rPr lang="sv-SE" sz="4400" err="1">
                <a:solidFill>
                  <a:schemeClr val="bg1"/>
                </a:solidFill>
                <a:latin typeface="Calibri" panose="020F0502020204030204" pitchFamily="34" charset="0"/>
              </a:rPr>
              <a:t>Xxx</a:t>
            </a:r>
            <a:r>
              <a:rPr lang="sv-SE" sz="4400">
                <a:solidFill>
                  <a:schemeClr val="bg1"/>
                </a:solidFill>
                <a:latin typeface="Calibri" panose="020F0502020204030204" pitchFamily="34" charset="0"/>
              </a:rPr>
              <a:t> xx </a:t>
            </a:r>
            <a:r>
              <a:rPr lang="sv-SE" sz="4400" err="1">
                <a:solidFill>
                  <a:schemeClr val="bg1"/>
                </a:solidFill>
                <a:latin typeface="Calibri" panose="020F0502020204030204" pitchFamily="34" charset="0"/>
              </a:rPr>
              <a:t>xxxx</a:t>
            </a:r>
            <a:r>
              <a:rPr lang="sv-SE" sz="4400">
                <a:solidFill>
                  <a:schemeClr val="bg1"/>
                </a:solidFill>
                <a:latin typeface="Calibri" panose="020F0502020204030204" pitchFamily="34" charset="0"/>
              </a:rPr>
              <a:t>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732" t="3572" r="32828" b="12662"/>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a:t>
            </a:r>
            <a:r>
              <a:rPr lang="sv-SE">
                <a:solidFill>
                  <a:schemeClr val="bg1"/>
                </a:solidFill>
                <a:latin typeface="Calibri" panose="020F0502020204030204" pitchFamily="34" charset="0"/>
              </a:rPr>
              <a:t> </a:t>
            </a:r>
            <a:r>
              <a:rPr lang="sv-SE" err="1">
                <a:solidFill>
                  <a:schemeClr val="bg1"/>
                </a:solidFill>
                <a:latin typeface="Calibri" panose="020F0502020204030204" pitchFamily="34" charset="0"/>
              </a:rPr>
              <a:t>here</a:t>
            </a:r>
            <a:r>
              <a:rPr lang="sv-SE">
                <a:solidFill>
                  <a:schemeClr val="bg1"/>
                </a:solidFill>
                <a:latin typeface="Calibri" panose="020F0502020204030204" pitchFamily="34" charset="0"/>
              </a:rPr>
              <a:t> </a:t>
            </a:r>
            <a:r>
              <a:rPr lang="sv-SE" err="1">
                <a:solidFill>
                  <a:schemeClr val="bg1"/>
                </a:solidFill>
                <a:latin typeface="Calibri" panose="020F0502020204030204" pitchFamily="34" charset="0"/>
              </a:rPr>
              <a:t>Xxxx</a:t>
            </a:r>
            <a:r>
              <a:rPr lang="sv-SE">
                <a:solidFill>
                  <a:schemeClr val="bg1"/>
                </a:solidFill>
                <a:latin typeface="Calibri" panose="020F0502020204030204" pitchFamily="34" charset="0"/>
              </a:rPr>
              <a:t> </a:t>
            </a:r>
            <a:r>
              <a:rPr lang="sv-SE" err="1">
                <a:solidFill>
                  <a:schemeClr val="bg1"/>
                </a:solidFill>
                <a:latin typeface="Calibri" panose="020F0502020204030204" pitchFamily="34" charset="0"/>
              </a:rPr>
              <a:t>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40663488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846800292"/>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342824500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2745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ED79642-1AE9-FC40-AECE-272A5099F5B9}"/>
              </a:ext>
            </a:extLst>
          </p:cNvPr>
          <p:cNvSpPr txBox="1">
            <a:spLocks/>
          </p:cNvSpPr>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7" name="Platshållare för innehåll 2">
            <a:extLst>
              <a:ext uri="{FF2B5EF4-FFF2-40B4-BE49-F238E27FC236}">
                <a16:creationId xmlns:a16="http://schemas.microsoft.com/office/drawing/2014/main" id="{4C3711F1-14C5-AB4A-963C-E2DB6643B16B}"/>
              </a:ext>
            </a:extLst>
          </p:cNvPr>
          <p:cNvSpPr txBox="1">
            <a:spLocks/>
          </p:cNvSpPr>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belief</a:t>
            </a:r>
            <a:r>
              <a:rPr lang="sv-SE">
                <a:solidFill>
                  <a:schemeClr val="tx1">
                    <a:lumMod val="65000"/>
                    <a:lumOff val="35000"/>
                  </a:schemeClr>
                </a:solidFill>
                <a:latin typeface="+mj-lt"/>
              </a:rPr>
              <a:t> </a:t>
            </a:r>
            <a:r>
              <a:rPr lang="sv-SE" err="1">
                <a:solidFill>
                  <a:schemeClr val="tx1">
                    <a:lumMod val="65000"/>
                    <a:lumOff val="35000"/>
                  </a:schemeClr>
                </a:solidFill>
                <a:latin typeface="+mj-lt"/>
              </a:rPr>
              <a:t>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a:t>
            </a:r>
            <a:r>
              <a:rPr lang="sv-SE">
                <a:solidFill>
                  <a:schemeClr val="tx1">
                    <a:lumMod val="65000"/>
                    <a:lumOff val="35000"/>
                  </a:schemeClr>
                </a:solidFill>
                <a:latin typeface="+mj-lt"/>
              </a:rPr>
              <a:t> and diplomats</a:t>
            </a:r>
          </a:p>
          <a:p>
            <a:r>
              <a:rPr lang="sv-SE" err="1">
                <a:solidFill>
                  <a:schemeClr val="tx1">
                    <a:lumMod val="65000"/>
                    <a:lumOff val="35000"/>
                  </a:schemeClr>
                </a:solidFill>
                <a:latin typeface="+mj-lt"/>
              </a:rPr>
              <a:t>Development</a:t>
            </a:r>
            <a:r>
              <a:rPr lang="sv-SE">
                <a:solidFill>
                  <a:schemeClr val="tx1">
                    <a:lumMod val="65000"/>
                    <a:lumOff val="35000"/>
                  </a:schemeClr>
                </a:solidFill>
                <a:latin typeface="+mj-lt"/>
              </a:rPr>
              <a:t> </a:t>
            </a:r>
            <a:r>
              <a:rPr lang="sv-SE" err="1">
                <a:solidFill>
                  <a:schemeClr val="tx1">
                    <a:lumMod val="65000"/>
                    <a:lumOff val="35000"/>
                  </a:schemeClr>
                </a:solidFill>
                <a:latin typeface="+mj-lt"/>
              </a:rPr>
              <a:t>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a:t>
            </a:r>
            <a:r>
              <a:rPr lang="sv-SE" err="1">
                <a:solidFill>
                  <a:schemeClr val="tx1">
                    <a:lumMod val="65000"/>
                    <a:lumOff val="35000"/>
                  </a:schemeClr>
                </a:solidFill>
                <a:latin typeface="+mj-lt"/>
              </a:rPr>
              <a:t>society</a:t>
            </a:r>
            <a:r>
              <a:rPr lang="sv-SE">
                <a:solidFill>
                  <a:schemeClr val="tx1">
                    <a:lumMod val="65000"/>
                    <a:lumOff val="35000"/>
                  </a:schemeClr>
                </a:solidFill>
                <a:latin typeface="+mj-lt"/>
              </a:rPr>
              <a:t> organisations</a:t>
            </a:r>
          </a:p>
          <a:p>
            <a:r>
              <a:rPr lang="sv-SE" err="1">
                <a:solidFill>
                  <a:schemeClr val="tx1">
                    <a:lumMod val="65000"/>
                    <a:lumOff val="35000"/>
                  </a:schemeClr>
                </a:solidFill>
                <a:latin typeface="+mj-lt"/>
              </a:rPr>
              <a:t>Grassroots</a:t>
            </a:r>
            <a:r>
              <a:rPr lang="sv-SE">
                <a:solidFill>
                  <a:schemeClr val="tx1">
                    <a:lumMod val="65000"/>
                    <a:lumOff val="35000"/>
                  </a:schemeClr>
                </a:solidFill>
                <a:latin typeface="+mj-lt"/>
              </a:rPr>
              <a:t> </a:t>
            </a:r>
            <a:r>
              <a:rPr lang="sv-SE" err="1">
                <a:solidFill>
                  <a:schemeClr val="tx1">
                    <a:lumMod val="65000"/>
                    <a:lumOff val="35000"/>
                  </a:schemeClr>
                </a:solidFill>
                <a:latin typeface="+mj-lt"/>
              </a:rPr>
              <a:t>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training</a:t>
            </a:r>
            <a:r>
              <a:rPr lang="sv-SE">
                <a:solidFill>
                  <a:schemeClr val="tx1">
                    <a:lumMod val="65000"/>
                    <a:lumOff val="35000"/>
                  </a:schemeClr>
                </a:solidFill>
                <a:latin typeface="+mj-lt"/>
              </a:rPr>
              <a:t>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533298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1803431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1379055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a:t>
            </a:r>
            <a:r>
              <a:rPr lang="sv-SE" sz="4000" b="0" i="0" err="1">
                <a:solidFill>
                  <a:schemeClr val="tx1">
                    <a:lumMod val="65000"/>
                    <a:lumOff val="35000"/>
                  </a:schemeClr>
                </a:solidFill>
                <a:latin typeface="Calibri" panose="020F0502020204030204" pitchFamily="34" charset="0"/>
              </a:rPr>
              <a:t>Freedom</a:t>
            </a:r>
            <a:r>
              <a:rPr lang="sv-SE" sz="4000" b="0" i="0">
                <a:solidFill>
                  <a:schemeClr val="tx1">
                    <a:lumMod val="65000"/>
                    <a:lumOff val="35000"/>
                  </a:schemeClr>
                </a:solidFill>
                <a:latin typeface="Calibri" panose="020F0502020204030204" pitchFamily="34" charset="0"/>
              </a:rPr>
              <a:t> </a:t>
            </a:r>
            <a:r>
              <a:rPr lang="sv-SE" sz="4000" b="0" i="0" err="1">
                <a:solidFill>
                  <a:schemeClr val="tx1">
                    <a:lumMod val="65000"/>
                    <a:lumOff val="35000"/>
                  </a:schemeClr>
                </a:solidFill>
                <a:latin typeface="Calibri" panose="020F0502020204030204" pitchFamily="34" charset="0"/>
              </a:rPr>
              <a:t>of</a:t>
            </a:r>
            <a:r>
              <a:rPr lang="sv-SE" sz="4000" b="0" i="0">
                <a:solidFill>
                  <a:schemeClr val="tx1">
                    <a:lumMod val="65000"/>
                    <a:lumOff val="35000"/>
                  </a:schemeClr>
                </a:solidFill>
                <a:latin typeface="Calibri" panose="020F0502020204030204" pitchFamily="34" charset="0"/>
              </a:rPr>
              <a:t> Religion or </a:t>
            </a:r>
            <a:r>
              <a:rPr lang="sv-SE" sz="4000" b="0" i="0" err="1">
                <a:solidFill>
                  <a:schemeClr val="tx1">
                    <a:lumMod val="65000"/>
                    <a:lumOff val="35000"/>
                  </a:schemeClr>
                </a:solidFill>
                <a:latin typeface="Calibri" panose="020F0502020204030204" pitchFamily="34" charset="0"/>
              </a:rPr>
              <a:t>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solidFill>
                <a:schemeClr val="tx1">
                  <a:lumMod val="65000"/>
                  <a:lumOff val="35000"/>
                </a:schemeClr>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846" r="17308"/>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4444" r="14444"/>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4488" r="14488"/>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0000" r="10000"/>
          <a:stretch/>
        </p:blipFill>
        <p:spPr>
          <a:xfrm>
            <a:off x="8829674" y="2753916"/>
            <a:ext cx="2286000" cy="2143125"/>
          </a:xfrm>
          <a:prstGeom prst="rect">
            <a:avLst/>
          </a:prstGeom>
        </p:spPr>
      </p:pic>
    </p:spTree>
    <p:extLst>
      <p:ext uri="{BB962C8B-B14F-4D97-AF65-F5344CB8AC3E}">
        <p14:creationId xmlns:p14="http://schemas.microsoft.com/office/powerpoint/2010/main" val="3094818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a:spLocks/>
          </p:cNvSpPr>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a:t>
            </a:r>
            <a:r>
              <a:rPr lang="sv-SE" sz="4800" b="1">
                <a:solidFill>
                  <a:schemeClr val="tx1">
                    <a:lumMod val="65000"/>
                    <a:lumOff val="35000"/>
                  </a:schemeClr>
                </a:solidFill>
              </a:rPr>
              <a:t> </a:t>
            </a:r>
            <a:r>
              <a:rPr lang="sv-SE" sz="4800" b="1" err="1">
                <a:solidFill>
                  <a:schemeClr val="tx1">
                    <a:lumMod val="65000"/>
                    <a:lumOff val="35000"/>
                  </a:schemeClr>
                </a:solidFill>
              </a:rPr>
              <a:t>learning</a:t>
            </a:r>
            <a:r>
              <a:rPr lang="sv-SE" sz="4800" b="1">
                <a:solidFill>
                  <a:schemeClr val="tx1">
                    <a:lumMod val="65000"/>
                    <a:lumOff val="35000"/>
                  </a:schemeClr>
                </a:solidFill>
              </a:rPr>
              <a:t> </a:t>
            </a:r>
            <a:r>
              <a:rPr lang="sv-SE" sz="4800" b="1" err="1">
                <a:solidFill>
                  <a:schemeClr val="tx1">
                    <a:lumMod val="65000"/>
                    <a:lumOff val="35000"/>
                  </a:schemeClr>
                </a:solidFill>
              </a:rPr>
              <a:t>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a:t>
            </a:r>
            <a:r>
              <a:rPr lang="sv-SE" sz="4000" err="1">
                <a:solidFill>
                  <a:schemeClr val="tx1">
                    <a:lumMod val="65000"/>
                    <a:lumOff val="35000"/>
                  </a:schemeClr>
                </a:solidFill>
              </a:rPr>
              <a:t>faith</a:t>
            </a:r>
            <a:r>
              <a:rPr lang="sv-SE" sz="4000">
                <a:solidFill>
                  <a:schemeClr val="tx1">
                    <a:lumMod val="65000"/>
                    <a:lumOff val="35000"/>
                  </a:schemeClr>
                </a:solidFill>
              </a:rPr>
              <a:t> </a:t>
            </a:r>
            <a:r>
              <a:rPr lang="sv-SE" sz="4000" err="1">
                <a:solidFill>
                  <a:schemeClr val="tx1">
                    <a:lumMod val="65000"/>
                    <a:lumOff val="35000"/>
                  </a:schemeClr>
                </a:solidFill>
              </a:rPr>
              <a:t>communities</a:t>
            </a:r>
            <a:r>
              <a:rPr lang="sv-SE" sz="4000">
                <a:solidFill>
                  <a:schemeClr val="tx1">
                    <a:lumMod val="65000"/>
                    <a:lumOff val="35000"/>
                  </a:schemeClr>
                </a:solidFill>
              </a:rPr>
              <a:t>, civil </a:t>
            </a:r>
            <a:r>
              <a:rPr lang="sv-SE" sz="4000" err="1">
                <a:solidFill>
                  <a:schemeClr val="tx1">
                    <a:lumMod val="65000"/>
                    <a:lumOff val="35000"/>
                  </a:schemeClr>
                </a:solidFill>
              </a:rPr>
              <a:t>society</a:t>
            </a:r>
            <a:r>
              <a:rPr lang="sv-SE" sz="4000">
                <a:solidFill>
                  <a:schemeClr val="tx1">
                    <a:lumMod val="65000"/>
                    <a:lumOff val="35000"/>
                  </a:schemeClr>
                </a:solidFill>
              </a:rPr>
              <a:t> </a:t>
            </a:r>
            <a:br>
              <a:rPr lang="sv-SE" sz="4000">
                <a:solidFill>
                  <a:schemeClr val="tx1">
                    <a:lumMod val="65000"/>
                    <a:lumOff val="35000"/>
                  </a:schemeClr>
                </a:solidFill>
              </a:rPr>
            </a:br>
            <a:r>
              <a:rPr lang="sv-SE" sz="4000">
                <a:solidFill>
                  <a:schemeClr val="tx1">
                    <a:lumMod val="65000"/>
                    <a:lumOff val="35000"/>
                  </a:schemeClr>
                </a:solidFill>
              </a:rPr>
              <a:t>and decision-</a:t>
            </a:r>
            <a:r>
              <a:rPr lang="sv-SE" sz="4000" err="1">
                <a:solidFill>
                  <a:schemeClr val="tx1">
                    <a:lumMod val="65000"/>
                    <a:lumOff val="35000"/>
                  </a:schemeClr>
                </a:solidFill>
              </a:rPr>
              <a:t>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err="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13502072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DBEA6E-09E8-E84E-A36F-75F7B82089F6}"/>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5" name="Rubrik 1">
            <a:extLst>
              <a:ext uri="{FF2B5EF4-FFF2-40B4-BE49-F238E27FC236}">
                <a16:creationId xmlns:a16="http://schemas.microsoft.com/office/drawing/2014/main" id="{DD6B8644-EE82-0D4B-AD2B-006357A3A3D1}"/>
              </a:ext>
            </a:extLst>
          </p:cNvPr>
          <p:cNvSpPr txBox="1">
            <a:spLocks/>
          </p:cNvSpPr>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229262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tx1">
                    <a:lumMod val="65000"/>
                    <a:lumOff val="35000"/>
                  </a:schemeClr>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a:spLocks/>
          </p:cNvSpPr>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belief</a:t>
            </a:r>
            <a:r>
              <a:rPr lang="sv-SE">
                <a:solidFill>
                  <a:schemeClr val="tx1">
                    <a:lumMod val="65000"/>
                    <a:lumOff val="35000"/>
                  </a:schemeClr>
                </a:solidFill>
                <a:latin typeface="+mj-lt"/>
              </a:rPr>
              <a:t> </a:t>
            </a:r>
            <a:r>
              <a:rPr lang="sv-SE" err="1">
                <a:solidFill>
                  <a:schemeClr val="tx1">
                    <a:lumMod val="65000"/>
                    <a:lumOff val="35000"/>
                  </a:schemeClr>
                </a:solidFill>
                <a:latin typeface="+mj-lt"/>
              </a:rPr>
              <a:t>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a:t>
            </a:r>
            <a:r>
              <a:rPr lang="sv-SE">
                <a:solidFill>
                  <a:schemeClr val="tx1">
                    <a:lumMod val="65000"/>
                    <a:lumOff val="35000"/>
                  </a:schemeClr>
                </a:solidFill>
                <a:latin typeface="+mj-lt"/>
              </a:rPr>
              <a:t> and diplomats</a:t>
            </a:r>
          </a:p>
          <a:p>
            <a:r>
              <a:rPr lang="sv-SE" err="1">
                <a:solidFill>
                  <a:schemeClr val="tx1">
                    <a:lumMod val="65000"/>
                    <a:lumOff val="35000"/>
                  </a:schemeClr>
                </a:solidFill>
                <a:latin typeface="+mj-lt"/>
              </a:rPr>
              <a:t>Development</a:t>
            </a:r>
            <a:r>
              <a:rPr lang="sv-SE">
                <a:solidFill>
                  <a:schemeClr val="tx1">
                    <a:lumMod val="65000"/>
                    <a:lumOff val="35000"/>
                  </a:schemeClr>
                </a:solidFill>
                <a:latin typeface="+mj-lt"/>
              </a:rPr>
              <a:t> </a:t>
            </a:r>
            <a:r>
              <a:rPr lang="sv-SE" err="1">
                <a:solidFill>
                  <a:schemeClr val="tx1">
                    <a:lumMod val="65000"/>
                    <a:lumOff val="35000"/>
                  </a:schemeClr>
                </a:solidFill>
                <a:latin typeface="+mj-lt"/>
              </a:rPr>
              <a:t>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a:t>
            </a:r>
            <a:r>
              <a:rPr lang="sv-SE" err="1">
                <a:solidFill>
                  <a:schemeClr val="tx1">
                    <a:lumMod val="65000"/>
                    <a:lumOff val="35000"/>
                  </a:schemeClr>
                </a:solidFill>
                <a:latin typeface="+mj-lt"/>
              </a:rPr>
              <a:t>society</a:t>
            </a:r>
            <a:r>
              <a:rPr lang="sv-SE">
                <a:solidFill>
                  <a:schemeClr val="tx1">
                    <a:lumMod val="65000"/>
                    <a:lumOff val="35000"/>
                  </a:schemeClr>
                </a:solidFill>
                <a:latin typeface="+mj-lt"/>
              </a:rPr>
              <a:t> organisations</a:t>
            </a:r>
          </a:p>
          <a:p>
            <a:r>
              <a:rPr lang="sv-SE" err="1">
                <a:solidFill>
                  <a:schemeClr val="tx1">
                    <a:lumMod val="65000"/>
                    <a:lumOff val="35000"/>
                  </a:schemeClr>
                </a:solidFill>
                <a:latin typeface="+mj-lt"/>
              </a:rPr>
              <a:t>Grassroots</a:t>
            </a:r>
            <a:r>
              <a:rPr lang="sv-SE">
                <a:solidFill>
                  <a:schemeClr val="tx1">
                    <a:lumMod val="65000"/>
                    <a:lumOff val="35000"/>
                  </a:schemeClr>
                </a:solidFill>
                <a:latin typeface="+mj-lt"/>
              </a:rPr>
              <a:t> </a:t>
            </a:r>
            <a:r>
              <a:rPr lang="sv-SE" err="1">
                <a:solidFill>
                  <a:schemeClr val="tx1">
                    <a:lumMod val="65000"/>
                    <a:lumOff val="35000"/>
                  </a:schemeClr>
                </a:solidFill>
                <a:latin typeface="+mj-lt"/>
              </a:rPr>
              <a:t>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a:t>
            </a:r>
            <a:r>
              <a:rPr lang="sv-SE">
                <a:solidFill>
                  <a:schemeClr val="tx1">
                    <a:lumMod val="65000"/>
                    <a:lumOff val="35000"/>
                  </a:schemeClr>
                </a:solidFill>
                <a:latin typeface="+mj-lt"/>
              </a:rPr>
              <a:t> and </a:t>
            </a:r>
            <a:r>
              <a:rPr lang="sv-SE" err="1">
                <a:solidFill>
                  <a:schemeClr val="tx1">
                    <a:lumMod val="65000"/>
                    <a:lumOff val="35000"/>
                  </a:schemeClr>
                </a:solidFill>
                <a:latin typeface="+mj-lt"/>
              </a:rPr>
              <a:t>training</a:t>
            </a:r>
            <a:r>
              <a:rPr lang="sv-SE">
                <a:solidFill>
                  <a:schemeClr val="tx1">
                    <a:lumMod val="65000"/>
                    <a:lumOff val="35000"/>
                  </a:schemeClr>
                </a:solidFill>
                <a:latin typeface="+mj-lt"/>
              </a:rPr>
              <a:t>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solidFill>
                <a:schemeClr val="tx1">
                  <a:lumMod val="65000"/>
                  <a:lumOff val="35000"/>
                </a:schemeClr>
              </a:solidFill>
              <a:latin typeface="+mj-lt"/>
            </a:endParaRPr>
          </a:p>
        </p:txBody>
      </p:sp>
    </p:spTree>
    <p:extLst>
      <p:ext uri="{BB962C8B-B14F-4D97-AF65-F5344CB8AC3E}">
        <p14:creationId xmlns:p14="http://schemas.microsoft.com/office/powerpoint/2010/main" val="1819913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a:spLocks/>
          </p:cNvSpPr>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a:t>
            </a:r>
            <a:r>
              <a:rPr lang="sv-SE" sz="4800" b="1" err="1">
                <a:solidFill>
                  <a:schemeClr val="tx1">
                    <a:lumMod val="65000"/>
                    <a:lumOff val="35000"/>
                  </a:schemeClr>
                </a:solidFill>
                <a:latin typeface="Calibri" panose="020F0502020204030204" pitchFamily="34" charset="0"/>
              </a:rPr>
              <a:t>leap</a:t>
            </a:r>
            <a:r>
              <a:rPr lang="sv-SE" sz="4800" b="1">
                <a:solidFill>
                  <a:schemeClr val="tx1">
                    <a:lumMod val="65000"/>
                    <a:lumOff val="35000"/>
                  </a:schemeClr>
                </a:solidFill>
                <a:latin typeface="Calibri" panose="020F0502020204030204" pitchFamily="34" charset="0"/>
              </a:rPr>
              <a:t> for human </a:t>
            </a:r>
            <a:br>
              <a:rPr lang="sv-SE" sz="4800" b="1">
                <a:solidFill>
                  <a:schemeClr val="tx1">
                    <a:lumMod val="65000"/>
                    <a:lumOff val="35000"/>
                  </a:schemeClr>
                </a:solidFill>
                <a:latin typeface="Calibri" panose="020F0502020204030204" pitchFamily="34" charset="0"/>
              </a:rPr>
            </a:br>
            <a:r>
              <a:rPr lang="sv-SE" sz="4800" b="1" err="1">
                <a:solidFill>
                  <a:schemeClr val="tx1">
                    <a:lumMod val="65000"/>
                    <a:lumOff val="35000"/>
                  </a:schemeClr>
                </a:solidFill>
                <a:latin typeface="Calibri" panose="020F0502020204030204" pitchFamily="34" charset="0"/>
              </a:rPr>
              <a:t>rights</a:t>
            </a:r>
            <a:r>
              <a:rPr lang="sv-SE" sz="4800" b="1">
                <a:solidFill>
                  <a:schemeClr val="tx1">
                    <a:lumMod val="65000"/>
                    <a:lumOff val="35000"/>
                  </a:schemeClr>
                </a:solidFill>
                <a:latin typeface="Calibri" panose="020F0502020204030204" pitchFamily="34" charset="0"/>
              </a:rPr>
              <a:t> </a:t>
            </a:r>
            <a:r>
              <a:rPr lang="sv-SE" sz="4800" b="1" err="1">
                <a:solidFill>
                  <a:schemeClr val="tx1">
                    <a:lumMod val="65000"/>
                    <a:lumOff val="35000"/>
                  </a:schemeClr>
                </a:solidFill>
                <a:latin typeface="Calibri" panose="020F0502020204030204" pitchFamily="34" charset="0"/>
              </a:rPr>
              <a:t>education</a:t>
            </a:r>
            <a:r>
              <a:rPr lang="sv-SE" sz="4800" b="1">
                <a:solidFill>
                  <a:schemeClr val="tx1">
                    <a:lumMod val="65000"/>
                    <a:lumOff val="35000"/>
                  </a:schemeClr>
                </a:solidFill>
                <a:latin typeface="Calibri" panose="020F0502020204030204" pitchFamily="34" charset="0"/>
              </a:rPr>
              <a:t> on </a:t>
            </a:r>
            <a:r>
              <a:rPr lang="sv-SE" sz="4800" b="1" err="1">
                <a:solidFill>
                  <a:schemeClr val="tx1">
                    <a:lumMod val="65000"/>
                    <a:lumOff val="35000"/>
                  </a:schemeClr>
                </a:solidFill>
                <a:latin typeface="Calibri" panose="020F0502020204030204" pitchFamily="34" charset="0"/>
              </a:rPr>
              <a:t>freedom</a:t>
            </a:r>
            <a:r>
              <a:rPr lang="sv-SE" sz="4800" b="1">
                <a:solidFill>
                  <a:schemeClr val="tx1">
                    <a:lumMod val="65000"/>
                    <a:lumOff val="35000"/>
                  </a:schemeClr>
                </a:solidFill>
                <a:latin typeface="Calibri" panose="020F0502020204030204" pitchFamily="34" charset="0"/>
              </a:rPr>
              <a:t> </a:t>
            </a:r>
            <a:br>
              <a:rPr lang="sv-SE" sz="4800" b="1">
                <a:solidFill>
                  <a:schemeClr val="tx1">
                    <a:lumMod val="65000"/>
                    <a:lumOff val="35000"/>
                  </a:schemeClr>
                </a:solidFill>
                <a:latin typeface="Calibri" panose="020F0502020204030204" pitchFamily="34" charset="0"/>
              </a:rPr>
            </a:br>
            <a:r>
              <a:rPr lang="sv-SE" sz="4800" b="1" err="1">
                <a:solidFill>
                  <a:schemeClr val="tx1">
                    <a:lumMod val="65000"/>
                    <a:lumOff val="35000"/>
                  </a:schemeClr>
                </a:solidFill>
                <a:latin typeface="Calibri" panose="020F0502020204030204" pitchFamily="34" charset="0"/>
              </a:rPr>
              <a:t>of</a:t>
            </a:r>
            <a:r>
              <a:rPr lang="sv-SE" sz="4800" b="1">
                <a:solidFill>
                  <a:schemeClr val="tx1">
                    <a:lumMod val="65000"/>
                    <a:lumOff val="35000"/>
                  </a:schemeClr>
                </a:solidFill>
                <a:latin typeface="Calibri" panose="020F0502020204030204" pitchFamily="34" charset="0"/>
              </a:rPr>
              <a:t> religion or </a:t>
            </a:r>
            <a:r>
              <a:rPr lang="sv-SE" sz="4800" b="1" err="1">
                <a:solidFill>
                  <a:schemeClr val="tx1">
                    <a:lumMod val="65000"/>
                    <a:lumOff val="35000"/>
                  </a:schemeClr>
                </a:solidFill>
                <a:latin typeface="Calibri" panose="020F0502020204030204" pitchFamily="34" charset="0"/>
              </a:rPr>
              <a:t>belief</a:t>
            </a:r>
            <a:r>
              <a:rPr lang="sv-SE" sz="4800" b="1">
                <a:solidFill>
                  <a:schemeClr val="tx1">
                    <a:lumMod val="65000"/>
                    <a:lumOff val="35000"/>
                  </a:schemeClr>
                </a:solidFill>
                <a:latin typeface="Calibri" panose="020F0502020204030204" pitchFamily="34" charset="0"/>
              </a:rPr>
              <a:t>”</a:t>
            </a:r>
          </a:p>
          <a:p>
            <a:pPr algn="ctr"/>
            <a:endParaRPr lang="sv-SE" b="1">
              <a:solidFill>
                <a:schemeClr val="tx1">
                  <a:lumMod val="65000"/>
                  <a:lumOff val="35000"/>
                </a:schemeClr>
              </a:solidFill>
              <a:latin typeface="Calibri" panose="020F0502020204030204" pitchFamily="34" charset="0"/>
            </a:endParaRPr>
          </a:p>
          <a:p>
            <a:pPr algn="ctr"/>
            <a:endParaRPr lang="sv-SE" b="1">
              <a:solidFill>
                <a:schemeClr val="tx1">
                  <a:lumMod val="65000"/>
                  <a:lumOff val="35000"/>
                </a:schemeClr>
              </a:solidFill>
              <a:latin typeface="Calibri" panose="020F0502020204030204" pitchFamily="34" charset="0"/>
            </a:endParaRPr>
          </a:p>
          <a:p>
            <a:pPr algn="ctr"/>
            <a:br>
              <a:rPr lang="sv-SE" sz="3600" b="1">
                <a:solidFill>
                  <a:schemeClr val="tx1">
                    <a:lumMod val="65000"/>
                    <a:lumOff val="35000"/>
                  </a:schemeClr>
                </a:solidFill>
                <a:latin typeface="Calibri" panose="020F0502020204030204" pitchFamily="34" charset="0"/>
              </a:rPr>
            </a:br>
            <a:endParaRPr lang="sv-SE" b="1">
              <a:solidFill>
                <a:schemeClr val="tx1">
                  <a:lumMod val="65000"/>
                  <a:lumOff val="35000"/>
                </a:schemeClr>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a:t>
            </a:r>
            <a:r>
              <a:rPr lang="sv-SE" sz="2400" err="1">
                <a:solidFill>
                  <a:schemeClr val="tx1">
                    <a:lumMod val="65000"/>
                    <a:lumOff val="35000"/>
                  </a:schemeClr>
                </a:solidFill>
                <a:latin typeface="Calibri" panose="020F0502020204030204" pitchFamily="34" charset="0"/>
              </a:rPr>
              <a:t>Shaheed</a:t>
            </a:r>
            <a:r>
              <a:rPr lang="sv-SE" sz="2400">
                <a:solidFill>
                  <a:schemeClr val="tx1">
                    <a:lumMod val="65000"/>
                    <a:lumOff val="35000"/>
                  </a:schemeClr>
                </a:solidFill>
                <a:latin typeface="Calibri" panose="020F0502020204030204" pitchFamily="34" charset="0"/>
              </a:rPr>
              <a:t> UN Special </a:t>
            </a:r>
            <a:r>
              <a:rPr lang="sv-SE" sz="2400" err="1">
                <a:solidFill>
                  <a:schemeClr val="tx1">
                    <a:lumMod val="65000"/>
                    <a:lumOff val="35000"/>
                  </a:schemeClr>
                </a:solidFill>
                <a:latin typeface="Calibri" panose="020F0502020204030204" pitchFamily="34" charset="0"/>
              </a:rPr>
              <a:t>Rapporteur</a:t>
            </a:r>
            <a:r>
              <a:rPr lang="sv-SE" sz="2400">
                <a:solidFill>
                  <a:schemeClr val="tx1">
                    <a:lumMod val="65000"/>
                    <a:lumOff val="35000"/>
                  </a:schemeClr>
                </a:solidFill>
                <a:latin typeface="Calibri" panose="020F0502020204030204" pitchFamily="34" charset="0"/>
              </a:rPr>
              <a:t> on </a:t>
            </a:r>
            <a:br>
              <a:rPr lang="sv-SE" sz="2400">
                <a:solidFill>
                  <a:schemeClr val="tx1">
                    <a:lumMod val="65000"/>
                    <a:lumOff val="35000"/>
                  </a:schemeClr>
                </a:solidFill>
                <a:latin typeface="Calibri" panose="020F0502020204030204" pitchFamily="34" charset="0"/>
              </a:rPr>
            </a:br>
            <a:r>
              <a:rPr lang="sv-SE" sz="2400" err="1">
                <a:solidFill>
                  <a:schemeClr val="tx1">
                    <a:lumMod val="65000"/>
                    <a:lumOff val="35000"/>
                  </a:schemeClr>
                </a:solidFill>
                <a:latin typeface="Calibri" panose="020F0502020204030204" pitchFamily="34" charset="0"/>
              </a:rPr>
              <a:t>Freedom</a:t>
            </a:r>
            <a:r>
              <a:rPr lang="sv-SE" sz="2400">
                <a:solidFill>
                  <a:schemeClr val="tx1">
                    <a:lumMod val="65000"/>
                    <a:lumOff val="35000"/>
                  </a:schemeClr>
                </a:solidFill>
                <a:latin typeface="Calibri" panose="020F0502020204030204" pitchFamily="34" charset="0"/>
              </a:rPr>
              <a:t> </a:t>
            </a:r>
            <a:r>
              <a:rPr lang="sv-SE" sz="2400" err="1">
                <a:solidFill>
                  <a:schemeClr val="tx1">
                    <a:lumMod val="65000"/>
                    <a:lumOff val="35000"/>
                  </a:schemeClr>
                </a:solidFill>
                <a:latin typeface="Calibri" panose="020F0502020204030204" pitchFamily="34" charset="0"/>
              </a:rPr>
              <a:t>of</a:t>
            </a:r>
            <a:r>
              <a:rPr lang="sv-SE" sz="2400">
                <a:solidFill>
                  <a:schemeClr val="tx1">
                    <a:lumMod val="65000"/>
                    <a:lumOff val="35000"/>
                  </a:schemeClr>
                </a:solidFill>
                <a:latin typeface="Calibri" panose="020F0502020204030204" pitchFamily="34" charset="0"/>
              </a:rPr>
              <a:t> Religion or </a:t>
            </a:r>
            <a:r>
              <a:rPr lang="sv-SE" sz="2400" err="1">
                <a:solidFill>
                  <a:schemeClr val="tx1">
                    <a:lumMod val="65000"/>
                    <a:lumOff val="35000"/>
                  </a:schemeClr>
                </a:solidFill>
                <a:latin typeface="Calibri" panose="020F0502020204030204" pitchFamily="34" charset="0"/>
              </a:rPr>
              <a:t>Belief</a:t>
            </a:r>
            <a:endParaRPr lang="sv-SE"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179073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31" r="12709"/>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a:t>
            </a:r>
            <a:r>
              <a:rPr lang="sv-SE" sz="4400" b="1">
                <a:solidFill>
                  <a:schemeClr val="tx1">
                    <a:lumMod val="65000"/>
                    <a:lumOff val="35000"/>
                  </a:schemeClr>
                </a:solidFill>
                <a:latin typeface="Calibri" panose="020F0502020204030204" pitchFamily="34" charset="0"/>
              </a:rPr>
              <a:t> </a:t>
            </a:r>
            <a:r>
              <a:rPr lang="sv-SE" sz="4400" b="1" err="1">
                <a:solidFill>
                  <a:schemeClr val="tx1">
                    <a:lumMod val="65000"/>
                    <a:lumOff val="35000"/>
                  </a:schemeClr>
                </a:solidFill>
                <a:latin typeface="Calibri" panose="020F0502020204030204" pitchFamily="34" charset="0"/>
              </a:rPr>
              <a:t>learning</a:t>
            </a:r>
            <a:r>
              <a:rPr lang="sv-SE" sz="4400" b="1">
                <a:solidFill>
                  <a:schemeClr val="tx1">
                    <a:lumMod val="65000"/>
                    <a:lumOff val="35000"/>
                  </a:schemeClr>
                </a:solidFill>
                <a:latin typeface="Calibri" panose="020F0502020204030204" pitchFamily="34" charset="0"/>
              </a:rPr>
              <a:t> </a:t>
            </a:r>
            <a:br>
              <a:rPr lang="sv-SE" sz="4400" b="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a:t>
            </a:r>
            <a:r>
              <a:rPr lang="sv-SE" sz="3600" err="1">
                <a:solidFill>
                  <a:schemeClr val="tx1">
                    <a:lumMod val="65000"/>
                    <a:lumOff val="35000"/>
                  </a:schemeClr>
                </a:solidFill>
                <a:latin typeface="Calibri" panose="020F0502020204030204" pitchFamily="34" charset="0"/>
              </a:rPr>
              <a:t>faith</a:t>
            </a:r>
            <a:br>
              <a:rPr lang="sv-SE" sz="3600">
                <a:solidFill>
                  <a:schemeClr val="tx1">
                    <a:lumMod val="65000"/>
                    <a:lumOff val="35000"/>
                  </a:schemeClr>
                </a:solidFill>
                <a:latin typeface="Calibri" panose="020F0502020204030204" pitchFamily="34" charset="0"/>
              </a:rPr>
            </a:br>
            <a:r>
              <a:rPr lang="sv-SE" sz="3600" err="1">
                <a:solidFill>
                  <a:schemeClr val="tx1">
                    <a:lumMod val="65000"/>
                    <a:lumOff val="35000"/>
                  </a:schemeClr>
                </a:solidFill>
                <a:latin typeface="Calibri" panose="020F0502020204030204" pitchFamily="34" charset="0"/>
              </a:rPr>
              <a:t>communities</a:t>
            </a: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a:t>
            </a:r>
            <a:r>
              <a:rPr lang="sv-SE" sz="3600" err="1">
                <a:solidFill>
                  <a:schemeClr val="tx1">
                    <a:lumMod val="65000"/>
                    <a:lumOff val="35000"/>
                  </a:schemeClr>
                </a:solidFill>
                <a:latin typeface="Calibri" panose="020F0502020204030204" pitchFamily="34" charset="0"/>
              </a:rPr>
              <a:t>society</a:t>
            </a:r>
            <a:r>
              <a:rPr lang="sv-SE" sz="3600">
                <a:solidFill>
                  <a:schemeClr val="tx1">
                    <a:lumMod val="65000"/>
                    <a:lumOff val="35000"/>
                  </a:schemeClr>
                </a:solidFill>
                <a:latin typeface="Calibri" panose="020F0502020204030204" pitchFamily="34" charset="0"/>
              </a:rPr>
              <a:t>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a:t>
            </a:r>
            <a:r>
              <a:rPr lang="sv-SE" sz="3600" err="1">
                <a:solidFill>
                  <a:schemeClr val="tx1">
                    <a:lumMod val="65000"/>
                    <a:lumOff val="35000"/>
                  </a:schemeClr>
                </a:solidFill>
                <a:latin typeface="Calibri" panose="020F0502020204030204" pitchFamily="34" charset="0"/>
              </a:rPr>
              <a:t>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23552793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a:t>
            </a:r>
            <a:r>
              <a:rPr lang="sv-SE" sz="4400" err="1">
                <a:solidFill>
                  <a:schemeClr val="tx1">
                    <a:lumMod val="65000"/>
                    <a:lumOff val="35000"/>
                  </a:schemeClr>
                </a:solidFill>
                <a:latin typeface="Calibri" panose="020F0502020204030204" pitchFamily="34" charset="0"/>
              </a:rPr>
              <a:t>Xxx</a:t>
            </a:r>
            <a:r>
              <a:rPr lang="sv-SE" sz="4400">
                <a:solidFill>
                  <a:schemeClr val="tx1">
                    <a:lumMod val="65000"/>
                    <a:lumOff val="35000"/>
                  </a:schemeClr>
                </a:solidFill>
                <a:latin typeface="Calibri" panose="020F0502020204030204" pitchFamily="34" charset="0"/>
              </a:rPr>
              <a:t> xx </a:t>
            </a:r>
            <a:r>
              <a:rPr lang="sv-SE" sz="4400" err="1">
                <a:solidFill>
                  <a:schemeClr val="tx1">
                    <a:lumMod val="65000"/>
                    <a:lumOff val="35000"/>
                  </a:schemeClr>
                </a:solidFill>
                <a:latin typeface="Calibri" panose="020F0502020204030204" pitchFamily="34" charset="0"/>
              </a:rPr>
              <a:t>xxxx</a:t>
            </a:r>
            <a:r>
              <a:rPr lang="sv-SE" sz="4400">
                <a:solidFill>
                  <a:schemeClr val="tx1">
                    <a:lumMod val="65000"/>
                    <a:lumOff val="35000"/>
                  </a:schemeClr>
                </a:solidFill>
                <a:latin typeface="Calibri" panose="020F0502020204030204" pitchFamily="34" charset="0"/>
              </a:rPr>
              <a:t> xxx”</a:t>
            </a:r>
          </a:p>
          <a:p>
            <a:endParaRPr lang="sv-SE" sz="3600">
              <a:solidFill>
                <a:schemeClr val="tx1">
                  <a:lumMod val="65000"/>
                  <a:lumOff val="35000"/>
                </a:schemeClr>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732" t="3572" r="32828" b="12662"/>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here</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Xxxx</a:t>
            </a:r>
            <a:r>
              <a:rPr lang="sv-SE">
                <a:solidFill>
                  <a:schemeClr val="tx1">
                    <a:lumMod val="65000"/>
                    <a:lumOff val="35000"/>
                  </a:schemeClr>
                </a:solidFill>
                <a:latin typeface="Calibri" panose="020F0502020204030204" pitchFamily="34" charset="0"/>
              </a:rPr>
              <a:t> </a:t>
            </a:r>
            <a:r>
              <a:rPr lang="sv-SE" err="1">
                <a:solidFill>
                  <a:schemeClr val="tx1">
                    <a:lumMod val="65000"/>
                    <a:lumOff val="35000"/>
                  </a:schemeClr>
                </a:solidFill>
                <a:latin typeface="Calibri" panose="020F0502020204030204" pitchFamily="34" charset="0"/>
              </a:rPr>
              <a:t>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932868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207184636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226448902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55482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7583AAED-A2DB-FF4A-8809-B512F558AC92}"/>
              </a:ext>
            </a:extLst>
          </p:cNvPr>
          <p:cNvSpPr txBox="1">
            <a:spLocks/>
          </p:cNvSpPr>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a:t>
            </a:r>
            <a:r>
              <a:rPr lang="sv-SE" sz="4800" b="1" err="1">
                <a:solidFill>
                  <a:schemeClr val="tx1">
                    <a:lumMod val="65000"/>
                    <a:lumOff val="35000"/>
                  </a:schemeClr>
                </a:solidFill>
                <a:latin typeface="Calibri" panose="020F0502020204030204" pitchFamily="34" charset="0"/>
              </a:rPr>
              <a:t>leap</a:t>
            </a:r>
            <a:r>
              <a:rPr lang="sv-SE" sz="4800" b="1">
                <a:solidFill>
                  <a:schemeClr val="tx1">
                    <a:lumMod val="65000"/>
                    <a:lumOff val="35000"/>
                  </a:schemeClr>
                </a:solidFill>
                <a:latin typeface="Calibri" panose="020F0502020204030204" pitchFamily="34" charset="0"/>
              </a:rPr>
              <a:t> for human </a:t>
            </a:r>
            <a:br>
              <a:rPr lang="sv-SE" sz="4800" b="1">
                <a:solidFill>
                  <a:schemeClr val="tx1">
                    <a:lumMod val="65000"/>
                    <a:lumOff val="35000"/>
                  </a:schemeClr>
                </a:solidFill>
                <a:latin typeface="Calibri" panose="020F0502020204030204" pitchFamily="34" charset="0"/>
              </a:rPr>
            </a:br>
            <a:r>
              <a:rPr lang="sv-SE" sz="4800" b="1" err="1">
                <a:solidFill>
                  <a:schemeClr val="tx1">
                    <a:lumMod val="65000"/>
                    <a:lumOff val="35000"/>
                  </a:schemeClr>
                </a:solidFill>
                <a:latin typeface="Calibri" panose="020F0502020204030204" pitchFamily="34" charset="0"/>
              </a:rPr>
              <a:t>rights</a:t>
            </a:r>
            <a:r>
              <a:rPr lang="sv-SE" sz="4800" b="1">
                <a:solidFill>
                  <a:schemeClr val="tx1">
                    <a:lumMod val="65000"/>
                    <a:lumOff val="35000"/>
                  </a:schemeClr>
                </a:solidFill>
                <a:latin typeface="Calibri" panose="020F0502020204030204" pitchFamily="34" charset="0"/>
              </a:rPr>
              <a:t> </a:t>
            </a:r>
            <a:r>
              <a:rPr lang="sv-SE" sz="4800" b="1" err="1">
                <a:solidFill>
                  <a:schemeClr val="tx1">
                    <a:lumMod val="65000"/>
                    <a:lumOff val="35000"/>
                  </a:schemeClr>
                </a:solidFill>
                <a:latin typeface="Calibri" panose="020F0502020204030204" pitchFamily="34" charset="0"/>
              </a:rPr>
              <a:t>education</a:t>
            </a:r>
            <a:r>
              <a:rPr lang="sv-SE" sz="4800" b="1">
                <a:solidFill>
                  <a:schemeClr val="tx1">
                    <a:lumMod val="65000"/>
                    <a:lumOff val="35000"/>
                  </a:schemeClr>
                </a:solidFill>
                <a:latin typeface="Calibri" panose="020F0502020204030204" pitchFamily="34" charset="0"/>
              </a:rPr>
              <a:t> on </a:t>
            </a:r>
            <a:r>
              <a:rPr lang="sv-SE" sz="4800" b="1" err="1">
                <a:solidFill>
                  <a:schemeClr val="tx1">
                    <a:lumMod val="65000"/>
                    <a:lumOff val="35000"/>
                  </a:schemeClr>
                </a:solidFill>
                <a:latin typeface="Calibri" panose="020F0502020204030204" pitchFamily="34" charset="0"/>
              </a:rPr>
              <a:t>freedom</a:t>
            </a:r>
            <a:r>
              <a:rPr lang="sv-SE" sz="4800" b="1">
                <a:solidFill>
                  <a:schemeClr val="tx1">
                    <a:lumMod val="65000"/>
                    <a:lumOff val="35000"/>
                  </a:schemeClr>
                </a:solidFill>
                <a:latin typeface="Calibri" panose="020F0502020204030204" pitchFamily="34" charset="0"/>
              </a:rPr>
              <a:t> </a:t>
            </a:r>
            <a:br>
              <a:rPr lang="sv-SE" sz="4800" b="1">
                <a:solidFill>
                  <a:schemeClr val="tx1">
                    <a:lumMod val="65000"/>
                    <a:lumOff val="35000"/>
                  </a:schemeClr>
                </a:solidFill>
                <a:latin typeface="Calibri" panose="020F0502020204030204" pitchFamily="34" charset="0"/>
              </a:rPr>
            </a:br>
            <a:r>
              <a:rPr lang="sv-SE" sz="4800" b="1" err="1">
                <a:solidFill>
                  <a:schemeClr val="tx1">
                    <a:lumMod val="65000"/>
                    <a:lumOff val="35000"/>
                  </a:schemeClr>
                </a:solidFill>
                <a:latin typeface="Calibri" panose="020F0502020204030204" pitchFamily="34" charset="0"/>
              </a:rPr>
              <a:t>of</a:t>
            </a:r>
            <a:r>
              <a:rPr lang="sv-SE" sz="4800" b="1">
                <a:solidFill>
                  <a:schemeClr val="tx1">
                    <a:lumMod val="65000"/>
                    <a:lumOff val="35000"/>
                  </a:schemeClr>
                </a:solidFill>
                <a:latin typeface="Calibri" panose="020F0502020204030204" pitchFamily="34" charset="0"/>
              </a:rPr>
              <a:t> religion or </a:t>
            </a:r>
            <a:r>
              <a:rPr lang="sv-SE" sz="4800" b="1" err="1">
                <a:solidFill>
                  <a:schemeClr val="tx1">
                    <a:lumMod val="65000"/>
                    <a:lumOff val="35000"/>
                  </a:schemeClr>
                </a:solidFill>
                <a:latin typeface="Calibri" panose="020F0502020204030204" pitchFamily="34" charset="0"/>
              </a:rPr>
              <a:t>belief</a:t>
            </a:r>
            <a:r>
              <a:rPr lang="sv-SE" sz="4800" b="1">
                <a:solidFill>
                  <a:schemeClr val="tx1">
                    <a:lumMod val="65000"/>
                    <a:lumOff val="35000"/>
                  </a:schemeClr>
                </a:solidFill>
                <a:latin typeface="Calibri" panose="020F0502020204030204" pitchFamily="34" charset="0"/>
              </a:rPr>
              <a:t>”</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5" name="Rektangel 4">
            <a:extLst>
              <a:ext uri="{FF2B5EF4-FFF2-40B4-BE49-F238E27FC236}">
                <a16:creationId xmlns:a16="http://schemas.microsoft.com/office/drawing/2014/main" id="{3EE7E17D-AE50-234B-948C-D0413E9363A6}"/>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a:t>
            </a:r>
            <a:r>
              <a:rPr lang="sv-SE" sz="2400" err="1">
                <a:solidFill>
                  <a:schemeClr val="tx1">
                    <a:lumMod val="65000"/>
                    <a:lumOff val="35000"/>
                  </a:schemeClr>
                </a:solidFill>
                <a:latin typeface="Calibri" panose="020F0502020204030204" pitchFamily="34" charset="0"/>
              </a:rPr>
              <a:t>Shaheed</a:t>
            </a:r>
            <a:r>
              <a:rPr lang="sv-SE" sz="2400">
                <a:solidFill>
                  <a:schemeClr val="tx1">
                    <a:lumMod val="65000"/>
                    <a:lumOff val="35000"/>
                  </a:schemeClr>
                </a:solidFill>
                <a:latin typeface="Calibri" panose="020F0502020204030204" pitchFamily="34" charset="0"/>
              </a:rPr>
              <a:t> UN Special </a:t>
            </a:r>
            <a:r>
              <a:rPr lang="sv-SE" sz="2400" err="1">
                <a:solidFill>
                  <a:schemeClr val="tx1">
                    <a:lumMod val="65000"/>
                    <a:lumOff val="35000"/>
                  </a:schemeClr>
                </a:solidFill>
                <a:latin typeface="Calibri" panose="020F0502020204030204" pitchFamily="34" charset="0"/>
              </a:rPr>
              <a:t>Rapporteur</a:t>
            </a:r>
            <a:r>
              <a:rPr lang="sv-SE" sz="2400">
                <a:solidFill>
                  <a:schemeClr val="tx1">
                    <a:lumMod val="65000"/>
                    <a:lumOff val="35000"/>
                  </a:schemeClr>
                </a:solidFill>
                <a:latin typeface="Calibri" panose="020F0502020204030204" pitchFamily="34" charset="0"/>
              </a:rPr>
              <a:t> on </a:t>
            </a:r>
            <a:br>
              <a:rPr lang="sv-SE" sz="2400">
                <a:solidFill>
                  <a:schemeClr val="tx1">
                    <a:lumMod val="65000"/>
                    <a:lumOff val="35000"/>
                  </a:schemeClr>
                </a:solidFill>
                <a:latin typeface="Calibri" panose="020F0502020204030204" pitchFamily="34" charset="0"/>
              </a:rPr>
            </a:br>
            <a:r>
              <a:rPr lang="sv-SE" sz="2400" err="1">
                <a:solidFill>
                  <a:schemeClr val="tx1">
                    <a:lumMod val="65000"/>
                    <a:lumOff val="35000"/>
                  </a:schemeClr>
                </a:solidFill>
                <a:latin typeface="Calibri" panose="020F0502020204030204" pitchFamily="34" charset="0"/>
              </a:rPr>
              <a:t>Freedom</a:t>
            </a:r>
            <a:r>
              <a:rPr lang="sv-SE" sz="2400">
                <a:solidFill>
                  <a:schemeClr val="tx1">
                    <a:lumMod val="65000"/>
                    <a:lumOff val="35000"/>
                  </a:schemeClr>
                </a:solidFill>
                <a:latin typeface="Calibri" panose="020F0502020204030204" pitchFamily="34" charset="0"/>
              </a:rPr>
              <a:t> </a:t>
            </a:r>
            <a:r>
              <a:rPr lang="sv-SE" sz="2400" err="1">
                <a:solidFill>
                  <a:schemeClr val="tx1">
                    <a:lumMod val="65000"/>
                    <a:lumOff val="35000"/>
                  </a:schemeClr>
                </a:solidFill>
                <a:latin typeface="Calibri" panose="020F0502020204030204" pitchFamily="34" charset="0"/>
              </a:rPr>
              <a:t>of</a:t>
            </a:r>
            <a:r>
              <a:rPr lang="sv-SE" sz="2400">
                <a:solidFill>
                  <a:schemeClr val="tx1">
                    <a:lumMod val="65000"/>
                    <a:lumOff val="35000"/>
                  </a:schemeClr>
                </a:solidFill>
                <a:latin typeface="Calibri" panose="020F0502020204030204" pitchFamily="34" charset="0"/>
              </a:rPr>
              <a:t> Religion or </a:t>
            </a:r>
            <a:r>
              <a:rPr lang="sv-SE" sz="2400" err="1">
                <a:solidFill>
                  <a:schemeClr val="tx1">
                    <a:lumMod val="65000"/>
                    <a:lumOff val="35000"/>
                  </a:schemeClr>
                </a:solidFill>
                <a:latin typeface="Calibri" panose="020F0502020204030204" pitchFamily="34" charset="0"/>
              </a:rPr>
              <a:t>Belief</a:t>
            </a:r>
            <a:endParaRPr lang="sv-SE"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1491960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6379433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325061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6" name="Platshållare för innehåll 3">
            <a:extLst>
              <a:ext uri="{FF2B5EF4-FFF2-40B4-BE49-F238E27FC236}">
                <a16:creationId xmlns:a16="http://schemas.microsoft.com/office/drawing/2014/main" id="{78EBDA9F-42E3-C644-9AE8-A37B4C2DCB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975" b="11982"/>
          <a:stretch/>
        </p:blipFill>
        <p:spPr>
          <a:xfrm>
            <a:off x="1" y="215153"/>
            <a:ext cx="12191999" cy="6642847"/>
          </a:xfrm>
          <a:prstGeom prst="rect">
            <a:avLst/>
          </a:prstGeom>
        </p:spPr>
      </p:pic>
      <p:sp>
        <p:nvSpPr>
          <p:cNvPr id="7" name="Platshållare för innehåll 2">
            <a:extLst>
              <a:ext uri="{FF2B5EF4-FFF2-40B4-BE49-F238E27FC236}">
                <a16:creationId xmlns:a16="http://schemas.microsoft.com/office/drawing/2014/main" id="{9247B9B8-9E2E-FA40-AEA2-D03F05E9FEBB}"/>
              </a:ext>
            </a:extLst>
          </p:cNvPr>
          <p:cNvSpPr txBox="1">
            <a:spLocks/>
          </p:cNvSpPr>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214267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6.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2022-05-17</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62" r:id="rId3"/>
    <p:sldLayoutId id="2147483672" r:id="rId4"/>
    <p:sldLayoutId id="2147483710" r:id="rId5"/>
    <p:sldLayoutId id="2147483759" r:id="rId6"/>
    <p:sldLayoutId id="2147483762" r:id="rId7"/>
    <p:sldLayoutId id="2147483769" r:id="rId8"/>
    <p:sldLayoutId id="2147483773" r:id="rId9"/>
    <p:sldLayoutId id="2147483775" r:id="rId10"/>
    <p:sldLayoutId id="2147483779" r:id="rId11"/>
    <p:sldLayoutId id="2147483784" r:id="rId12"/>
    <p:sldLayoutId id="2147483825" r:id="rId13"/>
    <p:sldLayoutId id="2147483794" r:id="rId14"/>
    <p:sldLayoutId id="2147483795" r:id="rId15"/>
    <p:sldLayoutId id="2147483789" r:id="rId16"/>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2022-05-17</a:t>
            </a:fld>
            <a:endParaRPr lang="sv-SE"/>
          </a:p>
        </p:txBody>
      </p:sp>
      <p:sp>
        <p:nvSpPr>
          <p:cNvPr id="5" name="Platshållare för sidfot 4">
            <a:extLst>
              <a:ext uri="{FF2B5EF4-FFF2-40B4-BE49-F238E27FC236}">
                <a16:creationId xmlns:a16="http://schemas.microsoft.com/office/drawing/2014/main" id="{DA163E1D-01FC-FF4C-BCC3-A201710F9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60" r:id="rId3"/>
    <p:sldLayoutId id="2147483763" r:id="rId4"/>
    <p:sldLayoutId id="2147483768" r:id="rId5"/>
    <p:sldLayoutId id="2147483776" r:id="rId6"/>
    <p:sldLayoutId id="2147483780" r:id="rId7"/>
    <p:sldLayoutId id="2147483785" r:id="rId8"/>
    <p:sldLayoutId id="2147483796" r:id="rId9"/>
    <p:sldLayoutId id="2147483793" r:id="rId10"/>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7496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
            </a:r>
            <a:r>
              <a:rPr lang="sv-SE" err="1"/>
              <a:t>atändrat</a:t>
            </a:r>
            <a:r>
              <a:rPr lang="sv-SE"/>
              <a:t> format</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8845076-041C-E149-8D6E-93E4C814E0D2}" type="datetime1">
              <a:rPr lang="sv-SE" smtClean="0"/>
              <a:t>2022-05-17</a:t>
            </a:fld>
            <a:endParaRPr lang="en-GB"/>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solidFill>
                <a:schemeClr val="bg1"/>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DBDF8A6-D616-47DF-AE74-3C1576340DA6}" type="slidenum">
              <a:rPr lang="en-GB" smtClean="0"/>
              <a:pPr/>
              <a:t>‹#›</a:t>
            </a:fld>
            <a:endParaRPr lang="en-GB"/>
          </a:p>
        </p:txBody>
      </p:sp>
      <p:pic>
        <p:nvPicPr>
          <p:cNvPr id="7" name="Bildobjekt 6">
            <a:extLst>
              <a:ext uri="{FF2B5EF4-FFF2-40B4-BE49-F238E27FC236}">
                <a16:creationId xmlns:a16="http://schemas.microsoft.com/office/drawing/2014/main" id="{A454BF77-BF70-C84A-A26A-B94FF2250FF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4253177345"/>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7" r:id="rId3"/>
    <p:sldLayoutId id="2147483688" r:id="rId4"/>
    <p:sldLayoutId id="2147483689" r:id="rId5"/>
    <p:sldLayoutId id="2147483690" r:id="rId6"/>
    <p:sldLayoutId id="2147483771" r:id="rId7"/>
    <p:sldLayoutId id="2147483774" r:id="rId8"/>
    <p:sldLayoutId id="2147483781" r:id="rId9"/>
    <p:sldLayoutId id="2147483786" r:id="rId10"/>
    <p:sldLayoutId id="2147483790" r:id="rId11"/>
    <p:sldLayoutId id="2147483797" r:id="rId12"/>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2022-05-17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 id="2147483724" r:id="rId4"/>
    <p:sldLayoutId id="2147483725" r:id="rId5"/>
    <p:sldLayoutId id="2147483824" r:id="rId6"/>
    <p:sldLayoutId id="2147483764" r:id="rId7"/>
    <p:sldLayoutId id="2147483767" r:id="rId8"/>
    <p:sldLayoutId id="2147483777" r:id="rId9"/>
    <p:sldLayoutId id="2147483782" r:id="rId10"/>
    <p:sldLayoutId id="2147483787" r:id="rId11"/>
    <p:sldLayoutId id="2147483791" r:id="rId12"/>
    <p:sldLayoutId id="2147483798" r:id="rId13"/>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59760"/>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2022-05-17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1725003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61" r:id="rId3"/>
    <p:sldLayoutId id="2147483765" r:id="rId4"/>
    <p:sldLayoutId id="2147483766" r:id="rId5"/>
    <p:sldLayoutId id="2147483778" r:id="rId6"/>
    <p:sldLayoutId id="2147483783" r:id="rId7"/>
    <p:sldLayoutId id="2147483788" r:id="rId8"/>
    <p:sldLayoutId id="2147483792" r:id="rId9"/>
    <p:sldLayoutId id="2147483799" r:id="rId10"/>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2022-05-17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7" r:id="rId6"/>
    <p:sldLayoutId id="2147483808" r:id="rId7"/>
    <p:sldLayoutId id="2147483809" r:id="rId8"/>
    <p:sldLayoutId id="2147483810" r:id="rId9"/>
    <p:sldLayoutId id="2147483811" r:id="rId10"/>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2022-05-17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9" r:id="rId6"/>
    <p:sldLayoutId id="2147483820" r:id="rId7"/>
    <p:sldLayoutId id="2147483821" r:id="rId8"/>
    <p:sldLayoutId id="2147483822" r:id="rId9"/>
    <p:sldLayoutId id="2147483823" r:id="rId10"/>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35.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3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21.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23.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9.xml"/><Relationship Id="rId5" Type="http://schemas.openxmlformats.org/officeDocument/2006/relationships/image" Target="../media/image23.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57.pn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21.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image" Target="../media/image36.png"/><Relationship Id="rId11" Type="http://schemas.openxmlformats.org/officeDocument/2006/relationships/image" Target="../media/image18.png"/><Relationship Id="rId5" Type="http://schemas.openxmlformats.org/officeDocument/2006/relationships/image" Target="../media/image31.pn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image" Target="../media/image18.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18.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0.png"/><Relationship Id="rId7"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59.pn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9.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9.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8.png"/><Relationship Id="rId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28.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5A39FAF-7F40-40D8-A1AC-5AE3E4AB6DCD}"/>
              </a:ext>
            </a:extLst>
          </p:cNvPr>
          <p:cNvSpPr txBox="1"/>
          <p:nvPr/>
        </p:nvSpPr>
        <p:spPr>
          <a:xfrm>
            <a:off x="0" y="1169180"/>
            <a:ext cx="12192000" cy="1334211"/>
          </a:xfrm>
          <a:prstGeom prst="rect">
            <a:avLst/>
          </a:prstGeom>
          <a:noFill/>
        </p:spPr>
        <p:txBody>
          <a:bodyPr wrap="square" rtlCol="0">
            <a:spAutoFit/>
          </a:bodyPr>
          <a:lstStyle/>
          <a:p>
            <a:pPr algn="ctr">
              <a:lnSpc>
                <a:spcPct val="150000"/>
              </a:lnSpc>
            </a:pPr>
            <a:r>
              <a:rPr lang="sv-SE" sz="6000">
                <a:solidFill>
                  <a:schemeClr val="tx1">
                    <a:lumMod val="65000"/>
                    <a:lumOff val="35000"/>
                  </a:schemeClr>
                </a:solidFill>
                <a:latin typeface="Calibri" panose="020F0502020204030204" pitchFamily="34" charset="0"/>
              </a:rPr>
              <a:t>The </a:t>
            </a:r>
            <a:r>
              <a:rPr lang="sv-SE" sz="6000" err="1">
                <a:solidFill>
                  <a:schemeClr val="tx1">
                    <a:lumMod val="65000"/>
                    <a:lumOff val="35000"/>
                  </a:schemeClr>
                </a:solidFill>
                <a:latin typeface="Calibri" panose="020F0502020204030204" pitchFamily="34" charset="0"/>
              </a:rPr>
              <a:t>Local</a:t>
            </a:r>
            <a:r>
              <a:rPr lang="sv-SE" sz="6000">
                <a:solidFill>
                  <a:schemeClr val="tx1">
                    <a:lumMod val="65000"/>
                    <a:lumOff val="35000"/>
                  </a:schemeClr>
                </a:solidFill>
                <a:latin typeface="Calibri" panose="020F0502020204030204" pitchFamily="34" charset="0"/>
              </a:rPr>
              <a:t> </a:t>
            </a:r>
            <a:r>
              <a:rPr lang="sv-SE" sz="6000" b="1">
                <a:solidFill>
                  <a:schemeClr val="tx1">
                    <a:lumMod val="65000"/>
                    <a:lumOff val="35000"/>
                  </a:schemeClr>
                </a:solidFill>
                <a:latin typeface="Calibri" panose="020F0502020204030204" pitchFamily="34" charset="0"/>
              </a:rPr>
              <a:t>Changemakers</a:t>
            </a:r>
            <a:r>
              <a:rPr lang="sv-SE" sz="6000">
                <a:solidFill>
                  <a:schemeClr val="tx1">
                    <a:lumMod val="65000"/>
                    <a:lumOff val="35000"/>
                  </a:schemeClr>
                </a:solidFill>
                <a:latin typeface="Calibri" panose="020F0502020204030204" pitchFamily="34" charset="0"/>
              </a:rPr>
              <a:t> Course</a:t>
            </a:r>
          </a:p>
        </p:txBody>
      </p:sp>
      <p:pic>
        <p:nvPicPr>
          <p:cNvPr id="7" name="Bildobjekt 6">
            <a:extLst>
              <a:ext uri="{FF2B5EF4-FFF2-40B4-BE49-F238E27FC236}">
                <a16:creationId xmlns:a16="http://schemas.microsoft.com/office/drawing/2014/main" id="{8B67C795-1C63-4AB9-B3C4-14143450A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pic>
        <p:nvPicPr>
          <p:cNvPr id="8" name="Bildobjekt 7">
            <a:extLst>
              <a:ext uri="{FF2B5EF4-FFF2-40B4-BE49-F238E27FC236}">
                <a16:creationId xmlns:a16="http://schemas.microsoft.com/office/drawing/2014/main" id="{A63B0A52-490F-4364-BEDE-62DD05A7F5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976" y="3192435"/>
            <a:ext cx="5892800" cy="1346200"/>
          </a:xfrm>
          <a:prstGeom prst="rect">
            <a:avLst/>
          </a:prstGeom>
        </p:spPr>
      </p:pic>
    </p:spTree>
    <p:extLst>
      <p:ext uri="{BB962C8B-B14F-4D97-AF65-F5344CB8AC3E}">
        <p14:creationId xmlns:p14="http://schemas.microsoft.com/office/powerpoint/2010/main" val="2264081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3F72208-D400-4D2E-8995-EC8EB7925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280" y="1645003"/>
            <a:ext cx="6259440" cy="3567993"/>
          </a:xfrm>
          <a:prstGeom prst="rect">
            <a:avLst/>
          </a:prstGeom>
        </p:spPr>
      </p:pic>
    </p:spTree>
    <p:extLst>
      <p:ext uri="{BB962C8B-B14F-4D97-AF65-F5344CB8AC3E}">
        <p14:creationId xmlns:p14="http://schemas.microsoft.com/office/powerpoint/2010/main" val="42072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9" name="Rektangel 8">
            <a:extLst>
              <a:ext uri="{FF2B5EF4-FFF2-40B4-BE49-F238E27FC236}">
                <a16:creationId xmlns:a16="http://schemas.microsoft.com/office/drawing/2014/main" id="{1D1F8C8C-CA60-4CE9-A360-F315D428BCA8}"/>
              </a:ext>
            </a:extLst>
          </p:cNvPr>
          <p:cNvSpPr/>
          <p:nvPr/>
        </p:nvSpPr>
        <p:spPr>
          <a:xfrm rot="16200000">
            <a:off x="9449996" y="4099306"/>
            <a:ext cx="4048033" cy="215444"/>
          </a:xfrm>
          <a:prstGeom prst="rect">
            <a:avLst/>
          </a:prstGeom>
        </p:spPr>
        <p:txBody>
          <a:bodyPr wrap="square">
            <a:spAutoFit/>
          </a:bodyPr>
          <a:lstStyle/>
          <a:p>
            <a:r>
              <a:rPr lang="en-GB" sz="800" i="0">
                <a:solidFill>
                  <a:schemeClr val="tx1">
                    <a:lumMod val="65000"/>
                    <a:lumOff val="35000"/>
                  </a:schemeClr>
                </a:solidFill>
                <a:effectLst/>
              </a:rPr>
              <a:t>Photo: </a:t>
            </a:r>
            <a:r>
              <a:rPr lang="en-GB" sz="800">
                <a:solidFill>
                  <a:schemeClr val="tx1">
                    <a:lumMod val="65000"/>
                    <a:lumOff val="35000"/>
                  </a:schemeClr>
                </a:solidFill>
              </a:rPr>
              <a:t>Universal Images Group North America LLC / </a:t>
            </a:r>
            <a:r>
              <a:rPr lang="en-GB" sz="800" err="1">
                <a:solidFill>
                  <a:schemeClr val="tx1">
                    <a:lumMod val="65000"/>
                    <a:lumOff val="35000"/>
                  </a:schemeClr>
                </a:solidFill>
              </a:rPr>
              <a:t>DeAgostini</a:t>
            </a:r>
            <a:r>
              <a:rPr lang="en-GB" sz="800" i="0">
                <a:solidFill>
                  <a:schemeClr val="tx1">
                    <a:lumMod val="65000"/>
                    <a:lumOff val="35000"/>
                  </a:schemeClr>
                </a:solidFill>
                <a:effectLst/>
              </a:rPr>
              <a:t> / Alamy Stock Photo </a:t>
            </a:r>
            <a:endParaRPr lang="sv-SE" sz="800">
              <a:solidFill>
                <a:schemeClr val="tx1">
                  <a:lumMod val="65000"/>
                  <a:lumOff val="35000"/>
                </a:schemeClr>
              </a:solidFill>
            </a:endParaRPr>
          </a:p>
        </p:txBody>
      </p:sp>
      <p:pic>
        <p:nvPicPr>
          <p:cNvPr id="13" name="Bildobjekt 12" descr="En bild som visar snö, utomhus&#10;&#10;Automatiskt genererad beskrivning">
            <a:extLst>
              <a:ext uri="{FF2B5EF4-FFF2-40B4-BE49-F238E27FC236}">
                <a16:creationId xmlns:a16="http://schemas.microsoft.com/office/drawing/2014/main" id="{1AE9D208-7F47-4B3E-A0A0-AA6BA54E1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4" name="Bildobjekt 3">
            <a:extLst>
              <a:ext uri="{FF2B5EF4-FFF2-40B4-BE49-F238E27FC236}">
                <a16:creationId xmlns:a16="http://schemas.microsoft.com/office/drawing/2014/main" id="{CBB19670-1CFB-4C5D-84D5-067AE928B6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615289"/>
            <a:ext cx="2483616" cy="1627422"/>
          </a:xfrm>
          <a:prstGeom prst="rect">
            <a:avLst/>
          </a:prstGeom>
        </p:spPr>
      </p:pic>
    </p:spTree>
    <p:extLst>
      <p:ext uri="{BB962C8B-B14F-4D97-AF65-F5344CB8AC3E}">
        <p14:creationId xmlns:p14="http://schemas.microsoft.com/office/powerpoint/2010/main" val="4187154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10" name="Rektangel 9">
            <a:extLst>
              <a:ext uri="{FF2B5EF4-FFF2-40B4-BE49-F238E27FC236}">
                <a16:creationId xmlns:a16="http://schemas.microsoft.com/office/drawing/2014/main" id="{6CA12354-81A5-4961-A0C7-36F8FC6AC0A5}"/>
              </a:ext>
            </a:extLst>
          </p:cNvPr>
          <p:cNvSpPr/>
          <p:nvPr/>
        </p:nvSpPr>
        <p:spPr>
          <a:xfrm rot="16200000">
            <a:off x="9556037" y="5320294"/>
            <a:ext cx="2483058" cy="215444"/>
          </a:xfrm>
          <a:prstGeom prst="rect">
            <a:avLst/>
          </a:prstGeom>
        </p:spPr>
        <p:txBody>
          <a:bodyPr wrap="square">
            <a:spAutoFit/>
          </a:bodyPr>
          <a:lstStyle/>
          <a:p>
            <a:endParaRPr lang="sv-SE" sz="800">
              <a:solidFill>
                <a:schemeClr val="tx1">
                  <a:lumMod val="65000"/>
                  <a:lumOff val="35000"/>
                </a:schemeClr>
              </a:solidFill>
              <a:latin typeface="Calibri" panose="020F0502020204030204" pitchFamily="34" charset="0"/>
            </a:endParaRPr>
          </a:p>
        </p:txBody>
      </p:sp>
      <p:pic>
        <p:nvPicPr>
          <p:cNvPr id="13" name="Bildobjekt 12">
            <a:extLst>
              <a:ext uri="{FF2B5EF4-FFF2-40B4-BE49-F238E27FC236}">
                <a16:creationId xmlns:a16="http://schemas.microsoft.com/office/drawing/2014/main" id="{B82B12C9-E571-4E8C-A04A-9BD7258A90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sp>
        <p:nvSpPr>
          <p:cNvPr id="16" name="Rektangel 15">
            <a:extLst>
              <a:ext uri="{FF2B5EF4-FFF2-40B4-BE49-F238E27FC236}">
                <a16:creationId xmlns:a16="http://schemas.microsoft.com/office/drawing/2014/main" id="{F798A26D-2F1D-406F-93F5-6924D7F0BEB3}"/>
              </a:ext>
            </a:extLst>
          </p:cNvPr>
          <p:cNvSpPr/>
          <p:nvPr/>
        </p:nvSpPr>
        <p:spPr>
          <a:xfrm rot="16200000">
            <a:off x="9453840" y="4101161"/>
            <a:ext cx="4048033" cy="215444"/>
          </a:xfrm>
          <a:prstGeom prst="rect">
            <a:avLst/>
          </a:prstGeom>
        </p:spPr>
        <p:txBody>
          <a:bodyPr wrap="square">
            <a:spAutoFit/>
          </a:bodyPr>
          <a:lstStyle/>
          <a:p>
            <a:r>
              <a:rPr lang="en-GB" sz="800">
                <a:solidFill>
                  <a:schemeClr val="tx1">
                    <a:lumMod val="65000"/>
                    <a:lumOff val="35000"/>
                  </a:schemeClr>
                </a:solidFill>
              </a:rPr>
              <a:t>Photo</a:t>
            </a:r>
            <a:r>
              <a:rPr lang="en-GB" sz="800">
                <a:solidFill>
                  <a:schemeClr val="tx1">
                    <a:lumMod val="65000"/>
                    <a:lumOff val="35000"/>
                  </a:schemeClr>
                </a:solidFill>
                <a:effectLst/>
                <a:ea typeface="Arial" panose="020B0604020202020204" pitchFamily="34" charset="0"/>
              </a:rPr>
              <a:t>: </a:t>
            </a:r>
            <a:r>
              <a:rPr lang="en-GB" sz="800" err="1">
                <a:solidFill>
                  <a:schemeClr val="tx1">
                    <a:lumMod val="65000"/>
                    <a:lumOff val="35000"/>
                  </a:schemeClr>
                </a:solidFill>
                <a:effectLst/>
                <a:ea typeface="Arial" panose="020B0604020202020204" pitchFamily="34" charset="0"/>
              </a:rPr>
              <a:t>Godong</a:t>
            </a:r>
            <a:r>
              <a:rPr lang="en-GB" sz="800">
                <a:solidFill>
                  <a:schemeClr val="tx1">
                    <a:lumMod val="65000"/>
                    <a:lumOff val="35000"/>
                  </a:schemeClr>
                </a:solidFill>
                <a:effectLst/>
                <a:ea typeface="Arial" panose="020B0604020202020204" pitchFamily="34" charset="0"/>
              </a:rPr>
              <a:t> / Alamy Stock Photo</a:t>
            </a:r>
            <a:endParaRPr lang="sv-SE" sz="800">
              <a:solidFill>
                <a:schemeClr val="tx1">
                  <a:lumMod val="65000"/>
                  <a:lumOff val="35000"/>
                </a:schemeClr>
              </a:solidFill>
            </a:endParaRPr>
          </a:p>
        </p:txBody>
      </p:sp>
      <p:pic>
        <p:nvPicPr>
          <p:cNvPr id="4" name="Bildobjekt 3">
            <a:extLst>
              <a:ext uri="{FF2B5EF4-FFF2-40B4-BE49-F238E27FC236}">
                <a16:creationId xmlns:a16="http://schemas.microsoft.com/office/drawing/2014/main" id="{0FC74CF0-DEFF-43B7-A6B9-CA5B248EE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447181"/>
            <a:ext cx="2484000" cy="1963637"/>
          </a:xfrm>
          <a:prstGeom prst="rect">
            <a:avLst/>
          </a:prstGeom>
        </p:spPr>
      </p:pic>
    </p:spTree>
    <p:extLst>
      <p:ext uri="{BB962C8B-B14F-4D97-AF65-F5344CB8AC3E}">
        <p14:creationId xmlns:p14="http://schemas.microsoft.com/office/powerpoint/2010/main" val="155852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39AD16E-C276-4AAA-A3DC-9F7E3E6B98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sp>
        <p:nvSpPr>
          <p:cNvPr id="6" name="Rektangel 5">
            <a:extLst>
              <a:ext uri="{FF2B5EF4-FFF2-40B4-BE49-F238E27FC236}">
                <a16:creationId xmlns:a16="http://schemas.microsoft.com/office/drawing/2014/main" id="{E02D61F7-28EA-42BD-ABE1-FED3B4886B95}"/>
              </a:ext>
            </a:extLst>
          </p:cNvPr>
          <p:cNvSpPr/>
          <p:nvPr/>
        </p:nvSpPr>
        <p:spPr>
          <a:xfrm rot="16200000">
            <a:off x="10228338" y="4883649"/>
            <a:ext cx="2483058" cy="215444"/>
          </a:xfrm>
          <a:prstGeom prst="rect">
            <a:avLst/>
          </a:prstGeom>
        </p:spPr>
        <p:txBody>
          <a:bodyPr wrap="square">
            <a:spAutoFit/>
          </a:bodyPr>
          <a:lstStyle/>
          <a:p>
            <a:r>
              <a:rPr lang="en-GB" sz="800">
                <a:solidFill>
                  <a:schemeClr val="tx1">
                    <a:lumMod val="65000"/>
                    <a:lumOff val="35000"/>
                  </a:schemeClr>
                </a:solidFill>
                <a:effectLst/>
                <a:ea typeface="Arial" panose="020B0604020202020204" pitchFamily="34" charset="0"/>
              </a:rPr>
              <a:t>Photo: Arterra Picture Library / Alamy Stock </a:t>
            </a:r>
            <a:r>
              <a:rPr lang="en-GB" sz="800">
                <a:solidFill>
                  <a:schemeClr val="tx1">
                    <a:lumMod val="65000"/>
                    <a:lumOff val="35000"/>
                  </a:schemeClr>
                </a:solidFill>
                <a:effectLst/>
                <a:ea typeface="Arial" panose="020B0604020202020204" pitchFamily="34" charset="0"/>
                <a:cs typeface="Calibri" panose="020F0502020204030204" pitchFamily="34" charset="0"/>
              </a:rPr>
              <a:t>Photo</a:t>
            </a:r>
            <a:endParaRPr lang="sv-SE" sz="800">
              <a:solidFill>
                <a:schemeClr val="tx1">
                  <a:lumMod val="65000"/>
                  <a:lumOff val="35000"/>
                </a:schemeClr>
              </a:solidFill>
              <a:cs typeface="Calibri" panose="020F0502020204030204" pitchFamily="34" charset="0"/>
            </a:endParaRPr>
          </a:p>
        </p:txBody>
      </p:sp>
      <p:pic>
        <p:nvPicPr>
          <p:cNvPr id="5" name="Bildobjekt 4">
            <a:extLst>
              <a:ext uri="{FF2B5EF4-FFF2-40B4-BE49-F238E27FC236}">
                <a16:creationId xmlns:a16="http://schemas.microsoft.com/office/drawing/2014/main" id="{905D0D28-CC8F-4CA6-9E18-ED137A8EC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2447181"/>
            <a:ext cx="2484000" cy="1963637"/>
          </a:xfrm>
          <a:prstGeom prst="rect">
            <a:avLst/>
          </a:prstGeom>
        </p:spPr>
      </p:pic>
    </p:spTree>
    <p:extLst>
      <p:ext uri="{BB962C8B-B14F-4D97-AF65-F5344CB8AC3E}">
        <p14:creationId xmlns:p14="http://schemas.microsoft.com/office/powerpoint/2010/main" val="581836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F81DF704-F19A-4CDF-A95D-10E3246F5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648" y="950341"/>
            <a:ext cx="3852000" cy="2526431"/>
          </a:xfrm>
          <a:prstGeom prst="rect">
            <a:avLst/>
          </a:prstGeom>
        </p:spPr>
      </p:pic>
      <p:pic>
        <p:nvPicPr>
          <p:cNvPr id="6" name="Bildobjekt 5">
            <a:extLst>
              <a:ext uri="{FF2B5EF4-FFF2-40B4-BE49-F238E27FC236}">
                <a16:creationId xmlns:a16="http://schemas.microsoft.com/office/drawing/2014/main" id="{97D59043-9494-4179-BB52-C207BCB85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354" y="950341"/>
            <a:ext cx="3852000" cy="2772090"/>
          </a:xfrm>
          <a:prstGeom prst="rect">
            <a:avLst/>
          </a:prstGeom>
        </p:spPr>
      </p:pic>
      <p:pic>
        <p:nvPicPr>
          <p:cNvPr id="8" name="Bildobjekt 7">
            <a:extLst>
              <a:ext uri="{FF2B5EF4-FFF2-40B4-BE49-F238E27FC236}">
                <a16:creationId xmlns:a16="http://schemas.microsoft.com/office/drawing/2014/main" id="{AB9F8DA2-C8BB-4BFD-B3A3-73F62579F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0000" y="3857137"/>
            <a:ext cx="3852000" cy="2524527"/>
          </a:xfrm>
          <a:prstGeom prst="rect">
            <a:avLst/>
          </a:prstGeom>
        </p:spPr>
      </p:pic>
    </p:spTree>
    <p:extLst>
      <p:ext uri="{BB962C8B-B14F-4D97-AF65-F5344CB8AC3E}">
        <p14:creationId xmlns:p14="http://schemas.microsoft.com/office/powerpoint/2010/main" val="4131785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3D068389-E33D-4FA6-80A9-196269BBE1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sp>
        <p:nvSpPr>
          <p:cNvPr id="9" name="Rektangel 8">
            <a:extLst>
              <a:ext uri="{FF2B5EF4-FFF2-40B4-BE49-F238E27FC236}">
                <a16:creationId xmlns:a16="http://schemas.microsoft.com/office/drawing/2014/main" id="{54D754FE-46D4-4B1B-A466-9E62952F9560}"/>
              </a:ext>
            </a:extLst>
          </p:cNvPr>
          <p:cNvSpPr/>
          <p:nvPr/>
        </p:nvSpPr>
        <p:spPr>
          <a:xfrm rot="16200000">
            <a:off x="10242193" y="4883649"/>
            <a:ext cx="2483058" cy="215444"/>
          </a:xfrm>
          <a:prstGeom prst="rect">
            <a:avLst/>
          </a:prstGeom>
        </p:spPr>
        <p:txBody>
          <a:bodyPr wrap="square">
            <a:spAutoFit/>
          </a:bodyPr>
          <a:lstStyle/>
          <a:p>
            <a:r>
              <a:rPr lang="en-GB" sz="800">
                <a:solidFill>
                  <a:schemeClr val="tx1">
                    <a:lumMod val="65000"/>
                    <a:lumOff val="35000"/>
                  </a:schemeClr>
                </a:solidFill>
                <a:effectLst/>
                <a:ea typeface="Arial" panose="020B0604020202020204" pitchFamily="34" charset="0"/>
              </a:rPr>
              <a:t>Photo: R.M. Modi / Alamy Stock Photo</a:t>
            </a:r>
            <a:endParaRPr lang="sv-SE" sz="800">
              <a:solidFill>
                <a:schemeClr val="tx1">
                  <a:lumMod val="65000"/>
                  <a:lumOff val="35000"/>
                </a:schemeClr>
              </a:solidFill>
            </a:endParaRPr>
          </a:p>
        </p:txBody>
      </p:sp>
      <p:pic>
        <p:nvPicPr>
          <p:cNvPr id="5" name="Bildobjekt 4">
            <a:extLst>
              <a:ext uri="{FF2B5EF4-FFF2-40B4-BE49-F238E27FC236}">
                <a16:creationId xmlns:a16="http://schemas.microsoft.com/office/drawing/2014/main" id="{E7AB6ED7-6860-4557-AC57-17E15541B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450591"/>
            <a:ext cx="2484000" cy="1629195"/>
          </a:xfrm>
          <a:prstGeom prst="rect">
            <a:avLst/>
          </a:prstGeom>
        </p:spPr>
      </p:pic>
    </p:spTree>
    <p:extLst>
      <p:ext uri="{BB962C8B-B14F-4D97-AF65-F5344CB8AC3E}">
        <p14:creationId xmlns:p14="http://schemas.microsoft.com/office/powerpoint/2010/main" val="2963703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99C9F21-9CFF-46F3-8056-7D1D6F3CD1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sp>
        <p:nvSpPr>
          <p:cNvPr id="6" name="Rektangel 5">
            <a:extLst>
              <a:ext uri="{FF2B5EF4-FFF2-40B4-BE49-F238E27FC236}">
                <a16:creationId xmlns:a16="http://schemas.microsoft.com/office/drawing/2014/main" id="{6143B018-AE31-4BFB-AD32-B37485CD6E26}"/>
              </a:ext>
            </a:extLst>
          </p:cNvPr>
          <p:cNvSpPr/>
          <p:nvPr/>
        </p:nvSpPr>
        <p:spPr>
          <a:xfrm rot="16200000">
            <a:off x="10242193" y="4883649"/>
            <a:ext cx="2483058" cy="215444"/>
          </a:xfrm>
          <a:prstGeom prst="rect">
            <a:avLst/>
          </a:prstGeom>
        </p:spPr>
        <p:txBody>
          <a:bodyPr wrap="square">
            <a:spAutoFit/>
          </a:bodyPr>
          <a:lstStyle/>
          <a:p>
            <a:r>
              <a:rPr lang="en-GB" sz="80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Photo: STR / Stringer</a:t>
            </a:r>
            <a:endParaRPr lang="sv-SE" sz="80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8" name="Bildobjekt 7">
            <a:extLst>
              <a:ext uri="{FF2B5EF4-FFF2-40B4-BE49-F238E27FC236}">
                <a16:creationId xmlns:a16="http://schemas.microsoft.com/office/drawing/2014/main" id="{01C2CE5D-3713-4BC1-9F67-D65D7B4979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1604664"/>
            <a:ext cx="2484000" cy="1629195"/>
          </a:xfrm>
          <a:prstGeom prst="rect">
            <a:avLst/>
          </a:prstGeom>
        </p:spPr>
      </p:pic>
      <p:pic>
        <p:nvPicPr>
          <p:cNvPr id="9" name="Bildobjekt 8">
            <a:extLst>
              <a:ext uri="{FF2B5EF4-FFF2-40B4-BE49-F238E27FC236}">
                <a16:creationId xmlns:a16="http://schemas.microsoft.com/office/drawing/2014/main" id="{DEAA36B5-F861-44B0-9399-46E9C81EDE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3625381"/>
            <a:ext cx="2484000" cy="1627955"/>
          </a:xfrm>
          <a:prstGeom prst="rect">
            <a:avLst/>
          </a:prstGeom>
        </p:spPr>
      </p:pic>
    </p:spTree>
    <p:extLst>
      <p:ext uri="{BB962C8B-B14F-4D97-AF65-F5344CB8AC3E}">
        <p14:creationId xmlns:p14="http://schemas.microsoft.com/office/powerpoint/2010/main" val="3046822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7E61D410-176C-4BE9-82D8-1D3824356D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sp>
        <p:nvSpPr>
          <p:cNvPr id="8" name="Rektangel 7">
            <a:extLst>
              <a:ext uri="{FF2B5EF4-FFF2-40B4-BE49-F238E27FC236}">
                <a16:creationId xmlns:a16="http://schemas.microsoft.com/office/drawing/2014/main" id="{9AE87908-200E-4BDF-9146-2D024A666681}"/>
              </a:ext>
            </a:extLst>
          </p:cNvPr>
          <p:cNvSpPr/>
          <p:nvPr/>
        </p:nvSpPr>
        <p:spPr>
          <a:xfrm rot="16200000">
            <a:off x="10242193" y="4883649"/>
            <a:ext cx="2483058" cy="215444"/>
          </a:xfrm>
          <a:prstGeom prst="rect">
            <a:avLst/>
          </a:prstGeom>
        </p:spPr>
        <p:txBody>
          <a:bodyPr wrap="square">
            <a:spAutoFit/>
          </a:bodyPr>
          <a:lstStyle/>
          <a:p>
            <a:r>
              <a:rPr lang="en-GB" sz="800">
                <a:solidFill>
                  <a:schemeClr val="tx1">
                    <a:lumMod val="65000"/>
                    <a:lumOff val="35000"/>
                  </a:schemeClr>
                </a:solidFill>
                <a:effectLst/>
                <a:latin typeface="Arial" panose="020B0604020202020204" pitchFamily="34" charset="0"/>
                <a:ea typeface="Arial" panose="020B0604020202020204" pitchFamily="34" charset="0"/>
              </a:rPr>
              <a:t>Photo: Aid to the Church in Need </a:t>
            </a:r>
            <a:endParaRPr lang="sv-SE" sz="800">
              <a:solidFill>
                <a:schemeClr val="tx1">
                  <a:lumMod val="65000"/>
                  <a:lumOff val="35000"/>
                </a:schemeClr>
              </a:solidFill>
            </a:endParaRPr>
          </a:p>
        </p:txBody>
      </p:sp>
      <p:pic>
        <p:nvPicPr>
          <p:cNvPr id="7" name="Bildobjekt 6">
            <a:extLst>
              <a:ext uri="{FF2B5EF4-FFF2-40B4-BE49-F238E27FC236}">
                <a16:creationId xmlns:a16="http://schemas.microsoft.com/office/drawing/2014/main" id="{8EEA988F-C057-4866-AC0D-FD19A0D9C7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1604664"/>
            <a:ext cx="2484000" cy="1629195"/>
          </a:xfrm>
          <a:prstGeom prst="rect">
            <a:avLst/>
          </a:prstGeom>
        </p:spPr>
      </p:pic>
      <p:pic>
        <p:nvPicPr>
          <p:cNvPr id="9" name="Bildobjekt 8">
            <a:extLst>
              <a:ext uri="{FF2B5EF4-FFF2-40B4-BE49-F238E27FC236}">
                <a16:creationId xmlns:a16="http://schemas.microsoft.com/office/drawing/2014/main" id="{CADC5A74-0849-4347-B20B-60548E731B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000" y="3625381"/>
            <a:ext cx="2484000" cy="1627955"/>
          </a:xfrm>
          <a:prstGeom prst="rect">
            <a:avLst/>
          </a:prstGeom>
        </p:spPr>
      </p:pic>
    </p:spTree>
    <p:extLst>
      <p:ext uri="{BB962C8B-B14F-4D97-AF65-F5344CB8AC3E}">
        <p14:creationId xmlns:p14="http://schemas.microsoft.com/office/powerpoint/2010/main" val="210075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FC65DAD-1926-4038-9EC3-2436DA983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5068" y="937051"/>
            <a:ext cx="3347738" cy="2613987"/>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F0E5190E-F501-4945-AB9A-122DDFB67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8243" y="2779776"/>
            <a:ext cx="4336987" cy="3121111"/>
          </a:xfrm>
          <a:prstGeom prst="rect">
            <a:avLst/>
          </a:prstGeom>
        </p:spPr>
      </p:pic>
      <p:sp>
        <p:nvSpPr>
          <p:cNvPr id="6" name="textruta 5">
            <a:extLst>
              <a:ext uri="{FF2B5EF4-FFF2-40B4-BE49-F238E27FC236}">
                <a16:creationId xmlns:a16="http://schemas.microsoft.com/office/drawing/2014/main" id="{0F06CAE8-8903-420E-A9B9-78EE33A611B3}"/>
              </a:ext>
            </a:extLst>
          </p:cNvPr>
          <p:cNvSpPr txBox="1"/>
          <p:nvPr/>
        </p:nvSpPr>
        <p:spPr>
          <a:xfrm>
            <a:off x="7140329" y="1730381"/>
            <a:ext cx="2603020" cy="769441"/>
          </a:xfrm>
          <a:prstGeom prst="rect">
            <a:avLst/>
          </a:prstGeom>
          <a:noFill/>
        </p:spPr>
        <p:txBody>
          <a:bodyPr wrap="none" rtlCol="0">
            <a:spAutoFit/>
          </a:bodyPr>
          <a:lstStyle/>
          <a:p>
            <a:r>
              <a:rPr lang="en-GB" sz="4400" b="1"/>
              <a:t>Harmony?</a:t>
            </a:r>
          </a:p>
        </p:txBody>
      </p:sp>
    </p:spTree>
    <p:extLst>
      <p:ext uri="{BB962C8B-B14F-4D97-AF65-F5344CB8AC3E}">
        <p14:creationId xmlns:p14="http://schemas.microsoft.com/office/powerpoint/2010/main" val="2140477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FDC280B-A759-4C8E-907E-D0DEA7363E19}"/>
              </a:ext>
            </a:extLst>
          </p:cNvPr>
          <p:cNvSpPr/>
          <p:nvPr/>
        </p:nvSpPr>
        <p:spPr>
          <a:xfrm rot="16200000">
            <a:off x="10242193" y="4863739"/>
            <a:ext cx="2483058" cy="215444"/>
          </a:xfrm>
          <a:prstGeom prst="rect">
            <a:avLst/>
          </a:prstGeom>
        </p:spPr>
        <p:txBody>
          <a:bodyPr wrap="square">
            <a:spAutoFit/>
          </a:bodyPr>
          <a:lstStyle/>
          <a:p>
            <a:r>
              <a:rPr lang="en-GB" sz="800">
                <a:solidFill>
                  <a:schemeClr val="tx1">
                    <a:lumMod val="65000"/>
                    <a:lumOff val="35000"/>
                  </a:schemeClr>
                </a:solidFill>
                <a:effectLst/>
                <a:latin typeface="Calibri "/>
                <a:ea typeface="Calibri" panose="020F0502020204030204" pitchFamily="34" charset="0"/>
              </a:rPr>
              <a:t>Photo: Donnie Evans</a:t>
            </a:r>
            <a:r>
              <a:rPr lang="en-GB" sz="800">
                <a:solidFill>
                  <a:schemeClr val="tx1">
                    <a:lumMod val="65000"/>
                    <a:lumOff val="35000"/>
                  </a:schemeClr>
                </a:solidFill>
                <a:effectLst/>
                <a:latin typeface="Calibri "/>
                <a:ea typeface="Arial" panose="020B0604020202020204" pitchFamily="34" charset="0"/>
              </a:rPr>
              <a:t> / Alamy Stock Photo</a:t>
            </a:r>
            <a:endParaRPr lang="sv-SE" sz="800">
              <a:solidFill>
                <a:schemeClr val="tx1">
                  <a:lumMod val="65000"/>
                  <a:lumOff val="35000"/>
                </a:schemeClr>
              </a:solidFill>
              <a:latin typeface="Calibri "/>
            </a:endParaRPr>
          </a:p>
        </p:txBody>
      </p:sp>
      <p:pic>
        <p:nvPicPr>
          <p:cNvPr id="3" name="Bildobjekt 2" descr="En bild som visar utomhus, mark, marknadsplats, frukt&#10;&#10;Automatiskt genererad beskrivning">
            <a:extLst>
              <a:ext uri="{FF2B5EF4-FFF2-40B4-BE49-F238E27FC236}">
                <a16:creationId xmlns:a16="http://schemas.microsoft.com/office/drawing/2014/main" id="{42D047F8-E030-4755-8453-D228E7A90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000" y="864000"/>
            <a:ext cx="7920000" cy="5260090"/>
          </a:xfrm>
          <a:prstGeom prst="rect">
            <a:avLst/>
          </a:prstGeom>
        </p:spPr>
      </p:pic>
      <p:pic>
        <p:nvPicPr>
          <p:cNvPr id="8" name="Bildobjekt 7">
            <a:extLst>
              <a:ext uri="{FF2B5EF4-FFF2-40B4-BE49-F238E27FC236}">
                <a16:creationId xmlns:a16="http://schemas.microsoft.com/office/drawing/2014/main" id="{9CA533A2-2D1E-41F4-A435-8205609AC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2747223"/>
            <a:ext cx="2484000" cy="1787618"/>
          </a:xfrm>
          <a:prstGeom prst="rect">
            <a:avLst/>
          </a:prstGeom>
        </p:spPr>
      </p:pic>
    </p:spTree>
    <p:extLst>
      <p:ext uri="{BB962C8B-B14F-4D97-AF65-F5344CB8AC3E}">
        <p14:creationId xmlns:p14="http://schemas.microsoft.com/office/powerpoint/2010/main" val="276900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A16DFDE-D279-FE48-95DE-2ACFB2555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textruta 5">
            <a:extLst>
              <a:ext uri="{FF2B5EF4-FFF2-40B4-BE49-F238E27FC236}">
                <a16:creationId xmlns:a16="http://schemas.microsoft.com/office/drawing/2014/main" id="{586552A5-80D1-5E49-BF59-CA8F281A9CAA}"/>
              </a:ext>
            </a:extLst>
          </p:cNvPr>
          <p:cNvSpPr txBox="1"/>
          <p:nvPr/>
        </p:nvSpPr>
        <p:spPr>
          <a:xfrm>
            <a:off x="0" y="800556"/>
            <a:ext cx="12192000" cy="3016210"/>
          </a:xfrm>
          <a:prstGeom prst="rect">
            <a:avLst/>
          </a:prstGeom>
          <a:noFill/>
        </p:spPr>
        <p:txBody>
          <a:bodyPr wrap="square" lIns="91440" tIns="45720" rIns="91440" bIns="45720" rtlCol="0" anchor="t">
            <a:spAutoFit/>
          </a:bodyPr>
          <a:lstStyle/>
          <a:p>
            <a:pPr algn="ctr">
              <a:lnSpc>
                <a:spcPct val="150000"/>
              </a:lnSpc>
            </a:pPr>
            <a:r>
              <a:rPr lang="sv-SE" sz="3600" spc="600">
                <a:solidFill>
                  <a:schemeClr val="bg1"/>
                </a:solidFill>
                <a:latin typeface="Calibri" panose="020F0502020204030204" pitchFamily="34" charset="0"/>
              </a:rPr>
              <a:t>SESSION 4</a:t>
            </a:r>
          </a:p>
          <a:p>
            <a:pPr algn="ctr"/>
            <a:endParaRPr lang="sv-SE" sz="1600">
              <a:solidFill>
                <a:schemeClr val="bg1"/>
              </a:solidFill>
              <a:latin typeface="Calibri" panose="020F0502020204030204" pitchFamily="34" charset="0"/>
            </a:endParaRPr>
          </a:p>
          <a:p>
            <a:pPr algn="ctr"/>
            <a:r>
              <a:rPr lang="en-GB" sz="6000">
                <a:solidFill>
                  <a:schemeClr val="bg1"/>
                </a:solidFill>
                <a:latin typeface="Calibri"/>
                <a:cs typeface="Calibri"/>
              </a:rPr>
              <a:t>Violations </a:t>
            </a:r>
            <a:r>
              <a:rPr lang="sv-SE" sz="6000">
                <a:solidFill>
                  <a:schemeClr val="bg1"/>
                </a:solidFill>
                <a:latin typeface="Calibri"/>
                <a:cs typeface="Calibri"/>
              </a:rPr>
              <a:t>of </a:t>
            </a:r>
            <a:r>
              <a:rPr lang="sv-SE" sz="6000" err="1">
                <a:solidFill>
                  <a:schemeClr val="bg1"/>
                </a:solidFill>
                <a:latin typeface="Calibri"/>
                <a:cs typeface="Calibri"/>
              </a:rPr>
              <a:t>Freedom</a:t>
            </a:r>
            <a:br>
              <a:rPr lang="sv-SE" sz="6000">
                <a:solidFill>
                  <a:schemeClr val="bg1"/>
                </a:solidFill>
                <a:latin typeface="Calibri"/>
                <a:cs typeface="Calibri"/>
              </a:rPr>
            </a:br>
            <a:r>
              <a:rPr lang="sv-SE" sz="6000">
                <a:solidFill>
                  <a:schemeClr val="bg1"/>
                </a:solidFill>
                <a:latin typeface="Calibri"/>
                <a:cs typeface="Calibri"/>
              </a:rPr>
              <a:t>of Religion or </a:t>
            </a:r>
            <a:r>
              <a:rPr lang="sv-SE" sz="6000" err="1">
                <a:solidFill>
                  <a:schemeClr val="bg1"/>
                </a:solidFill>
                <a:latin typeface="Calibri"/>
                <a:cs typeface="Calibri"/>
              </a:rPr>
              <a:t>Belief</a:t>
            </a:r>
            <a:endParaRPr lang="sv-SE" sz="6000">
              <a:solidFill>
                <a:schemeClr val="bg1"/>
              </a:solidFill>
              <a:latin typeface="Calibri" panose="020F0502020204030204" pitchFamily="34" charset="0"/>
              <a:cs typeface="Calibri"/>
            </a:endParaRPr>
          </a:p>
        </p:txBody>
      </p:sp>
      <p:pic>
        <p:nvPicPr>
          <p:cNvPr id="5" name="Bildobjekt 4">
            <a:extLst>
              <a:ext uri="{FF2B5EF4-FFF2-40B4-BE49-F238E27FC236}">
                <a16:creationId xmlns:a16="http://schemas.microsoft.com/office/drawing/2014/main" id="{C39EEB5E-1051-472A-AECD-E87F6D307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6313" y="4262400"/>
            <a:ext cx="1839374" cy="1842502"/>
          </a:xfrm>
          <a:prstGeom prst="rect">
            <a:avLst/>
          </a:prstGeom>
        </p:spPr>
      </p:pic>
    </p:spTree>
    <p:extLst>
      <p:ext uri="{BB962C8B-B14F-4D97-AF65-F5344CB8AC3E}">
        <p14:creationId xmlns:p14="http://schemas.microsoft.com/office/powerpoint/2010/main" val="1669646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5" name="Bildobjekt 14">
            <a:extLst>
              <a:ext uri="{FF2B5EF4-FFF2-40B4-BE49-F238E27FC236}">
                <a16:creationId xmlns:a16="http://schemas.microsoft.com/office/drawing/2014/main" id="{539EEF22-5B93-4BDD-B8D4-24AFD2ED6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171" y="1645920"/>
            <a:ext cx="5883658" cy="3895344"/>
          </a:xfrm>
          <a:prstGeom prst="rect">
            <a:avLst/>
          </a:prstGeom>
        </p:spPr>
      </p:pic>
    </p:spTree>
    <p:extLst>
      <p:ext uri="{BB962C8B-B14F-4D97-AF65-F5344CB8AC3E}">
        <p14:creationId xmlns:p14="http://schemas.microsoft.com/office/powerpoint/2010/main" val="1698643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6" name="Grupp 5">
            <a:extLst>
              <a:ext uri="{FF2B5EF4-FFF2-40B4-BE49-F238E27FC236}">
                <a16:creationId xmlns:a16="http://schemas.microsoft.com/office/drawing/2014/main" id="{09E90C60-0670-45A1-846D-71E1C25F1676}"/>
              </a:ext>
            </a:extLst>
          </p:cNvPr>
          <p:cNvGrpSpPr/>
          <p:nvPr/>
        </p:nvGrpSpPr>
        <p:grpSpPr>
          <a:xfrm>
            <a:off x="3345486" y="1524000"/>
            <a:ext cx="5501027" cy="4208623"/>
            <a:chOff x="3094333" y="1076608"/>
            <a:chExt cx="5979836" cy="4704783"/>
          </a:xfrm>
        </p:grpSpPr>
        <p:pic>
          <p:nvPicPr>
            <p:cNvPr id="4" name="Bildobjekt 3">
              <a:extLst>
                <a:ext uri="{FF2B5EF4-FFF2-40B4-BE49-F238E27FC236}">
                  <a16:creationId xmlns:a16="http://schemas.microsoft.com/office/drawing/2014/main" id="{ECF26DDA-8CBC-4066-99B0-7C69F5C36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33" y="1076608"/>
              <a:ext cx="5979836" cy="4704783"/>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17926E0E-831C-47F8-BCBF-4C999F9D1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5175">
              <a:off x="6094272" y="3498064"/>
              <a:ext cx="625407" cy="1306864"/>
            </a:xfrm>
            <a:prstGeom prst="rect">
              <a:avLst/>
            </a:prstGeom>
          </p:spPr>
        </p:pic>
      </p:grpSp>
    </p:spTree>
    <p:extLst>
      <p:ext uri="{BB962C8B-B14F-4D97-AF65-F5344CB8AC3E}">
        <p14:creationId xmlns:p14="http://schemas.microsoft.com/office/powerpoint/2010/main" val="51919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5" name="Bildobjekt 4" descr="En bild som visar vektorgrafik&#10;&#10;Automatiskt genererad beskrivning">
            <a:extLst>
              <a:ext uri="{FF2B5EF4-FFF2-40B4-BE49-F238E27FC236}">
                <a16:creationId xmlns:a16="http://schemas.microsoft.com/office/drawing/2014/main" id="{0D9413AF-EC07-489A-9372-78842392F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198" y="1572767"/>
            <a:ext cx="3231940" cy="3222190"/>
          </a:xfrm>
          <a:prstGeom prst="rect">
            <a:avLst/>
          </a:prstGeom>
        </p:spPr>
      </p:pic>
      <p:pic>
        <p:nvPicPr>
          <p:cNvPr id="7" name="Bildobjekt 6">
            <a:extLst>
              <a:ext uri="{FF2B5EF4-FFF2-40B4-BE49-F238E27FC236}">
                <a16:creationId xmlns:a16="http://schemas.microsoft.com/office/drawing/2014/main" id="{36049154-3C0F-430B-BDE5-EC0DBF866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270" y="1572767"/>
            <a:ext cx="3428383" cy="3222181"/>
          </a:xfrm>
          <a:prstGeom prst="rect">
            <a:avLst/>
          </a:prstGeom>
        </p:spPr>
      </p:pic>
      <p:pic>
        <p:nvPicPr>
          <p:cNvPr id="9" name="Bildobjekt 8">
            <a:extLst>
              <a:ext uri="{FF2B5EF4-FFF2-40B4-BE49-F238E27FC236}">
                <a16:creationId xmlns:a16="http://schemas.microsoft.com/office/drawing/2014/main" id="{2CE1E95A-FC95-4DE3-80EA-7B5A4CF08C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580" y="2865120"/>
            <a:ext cx="2468840" cy="1620348"/>
          </a:xfrm>
          <a:prstGeom prst="rect">
            <a:avLst/>
          </a:prstGeom>
        </p:spPr>
      </p:pic>
    </p:spTree>
    <p:extLst>
      <p:ext uri="{BB962C8B-B14F-4D97-AF65-F5344CB8AC3E}">
        <p14:creationId xmlns:p14="http://schemas.microsoft.com/office/powerpoint/2010/main" val="3057957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2756DA03-5958-410A-8387-84B7E4A23A90}"/>
              </a:ext>
            </a:extLst>
          </p:cNvPr>
          <p:cNvSpPr/>
          <p:nvPr/>
        </p:nvSpPr>
        <p:spPr>
          <a:xfrm rot="16200000">
            <a:off x="10240060" y="4883649"/>
            <a:ext cx="2483058" cy="215444"/>
          </a:xfrm>
          <a:prstGeom prst="rect">
            <a:avLst/>
          </a:prstGeom>
        </p:spPr>
        <p:txBody>
          <a:bodyPr wrap="square">
            <a:spAutoFit/>
          </a:bodyPr>
          <a:lstStyle/>
          <a:p>
            <a:r>
              <a:rPr lang="en-GB" sz="800">
                <a:solidFill>
                  <a:schemeClr val="tx1">
                    <a:lumMod val="65000"/>
                    <a:lumOff val="35000"/>
                  </a:schemeClr>
                </a:solidFill>
                <a:effectLst/>
                <a:latin typeface="Arial" panose="020B0604020202020204" pitchFamily="34" charset="0"/>
                <a:ea typeface="Arial" panose="020B0604020202020204" pitchFamily="34" charset="0"/>
              </a:rPr>
              <a:t>Photo </a:t>
            </a:r>
            <a:r>
              <a:rPr lang="en-GB" sz="800" err="1">
                <a:solidFill>
                  <a:schemeClr val="tx1">
                    <a:lumMod val="65000"/>
                    <a:lumOff val="35000"/>
                  </a:schemeClr>
                </a:solidFill>
                <a:effectLst/>
                <a:latin typeface="Arial" panose="020B0604020202020204" pitchFamily="34" charset="0"/>
                <a:ea typeface="Arial" panose="020B0604020202020204" pitchFamily="34" charset="0"/>
              </a:rPr>
              <a:t>Godong</a:t>
            </a:r>
            <a:r>
              <a:rPr lang="en-GB" sz="800">
                <a:solidFill>
                  <a:schemeClr val="tx1">
                    <a:lumMod val="65000"/>
                    <a:lumOff val="35000"/>
                  </a:schemeClr>
                </a:solidFill>
                <a:effectLst/>
                <a:latin typeface="Arial" panose="020B0604020202020204" pitchFamily="34" charset="0"/>
                <a:ea typeface="Arial" panose="020B0604020202020204" pitchFamily="34" charset="0"/>
              </a:rPr>
              <a:t> / Alamy Stock Photo</a:t>
            </a:r>
            <a:endParaRPr lang="sv-SE" sz="800">
              <a:solidFill>
                <a:schemeClr val="tx1">
                  <a:lumMod val="65000"/>
                  <a:lumOff val="35000"/>
                </a:schemeClr>
              </a:solidFill>
              <a:latin typeface="Calibri" panose="020F0502020204030204" pitchFamily="34" charset="0"/>
            </a:endParaRPr>
          </a:p>
        </p:txBody>
      </p:sp>
      <p:pic>
        <p:nvPicPr>
          <p:cNvPr id="7" name="Bildobjekt 6">
            <a:extLst>
              <a:ext uri="{FF2B5EF4-FFF2-40B4-BE49-F238E27FC236}">
                <a16:creationId xmlns:a16="http://schemas.microsoft.com/office/drawing/2014/main" id="{CD4137A8-D9B1-4DCE-A51B-92FB558944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3867" y="864000"/>
            <a:ext cx="7920000" cy="5280000"/>
          </a:xfrm>
          <a:prstGeom prst="rect">
            <a:avLst/>
          </a:prstGeom>
        </p:spPr>
      </p:pic>
      <p:pic>
        <p:nvPicPr>
          <p:cNvPr id="4" name="Bildobjekt 3">
            <a:extLst>
              <a:ext uri="{FF2B5EF4-FFF2-40B4-BE49-F238E27FC236}">
                <a16:creationId xmlns:a16="http://schemas.microsoft.com/office/drawing/2014/main" id="{0E1C00B4-E7FE-4BC1-8A7F-788C8AA28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371" y="2613851"/>
            <a:ext cx="2484000" cy="1630298"/>
          </a:xfrm>
          <a:prstGeom prst="rect">
            <a:avLst/>
          </a:prstGeom>
        </p:spPr>
      </p:pic>
      <p:pic>
        <p:nvPicPr>
          <p:cNvPr id="8" name="Bildobjekt 7" descr="En bild som visar vektorgrafik&#10;&#10;Automatiskt genererad beskrivning">
            <a:extLst>
              <a:ext uri="{FF2B5EF4-FFF2-40B4-BE49-F238E27FC236}">
                <a16:creationId xmlns:a16="http://schemas.microsoft.com/office/drawing/2014/main" id="{AACDF52B-9CE9-4DAC-AF6F-A92D842B0E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784" y="3188234"/>
            <a:ext cx="1079382" cy="1055915"/>
          </a:xfrm>
          <a:prstGeom prst="rect">
            <a:avLst/>
          </a:prstGeom>
        </p:spPr>
      </p:pic>
    </p:spTree>
    <p:extLst>
      <p:ext uri="{BB962C8B-B14F-4D97-AF65-F5344CB8AC3E}">
        <p14:creationId xmlns:p14="http://schemas.microsoft.com/office/powerpoint/2010/main" val="1416470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B1E49A32-3F62-4521-8052-B33052260D70}"/>
              </a:ext>
            </a:extLst>
          </p:cNvPr>
          <p:cNvSpPr/>
          <p:nvPr/>
        </p:nvSpPr>
        <p:spPr>
          <a:xfrm rot="16200000">
            <a:off x="10242193" y="4883649"/>
            <a:ext cx="2483058" cy="215444"/>
          </a:xfrm>
          <a:prstGeom prst="rect">
            <a:avLst/>
          </a:prstGeom>
        </p:spPr>
        <p:txBody>
          <a:bodyPr wrap="square">
            <a:spAutoFit/>
          </a:bodyPr>
          <a:lstStyle/>
          <a:p>
            <a:r>
              <a:rPr lang="en-GB" sz="800">
                <a:solidFill>
                  <a:schemeClr val="tx1">
                    <a:lumMod val="65000"/>
                    <a:lumOff val="35000"/>
                  </a:schemeClr>
                </a:solidFill>
                <a:effectLst/>
                <a:latin typeface="Arial" panose="020B0604020202020204" pitchFamily="34" charset="0"/>
                <a:ea typeface="Arial" panose="020B0604020202020204" pitchFamily="34" charset="0"/>
              </a:rPr>
              <a:t>Photo: </a:t>
            </a:r>
            <a:r>
              <a:rPr lang="en-GB" sz="800" err="1">
                <a:solidFill>
                  <a:schemeClr val="tx1">
                    <a:lumMod val="65000"/>
                    <a:lumOff val="35000"/>
                  </a:schemeClr>
                </a:solidFill>
                <a:effectLst/>
                <a:latin typeface="Arial" panose="020B0604020202020204" pitchFamily="34" charset="0"/>
                <a:ea typeface="Arial" panose="020B0604020202020204" pitchFamily="34" charset="0"/>
              </a:rPr>
              <a:t>Zoonar</a:t>
            </a:r>
            <a:r>
              <a:rPr lang="en-GB" sz="800">
                <a:solidFill>
                  <a:schemeClr val="tx1">
                    <a:lumMod val="65000"/>
                    <a:lumOff val="35000"/>
                  </a:schemeClr>
                </a:solidFill>
                <a:effectLst/>
                <a:latin typeface="Arial" panose="020B0604020202020204" pitchFamily="34" charset="0"/>
                <a:ea typeface="Arial" panose="020B0604020202020204" pitchFamily="34" charset="0"/>
              </a:rPr>
              <a:t>/Fred Pinheiro</a:t>
            </a:r>
            <a:endParaRPr lang="sv-SE" sz="800">
              <a:solidFill>
                <a:schemeClr val="tx1">
                  <a:lumMod val="65000"/>
                  <a:lumOff val="35000"/>
                </a:schemeClr>
              </a:solidFill>
              <a:latin typeface="Calibri" panose="020F0502020204030204" pitchFamily="34" charset="0"/>
            </a:endParaRPr>
          </a:p>
        </p:txBody>
      </p:sp>
      <p:pic>
        <p:nvPicPr>
          <p:cNvPr id="7" name="Bildobjekt 6">
            <a:extLst>
              <a:ext uri="{FF2B5EF4-FFF2-40B4-BE49-F238E27FC236}">
                <a16:creationId xmlns:a16="http://schemas.microsoft.com/office/drawing/2014/main" id="{E1CDEA0D-6B2C-442F-9391-0074778C86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pic>
        <p:nvPicPr>
          <p:cNvPr id="4" name="Bildobjekt 3" descr="En bild som visar pil&#10;&#10;Automatiskt genererad beskrivning">
            <a:extLst>
              <a:ext uri="{FF2B5EF4-FFF2-40B4-BE49-F238E27FC236}">
                <a16:creationId xmlns:a16="http://schemas.microsoft.com/office/drawing/2014/main" id="{6C154C9C-4FD3-4B70-90A2-6DF25C48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11" y="2343151"/>
            <a:ext cx="2484000" cy="2096789"/>
          </a:xfrm>
          <a:prstGeom prst="rect">
            <a:avLst/>
          </a:prstGeom>
        </p:spPr>
      </p:pic>
    </p:spTree>
    <p:extLst>
      <p:ext uri="{BB962C8B-B14F-4D97-AF65-F5344CB8AC3E}">
        <p14:creationId xmlns:p14="http://schemas.microsoft.com/office/powerpoint/2010/main" val="2307684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7" name="Bildobjekt 6">
            <a:extLst>
              <a:ext uri="{FF2B5EF4-FFF2-40B4-BE49-F238E27FC236}">
                <a16:creationId xmlns:a16="http://schemas.microsoft.com/office/drawing/2014/main" id="{3DFF23B0-C64A-409B-BCEE-19D31A4F37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sp>
        <p:nvSpPr>
          <p:cNvPr id="8" name="Rektangel 7">
            <a:extLst>
              <a:ext uri="{FF2B5EF4-FFF2-40B4-BE49-F238E27FC236}">
                <a16:creationId xmlns:a16="http://schemas.microsoft.com/office/drawing/2014/main" id="{84D689B4-5BA0-4D56-8740-ACA4D62742CE}"/>
              </a:ext>
            </a:extLst>
          </p:cNvPr>
          <p:cNvSpPr/>
          <p:nvPr/>
        </p:nvSpPr>
        <p:spPr>
          <a:xfrm rot="16200000">
            <a:off x="10242193" y="4883649"/>
            <a:ext cx="2483058" cy="215444"/>
          </a:xfrm>
          <a:prstGeom prst="rect">
            <a:avLst/>
          </a:prstGeom>
        </p:spPr>
        <p:txBody>
          <a:bodyPr wrap="square">
            <a:spAutoFit/>
          </a:bodyPr>
          <a:lstStyle/>
          <a:p>
            <a:r>
              <a:rPr lang="en-GB" sz="800">
                <a:solidFill>
                  <a:schemeClr val="tx1">
                    <a:lumMod val="65000"/>
                    <a:lumOff val="35000"/>
                  </a:schemeClr>
                </a:solidFill>
                <a:effectLst/>
                <a:ea typeface="Arial" panose="020B0604020202020204" pitchFamily="34" charset="0"/>
              </a:rPr>
              <a:t>Photo: Image Leaks / Alamy Stock Photo</a:t>
            </a:r>
            <a:endParaRPr lang="sv-SE" sz="800">
              <a:solidFill>
                <a:schemeClr val="tx1">
                  <a:lumMod val="65000"/>
                  <a:lumOff val="35000"/>
                </a:schemeClr>
              </a:solidFill>
            </a:endParaRPr>
          </a:p>
        </p:txBody>
      </p:sp>
      <p:pic>
        <p:nvPicPr>
          <p:cNvPr id="5" name="Bildobjekt 4" descr="En bild som visar pil&#10;&#10;Automatiskt genererad beskrivning">
            <a:extLst>
              <a:ext uri="{FF2B5EF4-FFF2-40B4-BE49-F238E27FC236}">
                <a16:creationId xmlns:a16="http://schemas.microsoft.com/office/drawing/2014/main" id="{113E1262-F608-435E-A733-3FE914D8E5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11" y="2343151"/>
            <a:ext cx="2484000" cy="2096789"/>
          </a:xfrm>
          <a:prstGeom prst="rect">
            <a:avLst/>
          </a:prstGeom>
        </p:spPr>
      </p:pic>
    </p:spTree>
    <p:extLst>
      <p:ext uri="{BB962C8B-B14F-4D97-AF65-F5344CB8AC3E}">
        <p14:creationId xmlns:p14="http://schemas.microsoft.com/office/powerpoint/2010/main" val="82617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737E40-7F61-4D2B-9D69-2F34AA093155}"/>
              </a:ext>
            </a:extLst>
          </p:cNvPr>
          <p:cNvSpPr/>
          <p:nvPr/>
        </p:nvSpPr>
        <p:spPr>
          <a:xfrm rot="16200000">
            <a:off x="8905461" y="4669718"/>
            <a:ext cx="3784210" cy="215444"/>
          </a:xfrm>
          <a:prstGeom prst="rect">
            <a:avLst/>
          </a:prstGeom>
        </p:spPr>
        <p:txBody>
          <a:bodyPr wrap="square">
            <a:spAutoFit/>
          </a:bodyPr>
          <a:lstStyle/>
          <a:p>
            <a:endParaRPr lang="sv-SE" sz="800">
              <a:solidFill>
                <a:schemeClr val="tx1">
                  <a:lumMod val="65000"/>
                  <a:lumOff val="35000"/>
                </a:schemeClr>
              </a:solidFill>
              <a:latin typeface="Calibri" panose="020F0502020204030204" pitchFamily="34" charset="0"/>
            </a:endParaRPr>
          </a:p>
        </p:txBody>
      </p:sp>
      <p:pic>
        <p:nvPicPr>
          <p:cNvPr id="7" name="Bildobjekt 6">
            <a:extLst>
              <a:ext uri="{FF2B5EF4-FFF2-40B4-BE49-F238E27FC236}">
                <a16:creationId xmlns:a16="http://schemas.microsoft.com/office/drawing/2014/main" id="{47EA8EF2-EEF0-44F6-86E6-E282CC9855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sp>
        <p:nvSpPr>
          <p:cNvPr id="10" name="Rektangel 9">
            <a:extLst>
              <a:ext uri="{FF2B5EF4-FFF2-40B4-BE49-F238E27FC236}">
                <a16:creationId xmlns:a16="http://schemas.microsoft.com/office/drawing/2014/main" id="{BD8A1A82-05C9-4768-A4B9-260822764DF1}"/>
              </a:ext>
            </a:extLst>
          </p:cNvPr>
          <p:cNvSpPr/>
          <p:nvPr/>
        </p:nvSpPr>
        <p:spPr>
          <a:xfrm rot="16200000">
            <a:off x="10248250" y="4883649"/>
            <a:ext cx="2483058" cy="215444"/>
          </a:xfrm>
          <a:prstGeom prst="rect">
            <a:avLst/>
          </a:prstGeom>
        </p:spPr>
        <p:txBody>
          <a:bodyPr wrap="square">
            <a:spAutoFit/>
          </a:bodyPr>
          <a:lstStyle/>
          <a:p>
            <a:r>
              <a:rPr lang="en-GB" sz="800">
                <a:solidFill>
                  <a:schemeClr val="tx1">
                    <a:lumMod val="65000"/>
                    <a:lumOff val="35000"/>
                  </a:schemeClr>
                </a:solidFill>
                <a:effectLst/>
                <a:ea typeface="Calibri" panose="020F0502020204030204" pitchFamily="34" charset="0"/>
              </a:rPr>
              <a:t>Photo: Tim Gainey </a:t>
            </a:r>
            <a:r>
              <a:rPr lang="en-GB" sz="800">
                <a:solidFill>
                  <a:schemeClr val="tx1">
                    <a:lumMod val="65000"/>
                    <a:lumOff val="35000"/>
                  </a:schemeClr>
                </a:solidFill>
                <a:effectLst/>
                <a:ea typeface="Arial" panose="020B0604020202020204" pitchFamily="34" charset="0"/>
              </a:rPr>
              <a:t>/ Alamy Stock Photo</a:t>
            </a:r>
            <a:endParaRPr lang="sv-SE" sz="800">
              <a:solidFill>
                <a:schemeClr val="tx1">
                  <a:lumMod val="65000"/>
                  <a:lumOff val="35000"/>
                </a:schemeClr>
              </a:solidFill>
            </a:endParaRPr>
          </a:p>
        </p:txBody>
      </p:sp>
      <p:pic>
        <p:nvPicPr>
          <p:cNvPr id="3" name="Bildobjekt 2" descr="En bild som visar text, vektorgrafik&#10;&#10;Automatiskt genererad beskrivning">
            <a:extLst>
              <a:ext uri="{FF2B5EF4-FFF2-40B4-BE49-F238E27FC236}">
                <a16:creationId xmlns:a16="http://schemas.microsoft.com/office/drawing/2014/main" id="{B5C52D70-0896-4F7D-AF87-2F44F3D81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Tree>
    <p:extLst>
      <p:ext uri="{BB962C8B-B14F-4D97-AF65-F5344CB8AC3E}">
        <p14:creationId xmlns:p14="http://schemas.microsoft.com/office/powerpoint/2010/main" val="361777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descr="En bild som visar träd, utomhus, himmel&#10;&#10;Automatiskt genererad beskrivning">
            <a:extLst>
              <a:ext uri="{FF2B5EF4-FFF2-40B4-BE49-F238E27FC236}">
                <a16:creationId xmlns:a16="http://schemas.microsoft.com/office/drawing/2014/main" id="{12CD712B-6840-47EC-817E-035DD377E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000" y="864000"/>
            <a:ext cx="7920000" cy="5269440"/>
          </a:xfrm>
          <a:prstGeom prst="rect">
            <a:avLst/>
          </a:prstGeom>
        </p:spPr>
      </p:pic>
      <p:pic>
        <p:nvPicPr>
          <p:cNvPr id="5" name="Bildobjekt 4" descr="En bild som visar text, vektorgrafik&#10;&#10;Automatiskt genererad beskrivning">
            <a:extLst>
              <a:ext uri="{FF2B5EF4-FFF2-40B4-BE49-F238E27FC236}">
                <a16:creationId xmlns:a16="http://schemas.microsoft.com/office/drawing/2014/main" id="{2AA92432-A83C-4C6C-A675-336C698DD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
        <p:nvSpPr>
          <p:cNvPr id="6" name="Rektangel 5">
            <a:extLst>
              <a:ext uri="{FF2B5EF4-FFF2-40B4-BE49-F238E27FC236}">
                <a16:creationId xmlns:a16="http://schemas.microsoft.com/office/drawing/2014/main" id="{2D814F4A-1E92-440B-92CC-EEC32789D99B}"/>
              </a:ext>
            </a:extLst>
          </p:cNvPr>
          <p:cNvSpPr/>
          <p:nvPr/>
        </p:nvSpPr>
        <p:spPr>
          <a:xfrm rot="16200000">
            <a:off x="10242193" y="4883649"/>
            <a:ext cx="2483058" cy="215444"/>
          </a:xfrm>
          <a:prstGeom prst="rect">
            <a:avLst/>
          </a:prstGeom>
        </p:spPr>
        <p:txBody>
          <a:bodyPr wrap="square">
            <a:spAutoFit/>
          </a:bodyPr>
          <a:lstStyle/>
          <a:p>
            <a:r>
              <a:rPr lang="en-GB" sz="800">
                <a:solidFill>
                  <a:schemeClr val="tx1">
                    <a:lumMod val="65000"/>
                    <a:lumOff val="35000"/>
                  </a:schemeClr>
                </a:solidFill>
                <a:effectLst/>
                <a:latin typeface="Calibri "/>
                <a:ea typeface="Arial" panose="020B0604020202020204" pitchFamily="34" charset="0"/>
              </a:rPr>
              <a:t>Photo: Joerg Boethling/Alamy Stock Photo</a:t>
            </a:r>
            <a:endParaRPr lang="sv-SE" sz="800">
              <a:solidFill>
                <a:schemeClr val="tx1">
                  <a:lumMod val="65000"/>
                  <a:lumOff val="35000"/>
                </a:schemeClr>
              </a:solidFill>
              <a:latin typeface="Calibri "/>
            </a:endParaRPr>
          </a:p>
        </p:txBody>
      </p:sp>
    </p:spTree>
    <p:extLst>
      <p:ext uri="{BB962C8B-B14F-4D97-AF65-F5344CB8AC3E}">
        <p14:creationId xmlns:p14="http://schemas.microsoft.com/office/powerpoint/2010/main" val="3410148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E90A0DB7-E8A7-47E1-A8A5-7A41644D38F6}"/>
              </a:ext>
            </a:extLst>
          </p:cNvPr>
          <p:cNvSpPr/>
          <p:nvPr/>
        </p:nvSpPr>
        <p:spPr>
          <a:xfrm rot="16200000">
            <a:off x="10242193" y="4883649"/>
            <a:ext cx="2483058" cy="215444"/>
          </a:xfrm>
          <a:prstGeom prst="rect">
            <a:avLst/>
          </a:prstGeom>
        </p:spPr>
        <p:txBody>
          <a:bodyPr wrap="square">
            <a:spAutoFit/>
          </a:bodyPr>
          <a:lstStyle/>
          <a:p>
            <a:r>
              <a:rPr lang="en-GB" sz="800">
                <a:solidFill>
                  <a:schemeClr val="tx1">
                    <a:lumMod val="65000"/>
                    <a:lumOff val="35000"/>
                  </a:schemeClr>
                </a:solidFill>
                <a:effectLst/>
                <a:latin typeface="Calibri "/>
                <a:ea typeface="Arial" panose="020B0604020202020204" pitchFamily="34" charset="0"/>
              </a:rPr>
              <a:t>Photo: 2020 Images / Alamy Stock Photo</a:t>
            </a:r>
            <a:endParaRPr lang="sv-SE" sz="800">
              <a:solidFill>
                <a:schemeClr val="tx1">
                  <a:lumMod val="65000"/>
                  <a:lumOff val="35000"/>
                </a:schemeClr>
              </a:solidFill>
              <a:latin typeface="Calibri "/>
            </a:endParaRPr>
          </a:p>
        </p:txBody>
      </p:sp>
      <p:pic>
        <p:nvPicPr>
          <p:cNvPr id="7" name="Bildobjekt 6">
            <a:extLst>
              <a:ext uri="{FF2B5EF4-FFF2-40B4-BE49-F238E27FC236}">
                <a16:creationId xmlns:a16="http://schemas.microsoft.com/office/drawing/2014/main" id="{6494A350-BFA4-406C-A2A8-80EC1F2FB8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pic>
        <p:nvPicPr>
          <p:cNvPr id="5" name="Bildobjekt 4" descr="En bild som visar text, vektorgrafik&#10;&#10;Automatiskt genererad beskrivning">
            <a:extLst>
              <a:ext uri="{FF2B5EF4-FFF2-40B4-BE49-F238E27FC236}">
                <a16:creationId xmlns:a16="http://schemas.microsoft.com/office/drawing/2014/main" id="{B9C45CB1-C5E9-4AC7-8C15-B83C2575E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Tree>
    <p:extLst>
      <p:ext uri="{BB962C8B-B14F-4D97-AF65-F5344CB8AC3E}">
        <p14:creationId xmlns:p14="http://schemas.microsoft.com/office/powerpoint/2010/main" val="4127646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6015D44-6E9F-4CF4-8FFD-9D5C517BFEE8}"/>
              </a:ext>
            </a:extLst>
          </p:cNvPr>
          <p:cNvSpPr/>
          <p:nvPr/>
        </p:nvSpPr>
        <p:spPr>
          <a:xfrm rot="16200000">
            <a:off x="9938839" y="4580295"/>
            <a:ext cx="3089766" cy="215444"/>
          </a:xfrm>
          <a:prstGeom prst="rect">
            <a:avLst/>
          </a:prstGeom>
        </p:spPr>
        <p:txBody>
          <a:bodyPr wrap="square">
            <a:spAutoFit/>
          </a:bodyPr>
          <a:lstStyle/>
          <a:p>
            <a:r>
              <a:rPr lang="en-GB" sz="800">
                <a:solidFill>
                  <a:schemeClr val="tx1">
                    <a:lumMod val="65000"/>
                    <a:lumOff val="35000"/>
                  </a:schemeClr>
                </a:solidFill>
                <a:effectLst/>
                <a:latin typeface="Calibri "/>
                <a:ea typeface="Calibri" panose="020F0502020204030204" pitchFamily="34" charset="0"/>
              </a:rPr>
              <a:t>Photo: GREG BAKER / Getty images</a:t>
            </a:r>
            <a:endParaRPr lang="sv-SE" sz="800">
              <a:solidFill>
                <a:schemeClr val="tx1">
                  <a:lumMod val="65000"/>
                  <a:lumOff val="35000"/>
                </a:schemeClr>
              </a:solidFill>
              <a:latin typeface="Calibri "/>
            </a:endParaRPr>
          </a:p>
        </p:txBody>
      </p:sp>
      <p:pic>
        <p:nvPicPr>
          <p:cNvPr id="5" name="Bildobjekt 4">
            <a:extLst>
              <a:ext uri="{FF2B5EF4-FFF2-40B4-BE49-F238E27FC236}">
                <a16:creationId xmlns:a16="http://schemas.microsoft.com/office/drawing/2014/main" id="{B5F01AEE-A436-4E8D-8CB3-09950C45A5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pic>
        <p:nvPicPr>
          <p:cNvPr id="6" name="Bildobjekt 5" descr="En bild som visar text, vektorgrafik&#10;&#10;Automatiskt genererad beskrivning">
            <a:extLst>
              <a:ext uri="{FF2B5EF4-FFF2-40B4-BE49-F238E27FC236}">
                <a16:creationId xmlns:a16="http://schemas.microsoft.com/office/drawing/2014/main" id="{0CB6BF6A-F3DB-470D-A005-7E265E7F4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Tree>
    <p:extLst>
      <p:ext uri="{BB962C8B-B14F-4D97-AF65-F5344CB8AC3E}">
        <p14:creationId xmlns:p14="http://schemas.microsoft.com/office/powerpoint/2010/main" val="320060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06DDF6EE-6EDB-4FEC-B53A-B8CD0C3AF5A4}"/>
              </a:ext>
            </a:extLst>
          </p:cNvPr>
          <p:cNvSpPr/>
          <p:nvPr/>
        </p:nvSpPr>
        <p:spPr>
          <a:xfrm>
            <a:off x="5247227" y="3230174"/>
            <a:ext cx="1697546" cy="769441"/>
          </a:xfrm>
          <a:prstGeom prst="rect">
            <a:avLst/>
          </a:prstGeom>
        </p:spPr>
        <p:txBody>
          <a:bodyPr wrap="square">
            <a:spAutoFit/>
          </a:bodyPr>
          <a:lstStyle/>
          <a:p>
            <a:pPr algn="ctr"/>
            <a:r>
              <a:rPr lang="en-GB" sz="4400" b="1">
                <a:latin typeface="Calibri" panose="020F0502020204030204" pitchFamily="34" charset="0"/>
                <a:cs typeface="Calibri" panose="020F0502020204030204" pitchFamily="34" charset="0"/>
              </a:rPr>
              <a:t>Think</a:t>
            </a:r>
            <a:endParaRPr lang="en-US" sz="4400" b="1"/>
          </a:p>
        </p:txBody>
      </p:sp>
      <p:sp>
        <p:nvSpPr>
          <p:cNvPr id="5" name="Rektangel 4">
            <a:extLst>
              <a:ext uri="{FF2B5EF4-FFF2-40B4-BE49-F238E27FC236}">
                <a16:creationId xmlns:a16="http://schemas.microsoft.com/office/drawing/2014/main" id="{44E26C2F-B2CD-423E-A65A-2F2B8E5C55F3}"/>
              </a:ext>
            </a:extLst>
          </p:cNvPr>
          <p:cNvSpPr/>
          <p:nvPr/>
        </p:nvSpPr>
        <p:spPr>
          <a:xfrm>
            <a:off x="7377989" y="1357595"/>
            <a:ext cx="1886556" cy="769441"/>
          </a:xfrm>
          <a:prstGeom prst="rect">
            <a:avLst/>
          </a:prstGeom>
        </p:spPr>
        <p:txBody>
          <a:bodyPr wrap="square">
            <a:spAutoFit/>
          </a:bodyPr>
          <a:lstStyle/>
          <a:p>
            <a:pPr algn="ctr"/>
            <a:r>
              <a:rPr lang="en-GB" sz="4400" b="1">
                <a:latin typeface="Calibri" panose="020F0502020204030204" pitchFamily="34" charset="0"/>
                <a:cs typeface="Calibri" panose="020F0502020204030204" pitchFamily="34" charset="0"/>
              </a:rPr>
              <a:t>Believe</a:t>
            </a:r>
            <a:endParaRPr lang="en-US" sz="4400" b="1"/>
          </a:p>
        </p:txBody>
      </p:sp>
      <p:sp>
        <p:nvSpPr>
          <p:cNvPr id="6" name="Rektangel 5">
            <a:extLst>
              <a:ext uri="{FF2B5EF4-FFF2-40B4-BE49-F238E27FC236}">
                <a16:creationId xmlns:a16="http://schemas.microsoft.com/office/drawing/2014/main" id="{F13DED98-EFAB-41F0-B02F-169F24B3A382}"/>
              </a:ext>
            </a:extLst>
          </p:cNvPr>
          <p:cNvSpPr/>
          <p:nvPr/>
        </p:nvSpPr>
        <p:spPr>
          <a:xfrm>
            <a:off x="2420618" y="5187884"/>
            <a:ext cx="2464308" cy="769441"/>
          </a:xfrm>
          <a:prstGeom prst="rect">
            <a:avLst/>
          </a:prstGeom>
        </p:spPr>
        <p:txBody>
          <a:bodyPr wrap="square">
            <a:spAutoFit/>
          </a:bodyPr>
          <a:lstStyle/>
          <a:p>
            <a:pPr algn="ctr"/>
            <a:r>
              <a:rPr lang="en-GB" sz="4400" b="1">
                <a:latin typeface="Calibri" panose="020F0502020204030204" pitchFamily="34" charset="0"/>
                <a:cs typeface="Calibri" panose="020F0502020204030204" pitchFamily="34" charset="0"/>
              </a:rPr>
              <a:t>Refuse</a:t>
            </a:r>
            <a:endParaRPr lang="en-US" sz="4400" b="1"/>
          </a:p>
        </p:txBody>
      </p:sp>
      <p:sp>
        <p:nvSpPr>
          <p:cNvPr id="8" name="Rektangel 7">
            <a:extLst>
              <a:ext uri="{FF2B5EF4-FFF2-40B4-BE49-F238E27FC236}">
                <a16:creationId xmlns:a16="http://schemas.microsoft.com/office/drawing/2014/main" id="{40BEB434-3785-4DA1-B7C6-1AD27D461877}"/>
              </a:ext>
            </a:extLst>
          </p:cNvPr>
          <p:cNvSpPr/>
          <p:nvPr/>
        </p:nvSpPr>
        <p:spPr>
          <a:xfrm>
            <a:off x="2491532" y="1344667"/>
            <a:ext cx="2322481" cy="769441"/>
          </a:xfrm>
          <a:prstGeom prst="rect">
            <a:avLst/>
          </a:prstGeom>
        </p:spPr>
        <p:txBody>
          <a:bodyPr wrap="square">
            <a:spAutoFit/>
          </a:bodyPr>
          <a:lstStyle/>
          <a:p>
            <a:pPr algn="ctr"/>
            <a:r>
              <a:rPr lang="en-GB" sz="4400" b="1">
                <a:latin typeface="Calibri" panose="020F0502020204030204" pitchFamily="34" charset="0"/>
                <a:cs typeface="Calibri" panose="020F0502020204030204" pitchFamily="34" charset="0"/>
              </a:rPr>
              <a:t>Question</a:t>
            </a:r>
            <a:endParaRPr lang="en-US" sz="4400" b="1"/>
          </a:p>
        </p:txBody>
      </p:sp>
      <p:sp>
        <p:nvSpPr>
          <p:cNvPr id="9" name="Rektangel 8">
            <a:extLst>
              <a:ext uri="{FF2B5EF4-FFF2-40B4-BE49-F238E27FC236}">
                <a16:creationId xmlns:a16="http://schemas.microsoft.com/office/drawing/2014/main" id="{089E7522-8E76-4440-9192-ED7097611703}"/>
              </a:ext>
            </a:extLst>
          </p:cNvPr>
          <p:cNvSpPr/>
          <p:nvPr/>
        </p:nvSpPr>
        <p:spPr>
          <a:xfrm>
            <a:off x="7102812" y="5128612"/>
            <a:ext cx="2436910" cy="769441"/>
          </a:xfrm>
          <a:prstGeom prst="rect">
            <a:avLst/>
          </a:prstGeom>
        </p:spPr>
        <p:txBody>
          <a:bodyPr wrap="square">
            <a:spAutoFit/>
          </a:bodyPr>
          <a:lstStyle/>
          <a:p>
            <a:pPr algn="ctr"/>
            <a:r>
              <a:rPr lang="en-GB" sz="4400" b="1">
                <a:latin typeface="Calibri" panose="020F0502020204030204" pitchFamily="34" charset="0"/>
                <a:cs typeface="Calibri" panose="020F0502020204030204" pitchFamily="34" charset="0"/>
              </a:rPr>
              <a:t>Practice</a:t>
            </a:r>
            <a:endParaRPr lang="en-US" sz="4400" b="1"/>
          </a:p>
        </p:txBody>
      </p:sp>
      <p:sp>
        <p:nvSpPr>
          <p:cNvPr id="10" name="Rektangel 9">
            <a:extLst>
              <a:ext uri="{FF2B5EF4-FFF2-40B4-BE49-F238E27FC236}">
                <a16:creationId xmlns:a16="http://schemas.microsoft.com/office/drawing/2014/main" id="{7B2EFDB6-9096-4687-8E61-8DFD00BD2326}"/>
              </a:ext>
            </a:extLst>
          </p:cNvPr>
          <p:cNvSpPr/>
          <p:nvPr/>
        </p:nvSpPr>
        <p:spPr>
          <a:xfrm>
            <a:off x="8125574" y="3230176"/>
            <a:ext cx="1886555" cy="769441"/>
          </a:xfrm>
          <a:prstGeom prst="rect">
            <a:avLst/>
          </a:prstGeom>
        </p:spPr>
        <p:txBody>
          <a:bodyPr wrap="square">
            <a:spAutoFit/>
          </a:bodyPr>
          <a:lstStyle/>
          <a:p>
            <a:pPr algn="ctr"/>
            <a:r>
              <a:rPr lang="en-GB" sz="4400" b="1">
                <a:latin typeface="Calibri" panose="020F0502020204030204" pitchFamily="34" charset="0"/>
                <a:cs typeface="Calibri" panose="020F0502020204030204" pitchFamily="34" charset="0"/>
              </a:rPr>
              <a:t>Belong</a:t>
            </a:r>
            <a:endParaRPr lang="en-US" sz="4400" b="1"/>
          </a:p>
        </p:txBody>
      </p:sp>
      <p:sp>
        <p:nvSpPr>
          <p:cNvPr id="11" name="Rektangel 10">
            <a:extLst>
              <a:ext uri="{FF2B5EF4-FFF2-40B4-BE49-F238E27FC236}">
                <a16:creationId xmlns:a16="http://schemas.microsoft.com/office/drawing/2014/main" id="{802E51CE-B48E-4C53-9960-4EFB7AD35B39}"/>
              </a:ext>
            </a:extLst>
          </p:cNvPr>
          <p:cNvSpPr/>
          <p:nvPr/>
        </p:nvSpPr>
        <p:spPr>
          <a:xfrm>
            <a:off x="2009767" y="3230175"/>
            <a:ext cx="2056659" cy="769441"/>
          </a:xfrm>
          <a:prstGeom prst="rect">
            <a:avLst/>
          </a:prstGeom>
        </p:spPr>
        <p:txBody>
          <a:bodyPr wrap="square">
            <a:spAutoFit/>
          </a:bodyPr>
          <a:lstStyle/>
          <a:p>
            <a:pPr algn="ctr"/>
            <a:r>
              <a:rPr lang="en-GB" sz="4400" b="1">
                <a:latin typeface="Calibri" panose="020F0502020204030204" pitchFamily="34" charset="0"/>
                <a:cs typeface="Calibri" panose="020F0502020204030204" pitchFamily="34" charset="0"/>
              </a:rPr>
              <a:t>Change</a:t>
            </a:r>
            <a:endParaRPr lang="en-US" sz="4400" b="1"/>
          </a:p>
        </p:txBody>
      </p:sp>
    </p:spTree>
    <p:extLst>
      <p:ext uri="{BB962C8B-B14F-4D97-AF65-F5344CB8AC3E}">
        <p14:creationId xmlns:p14="http://schemas.microsoft.com/office/powerpoint/2010/main" val="523184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a:extLst>
              <a:ext uri="{FF2B5EF4-FFF2-40B4-BE49-F238E27FC236}">
                <a16:creationId xmlns:a16="http://schemas.microsoft.com/office/drawing/2014/main" id="{B3C7C4B4-9A54-4A9D-B6AB-B91DD5F84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294" y="2266834"/>
            <a:ext cx="5249412" cy="2675309"/>
          </a:xfrm>
          <a:prstGeom prst="rect">
            <a:avLst/>
          </a:prstGeom>
        </p:spPr>
      </p:pic>
    </p:spTree>
    <p:extLst>
      <p:ext uri="{BB962C8B-B14F-4D97-AF65-F5344CB8AC3E}">
        <p14:creationId xmlns:p14="http://schemas.microsoft.com/office/powerpoint/2010/main" val="894244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9" name="Rektangel 8">
            <a:extLst>
              <a:ext uri="{FF2B5EF4-FFF2-40B4-BE49-F238E27FC236}">
                <a16:creationId xmlns:a16="http://schemas.microsoft.com/office/drawing/2014/main" id="{768AA60D-B74E-47FA-B2AB-AE378F41F725}"/>
              </a:ext>
            </a:extLst>
          </p:cNvPr>
          <p:cNvSpPr/>
          <p:nvPr/>
        </p:nvSpPr>
        <p:spPr>
          <a:xfrm rot="16200000">
            <a:off x="9938839" y="4580295"/>
            <a:ext cx="3089766" cy="215444"/>
          </a:xfrm>
          <a:prstGeom prst="rect">
            <a:avLst/>
          </a:prstGeom>
        </p:spPr>
        <p:txBody>
          <a:bodyPr wrap="square">
            <a:spAutoFit/>
          </a:bodyPr>
          <a:lstStyle/>
          <a:p>
            <a:r>
              <a:rPr lang="en-GB" sz="800">
                <a:solidFill>
                  <a:schemeClr val="tx1">
                    <a:lumMod val="65000"/>
                    <a:lumOff val="35000"/>
                  </a:schemeClr>
                </a:solidFill>
                <a:effectLst/>
                <a:latin typeface="Calibri "/>
                <a:ea typeface="Arial" panose="020B0604020202020204" pitchFamily="34" charset="0"/>
              </a:rPr>
              <a:t>Photo: </a:t>
            </a:r>
            <a:r>
              <a:rPr lang="en-GB" sz="800">
                <a:solidFill>
                  <a:schemeClr val="tx1">
                    <a:lumMod val="65000"/>
                    <a:lumOff val="35000"/>
                  </a:schemeClr>
                </a:solidFill>
                <a:latin typeface="Calibri "/>
                <a:ea typeface="Arial" panose="020B0604020202020204" pitchFamily="34" charset="0"/>
              </a:rPr>
              <a:t>Alex Gavrikov</a:t>
            </a:r>
            <a:r>
              <a:rPr lang="en-GB" sz="800">
                <a:solidFill>
                  <a:schemeClr val="tx1">
                    <a:lumMod val="65000"/>
                    <a:lumOff val="35000"/>
                  </a:schemeClr>
                </a:solidFill>
                <a:effectLst/>
                <a:latin typeface="Calibri "/>
                <a:ea typeface="Arial" panose="020B0604020202020204" pitchFamily="34" charset="0"/>
              </a:rPr>
              <a:t> / Alamy Stock Photo</a:t>
            </a:r>
            <a:endParaRPr lang="sv-SE" sz="800">
              <a:solidFill>
                <a:schemeClr val="tx1">
                  <a:lumMod val="65000"/>
                  <a:lumOff val="35000"/>
                </a:schemeClr>
              </a:solidFill>
              <a:latin typeface="Calibri "/>
            </a:endParaRPr>
          </a:p>
        </p:txBody>
      </p:sp>
      <p:pic>
        <p:nvPicPr>
          <p:cNvPr id="10" name="Bildobjekt 9">
            <a:extLst>
              <a:ext uri="{FF2B5EF4-FFF2-40B4-BE49-F238E27FC236}">
                <a16:creationId xmlns:a16="http://schemas.microsoft.com/office/drawing/2014/main" id="{76F54D79-083B-4DC1-BBDE-64401120A2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pic>
        <p:nvPicPr>
          <p:cNvPr id="5" name="Bildobjekt 4">
            <a:extLst>
              <a:ext uri="{FF2B5EF4-FFF2-40B4-BE49-F238E27FC236}">
                <a16:creationId xmlns:a16="http://schemas.microsoft.com/office/drawing/2014/main" id="{709B7B4B-33BD-4F46-8448-D6C8448A3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796026"/>
            <a:ext cx="2484000" cy="1265948"/>
          </a:xfrm>
          <a:prstGeom prst="rect">
            <a:avLst/>
          </a:prstGeom>
        </p:spPr>
      </p:pic>
    </p:spTree>
    <p:extLst>
      <p:ext uri="{BB962C8B-B14F-4D97-AF65-F5344CB8AC3E}">
        <p14:creationId xmlns:p14="http://schemas.microsoft.com/office/powerpoint/2010/main" val="2118692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8D64BF-5F60-431C-9623-867278DE7E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56000" y="864000"/>
            <a:ext cx="7920000" cy="5280000"/>
          </a:xfrm>
          <a:prstGeom prst="rect">
            <a:avLst/>
          </a:prstGeom>
        </p:spPr>
      </p:pic>
      <p:pic>
        <p:nvPicPr>
          <p:cNvPr id="3" name="Bildobjekt 2">
            <a:extLst>
              <a:ext uri="{FF2B5EF4-FFF2-40B4-BE49-F238E27FC236}">
                <a16:creationId xmlns:a16="http://schemas.microsoft.com/office/drawing/2014/main" id="{008D01A1-1BF8-4D55-A681-68664061A0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2796026"/>
            <a:ext cx="2484000" cy="1265948"/>
          </a:xfrm>
          <a:prstGeom prst="rect">
            <a:avLst/>
          </a:prstGeom>
        </p:spPr>
      </p:pic>
    </p:spTree>
    <p:extLst>
      <p:ext uri="{BB962C8B-B14F-4D97-AF65-F5344CB8AC3E}">
        <p14:creationId xmlns:p14="http://schemas.microsoft.com/office/powerpoint/2010/main" val="3384708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6AD20179-3A56-48F3-B2E4-C093F52C7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21" y="1267968"/>
            <a:ext cx="3358800" cy="2111500"/>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2" name="Grupp 1">
            <a:extLst>
              <a:ext uri="{FF2B5EF4-FFF2-40B4-BE49-F238E27FC236}">
                <a16:creationId xmlns:a16="http://schemas.microsoft.com/office/drawing/2014/main" id="{9C5B3651-71C1-483A-986A-003362E8C122}"/>
              </a:ext>
            </a:extLst>
          </p:cNvPr>
          <p:cNvGrpSpPr/>
          <p:nvPr/>
        </p:nvGrpSpPr>
        <p:grpSpPr>
          <a:xfrm>
            <a:off x="4633714" y="1150620"/>
            <a:ext cx="3545172" cy="2529437"/>
            <a:chOff x="6782902" y="954458"/>
            <a:chExt cx="3592490" cy="2357840"/>
          </a:xfrm>
        </p:grpSpPr>
        <p:pic>
          <p:nvPicPr>
            <p:cNvPr id="8" name="Bildobjekt 7">
              <a:extLst>
                <a:ext uri="{FF2B5EF4-FFF2-40B4-BE49-F238E27FC236}">
                  <a16:creationId xmlns:a16="http://schemas.microsoft.com/office/drawing/2014/main" id="{2214C789-318E-44A3-B3DE-22A75DCCB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902" y="954458"/>
              <a:ext cx="3592490" cy="2357840"/>
            </a:xfrm>
            <a:prstGeom prst="rect">
              <a:avLst/>
            </a:prstGeom>
          </p:spPr>
        </p:pic>
        <p:pic>
          <p:nvPicPr>
            <p:cNvPr id="10" name="Bildobjekt 9">
              <a:extLst>
                <a:ext uri="{FF2B5EF4-FFF2-40B4-BE49-F238E27FC236}">
                  <a16:creationId xmlns:a16="http://schemas.microsoft.com/office/drawing/2014/main" id="{AFE40306-8047-44CA-B5D3-3539C0956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749" y="1850862"/>
              <a:ext cx="1743238" cy="1461436"/>
            </a:xfrm>
            <a:prstGeom prst="rect">
              <a:avLst/>
            </a:prstGeom>
          </p:spPr>
        </p:pic>
      </p:grpSp>
      <p:pic>
        <p:nvPicPr>
          <p:cNvPr id="11" name="Bildobjekt 10" descr="En bild som visar text, vektorgrafik&#10;&#10;Automatiskt genererad beskrivning">
            <a:extLst>
              <a:ext uri="{FF2B5EF4-FFF2-40B4-BE49-F238E27FC236}">
                <a16:creationId xmlns:a16="http://schemas.microsoft.com/office/drawing/2014/main" id="{2ADB9292-6199-49E3-B949-96A5CF0C91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4539" y="732018"/>
            <a:ext cx="2231789" cy="2948039"/>
          </a:xfrm>
          <a:prstGeom prst="rect">
            <a:avLst/>
          </a:prstGeom>
        </p:spPr>
      </p:pic>
      <p:pic>
        <p:nvPicPr>
          <p:cNvPr id="12" name="Bildobjekt 11">
            <a:extLst>
              <a:ext uri="{FF2B5EF4-FFF2-40B4-BE49-F238E27FC236}">
                <a16:creationId xmlns:a16="http://schemas.microsoft.com/office/drawing/2014/main" id="{A10AD0D4-8889-4FBE-A005-C883832C0F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0594" y="4301308"/>
            <a:ext cx="3747313" cy="1909784"/>
          </a:xfrm>
          <a:prstGeom prst="rect">
            <a:avLst/>
          </a:prstGeom>
        </p:spPr>
      </p:pic>
    </p:spTree>
    <p:extLst>
      <p:ext uri="{BB962C8B-B14F-4D97-AF65-F5344CB8AC3E}">
        <p14:creationId xmlns:p14="http://schemas.microsoft.com/office/powerpoint/2010/main" val="4035496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1268B42E-2448-4B59-B805-788C567A8762}"/>
              </a:ext>
            </a:extLst>
          </p:cNvPr>
          <p:cNvSpPr/>
          <p:nvPr/>
        </p:nvSpPr>
        <p:spPr>
          <a:xfrm>
            <a:off x="1109091" y="2551836"/>
            <a:ext cx="8948690" cy="2862322"/>
          </a:xfrm>
          <a:prstGeom prst="rect">
            <a:avLst/>
          </a:prstGeom>
        </p:spPr>
        <p:txBody>
          <a:bodyPr wrap="square">
            <a:spAutoFit/>
          </a:bodyPr>
          <a:lstStyle/>
          <a:p>
            <a:pPr marL="571500" indent="-571500" fontAlgn="base">
              <a:buFont typeface="Arial" panose="020B0604020202020204" pitchFamily="34" charset="0"/>
              <a:buChar char="•"/>
            </a:pPr>
            <a:r>
              <a:rPr lang="en-US" sz="3600" dirty="0"/>
              <a:t>Who is affected?</a:t>
            </a:r>
          </a:p>
          <a:p>
            <a:pPr marL="571500" indent="-571500" fontAlgn="base">
              <a:buFont typeface="Arial" panose="020B0604020202020204" pitchFamily="34" charset="0"/>
              <a:buChar char="•"/>
            </a:pPr>
            <a:r>
              <a:rPr lang="en-US" sz="3600" dirty="0"/>
              <a:t>How widespread?</a:t>
            </a:r>
          </a:p>
          <a:p>
            <a:pPr marL="571500" indent="-571500" fontAlgn="base">
              <a:buFont typeface="Arial" panose="020B0604020202020204" pitchFamily="34" charset="0"/>
              <a:buChar char="•"/>
            </a:pPr>
            <a:r>
              <a:rPr lang="en-US" sz="3600" dirty="0"/>
              <a:t>How frequent?</a:t>
            </a:r>
          </a:p>
          <a:p>
            <a:pPr marL="571500" indent="-571500" fontAlgn="base">
              <a:buFont typeface="Arial" panose="020B0604020202020204" pitchFamily="34" charset="0"/>
              <a:buChar char="•"/>
            </a:pPr>
            <a:r>
              <a:rPr lang="en-US" sz="3600" dirty="0"/>
              <a:t>How severe?</a:t>
            </a:r>
          </a:p>
          <a:p>
            <a:pPr marL="571500" indent="-571500" fontAlgn="base">
              <a:buFont typeface="Arial" panose="020B0604020202020204" pitchFamily="34" charset="0"/>
              <a:buChar char="•"/>
            </a:pPr>
            <a:r>
              <a:rPr lang="en-US" sz="3600" dirty="0"/>
              <a:t>Government involved?</a:t>
            </a:r>
          </a:p>
        </p:txBody>
      </p:sp>
      <p:pic>
        <p:nvPicPr>
          <p:cNvPr id="7" name="Bildobjekt 6" descr="En bild som visar text, vektorgrafik, ljus&#10;&#10;Automatiskt genererad beskrivning">
            <a:extLst>
              <a:ext uri="{FF2B5EF4-FFF2-40B4-BE49-F238E27FC236}">
                <a16:creationId xmlns:a16="http://schemas.microsoft.com/office/drawing/2014/main" id="{1F42BBE1-90E3-4455-ACE0-3DA6E3DA4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485">
            <a:off x="7469246" y="955925"/>
            <a:ext cx="3460086" cy="4946148"/>
          </a:xfrm>
          <a:prstGeom prst="rect">
            <a:avLst/>
          </a:prstGeom>
        </p:spPr>
      </p:pic>
      <p:pic>
        <p:nvPicPr>
          <p:cNvPr id="8" name="Bildobjekt 7" descr="En bild som visar text, yxa, visitkort, vektorgrafik&#10;&#10;Automatiskt genererad beskrivning">
            <a:extLst>
              <a:ext uri="{FF2B5EF4-FFF2-40B4-BE49-F238E27FC236}">
                <a16:creationId xmlns:a16="http://schemas.microsoft.com/office/drawing/2014/main" id="{B06CC749-AF81-4A7D-91B1-B8F891FF6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5175">
            <a:off x="2031354" y="917729"/>
            <a:ext cx="603894" cy="1261910"/>
          </a:xfrm>
          <a:prstGeom prst="rect">
            <a:avLst/>
          </a:prstGeom>
        </p:spPr>
      </p:pic>
    </p:spTree>
    <p:extLst>
      <p:ext uri="{BB962C8B-B14F-4D97-AF65-F5344CB8AC3E}">
        <p14:creationId xmlns:p14="http://schemas.microsoft.com/office/powerpoint/2010/main" val="19191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D08DB9C3-929E-462F-A43E-34F95B33DF9F}"/>
              </a:ext>
            </a:extLst>
          </p:cNvPr>
          <p:cNvGrpSpPr/>
          <p:nvPr/>
        </p:nvGrpSpPr>
        <p:grpSpPr>
          <a:xfrm>
            <a:off x="1105253" y="1740027"/>
            <a:ext cx="2483999" cy="2088000"/>
            <a:chOff x="3094333" y="1076608"/>
            <a:chExt cx="5979836" cy="4704783"/>
          </a:xfrm>
        </p:grpSpPr>
        <p:pic>
          <p:nvPicPr>
            <p:cNvPr id="4" name="Bildobjekt 3">
              <a:extLst>
                <a:ext uri="{FF2B5EF4-FFF2-40B4-BE49-F238E27FC236}">
                  <a16:creationId xmlns:a16="http://schemas.microsoft.com/office/drawing/2014/main" id="{A48C43ED-3287-4DAC-BE75-F93B323C1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333" y="1076608"/>
              <a:ext cx="5979836" cy="4704783"/>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C0AFAF31-F4E3-41EA-A028-7D12D5395E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85175">
              <a:off x="6094272" y="3498064"/>
              <a:ext cx="625407" cy="1306864"/>
            </a:xfrm>
            <a:prstGeom prst="rect">
              <a:avLst/>
            </a:prstGeom>
          </p:spPr>
        </p:pic>
      </p:grpSp>
      <p:grpSp>
        <p:nvGrpSpPr>
          <p:cNvPr id="13" name="Grupp 12">
            <a:extLst>
              <a:ext uri="{FF2B5EF4-FFF2-40B4-BE49-F238E27FC236}">
                <a16:creationId xmlns:a16="http://schemas.microsoft.com/office/drawing/2014/main" id="{787E10B1-EE1E-4411-B1CA-5DEA96C10CBA}"/>
              </a:ext>
            </a:extLst>
          </p:cNvPr>
          <p:cNvGrpSpPr/>
          <p:nvPr/>
        </p:nvGrpSpPr>
        <p:grpSpPr>
          <a:xfrm>
            <a:off x="442374" y="4378819"/>
            <a:ext cx="11063412" cy="1963637"/>
            <a:chOff x="642724" y="1182920"/>
            <a:chExt cx="11063412" cy="1963637"/>
          </a:xfrm>
        </p:grpSpPr>
        <p:pic>
          <p:nvPicPr>
            <p:cNvPr id="8" name="Bildobjekt 7">
              <a:extLst>
                <a:ext uri="{FF2B5EF4-FFF2-40B4-BE49-F238E27FC236}">
                  <a16:creationId xmlns:a16="http://schemas.microsoft.com/office/drawing/2014/main" id="{02E355C6-C520-4B3F-8C73-CFB5D75DEF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724" y="1182920"/>
              <a:ext cx="2483616" cy="1627422"/>
            </a:xfrm>
            <a:prstGeom prst="rect">
              <a:avLst/>
            </a:prstGeom>
          </p:spPr>
        </p:pic>
        <p:pic>
          <p:nvPicPr>
            <p:cNvPr id="9" name="Bildobjekt 8">
              <a:extLst>
                <a:ext uri="{FF2B5EF4-FFF2-40B4-BE49-F238E27FC236}">
                  <a16:creationId xmlns:a16="http://schemas.microsoft.com/office/drawing/2014/main" id="{173086B6-EBEB-45D3-AF14-51DA260F9C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2204" y="1182920"/>
              <a:ext cx="2484000" cy="1787618"/>
            </a:xfrm>
            <a:prstGeom prst="rect">
              <a:avLst/>
            </a:prstGeom>
          </p:spPr>
        </p:pic>
        <p:pic>
          <p:nvPicPr>
            <p:cNvPr id="10" name="Bildobjekt 9">
              <a:extLst>
                <a:ext uri="{FF2B5EF4-FFF2-40B4-BE49-F238E27FC236}">
                  <a16:creationId xmlns:a16="http://schemas.microsoft.com/office/drawing/2014/main" id="{00CC7BEA-7B24-4D72-A6CA-94ECA82096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2136" y="1182920"/>
              <a:ext cx="2484000" cy="1629195"/>
            </a:xfrm>
            <a:prstGeom prst="rect">
              <a:avLst/>
            </a:prstGeom>
          </p:spPr>
        </p:pic>
        <p:pic>
          <p:nvPicPr>
            <p:cNvPr id="11" name="Bildobjekt 10">
              <a:extLst>
                <a:ext uri="{FF2B5EF4-FFF2-40B4-BE49-F238E27FC236}">
                  <a16:creationId xmlns:a16="http://schemas.microsoft.com/office/drawing/2014/main" id="{D793008D-4500-4F9A-AF35-78F6D7966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2272" y="1182920"/>
              <a:ext cx="2484000" cy="1963637"/>
            </a:xfrm>
            <a:prstGeom prst="rect">
              <a:avLst/>
            </a:prstGeom>
          </p:spPr>
        </p:pic>
      </p:grpSp>
      <p:pic>
        <p:nvPicPr>
          <p:cNvPr id="12" name="Bildobjekt 11">
            <a:extLst>
              <a:ext uri="{FF2B5EF4-FFF2-40B4-BE49-F238E27FC236}">
                <a16:creationId xmlns:a16="http://schemas.microsoft.com/office/drawing/2014/main" id="{213A8C2F-874D-4613-9154-1E4D673E9A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1710" y="2290962"/>
            <a:ext cx="2855037" cy="1627422"/>
          </a:xfrm>
          <a:prstGeom prst="rect">
            <a:avLst/>
          </a:prstGeom>
        </p:spPr>
      </p:pic>
      <p:pic>
        <p:nvPicPr>
          <p:cNvPr id="14" name="Bildobjekt 3">
            <a:extLst>
              <a:ext uri="{FF2B5EF4-FFF2-40B4-BE49-F238E27FC236}">
                <a16:creationId xmlns:a16="http://schemas.microsoft.com/office/drawing/2014/main" id="{083878CD-23BD-453E-ACA6-1AEFF608EA84}"/>
              </a:ext>
            </a:extLst>
          </p:cNvPr>
          <p:cNvPicPr>
            <a:picLocks noChangeAspect="1"/>
          </p:cNvPicPr>
          <p:nvPr/>
        </p:nvPicPr>
        <p:blipFill>
          <a:blip r:embed="rId10"/>
          <a:stretch>
            <a:fillRect/>
          </a:stretch>
        </p:blipFill>
        <p:spPr>
          <a:xfrm>
            <a:off x="4338318" y="846218"/>
            <a:ext cx="3515363" cy="1787619"/>
          </a:xfrm>
          <a:prstGeom prst="rect">
            <a:avLst/>
          </a:prstGeom>
        </p:spPr>
      </p:pic>
      <p:pic>
        <p:nvPicPr>
          <p:cNvPr id="15" name="Bildobjekt 14" descr="En bild som visar text, yxa, visitkort, vektorgrafik&#10;&#10;Automatiskt genererad beskrivning">
            <a:extLst>
              <a:ext uri="{FF2B5EF4-FFF2-40B4-BE49-F238E27FC236}">
                <a16:creationId xmlns:a16="http://schemas.microsoft.com/office/drawing/2014/main" id="{F7AA9A65-BB38-42DC-8693-1B39A6EE57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85175">
            <a:off x="5640187" y="2349236"/>
            <a:ext cx="603894" cy="1261910"/>
          </a:xfrm>
          <a:prstGeom prst="rect">
            <a:avLst/>
          </a:prstGeom>
        </p:spPr>
      </p:pic>
    </p:spTree>
    <p:extLst>
      <p:ext uri="{BB962C8B-B14F-4D97-AF65-F5344CB8AC3E}">
        <p14:creationId xmlns:p14="http://schemas.microsoft.com/office/powerpoint/2010/main" val="1504638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20EBF125-7F5D-4D77-986E-3D822D307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791" y="1755181"/>
            <a:ext cx="6766919" cy="3891547"/>
          </a:xfrm>
          <a:prstGeom prst="rect">
            <a:avLst/>
          </a:prstGeom>
        </p:spPr>
      </p:pic>
    </p:spTree>
    <p:extLst>
      <p:ext uri="{BB962C8B-B14F-4D97-AF65-F5344CB8AC3E}">
        <p14:creationId xmlns:p14="http://schemas.microsoft.com/office/powerpoint/2010/main" val="3371921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1" name="Bildobjekt 4" descr="En bild som visar vektorgrafik&#10;&#10;Automatiskt genererad beskrivning">
            <a:extLst>
              <a:ext uri="{FF2B5EF4-FFF2-40B4-BE49-F238E27FC236}">
                <a16:creationId xmlns:a16="http://schemas.microsoft.com/office/drawing/2014/main" id="{C0E3D220-1E6E-45FF-966E-A37DEE7B7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425" y="2107846"/>
            <a:ext cx="3253280" cy="3243466"/>
          </a:xfrm>
          <a:prstGeom prst="rect">
            <a:avLst/>
          </a:prstGeom>
        </p:spPr>
      </p:pic>
      <p:pic>
        <p:nvPicPr>
          <p:cNvPr id="12" name="Bildobjekt 5">
            <a:extLst>
              <a:ext uri="{FF2B5EF4-FFF2-40B4-BE49-F238E27FC236}">
                <a16:creationId xmlns:a16="http://schemas.microsoft.com/office/drawing/2014/main" id="{2A82D8BD-1992-4ED9-8390-3FEFD83D9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7270" y="1949351"/>
            <a:ext cx="3921305" cy="3388064"/>
          </a:xfrm>
          <a:prstGeom prst="rect">
            <a:avLst/>
          </a:prstGeom>
        </p:spPr>
      </p:pic>
      <p:pic>
        <p:nvPicPr>
          <p:cNvPr id="13" name="Bildobjekt 6" descr="En bild som visar text, yxa, visitkort, vektorgrafik&#10;&#10;Automatiskt genererad beskrivning">
            <a:extLst>
              <a:ext uri="{FF2B5EF4-FFF2-40B4-BE49-F238E27FC236}">
                <a16:creationId xmlns:a16="http://schemas.microsoft.com/office/drawing/2014/main" id="{0C3A75E9-AE93-455E-B62F-15DCBE6D32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85175">
            <a:off x="5529117" y="1147700"/>
            <a:ext cx="1089719" cy="2277101"/>
          </a:xfrm>
          <a:prstGeom prst="rect">
            <a:avLst/>
          </a:prstGeom>
        </p:spPr>
      </p:pic>
      <p:grpSp>
        <p:nvGrpSpPr>
          <p:cNvPr id="14" name="Grupp 3">
            <a:extLst>
              <a:ext uri="{FF2B5EF4-FFF2-40B4-BE49-F238E27FC236}">
                <a16:creationId xmlns:a16="http://schemas.microsoft.com/office/drawing/2014/main" id="{C191156D-1121-497E-A422-A1F84566307D}"/>
              </a:ext>
            </a:extLst>
          </p:cNvPr>
          <p:cNvGrpSpPr/>
          <p:nvPr/>
        </p:nvGrpSpPr>
        <p:grpSpPr>
          <a:xfrm>
            <a:off x="871193" y="5460705"/>
            <a:ext cx="10449614" cy="783338"/>
            <a:chOff x="871193" y="5460705"/>
            <a:chExt cx="10449614" cy="783338"/>
          </a:xfrm>
        </p:grpSpPr>
        <p:sp>
          <p:nvSpPr>
            <p:cNvPr id="15" name="textruta 1">
              <a:extLst>
                <a:ext uri="{FF2B5EF4-FFF2-40B4-BE49-F238E27FC236}">
                  <a16:creationId xmlns:a16="http://schemas.microsoft.com/office/drawing/2014/main" id="{3E2289FA-AD75-4987-9F53-2B4A5ED347F6}"/>
                </a:ext>
              </a:extLst>
            </p:cNvPr>
            <p:cNvSpPr txBox="1"/>
            <p:nvPr/>
          </p:nvSpPr>
          <p:spPr>
            <a:xfrm>
              <a:off x="871193" y="5474602"/>
              <a:ext cx="4037744"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4400" dirty="0" err="1"/>
                <a:t>Women</a:t>
              </a:r>
              <a:r>
                <a:rPr lang="sv-SE" sz="4400" dirty="0"/>
                <a:t> and </a:t>
              </a:r>
              <a:r>
                <a:rPr lang="sv-SE" sz="4400" dirty="0" err="1"/>
                <a:t>girls</a:t>
              </a:r>
              <a:endParaRPr lang="sv-SE" sz="4400" dirty="0"/>
            </a:p>
          </p:txBody>
        </p:sp>
        <p:sp>
          <p:nvSpPr>
            <p:cNvPr id="16" name="textruta 7">
              <a:extLst>
                <a:ext uri="{FF2B5EF4-FFF2-40B4-BE49-F238E27FC236}">
                  <a16:creationId xmlns:a16="http://schemas.microsoft.com/office/drawing/2014/main" id="{3AE0BD40-6C78-4DA3-BF68-F655E2DE21EE}"/>
                </a:ext>
              </a:extLst>
            </p:cNvPr>
            <p:cNvSpPr txBox="1"/>
            <p:nvPr/>
          </p:nvSpPr>
          <p:spPr>
            <a:xfrm>
              <a:off x="7283063" y="5460705"/>
              <a:ext cx="4037744"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4400" dirty="0"/>
                <a:t>Men and boys</a:t>
              </a:r>
            </a:p>
          </p:txBody>
        </p:sp>
      </p:grpSp>
    </p:spTree>
    <p:extLst>
      <p:ext uri="{BB962C8B-B14F-4D97-AF65-F5344CB8AC3E}">
        <p14:creationId xmlns:p14="http://schemas.microsoft.com/office/powerpoint/2010/main" val="4059850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015AED27-08CA-49D2-B6F4-2A7EFB95C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1228" y="2232807"/>
            <a:ext cx="3492749" cy="2556692"/>
          </a:xfrm>
          <a:prstGeom prst="rect">
            <a:avLst/>
          </a:prstGeom>
        </p:spPr>
      </p:pic>
      <p:grpSp>
        <p:nvGrpSpPr>
          <p:cNvPr id="17" name="Grupp 16">
            <a:extLst>
              <a:ext uri="{FF2B5EF4-FFF2-40B4-BE49-F238E27FC236}">
                <a16:creationId xmlns:a16="http://schemas.microsoft.com/office/drawing/2014/main" id="{169E8CC4-E43F-471A-88E3-DE79A4EF7C08}"/>
              </a:ext>
            </a:extLst>
          </p:cNvPr>
          <p:cNvGrpSpPr/>
          <p:nvPr/>
        </p:nvGrpSpPr>
        <p:grpSpPr>
          <a:xfrm>
            <a:off x="728023" y="2098124"/>
            <a:ext cx="3922515" cy="2470958"/>
            <a:chOff x="1087338" y="2008350"/>
            <a:chExt cx="3922515" cy="2470958"/>
          </a:xfrm>
        </p:grpSpPr>
        <p:pic>
          <p:nvPicPr>
            <p:cNvPr id="2" name="Bildobjekt 1">
              <a:extLst>
                <a:ext uri="{FF2B5EF4-FFF2-40B4-BE49-F238E27FC236}">
                  <a16:creationId xmlns:a16="http://schemas.microsoft.com/office/drawing/2014/main" id="{31C1B527-86DE-4AD8-A231-7CCC8D3C4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338" y="2569524"/>
              <a:ext cx="3747313" cy="1909784"/>
            </a:xfrm>
            <a:prstGeom prst="rect">
              <a:avLst/>
            </a:prstGeom>
          </p:spPr>
        </p:pic>
        <p:pic>
          <p:nvPicPr>
            <p:cNvPr id="13" name="Bildobjekt 12" descr="En bild som visar text, yxa, visitkort, vektorgrafik&#10;&#10;Automatiskt genererad beskrivning">
              <a:extLst>
                <a:ext uri="{FF2B5EF4-FFF2-40B4-BE49-F238E27FC236}">
                  <a16:creationId xmlns:a16="http://schemas.microsoft.com/office/drawing/2014/main" id="{A8C7746E-3523-4607-93AC-5993614699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5175">
              <a:off x="4351126" y="2008350"/>
              <a:ext cx="658727" cy="1376490"/>
            </a:xfrm>
            <a:prstGeom prst="rect">
              <a:avLst/>
            </a:prstGeom>
          </p:spPr>
        </p:pic>
      </p:grpSp>
      <p:pic>
        <p:nvPicPr>
          <p:cNvPr id="15" name="Bildobjekt 14">
            <a:extLst>
              <a:ext uri="{FF2B5EF4-FFF2-40B4-BE49-F238E27FC236}">
                <a16:creationId xmlns:a16="http://schemas.microsoft.com/office/drawing/2014/main" id="{C872A5FD-93C3-463F-A2CB-753B4BBAD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57007">
            <a:off x="4792394" y="3658067"/>
            <a:ext cx="2426117" cy="3104284"/>
          </a:xfrm>
          <a:prstGeom prst="rect">
            <a:avLst/>
          </a:prstGeom>
        </p:spPr>
      </p:pic>
      <p:pic>
        <p:nvPicPr>
          <p:cNvPr id="16" name="Bildobjekt 15">
            <a:extLst>
              <a:ext uri="{FF2B5EF4-FFF2-40B4-BE49-F238E27FC236}">
                <a16:creationId xmlns:a16="http://schemas.microsoft.com/office/drawing/2014/main" id="{300C7B31-344F-4301-8791-96991887E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72481">
            <a:off x="5127465" y="130265"/>
            <a:ext cx="2426117" cy="3104284"/>
          </a:xfrm>
          <a:prstGeom prst="rect">
            <a:avLst/>
          </a:prstGeom>
        </p:spPr>
      </p:pic>
    </p:spTree>
    <p:extLst>
      <p:ext uri="{BB962C8B-B14F-4D97-AF65-F5344CB8AC3E}">
        <p14:creationId xmlns:p14="http://schemas.microsoft.com/office/powerpoint/2010/main" val="62258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32770" name="Picture 2">
            <a:extLst>
              <a:ext uri="{FF2B5EF4-FFF2-40B4-BE49-F238E27FC236}">
                <a16:creationId xmlns:a16="http://schemas.microsoft.com/office/drawing/2014/main" id="{BEB230D3-091B-4B35-9256-405B48CA3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97" y="2068716"/>
            <a:ext cx="7062406" cy="326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6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7" name="Bildobjekt 6" descr="En bild som visar text, yxa, visitkort, vektorgrafik&#10;&#10;Automatiskt genererad beskrivning">
            <a:extLst>
              <a:ext uri="{FF2B5EF4-FFF2-40B4-BE49-F238E27FC236}">
                <a16:creationId xmlns:a16="http://schemas.microsoft.com/office/drawing/2014/main" id="{BB5DEFB4-9DC1-4B5B-9D24-85E339F6D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5175">
            <a:off x="5161437" y="3549342"/>
            <a:ext cx="1089719" cy="2277101"/>
          </a:xfrm>
          <a:prstGeom prst="rect">
            <a:avLst/>
          </a:prstGeom>
        </p:spPr>
      </p:pic>
      <p:pic>
        <p:nvPicPr>
          <p:cNvPr id="8" name="Bildobjekt 7">
            <a:extLst>
              <a:ext uri="{FF2B5EF4-FFF2-40B4-BE49-F238E27FC236}">
                <a16:creationId xmlns:a16="http://schemas.microsoft.com/office/drawing/2014/main" id="{8794628B-9592-45EB-AC6C-88DA2847B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572" y="780162"/>
            <a:ext cx="3369357" cy="2325331"/>
          </a:xfrm>
          <a:prstGeom prst="rect">
            <a:avLst/>
          </a:prstGeom>
        </p:spPr>
      </p:pic>
    </p:spTree>
    <p:extLst>
      <p:ext uri="{BB962C8B-B14F-4D97-AF65-F5344CB8AC3E}">
        <p14:creationId xmlns:p14="http://schemas.microsoft.com/office/powerpoint/2010/main" val="1193706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6AD20179-3A56-48F3-B2E4-C093F52C7D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349" y="4687897"/>
            <a:ext cx="2560516" cy="1612573"/>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2" name="Grupp 1">
            <a:extLst>
              <a:ext uri="{FF2B5EF4-FFF2-40B4-BE49-F238E27FC236}">
                <a16:creationId xmlns:a16="http://schemas.microsoft.com/office/drawing/2014/main" id="{9C5B3651-71C1-483A-986A-003362E8C122}"/>
              </a:ext>
            </a:extLst>
          </p:cNvPr>
          <p:cNvGrpSpPr/>
          <p:nvPr/>
        </p:nvGrpSpPr>
        <p:grpSpPr>
          <a:xfrm>
            <a:off x="5005642" y="4488906"/>
            <a:ext cx="2991815" cy="1912580"/>
            <a:chOff x="6782902" y="954458"/>
            <a:chExt cx="3592490" cy="2357840"/>
          </a:xfrm>
        </p:grpSpPr>
        <p:pic>
          <p:nvPicPr>
            <p:cNvPr id="8" name="Bildobjekt 7">
              <a:extLst>
                <a:ext uri="{FF2B5EF4-FFF2-40B4-BE49-F238E27FC236}">
                  <a16:creationId xmlns:a16="http://schemas.microsoft.com/office/drawing/2014/main" id="{2214C789-318E-44A3-B3DE-22A75DCCB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902" y="954458"/>
              <a:ext cx="3592490" cy="2357840"/>
            </a:xfrm>
            <a:prstGeom prst="rect">
              <a:avLst/>
            </a:prstGeom>
          </p:spPr>
        </p:pic>
        <p:pic>
          <p:nvPicPr>
            <p:cNvPr id="10" name="Bildobjekt 9">
              <a:extLst>
                <a:ext uri="{FF2B5EF4-FFF2-40B4-BE49-F238E27FC236}">
                  <a16:creationId xmlns:a16="http://schemas.microsoft.com/office/drawing/2014/main" id="{AFE40306-8047-44CA-B5D3-3539C0956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749" y="1850862"/>
              <a:ext cx="1743238" cy="1461436"/>
            </a:xfrm>
            <a:prstGeom prst="rect">
              <a:avLst/>
            </a:prstGeom>
          </p:spPr>
        </p:pic>
      </p:grpSp>
      <p:pic>
        <p:nvPicPr>
          <p:cNvPr id="11" name="Bildobjekt 10" descr="En bild som visar text, vektorgrafik&#10;&#10;Automatiskt genererad beskrivning">
            <a:extLst>
              <a:ext uri="{FF2B5EF4-FFF2-40B4-BE49-F238E27FC236}">
                <a16:creationId xmlns:a16="http://schemas.microsoft.com/office/drawing/2014/main" id="{2ADB9292-6199-49E3-B949-96A5CF0C91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3181" y="4052164"/>
            <a:ext cx="1696575" cy="2249539"/>
          </a:xfrm>
          <a:prstGeom prst="rect">
            <a:avLst/>
          </a:prstGeom>
        </p:spPr>
      </p:pic>
      <p:pic>
        <p:nvPicPr>
          <p:cNvPr id="12" name="Bildobjekt 11">
            <a:extLst>
              <a:ext uri="{FF2B5EF4-FFF2-40B4-BE49-F238E27FC236}">
                <a16:creationId xmlns:a16="http://schemas.microsoft.com/office/drawing/2014/main" id="{A10AD0D4-8889-4FBE-A005-C883832C0F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7378" y="899522"/>
            <a:ext cx="2785742" cy="1410857"/>
          </a:xfrm>
          <a:prstGeom prst="rect">
            <a:avLst/>
          </a:prstGeom>
        </p:spPr>
      </p:pic>
      <p:pic>
        <p:nvPicPr>
          <p:cNvPr id="5" name="Bildobjekt 4" descr="En bild som visar text&#10;&#10;Automatiskt genererad beskrivning">
            <a:extLst>
              <a:ext uri="{FF2B5EF4-FFF2-40B4-BE49-F238E27FC236}">
                <a16:creationId xmlns:a16="http://schemas.microsoft.com/office/drawing/2014/main" id="{9CD9D924-D22E-46E2-AA74-8100BB9C69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4586" y="609021"/>
            <a:ext cx="2576535" cy="1876335"/>
          </a:xfrm>
          <a:prstGeom prst="rect">
            <a:avLst/>
          </a:prstGeom>
        </p:spPr>
      </p:pic>
      <p:pic>
        <p:nvPicPr>
          <p:cNvPr id="21" name="Picture 6">
            <a:extLst>
              <a:ext uri="{FF2B5EF4-FFF2-40B4-BE49-F238E27FC236}">
                <a16:creationId xmlns:a16="http://schemas.microsoft.com/office/drawing/2014/main" id="{A8376023-87D7-4314-A4C9-8AFD1501CF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141" y="952403"/>
            <a:ext cx="2933274" cy="1360658"/>
          </a:xfrm>
          <a:prstGeom prst="rect">
            <a:avLst/>
          </a:prstGeom>
          <a:noFill/>
          <a:extLst>
            <a:ext uri="{909E8E84-426E-40DD-AFC4-6F175D3DCCD1}">
              <a14:hiddenFill xmlns:a14="http://schemas.microsoft.com/office/drawing/2010/main">
                <a:solidFill>
                  <a:srgbClr val="FFFFFF"/>
                </a:solidFill>
              </a14:hiddenFill>
            </a:ext>
          </a:extLst>
        </p:spPr>
      </p:pic>
      <p:pic>
        <p:nvPicPr>
          <p:cNvPr id="23" name="Bildobjekt 22" descr="En bild som visar text, yxa, visitkort, vektorgrafik&#10;&#10;Automatiskt genererad beskrivning">
            <a:extLst>
              <a:ext uri="{FF2B5EF4-FFF2-40B4-BE49-F238E27FC236}">
                <a16:creationId xmlns:a16="http://schemas.microsoft.com/office/drawing/2014/main" id="{9CA9D3C0-F258-4540-A9C6-1504E3888A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85175">
            <a:off x="3266169" y="624178"/>
            <a:ext cx="589935" cy="1129818"/>
          </a:xfrm>
          <a:prstGeom prst="rect">
            <a:avLst/>
          </a:prstGeom>
        </p:spPr>
      </p:pic>
      <p:sp>
        <p:nvSpPr>
          <p:cNvPr id="25" name="textruta 24">
            <a:extLst>
              <a:ext uri="{FF2B5EF4-FFF2-40B4-BE49-F238E27FC236}">
                <a16:creationId xmlns:a16="http://schemas.microsoft.com/office/drawing/2014/main" id="{73087DBF-6616-4237-9B99-973784D96C8B}"/>
              </a:ext>
            </a:extLst>
          </p:cNvPr>
          <p:cNvSpPr txBox="1"/>
          <p:nvPr/>
        </p:nvSpPr>
        <p:spPr>
          <a:xfrm>
            <a:off x="2148112" y="2792182"/>
            <a:ext cx="771434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3600" dirty="0" err="1">
                <a:cs typeface="Calibri"/>
              </a:rPr>
              <a:t>What</a:t>
            </a:r>
            <a:r>
              <a:rPr lang="sv-SE" sz="3600" dirty="0">
                <a:cs typeface="Calibri"/>
              </a:rPr>
              <a:t> kind </a:t>
            </a:r>
            <a:r>
              <a:rPr lang="sv-SE" sz="3600" dirty="0" err="1">
                <a:cs typeface="Calibri"/>
              </a:rPr>
              <a:t>of</a:t>
            </a:r>
            <a:r>
              <a:rPr lang="sv-SE" sz="3600" dirty="0">
                <a:cs typeface="Calibri"/>
              </a:rPr>
              <a:t> </a:t>
            </a:r>
            <a:r>
              <a:rPr lang="sv-SE" sz="3600" dirty="0" err="1">
                <a:cs typeface="Calibri"/>
              </a:rPr>
              <a:t>violations</a:t>
            </a:r>
            <a:r>
              <a:rPr lang="sv-SE" sz="3600" dirty="0">
                <a:cs typeface="Calibri"/>
              </a:rPr>
              <a:t> </a:t>
            </a:r>
            <a:r>
              <a:rPr lang="sv-SE" sz="3600" dirty="0" err="1">
                <a:cs typeface="Calibri"/>
              </a:rPr>
              <a:t>are</a:t>
            </a:r>
            <a:r>
              <a:rPr lang="sv-SE" sz="3600" dirty="0">
                <a:cs typeface="Calibri"/>
              </a:rPr>
              <a:t> </a:t>
            </a:r>
            <a:r>
              <a:rPr lang="sv-SE" sz="3600" dirty="0" err="1">
                <a:cs typeface="Calibri"/>
              </a:rPr>
              <a:t>taking</a:t>
            </a:r>
            <a:r>
              <a:rPr lang="sv-SE" sz="3600" dirty="0">
                <a:cs typeface="Calibri"/>
              </a:rPr>
              <a:t> </a:t>
            </a:r>
            <a:r>
              <a:rPr lang="sv-SE" sz="3600" dirty="0" err="1">
                <a:cs typeface="Calibri"/>
              </a:rPr>
              <a:t>place</a:t>
            </a:r>
            <a:r>
              <a:rPr lang="sv-SE" sz="3600" dirty="0">
                <a:cs typeface="Calibri"/>
              </a:rPr>
              <a:t> and </a:t>
            </a:r>
            <a:r>
              <a:rPr lang="sv-SE" sz="3600" dirty="0" err="1">
                <a:cs typeface="Calibri"/>
              </a:rPr>
              <a:t>who</a:t>
            </a:r>
            <a:r>
              <a:rPr lang="sv-SE" sz="3600" dirty="0">
                <a:cs typeface="Calibri"/>
              </a:rPr>
              <a:t> is </a:t>
            </a:r>
            <a:r>
              <a:rPr lang="sv-SE" sz="3600" dirty="0" err="1">
                <a:cs typeface="Calibri"/>
              </a:rPr>
              <a:t>responsible</a:t>
            </a:r>
            <a:r>
              <a:rPr lang="sv-SE" sz="3600" dirty="0">
                <a:cs typeface="Calibri"/>
              </a:rPr>
              <a:t> for </a:t>
            </a:r>
            <a:r>
              <a:rPr lang="sv-SE" sz="3600" dirty="0" err="1">
                <a:cs typeface="Calibri"/>
              </a:rPr>
              <a:t>them</a:t>
            </a:r>
            <a:r>
              <a:rPr lang="sv-SE" sz="3600" dirty="0">
                <a:cs typeface="Calibri"/>
              </a:rPr>
              <a:t>? </a:t>
            </a:r>
          </a:p>
        </p:txBody>
      </p:sp>
    </p:spTree>
    <p:extLst>
      <p:ext uri="{BB962C8B-B14F-4D97-AF65-F5344CB8AC3E}">
        <p14:creationId xmlns:p14="http://schemas.microsoft.com/office/powerpoint/2010/main" val="2912341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8" name="Bildobjekt 7">
            <a:extLst>
              <a:ext uri="{FF2B5EF4-FFF2-40B4-BE49-F238E27FC236}">
                <a16:creationId xmlns:a16="http://schemas.microsoft.com/office/drawing/2014/main" id="{F2FF0F7C-BAA9-4E9D-92A2-6EA98610B4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24000" y="486879"/>
            <a:ext cx="9144000" cy="6096000"/>
          </a:xfrm>
          <a:prstGeom prst="rect">
            <a:avLst/>
          </a:prstGeom>
        </p:spPr>
      </p:pic>
      <p:sp>
        <p:nvSpPr>
          <p:cNvPr id="9" name="Rektangel 8">
            <a:extLst>
              <a:ext uri="{FF2B5EF4-FFF2-40B4-BE49-F238E27FC236}">
                <a16:creationId xmlns:a16="http://schemas.microsoft.com/office/drawing/2014/main" id="{CE0A0BC3-3CF8-4EB9-943E-9AC6D6A93A99}"/>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effectLst/>
                <a:latin typeface="Calibri" panose="020F0502020204030204" pitchFamily="34" charset="0"/>
                <a:ea typeface="Calibri" panose="020F0502020204030204" pitchFamily="34" charset="0"/>
              </a:rPr>
              <a:t>Photo: Stuff Limited </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379482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220D6B7-DFA0-4B80-A147-C19B7D9515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0" y="486879"/>
            <a:ext cx="9144000" cy="6096000"/>
          </a:xfrm>
          <a:prstGeom prst="rect">
            <a:avLst/>
          </a:prstGeom>
        </p:spPr>
      </p:pic>
      <p:sp>
        <p:nvSpPr>
          <p:cNvPr id="8" name="Rektangel 7">
            <a:extLst>
              <a:ext uri="{FF2B5EF4-FFF2-40B4-BE49-F238E27FC236}">
                <a16:creationId xmlns:a16="http://schemas.microsoft.com/office/drawing/2014/main" id="{469394B7-EFBB-4893-8E90-CE6E9D0AEF86}"/>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effectLst/>
                <a:latin typeface="Calibri" panose="020F0502020204030204" pitchFamily="34" charset="0"/>
                <a:ea typeface="Calibri" panose="020F0502020204030204" pitchFamily="34" charset="0"/>
              </a:rPr>
              <a:t>Photo: Stuff Limited </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583322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a:extLst>
              <a:ext uri="{FF2B5EF4-FFF2-40B4-BE49-F238E27FC236}">
                <a16:creationId xmlns:a16="http://schemas.microsoft.com/office/drawing/2014/main" id="{234CA776-85D1-4478-A64A-48CA782E1C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24000" y="486879"/>
            <a:ext cx="9144000" cy="6096000"/>
          </a:xfrm>
          <a:prstGeom prst="rect">
            <a:avLst/>
          </a:prstGeom>
        </p:spPr>
      </p:pic>
      <p:sp>
        <p:nvSpPr>
          <p:cNvPr id="7" name="Rektangel 6">
            <a:extLst>
              <a:ext uri="{FF2B5EF4-FFF2-40B4-BE49-F238E27FC236}">
                <a16:creationId xmlns:a16="http://schemas.microsoft.com/office/drawing/2014/main" id="{853F8A14-7261-45DD-8585-C251349BCA5E}"/>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effectLst/>
                <a:latin typeface="Calibri" panose="020F0502020204030204" pitchFamily="34" charset="0"/>
                <a:ea typeface="Calibri" panose="020F0502020204030204" pitchFamily="34" charset="0"/>
              </a:rPr>
              <a:t>Photo: Stuff Limited </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608443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5" name="Bildobjekt 4" descr="En bild som visar text, person&#10;&#10;Automatiskt genererad beskrivning">
            <a:extLst>
              <a:ext uri="{FF2B5EF4-FFF2-40B4-BE49-F238E27FC236}">
                <a16:creationId xmlns:a16="http://schemas.microsoft.com/office/drawing/2014/main" id="{4F98308F-9F56-492A-9B11-AF9A1FEE09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30" t="2911" r="-1" b="15992"/>
          <a:stretch/>
        </p:blipFill>
        <p:spPr>
          <a:xfrm>
            <a:off x="1522800" y="486000"/>
            <a:ext cx="9144000" cy="6093649"/>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66C1BC60-A936-496D-A20F-2E38649D5FD6}"/>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effectLst/>
                <a:latin typeface="Calibri" panose="020F0502020204030204" pitchFamily="34" charset="0"/>
                <a:ea typeface="Calibri" panose="020F0502020204030204" pitchFamily="34" charset="0"/>
              </a:rPr>
              <a:t>Photo: Muslim-Christian Interfaith Mediation Centre</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832381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0A5AB5AF-D854-964E-9AA8-C4DC6E502D29}"/>
              </a:ext>
            </a:extLst>
          </p:cNvPr>
          <p:cNvSpPr txBox="1"/>
          <p:nvPr/>
        </p:nvSpPr>
        <p:spPr>
          <a:xfrm>
            <a:off x="43950" y="800556"/>
            <a:ext cx="12192000" cy="3139321"/>
          </a:xfrm>
          <a:prstGeom prst="rect">
            <a:avLst/>
          </a:prstGeom>
          <a:noFill/>
        </p:spPr>
        <p:txBody>
          <a:bodyPr wrap="square" rtlCol="0">
            <a:spAutoFit/>
          </a:bodyPr>
          <a:lstStyle/>
          <a:p>
            <a:pPr algn="ctr">
              <a:lnSpc>
                <a:spcPct val="150000"/>
              </a:lnSpc>
            </a:pPr>
            <a:endParaRPr lang="sv-SE" sz="3600" spc="600">
              <a:solidFill>
                <a:schemeClr val="bg1"/>
              </a:solidFill>
              <a:latin typeface="Calibri" panose="020F0502020204030204" pitchFamily="34" charset="0"/>
            </a:endParaRPr>
          </a:p>
          <a:p>
            <a:pPr algn="ctr"/>
            <a:r>
              <a:rPr lang="en-GB" sz="4400" b="1" dirty="0">
                <a:solidFill>
                  <a:schemeClr val="bg1"/>
                </a:solidFill>
                <a:latin typeface="Calibri" panose="020F0502020204030204" pitchFamily="34" charset="0"/>
              </a:rPr>
              <a:t>Well done and welcome back!</a:t>
            </a:r>
          </a:p>
          <a:p>
            <a:pPr algn="ctr"/>
            <a:endParaRPr lang="en-GB" sz="2800">
              <a:solidFill>
                <a:schemeClr val="bg1"/>
              </a:solidFill>
              <a:latin typeface="Calibri" panose="020F0502020204030204" pitchFamily="34" charset="0"/>
            </a:endParaRPr>
          </a:p>
          <a:p>
            <a:pPr algn="ctr"/>
            <a:r>
              <a:rPr lang="en-GB" sz="3600" dirty="0">
                <a:solidFill>
                  <a:schemeClr val="bg1"/>
                </a:solidFill>
                <a:latin typeface="Calibri" panose="020F0502020204030204" pitchFamily="34" charset="0"/>
              </a:rPr>
              <a:t>Next session: </a:t>
            </a:r>
            <a:br>
              <a:rPr lang="en-GB" sz="3600">
                <a:solidFill>
                  <a:schemeClr val="bg1"/>
                </a:solidFill>
                <a:latin typeface="Calibri" panose="020F0502020204030204" pitchFamily="34" charset="0"/>
              </a:rPr>
            </a:br>
            <a:r>
              <a:rPr lang="en-GB" sz="3600" dirty="0">
                <a:solidFill>
                  <a:schemeClr val="bg1"/>
                </a:solidFill>
                <a:latin typeface="Calibri" panose="020F0502020204030204" pitchFamily="34" charset="0"/>
              </a:rPr>
              <a:t>Freedom of religion or belief in our community </a:t>
            </a:r>
            <a:endParaRPr lang="sv-SE" sz="6000" dirty="0">
              <a:solidFill>
                <a:schemeClr val="bg1"/>
              </a:solidFill>
              <a:latin typeface="Calibri" panose="020F0502020204030204" pitchFamily="34" charset="0"/>
            </a:endParaRPr>
          </a:p>
        </p:txBody>
      </p:sp>
      <p:pic>
        <p:nvPicPr>
          <p:cNvPr id="9" name="Bildobjekt 8">
            <a:extLst>
              <a:ext uri="{FF2B5EF4-FFF2-40B4-BE49-F238E27FC236}">
                <a16:creationId xmlns:a16="http://schemas.microsoft.com/office/drawing/2014/main" id="{6C704371-BD7A-465E-920B-2B053122A7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07481" y="4262914"/>
            <a:ext cx="1777037" cy="1793889"/>
          </a:xfrm>
          <a:prstGeom prst="rect">
            <a:avLst/>
          </a:prstGeom>
        </p:spPr>
      </p:pic>
    </p:spTree>
    <p:extLst>
      <p:ext uri="{BB962C8B-B14F-4D97-AF65-F5344CB8AC3E}">
        <p14:creationId xmlns:p14="http://schemas.microsoft.com/office/powerpoint/2010/main" val="3927468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26" name="Bildobjekt 25">
            <a:extLst>
              <a:ext uri="{FF2B5EF4-FFF2-40B4-BE49-F238E27FC236}">
                <a16:creationId xmlns:a16="http://schemas.microsoft.com/office/drawing/2014/main" id="{9B1154B6-E7A4-4E8D-8D44-B1B461DB6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35" y="4276349"/>
            <a:ext cx="3153600" cy="1982502"/>
          </a:xfrm>
          <a:prstGeom prst="rect">
            <a:avLst/>
          </a:prstGeom>
        </p:spPr>
      </p:pic>
      <p:pic>
        <p:nvPicPr>
          <p:cNvPr id="22" name="Bildobjekt 21">
            <a:extLst>
              <a:ext uri="{FF2B5EF4-FFF2-40B4-BE49-F238E27FC236}">
                <a16:creationId xmlns:a16="http://schemas.microsoft.com/office/drawing/2014/main" id="{51852C69-4F0B-406A-9687-96BC22243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726" y="4189058"/>
            <a:ext cx="3153927" cy="2070000"/>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9B19BF65-AF0A-472F-AAD2-A585468E8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572" y="780162"/>
            <a:ext cx="3369357" cy="2325331"/>
          </a:xfrm>
          <a:prstGeom prst="rect">
            <a:avLst/>
          </a:prstGeom>
        </p:spPr>
      </p:pic>
      <p:sp>
        <p:nvSpPr>
          <p:cNvPr id="11" name="Rektangel 10">
            <a:extLst>
              <a:ext uri="{FF2B5EF4-FFF2-40B4-BE49-F238E27FC236}">
                <a16:creationId xmlns:a16="http://schemas.microsoft.com/office/drawing/2014/main" id="{60A85200-3276-4DAD-BFA6-0A4506ACCA97}"/>
              </a:ext>
            </a:extLst>
          </p:cNvPr>
          <p:cNvSpPr/>
          <p:nvPr/>
        </p:nvSpPr>
        <p:spPr>
          <a:xfrm>
            <a:off x="414855" y="3333888"/>
            <a:ext cx="3600504" cy="646331"/>
          </a:xfrm>
          <a:prstGeom prst="rect">
            <a:avLst/>
          </a:prstGeom>
        </p:spPr>
        <p:txBody>
          <a:bodyPr wrap="square">
            <a:spAutoFit/>
          </a:bodyPr>
          <a:lstStyle/>
          <a:p>
            <a:pPr algn="ctr"/>
            <a:r>
              <a:rPr lang="sv-SE" sz="3600" b="1" err="1">
                <a:latin typeface="Calibri" panose="020F0502020204030204" pitchFamily="34" charset="0"/>
                <a:cs typeface="Calibri" panose="020F0502020204030204" pitchFamily="34" charset="0"/>
              </a:rPr>
              <a:t>Discrimination</a:t>
            </a:r>
            <a:endParaRPr lang="en-US" sz="3600"/>
          </a:p>
        </p:txBody>
      </p:sp>
      <p:sp>
        <p:nvSpPr>
          <p:cNvPr id="12" name="Rektangel 11">
            <a:extLst>
              <a:ext uri="{FF2B5EF4-FFF2-40B4-BE49-F238E27FC236}">
                <a16:creationId xmlns:a16="http://schemas.microsoft.com/office/drawing/2014/main" id="{B069F540-A3AD-4FC9-A73B-CB798E712497}"/>
              </a:ext>
            </a:extLst>
          </p:cNvPr>
          <p:cNvSpPr/>
          <p:nvPr/>
        </p:nvSpPr>
        <p:spPr>
          <a:xfrm>
            <a:off x="8312595" y="3333887"/>
            <a:ext cx="3600000" cy="646331"/>
          </a:xfrm>
          <a:prstGeom prst="rect">
            <a:avLst/>
          </a:prstGeom>
        </p:spPr>
        <p:txBody>
          <a:bodyPr wrap="square">
            <a:spAutoFit/>
          </a:bodyPr>
          <a:lstStyle/>
          <a:p>
            <a:pPr algn="ctr"/>
            <a:r>
              <a:rPr lang="sv-SE" sz="3600" b="1" err="1">
                <a:latin typeface="Calibri" panose="020F0502020204030204" pitchFamily="34" charset="0"/>
                <a:cs typeface="Calibri" panose="020F0502020204030204" pitchFamily="34" charset="0"/>
              </a:rPr>
              <a:t>Violence</a:t>
            </a:r>
            <a:endParaRPr lang="en-US" sz="3600"/>
          </a:p>
        </p:txBody>
      </p:sp>
      <p:sp>
        <p:nvSpPr>
          <p:cNvPr id="13" name="Rektangel 12">
            <a:extLst>
              <a:ext uri="{FF2B5EF4-FFF2-40B4-BE49-F238E27FC236}">
                <a16:creationId xmlns:a16="http://schemas.microsoft.com/office/drawing/2014/main" id="{F22D2A57-2FDC-4C10-A4E9-1FE5A77EF6D7}"/>
              </a:ext>
            </a:extLst>
          </p:cNvPr>
          <p:cNvSpPr/>
          <p:nvPr/>
        </p:nvSpPr>
        <p:spPr>
          <a:xfrm>
            <a:off x="4284250" y="3333887"/>
            <a:ext cx="3600000" cy="646331"/>
          </a:xfrm>
          <a:prstGeom prst="rect">
            <a:avLst/>
          </a:prstGeom>
        </p:spPr>
        <p:txBody>
          <a:bodyPr wrap="square">
            <a:spAutoFit/>
          </a:bodyPr>
          <a:lstStyle/>
          <a:p>
            <a:pPr algn="ctr"/>
            <a:r>
              <a:rPr lang="sv-SE" sz="3600" b="1" err="1">
                <a:latin typeface="Calibri" panose="020F0502020204030204" pitchFamily="34" charset="0"/>
                <a:cs typeface="Calibri" panose="020F0502020204030204" pitchFamily="34" charset="0"/>
              </a:rPr>
              <a:t>Restrictions</a:t>
            </a:r>
            <a:endParaRPr lang="en-US" sz="3600"/>
          </a:p>
        </p:txBody>
      </p:sp>
      <p:pic>
        <p:nvPicPr>
          <p:cNvPr id="20" name="Bildobjekt 19">
            <a:extLst>
              <a:ext uri="{FF2B5EF4-FFF2-40B4-BE49-F238E27FC236}">
                <a16:creationId xmlns:a16="http://schemas.microsoft.com/office/drawing/2014/main" id="{681E68E7-738B-4C89-B1D4-FCB41D6F3D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3050" y="4918284"/>
            <a:ext cx="1502960" cy="1260000"/>
          </a:xfrm>
          <a:prstGeom prst="rect">
            <a:avLst/>
          </a:prstGeom>
        </p:spPr>
      </p:pic>
      <p:pic>
        <p:nvPicPr>
          <p:cNvPr id="24" name="Bildobjekt 23" descr="En bild som visar text, vektorgrafik&#10;&#10;Automatiskt genererad beskrivning">
            <a:extLst>
              <a:ext uri="{FF2B5EF4-FFF2-40B4-BE49-F238E27FC236}">
                <a16:creationId xmlns:a16="http://schemas.microsoft.com/office/drawing/2014/main" id="{16F9831D-C329-405B-88BB-70DAC149A2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4653" y="3919057"/>
            <a:ext cx="1771478" cy="2340000"/>
          </a:xfrm>
          <a:prstGeom prst="rect">
            <a:avLst/>
          </a:prstGeom>
        </p:spPr>
      </p:pic>
    </p:spTree>
    <p:extLst>
      <p:ext uri="{BB962C8B-B14F-4D97-AF65-F5344CB8AC3E}">
        <p14:creationId xmlns:p14="http://schemas.microsoft.com/office/powerpoint/2010/main" val="1723071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5" name="Grupp 4">
            <a:extLst>
              <a:ext uri="{FF2B5EF4-FFF2-40B4-BE49-F238E27FC236}">
                <a16:creationId xmlns:a16="http://schemas.microsoft.com/office/drawing/2014/main" id="{9C54690D-C5DE-4359-99D5-F820EE27DB67}"/>
              </a:ext>
            </a:extLst>
          </p:cNvPr>
          <p:cNvGrpSpPr/>
          <p:nvPr/>
        </p:nvGrpSpPr>
        <p:grpSpPr>
          <a:xfrm>
            <a:off x="2896918" y="850262"/>
            <a:ext cx="5807925" cy="2562302"/>
            <a:chOff x="2287318" y="726234"/>
            <a:chExt cx="5807925" cy="2562302"/>
          </a:xfrm>
        </p:grpSpPr>
        <p:pic>
          <p:nvPicPr>
            <p:cNvPr id="2054" name="Picture 6">
              <a:extLst>
                <a:ext uri="{FF2B5EF4-FFF2-40B4-BE49-F238E27FC236}">
                  <a16:creationId xmlns:a16="http://schemas.microsoft.com/office/drawing/2014/main" id="{8590ABD4-76B9-42C8-97A9-10CB679EF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113" y="1278720"/>
              <a:ext cx="3677130" cy="1871883"/>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descr="En bild som visar text&#10;&#10;Automatiskt genererad beskrivning">
              <a:extLst>
                <a:ext uri="{FF2B5EF4-FFF2-40B4-BE49-F238E27FC236}">
                  <a16:creationId xmlns:a16="http://schemas.microsoft.com/office/drawing/2014/main" id="{4604C007-2293-4494-8E90-9F97B2223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318" y="726234"/>
              <a:ext cx="3500412" cy="2562302"/>
            </a:xfrm>
            <a:prstGeom prst="rect">
              <a:avLst/>
            </a:prstGeom>
          </p:spPr>
        </p:pic>
        <p:pic>
          <p:nvPicPr>
            <p:cNvPr id="10" name="Bildobjekt 9" descr="En bild som visar text, yxa, visitkort, vektorgrafik&#10;&#10;Automatiskt genererad beskrivning">
              <a:extLst>
                <a:ext uri="{FF2B5EF4-FFF2-40B4-BE49-F238E27FC236}">
                  <a16:creationId xmlns:a16="http://schemas.microsoft.com/office/drawing/2014/main" id="{2A98A5CE-194C-4CCD-B5B3-6C3645C209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85175">
              <a:off x="7394885" y="1207723"/>
              <a:ext cx="684499" cy="1430344"/>
            </a:xfrm>
            <a:prstGeom prst="rect">
              <a:avLst/>
            </a:prstGeom>
          </p:spPr>
        </p:pic>
      </p:grpSp>
      <p:pic>
        <p:nvPicPr>
          <p:cNvPr id="26" name="Bildobjekt 25">
            <a:extLst>
              <a:ext uri="{FF2B5EF4-FFF2-40B4-BE49-F238E27FC236}">
                <a16:creationId xmlns:a16="http://schemas.microsoft.com/office/drawing/2014/main" id="{DA0162EF-BB5D-41E3-B8A7-0DED1D0876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726" y="4189058"/>
            <a:ext cx="3153927" cy="2070000"/>
          </a:xfrm>
          <a:prstGeom prst="rect">
            <a:avLst/>
          </a:prstGeom>
        </p:spPr>
      </p:pic>
      <p:pic>
        <p:nvPicPr>
          <p:cNvPr id="29" name="Bildobjekt 28">
            <a:extLst>
              <a:ext uri="{FF2B5EF4-FFF2-40B4-BE49-F238E27FC236}">
                <a16:creationId xmlns:a16="http://schemas.microsoft.com/office/drawing/2014/main" id="{0C5B22D7-0989-4F17-861C-A7DC45287E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3050" y="4918284"/>
            <a:ext cx="1502960" cy="1260000"/>
          </a:xfrm>
          <a:prstGeom prst="rect">
            <a:avLst/>
          </a:prstGeom>
        </p:spPr>
      </p:pic>
      <p:pic>
        <p:nvPicPr>
          <p:cNvPr id="30" name="Bildobjekt 29" descr="En bild som visar text, vektorgrafik&#10;&#10;Automatiskt genererad beskrivning">
            <a:extLst>
              <a:ext uri="{FF2B5EF4-FFF2-40B4-BE49-F238E27FC236}">
                <a16:creationId xmlns:a16="http://schemas.microsoft.com/office/drawing/2014/main" id="{0526B2DE-4AC2-472A-A179-BB0CAEDE2B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54653" y="3919057"/>
            <a:ext cx="1771478" cy="2340000"/>
          </a:xfrm>
          <a:prstGeom prst="rect">
            <a:avLst/>
          </a:prstGeom>
        </p:spPr>
      </p:pic>
      <p:pic>
        <p:nvPicPr>
          <p:cNvPr id="31" name="Bildobjekt 30">
            <a:extLst>
              <a:ext uri="{FF2B5EF4-FFF2-40B4-BE49-F238E27FC236}">
                <a16:creationId xmlns:a16="http://schemas.microsoft.com/office/drawing/2014/main" id="{E7565DF2-2E67-4EC5-AB9C-BBADB0F2D5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235" y="4276349"/>
            <a:ext cx="3153600" cy="1982502"/>
          </a:xfrm>
          <a:prstGeom prst="rect">
            <a:avLst/>
          </a:prstGeom>
        </p:spPr>
      </p:pic>
    </p:spTree>
    <p:extLst>
      <p:ext uri="{BB962C8B-B14F-4D97-AF65-F5344CB8AC3E}">
        <p14:creationId xmlns:p14="http://schemas.microsoft.com/office/powerpoint/2010/main" val="18827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0" name="Bildobjekt 9">
            <a:extLst>
              <a:ext uri="{FF2B5EF4-FFF2-40B4-BE49-F238E27FC236}">
                <a16:creationId xmlns:a16="http://schemas.microsoft.com/office/drawing/2014/main" id="{5EE5BFDF-13B1-433F-9BE7-304AD1F70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768" y="586010"/>
            <a:ext cx="3880966" cy="1977894"/>
          </a:xfrm>
          <a:prstGeom prst="rect">
            <a:avLst/>
          </a:prstGeom>
        </p:spPr>
      </p:pic>
      <p:sp>
        <p:nvSpPr>
          <p:cNvPr id="11" name="Rektangel 10">
            <a:extLst>
              <a:ext uri="{FF2B5EF4-FFF2-40B4-BE49-F238E27FC236}">
                <a16:creationId xmlns:a16="http://schemas.microsoft.com/office/drawing/2014/main" id="{BA16EDF9-E187-4DF7-BA32-9AB4E53D9263}"/>
              </a:ext>
            </a:extLst>
          </p:cNvPr>
          <p:cNvSpPr/>
          <p:nvPr/>
        </p:nvSpPr>
        <p:spPr>
          <a:xfrm>
            <a:off x="3052519" y="2921314"/>
            <a:ext cx="6086958" cy="646331"/>
          </a:xfrm>
          <a:prstGeom prst="rect">
            <a:avLst/>
          </a:prstGeom>
        </p:spPr>
        <p:txBody>
          <a:bodyPr wrap="square">
            <a:spAutoFit/>
          </a:bodyPr>
          <a:lstStyle/>
          <a:p>
            <a:pPr algn="ctr"/>
            <a:r>
              <a:rPr lang="sv-SE" sz="3600" b="1" err="1">
                <a:latin typeface="Calibri" panose="020F0502020204030204" pitchFamily="34" charset="0"/>
                <a:cs typeface="Calibri" panose="020F0502020204030204" pitchFamily="34" charset="0"/>
              </a:rPr>
              <a:t>Government</a:t>
            </a:r>
            <a:r>
              <a:rPr lang="sv-SE" sz="3600" b="1">
                <a:latin typeface="Calibri" panose="020F0502020204030204" pitchFamily="34" charset="0"/>
                <a:cs typeface="Calibri" panose="020F0502020204030204" pitchFamily="34" charset="0"/>
              </a:rPr>
              <a:t> </a:t>
            </a:r>
            <a:r>
              <a:rPr lang="sv-SE" sz="3600" b="1" err="1">
                <a:latin typeface="Calibri" panose="020F0502020204030204" pitchFamily="34" charset="0"/>
                <a:cs typeface="Calibri" panose="020F0502020204030204" pitchFamily="34" charset="0"/>
              </a:rPr>
              <a:t>failure</a:t>
            </a:r>
            <a:r>
              <a:rPr lang="sv-SE" sz="3600" b="1">
                <a:latin typeface="Calibri" panose="020F0502020204030204" pitchFamily="34" charset="0"/>
                <a:cs typeface="Calibri" panose="020F0502020204030204" pitchFamily="34" charset="0"/>
              </a:rPr>
              <a:t> to </a:t>
            </a:r>
            <a:r>
              <a:rPr lang="sv-SE" sz="3600" b="1" err="1">
                <a:latin typeface="Calibri" panose="020F0502020204030204" pitchFamily="34" charset="0"/>
                <a:cs typeface="Calibri" panose="020F0502020204030204" pitchFamily="34" charset="0"/>
              </a:rPr>
              <a:t>protect</a:t>
            </a:r>
            <a:endParaRPr lang="en-US" sz="3600"/>
          </a:p>
        </p:txBody>
      </p:sp>
      <p:pic>
        <p:nvPicPr>
          <p:cNvPr id="19" name="Bildobjekt 18">
            <a:extLst>
              <a:ext uri="{FF2B5EF4-FFF2-40B4-BE49-F238E27FC236}">
                <a16:creationId xmlns:a16="http://schemas.microsoft.com/office/drawing/2014/main" id="{D81B7C54-A3CF-4A77-ADB6-EBF12F262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726" y="4189058"/>
            <a:ext cx="3153927" cy="2070000"/>
          </a:xfrm>
          <a:prstGeom prst="rect">
            <a:avLst/>
          </a:prstGeom>
        </p:spPr>
      </p:pic>
      <p:pic>
        <p:nvPicPr>
          <p:cNvPr id="22" name="Bildobjekt 21">
            <a:extLst>
              <a:ext uri="{FF2B5EF4-FFF2-40B4-BE49-F238E27FC236}">
                <a16:creationId xmlns:a16="http://schemas.microsoft.com/office/drawing/2014/main" id="{2E01E6F2-B399-4D76-AE76-B5A735B305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050" y="4918284"/>
            <a:ext cx="1502960" cy="1260000"/>
          </a:xfrm>
          <a:prstGeom prst="rect">
            <a:avLst/>
          </a:prstGeom>
        </p:spPr>
      </p:pic>
      <p:pic>
        <p:nvPicPr>
          <p:cNvPr id="23" name="Bildobjekt 22" descr="En bild som visar text, vektorgrafik&#10;&#10;Automatiskt genererad beskrivning">
            <a:extLst>
              <a:ext uri="{FF2B5EF4-FFF2-40B4-BE49-F238E27FC236}">
                <a16:creationId xmlns:a16="http://schemas.microsoft.com/office/drawing/2014/main" id="{35FA1437-533F-421D-A389-0072D29CBF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4653" y="3919057"/>
            <a:ext cx="1771478" cy="2340000"/>
          </a:xfrm>
          <a:prstGeom prst="rect">
            <a:avLst/>
          </a:prstGeom>
        </p:spPr>
      </p:pic>
      <p:pic>
        <p:nvPicPr>
          <p:cNvPr id="24" name="Bildobjekt 23">
            <a:extLst>
              <a:ext uri="{FF2B5EF4-FFF2-40B4-BE49-F238E27FC236}">
                <a16:creationId xmlns:a16="http://schemas.microsoft.com/office/drawing/2014/main" id="{1A1CDBE8-2339-4515-938B-C5FEEE205E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235" y="4276349"/>
            <a:ext cx="3153600" cy="1982502"/>
          </a:xfrm>
          <a:prstGeom prst="rect">
            <a:avLst/>
          </a:prstGeom>
        </p:spPr>
      </p:pic>
    </p:spTree>
    <p:extLst>
      <p:ext uri="{BB962C8B-B14F-4D97-AF65-F5344CB8AC3E}">
        <p14:creationId xmlns:p14="http://schemas.microsoft.com/office/powerpoint/2010/main" val="129814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7" name="Bildobjekt 6" descr="En bild som visar text, vektorgrafik&#10;&#10;Automatiskt genererad beskrivning">
            <a:extLst>
              <a:ext uri="{FF2B5EF4-FFF2-40B4-BE49-F238E27FC236}">
                <a16:creationId xmlns:a16="http://schemas.microsoft.com/office/drawing/2014/main" id="{37DE88E0-FA6E-4D88-9248-2C33A2051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03" y="3003966"/>
            <a:ext cx="2207542" cy="2916000"/>
          </a:xfrm>
          <a:prstGeom prst="rect">
            <a:avLst/>
          </a:prstGeom>
        </p:spPr>
      </p:pic>
      <p:pic>
        <p:nvPicPr>
          <p:cNvPr id="8" name="Bildobjekt 7">
            <a:extLst>
              <a:ext uri="{FF2B5EF4-FFF2-40B4-BE49-F238E27FC236}">
                <a16:creationId xmlns:a16="http://schemas.microsoft.com/office/drawing/2014/main" id="{F959B14A-38B7-449C-810F-11C88C96C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713" y="710244"/>
            <a:ext cx="3153927" cy="2070000"/>
          </a:xfrm>
          <a:prstGeom prst="rect">
            <a:avLst/>
          </a:prstGeom>
        </p:spPr>
      </p:pic>
      <p:pic>
        <p:nvPicPr>
          <p:cNvPr id="9" name="Bildobjekt 8">
            <a:extLst>
              <a:ext uri="{FF2B5EF4-FFF2-40B4-BE49-F238E27FC236}">
                <a16:creationId xmlns:a16="http://schemas.microsoft.com/office/drawing/2014/main" id="{318A25C8-22CC-4918-AE88-32333B53B5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4036" y="1452343"/>
            <a:ext cx="1502960" cy="1260000"/>
          </a:xfrm>
          <a:prstGeom prst="rect">
            <a:avLst/>
          </a:prstGeom>
        </p:spPr>
      </p:pic>
      <p:pic>
        <p:nvPicPr>
          <p:cNvPr id="11" name="Bildobjekt 10">
            <a:extLst>
              <a:ext uri="{FF2B5EF4-FFF2-40B4-BE49-F238E27FC236}">
                <a16:creationId xmlns:a16="http://schemas.microsoft.com/office/drawing/2014/main" id="{CC3166D1-53F2-43E4-BEBC-46B9F911B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24405">
            <a:off x="2618031" y="1455185"/>
            <a:ext cx="1641374" cy="1780196"/>
          </a:xfrm>
          <a:prstGeom prst="rect">
            <a:avLst/>
          </a:prstGeom>
        </p:spPr>
      </p:pic>
      <p:pic>
        <p:nvPicPr>
          <p:cNvPr id="13" name="Bildobjekt 12">
            <a:extLst>
              <a:ext uri="{FF2B5EF4-FFF2-40B4-BE49-F238E27FC236}">
                <a16:creationId xmlns:a16="http://schemas.microsoft.com/office/drawing/2014/main" id="{D10B9729-B35F-42D9-8BB6-71CAE47AB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767847">
            <a:off x="7927909" y="1627848"/>
            <a:ext cx="1641374" cy="1780196"/>
          </a:xfrm>
          <a:prstGeom prst="rect">
            <a:avLst/>
          </a:prstGeom>
        </p:spPr>
      </p:pic>
      <p:pic>
        <p:nvPicPr>
          <p:cNvPr id="14" name="Bildobjekt 13">
            <a:extLst>
              <a:ext uri="{FF2B5EF4-FFF2-40B4-BE49-F238E27FC236}">
                <a16:creationId xmlns:a16="http://schemas.microsoft.com/office/drawing/2014/main" id="{C62FBBF3-1E56-43E3-922E-490F6BBB77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64681">
            <a:off x="4927684" y="4945498"/>
            <a:ext cx="1641374" cy="1780196"/>
          </a:xfrm>
          <a:prstGeom prst="rect">
            <a:avLst/>
          </a:prstGeom>
        </p:spPr>
      </p:pic>
      <p:pic>
        <p:nvPicPr>
          <p:cNvPr id="15" name="Bildobjekt 14">
            <a:extLst>
              <a:ext uri="{FF2B5EF4-FFF2-40B4-BE49-F238E27FC236}">
                <a16:creationId xmlns:a16="http://schemas.microsoft.com/office/drawing/2014/main" id="{BDDCC61C-90F4-48C3-90CA-C832347C18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3596" y="3873751"/>
            <a:ext cx="2970000" cy="1867082"/>
          </a:xfrm>
          <a:prstGeom prst="rect">
            <a:avLst/>
          </a:prstGeom>
        </p:spPr>
      </p:pic>
    </p:spTree>
    <p:extLst>
      <p:ext uri="{BB962C8B-B14F-4D97-AF65-F5344CB8AC3E}">
        <p14:creationId xmlns:p14="http://schemas.microsoft.com/office/powerpoint/2010/main" val="2266663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33549EE-3050-4BE5-8B9A-811237E24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00" y="2734536"/>
            <a:ext cx="2448000" cy="1538928"/>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0" name="Bildobjekt 9">
            <a:extLst>
              <a:ext uri="{FF2B5EF4-FFF2-40B4-BE49-F238E27FC236}">
                <a16:creationId xmlns:a16="http://schemas.microsoft.com/office/drawing/2014/main" id="{AB49F96D-F74D-4F6E-B8D8-CC9534925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12" name="Rektangel 11">
            <a:extLst>
              <a:ext uri="{FF2B5EF4-FFF2-40B4-BE49-F238E27FC236}">
                <a16:creationId xmlns:a16="http://schemas.microsoft.com/office/drawing/2014/main" id="{DAC6B446-ECB8-4867-843E-B509E477CFE8}"/>
              </a:ext>
            </a:extLst>
          </p:cNvPr>
          <p:cNvSpPr/>
          <p:nvPr/>
        </p:nvSpPr>
        <p:spPr>
          <a:xfrm rot="16200000">
            <a:off x="10246956" y="4875843"/>
            <a:ext cx="2483058" cy="215444"/>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800" b="0" i="0">
                <a:solidFill>
                  <a:schemeClr val="tx1">
                    <a:lumMod val="65000"/>
                    <a:lumOff val="35000"/>
                  </a:schemeClr>
                </a:solidFill>
                <a:effectLst/>
                <a:cs typeface="Calibri" panose="020F0502020204030204" pitchFamily="34" charset="0"/>
              </a:rPr>
              <a:t>Photo: mauritius images GmbH / Alamy Stock Photo </a:t>
            </a:r>
            <a:endParaRPr lang="sv-SE" sz="800" b="0" i="0">
              <a:solidFill>
                <a:schemeClr val="tx1">
                  <a:lumMod val="65000"/>
                  <a:lumOff val="35000"/>
                </a:schemeClr>
              </a:solidFill>
            </a:endParaRPr>
          </a:p>
        </p:txBody>
      </p:sp>
    </p:spTree>
    <p:extLst>
      <p:ext uri="{BB962C8B-B14F-4D97-AF65-F5344CB8AC3E}">
        <p14:creationId xmlns:p14="http://schemas.microsoft.com/office/powerpoint/2010/main" val="1762104901"/>
      </p:ext>
    </p:extLst>
  </p:cSld>
  <p:clrMapOvr>
    <a:masterClrMapping/>
  </p:clrMapOvr>
</p:sld>
</file>

<file path=ppt/theme/theme1.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24774E73-AD4D-4194-AC19-9789C0D84654}"/>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1F7A9F4C-BD7D-442D-AF4A-3DF0DEDCD81C}"/>
    </a:ext>
  </a:extLst>
</a:theme>
</file>

<file path=ppt/theme/theme3.xml><?xml version="1.0" encoding="utf-8"?>
<a:theme xmlns:a="http://schemas.openxmlformats.org/drawingml/2006/main" name="1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ABEE82DC-1E79-4C2C-99A4-57D040866712}"/>
    </a:ext>
  </a:extLst>
</a:theme>
</file>

<file path=ppt/theme/theme4.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F907B332-858D-4E32-975C-273CD96BBE28}"/>
    </a:ext>
  </a:extLst>
</a:theme>
</file>

<file path=ppt/theme/theme5.xml><?xml version="1.0" encoding="utf-8"?>
<a:theme xmlns:a="http://schemas.openxmlformats.org/drawingml/2006/main" name="2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6B06443E-EBD0-4BB6-AA3D-C5A4D094CAAF}"/>
    </a:ext>
  </a:extLst>
</a:theme>
</file>

<file path=ppt/theme/theme6.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BE78F19B-D34D-4A1F-B403-E32DEA64DFF8}"/>
    </a:ext>
  </a:extLst>
</a:theme>
</file>

<file path=ppt/theme/theme7.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4A3ECE3A-7B43-4F1C-BA6B-BECD5EDEA159}"/>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2C33C4E20AE3458EFB343053EF1C08" ma:contentTypeVersion="17" ma:contentTypeDescription="Create a new document." ma:contentTypeScope="" ma:versionID="e12d550224cfe04834fb0efc7ee0ad9e">
  <xsd:schema xmlns:xsd="http://www.w3.org/2001/XMLSchema" xmlns:xs="http://www.w3.org/2001/XMLSchema" xmlns:p="http://schemas.microsoft.com/office/2006/metadata/properties" xmlns:ns2="27879760-8d42-4139-817b-a85748325e78" xmlns:ns3="007ce96f-f6e4-41e9-bbc1-3453ece26c5d" targetNamespace="http://schemas.microsoft.com/office/2006/metadata/properties" ma:root="true" ma:fieldsID="c4d89123e3008a408dc4a51f50b050fc" ns2:_="" ns3:_="">
    <xsd:import namespace="27879760-8d42-4139-817b-a85748325e78"/>
    <xsd:import namespace="007ce96f-f6e4-41e9-bbc1-3453ece26c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x00c5_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79760-8d42-4139-817b-a85748325e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x00c5_r" ma:index="21" nillable="true" ma:displayName="År" ma:default="2021" ma:format="Dropdown" ma:internalName="_x00c5_r">
      <xsd:simpleType>
        <xsd:restriction base="dms:Choice">
          <xsd:enumeration value="2020"/>
          <xsd:enumeration value="2021"/>
          <xsd:enumeration value="2022"/>
          <xsd:enumeration value="2023"/>
          <xsd:enumeration value="2024"/>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f661701-15ef-4a7c-a7ea-c9e41a1af7b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7ce96f-f6e4-41e9-bbc1-3453ece26c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99a0077-f199-407e-a3fd-16edb1593583}" ma:internalName="TaxCatchAll" ma:showField="CatchAllData" ma:web="007ce96f-f6e4-41e9-bbc1-3453ece26c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0c5_r xmlns="27879760-8d42-4139-817b-a85748325e78">2021</_x00c5_r>
    <lcf76f155ced4ddcb4097134ff3c332f xmlns="27879760-8d42-4139-817b-a85748325e78">
      <Terms xmlns="http://schemas.microsoft.com/office/infopath/2007/PartnerControls"/>
    </lcf76f155ced4ddcb4097134ff3c332f>
    <TaxCatchAll xmlns="007ce96f-f6e4-41e9-bbc1-3453ece26c5d" xsi:nil="true"/>
  </documentManagement>
</p:properties>
</file>

<file path=customXml/itemProps1.xml><?xml version="1.0" encoding="utf-8"?>
<ds:datastoreItem xmlns:ds="http://schemas.openxmlformats.org/officeDocument/2006/customXml" ds:itemID="{23068F6F-4F41-4F2C-B306-681BD5983EA8}">
  <ds:schemaRefs>
    <ds:schemaRef ds:uri="http://schemas.microsoft.com/sharepoint/v3/contenttype/forms"/>
  </ds:schemaRefs>
</ds:datastoreItem>
</file>

<file path=customXml/itemProps2.xml><?xml version="1.0" encoding="utf-8"?>
<ds:datastoreItem xmlns:ds="http://schemas.openxmlformats.org/officeDocument/2006/customXml" ds:itemID="{30438C5C-1D23-4E66-A8E4-AD9F81C3B8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79760-8d42-4139-817b-a85748325e78"/>
    <ds:schemaRef ds:uri="007ce96f-f6e4-41e9-bbc1-3453ece26c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759612-FB27-4A08-A657-FD317E5BFB2E}">
  <ds:schemaRefs>
    <ds:schemaRef ds:uri="http://purl.org/dc/dcmitype/"/>
    <ds:schemaRef ds:uri="http://www.w3.org/XML/1998/namespace"/>
    <ds:schemaRef ds:uri="http://purl.org/dc/elements/1.1/"/>
    <ds:schemaRef ds:uri="http://schemas.microsoft.com/office/infopath/2007/PartnerControls"/>
    <ds:schemaRef ds:uri="http://schemas.microsoft.com/office/2006/documentManagement/types"/>
    <ds:schemaRef ds:uri="27879760-8d42-4139-817b-a85748325e78"/>
    <ds:schemaRef ds:uri="http://schemas.openxmlformats.org/package/2006/metadata/core-properties"/>
    <ds:schemaRef ds:uri="007ce96f-f6e4-41e9-bbc1-3453ece26c5d"/>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PPT_session4</Template>
  <TotalTime>24</TotalTime>
  <Words>3763</Words>
  <Application>Microsoft Office PowerPoint</Application>
  <PresentationFormat>Bredbild</PresentationFormat>
  <Paragraphs>332</Paragraphs>
  <Slides>45</Slides>
  <Notes>45</Notes>
  <HiddenSlides>0</HiddenSlides>
  <MMClips>0</MMClips>
  <ScaleCrop>false</ScaleCrop>
  <HeadingPairs>
    <vt:vector size="6" baseType="variant">
      <vt:variant>
        <vt:lpstr>Använt teckensnitt</vt:lpstr>
      </vt:variant>
      <vt:variant>
        <vt:i4>5</vt:i4>
      </vt:variant>
      <vt:variant>
        <vt:lpstr>Tema</vt:lpstr>
      </vt:variant>
      <vt:variant>
        <vt:i4>7</vt:i4>
      </vt:variant>
      <vt:variant>
        <vt:lpstr>Bildrubriker</vt:lpstr>
      </vt:variant>
      <vt:variant>
        <vt:i4>45</vt:i4>
      </vt:variant>
    </vt:vector>
  </HeadingPairs>
  <TitlesOfParts>
    <vt:vector size="57" baseType="lpstr">
      <vt:lpstr>Arial</vt:lpstr>
      <vt:lpstr>Calibri</vt:lpstr>
      <vt:lpstr>Calibri </vt:lpstr>
      <vt:lpstr>Calibri Light</vt:lpstr>
      <vt:lpstr>Segoe UI</vt:lpstr>
      <vt:lpstr>Anpassad formgivning</vt:lpstr>
      <vt:lpstr>1_Anpassad formgivning</vt:lpstr>
      <vt:lpstr>1_FORBTema2</vt:lpstr>
      <vt:lpstr>FORBTema2</vt:lpstr>
      <vt:lpstr>2_FORBTema2</vt:lpstr>
      <vt:lpstr>3_FORBTema2</vt:lpstr>
      <vt:lpstr>4_FORBTema2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4 PowerPoint</dc:title>
  <dc:creator>FORB Learning Platform</dc:creator>
  <cp:lastModifiedBy>Erik Stenseke</cp:lastModifiedBy>
  <cp:revision>160</cp:revision>
  <cp:lastPrinted>2021-06-02T17:53:06Z</cp:lastPrinted>
  <dcterms:created xsi:type="dcterms:W3CDTF">2021-07-01T09:53:25Z</dcterms:created>
  <dcterms:modified xsi:type="dcterms:W3CDTF">2022-05-17T09:29:33Z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0x010100C32C33C4E20AE3458EFB343053EF1C08</vt:lpwstr>
  </property>
</Properties>
</file>