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56"/>
  </p:notesMasterIdLst>
  <p:handoutMasterIdLst>
    <p:handoutMasterId r:id="rId57"/>
  </p:handoutMasterIdLst>
  <p:sldIdLst>
    <p:sldId id="375" r:id="rId11"/>
    <p:sldId id="373" r:id="rId12"/>
    <p:sldId id="353" r:id="rId13"/>
    <p:sldId id="370" r:id="rId14"/>
    <p:sldId id="371" r:id="rId15"/>
    <p:sldId id="372" r:id="rId16"/>
    <p:sldId id="374" r:id="rId17"/>
    <p:sldId id="418"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417"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20" r:id="rId50"/>
    <p:sldId id="407" r:id="rId51"/>
    <p:sldId id="408" r:id="rId52"/>
    <p:sldId id="409" r:id="rId53"/>
    <p:sldId id="410" r:id="rId54"/>
    <p:sldId id="4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cmAuthor id="3" name="Viktoria Myrén" initials="VM [3]" lastIdx="1" clrIdx="2"/>
  <p:cmAuthor id="10" name="Katherine Cash" initials="KC" lastIdx="11" clrIdx="9"/>
  <p:cmAuthor id="4" name="Viktoria Myrén" initials="VM [4]" lastIdx="1" clrIdx="3"/>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F4E4D1"/>
    <a:srgbClr val="86A2AB"/>
    <a:srgbClr val="E59760"/>
    <a:srgbClr val="EEB88E"/>
    <a:srgbClr val="574961"/>
    <a:srgbClr val="CFE0DF"/>
    <a:srgbClr val="4E7D88"/>
    <a:srgbClr val="E3A36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81CAF9-1E40-44EE-A146-21BB0293C90D}" v="57" dt="2026-03-25T08:12:48.2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5"/>
    <p:restoredTop sz="43204" autoAdjust="0"/>
  </p:normalViewPr>
  <p:slideViewPr>
    <p:cSldViewPr snapToGrid="0">
      <p:cViewPr varScale="1">
        <p:scale>
          <a:sx n="47" d="100"/>
          <a:sy n="47" d="100"/>
        </p:scale>
        <p:origin x="2604" y="60"/>
      </p:cViewPr>
      <p:guideLst>
        <p:guide orient="horz" pos="2160"/>
        <p:guide pos="3863"/>
      </p:guideLst>
    </p:cSldViewPr>
  </p:slideViewPr>
  <p:notesTextViewPr>
    <p:cViewPr>
      <p:scale>
        <a:sx n="3" d="2"/>
        <a:sy n="3" d="2"/>
      </p:scale>
      <p:origin x="0" y="0"/>
    </p:cViewPr>
  </p:notesTextViewPr>
  <p:notesViewPr>
    <p:cSldViewPr snapToGrid="0">
      <p:cViewPr varScale="1">
        <p:scale>
          <a:sx n="123" d="100"/>
          <a:sy n="123" d="100"/>
        </p:scale>
        <p:origin x="41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620896B1-9DE5-48D1-B7C1-6D1366980998}"/>
    <pc:docChg chg="modSld">
      <pc:chgData name="Katherine Cash" userId="f7797b46-2b2d-4b8f-b225-8c373fe2af75" providerId="ADAL" clId="{620896B1-9DE5-48D1-B7C1-6D1366980998}" dt="2026-03-25T08:15:16.929" v="242" actId="790"/>
      <pc:docMkLst>
        <pc:docMk/>
      </pc:docMkLst>
      <pc:sldChg chg="modSp mod modNotesTx">
        <pc:chgData name="Katherine Cash" userId="f7797b46-2b2d-4b8f-b225-8c373fe2af75" providerId="ADAL" clId="{620896B1-9DE5-48D1-B7C1-6D1366980998}" dt="2026-03-25T07:53:59.990" v="56" actId="790"/>
        <pc:sldMkLst>
          <pc:docMk/>
          <pc:sldMk cId="523184214" sldId="353"/>
        </pc:sldMkLst>
        <pc:spChg chg="mod">
          <ac:chgData name="Katherine Cash" userId="f7797b46-2b2d-4b8f-b225-8c373fe2af75" providerId="ADAL" clId="{620896B1-9DE5-48D1-B7C1-6D1366980998}" dt="2026-03-25T07:50:57.096" v="0" actId="790"/>
          <ac:spMkLst>
            <pc:docMk/>
            <pc:sldMk cId="523184214" sldId="353"/>
            <ac:spMk id="4" creationId="{06DDF6EE-6EDB-4FEC-B53A-B8CD0C3AF5A4}"/>
          </ac:spMkLst>
        </pc:spChg>
        <pc:spChg chg="mod">
          <ac:chgData name="Katherine Cash" userId="f7797b46-2b2d-4b8f-b225-8c373fe2af75" providerId="ADAL" clId="{620896B1-9DE5-48D1-B7C1-6D1366980998}" dt="2026-03-25T07:50:57.096" v="0" actId="790"/>
          <ac:spMkLst>
            <pc:docMk/>
            <pc:sldMk cId="523184214" sldId="353"/>
            <ac:spMk id="5" creationId="{44E26C2F-B2CD-423E-A65A-2F2B8E5C55F3}"/>
          </ac:spMkLst>
        </pc:spChg>
        <pc:spChg chg="mod">
          <ac:chgData name="Katherine Cash" userId="f7797b46-2b2d-4b8f-b225-8c373fe2af75" providerId="ADAL" clId="{620896B1-9DE5-48D1-B7C1-6D1366980998}" dt="2026-03-25T07:50:57.096" v="0" actId="790"/>
          <ac:spMkLst>
            <pc:docMk/>
            <pc:sldMk cId="523184214" sldId="353"/>
            <ac:spMk id="6" creationId="{F13DED98-EFAB-41F0-B02F-169F24B3A382}"/>
          </ac:spMkLst>
        </pc:spChg>
        <pc:spChg chg="mod">
          <ac:chgData name="Katherine Cash" userId="f7797b46-2b2d-4b8f-b225-8c373fe2af75" providerId="ADAL" clId="{620896B1-9DE5-48D1-B7C1-6D1366980998}" dt="2026-03-25T07:50:57.096" v="0" actId="790"/>
          <ac:spMkLst>
            <pc:docMk/>
            <pc:sldMk cId="523184214" sldId="353"/>
            <ac:spMk id="8" creationId="{40BEB434-3785-4DA1-B7C6-1AD27D461877}"/>
          </ac:spMkLst>
        </pc:spChg>
        <pc:spChg chg="mod">
          <ac:chgData name="Katherine Cash" userId="f7797b46-2b2d-4b8f-b225-8c373fe2af75" providerId="ADAL" clId="{620896B1-9DE5-48D1-B7C1-6D1366980998}" dt="2026-03-25T07:50:57.096" v="0" actId="790"/>
          <ac:spMkLst>
            <pc:docMk/>
            <pc:sldMk cId="523184214" sldId="353"/>
            <ac:spMk id="9" creationId="{089E7522-8E76-4440-9192-ED7097611703}"/>
          </ac:spMkLst>
        </pc:spChg>
        <pc:spChg chg="mod">
          <ac:chgData name="Katherine Cash" userId="f7797b46-2b2d-4b8f-b225-8c373fe2af75" providerId="ADAL" clId="{620896B1-9DE5-48D1-B7C1-6D1366980998}" dt="2026-03-25T07:50:57.096" v="0" actId="790"/>
          <ac:spMkLst>
            <pc:docMk/>
            <pc:sldMk cId="523184214" sldId="353"/>
            <ac:spMk id="10" creationId="{7B2EFDB6-9096-4687-8E61-8DFD00BD2326}"/>
          </ac:spMkLst>
        </pc:spChg>
        <pc:spChg chg="mod">
          <ac:chgData name="Katherine Cash" userId="f7797b46-2b2d-4b8f-b225-8c373fe2af75" providerId="ADAL" clId="{620896B1-9DE5-48D1-B7C1-6D1366980998}" dt="2026-03-25T07:50:57.096" v="0" actId="790"/>
          <ac:spMkLst>
            <pc:docMk/>
            <pc:sldMk cId="523184214" sldId="353"/>
            <ac:spMk id="11" creationId="{802E51CE-B48E-4C53-9960-4EFB7AD35B39}"/>
          </ac:spMkLst>
        </pc:spChg>
      </pc:sldChg>
      <pc:sldChg chg="modNotesTx">
        <pc:chgData name="Katherine Cash" userId="f7797b46-2b2d-4b8f-b225-8c373fe2af75" providerId="ADAL" clId="{620896B1-9DE5-48D1-B7C1-6D1366980998}" dt="2026-03-25T07:56:05.342" v="82" actId="790"/>
        <pc:sldMkLst>
          <pc:docMk/>
          <pc:sldMk cId="1193706311" sldId="370"/>
        </pc:sldMkLst>
      </pc:sldChg>
      <pc:sldChg chg="modSp mod modNotesTx">
        <pc:chgData name="Katherine Cash" userId="f7797b46-2b2d-4b8f-b225-8c373fe2af75" providerId="ADAL" clId="{620896B1-9DE5-48D1-B7C1-6D1366980998}" dt="2026-03-25T07:56:30.006" v="86" actId="790"/>
        <pc:sldMkLst>
          <pc:docMk/>
          <pc:sldMk cId="1723071046" sldId="371"/>
        </pc:sldMkLst>
        <pc:spChg chg="mod">
          <ac:chgData name="Katherine Cash" userId="f7797b46-2b2d-4b8f-b225-8c373fe2af75" providerId="ADAL" clId="{620896B1-9DE5-48D1-B7C1-6D1366980998}" dt="2026-03-25T07:50:57.096" v="0" actId="790"/>
          <ac:spMkLst>
            <pc:docMk/>
            <pc:sldMk cId="1723071046" sldId="371"/>
            <ac:spMk id="11" creationId="{60A85200-3276-4DAD-BFA6-0A4506ACCA97}"/>
          </ac:spMkLst>
        </pc:spChg>
        <pc:spChg chg="mod">
          <ac:chgData name="Katherine Cash" userId="f7797b46-2b2d-4b8f-b225-8c373fe2af75" providerId="ADAL" clId="{620896B1-9DE5-48D1-B7C1-6D1366980998}" dt="2026-03-25T07:50:57.096" v="0" actId="790"/>
          <ac:spMkLst>
            <pc:docMk/>
            <pc:sldMk cId="1723071046" sldId="371"/>
            <ac:spMk id="12" creationId="{B069F540-A3AD-4FC9-A73B-CB798E712497}"/>
          </ac:spMkLst>
        </pc:spChg>
        <pc:spChg chg="mod">
          <ac:chgData name="Katherine Cash" userId="f7797b46-2b2d-4b8f-b225-8c373fe2af75" providerId="ADAL" clId="{620896B1-9DE5-48D1-B7C1-6D1366980998}" dt="2026-03-25T07:50:57.096" v="0" actId="790"/>
          <ac:spMkLst>
            <pc:docMk/>
            <pc:sldMk cId="1723071046" sldId="371"/>
            <ac:spMk id="13" creationId="{F22D2A57-2FDC-4C10-A4E9-1FE5A77EF6D7}"/>
          </ac:spMkLst>
        </pc:spChg>
      </pc:sldChg>
      <pc:sldChg chg="modNotesTx">
        <pc:chgData name="Katherine Cash" userId="f7797b46-2b2d-4b8f-b225-8c373fe2af75" providerId="ADAL" clId="{620896B1-9DE5-48D1-B7C1-6D1366980998}" dt="2026-03-25T07:56:50.704" v="90" actId="790"/>
        <pc:sldMkLst>
          <pc:docMk/>
          <pc:sldMk cId="188278840" sldId="372"/>
        </pc:sldMkLst>
      </pc:sldChg>
      <pc:sldChg chg="modSp mod modNotesTx">
        <pc:chgData name="Katherine Cash" userId="f7797b46-2b2d-4b8f-b225-8c373fe2af75" providerId="ADAL" clId="{620896B1-9DE5-48D1-B7C1-6D1366980998}" dt="2026-03-25T07:52:40.857" v="18" actId="790"/>
        <pc:sldMkLst>
          <pc:docMk/>
          <pc:sldMk cId="1669646669" sldId="373"/>
        </pc:sldMkLst>
        <pc:spChg chg="mod">
          <ac:chgData name="Katherine Cash" userId="f7797b46-2b2d-4b8f-b225-8c373fe2af75" providerId="ADAL" clId="{620896B1-9DE5-48D1-B7C1-6D1366980998}" dt="2026-03-25T07:50:57.096" v="0" actId="790"/>
          <ac:spMkLst>
            <pc:docMk/>
            <pc:sldMk cId="1669646669" sldId="373"/>
            <ac:spMk id="6" creationId="{586552A5-80D1-5E49-BF59-CA8F281A9CAA}"/>
          </ac:spMkLst>
        </pc:spChg>
      </pc:sldChg>
      <pc:sldChg chg="modSp mod modNotesTx">
        <pc:chgData name="Katherine Cash" userId="f7797b46-2b2d-4b8f-b225-8c373fe2af75" providerId="ADAL" clId="{620896B1-9DE5-48D1-B7C1-6D1366980998}" dt="2026-03-25T07:57:22.663" v="95" actId="790"/>
        <pc:sldMkLst>
          <pc:docMk/>
          <pc:sldMk cId="1298144166" sldId="374"/>
        </pc:sldMkLst>
        <pc:spChg chg="mod">
          <ac:chgData name="Katherine Cash" userId="f7797b46-2b2d-4b8f-b225-8c373fe2af75" providerId="ADAL" clId="{620896B1-9DE5-48D1-B7C1-6D1366980998}" dt="2026-03-25T07:50:57.096" v="0" actId="790"/>
          <ac:spMkLst>
            <pc:docMk/>
            <pc:sldMk cId="1298144166" sldId="374"/>
            <ac:spMk id="11" creationId="{BA16EDF9-E187-4DF7-BA32-9AB4E53D9263}"/>
          </ac:spMkLst>
        </pc:spChg>
      </pc:sldChg>
      <pc:sldChg chg="modSp mod">
        <pc:chgData name="Katherine Cash" userId="f7797b46-2b2d-4b8f-b225-8c373fe2af75" providerId="ADAL" clId="{620896B1-9DE5-48D1-B7C1-6D1366980998}" dt="2026-03-25T07:50:57.096" v="0" actId="790"/>
        <pc:sldMkLst>
          <pc:docMk/>
          <pc:sldMk cId="2264081852" sldId="375"/>
        </pc:sldMkLst>
        <pc:spChg chg="mod">
          <ac:chgData name="Katherine Cash" userId="f7797b46-2b2d-4b8f-b225-8c373fe2af75" providerId="ADAL" clId="{620896B1-9DE5-48D1-B7C1-6D1366980998}" dt="2026-03-25T07:50:57.096" v="0" actId="790"/>
          <ac:spMkLst>
            <pc:docMk/>
            <pc:sldMk cId="2264081852" sldId="375"/>
            <ac:spMk id="3" creationId="{808E570A-7427-4C4A-9DD1-6CD9762269B5}"/>
          </ac:spMkLst>
        </pc:spChg>
      </pc:sldChg>
      <pc:sldChg chg="modSp mod modNotesTx">
        <pc:chgData name="Katherine Cash" userId="f7797b46-2b2d-4b8f-b225-8c373fe2af75" providerId="ADAL" clId="{620896B1-9DE5-48D1-B7C1-6D1366980998}" dt="2026-03-25T07:58:21.459" v="106" actId="6549"/>
        <pc:sldMkLst>
          <pc:docMk/>
          <pc:sldMk cId="1762104901" sldId="377"/>
        </pc:sldMkLst>
        <pc:spChg chg="mod">
          <ac:chgData name="Katherine Cash" userId="f7797b46-2b2d-4b8f-b225-8c373fe2af75" providerId="ADAL" clId="{620896B1-9DE5-48D1-B7C1-6D1366980998}" dt="2026-03-25T07:50:57.096" v="0" actId="790"/>
          <ac:spMkLst>
            <pc:docMk/>
            <pc:sldMk cId="1762104901" sldId="377"/>
            <ac:spMk id="12" creationId="{DAC6B446-ECB8-4867-843E-B509E477CFE8}"/>
          </ac:spMkLst>
        </pc:spChg>
      </pc:sldChg>
      <pc:sldChg chg="modNotesTx">
        <pc:chgData name="Katherine Cash" userId="f7797b46-2b2d-4b8f-b225-8c373fe2af75" providerId="ADAL" clId="{620896B1-9DE5-48D1-B7C1-6D1366980998}" dt="2026-03-25T07:58:53.248" v="115" actId="6549"/>
        <pc:sldMkLst>
          <pc:docMk/>
          <pc:sldMk cId="420723366" sldId="378"/>
        </pc:sldMkLst>
      </pc:sldChg>
      <pc:sldChg chg="modSp mod modNotesTx">
        <pc:chgData name="Katherine Cash" userId="f7797b46-2b2d-4b8f-b225-8c373fe2af75" providerId="ADAL" clId="{620896B1-9DE5-48D1-B7C1-6D1366980998}" dt="2026-03-25T07:59:56.854" v="131" actId="113"/>
        <pc:sldMkLst>
          <pc:docMk/>
          <pc:sldMk cId="4187154971" sldId="379"/>
        </pc:sldMkLst>
        <pc:spChg chg="mod">
          <ac:chgData name="Katherine Cash" userId="f7797b46-2b2d-4b8f-b225-8c373fe2af75" providerId="ADAL" clId="{620896B1-9DE5-48D1-B7C1-6D1366980998}" dt="2026-03-25T07:50:57.096" v="0" actId="790"/>
          <ac:spMkLst>
            <pc:docMk/>
            <pc:sldMk cId="4187154971" sldId="379"/>
            <ac:spMk id="9" creationId="{1D1F8C8C-CA60-4CE9-A360-F315D428BCA8}"/>
          </ac:spMkLst>
        </pc:spChg>
      </pc:sldChg>
      <pc:sldChg chg="modSp mod modNotesTx">
        <pc:chgData name="Katherine Cash" userId="f7797b46-2b2d-4b8f-b225-8c373fe2af75" providerId="ADAL" clId="{620896B1-9DE5-48D1-B7C1-6D1366980998}" dt="2026-03-25T08:00:25.341" v="137" actId="20577"/>
        <pc:sldMkLst>
          <pc:docMk/>
          <pc:sldMk cId="1558524240" sldId="380"/>
        </pc:sldMkLst>
        <pc:spChg chg="mod">
          <ac:chgData name="Katherine Cash" userId="f7797b46-2b2d-4b8f-b225-8c373fe2af75" providerId="ADAL" clId="{620896B1-9DE5-48D1-B7C1-6D1366980998}" dt="2026-03-25T07:50:57.096" v="0" actId="790"/>
          <ac:spMkLst>
            <pc:docMk/>
            <pc:sldMk cId="1558524240" sldId="380"/>
            <ac:spMk id="10" creationId="{6CA12354-81A5-4961-A0C7-36F8FC6AC0A5}"/>
          </ac:spMkLst>
        </pc:spChg>
        <pc:spChg chg="mod">
          <ac:chgData name="Katherine Cash" userId="f7797b46-2b2d-4b8f-b225-8c373fe2af75" providerId="ADAL" clId="{620896B1-9DE5-48D1-B7C1-6D1366980998}" dt="2026-03-25T07:50:57.096" v="0" actId="790"/>
          <ac:spMkLst>
            <pc:docMk/>
            <pc:sldMk cId="1558524240" sldId="380"/>
            <ac:spMk id="16" creationId="{F798A26D-2F1D-406F-93F5-6924D7F0BEB3}"/>
          </ac:spMkLst>
        </pc:spChg>
      </pc:sldChg>
      <pc:sldChg chg="modSp mod modNotesTx">
        <pc:chgData name="Katherine Cash" userId="f7797b46-2b2d-4b8f-b225-8c373fe2af75" providerId="ADAL" clId="{620896B1-9DE5-48D1-B7C1-6D1366980998}" dt="2026-03-25T08:00:52.026" v="150" actId="6549"/>
        <pc:sldMkLst>
          <pc:docMk/>
          <pc:sldMk cId="581836706" sldId="381"/>
        </pc:sldMkLst>
        <pc:spChg chg="mod">
          <ac:chgData name="Katherine Cash" userId="f7797b46-2b2d-4b8f-b225-8c373fe2af75" providerId="ADAL" clId="{620896B1-9DE5-48D1-B7C1-6D1366980998}" dt="2026-03-25T07:50:57.096" v="0" actId="790"/>
          <ac:spMkLst>
            <pc:docMk/>
            <pc:sldMk cId="581836706" sldId="381"/>
            <ac:spMk id="6" creationId="{E02D61F7-28EA-42BD-ABE1-FED3B4886B95}"/>
          </ac:spMkLst>
        </pc:spChg>
      </pc:sldChg>
      <pc:sldChg chg="modNotesTx">
        <pc:chgData name="Katherine Cash" userId="f7797b46-2b2d-4b8f-b225-8c373fe2af75" providerId="ADAL" clId="{620896B1-9DE5-48D1-B7C1-6D1366980998}" dt="2026-03-25T08:01:15.315" v="157" actId="6549"/>
        <pc:sldMkLst>
          <pc:docMk/>
          <pc:sldMk cId="4131785051" sldId="382"/>
        </pc:sldMkLst>
      </pc:sldChg>
      <pc:sldChg chg="modSp mod modNotesTx">
        <pc:chgData name="Katherine Cash" userId="f7797b46-2b2d-4b8f-b225-8c373fe2af75" providerId="ADAL" clId="{620896B1-9DE5-48D1-B7C1-6D1366980998}" dt="2026-03-25T08:01:31.746" v="159" actId="6549"/>
        <pc:sldMkLst>
          <pc:docMk/>
          <pc:sldMk cId="2963703164" sldId="383"/>
        </pc:sldMkLst>
        <pc:spChg chg="mod">
          <ac:chgData name="Katherine Cash" userId="f7797b46-2b2d-4b8f-b225-8c373fe2af75" providerId="ADAL" clId="{620896B1-9DE5-48D1-B7C1-6D1366980998}" dt="2026-03-25T07:50:57.096" v="0" actId="790"/>
          <ac:spMkLst>
            <pc:docMk/>
            <pc:sldMk cId="2963703164" sldId="383"/>
            <ac:spMk id="9" creationId="{54D754FE-46D4-4B1B-A466-9E62952F9560}"/>
          </ac:spMkLst>
        </pc:spChg>
      </pc:sldChg>
      <pc:sldChg chg="modSp mod modNotesTx">
        <pc:chgData name="Katherine Cash" userId="f7797b46-2b2d-4b8f-b225-8c373fe2af75" providerId="ADAL" clId="{620896B1-9DE5-48D1-B7C1-6D1366980998}" dt="2026-03-25T08:01:55.341" v="162" actId="20577"/>
        <pc:sldMkLst>
          <pc:docMk/>
          <pc:sldMk cId="3046822505" sldId="384"/>
        </pc:sldMkLst>
        <pc:spChg chg="mod">
          <ac:chgData name="Katherine Cash" userId="f7797b46-2b2d-4b8f-b225-8c373fe2af75" providerId="ADAL" clId="{620896B1-9DE5-48D1-B7C1-6D1366980998}" dt="2026-03-25T07:50:57.096" v="0" actId="790"/>
          <ac:spMkLst>
            <pc:docMk/>
            <pc:sldMk cId="3046822505" sldId="384"/>
            <ac:spMk id="6" creationId="{6143B018-AE31-4BFB-AD32-B37485CD6E26}"/>
          </ac:spMkLst>
        </pc:spChg>
      </pc:sldChg>
      <pc:sldChg chg="modSp mod modNotesTx">
        <pc:chgData name="Katherine Cash" userId="f7797b46-2b2d-4b8f-b225-8c373fe2af75" providerId="ADAL" clId="{620896B1-9DE5-48D1-B7C1-6D1366980998}" dt="2026-03-25T08:02:14.105" v="164" actId="6549"/>
        <pc:sldMkLst>
          <pc:docMk/>
          <pc:sldMk cId="2100755952" sldId="385"/>
        </pc:sldMkLst>
        <pc:spChg chg="mod">
          <ac:chgData name="Katherine Cash" userId="f7797b46-2b2d-4b8f-b225-8c373fe2af75" providerId="ADAL" clId="{620896B1-9DE5-48D1-B7C1-6D1366980998}" dt="2026-03-25T07:50:57.096" v="0" actId="790"/>
          <ac:spMkLst>
            <pc:docMk/>
            <pc:sldMk cId="2100755952" sldId="385"/>
            <ac:spMk id="8" creationId="{9AE87908-200E-4BDF-9146-2D024A666681}"/>
          </ac:spMkLst>
        </pc:spChg>
      </pc:sldChg>
      <pc:sldChg chg="modSp mod modNotesTx">
        <pc:chgData name="Katherine Cash" userId="f7797b46-2b2d-4b8f-b225-8c373fe2af75" providerId="ADAL" clId="{620896B1-9DE5-48D1-B7C1-6D1366980998}" dt="2026-03-25T08:14:36.188" v="239" actId="20577"/>
        <pc:sldMkLst>
          <pc:docMk/>
          <pc:sldMk cId="2140477479" sldId="386"/>
        </pc:sldMkLst>
        <pc:spChg chg="mod">
          <ac:chgData name="Katherine Cash" userId="f7797b46-2b2d-4b8f-b225-8c373fe2af75" providerId="ADAL" clId="{620896B1-9DE5-48D1-B7C1-6D1366980998}" dt="2026-03-25T07:50:57.096" v="0" actId="790"/>
          <ac:spMkLst>
            <pc:docMk/>
            <pc:sldMk cId="2140477479" sldId="386"/>
            <ac:spMk id="6" creationId="{0F06CAE8-8903-420E-A9B9-78EE33A611B3}"/>
          </ac:spMkLst>
        </pc:spChg>
      </pc:sldChg>
      <pc:sldChg chg="modSp mod modNotesTx">
        <pc:chgData name="Katherine Cash" userId="f7797b46-2b2d-4b8f-b225-8c373fe2af75" providerId="ADAL" clId="{620896B1-9DE5-48D1-B7C1-6D1366980998}" dt="2026-03-25T08:03:15.398" v="168" actId="20577"/>
        <pc:sldMkLst>
          <pc:docMk/>
          <pc:sldMk cId="2769005738" sldId="387"/>
        </pc:sldMkLst>
        <pc:spChg chg="mod">
          <ac:chgData name="Katherine Cash" userId="f7797b46-2b2d-4b8f-b225-8c373fe2af75" providerId="ADAL" clId="{620896B1-9DE5-48D1-B7C1-6D1366980998}" dt="2026-03-25T07:50:57.096" v="0" actId="790"/>
          <ac:spMkLst>
            <pc:docMk/>
            <pc:sldMk cId="2769005738" sldId="387"/>
            <ac:spMk id="7" creationId="{6FDC280B-A759-4C8E-907E-D0DEA7363E19}"/>
          </ac:spMkLst>
        </pc:spChg>
      </pc:sldChg>
      <pc:sldChg chg="modNotesTx">
        <pc:chgData name="Katherine Cash" userId="f7797b46-2b2d-4b8f-b225-8c373fe2af75" providerId="ADAL" clId="{620896B1-9DE5-48D1-B7C1-6D1366980998}" dt="2026-03-25T08:03:25.661" v="169" actId="6549"/>
        <pc:sldMkLst>
          <pc:docMk/>
          <pc:sldMk cId="1698643706" sldId="388"/>
        </pc:sldMkLst>
      </pc:sldChg>
      <pc:sldChg chg="modNotesTx">
        <pc:chgData name="Katherine Cash" userId="f7797b46-2b2d-4b8f-b225-8c373fe2af75" providerId="ADAL" clId="{620896B1-9DE5-48D1-B7C1-6D1366980998}" dt="2026-03-25T08:03:47.013" v="172" actId="20577"/>
        <pc:sldMkLst>
          <pc:docMk/>
          <pc:sldMk cId="51919688" sldId="389"/>
        </pc:sldMkLst>
      </pc:sldChg>
      <pc:sldChg chg="modNotesTx">
        <pc:chgData name="Katherine Cash" userId="f7797b46-2b2d-4b8f-b225-8c373fe2af75" providerId="ADAL" clId="{620896B1-9DE5-48D1-B7C1-6D1366980998}" dt="2026-03-25T08:03:56.531" v="173" actId="6549"/>
        <pc:sldMkLst>
          <pc:docMk/>
          <pc:sldMk cId="3057957872" sldId="390"/>
        </pc:sldMkLst>
      </pc:sldChg>
      <pc:sldChg chg="modSp mod modNotesTx">
        <pc:chgData name="Katherine Cash" userId="f7797b46-2b2d-4b8f-b225-8c373fe2af75" providerId="ADAL" clId="{620896B1-9DE5-48D1-B7C1-6D1366980998}" dt="2026-03-25T08:04:19.812" v="175" actId="6549"/>
        <pc:sldMkLst>
          <pc:docMk/>
          <pc:sldMk cId="1416470817" sldId="391"/>
        </pc:sldMkLst>
        <pc:spChg chg="mod">
          <ac:chgData name="Katherine Cash" userId="f7797b46-2b2d-4b8f-b225-8c373fe2af75" providerId="ADAL" clId="{620896B1-9DE5-48D1-B7C1-6D1366980998}" dt="2026-03-25T07:50:57.096" v="0" actId="790"/>
          <ac:spMkLst>
            <pc:docMk/>
            <pc:sldMk cId="1416470817" sldId="391"/>
            <ac:spMk id="6" creationId="{2756DA03-5958-410A-8387-84B7E4A23A90}"/>
          </ac:spMkLst>
        </pc:spChg>
      </pc:sldChg>
      <pc:sldChg chg="modSp mod modNotesTx">
        <pc:chgData name="Katherine Cash" userId="f7797b46-2b2d-4b8f-b225-8c373fe2af75" providerId="ADAL" clId="{620896B1-9DE5-48D1-B7C1-6D1366980998}" dt="2026-03-25T08:04:51.179" v="177" actId="6549"/>
        <pc:sldMkLst>
          <pc:docMk/>
          <pc:sldMk cId="2307684992" sldId="392"/>
        </pc:sldMkLst>
        <pc:spChg chg="mod">
          <ac:chgData name="Katherine Cash" userId="f7797b46-2b2d-4b8f-b225-8c373fe2af75" providerId="ADAL" clId="{620896B1-9DE5-48D1-B7C1-6D1366980998}" dt="2026-03-25T07:50:57.096" v="0" actId="790"/>
          <ac:spMkLst>
            <pc:docMk/>
            <pc:sldMk cId="2307684992" sldId="392"/>
            <ac:spMk id="6" creationId="{B1E49A32-3F62-4521-8052-B33052260D70}"/>
          </ac:spMkLst>
        </pc:spChg>
      </pc:sldChg>
      <pc:sldChg chg="modSp mod modNotesTx">
        <pc:chgData name="Katherine Cash" userId="f7797b46-2b2d-4b8f-b225-8c373fe2af75" providerId="ADAL" clId="{620896B1-9DE5-48D1-B7C1-6D1366980998}" dt="2026-03-25T08:05:34.270" v="183" actId="20577"/>
        <pc:sldMkLst>
          <pc:docMk/>
          <pc:sldMk cId="361777885" sldId="393"/>
        </pc:sldMkLst>
        <pc:spChg chg="mod">
          <ac:chgData name="Katherine Cash" userId="f7797b46-2b2d-4b8f-b225-8c373fe2af75" providerId="ADAL" clId="{620896B1-9DE5-48D1-B7C1-6D1366980998}" dt="2026-03-25T07:50:57.096" v="0" actId="790"/>
          <ac:spMkLst>
            <pc:docMk/>
            <pc:sldMk cId="361777885" sldId="393"/>
            <ac:spMk id="6" creationId="{C6737E40-7F61-4D2B-9D69-2F34AA093155}"/>
          </ac:spMkLst>
        </pc:spChg>
        <pc:spChg chg="mod">
          <ac:chgData name="Katherine Cash" userId="f7797b46-2b2d-4b8f-b225-8c373fe2af75" providerId="ADAL" clId="{620896B1-9DE5-48D1-B7C1-6D1366980998}" dt="2026-03-25T07:50:57.096" v="0" actId="790"/>
          <ac:spMkLst>
            <pc:docMk/>
            <pc:sldMk cId="361777885" sldId="393"/>
            <ac:spMk id="10" creationId="{BD8A1A82-05C9-4768-A4B9-260822764DF1}"/>
          </ac:spMkLst>
        </pc:spChg>
      </pc:sldChg>
      <pc:sldChg chg="modSp mod modNotesTx">
        <pc:chgData name="Katherine Cash" userId="f7797b46-2b2d-4b8f-b225-8c373fe2af75" providerId="ADAL" clId="{620896B1-9DE5-48D1-B7C1-6D1366980998}" dt="2026-03-25T08:05:56.957" v="185" actId="6549"/>
        <pc:sldMkLst>
          <pc:docMk/>
          <pc:sldMk cId="3410148613" sldId="394"/>
        </pc:sldMkLst>
        <pc:spChg chg="mod">
          <ac:chgData name="Katherine Cash" userId="f7797b46-2b2d-4b8f-b225-8c373fe2af75" providerId="ADAL" clId="{620896B1-9DE5-48D1-B7C1-6D1366980998}" dt="2026-03-25T07:50:57.096" v="0" actId="790"/>
          <ac:spMkLst>
            <pc:docMk/>
            <pc:sldMk cId="3410148613" sldId="394"/>
            <ac:spMk id="6" creationId="{2D814F4A-1E92-440B-92CC-EEC32789D99B}"/>
          </ac:spMkLst>
        </pc:spChg>
      </pc:sldChg>
      <pc:sldChg chg="modSp mod modNotesTx">
        <pc:chgData name="Katherine Cash" userId="f7797b46-2b2d-4b8f-b225-8c373fe2af75" providerId="ADAL" clId="{620896B1-9DE5-48D1-B7C1-6D1366980998}" dt="2026-03-25T08:06:12.908" v="187" actId="6549"/>
        <pc:sldMkLst>
          <pc:docMk/>
          <pc:sldMk cId="4127646889" sldId="395"/>
        </pc:sldMkLst>
        <pc:spChg chg="mod">
          <ac:chgData name="Katherine Cash" userId="f7797b46-2b2d-4b8f-b225-8c373fe2af75" providerId="ADAL" clId="{620896B1-9DE5-48D1-B7C1-6D1366980998}" dt="2026-03-25T07:50:57.096" v="0" actId="790"/>
          <ac:spMkLst>
            <pc:docMk/>
            <pc:sldMk cId="4127646889" sldId="395"/>
            <ac:spMk id="6" creationId="{E90A0DB7-E8A7-47E1-A8A5-7A41644D38F6}"/>
          </ac:spMkLst>
        </pc:spChg>
      </pc:sldChg>
      <pc:sldChg chg="modSp mod modNotesTx">
        <pc:chgData name="Katherine Cash" userId="f7797b46-2b2d-4b8f-b225-8c373fe2af75" providerId="ADAL" clId="{620896B1-9DE5-48D1-B7C1-6D1366980998}" dt="2026-03-25T08:06:36.015" v="189" actId="6549"/>
        <pc:sldMkLst>
          <pc:docMk/>
          <pc:sldMk cId="3200600408" sldId="396"/>
        </pc:sldMkLst>
        <pc:spChg chg="mod">
          <ac:chgData name="Katherine Cash" userId="f7797b46-2b2d-4b8f-b225-8c373fe2af75" providerId="ADAL" clId="{620896B1-9DE5-48D1-B7C1-6D1366980998}" dt="2026-03-25T07:50:57.096" v="0" actId="790"/>
          <ac:spMkLst>
            <pc:docMk/>
            <pc:sldMk cId="3200600408" sldId="396"/>
            <ac:spMk id="4" creationId="{B6015D44-6E9F-4CF4-8FFD-9D5C517BFEE8}"/>
          </ac:spMkLst>
        </pc:spChg>
      </pc:sldChg>
      <pc:sldChg chg="modNotesTx">
        <pc:chgData name="Katherine Cash" userId="f7797b46-2b2d-4b8f-b225-8c373fe2af75" providerId="ADAL" clId="{620896B1-9DE5-48D1-B7C1-6D1366980998}" dt="2026-03-25T08:06:43.774" v="190" actId="6549"/>
        <pc:sldMkLst>
          <pc:docMk/>
          <pc:sldMk cId="894244417" sldId="397"/>
        </pc:sldMkLst>
      </pc:sldChg>
      <pc:sldChg chg="modSp mod modNotesTx">
        <pc:chgData name="Katherine Cash" userId="f7797b46-2b2d-4b8f-b225-8c373fe2af75" providerId="ADAL" clId="{620896B1-9DE5-48D1-B7C1-6D1366980998}" dt="2026-03-25T08:07:07.579" v="192" actId="6549"/>
        <pc:sldMkLst>
          <pc:docMk/>
          <pc:sldMk cId="2118692496" sldId="398"/>
        </pc:sldMkLst>
        <pc:spChg chg="mod">
          <ac:chgData name="Katherine Cash" userId="f7797b46-2b2d-4b8f-b225-8c373fe2af75" providerId="ADAL" clId="{620896B1-9DE5-48D1-B7C1-6D1366980998}" dt="2026-03-25T07:50:57.096" v="0" actId="790"/>
          <ac:spMkLst>
            <pc:docMk/>
            <pc:sldMk cId="2118692496" sldId="398"/>
            <ac:spMk id="9" creationId="{768AA60D-B74E-47FA-B2AB-AE378F41F725}"/>
          </ac:spMkLst>
        </pc:spChg>
      </pc:sldChg>
      <pc:sldChg chg="modNotesTx">
        <pc:chgData name="Katherine Cash" userId="f7797b46-2b2d-4b8f-b225-8c373fe2af75" providerId="ADAL" clId="{620896B1-9DE5-48D1-B7C1-6D1366980998}" dt="2026-03-25T08:07:23.300" v="194" actId="6549"/>
        <pc:sldMkLst>
          <pc:docMk/>
          <pc:sldMk cId="3384708208" sldId="399"/>
        </pc:sldMkLst>
      </pc:sldChg>
      <pc:sldChg chg="modNotesTx">
        <pc:chgData name="Katherine Cash" userId="f7797b46-2b2d-4b8f-b225-8c373fe2af75" providerId="ADAL" clId="{620896B1-9DE5-48D1-B7C1-6D1366980998}" dt="2026-03-25T08:14:56.102" v="241" actId="6549"/>
        <pc:sldMkLst>
          <pc:docMk/>
          <pc:sldMk cId="4035496652" sldId="400"/>
        </pc:sldMkLst>
      </pc:sldChg>
      <pc:sldChg chg="modSp mod modNotesTx">
        <pc:chgData name="Katherine Cash" userId="f7797b46-2b2d-4b8f-b225-8c373fe2af75" providerId="ADAL" clId="{620896B1-9DE5-48D1-B7C1-6D1366980998}" dt="2026-03-25T08:07:53.682" v="197" actId="6549"/>
        <pc:sldMkLst>
          <pc:docMk/>
          <pc:sldMk cId="1919138931" sldId="401"/>
        </pc:sldMkLst>
        <pc:spChg chg="mod">
          <ac:chgData name="Katherine Cash" userId="f7797b46-2b2d-4b8f-b225-8c373fe2af75" providerId="ADAL" clId="{620896B1-9DE5-48D1-B7C1-6D1366980998}" dt="2026-03-25T07:50:57.096" v="0" actId="790"/>
          <ac:spMkLst>
            <pc:docMk/>
            <pc:sldMk cId="1919138931" sldId="401"/>
            <ac:spMk id="6" creationId="{1268B42E-2448-4B59-B805-788C567A8762}"/>
          </ac:spMkLst>
        </pc:spChg>
      </pc:sldChg>
      <pc:sldChg chg="modNotesTx">
        <pc:chgData name="Katherine Cash" userId="f7797b46-2b2d-4b8f-b225-8c373fe2af75" providerId="ADAL" clId="{620896B1-9DE5-48D1-B7C1-6D1366980998}" dt="2026-03-25T08:08:04.758" v="198" actId="6549"/>
        <pc:sldMkLst>
          <pc:docMk/>
          <pc:sldMk cId="1504638869" sldId="402"/>
        </pc:sldMkLst>
      </pc:sldChg>
      <pc:sldChg chg="modNotesTx">
        <pc:chgData name="Katherine Cash" userId="f7797b46-2b2d-4b8f-b225-8c373fe2af75" providerId="ADAL" clId="{620896B1-9DE5-48D1-B7C1-6D1366980998}" dt="2026-03-25T08:08:18.073" v="199" actId="6549"/>
        <pc:sldMkLst>
          <pc:docMk/>
          <pc:sldMk cId="3371921074" sldId="403"/>
        </pc:sldMkLst>
      </pc:sldChg>
      <pc:sldChg chg="modSp mod modNotesTx">
        <pc:chgData name="Katherine Cash" userId="f7797b46-2b2d-4b8f-b225-8c373fe2af75" providerId="ADAL" clId="{620896B1-9DE5-48D1-B7C1-6D1366980998}" dt="2026-03-25T08:08:25.725" v="200" actId="6549"/>
        <pc:sldMkLst>
          <pc:docMk/>
          <pc:sldMk cId="4059850708" sldId="404"/>
        </pc:sldMkLst>
        <pc:spChg chg="mod">
          <ac:chgData name="Katherine Cash" userId="f7797b46-2b2d-4b8f-b225-8c373fe2af75" providerId="ADAL" clId="{620896B1-9DE5-48D1-B7C1-6D1366980998}" dt="2026-03-25T07:50:57.096" v="0" actId="790"/>
          <ac:spMkLst>
            <pc:docMk/>
            <pc:sldMk cId="4059850708" sldId="404"/>
            <ac:spMk id="15" creationId="{3E2289FA-AD75-4987-9F53-2B4A5ED347F6}"/>
          </ac:spMkLst>
        </pc:spChg>
        <pc:spChg chg="mod">
          <ac:chgData name="Katherine Cash" userId="f7797b46-2b2d-4b8f-b225-8c373fe2af75" providerId="ADAL" clId="{620896B1-9DE5-48D1-B7C1-6D1366980998}" dt="2026-03-25T07:50:57.096" v="0" actId="790"/>
          <ac:spMkLst>
            <pc:docMk/>
            <pc:sldMk cId="4059850708" sldId="404"/>
            <ac:spMk id="16" creationId="{3AE0BD40-6C78-4DA3-BF68-F655E2DE21EE}"/>
          </ac:spMkLst>
        </pc:spChg>
      </pc:sldChg>
      <pc:sldChg chg="modNotesTx">
        <pc:chgData name="Katherine Cash" userId="f7797b46-2b2d-4b8f-b225-8c373fe2af75" providerId="ADAL" clId="{620896B1-9DE5-48D1-B7C1-6D1366980998}" dt="2026-03-25T08:08:42.982" v="201" actId="6549"/>
        <pc:sldMkLst>
          <pc:docMk/>
          <pc:sldMk cId="62258352" sldId="405"/>
        </pc:sldMkLst>
      </pc:sldChg>
      <pc:sldChg chg="modNotesTx">
        <pc:chgData name="Katherine Cash" userId="f7797b46-2b2d-4b8f-b225-8c373fe2af75" providerId="ADAL" clId="{620896B1-9DE5-48D1-B7C1-6D1366980998}" dt="2026-03-25T08:08:54.589" v="204" actId="6549"/>
        <pc:sldMkLst>
          <pc:docMk/>
          <pc:sldMk cId="4073166550" sldId="406"/>
        </pc:sldMkLst>
      </pc:sldChg>
      <pc:sldChg chg="modSp mod modNotesTx">
        <pc:chgData name="Katherine Cash" userId="f7797b46-2b2d-4b8f-b225-8c373fe2af75" providerId="ADAL" clId="{620896B1-9DE5-48D1-B7C1-6D1366980998}" dt="2026-03-25T08:11:35.070" v="220" actId="790"/>
        <pc:sldMkLst>
          <pc:docMk/>
          <pc:sldMk cId="1379482453" sldId="407"/>
        </pc:sldMkLst>
        <pc:spChg chg="mod">
          <ac:chgData name="Katherine Cash" userId="f7797b46-2b2d-4b8f-b225-8c373fe2af75" providerId="ADAL" clId="{620896B1-9DE5-48D1-B7C1-6D1366980998}" dt="2026-03-25T07:50:57.096" v="0" actId="790"/>
          <ac:spMkLst>
            <pc:docMk/>
            <pc:sldMk cId="1379482453" sldId="407"/>
            <ac:spMk id="9" creationId="{CE0A0BC3-3CF8-4EB9-943E-9AC6D6A93A99}"/>
          </ac:spMkLst>
        </pc:spChg>
      </pc:sldChg>
      <pc:sldChg chg="modSp mod modNotesTx">
        <pc:chgData name="Katherine Cash" userId="f7797b46-2b2d-4b8f-b225-8c373fe2af75" providerId="ADAL" clId="{620896B1-9DE5-48D1-B7C1-6D1366980998}" dt="2026-03-25T08:12:11.019" v="222" actId="790"/>
        <pc:sldMkLst>
          <pc:docMk/>
          <pc:sldMk cId="2583322829" sldId="408"/>
        </pc:sldMkLst>
        <pc:spChg chg="mod">
          <ac:chgData name="Katherine Cash" userId="f7797b46-2b2d-4b8f-b225-8c373fe2af75" providerId="ADAL" clId="{620896B1-9DE5-48D1-B7C1-6D1366980998}" dt="2026-03-25T07:50:57.096" v="0" actId="790"/>
          <ac:spMkLst>
            <pc:docMk/>
            <pc:sldMk cId="2583322829" sldId="408"/>
            <ac:spMk id="8" creationId="{469394B7-EFBB-4893-8E90-CE6E9D0AEF86}"/>
          </ac:spMkLst>
        </pc:spChg>
      </pc:sldChg>
      <pc:sldChg chg="modSp mod modNotesTx">
        <pc:chgData name="Katherine Cash" userId="f7797b46-2b2d-4b8f-b225-8c373fe2af75" providerId="ADAL" clId="{620896B1-9DE5-48D1-B7C1-6D1366980998}" dt="2026-03-25T08:12:56.489" v="224" actId="790"/>
        <pc:sldMkLst>
          <pc:docMk/>
          <pc:sldMk cId="608443563" sldId="409"/>
        </pc:sldMkLst>
        <pc:spChg chg="mod">
          <ac:chgData name="Katherine Cash" userId="f7797b46-2b2d-4b8f-b225-8c373fe2af75" providerId="ADAL" clId="{620896B1-9DE5-48D1-B7C1-6D1366980998}" dt="2026-03-25T07:50:57.096" v="0" actId="790"/>
          <ac:spMkLst>
            <pc:docMk/>
            <pc:sldMk cId="608443563" sldId="409"/>
            <ac:spMk id="7" creationId="{853F8A14-7261-45DD-8585-C251349BCA5E}"/>
          </ac:spMkLst>
        </pc:spChg>
      </pc:sldChg>
      <pc:sldChg chg="modSp mod modNotesTx">
        <pc:chgData name="Katherine Cash" userId="f7797b46-2b2d-4b8f-b225-8c373fe2af75" providerId="ADAL" clId="{620896B1-9DE5-48D1-B7C1-6D1366980998}" dt="2026-03-25T08:13:43.914" v="237" actId="790"/>
        <pc:sldMkLst>
          <pc:docMk/>
          <pc:sldMk cId="2832381298" sldId="410"/>
        </pc:sldMkLst>
        <pc:spChg chg="mod">
          <ac:chgData name="Katherine Cash" userId="f7797b46-2b2d-4b8f-b225-8c373fe2af75" providerId="ADAL" clId="{620896B1-9DE5-48D1-B7C1-6D1366980998}" dt="2026-03-25T07:50:57.096" v="0" actId="790"/>
          <ac:spMkLst>
            <pc:docMk/>
            <pc:sldMk cId="2832381298" sldId="410"/>
            <ac:spMk id="6" creationId="{66C1BC60-A936-496D-A20F-2E38649D5FD6}"/>
          </ac:spMkLst>
        </pc:spChg>
      </pc:sldChg>
      <pc:sldChg chg="modSp mod modNotesTx">
        <pc:chgData name="Katherine Cash" userId="f7797b46-2b2d-4b8f-b225-8c373fe2af75" providerId="ADAL" clId="{620896B1-9DE5-48D1-B7C1-6D1366980998}" dt="2026-03-25T08:05:09.616" v="179" actId="6549"/>
        <pc:sldMkLst>
          <pc:docMk/>
          <pc:sldMk cId="826173262" sldId="417"/>
        </pc:sldMkLst>
        <pc:spChg chg="mod">
          <ac:chgData name="Katherine Cash" userId="f7797b46-2b2d-4b8f-b225-8c373fe2af75" providerId="ADAL" clId="{620896B1-9DE5-48D1-B7C1-6D1366980998}" dt="2026-03-25T07:50:57.096" v="0" actId="790"/>
          <ac:spMkLst>
            <pc:docMk/>
            <pc:sldMk cId="826173262" sldId="417"/>
            <ac:spMk id="8" creationId="{84D689B4-5BA0-4D56-8740-ACA4D62742CE}"/>
          </ac:spMkLst>
        </pc:spChg>
      </pc:sldChg>
      <pc:sldChg chg="modNotesTx">
        <pc:chgData name="Katherine Cash" userId="f7797b46-2b2d-4b8f-b225-8c373fe2af75" providerId="ADAL" clId="{620896B1-9DE5-48D1-B7C1-6D1366980998}" dt="2026-03-25T07:57:47.415" v="99" actId="790"/>
        <pc:sldMkLst>
          <pc:docMk/>
          <pc:sldMk cId="2266663438" sldId="418"/>
        </pc:sldMkLst>
      </pc:sldChg>
      <pc:sldChg chg="modSp mod">
        <pc:chgData name="Katherine Cash" userId="f7797b46-2b2d-4b8f-b225-8c373fe2af75" providerId="ADAL" clId="{620896B1-9DE5-48D1-B7C1-6D1366980998}" dt="2026-03-25T07:50:57.096" v="0" actId="790"/>
        <pc:sldMkLst>
          <pc:docMk/>
          <pc:sldMk cId="3927468904" sldId="419"/>
        </pc:sldMkLst>
        <pc:spChg chg="mod">
          <ac:chgData name="Katherine Cash" userId="f7797b46-2b2d-4b8f-b225-8c373fe2af75" providerId="ADAL" clId="{620896B1-9DE5-48D1-B7C1-6D1366980998}" dt="2026-03-25T07:50:57.096" v="0" actId="790"/>
          <ac:spMkLst>
            <pc:docMk/>
            <pc:sldMk cId="3927468904" sldId="419"/>
            <ac:spMk id="5" creationId="{0A5AB5AF-D854-964E-9AA8-C4DC6E502D29}"/>
          </ac:spMkLst>
        </pc:spChg>
      </pc:sldChg>
      <pc:sldChg chg="modSp mod modNotesTx">
        <pc:chgData name="Katherine Cash" userId="f7797b46-2b2d-4b8f-b225-8c373fe2af75" providerId="ADAL" clId="{620896B1-9DE5-48D1-B7C1-6D1366980998}" dt="2026-03-25T08:15:16.929" v="242" actId="790"/>
        <pc:sldMkLst>
          <pc:docMk/>
          <pc:sldMk cId="2912341224" sldId="420"/>
        </pc:sldMkLst>
        <pc:spChg chg="mod">
          <ac:chgData name="Katherine Cash" userId="f7797b46-2b2d-4b8f-b225-8c373fe2af75" providerId="ADAL" clId="{620896B1-9DE5-48D1-B7C1-6D1366980998}" dt="2026-03-25T07:50:57.096" v="0" actId="790"/>
          <ac:spMkLst>
            <pc:docMk/>
            <pc:sldMk cId="2912341224" sldId="420"/>
            <ac:spMk id="25" creationId="{73087DBF-6616-4237-9B99-973784D96C8B}"/>
          </ac:spMkLst>
        </pc:spChg>
      </pc:sldChg>
    </pc:docChg>
  </pc:docChgLst>
  <pc:docChgLst>
    <pc:chgData name="Katherine Cash" userId="S::katherine.cash_smc.global#ext#@stefanusalliansen.onmicrosoft.com::c8443033-ba39-4d66-bc55-3451e72e1980" providerId="AD" clId="Web-{3BB48EE4-DDE7-E72B-1402-10CFB5DD8EFB}"/>
    <pc:docChg chg="modSld">
      <pc:chgData name="Katherine Cash" userId="S::katherine.cash_smc.global#ext#@stefanusalliansen.onmicrosoft.com::c8443033-ba39-4d66-bc55-3451e72e1980" providerId="AD" clId="Web-{3BB48EE4-DDE7-E72B-1402-10CFB5DD8EFB}" dt="2026-03-04T13:21:06.473" v="8" actId="1076"/>
      <pc:docMkLst>
        <pc:docMk/>
      </pc:docMkLst>
      <pc:sldChg chg="modSp">
        <pc:chgData name="Katherine Cash" userId="S::katherine.cash_smc.global#ext#@stefanusalliansen.onmicrosoft.com::c8443033-ba39-4d66-bc55-3451e72e1980" providerId="AD" clId="Web-{3BB48EE4-DDE7-E72B-1402-10CFB5DD8EFB}" dt="2026-03-04T13:19:09.254" v="6" actId="20577"/>
        <pc:sldMkLst>
          <pc:docMk/>
          <pc:sldMk cId="1669646669" sldId="373"/>
        </pc:sldMkLst>
        <pc:spChg chg="mod">
          <ac:chgData name="Katherine Cash" userId="S::katherine.cash_smc.global#ext#@stefanusalliansen.onmicrosoft.com::c8443033-ba39-4d66-bc55-3451e72e1980" providerId="AD" clId="Web-{3BB48EE4-DDE7-E72B-1402-10CFB5DD8EFB}" dt="2026-03-04T13:19:09.254" v="6" actId="20577"/>
          <ac:spMkLst>
            <pc:docMk/>
            <pc:sldMk cId="1669646669" sldId="373"/>
            <ac:spMk id="6" creationId="{586552A5-80D1-5E49-BF59-CA8F281A9CAA}"/>
          </ac:spMkLst>
        </pc:spChg>
      </pc:sldChg>
      <pc:sldChg chg="addSp delSp modSp">
        <pc:chgData name="Katherine Cash" userId="S::katherine.cash_smc.global#ext#@stefanusalliansen.onmicrosoft.com::c8443033-ba39-4d66-bc55-3451e72e1980" providerId="AD" clId="Web-{3BB48EE4-DDE7-E72B-1402-10CFB5DD8EFB}" dt="2026-03-04T13:16:14.550" v="3"/>
        <pc:sldMkLst>
          <pc:docMk/>
          <pc:sldMk cId="2264081852" sldId="375"/>
        </pc:sldMkLst>
        <pc:spChg chg="add">
          <ac:chgData name="Katherine Cash" userId="S::katherine.cash_smc.global#ext#@stefanusalliansen.onmicrosoft.com::c8443033-ba39-4d66-bc55-3451e72e1980" providerId="AD" clId="Web-{3BB48EE4-DDE7-E72B-1402-10CFB5DD8EFB}" dt="2026-03-04T13:16:14.550" v="3"/>
          <ac:spMkLst>
            <pc:docMk/>
            <pc:sldMk cId="2264081852" sldId="375"/>
            <ac:spMk id="3" creationId="{808E570A-7427-4C4A-9DD1-6CD9762269B5}"/>
          </ac:spMkLst>
        </pc:spChg>
      </pc:sldChg>
      <pc:sldChg chg="modSp">
        <pc:chgData name="Katherine Cash" userId="S::katherine.cash_smc.global#ext#@stefanusalliansen.onmicrosoft.com::c8443033-ba39-4d66-bc55-3451e72e1980" providerId="AD" clId="Web-{3BB48EE4-DDE7-E72B-1402-10CFB5DD8EFB}" dt="2026-03-04T13:21:06.473" v="8" actId="1076"/>
        <pc:sldMkLst>
          <pc:docMk/>
          <pc:sldMk cId="3927468904" sldId="419"/>
        </pc:sldMkLst>
        <pc:spChg chg="mod">
          <ac:chgData name="Katherine Cash" userId="S::katherine.cash_smc.global#ext#@stefanusalliansen.onmicrosoft.com::c8443033-ba39-4d66-bc55-3451e72e1980" providerId="AD" clId="Web-{3BB48EE4-DDE7-E72B-1402-10CFB5DD8EFB}" dt="2026-03-04T13:21:06.473" v="8" actId="1076"/>
          <ac:spMkLst>
            <pc:docMk/>
            <pc:sldMk cId="3927468904" sldId="419"/>
            <ac:spMk id="5" creationId="{0A5AB5AF-D854-964E-9AA8-C4DC6E502D2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64D4-C84C-96E5-E111EB5482BE}"/>
              </c:ext>
            </c:extLst>
          </c:dPt>
          <c:dPt>
            <c:idx val="1"/>
            <c:bubble3D val="0"/>
            <c:spPr>
              <a:solidFill>
                <a:schemeClr val="accent2"/>
              </a:solidFill>
              <a:ln w="19050">
                <a:noFill/>
              </a:ln>
              <a:effectLst/>
            </c:spPr>
            <c:extLst>
              <c:ext xmlns:c16="http://schemas.microsoft.com/office/drawing/2014/chart" uri="{C3380CC4-5D6E-409C-BE32-E72D297353CC}">
                <c16:uniqueId val="{00000003-64D4-C84C-96E5-E111EB5482BE}"/>
              </c:ext>
            </c:extLst>
          </c:dPt>
          <c:dPt>
            <c:idx val="2"/>
            <c:bubble3D val="0"/>
            <c:spPr>
              <a:solidFill>
                <a:schemeClr val="accent3"/>
              </a:solidFill>
              <a:ln w="19050">
                <a:noFill/>
              </a:ln>
              <a:effectLst/>
            </c:spPr>
            <c:extLst>
              <c:ext xmlns:c16="http://schemas.microsoft.com/office/drawing/2014/chart" uri="{C3380CC4-5D6E-409C-BE32-E72D297353CC}">
                <c16:uniqueId val="{00000005-64D4-C84C-96E5-E111EB5482BE}"/>
              </c:ext>
            </c:extLst>
          </c:dPt>
          <c:dPt>
            <c:idx val="3"/>
            <c:bubble3D val="0"/>
            <c:spPr>
              <a:solidFill>
                <a:schemeClr val="accent4"/>
              </a:solidFill>
              <a:ln w="19050">
                <a:noFill/>
              </a:ln>
              <a:effectLst/>
            </c:spPr>
            <c:extLst>
              <c:ext xmlns:c16="http://schemas.microsoft.com/office/drawing/2014/chart" uri="{C3380CC4-5D6E-409C-BE32-E72D297353CC}">
                <c16:uniqueId val="{00000007-64D4-C84C-96E5-E111EB5482BE}"/>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64D4-C84C-96E5-E111EB5482B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06E1-4E46-AC3B-89BD51B5113C}"/>
              </c:ext>
            </c:extLst>
          </c:dPt>
          <c:dPt>
            <c:idx val="1"/>
            <c:bubble3D val="0"/>
            <c:spPr>
              <a:solidFill>
                <a:schemeClr val="accent2"/>
              </a:solidFill>
              <a:ln w="19050">
                <a:noFill/>
              </a:ln>
              <a:effectLst/>
            </c:spPr>
            <c:extLst>
              <c:ext xmlns:c16="http://schemas.microsoft.com/office/drawing/2014/chart" uri="{C3380CC4-5D6E-409C-BE32-E72D297353CC}">
                <c16:uniqueId val="{00000003-06E1-4E46-AC3B-89BD51B5113C}"/>
              </c:ext>
            </c:extLst>
          </c:dPt>
          <c:dPt>
            <c:idx val="2"/>
            <c:bubble3D val="0"/>
            <c:spPr>
              <a:solidFill>
                <a:schemeClr val="accent3"/>
              </a:solidFill>
              <a:ln w="19050">
                <a:noFill/>
              </a:ln>
              <a:effectLst/>
            </c:spPr>
            <c:extLst>
              <c:ext xmlns:c16="http://schemas.microsoft.com/office/drawing/2014/chart" uri="{C3380CC4-5D6E-409C-BE32-E72D297353CC}">
                <c16:uniqueId val="{00000005-06E1-4E46-AC3B-89BD51B5113C}"/>
              </c:ext>
            </c:extLst>
          </c:dPt>
          <c:dPt>
            <c:idx val="3"/>
            <c:bubble3D val="0"/>
            <c:spPr>
              <a:solidFill>
                <a:schemeClr val="accent4"/>
              </a:solidFill>
              <a:ln w="19050">
                <a:noFill/>
              </a:ln>
              <a:effectLst/>
            </c:spPr>
            <c:extLst>
              <c:ext xmlns:c16="http://schemas.microsoft.com/office/drawing/2014/chart" uri="{C3380CC4-5D6E-409C-BE32-E72D297353CC}">
                <c16:uniqueId val="{00000007-06E1-4E46-AC3B-89BD51B5113C}"/>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06E1-4E46-AC3B-89BD51B5113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465-EF46-B174-6954805BF035}"/>
              </c:ext>
            </c:extLst>
          </c:dPt>
          <c:dPt>
            <c:idx val="1"/>
            <c:bubble3D val="0"/>
            <c:spPr>
              <a:solidFill>
                <a:schemeClr val="accent2"/>
              </a:solidFill>
              <a:ln w="19050">
                <a:noFill/>
              </a:ln>
              <a:effectLst/>
            </c:spPr>
            <c:extLst>
              <c:ext xmlns:c16="http://schemas.microsoft.com/office/drawing/2014/chart" uri="{C3380CC4-5D6E-409C-BE32-E72D297353CC}">
                <c16:uniqueId val="{00000003-A465-EF46-B174-6954805BF035}"/>
              </c:ext>
            </c:extLst>
          </c:dPt>
          <c:dPt>
            <c:idx val="2"/>
            <c:bubble3D val="0"/>
            <c:spPr>
              <a:solidFill>
                <a:schemeClr val="accent3"/>
              </a:solidFill>
              <a:ln w="19050">
                <a:noFill/>
              </a:ln>
              <a:effectLst/>
            </c:spPr>
            <c:extLst>
              <c:ext xmlns:c16="http://schemas.microsoft.com/office/drawing/2014/chart" uri="{C3380CC4-5D6E-409C-BE32-E72D297353CC}">
                <c16:uniqueId val="{00000005-A465-EF46-B174-6954805BF035}"/>
              </c:ext>
            </c:extLst>
          </c:dPt>
          <c:dPt>
            <c:idx val="3"/>
            <c:bubble3D val="0"/>
            <c:spPr>
              <a:solidFill>
                <a:schemeClr val="accent4"/>
              </a:solidFill>
              <a:ln w="19050">
                <a:noFill/>
              </a:ln>
              <a:effectLst/>
            </c:spPr>
            <c:extLst>
              <c:ext xmlns:c16="http://schemas.microsoft.com/office/drawing/2014/chart" uri="{C3380CC4-5D6E-409C-BE32-E72D297353CC}">
                <c16:uniqueId val="{00000007-A465-EF46-B174-6954805BF035}"/>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465-EF46-B174-6954805BF03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5B0-5E46-91EC-E82B60225D54}"/>
              </c:ext>
            </c:extLst>
          </c:dPt>
          <c:dPt>
            <c:idx val="1"/>
            <c:bubble3D val="0"/>
            <c:spPr>
              <a:solidFill>
                <a:schemeClr val="accent2"/>
              </a:solidFill>
              <a:ln w="19050">
                <a:noFill/>
              </a:ln>
              <a:effectLst/>
            </c:spPr>
            <c:extLst>
              <c:ext xmlns:c16="http://schemas.microsoft.com/office/drawing/2014/chart" uri="{C3380CC4-5D6E-409C-BE32-E72D297353CC}">
                <c16:uniqueId val="{00000003-A5B0-5E46-91EC-E82B60225D54}"/>
              </c:ext>
            </c:extLst>
          </c:dPt>
          <c:dPt>
            <c:idx val="2"/>
            <c:bubble3D val="0"/>
            <c:spPr>
              <a:solidFill>
                <a:schemeClr val="accent3"/>
              </a:solidFill>
              <a:ln w="19050">
                <a:noFill/>
              </a:ln>
              <a:effectLst/>
            </c:spPr>
            <c:extLst>
              <c:ext xmlns:c16="http://schemas.microsoft.com/office/drawing/2014/chart" uri="{C3380CC4-5D6E-409C-BE32-E72D297353CC}">
                <c16:uniqueId val="{00000005-A5B0-5E46-91EC-E82B60225D54}"/>
              </c:ext>
            </c:extLst>
          </c:dPt>
          <c:dPt>
            <c:idx val="3"/>
            <c:bubble3D val="0"/>
            <c:spPr>
              <a:solidFill>
                <a:schemeClr val="accent4"/>
              </a:solidFill>
              <a:ln w="19050">
                <a:noFill/>
              </a:ln>
              <a:effectLst/>
            </c:spPr>
            <c:extLst>
              <c:ext xmlns:c16="http://schemas.microsoft.com/office/drawing/2014/chart" uri="{C3380CC4-5D6E-409C-BE32-E72D297353CC}">
                <c16:uniqueId val="{00000007-A5B0-5E46-91EC-E82B60225D54}"/>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5B0-5E46-91EC-E82B60225D5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2026-03-25</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2026-03-25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Wasu gwamnatoci na nuna wariya wajen raba kuɗaɗen jama’a </a:t>
            </a:r>
            <a:r>
              <a:rPr lang="ha-Latn-NG" sz="1200" kern="1200" dirty="0">
                <a:solidFill>
                  <a:schemeClr val="tx1"/>
                </a:solidFill>
                <a:effectLst/>
                <a:latin typeface="+mn-lt"/>
                <a:ea typeface="+mn-ea"/>
                <a:cs typeface="+mn-cs"/>
              </a:rPr>
              <a:t>– misali, suna ware ƙananan kuɗi ga yankunan da ake da ƙananan ƙabilu. Wannan na iya haddasa tashin hankali da rashin zaman lafiya a cikin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asa.</a:t>
            </a:r>
            <a:r>
              <a:rPr lang="ha-Latn-NG"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a-Latn-NG" sz="1200" b="1" kern="1200" dirty="0">
                <a:solidFill>
                  <a:schemeClr val="tx1"/>
                </a:solidFill>
                <a:effectLst/>
                <a:latin typeface="+mn-lt"/>
                <a:ea typeface="+mn-ea"/>
                <a:cs typeface="+mn-cs"/>
              </a:rPr>
              <a:t>Hakanan, ana iya nuna wariya a cikin tsarin ilimi.</a:t>
            </a:r>
            <a:r>
              <a:rPr lang="ha-Latn-NG" sz="1200" kern="1200" dirty="0">
                <a:solidFill>
                  <a:schemeClr val="tx1"/>
                </a:solidFill>
                <a:effectLst/>
                <a:latin typeface="+mn-lt"/>
                <a:ea typeface="+mn-ea"/>
                <a:cs typeface="+mn-cs"/>
              </a:rPr>
              <a:t> Misali, wasu yara na fuskantar matsin lamba su shiga ibadu na addini, ko kuma littattafan karatu masu zagin ko ƙasƙantar da addininsu. A wasu lokuta, ana hana wasu ƙungiyoyi damar samun ilimi – misali, a Iran, ana hana mabiya Bahá’í shiga jami’a</a:t>
            </a:r>
            <a:r>
              <a:rPr lang="sv-SE" sz="1200" kern="1200" dirty="0">
                <a:solidFill>
                  <a:schemeClr val="tx1"/>
                </a:solidFill>
                <a:effectLst/>
                <a:latin typeface="+mn-lt"/>
                <a:ea typeface="+mn-ea"/>
                <a:cs typeface="+mn-cs"/>
              </a:rPr>
              <a:t>.</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LABARAN TAKURA DA WARIYA </a:t>
            </a:r>
          </a:p>
          <a:p>
            <a:pPr algn="l" rtl="0" fontAlgn="base"/>
            <a:r>
              <a:rPr lang="ha-Latn-NG" sz="1200" b="1" i="0" noProof="0" dirty="0">
                <a:solidFill>
                  <a:srgbClr val="000000"/>
                </a:solidFill>
                <a:effectLst/>
                <a:latin typeface="+mn-lt"/>
              </a:rPr>
              <a:t>Dokoki da dama na hana ‘yancin addini ko imani ta hanyar tauye hakkin wasu mutane ko ƙungiyoyi. Misali, dokokin gine-gine na iya zama wata hanya ta hana mabiya ƙananan addinai gina wuraren ibada.</a:t>
            </a:r>
          </a:p>
          <a:p>
            <a:pPr algn="l" rtl="0" fontAlgn="base"/>
            <a:r>
              <a:rPr lang="ha-Latn-NG" sz="1200" b="0" i="0" noProof="0" dirty="0">
                <a:solidFill>
                  <a:srgbClr val="000000"/>
                </a:solidFill>
                <a:effectLst/>
                <a:latin typeface="+mn-lt"/>
              </a:rPr>
              <a:t>A Rasha, wasu ƙananan mabiya addinai sun fuskanci matsaloli iri-iri, kamar hana su samun izini, ko rushe wuraren ibadarsu bayan sun fara gina wa. </a:t>
            </a:r>
          </a:p>
          <a:p>
            <a:pPr algn="l" rtl="0" fontAlgn="base"/>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A wasu ƙasashe, dokokin rajistar addinai na da matsanancin tsauri kuma suna nuna wariya. </a:t>
            </a:r>
            <a:endParaRPr lang="sv-SE" sz="1200" b="1"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A Aljeriya, dukkan ƙugiyoyi dole ne su yi rajista kafin su fara ayyuka. Amma har yanzu mabiya Ahmadiyya ba su samu rajista ba. A ƙarshen 2020, akwai shari’o’i 220 da ake yi wa mambobinsu bisa tuhumar yin ibada a wuraren da ba su da izini. </a:t>
            </a:r>
            <a:endParaRPr lang="sv-SE" sz="1200" kern="120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Wasu gwamnatocin suna iyakantar da yin addini ga al’umma masu rinjaye</a:t>
            </a:r>
            <a:r>
              <a:rPr lang="ha-Latn-NG" sz="1200" kern="1200" dirty="0">
                <a:solidFill>
                  <a:schemeClr val="tx1"/>
                </a:solidFill>
                <a:effectLst/>
                <a:latin typeface="+mn-lt"/>
                <a:ea typeface="+mn-ea"/>
                <a:cs typeface="+mn-cs"/>
              </a:rPr>
              <a:t>. A 2020, jami’ai a yankin Lebap na Turkmenistan sun bada umurnin ga ma’aikata gwamnati irinsu malaman makaranta da malaman asibiti da kar su je sallar juma’ah da tsoratar dasu da kora in angansu a masallaci.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Bari Mu Duba Wasu Ire-Iren Dokoki Biyu da Ke Hana ‘Yanci:</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Dokokin Iyali da Dokokin Sabon/Sabawa Ra’ayi ko Zagin Addini.</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DOKOKIN IYALI</a:t>
            </a:r>
            <a:endParaRPr lang="sv-SE" sz="1200" kern="1200" dirty="0">
              <a:solidFill>
                <a:schemeClr val="tx1"/>
              </a:solidFill>
              <a:effectLst/>
              <a:latin typeface="+mn-lt"/>
              <a:ea typeface="+mn-ea"/>
              <a:cs typeface="+mn-cs"/>
            </a:endParaRPr>
          </a:p>
          <a:p>
            <a:r>
              <a:rPr lang="ha-Latn-NG" sz="1200" b="1" kern="1200" dirty="0">
                <a:solidFill>
                  <a:schemeClr val="tx1"/>
                </a:solidFill>
                <a:effectLst/>
                <a:latin typeface="+mn-lt"/>
                <a:ea typeface="+mn-ea"/>
                <a:cs typeface="+mn-cs"/>
              </a:rPr>
              <a:t>Duk dokokin da ke kula da aure, saki, gadon dukiya da renon yara, ko na addini, na iya taƙaita ‘yanci kuma su nuna wariya.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A Indiya, dokar Special Marriage Act ta buqaci cewa dole ne ma’auratan da ke da addini daban-daban su sanar da alƙalai kwanaki 30 kafin a ɗaura auren su. Al</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alai zai binciki neman aure sannan ya aika wa iyalan ma’auratan da takardar sanarwa. Wannan yana iya jefa ma’auratan cikin haɗarin cin zarafi daga iyalansu.</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Revathi Massosai, ‘yar qasar Malaysia, an haife ta ne a cikin musulunci amma kakarta ta rene ta a matsayin Hindu. Wata kotun addini ta tilasta mata shiga cibiyar koyar da addinin musulunci na tsawon watanni shida saboda ta auri wani Baturen Hindu kuma ta qi komawa addinin Islama.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Wasu lokuta, dokokin iyali na addini da dokokin sabon ra’ayi na iya jefa ƙananan ƙugiyoyin addini cikin haɗarin cin zarafi.</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A kowace shekara, daruruwan ‘yan matan Hindu da Kiristoci a Pakistan na fuskantar sacewa, tilasta musu sauya addini da kuma tilasta musu aure. Wannan ya faru da Maira Shahbaz tana da shekara 14. Iyayenta sun garzaya kotu domin su mayar da ita gida, amma tunda ta fita daga addinin Islama haramun ne a Pakistan, kuma iyaye Kirista ba za su iya renon yaro da aka mayar da shi Musulmi ba, sai babbar kotu ta yanke hukuncin mayar da ita wajen wanda ya sace ta.</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DOKOKIN SABON RA’AYI DA ZAGIN ADDINI </a:t>
            </a:r>
            <a:endParaRPr lang="sv-SE" sz="1200" kern="1200" dirty="0">
              <a:solidFill>
                <a:schemeClr val="tx1"/>
              </a:solidFill>
              <a:effectLst/>
              <a:latin typeface="+mn-lt"/>
              <a:ea typeface="+mn-ea"/>
              <a:cs typeface="+mn-cs"/>
            </a:endParaRPr>
          </a:p>
          <a:p>
            <a:r>
              <a:rPr lang="ha-Latn-NG" sz="1200" b="1" kern="1200" dirty="0">
                <a:solidFill>
                  <a:schemeClr val="tx1"/>
                </a:solidFill>
                <a:effectLst/>
                <a:latin typeface="+mn-lt"/>
                <a:ea typeface="+mn-ea"/>
                <a:cs typeface="+mn-cs"/>
              </a:rPr>
              <a:t>Ana yawan kafa hujja da dokokin sabo da barin addini da dalilin kiyaye zaman lafiya da hadin kai. Duk da haka, wadannan dokoki sau da yawa suna haifar da akasin haka. A wasu qasahe, ana yawan amfani da su ta hanyoyin da ba daidai ba, inda ake yin qarya da zargin mutum domin biyan buƙatun ƙashin kai. Bugu da ƙari, wadannan dokoki kan taƙaita ‘yancin addini da imani – musamman ga mutanen da ke da ra’ayi da ba su yi daidai da na gwamnati ko yawancin al’umma ba.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Mutanen da ke cikin haɗari sun haɗa da Ahmadiyya, waɗanda ke yin imani da annabi bayan Annabi Muhammadu, marasa imani (atheists) da kuma mutanen da ke sukar gwamnati ko masu riƙe da iko na addini. Duk da haka, kowa na iya fuskantar wannan barazana.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A shekarar 2020, wata kotun addini a Arewacin Najeriya ta yanke wa wani yaro musulmi mai shekaru 12 hukuncin daurin shekaru 10 a gidan yari bayan da aka zarge shi da yin batanci ga Annabi Muhammadu. Daga bisani, wata kotu ta duniya (secular appeals court) ta soke wannan hukunci a shekarar 2021, amma har yanzu barazanar ramuwar gayya ta sanya iyalinsa cikin haɗari, har ma da matsin lamba na barin yankinsu.</a:t>
            </a:r>
            <a:r>
              <a:rPr lang="ha-Latn-NG" sz="1200" b="1" kern="1200" baseline="300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0" i="1" noProof="0" dirty="0">
                <a:solidFill>
                  <a:srgbClr val="000000"/>
                </a:solidFill>
                <a:effectLst/>
                <a:latin typeface="+mn-lt"/>
                <a:cs typeface="Calibri"/>
              </a:rPr>
              <a:t>Slides 2 </a:t>
            </a:r>
            <a:r>
              <a:rPr lang="ha-Latn-NG" i="1" noProof="0" dirty="0">
                <a:solidFill>
                  <a:srgbClr val="000000"/>
                </a:solidFill>
              </a:rPr>
              <a:t>da 3 na nuna maraba da kuma gabatarwa ga wannan sashi.)</a:t>
            </a:r>
            <a:r>
              <a:rPr lang="ha-Latn-NG" i="1" noProof="0" dirty="0">
                <a:solidFill>
                  <a:srgbClr val="000000"/>
                </a:solidFill>
                <a:cs typeface="Calibri"/>
              </a:rPr>
              <a:t> </a:t>
            </a:r>
            <a:endParaRPr lang="ha-Latn-NG" sz="1200" i="1" noProof="0" dirty="0">
              <a:solidFill>
                <a:srgbClr val="000000"/>
              </a:solidFill>
              <a:latin typeface="+mn-lt"/>
              <a:cs typeface="Calibri"/>
            </a:endParaRPr>
          </a:p>
          <a:p>
            <a:pPr fontAlgn="base"/>
            <a:endParaRPr lang="ha-Latn-NG" sz="1200" b="0" i="1" noProof="0" dirty="0">
              <a:solidFill>
                <a:srgbClr val="000000"/>
              </a:solidFill>
              <a:effectLst/>
              <a:latin typeface="+mn-lt"/>
              <a:cs typeface="Calibri"/>
            </a:endParaRPr>
          </a:p>
          <a:p>
            <a:pPr algn="l" rtl="0" fontAlgn="base"/>
            <a:r>
              <a:rPr lang="ha-Latn-NG" sz="1200" b="0" i="0" noProof="0" dirty="0">
                <a:solidFill>
                  <a:srgbClr val="000000"/>
                </a:solidFill>
                <a:effectLst/>
                <a:latin typeface="+mn-lt"/>
                <a:cs typeface="Calibri"/>
              </a:rPr>
              <a:t>A yi maraba da zuwa ga kowa da kowa. Gabatar da wadannan mahimman bayanai bisa dacewa da rukunin mahalarta zai taimaka:</a:t>
            </a:r>
          </a:p>
          <a:p>
            <a:pPr algn="l" rtl="0" fontAlgn="base"/>
            <a:r>
              <a:rPr lang="ha-Latn-NG" sz="1200" b="0" i="0" noProof="0" dirty="0">
                <a:solidFill>
                  <a:srgbClr val="000000"/>
                </a:solidFill>
                <a:effectLst/>
                <a:latin typeface="+mn-lt"/>
                <a:cs typeface="Calibri"/>
              </a:rPr>
              <a:t>A sashi na 2, mun yi bayani kan ma’anar 'yancin addini ko imani. Za ku iya tuna muhimman kalmomin da muka yi amfani da su? (Tambayi rukuni/bangare don ganin idan za su iya tunawa da kalmomin: YI TUNANI – IMANI – KASANCEWA – AIWATARWA – TAMBAYA – SAUYI – ƘIN YARDA, sannan ka nuna slide 3 kuma ka karanta su.)</a:t>
            </a:r>
            <a:endParaRPr lang="ha-Latn-NG" noProof="0"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2026-03-25</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A cewar dokokin duniya, irin maganganun da ya kamata a haramta sune waɗanda ke tada fitina da haddasa tashin hankali. Maimakon hana tashin hankali, dokokin sabo da barin addini kan ƙara hura wutar rikici, ta hanyar tabbatar da ra’ayin cewa dole ne a hukunta mutanen da suka bayyana abin da yawancin jama’a ba su da yardar da shi ba.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SANYA IDO DA IKON GWAMNATI</a:t>
            </a:r>
            <a:br>
              <a:rPr lang="ha-Latn-NG" sz="1200" b="1" u="sng" kern="1200" dirty="0">
                <a:solidFill>
                  <a:schemeClr val="tx1"/>
                </a:solidFill>
                <a:effectLst/>
                <a:latin typeface="+mn-lt"/>
                <a:ea typeface="+mn-ea"/>
                <a:cs typeface="+mn-cs"/>
              </a:rPr>
            </a:br>
            <a:r>
              <a:rPr lang="ha-Latn-NG" sz="1200" b="1" kern="1200" dirty="0">
                <a:solidFill>
                  <a:schemeClr val="tx1"/>
                </a:solidFill>
                <a:effectLst/>
                <a:latin typeface="+mn-lt"/>
                <a:ea typeface="+mn-ea"/>
                <a:cs typeface="+mn-cs"/>
              </a:rPr>
              <a:t>Wani fannin da gwamnati ke amfani da shi wajen tauye ‘yancin addini shine sanya ido, sa ido kan harkokin kuɗi da kuma gudanar da ayyukan qugiyoyin addini.</a:t>
            </a:r>
            <a:r>
              <a:rPr lang="ha-Latn-NG" sz="1200" kern="1200" dirty="0">
                <a:solidFill>
                  <a:schemeClr val="tx1"/>
                </a:solidFill>
                <a:effectLst/>
                <a:latin typeface="+mn-lt"/>
                <a:ea typeface="+mn-ea"/>
                <a:cs typeface="+mn-cs"/>
              </a:rPr>
              <a:t> Misali, wasu coci a Sri Lanka sun ruwaito cewa hukumomin gwamnati na sa ido a kansu. </a:t>
            </a:r>
            <a:r>
              <a:rPr lang="ha-Latn-NG" sz="1200" b="1" kern="1200" dirty="0">
                <a:solidFill>
                  <a:schemeClr val="tx1"/>
                </a:solidFill>
                <a:effectLst/>
                <a:latin typeface="+mn-lt"/>
                <a:ea typeface="+mn-ea"/>
                <a:cs typeface="+mn-cs"/>
              </a:rPr>
              <a:t>Wannan yana cikin matsalar taƙaita ayyukan ƙugiyoyin farar hula a duniya.</a:t>
            </a:r>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Babu inda ake amfani da fasahar leƙen asiri da sanya ido fiye da Yammacin Ƙasar Sin, inda ake amfani da fasahar gane fuska (facial recognition) don a iya gano mambobin al’ummar Uighur, waɗanda galibinsu Musulmi ne, tare da sanar da jami’an tsaro wurin da suke. Wannan mataki yana ƙara tsananta takura da cin zarafin ‘yancin addini a wannan yanki. </a:t>
            </a:r>
            <a:endParaRPr lang="sv-SE" dirty="0">
              <a:effectLs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KALUBALE DAKE CIKIN AL’UMMA</a:t>
            </a:r>
            <a:br>
              <a:rPr lang="ha-Latn-NG" sz="1200" kern="1200" dirty="0">
                <a:solidFill>
                  <a:schemeClr val="tx1"/>
                </a:solidFill>
                <a:effectLst/>
                <a:latin typeface="+mn-lt"/>
                <a:ea typeface="+mn-ea"/>
                <a:cs typeface="+mn-cs"/>
              </a:rPr>
            </a:br>
            <a:r>
              <a:rPr lang="ha-Latn-NG" sz="1200" kern="1200" dirty="0">
                <a:solidFill>
                  <a:schemeClr val="tx1"/>
                </a:solidFill>
                <a:effectLst/>
                <a:latin typeface="+mn-lt"/>
                <a:ea typeface="+mn-ea"/>
                <a:cs typeface="+mn-cs"/>
              </a:rPr>
              <a:t>Ana iya taqaita hakkin Ɗan’Adam ba kawai ta hanyar dokokin gwamnati ba, har ma ta hanyar iyali, ƙugiyoyin addini, ko ma al’umma gaba ɗaya. Wannan matsala na shafar maza da mata ta hanyoyi daban-daban. Sau da yawa, ana hana mata damar yin wasu abubuwa, kamar karatun neman ilimin addini (theology), sannan ana iya ta ƙaita halayensu da yadda suke bin addini bisa dalilai na al’ada ko iyali.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Haka kuma, a wasu ƙasahe, ana tauye ‘yancin addini na mata ‘yan ƙabilu ko addinai marasa rinjaye. Misali, ana matsa wa mata lamba su boye asalin addininsu don samun aiki.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301701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Maria, wata matashiya Kirista a Masar, ta fuskanci irin wannan matsala. Bayan da ta kammala jami’a, an bata aiki a banki amma aka ce dole sai ta sa hijabi idan tana son aikin. Maria ta ga cewa hakan ba adalci bane don a tilasta mata nuna wata aqidar addini da ba nata ba, don haka ta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i amincewa da aikin.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LABARAN TASHIN HANKALI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Yanzu kuma bari mu duba batun tashin hankali. </a:t>
            </a:r>
            <a:r>
              <a:rPr lang="ha-Latn-NG" sz="1200" b="1" kern="1200" dirty="0">
                <a:solidFill>
                  <a:schemeClr val="tx1"/>
                </a:solidFill>
                <a:effectLst/>
                <a:latin typeface="+mn-lt"/>
                <a:ea typeface="+mn-ea"/>
                <a:cs typeface="+mn-cs"/>
              </a:rPr>
              <a:t>Kalaman ƙiyayya da laifukan ƙyama (hate speech and hate crimes) suna daga cikin abubuwan da aka fi fuskanta a fannin cin zarafi. Wuraren ibada da mutanen da ke halartar su suna cikin hatsari sosai daga irin wadannan hare-hare.</a:t>
            </a:r>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Misali, a Brazil, masu bin addinan gargajiya na Afro-Brazilian suna fuskantar hare-hare daga wasu ma ƙwabta Kiristoci masu bin Neo-Pentecostal, wadanda ke kallon addininsu a matsayin na shaidanu. Malam Marcio, wani firist na addinin Candomblé, ya ruwaito cewa an kai hare-hare fiye da 20 a yankin sa, amma jami'an tsaro ba su dauki wani mataki ba.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Har ila yau mata da maza na fuskantar irin wadannan çin zarafi ta hanyoyi daban-daban.</a:t>
            </a:r>
            <a:r>
              <a:rPr lang="ha-Latn-NG" sz="1200" kern="1200" dirty="0">
                <a:solidFill>
                  <a:schemeClr val="tx1"/>
                </a:solidFill>
                <a:effectLst/>
                <a:latin typeface="+mn-lt"/>
                <a:ea typeface="+mn-ea"/>
                <a:cs typeface="+mn-cs"/>
              </a:rPr>
              <a:t> A Sweden, Musulmai mata, musamman wadanda ke sanye da kayan addini kamar hijabi suna fuskanta fiye da kowa hare-haren, ƙyama daga mutanen da ba su san su ba. A cikin wuraren jama'a, mata Musulmai- musamman masu sanya hijabi-sun fi fuskantar hare-haren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yama daga mutanen da ba su san su ba. A daya bangaren kuma, mazan Musulmai sun fi fuskantar cin zarafi da hare-haren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yama daga ma</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wabta ko abokan aiki.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 </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292355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kern="1200" dirty="0">
                <a:solidFill>
                  <a:schemeClr val="tx1"/>
                </a:solidFill>
                <a:effectLst/>
                <a:latin typeface="+mn-lt"/>
                <a:ea typeface="+mn-ea"/>
                <a:cs typeface="+mn-cs"/>
              </a:rPr>
              <a:t>A wurare da dama, annobar cutar korona ta ƙara tsananta wariya da ƙyama da ake yi wa wasu al'ummomi.</a:t>
            </a:r>
            <a:r>
              <a:rPr lang="ha-Latn-NG" sz="1200" kern="1200" dirty="0">
                <a:solidFill>
                  <a:schemeClr val="tx1"/>
                </a:solidFill>
                <a:effectLst/>
                <a:latin typeface="+mn-lt"/>
                <a:ea typeface="+mn-ea"/>
                <a:cs typeface="+mn-cs"/>
              </a:rPr>
              <a:t> A Indiya, Musulmai sun fuskanci zarge-zarge na cewa suna gudanar da wani abin da aka kira "Corona Jihad", bayan da barkewar cutar ta biyo bayan wani biki na addinin Musulunci.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Ahmed Shaikh, wani Musulmi mai sayar da kaya a titi, yana fama da wahalar samun abin rayuwa. A watan Afrilun 2020, wata ƙungiyar masu goyon bayan a ƙidar Hindu Nationalism ta tilasta masa ya tattara kayansa ya bar kasuwa, da'awar cewa Musulmai na yunqurin yada cutar korona. Duk da rokon da yayi, sun yi imasa duka mai tsanani da sanduna. Da ya kai kuka ga 'yan sanda, sun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i daukar mataki, suna cewa sayar da kaya a titi ba bisa doka bane.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33022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Mafi munin nau'in cin zarafi a cikin al'umma shine rikicin addini da hare-haren ta'addanci</a:t>
            </a:r>
            <a:r>
              <a:rPr lang="ha-Latn-NG" sz="1200" kern="1200" dirty="0">
                <a:solidFill>
                  <a:schemeClr val="tx1"/>
                </a:solidFill>
                <a:effectLst/>
                <a:latin typeface="+mn-lt"/>
                <a:ea typeface="+mn-ea"/>
                <a:cs typeface="+mn-cs"/>
              </a:rPr>
              <a:t>. Fasto Samuel daga Arewacin Burkina Faso ya bayyana irin halin da ake ciki. Duk da cewa qasar na da tsohuwar al'adar zaman lafiya tsakanin addinai, qungiyoyin ta'addanci suna qoqarin rushe wannan hadin kai. A shekarar 2019, an fara kai hare-hare kan coci-coci a matsayin dabarar tsoratarwa. Yanzu haka, Fasto Samuel yana zaune a sansanin 'yan gudun hijira. </a:t>
            </a:r>
            <a:br>
              <a:rPr lang="ha-Latn-NG"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“Wadannan hare-hare sun rusa rayuwar al'ummarmu. Muna cikin baqin ciki da radadi," in ji shi. </a:t>
            </a:r>
            <a:br>
              <a:rPr lang="ha-Latn-NG"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Tun daga 2019, hare-haren ta'addanci sun ƙara yawa, suna shafar kowa, inda fiye da miliyan daya daga cikin al'ummar ƙasar suka rasa matsugunan su.</a:t>
            </a:r>
            <a:r>
              <a:rPr lang="sv-S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1" kern="1200" dirty="0">
                <a:solidFill>
                  <a:schemeClr val="tx1"/>
                </a:solidFill>
                <a:effectLst/>
                <a:latin typeface="+mn-lt"/>
                <a:ea typeface="+mn-ea"/>
                <a:cs typeface="+mn-cs"/>
              </a:rPr>
              <a:t>Duk da cewa ƙungiyoyi masu alaka da Musulunci suna da babban kaso a cikin kididdigar ta'addanci a duniya, akwai wasu ƙungiyoyi da ke barazana mafi girma a wasu ƙasahe.</a:t>
            </a:r>
            <a:r>
              <a:rPr lang="ha-Latn-NG" sz="1200" kern="1200" dirty="0">
                <a:solidFill>
                  <a:schemeClr val="tx1"/>
                </a:solidFill>
                <a:effectLst/>
                <a:latin typeface="+mn-lt"/>
                <a:ea typeface="+mn-ea"/>
                <a:cs typeface="+mn-cs"/>
              </a:rPr>
              <a:t> A ƙasahen Yamma, hukumomin tsaro sun gano cewa ƙungiyoyin masu tsattsauran ra'ayi na farar fata da masu tsattsauran ra'ayi na 'yan dama sune manyan barazanar ta'addanci a cikin gida. Wadannan ƙungiyoyi suna kai hare-hare kan al'ummomin tsiraru. Misali, a shekarar 2018, an kashe mutane 11 a wata majami'ar Yahudawa da ke Pittsburgh, Amurka. A shekarar 2019, an kashe mutane 51 a wani harin da aka kai a masallacin Christchurch, New Zealand. Wadannan hare-haren sun kara dagula barazanar da ake yi wa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ungiyoyi marasa rinjaye.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2526856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Cin zarafi daga 'yan sanda, hukumomin tsaro, sojoji, ko ƙungiyoyi da qasa tayi jinga da su kan iya fuskatar mitane ko Al’umma baki daya. </a:t>
            </a:r>
            <a:r>
              <a:rPr lang="ha-Latn-NG" sz="1200" kern="1200" dirty="0">
                <a:solidFill>
                  <a:schemeClr val="tx1"/>
                </a:solidFill>
                <a:effectLst/>
                <a:latin typeface="+mn-lt"/>
                <a:ea typeface="+mn-ea"/>
                <a:cs typeface="+mn-cs"/>
              </a:rPr>
              <a:t>Halin da mutanen Uyghur ke ciki a Yammacin China misali ne na ta'addancin gwamnati mai tsanani. Ana tilasta wa mata 'yan Uyghur yin aikin hana haihuwa da kuma hana haihuwa, wanda hakan ya haifar da raguwar haihuwa sosai. An tura kimanin mutane miliyan 1.8 'yan Uyghur zuwa sansanonin "sake ilmantarwa" saboda laifuka kamar sanya hijabi ko barin gemu. Akwai rahotannin azabtarwa, fyade, da kuma hana 'yancin harshe da addini a wadannan sansanonin. Gwamnatin China ta yi iqirarin cewa wadannan sansanonin suna ba da ilimi na son rai.</a:t>
            </a:r>
            <a:r>
              <a:rPr lang="sv-SE" sz="1200" kern="1200" dirty="0">
                <a:solidFill>
                  <a:schemeClr val="tx1"/>
                </a:solidFill>
                <a:effectLst/>
                <a:latin typeface="+mn-lt"/>
                <a:ea typeface="+mn-ea"/>
                <a:cs typeface="+mn-cs"/>
              </a:rPr>
              <a:t>  </a:t>
            </a: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29</a:t>
            </a:fld>
            <a:endParaRPr lang="en-GB"/>
          </a:p>
        </p:txBody>
      </p:sp>
    </p:spTree>
    <p:extLst>
      <p:ext uri="{BB962C8B-B14F-4D97-AF65-F5344CB8AC3E}">
        <p14:creationId xmlns:p14="http://schemas.microsoft.com/office/powerpoint/2010/main" val="368454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b="0" i="1" noProof="0" dirty="0">
                <a:effectLst/>
              </a:rPr>
              <a:t>(</a:t>
            </a:r>
            <a:r>
              <a:rPr lang="ha-Latn-NG" i="1" noProof="0" dirty="0"/>
              <a:t>Sai a yi takaitaccen bayani game da kalmomin da ba'a gane ba ga mahalarta ba su iya tunawa ba</a:t>
            </a:r>
            <a:r>
              <a:rPr lang="ha-Latn-NG" b="0" i="1" noProof="0" dirty="0">
                <a:effectLst/>
              </a:rPr>
              <a:t>. </a:t>
            </a:r>
            <a:r>
              <a:rPr lang="ha-Latn-NG" i="1" noProof="0" dirty="0"/>
              <a:t>Sa’an nan ka ci gaba kamar haka</a:t>
            </a:r>
            <a:r>
              <a:rPr lang="ha-Latn-NG" b="0" i="1" noProof="0" dirty="0">
                <a:effectLst/>
              </a:rPr>
              <a:t>.)</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Mun kuma koyi cewa akwai iyaka ga YAKI: 'Yancin cikin zuciya – tunani, imani, da sauya aqida ba za su iya kasancewa da iyaka ba, amma abin da</a:t>
            </a:r>
          </a:p>
          <a:p>
            <a:pPr algn="l" rtl="0" fontAlgn="base"/>
            <a:r>
              <a:rPr lang="ha-Latn-NG" sz="1200" b="0" i="0" noProof="0" dirty="0">
                <a:solidFill>
                  <a:srgbClr val="000000"/>
                </a:solidFill>
                <a:effectLst/>
                <a:latin typeface="+mn-lt"/>
              </a:rPr>
              <a:t>muke aikatawa – kamar ibada ko dabi’u don aƙida, na iya samun iyaka idan suna cutar da wasu. Mun kuma fahimci cewa ba'a amince da nuna wariya, tilastawa da tayar da tarzoma.</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Waɗannan sashi guda biyu za su mayar da hankali kan take hakkin YAKI. A wannan sashi, za mu bincika nau’ukan take haƙƙi da misalai daga duniya.</a:t>
            </a:r>
          </a:p>
          <a:p>
            <a:pPr algn="l" rtl="0" fontAlgn="base"/>
            <a:r>
              <a:rPr lang="ha-Latn-NG" sz="1200" b="0" i="0" noProof="0" dirty="0">
                <a:solidFill>
                  <a:srgbClr val="000000"/>
                </a:solidFill>
                <a:effectLst/>
                <a:latin typeface="+mn-lt"/>
              </a:rPr>
              <a:t>Wannan zai iya taimaka mana mu fahimci yadda mutane na dukkan addinai da imani ke shafa a kowane irin wurare. A zama na gaba, za mu yi ƙoƙarin yin taswirar cin zarafi a cikin al'ummarmu.</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Waɗannan sashi na iya kasancewa masu wahala – saboda labaran da za mu ji ya na iya tuna mana da abubuwan da suka faru a rayuwarmu, ko kuma suna iya kalubalantar ra’ayoyimnu. Saboda haka, da akwai buqatar mu kula da juna kuma mu saurara da mutunta juna, mu dinga tunawa da dokokinmu na zama. (Yi amfani da takardar ka’idoji don tunatar da mahalarta.)</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Jin labaran take haƙƙi na iya sa muji takaici ko rashin fata mai kyau. Amma yana da mahimmanci mu iya ganowa da fahimtar matsalolin don mu iya yin wani abu game da su domin kawo sauyi.</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HA</a:t>
            </a:r>
            <a:r>
              <a:rPr lang="sv-SE" sz="1200" b="1" kern="1200" dirty="0">
                <a:solidFill>
                  <a:schemeClr val="tx1"/>
                </a:solidFill>
                <a:effectLst/>
                <a:latin typeface="+mn-lt"/>
                <a:ea typeface="+mn-ea"/>
                <a:cs typeface="+mn-cs"/>
              </a:rPr>
              <a:t>ƘƘ</a:t>
            </a:r>
            <a:r>
              <a:rPr lang="ha-Latn-NG" sz="1200" b="1" kern="1200" dirty="0">
                <a:solidFill>
                  <a:schemeClr val="tx1"/>
                </a:solidFill>
                <a:effectLst/>
                <a:latin typeface="+mn-lt"/>
                <a:ea typeface="+mn-ea"/>
                <a:cs typeface="+mn-cs"/>
              </a:rPr>
              <a:t>O</a:t>
            </a:r>
            <a:r>
              <a:rPr lang="sv-SE" sz="1200" b="1" kern="1200" dirty="0">
                <a:solidFill>
                  <a:schemeClr val="tx1"/>
                </a:solidFill>
                <a:effectLst/>
                <a:latin typeface="+mn-lt"/>
                <a:ea typeface="+mn-ea"/>
                <a:cs typeface="+mn-cs"/>
              </a:rPr>
              <a:t>Ƙ</a:t>
            </a:r>
            <a:r>
              <a:rPr lang="ha-Latn-NG" sz="1200" b="1" kern="1200" dirty="0">
                <a:solidFill>
                  <a:schemeClr val="tx1"/>
                </a:solidFill>
                <a:effectLst/>
                <a:latin typeface="+mn-lt"/>
                <a:ea typeface="+mn-ea"/>
                <a:cs typeface="+mn-cs"/>
              </a:rPr>
              <a:t>IN GWAMNATI DA GAZAWARTA</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Gwamnati na da alhakin kare haqqin bil'adama! </a:t>
            </a:r>
            <a:r>
              <a:rPr lang="ha-Latn-NG" sz="1200" b="1" kern="1200" dirty="0">
                <a:solidFill>
                  <a:schemeClr val="tx1"/>
                </a:solidFill>
                <a:effectLst/>
                <a:latin typeface="+mn-lt"/>
                <a:ea typeface="+mn-ea"/>
                <a:cs typeface="+mn-cs"/>
              </a:rPr>
              <a:t>Idan ta kasa yin hakan, cin zarafi da tashin hankali kan </a:t>
            </a:r>
            <a:r>
              <a:rPr lang="sv-SE" sz="1200" b="1" kern="1200" dirty="0">
                <a:solidFill>
                  <a:schemeClr val="tx1"/>
                </a:solidFill>
                <a:effectLst/>
                <a:latin typeface="+mn-lt"/>
                <a:ea typeface="+mn-ea"/>
                <a:cs typeface="+mn-cs"/>
              </a:rPr>
              <a:t>ƙ</a:t>
            </a:r>
            <a:r>
              <a:rPr lang="ha-Latn-NG" sz="1200" b="1" kern="1200" dirty="0">
                <a:solidFill>
                  <a:schemeClr val="tx1"/>
                </a:solidFill>
                <a:effectLst/>
                <a:latin typeface="+mn-lt"/>
                <a:ea typeface="+mn-ea"/>
                <a:cs typeface="+mn-cs"/>
              </a:rPr>
              <a:t>ara tsananta. Duk da haka, idan aka dauki matakan hukunta masu laifi, hakan na iya rage wadannan cin zarafin.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30</a:t>
            </a:fld>
            <a:endParaRPr lang="en-GB"/>
          </a:p>
        </p:txBody>
      </p:sp>
    </p:spTree>
    <p:extLst>
      <p:ext uri="{BB962C8B-B14F-4D97-AF65-F5344CB8AC3E}">
        <p14:creationId xmlns:p14="http://schemas.microsoft.com/office/powerpoint/2010/main" val="13931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kern="1200" dirty="0">
                <a:solidFill>
                  <a:schemeClr val="tx1"/>
                </a:solidFill>
                <a:effectLst/>
                <a:latin typeface="+mn-lt"/>
                <a:ea typeface="+mn-ea"/>
                <a:cs typeface="+mn-cs"/>
              </a:rPr>
              <a:t>A shekarar 2017, wata tsohuwar mata da ta bar addinin Musulunci ta koma Kiristanci ta rasu a kudancin Kyrgyzstan. Lokacin da 'yarta ta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o</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arta binne ta a ma</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abartar gari, wani rukuni da wani limamin addini</a:t>
            </a:r>
            <a:r>
              <a:rPr lang="sv-SE" sz="1200" kern="1200" dirty="0">
                <a:solidFill>
                  <a:schemeClr val="tx1"/>
                </a:solidFill>
                <a:effectLst/>
                <a:latin typeface="+mn-lt"/>
                <a:ea typeface="+mn-ea"/>
                <a:cs typeface="+mn-cs"/>
              </a:rPr>
              <a:t> da</a:t>
            </a:r>
            <a:r>
              <a:rPr lang="ha-Latn-NG" sz="1200" kern="1200" dirty="0">
                <a:solidFill>
                  <a:schemeClr val="tx1"/>
                </a:solidFill>
                <a:effectLst/>
                <a:latin typeface="+mn-lt"/>
                <a:ea typeface="+mn-ea"/>
                <a:cs typeface="+mn-cs"/>
              </a:rPr>
              <a:t> ke jagoranta ya yi bore da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arfi. An tono gawar har sai da matsin lambar jama'a ya sa mahukunta suka dauki mataki. An gurfanar da wadanda suka aikata wannan laifi, wanda hakan ya sa masu tsananta wa masu sauya addini suka ja da baya.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31</a:t>
            </a:fld>
            <a:endParaRPr lang="en-GB"/>
          </a:p>
        </p:txBody>
      </p:sp>
    </p:spTree>
    <p:extLst>
      <p:ext uri="{BB962C8B-B14F-4D97-AF65-F5344CB8AC3E}">
        <p14:creationId xmlns:p14="http://schemas.microsoft.com/office/powerpoint/2010/main" val="1810970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kern="1200" dirty="0">
                <a:solidFill>
                  <a:schemeClr val="tx1"/>
                </a:solidFill>
                <a:effectLst/>
                <a:latin typeface="+mn-lt"/>
                <a:ea typeface="+mn-ea"/>
                <a:cs typeface="+mn-cs"/>
              </a:rPr>
              <a:t>Hukumomi sau da yawa suna kasa yin komai kan cin zarafi da ake yi a tsakanin iyalai ko ƙungiyoyin addini.</a:t>
            </a:r>
            <a:r>
              <a:rPr lang="ha-Latn-NG" sz="1200" kern="1200" dirty="0">
                <a:solidFill>
                  <a:schemeClr val="tx1"/>
                </a:solidFill>
                <a:effectLst/>
                <a:latin typeface="+mn-lt"/>
                <a:ea typeface="+mn-ea"/>
                <a:cs typeface="+mn-cs"/>
              </a:rPr>
              <a:t> Misali, Nadia, wata dalibar jami'a mai shekaru 22 daga Jordan, ta kamu da soyayya da wani dalibi Musulmi. Iyayenta sun gano hakan, suka hana ta fita daga gida tare da azabtar da ita. Bayan ta tsere, mahaifinta ya gano inda take bayan watanni biyu ya kashe ta. Kotun da ta yi shari'ar ta rage masa hukunci bisa dalilin cewa yana kare 'darajar' iyalinsa. </a:t>
            </a:r>
            <a:endParaRPr lang="sv-SE" sz="1200" kern="1200" dirty="0">
              <a:solidFill>
                <a:schemeClr val="tx1"/>
              </a:solidFill>
              <a:effectLst/>
              <a:latin typeface="+mn-lt"/>
              <a:ea typeface="+mn-ea"/>
              <a:cs typeface="+mn-cs"/>
            </a:endParaRPr>
          </a:p>
          <a:p>
            <a:pPr algn="l" rtl="0" fontAlgn="base"/>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32</a:t>
            </a:fld>
            <a:endParaRPr lang="en-GB"/>
          </a:p>
        </p:txBody>
      </p:sp>
    </p:spTree>
    <p:extLst>
      <p:ext uri="{BB962C8B-B14F-4D97-AF65-F5344CB8AC3E}">
        <p14:creationId xmlns:p14="http://schemas.microsoft.com/office/powerpoint/2010/main" val="352653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1" kern="1200" dirty="0">
                <a:solidFill>
                  <a:schemeClr val="tx1"/>
                </a:solidFill>
                <a:effectLst/>
                <a:latin typeface="+mn-lt"/>
                <a:ea typeface="+mn-ea"/>
                <a:cs typeface="+mn-cs"/>
              </a:rPr>
              <a:t>KAMMALAWA</a:t>
            </a:r>
            <a:endParaRPr lang="sv-SE" sz="1200" b="1"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A cikin wannan bayani/gabatarwa, mun yi nazari kan cin zarafi, takurawa, da tashin hankali da gwamnati da kuma jama'a ke aikatawa. Haka kuma, mun dubi gazawar hukumomi wajen kare mutane.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Daga wadannan labarai, mun fahimci abubuwa da dama:   </a:t>
            </a:r>
            <a:endParaRPr lang="sv-SE" sz="1200" kern="1200" dirty="0">
              <a:solidFill>
                <a:schemeClr val="tx1"/>
              </a:solidFill>
              <a:effectLst/>
              <a:latin typeface="+mn-lt"/>
              <a:ea typeface="+mn-ea"/>
              <a:cs typeface="+mn-cs"/>
            </a:endParaRPr>
          </a:p>
          <a:p>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33</a:t>
            </a:fld>
            <a:endParaRPr lang="en-GB"/>
          </a:p>
        </p:txBody>
      </p:sp>
    </p:spTree>
    <p:extLst>
      <p:ext uri="{BB962C8B-B14F-4D97-AF65-F5344CB8AC3E}">
        <p14:creationId xmlns:p14="http://schemas.microsoft.com/office/powerpoint/2010/main" val="40175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Cin zarafi yana faruwa a </a:t>
            </a:r>
            <a:r>
              <a:rPr lang="en-US"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asashe daban-daban, yana shafar mutane na addinai da imani daban-daban. Bambancin da ke tsakanin wadannan wurare shine wa ake ci wa zarafi, yawan faruwar hakan, da kuma yadda gwamnati ke da hannu a ciki.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34</a:t>
            </a:fld>
            <a:endParaRPr lang="en-GB"/>
          </a:p>
        </p:txBody>
      </p:sp>
    </p:spTree>
    <p:extLst>
      <p:ext uri="{BB962C8B-B14F-4D97-AF65-F5344CB8AC3E}">
        <p14:creationId xmlns:p14="http://schemas.microsoft.com/office/powerpoint/2010/main" val="2832168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Doka da manufofin gwamnati na iya </a:t>
            </a:r>
            <a:r>
              <a:rPr lang="sv-SE" sz="1200" kern="1200" dirty="0">
                <a:solidFill>
                  <a:schemeClr val="tx1"/>
                </a:solidFill>
                <a:effectLst/>
                <a:latin typeface="+mn-lt"/>
                <a:ea typeface="+mn-ea"/>
                <a:cs typeface="+mn-cs"/>
              </a:rPr>
              <a:t>ƙ</a:t>
            </a:r>
            <a:r>
              <a:rPr lang="ha-Latn-NG" sz="1200" kern="1200" dirty="0">
                <a:solidFill>
                  <a:schemeClr val="tx1"/>
                </a:solidFill>
                <a:effectLst/>
                <a:latin typeface="+mn-lt"/>
                <a:ea typeface="+mn-ea"/>
                <a:cs typeface="+mn-cs"/>
              </a:rPr>
              <a:t>ara ta'azzara cin zarafi.</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35</a:t>
            </a:fld>
            <a:endParaRPr lang="en-GB"/>
          </a:p>
        </p:txBody>
      </p:sp>
    </p:spTree>
    <p:extLst>
      <p:ext uri="{BB962C8B-B14F-4D97-AF65-F5344CB8AC3E}">
        <p14:creationId xmlns:p14="http://schemas.microsoft.com/office/powerpoint/2010/main" val="4064274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Akasari, 'yan tsiraru ne suka fi fuskantar cin zarafi, sai kuma mutanen da ke da ra'ayi daban a cikin al'ummar da suke ciki. Duk da haka, yawancin al'ummomi suna fuskantar cin zarafi ta hanyar ta'addanci.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36</a:t>
            </a:fld>
            <a:endParaRPr lang="en-GB"/>
          </a:p>
        </p:txBody>
      </p:sp>
    </p:spTree>
    <p:extLst>
      <p:ext uri="{BB962C8B-B14F-4D97-AF65-F5344CB8AC3E}">
        <p14:creationId xmlns:p14="http://schemas.microsoft.com/office/powerpoint/2010/main" val="162428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fontAlgn="base"/>
            <a:r>
              <a:rPr lang="ha-Latn-NG" sz="1200" kern="1200" dirty="0">
                <a:solidFill>
                  <a:schemeClr val="tx1"/>
                </a:solidFill>
                <a:effectLst/>
                <a:latin typeface="+mn-lt"/>
                <a:ea typeface="+mn-ea"/>
                <a:cs typeface="+mn-cs"/>
              </a:rPr>
              <a:t>Cin zarafi na tauye haqqin addini ko imani, hakan kuma yana hade da tauye wasu haƙƙoƙi kamar 'yancin ilimi, aure, ko ma 'yancin rayuwa. Mafiya yawancin labaran na nuna yadda abin ke shafar mata ta hanyoyi daban-daban- daga miyagu aɓuɓuye na ƙi, zuwa auren dole, da daukaka kisan gilla zuwa ga dandatsa.</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37</a:t>
            </a:fld>
            <a:endParaRPr lang="en-GB"/>
          </a:p>
        </p:txBody>
      </p:sp>
    </p:spTree>
    <p:extLst>
      <p:ext uri="{BB962C8B-B14F-4D97-AF65-F5344CB8AC3E}">
        <p14:creationId xmlns:p14="http://schemas.microsoft.com/office/powerpoint/2010/main" val="2120290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a-Latn-NG" sz="1200" kern="1200" dirty="0">
                <a:solidFill>
                  <a:schemeClr val="tx1"/>
                </a:solidFill>
                <a:effectLst/>
                <a:latin typeface="+mn-lt"/>
                <a:ea typeface="+mn-ea"/>
                <a:cs typeface="+mn-cs"/>
              </a:rPr>
              <a:t>Cin zarafi a cikin al'umma, gazawar gwamnati, da kuma cin zarafin da gwamnati ke aikatawa suna taimaka wa juna wajen qara tabarbarewar yanayi. </a:t>
            </a:r>
            <a:endParaRPr lang="sv-SE" sz="1200" kern="1200" dirty="0">
              <a:solidFill>
                <a:schemeClr val="tx1"/>
              </a:solidFill>
              <a:effectLst/>
              <a:latin typeface="+mn-lt"/>
              <a:ea typeface="+mn-ea"/>
              <a:cs typeface="+mn-cs"/>
            </a:endParaRPr>
          </a:p>
          <a:p>
            <a:pPr algn="l" rtl="0" fontAlgn="base"/>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38</a:t>
            </a:fld>
            <a:endParaRPr lang="en-GB"/>
          </a:p>
        </p:txBody>
      </p:sp>
    </p:spTree>
    <p:extLst>
      <p:ext uri="{BB962C8B-B14F-4D97-AF65-F5344CB8AC3E}">
        <p14:creationId xmlns:p14="http://schemas.microsoft.com/office/powerpoint/2010/main" val="747945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kern="1200" dirty="0">
                <a:solidFill>
                  <a:schemeClr val="tx1"/>
                </a:solidFill>
                <a:effectLst/>
                <a:latin typeface="+mn-lt"/>
                <a:ea typeface="+mn-ea"/>
                <a:cs typeface="+mn-cs"/>
              </a:rPr>
              <a:t>Cin zarafin 'yancin addini ko imani yana haifar da wahala mai yawa ga mutane. Baya ga haka, yana haddasa rudani a cikin al'umma. A ƙarshe, kowa na fuskantar matsalar rashin tsaro da koma bayan tattalin arziqi da zamantakewa. Duk da banbancinmu, muna da babbar moriya idan aka tabbatar da 'yancin addini ko imani ga kowa. Haka kuma, akwai 'yan'uwanmu da ke zama 'yan tsiraru a wasu ƙasahe wadanda ke buqatar ganin 'yancin su yana daidai da na kowa. Idan aka tabbatar da 'yancin addini da imani ga kowa a duniya, hakan zai haifar da zaman lafiya da kwanciyar hankali ga kowa.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39</a:t>
            </a:fld>
            <a:endParaRPr lang="en-GB"/>
          </a:p>
        </p:txBody>
      </p:sp>
    </p:spTree>
    <p:extLst>
      <p:ext uri="{BB962C8B-B14F-4D97-AF65-F5344CB8AC3E}">
        <p14:creationId xmlns:p14="http://schemas.microsoft.com/office/powerpoint/2010/main" val="36718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i="1" noProof="0" dirty="0">
                <a:solidFill>
                  <a:srgbClr val="000000"/>
                </a:solidFill>
              </a:rPr>
              <a:t>(</a:t>
            </a:r>
            <a:r>
              <a:rPr lang="ha-Latn-NG" i="1" noProof="0" dirty="0">
                <a:solidFill>
                  <a:srgbClr val="000000"/>
                </a:solidFill>
                <a:effectLst/>
              </a:rPr>
              <a:t>Slides 4 </a:t>
            </a:r>
            <a:r>
              <a:rPr lang="ha-Latn-NG" i="1" noProof="0" dirty="0">
                <a:solidFill>
                  <a:srgbClr val="000000"/>
                </a:solidFill>
              </a:rPr>
              <a:t>zuwa 39 suna bayyana gabatarwar sashi na huɗu.)</a:t>
            </a:r>
            <a:endParaRPr lang="ha-Latn-NG" noProof="0" dirty="0"/>
          </a:p>
          <a:p>
            <a:pPr fontAlgn="base"/>
            <a:endParaRPr lang="ha-Latn-NG" sz="1200" b="1" noProof="0" dirty="0">
              <a:solidFill>
                <a:srgbClr val="000000"/>
              </a:solidFill>
              <a:effectLst/>
              <a:latin typeface="+mn-lt"/>
              <a:ea typeface="Calibri"/>
              <a:cs typeface="Calibri"/>
            </a:endParaRPr>
          </a:p>
          <a:p>
            <a:pPr fontAlgn="base"/>
            <a:r>
              <a:rPr lang="ha-Latn-NG" sz="1200" b="0" i="1" noProof="0" dirty="0">
                <a:solidFill>
                  <a:srgbClr val="000000"/>
                </a:solidFill>
                <a:effectLst/>
                <a:latin typeface="+mn-lt"/>
              </a:rPr>
              <a:t>(ABIN KULA: Wannan gabatarwa tana da tsawo (kusan m intuna 20) kuma tana ƙunshe da misalai da yawa. Za ku iya cire misalan da ba su da mahimmanci ga rukunnin ku. Hakanan, kuna iya maye gurbin wasu misalai da labarai daga yankinku. Muhimman saqonni a cikin sashen “Labarai na…” Ku tabbata kun haɗa waɗannan mahimman bayanai a cikin jawabin ku! Kuna iya amfani da faifan PowerPoint, takardu da aka buga daga PowerPoint ko kuma zanen da aka yi a kan allo domin taimakawa mahalarta wajen fahimtar batun.)</a:t>
            </a:r>
          </a:p>
          <a:p>
            <a:pPr fontAlgn="base"/>
            <a:endParaRPr lang="ha-Latn-NG" sz="1200" b="1" i="0" noProof="0" dirty="0">
              <a:solidFill>
                <a:srgbClr val="000000"/>
              </a:solidFill>
              <a:effectLst/>
              <a:latin typeface="+mn-lt"/>
            </a:endParaRPr>
          </a:p>
          <a:p>
            <a:pPr fontAlgn="base"/>
            <a:r>
              <a:rPr lang="ha-Latn-NG" sz="1200" b="1" i="0" noProof="0" dirty="0">
                <a:solidFill>
                  <a:srgbClr val="000000"/>
                </a:solidFill>
                <a:effectLst/>
                <a:latin typeface="+mn-lt"/>
              </a:rPr>
              <a:t>Gabatarwa: Fahimtar cin zarafin ‘Yancin Addini Ko Imani</a:t>
            </a:r>
            <a:br>
              <a:rPr lang="ha-Latn-NG" sz="1200" b="0" i="0" noProof="0" dirty="0">
                <a:effectLst/>
                <a:cs typeface="+mn-lt"/>
              </a:rPr>
            </a:br>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Duk da bambance-bambancen mutane da ƙasashe, mutane da yawa suna fuskantar matsaloli saboda tauye hakkin 'yancin addini ko imani. Bambanci yana cikin waɗanda abin ya shafa, yadda tauye 'yancin ya ke da tsanani, da kuma waɗanda ke aikata hakan.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a-Latn-NG" sz="1200" b="1" i="1" noProof="0" dirty="0">
                <a:latin typeface="+mn-lt"/>
              </a:rPr>
              <a:t>Yar takaittacen wa’san kwaikwayo akan YAKI na Minti Biyu </a:t>
            </a:r>
            <a:br>
              <a:rPr lang="ha-Latn-NG" sz="1200" i="1" noProof="0" dirty="0">
                <a:latin typeface="+mn-lt"/>
              </a:rPr>
            </a:br>
            <a:r>
              <a:rPr lang="ha-Latn-NG" sz="1200" i="1" noProof="0" dirty="0">
                <a:latin typeface="+mn-lt"/>
              </a:rPr>
              <a:t>Haska wannan Shafin lokacin gabatarwa da tattaunawa na wasan kwaikwayon don taimakawa mahalarta yadda tauye haqqin yake sannan suwaye masu tauye haqqin.​</a:t>
            </a:r>
          </a:p>
          <a:p>
            <a:pPr fontAlgn="base"/>
            <a:r>
              <a:rPr lang="ha-Latn-NG" sz="1200" i="1" noProof="0" dirty="0">
                <a:latin typeface="+mn-lt"/>
              </a:rPr>
              <a:t>Sannan zainuna yadda - gwamnati ke tauye haqqin, rashin jituwa, gazawar gwamnati, nuna bambanci, keta haqqin jama’a dakuma muzgunawa.​</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40</a:t>
            </a:fld>
            <a:endParaRPr lang="en-GB"/>
          </a:p>
        </p:txBody>
      </p:sp>
    </p:spTree>
    <p:extLst>
      <p:ext uri="{BB962C8B-B14F-4D97-AF65-F5344CB8AC3E}">
        <p14:creationId xmlns:p14="http://schemas.microsoft.com/office/powerpoint/2010/main" val="3638481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i="1" noProof="0" dirty="0">
                <a:solidFill>
                  <a:srgbClr val="000000"/>
                </a:solidFill>
              </a:rPr>
              <a:t>(</a:t>
            </a:r>
            <a:r>
              <a:rPr lang="ha-Latn-NG" b="0" i="1" noProof="0" dirty="0">
                <a:solidFill>
                  <a:srgbClr val="000000"/>
                </a:solidFill>
                <a:effectLst/>
              </a:rPr>
              <a:t>Slides</a:t>
            </a:r>
            <a:r>
              <a:rPr lang="ha-Latn-NG" i="1" noProof="0" dirty="0">
                <a:solidFill>
                  <a:srgbClr val="000000"/>
                </a:solidFill>
              </a:rPr>
              <a:t> 41 zuwa 33 suna bayyana labarin Fasto </a:t>
            </a:r>
            <a:r>
              <a:rPr lang="ha-Latn-NG" b="0" i="1" noProof="0" dirty="0">
                <a:solidFill>
                  <a:srgbClr val="000000"/>
                </a:solidFill>
                <a:effectLst/>
              </a:rPr>
              <a:t>James </a:t>
            </a:r>
            <a:r>
              <a:rPr lang="ha-Latn-NG" i="1" noProof="0" dirty="0">
                <a:solidFill>
                  <a:srgbClr val="000000"/>
                </a:solidFill>
              </a:rPr>
              <a:t>da </a:t>
            </a:r>
            <a:r>
              <a:rPr lang="ha-Latn-NG" b="0" i="1" noProof="0" dirty="0">
                <a:solidFill>
                  <a:srgbClr val="000000"/>
                </a:solidFill>
                <a:effectLst/>
              </a:rPr>
              <a:t>Imam</a:t>
            </a:r>
            <a:r>
              <a:rPr lang="ha-Latn-NG" i="1" noProof="0" dirty="0">
                <a:solidFill>
                  <a:srgbClr val="000000"/>
                </a:solidFill>
              </a:rPr>
              <a:t> Ashafa</a:t>
            </a:r>
            <a:r>
              <a:rPr lang="ha-Latn-NG" b="0" i="1" noProof="0" dirty="0">
                <a:solidFill>
                  <a:srgbClr val="000000"/>
                </a:solidFill>
                <a:effectLst/>
              </a:rPr>
              <a:t>, </a:t>
            </a:r>
            <a:r>
              <a:rPr lang="ha-Latn-NG" i="1" noProof="0" dirty="0">
                <a:solidFill>
                  <a:srgbClr val="000000"/>
                </a:solidFill>
              </a:rPr>
              <a:t>wanda aka yi amfani da shi a cikin jawabin ƙarshen sashin.)</a:t>
            </a:r>
            <a:r>
              <a:rPr lang="ha-Latn-NG" noProof="0" dirty="0">
                <a:solidFill>
                  <a:srgbClr val="000000"/>
                </a:solidFill>
              </a:rPr>
              <a:t>  </a:t>
            </a:r>
            <a:r>
              <a:rPr lang="ha-Latn-NG" sz="1200" b="0" i="0" noProof="0" dirty="0">
                <a:solidFill>
                  <a:srgbClr val="000000"/>
                </a:solidFill>
                <a:effectLst/>
                <a:latin typeface="+mn-lt"/>
              </a:rPr>
              <a:t> </a:t>
            </a:r>
            <a:endParaRPr lang="ha-Latn-NG" noProof="0" dirty="0"/>
          </a:p>
          <a:p>
            <a:pPr algn="l" rtl="0" fontAlgn="base"/>
            <a:endParaRPr lang="ha-Latn-NG" sz="1200" b="0" i="0" noProof="0" dirty="0">
              <a:solidFill>
                <a:srgbClr val="000000"/>
              </a:solidFill>
              <a:effectLst/>
              <a:latin typeface="+mn-lt"/>
            </a:endParaRPr>
          </a:p>
          <a:p>
            <a:pPr algn="l" rtl="0" fontAlgn="base"/>
            <a:r>
              <a:rPr lang="ha-Latn-NG" sz="1200" b="1" i="0" u="none" strike="noStrike" kern="1200" baseline="0" noProof="0" dirty="0">
                <a:solidFill>
                  <a:schemeClr val="tx1"/>
                </a:solidFill>
                <a:latin typeface="+mn-lt"/>
                <a:ea typeface="+mn-ea"/>
                <a:cs typeface="+mn-cs"/>
              </a:rPr>
              <a:t>Labarin Fasto James da Imam Ashafa </a:t>
            </a:r>
          </a:p>
          <a:p>
            <a:pPr algn="l" rtl="0" fontAlgn="base"/>
            <a:endParaRPr lang="ha-Latn-NG" sz="1200" b="0" i="0" noProof="0" dirty="0">
              <a:solidFill>
                <a:srgbClr val="000000"/>
              </a:solidFill>
              <a:effectLst/>
              <a:latin typeface="+mn-lt"/>
            </a:endParaRPr>
          </a:p>
          <a:p>
            <a:pPr algn="l" rtl="0" fontAlgn="base"/>
            <a:r>
              <a:rPr lang="ha-Latn-NG" sz="1200" b="0" i="0" noProof="0" dirty="0">
                <a:solidFill>
                  <a:srgbClr val="000000"/>
                </a:solidFill>
                <a:effectLst/>
                <a:latin typeface="+mn-lt"/>
              </a:rPr>
              <a:t>Waɗannan su ne Fasto James da Imam Ashafa. A shekarar 1992, matasa ne su, suna jagorantar ƙungiyoyin 'yan sa-kai masu adawa da juna, suna gwabza fada mai tsanani a rikicin addini da ya barke a Arewa maso Yammacin Najeriya. A wannan rikici, Fasto James ya rasa hannunsa, yayin da Imam Ashafa ya rasa malamin ruhaniya da wasu 'yan uwansa guda biyu. Wannan ya sa suka zama abokan gaba, suka yi alkawarin daukar fansa.</a:t>
            </a:r>
            <a:r>
              <a:rPr lang="ha-Latn-NG" sz="1200" b="0" i="0" noProof="0" dirty="0">
                <a:solidFill>
                  <a:srgbClr val="000000"/>
                </a:solidFill>
                <a:effectLst/>
                <a:latin typeface="+mn-lt"/>
                <a:ea typeface="游明朝" panose="02020400000000000000" pitchFamily="18" charset="-128"/>
              </a:rPr>
              <a:t> </a:t>
            </a:r>
            <a:endParaRPr lang="ha-Latn-NG" sz="1200" b="0" i="0" noProof="0" dirty="0">
              <a:solidFill>
                <a:srgbClr val="000000"/>
              </a:solidFill>
              <a:effectLst/>
              <a:latin typeface="+mn-lt"/>
            </a:endParaRPr>
          </a:p>
          <a:p>
            <a:endParaRPr lang="ha-Latn-NG" noProof="0" dirty="0"/>
          </a:p>
          <a:p>
            <a:r>
              <a:rPr lang="ha-Latn-NG" sz="1200" b="0" i="0" u="none" strike="noStrike" kern="1200" baseline="0" noProof="0" dirty="0">
                <a:solidFill>
                  <a:schemeClr val="tx1"/>
                </a:solidFill>
                <a:latin typeface="+mn-lt"/>
                <a:ea typeface="+mn-ea"/>
                <a:cs typeface="+mn-cs"/>
              </a:rPr>
              <a:t>Bayan wasu shekaru, wata haduwa da ba a zata ba ta sauya komai. A yayin wani taron shugabannin al'umma kan rigakafin cutar shan-inna (polio) wani abokin su guda ya hada su. Ya kama hannayensu ya ce: "Na san kuna da ikon kawo zaman lafiya a wannan jiha. Ina so ku tattauna."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41</a:t>
            </a:fld>
            <a:endParaRPr lang="en-GB"/>
          </a:p>
        </p:txBody>
      </p:sp>
    </p:spTree>
    <p:extLst>
      <p:ext uri="{BB962C8B-B14F-4D97-AF65-F5344CB8AC3E}">
        <p14:creationId xmlns:p14="http://schemas.microsoft.com/office/powerpoint/2010/main" val="1526133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Duk da cewa ba wanda ya yi niyyar magana da ɗan uwansa, sai suka fahimci cewa suna da abu guda da ya hada su –soyayyarsu ga Najeriya da burinsu na ci gaban kasa. </a:t>
            </a:r>
          </a:p>
          <a:p>
            <a:r>
              <a:rPr lang="ha-Latn-NG" sz="1200" b="0" i="0" u="none" strike="noStrike" kern="1200" baseline="0" noProof="0" dirty="0">
                <a:solidFill>
                  <a:schemeClr val="tx1"/>
                </a:solidFill>
                <a:latin typeface="+mn-lt"/>
                <a:ea typeface="+mn-ea"/>
                <a:cs typeface="+mn-cs"/>
              </a:rPr>
              <a:t>Fasto James ya bayyana cewa, "A wancan lokaci, ƙiyayyata ga Musulmai ba ta da iyaka. Muna gode wa Allah da ya koya mana yadda za mu saurari juna da samar da wani dandalin gudanarwa cikin lumana. Idan ba haka ba, za mu ci gaba da kyamar juna daga nesa." </a:t>
            </a:r>
            <a:endParaRPr lang="ha-Latn-NG"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42</a:t>
            </a:fld>
            <a:endParaRPr lang="en-GB"/>
          </a:p>
        </p:txBody>
      </p:sp>
    </p:spTree>
    <p:extLst>
      <p:ext uri="{BB962C8B-B14F-4D97-AF65-F5344CB8AC3E}">
        <p14:creationId xmlns:p14="http://schemas.microsoft.com/office/powerpoint/2010/main" val="42255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u="none" strike="noStrike" kern="1200" baseline="0" noProof="0" dirty="0">
                <a:solidFill>
                  <a:schemeClr val="tx1"/>
                </a:solidFill>
                <a:latin typeface="+mn-lt"/>
                <a:ea typeface="+mn-ea"/>
                <a:cs typeface="+mn-cs"/>
              </a:rPr>
              <a:t>Imam Ashafa kuwa ya tuna da yadda bayan rikicin Kaduna na 1992, shi da ƙungiyarsa suka shirya daukar fansa. Sai dai wata rana, a lokacin da yake salla a masallacinsa, sai ya tuna da koyarwar Alkur'ani cewa: "Alkur'ani yana koyar da cewa mafi alheri shine a mayar da sharri da abin kirki. Idan kai Musulmi ne kuma ka ki yafiya ga wanda ya cutar da kai, ta yaya za ka zama cikakken mai bin koyarwar Annabi Muhammad (SAW)?" </a:t>
            </a:r>
          </a:p>
          <a:p>
            <a:r>
              <a:rPr lang="ha-Latn-NG" sz="1200" b="0" i="0" u="none" strike="noStrike" kern="1200" baseline="0" noProof="0" dirty="0">
                <a:solidFill>
                  <a:schemeClr val="tx1"/>
                </a:solidFill>
                <a:latin typeface="+mn-lt"/>
                <a:ea typeface="+mn-ea"/>
                <a:cs typeface="+mn-cs"/>
              </a:rPr>
              <a:t>Dukansu biyu sun yi gwagwarmaya da sha'awarsu ta rama abin da aka yi musu. Amma daga ƙarshe, sun fahimci cewa ba za su iya zama shugabanni nagari ba muddin ƙiyayya na cikin zukatansu. </a:t>
            </a:r>
            <a:endParaRPr lang="ha-Latn-NG"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43</a:t>
            </a:fld>
            <a:endParaRPr lang="en-GB"/>
          </a:p>
        </p:txBody>
      </p:sp>
    </p:spTree>
    <p:extLst>
      <p:ext uri="{BB962C8B-B14F-4D97-AF65-F5344CB8AC3E}">
        <p14:creationId xmlns:p14="http://schemas.microsoft.com/office/powerpoint/2010/main" val="3669244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ha-Latn-NG" sz="1200" b="0" i="0" noProof="0" dirty="0">
                <a:solidFill>
                  <a:srgbClr val="000000"/>
                </a:solidFill>
                <a:effectLst/>
                <a:latin typeface="+mn-lt"/>
              </a:rPr>
              <a:t>Daga ƙarshe, abin da ya fara a matsayin gaba, ya juye zuwa amana da fahimtar juna. Daga wannan dangantaka, suka kafa Cibiyar Sulhu Tsakanin Musulmi da Kirista (Muslim-Christian Interfaith Mediation Centre).</a:t>
            </a:r>
          </a:p>
          <a:p>
            <a:pPr algn="l" rtl="0" fontAlgn="base"/>
            <a:r>
              <a:rPr lang="ha-Latn-NG" sz="1200" b="0" i="0" noProof="0" dirty="0">
                <a:solidFill>
                  <a:srgbClr val="000000"/>
                </a:solidFill>
                <a:effectLst/>
                <a:latin typeface="+mn-lt"/>
              </a:rPr>
              <a:t>Cibiyar tana fafutukar tabbatar da zaman lafiya da hana sake barkewar rikicin addini a yankin. Ta taimaka wajen cimma yarjejeniyar zaman lafiya bayan rikice-rikice a Najeriya da wasu kasashe. Haka nan, tana koyar da ƙungiyoyin addini a matakin kasa don su zama masu fadakarwa kan zaman lafiya tsakanin mabiyan addinai daban-daban.</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44</a:t>
            </a:fld>
            <a:endParaRPr lang="en-GB"/>
          </a:p>
        </p:txBody>
      </p:sp>
    </p:spTree>
    <p:extLst>
      <p:ext uri="{BB962C8B-B14F-4D97-AF65-F5344CB8AC3E}">
        <p14:creationId xmlns:p14="http://schemas.microsoft.com/office/powerpoint/2010/main" val="2648363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45</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2026-03-25</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rPr>
              <a:t>A cikin wannan gabatarwa, za mu ji labarai na gaskiya game da wariya, takurawa da cin zarafi. </a:t>
            </a:r>
            <a:endParaRPr lang="ha-Latn-NG"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rPr>
              <a:t>Waɗannan laifuka na iya kasancewa daga gwamnati ko daga jama'a. Mu kan kira su da tauye wan da gwamnati ke yi da kuma ƙuntatawa ko takura na jama'a.  Har wa yau, ana iya aikata tauye hakkin a cikin iyali ko a cikin al’umma ta addini.</a:t>
            </a:r>
            <a:endParaRPr lang="ha-Latn-NG"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a-Latn-NG" sz="1200" b="0" i="0" noProof="0" dirty="0">
                <a:solidFill>
                  <a:srgbClr val="000000"/>
                </a:solidFill>
                <a:effectLst/>
                <a:latin typeface="Calibri" panose="020F0502020204030204" pitchFamily="34" charset="0"/>
              </a:rPr>
              <a:t>Akwai kuma wani nau’i na tauye hakkin: gazawar gwamnati wajen kare mutane daga tauye hakkin da jama’a ke yi. </a:t>
            </a:r>
          </a:p>
          <a:p>
            <a:r>
              <a:rPr lang="ha-Latn-NG" sz="1200" b="0" i="0" noProof="0" dirty="0">
                <a:solidFill>
                  <a:srgbClr val="000000"/>
                </a:solidFill>
                <a:effectLst/>
                <a:latin typeface="Calibri" panose="020F0502020204030204" pitchFamily="34" charset="0"/>
              </a:rPr>
              <a:t>Gwamnati na da ikon  kare kowane Ɗan’Adam  mai makon damar kare su da ke cikin ƙasar ta daga wariya, tauye hakkinsa da cin zarafi. Amma yawancin gwamnatoci suna kasa yin hakan. </a:t>
            </a:r>
            <a:r>
              <a:rPr lang="ha-Latn-NG" sz="1200" b="0" i="0" noProof="0" dirty="0">
                <a:solidFill>
                  <a:srgbClr val="000000"/>
                </a:solidFill>
                <a:effectLst/>
                <a:latin typeface="+mn-lt"/>
              </a:rPr>
              <a:t> </a:t>
            </a:r>
            <a:endParaRPr lang="ha-Latn-NG" sz="1200" kern="1200" noProof="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rPr>
              <a:t>Wariya, tauye hakkin da cin zarafi na da alaqa da juna. Wani lokaci, takurawa na iya zama wariya kuma ya haddasa tashin hankali. Hakanan, cin zarafi na iya ƙarfafa tauyewar hakkin da gwamnati ko jama’a ke yi, wanda hakan ke haddasa da’irrar zalunci.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rPr>
              <a:t>Dokokkin gwamnati wanda ke wariya ga marasa yawa dokantar da rashin ha ƙuri da juna acikin al’umma, wanda hakan ke haifar da wariya, tozarci da tashe tashen hankula acikin al’umma. Idan hukumomi suka ƙi daukan mataki akan take haƙƙoƙi acikin al’umma, mutane zasu yi tunanin hakan ba laifi bane don haka wariya, tozarci da tashe tashen hankula zasu ta’azara. </a:t>
            </a:r>
          </a:p>
          <a:p>
            <a:pPr marL="0" marR="0" lvl="0" indent="0" algn="l" defTabSz="914400" rtl="0" eaLnBrk="1" fontAlgn="auto" latinLnBrk="0" hangingPunct="1">
              <a:lnSpc>
                <a:spcPct val="100000"/>
              </a:lnSpc>
              <a:spcBef>
                <a:spcPts val="0"/>
              </a:spcBef>
              <a:spcAft>
                <a:spcPts val="0"/>
              </a:spcAft>
              <a:buClrTx/>
              <a:buSzTx/>
              <a:buFontTx/>
              <a:buNone/>
              <a:tabLst/>
              <a:defRPr/>
            </a:pPr>
            <a:r>
              <a:rPr lang="ha-Latn-NG" sz="1200" b="0" i="0" noProof="0" dirty="0">
                <a:solidFill>
                  <a:srgbClr val="000000"/>
                </a:solidFill>
                <a:effectLst/>
                <a:latin typeface="+mn-lt"/>
              </a:rPr>
              <a:t>Bari mu duba yadda wariya, tauye haƙƙi da tashin hankali ke faruwa a sassa daban-daban na duniya ta hanyar wasu labaran gaskiya. Wataƙila akwai wasu daga cikin su da suka shafi abin da kuka fuskanta.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422405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LABARAN WARIYA</a:t>
            </a:r>
          </a:p>
          <a:p>
            <a:r>
              <a:rPr lang="ha-Latn-NG" sz="1200" b="1" kern="1200" dirty="0">
                <a:solidFill>
                  <a:schemeClr val="tx1"/>
                </a:solidFill>
                <a:effectLst/>
                <a:latin typeface="+mn-lt"/>
                <a:ea typeface="+mn-ea"/>
                <a:cs typeface="+mn-cs"/>
              </a:rPr>
              <a:t>Wariya na faruwa a fannoni daban-daban na rayuwa. </a:t>
            </a:r>
            <a:endParaRPr lang="sv-SE" sz="1200" kern="1200" dirty="0">
              <a:solidFill>
                <a:schemeClr val="tx1"/>
              </a:solidFill>
              <a:effectLst/>
              <a:latin typeface="+mn-lt"/>
              <a:ea typeface="+mn-ea"/>
              <a:cs typeface="+mn-cs"/>
            </a:endParaRPr>
          </a:p>
          <a:p>
            <a:pPr fontAlgn="base"/>
            <a:r>
              <a:rPr lang="ha-Latn-NG" sz="1200" kern="1200" dirty="0">
                <a:solidFill>
                  <a:schemeClr val="tx1"/>
                </a:solidFill>
                <a:effectLst/>
                <a:latin typeface="+mn-lt"/>
                <a:ea typeface="+mn-ea"/>
                <a:cs typeface="+mn-cs"/>
              </a:rPr>
              <a:t>Rev. Kumar wani fasto ne a wani ƙauye a Sri Lanka. Shi da iyalinsa sun fuskanci wariya daga al’ummar Buddah a garinsu. An zalunci ‘ya’yansa a makaranta, kuma an cire musu wutar lantarki da ruwan sha bisa dalilin cewa gidansu wurin ibada ne wanda baya bin dokoki. </a:t>
            </a:r>
            <a:endParaRPr lang="sv-SE" sz="1200" kern="1200" dirty="0">
              <a:solidFill>
                <a:schemeClr val="tx1"/>
              </a:solidFill>
              <a:effectLst/>
              <a:latin typeface="+mn-lt"/>
              <a:ea typeface="+mn-ea"/>
              <a:cs typeface="+mn-cs"/>
            </a:endParaRPr>
          </a:p>
          <a:p>
            <a:pPr algn="l" rtl="0" fontAlgn="base"/>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2026-03-25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3473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a:spLocks/>
          </p:cNvSpPr>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a:t>
            </a:r>
            <a:r>
              <a:rPr lang="sv-SE" sz="4800" b="1" err="1">
                <a:solidFill>
                  <a:schemeClr val="tx1">
                    <a:lumMod val="65000"/>
                    <a:lumOff val="35000"/>
                  </a:schemeClr>
                </a:solidFill>
              </a:rPr>
              <a:t>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a:t>
            </a:r>
            <a:r>
              <a:rPr lang="sv-SE" sz="4000" err="1">
                <a:solidFill>
                  <a:schemeClr val="tx1">
                    <a:lumMod val="65000"/>
                    <a:lumOff val="35000"/>
                  </a:schemeClr>
                </a:solidFill>
              </a:rPr>
              <a:t>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a:spLocks/>
          </p:cNvSpPr>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Who’s</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behind</a:t>
            </a:r>
            <a:r>
              <a:rPr lang="sv-SE">
                <a:solidFill>
                  <a:schemeClr val="tx1">
                    <a:lumMod val="65000"/>
                    <a:lumOff val="35000"/>
                  </a:schemeClr>
                </a:solidFill>
                <a:latin typeface="Calibri" panose="020F0502020204030204" pitchFamily="34" charset="0"/>
              </a:rPr>
              <a:t> the </a:t>
            </a:r>
            <a:r>
              <a:rPr lang="sv-SE" err="1">
                <a:solidFill>
                  <a:schemeClr val="tx1">
                    <a:lumMod val="65000"/>
                    <a:lumOff val="35000"/>
                  </a:schemeClr>
                </a:solidFill>
                <a:latin typeface="Calibri" panose="020F0502020204030204" pitchFamily="34" charset="0"/>
              </a:rPr>
              <a:t>platform</a:t>
            </a:r>
            <a:r>
              <a:rPr lang="sv-SE">
                <a:solidFill>
                  <a:schemeClr val="tx1">
                    <a:lumMod val="65000"/>
                    <a:lumOff val="35000"/>
                  </a:schemeClr>
                </a:solidFill>
                <a:latin typeface="Calibri" panose="020F0502020204030204" pitchFamily="34" charset="0"/>
              </a:rPr>
              <a:t>?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2026-03-25</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2026-03-25</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47686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2026-03-25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2026-03-25</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a:spLocks/>
          </p:cNvSpPr>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2017620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2026-03-25</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2026-03-25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2026-03-25</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65964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421808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128845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79073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49196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2026-03-25</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2026-03-25</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
            </a:r>
            <a:r>
              <a:rPr lang="sv-SE" err="1"/>
              <a:t>atändrat</a:t>
            </a:r>
            <a:r>
              <a:rPr lang="sv-SE"/>
              <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2026-03-25</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pPr/>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2026-03-25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70.pn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73.png"/><Relationship Id="rId5" Type="http://schemas.openxmlformats.org/officeDocument/2006/relationships/image" Target="../media/image2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50.png"/><Relationship Id="rId11" Type="http://schemas.openxmlformats.org/officeDocument/2006/relationships/image" Target="../media/image77.png"/><Relationship Id="rId5" Type="http://schemas.openxmlformats.org/officeDocument/2006/relationships/image" Target="../media/image35.png"/><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4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21.png"/><Relationship Id="rId10" Type="http://schemas.openxmlformats.org/officeDocument/2006/relationships/image" Target="../media/image94.png"/><Relationship Id="rId4" Type="http://schemas.openxmlformats.org/officeDocument/2006/relationships/image" Target="../media/image1.png"/><Relationship Id="rId9"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96.jpeg"/></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9.xml"/><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3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B67C795-1C63-4AB9-B3C4-14143450A4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A63B0A52-490F-4364-BEDE-62DD05A7F5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3" name="textruta 8">
            <a:extLst>
              <a:ext uri="{FF2B5EF4-FFF2-40B4-BE49-F238E27FC236}">
                <a16:creationId xmlns:a16="http://schemas.microsoft.com/office/drawing/2014/main" id="{808E570A-7427-4C4A-9DD1-6CD9762269B5}"/>
              </a:ext>
            </a:extLst>
          </p:cNvPr>
          <p:cNvSpPr txBox="1"/>
          <p:nvPr/>
        </p:nvSpPr>
        <p:spPr>
          <a:xfrm>
            <a:off x="0" y="1169180"/>
            <a:ext cx="12192000" cy="12100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ha-Latn-NG" sz="5400" noProof="0" dirty="0">
                <a:solidFill>
                  <a:schemeClr val="tx1">
                    <a:lumMod val="65000"/>
                    <a:lumOff val="35000"/>
                  </a:schemeClr>
                </a:solidFill>
                <a:latin typeface="Calibri" panose="020F0502020204030204" pitchFamily="34" charset="0"/>
              </a:rPr>
              <a:t>Koyarwar Masu </a:t>
            </a:r>
            <a:r>
              <a:rPr lang="ha-Latn-NG" sz="5400" b="1" noProof="0" dirty="0">
                <a:solidFill>
                  <a:schemeClr val="tx1">
                    <a:lumMod val="65000"/>
                    <a:lumOff val="35000"/>
                  </a:schemeClr>
                </a:solidFill>
                <a:latin typeface="Calibri" panose="020F0502020204030204" pitchFamily="34" charset="0"/>
              </a:rPr>
              <a:t>kawo Sauyi </a:t>
            </a:r>
            <a:r>
              <a:rPr lang="ha-Latn-NG" sz="5400" noProof="0" dirty="0">
                <a:solidFill>
                  <a:schemeClr val="tx1">
                    <a:lumMod val="65000"/>
                    <a:lumOff val="35000"/>
                  </a:schemeClr>
                </a:solidFill>
                <a:latin typeface="Calibri" panose="020F0502020204030204" pitchFamily="34" charset="0"/>
              </a:rPr>
              <a:t>na Asali </a:t>
            </a:r>
          </a:p>
        </p:txBody>
      </p:sp>
    </p:spTree>
    <p:extLst>
      <p:ext uri="{BB962C8B-B14F-4D97-AF65-F5344CB8AC3E}">
        <p14:creationId xmlns:p14="http://schemas.microsoft.com/office/powerpoint/2010/main" val="226408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3F72208-D400-4D2E-8995-EC8EB79258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6280" y="1645003"/>
            <a:ext cx="6259440" cy="3567993"/>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1D1F8C8C-CA60-4CE9-A360-F315D428BCA8}"/>
              </a:ext>
            </a:extLst>
          </p:cNvPr>
          <p:cNvSpPr/>
          <p:nvPr/>
        </p:nvSpPr>
        <p:spPr>
          <a:xfrm rot="16200000">
            <a:off x="9449996" y="4099306"/>
            <a:ext cx="4048033" cy="215444"/>
          </a:xfrm>
          <a:prstGeom prst="rect">
            <a:avLst/>
          </a:prstGeom>
        </p:spPr>
        <p:txBody>
          <a:bodyPr wrap="square">
            <a:spAutoFit/>
          </a:bodyPr>
          <a:lstStyle/>
          <a:p>
            <a:r>
              <a:rPr lang="ha-Latn-NG" sz="800" i="0" noProof="0" dirty="0">
                <a:solidFill>
                  <a:schemeClr val="tx1">
                    <a:lumMod val="65000"/>
                    <a:lumOff val="35000"/>
                  </a:schemeClr>
                </a:solidFill>
                <a:effectLst/>
              </a:rPr>
              <a:t>Photo: </a:t>
            </a:r>
            <a:r>
              <a:rPr lang="ha-Latn-NG" sz="800" noProof="0" dirty="0">
                <a:solidFill>
                  <a:schemeClr val="tx1">
                    <a:lumMod val="65000"/>
                    <a:lumOff val="35000"/>
                  </a:schemeClr>
                </a:solidFill>
              </a:rPr>
              <a:t>Universal Images Group North America LLC / DeAgostini</a:t>
            </a:r>
            <a:r>
              <a:rPr lang="ha-Latn-NG" sz="800" i="0" noProof="0" dirty="0">
                <a:solidFill>
                  <a:schemeClr val="tx1">
                    <a:lumMod val="65000"/>
                    <a:lumOff val="35000"/>
                  </a:schemeClr>
                </a:solidFill>
                <a:effectLst/>
              </a:rPr>
              <a:t> / Alamy Stock Photo </a:t>
            </a:r>
            <a:endParaRPr lang="ha-Latn-NG" sz="800" noProof="0" dirty="0">
              <a:solidFill>
                <a:schemeClr val="tx1">
                  <a:lumMod val="65000"/>
                  <a:lumOff val="35000"/>
                </a:schemeClr>
              </a:solidFill>
            </a:endParaRPr>
          </a:p>
        </p:txBody>
      </p:sp>
      <p:pic>
        <p:nvPicPr>
          <p:cNvPr id="13" name="Bildobjekt 12" descr="En bild som visar snö, utomhus&#10;&#10;Automatiskt genererad beskrivning">
            <a:extLst>
              <a:ext uri="{FF2B5EF4-FFF2-40B4-BE49-F238E27FC236}">
                <a16:creationId xmlns:a16="http://schemas.microsoft.com/office/drawing/2014/main" id="{1AE9D208-7F47-4B3E-A0A0-AA6BA54E1B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pic>
        <p:nvPicPr>
          <p:cNvPr id="4" name="Bildobjekt 3">
            <a:extLst>
              <a:ext uri="{FF2B5EF4-FFF2-40B4-BE49-F238E27FC236}">
                <a16:creationId xmlns:a16="http://schemas.microsoft.com/office/drawing/2014/main" id="{CBB19670-1CFB-4C5D-84D5-067AE928B6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615289"/>
            <a:ext cx="2483616" cy="1627422"/>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0" name="Rektangel 9">
            <a:extLst>
              <a:ext uri="{FF2B5EF4-FFF2-40B4-BE49-F238E27FC236}">
                <a16:creationId xmlns:a16="http://schemas.microsoft.com/office/drawing/2014/main" id="{6CA12354-81A5-4961-A0C7-36F8FC6AC0A5}"/>
              </a:ext>
            </a:extLst>
          </p:cNvPr>
          <p:cNvSpPr/>
          <p:nvPr/>
        </p:nvSpPr>
        <p:spPr>
          <a:xfrm rot="16200000">
            <a:off x="9556037" y="5320294"/>
            <a:ext cx="2483058" cy="215444"/>
          </a:xfrm>
          <a:prstGeom prst="rect">
            <a:avLst/>
          </a:prstGeom>
        </p:spPr>
        <p:txBody>
          <a:bodyPr wrap="square">
            <a:spAutoFit/>
          </a:bodyPr>
          <a:lstStyle/>
          <a:p>
            <a:endParaRPr lang="ha-Latn-NG" sz="800" noProof="0" dirty="0">
              <a:solidFill>
                <a:schemeClr val="tx1">
                  <a:lumMod val="65000"/>
                  <a:lumOff val="35000"/>
                </a:schemeClr>
              </a:solidFill>
              <a:latin typeface="Calibri" panose="020F0502020204030204" pitchFamily="34" charset="0"/>
            </a:endParaRPr>
          </a:p>
        </p:txBody>
      </p:sp>
      <p:pic>
        <p:nvPicPr>
          <p:cNvPr id="13" name="Bildobjekt 12">
            <a:extLst>
              <a:ext uri="{FF2B5EF4-FFF2-40B4-BE49-F238E27FC236}">
                <a16:creationId xmlns:a16="http://schemas.microsoft.com/office/drawing/2014/main" id="{B82B12C9-E571-4E8C-A04A-9BD7258A90C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6" name="Rektangel 15">
            <a:extLst>
              <a:ext uri="{FF2B5EF4-FFF2-40B4-BE49-F238E27FC236}">
                <a16:creationId xmlns:a16="http://schemas.microsoft.com/office/drawing/2014/main" id="{F798A26D-2F1D-406F-93F5-6924D7F0BEB3}"/>
              </a:ext>
            </a:extLst>
          </p:cNvPr>
          <p:cNvSpPr/>
          <p:nvPr/>
        </p:nvSpPr>
        <p:spPr>
          <a:xfrm rot="16200000">
            <a:off x="9453840" y="4101161"/>
            <a:ext cx="4048033" cy="215444"/>
          </a:xfrm>
          <a:prstGeom prst="rect">
            <a:avLst/>
          </a:prstGeom>
        </p:spPr>
        <p:txBody>
          <a:bodyPr wrap="square">
            <a:spAutoFit/>
          </a:bodyPr>
          <a:lstStyle/>
          <a:p>
            <a:r>
              <a:rPr lang="ha-Latn-NG" sz="800" noProof="0" dirty="0">
                <a:solidFill>
                  <a:schemeClr val="tx1">
                    <a:lumMod val="65000"/>
                    <a:lumOff val="35000"/>
                  </a:schemeClr>
                </a:solidFill>
              </a:rPr>
              <a:t>Photo</a:t>
            </a:r>
            <a:r>
              <a:rPr lang="ha-Latn-NG" sz="800" noProof="0" dirty="0">
                <a:solidFill>
                  <a:schemeClr val="tx1">
                    <a:lumMod val="65000"/>
                    <a:lumOff val="35000"/>
                  </a:schemeClr>
                </a:solidFill>
                <a:effectLst/>
                <a:ea typeface="Arial" panose="020B0604020202020204" pitchFamily="34" charset="0"/>
              </a:rPr>
              <a:t>: Godong / Alamy Stock Photo</a:t>
            </a:r>
            <a:endParaRPr lang="ha-Latn-NG" sz="800" noProof="0" dirty="0">
              <a:solidFill>
                <a:schemeClr val="tx1">
                  <a:lumMod val="65000"/>
                  <a:lumOff val="35000"/>
                </a:schemeClr>
              </a:solidFill>
            </a:endParaRPr>
          </a:p>
        </p:txBody>
      </p:sp>
      <p:pic>
        <p:nvPicPr>
          <p:cNvPr id="4" name="Bildobjekt 3">
            <a:extLst>
              <a:ext uri="{FF2B5EF4-FFF2-40B4-BE49-F238E27FC236}">
                <a16:creationId xmlns:a16="http://schemas.microsoft.com/office/drawing/2014/main" id="{0FC74CF0-DEFF-43B7-A6B9-CA5B248EE0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9AD16E-C276-4AAA-A3DC-9F7E3E6B98F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E02D61F7-28EA-42BD-ABE1-FED3B4886B95}"/>
              </a:ext>
            </a:extLst>
          </p:cNvPr>
          <p:cNvSpPr/>
          <p:nvPr/>
        </p:nvSpPr>
        <p:spPr>
          <a:xfrm rot="16200000">
            <a:off x="10228338"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ea typeface="Arial" panose="020B0604020202020204" pitchFamily="34" charset="0"/>
              </a:rPr>
              <a:t>Photo: Arterra Picture Library / Alamy Stock </a:t>
            </a:r>
            <a:r>
              <a:rPr lang="ha-Latn-NG" sz="800" noProof="0" dirty="0">
                <a:solidFill>
                  <a:schemeClr val="tx1">
                    <a:lumMod val="65000"/>
                    <a:lumOff val="35000"/>
                  </a:schemeClr>
                </a:solidFill>
                <a:effectLst/>
                <a:ea typeface="Arial" panose="020B0604020202020204" pitchFamily="34" charset="0"/>
                <a:cs typeface="Calibri" panose="020F0502020204030204" pitchFamily="34" charset="0"/>
              </a:rPr>
              <a:t>Photo</a:t>
            </a:r>
            <a:endParaRPr lang="ha-Latn-NG" sz="800" noProof="0" dirty="0">
              <a:solidFill>
                <a:schemeClr val="tx1">
                  <a:lumMod val="65000"/>
                  <a:lumOff val="35000"/>
                </a:schemeClr>
              </a:solidFill>
              <a:cs typeface="Calibri" panose="020F0502020204030204" pitchFamily="34" charset="0"/>
            </a:endParaRPr>
          </a:p>
        </p:txBody>
      </p:sp>
      <p:pic>
        <p:nvPicPr>
          <p:cNvPr id="5" name="Bildobjekt 4">
            <a:extLst>
              <a:ext uri="{FF2B5EF4-FFF2-40B4-BE49-F238E27FC236}">
                <a16:creationId xmlns:a16="http://schemas.microsoft.com/office/drawing/2014/main" id="{905D0D28-CC8F-4CA6-9E18-ED137A8ECB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81DF704-F19A-4CDF-A95D-10E3246F5A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7648" y="950341"/>
            <a:ext cx="3852000" cy="2526431"/>
          </a:xfrm>
          <a:prstGeom prst="rect">
            <a:avLst/>
          </a:prstGeom>
        </p:spPr>
      </p:pic>
      <p:pic>
        <p:nvPicPr>
          <p:cNvPr id="6" name="Bildobjekt 5">
            <a:extLst>
              <a:ext uri="{FF2B5EF4-FFF2-40B4-BE49-F238E27FC236}">
                <a16:creationId xmlns:a16="http://schemas.microsoft.com/office/drawing/2014/main" id="{97D59043-9494-4179-BB52-C207BCB85CC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52354" y="950341"/>
            <a:ext cx="3852000" cy="2772090"/>
          </a:xfrm>
          <a:prstGeom prst="rect">
            <a:avLst/>
          </a:prstGeom>
        </p:spPr>
      </p:pic>
      <p:pic>
        <p:nvPicPr>
          <p:cNvPr id="8" name="Bildobjekt 7">
            <a:extLst>
              <a:ext uri="{FF2B5EF4-FFF2-40B4-BE49-F238E27FC236}">
                <a16:creationId xmlns:a16="http://schemas.microsoft.com/office/drawing/2014/main" id="{AB9F8DA2-C8BB-4BFD-B3A3-73F62579F58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70000" y="3857137"/>
            <a:ext cx="3852000" cy="2524527"/>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3D068389-E33D-4FA6-80A9-196269BBE14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9" name="Rektangel 8">
            <a:extLst>
              <a:ext uri="{FF2B5EF4-FFF2-40B4-BE49-F238E27FC236}">
                <a16:creationId xmlns:a16="http://schemas.microsoft.com/office/drawing/2014/main" id="{54D754FE-46D4-4B1B-A466-9E62952F9560}"/>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ea typeface="Arial" panose="020B0604020202020204" pitchFamily="34" charset="0"/>
              </a:rPr>
              <a:t>Photo: R.M. Modi / Alamy Stock Photo</a:t>
            </a:r>
            <a:endParaRPr lang="ha-Latn-NG" sz="800" noProof="0" dirty="0">
              <a:solidFill>
                <a:schemeClr val="tx1">
                  <a:lumMod val="65000"/>
                  <a:lumOff val="35000"/>
                </a:schemeClr>
              </a:solidFill>
            </a:endParaRPr>
          </a:p>
        </p:txBody>
      </p:sp>
      <p:pic>
        <p:nvPicPr>
          <p:cNvPr id="5" name="Bildobjekt 4">
            <a:extLst>
              <a:ext uri="{FF2B5EF4-FFF2-40B4-BE49-F238E27FC236}">
                <a16:creationId xmlns:a16="http://schemas.microsoft.com/office/drawing/2014/main" id="{E7AB6ED7-6860-4557-AC57-17E15541B9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50591"/>
            <a:ext cx="2484000" cy="1629195"/>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9C9F21-9CFF-46F3-8056-7D1D6F3CD1D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6143B018-AE31-4BFB-AD32-B37485CD6E26}"/>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Photo: STR / Stringer</a:t>
            </a:r>
            <a:endParaRPr lang="ha-Latn-NG" sz="800" noProof="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Bildobjekt 7">
            <a:extLst>
              <a:ext uri="{FF2B5EF4-FFF2-40B4-BE49-F238E27FC236}">
                <a16:creationId xmlns:a16="http://schemas.microsoft.com/office/drawing/2014/main" id="{01C2CE5D-3713-4BC1-9F67-D65D7B4979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DEAA36B5-F861-44B0-9399-46E9C81EDE2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7E61D410-176C-4BE9-82D8-1D3824356DC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9AE87908-200E-4BDF-9146-2D024A666681}"/>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Arial" panose="020B0604020202020204" pitchFamily="34" charset="0"/>
                <a:ea typeface="Arial" panose="020B0604020202020204" pitchFamily="34" charset="0"/>
              </a:rPr>
              <a:t>Photo: Aid to the Church in Need </a:t>
            </a:r>
            <a:endParaRPr lang="ha-Latn-NG" sz="800" noProof="0" dirty="0">
              <a:solidFill>
                <a:schemeClr val="tx1">
                  <a:lumMod val="65000"/>
                  <a:lumOff val="35000"/>
                </a:schemeClr>
              </a:solidFill>
            </a:endParaRPr>
          </a:p>
        </p:txBody>
      </p:sp>
      <p:pic>
        <p:nvPicPr>
          <p:cNvPr id="7" name="Bildobjekt 6">
            <a:extLst>
              <a:ext uri="{FF2B5EF4-FFF2-40B4-BE49-F238E27FC236}">
                <a16:creationId xmlns:a16="http://schemas.microsoft.com/office/drawing/2014/main" id="{8EEA988F-C057-4866-AC0D-FD19A0D9C7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CADC5A74-0849-4347-B20B-60548E731B5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C65DAD-1926-4038-9EC3-2436DA983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068" y="937051"/>
            <a:ext cx="4336986" cy="2613987"/>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0E5190E-F501-4945-AB9A-122DDFB67EF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8243" y="2779776"/>
            <a:ext cx="4336987" cy="3121111"/>
          </a:xfrm>
          <a:prstGeom prst="rect">
            <a:avLst/>
          </a:prstGeom>
        </p:spPr>
      </p:pic>
      <p:sp>
        <p:nvSpPr>
          <p:cNvPr id="6" name="textruta 5">
            <a:extLst>
              <a:ext uri="{FF2B5EF4-FFF2-40B4-BE49-F238E27FC236}">
                <a16:creationId xmlns:a16="http://schemas.microsoft.com/office/drawing/2014/main" id="{0F06CAE8-8903-420E-A9B9-78EE33A611B3}"/>
              </a:ext>
            </a:extLst>
          </p:cNvPr>
          <p:cNvSpPr txBox="1"/>
          <p:nvPr/>
        </p:nvSpPr>
        <p:spPr>
          <a:xfrm>
            <a:off x="7140329" y="1730381"/>
            <a:ext cx="3427670" cy="769441"/>
          </a:xfrm>
          <a:prstGeom prst="rect">
            <a:avLst/>
          </a:prstGeom>
          <a:noFill/>
        </p:spPr>
        <p:txBody>
          <a:bodyPr wrap="none" rtlCol="0">
            <a:spAutoFit/>
          </a:bodyPr>
          <a:lstStyle/>
          <a:p>
            <a:r>
              <a:rPr lang="ha-Latn-NG" sz="4400" b="1" noProof="0" dirty="0"/>
              <a:t>Zaman lafiya?</a:t>
            </a:r>
          </a:p>
        </p:txBody>
      </p:sp>
    </p:spTree>
    <p:extLst>
      <p:ext uri="{BB962C8B-B14F-4D97-AF65-F5344CB8AC3E}">
        <p14:creationId xmlns:p14="http://schemas.microsoft.com/office/powerpoint/2010/main" val="21404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FDC280B-A759-4C8E-907E-D0DEA7363E19}"/>
              </a:ext>
            </a:extLst>
          </p:cNvPr>
          <p:cNvSpPr/>
          <p:nvPr/>
        </p:nvSpPr>
        <p:spPr>
          <a:xfrm rot="16200000">
            <a:off x="10242193" y="486373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
                <a:ea typeface="Calibri" panose="020F0502020204030204" pitchFamily="34" charset="0"/>
              </a:rPr>
              <a:t>Photo: Donnie Evans</a:t>
            </a:r>
            <a:r>
              <a:rPr lang="ha-Latn-NG" sz="800" noProof="0" dirty="0">
                <a:solidFill>
                  <a:schemeClr val="tx1">
                    <a:lumMod val="65000"/>
                    <a:lumOff val="35000"/>
                  </a:schemeClr>
                </a:solidFill>
                <a:effectLst/>
                <a:latin typeface="Calibri "/>
                <a:ea typeface="Arial" panose="020B0604020202020204" pitchFamily="34" charset="0"/>
              </a:rPr>
              <a:t> / Alamy Stock Photo</a:t>
            </a:r>
            <a:endParaRPr lang="ha-Latn-NG" sz="800" noProof="0" dirty="0">
              <a:solidFill>
                <a:schemeClr val="tx1">
                  <a:lumMod val="65000"/>
                  <a:lumOff val="35000"/>
                </a:schemeClr>
              </a:solidFill>
              <a:latin typeface="Calibri "/>
            </a:endParaRPr>
          </a:p>
        </p:txBody>
      </p:sp>
      <p:pic>
        <p:nvPicPr>
          <p:cNvPr id="3" name="Bildobjekt 2" descr="En bild som visar utomhus, mark, marknadsplats, frukt&#10;&#10;Automatiskt genererad beskrivning">
            <a:extLst>
              <a:ext uri="{FF2B5EF4-FFF2-40B4-BE49-F238E27FC236}">
                <a16:creationId xmlns:a16="http://schemas.microsoft.com/office/drawing/2014/main" id="{42D047F8-E030-4755-8453-D228E7A90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6000" y="864000"/>
            <a:ext cx="7920000" cy="5260090"/>
          </a:xfrm>
          <a:prstGeom prst="rect">
            <a:avLst/>
          </a:prstGeom>
        </p:spPr>
      </p:pic>
      <p:pic>
        <p:nvPicPr>
          <p:cNvPr id="8" name="Bildobjekt 7">
            <a:extLst>
              <a:ext uri="{FF2B5EF4-FFF2-40B4-BE49-F238E27FC236}">
                <a16:creationId xmlns:a16="http://schemas.microsoft.com/office/drawing/2014/main" id="{9CA533A2-2D1E-41F4-A435-8205609ACA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47223"/>
            <a:ext cx="2484000" cy="1787618"/>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000548"/>
          </a:xfrm>
          <a:prstGeom prst="rect">
            <a:avLst/>
          </a:prstGeom>
          <a:noFill/>
        </p:spPr>
        <p:txBody>
          <a:bodyPr wrap="square" lIns="91440" tIns="45720" rIns="91440" bIns="45720" rtlCol="0" anchor="t">
            <a:spAutoFit/>
          </a:bodyPr>
          <a:lstStyle/>
          <a:p>
            <a:pPr algn="ctr">
              <a:lnSpc>
                <a:spcPct val="150000"/>
              </a:lnSpc>
            </a:pPr>
            <a:r>
              <a:rPr lang="ha-Latn-NG" sz="3200" spc="600" noProof="0" dirty="0">
                <a:solidFill>
                  <a:schemeClr val="bg1"/>
                </a:solidFill>
                <a:latin typeface="Calibri"/>
                <a:ea typeface="Calibri"/>
                <a:cs typeface="Calibri"/>
              </a:rPr>
              <a:t>SASHI NA 4</a:t>
            </a:r>
          </a:p>
          <a:p>
            <a:pPr algn="ctr"/>
            <a:endParaRPr lang="ha-Latn-NG" sz="1600" noProof="0" dirty="0">
              <a:solidFill>
                <a:schemeClr val="bg1"/>
              </a:solidFill>
              <a:latin typeface="Calibri" panose="020F0502020204030204" pitchFamily="34" charset="0"/>
            </a:endParaRPr>
          </a:p>
          <a:p>
            <a:pPr algn="ctr"/>
            <a:r>
              <a:rPr lang="ha-Latn-NG" sz="6000" noProof="0" dirty="0">
                <a:solidFill>
                  <a:schemeClr val="bg1"/>
                </a:solidFill>
                <a:latin typeface="Calibri"/>
                <a:cs typeface="Calibri"/>
              </a:rPr>
              <a:t>Sabawa ‘Yancin Addini ko Imani​</a:t>
            </a:r>
            <a:endParaRPr lang="ha-Latn-NG" sz="6000" noProof="0" dirty="0">
              <a:solidFill>
                <a:schemeClr val="bg1"/>
              </a:solidFill>
              <a:latin typeface="Calibri" panose="020F0502020204030204" pitchFamily="34" charset="0"/>
              <a:cs typeface="Calibri"/>
            </a:endParaRPr>
          </a:p>
        </p:txBody>
      </p:sp>
      <p:pic>
        <p:nvPicPr>
          <p:cNvPr id="5" name="Bildobjekt 4">
            <a:extLst>
              <a:ext uri="{FF2B5EF4-FFF2-40B4-BE49-F238E27FC236}">
                <a16:creationId xmlns:a16="http://schemas.microsoft.com/office/drawing/2014/main" id="{C39EEB5E-1051-472A-AECD-E87F6D3079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76313" y="4262400"/>
            <a:ext cx="1839374" cy="1842502"/>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5" name="Bildobjekt 14">
            <a:extLst>
              <a:ext uri="{FF2B5EF4-FFF2-40B4-BE49-F238E27FC236}">
                <a16:creationId xmlns:a16="http://schemas.microsoft.com/office/drawing/2014/main" id="{539EEF22-5B93-4BDD-B8D4-24AFD2ED6C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4171" y="1645920"/>
            <a:ext cx="5883658" cy="3895344"/>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6" name="Grupp 5">
            <a:extLst>
              <a:ext uri="{FF2B5EF4-FFF2-40B4-BE49-F238E27FC236}">
                <a16:creationId xmlns:a16="http://schemas.microsoft.com/office/drawing/2014/main" id="{09E90C60-0670-45A1-846D-71E1C25F1676}"/>
              </a:ext>
            </a:extLst>
          </p:cNvPr>
          <p:cNvGrpSpPr/>
          <p:nvPr/>
        </p:nvGrpSpPr>
        <p:grpSpPr>
          <a:xfrm>
            <a:off x="3345486" y="1524000"/>
            <a:ext cx="5501027" cy="4208623"/>
            <a:chOff x="3094333" y="1076608"/>
            <a:chExt cx="5979836" cy="4704783"/>
          </a:xfrm>
        </p:grpSpPr>
        <p:pic>
          <p:nvPicPr>
            <p:cNvPr id="4" name="Bildobjekt 3">
              <a:extLst>
                <a:ext uri="{FF2B5EF4-FFF2-40B4-BE49-F238E27FC236}">
                  <a16:creationId xmlns:a16="http://schemas.microsoft.com/office/drawing/2014/main" id="{ECF26DDA-8CBC-4066-99B0-7C69F5C369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17926E0E-831C-47F8-BCBF-4C999F9D1E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spTree>
    <p:extLst>
      <p:ext uri="{BB962C8B-B14F-4D97-AF65-F5344CB8AC3E}">
        <p14:creationId xmlns:p14="http://schemas.microsoft.com/office/powerpoint/2010/main" val="5191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vektorgrafik&#10;&#10;Automatiskt genererad beskrivning">
            <a:extLst>
              <a:ext uri="{FF2B5EF4-FFF2-40B4-BE49-F238E27FC236}">
                <a16:creationId xmlns:a16="http://schemas.microsoft.com/office/drawing/2014/main" id="{0D9413AF-EC07-489A-9372-78842392FB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8198" y="1572767"/>
            <a:ext cx="3231940" cy="3222190"/>
          </a:xfrm>
          <a:prstGeom prst="rect">
            <a:avLst/>
          </a:prstGeom>
        </p:spPr>
      </p:pic>
      <p:pic>
        <p:nvPicPr>
          <p:cNvPr id="7" name="Bildobjekt 6">
            <a:extLst>
              <a:ext uri="{FF2B5EF4-FFF2-40B4-BE49-F238E27FC236}">
                <a16:creationId xmlns:a16="http://schemas.microsoft.com/office/drawing/2014/main" id="{36049154-3C0F-430B-BDE5-EC0DBF86613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9270" y="1572767"/>
            <a:ext cx="3428383" cy="3222181"/>
          </a:xfrm>
          <a:prstGeom prst="rect">
            <a:avLst/>
          </a:prstGeom>
        </p:spPr>
      </p:pic>
      <p:pic>
        <p:nvPicPr>
          <p:cNvPr id="9" name="Bildobjekt 8">
            <a:extLst>
              <a:ext uri="{FF2B5EF4-FFF2-40B4-BE49-F238E27FC236}">
                <a16:creationId xmlns:a16="http://schemas.microsoft.com/office/drawing/2014/main" id="{2CE1E95A-FC95-4DE3-80EA-7B5A4CF08C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61580" y="2865120"/>
            <a:ext cx="2468840" cy="162034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2756DA03-5958-410A-8387-84B7E4A23A90}"/>
              </a:ext>
            </a:extLst>
          </p:cNvPr>
          <p:cNvSpPr/>
          <p:nvPr/>
        </p:nvSpPr>
        <p:spPr>
          <a:xfrm rot="16200000">
            <a:off x="10240060"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Arial" panose="020B0604020202020204" pitchFamily="34" charset="0"/>
                <a:ea typeface="Arial" panose="020B0604020202020204" pitchFamily="34" charset="0"/>
              </a:rPr>
              <a:t>Photo Godong / Alamy Stock Photo</a:t>
            </a:r>
            <a:endParaRPr lang="ha-Latn-NG"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CD4137A8-D9B1-4DCE-A51B-92FB5589445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3867" y="864000"/>
            <a:ext cx="7920000" cy="5280000"/>
          </a:xfrm>
          <a:prstGeom prst="rect">
            <a:avLst/>
          </a:prstGeom>
        </p:spPr>
      </p:pic>
      <p:pic>
        <p:nvPicPr>
          <p:cNvPr id="4" name="Bildobjekt 3">
            <a:extLst>
              <a:ext uri="{FF2B5EF4-FFF2-40B4-BE49-F238E27FC236}">
                <a16:creationId xmlns:a16="http://schemas.microsoft.com/office/drawing/2014/main" id="{0E1C00B4-E7FE-4BC1-8A7F-788C8AA283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7371" y="2613851"/>
            <a:ext cx="2484000" cy="1630298"/>
          </a:xfrm>
          <a:prstGeom prst="rect">
            <a:avLst/>
          </a:prstGeom>
        </p:spPr>
      </p:pic>
      <p:pic>
        <p:nvPicPr>
          <p:cNvPr id="8" name="Bildobjekt 7" descr="En bild som visar vektorgrafik&#10;&#10;Automatiskt genererad beskrivning">
            <a:extLst>
              <a:ext uri="{FF2B5EF4-FFF2-40B4-BE49-F238E27FC236}">
                <a16:creationId xmlns:a16="http://schemas.microsoft.com/office/drawing/2014/main" id="{AACDF52B-9CE9-4DAC-AF6F-A92D842B0EA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8784" y="3188234"/>
            <a:ext cx="1079382" cy="1055915"/>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B1E49A32-3F62-4521-8052-B33052260D70}"/>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Arial" panose="020B0604020202020204" pitchFamily="34" charset="0"/>
                <a:ea typeface="Arial" panose="020B0604020202020204" pitchFamily="34" charset="0"/>
              </a:rPr>
              <a:t>Photo: Zoonar/Fred Pinheiro</a:t>
            </a:r>
            <a:endParaRPr lang="ha-Latn-NG"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E1CDEA0D-6B2C-442F-9391-0074778C869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4" name="Bildobjekt 3" descr="En bild som visar pil&#10;&#10;Automatiskt genererad beskrivning">
            <a:extLst>
              <a:ext uri="{FF2B5EF4-FFF2-40B4-BE49-F238E27FC236}">
                <a16:creationId xmlns:a16="http://schemas.microsoft.com/office/drawing/2014/main" id="{6C154C9C-4FD3-4B70-90A2-6DF25C4825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a:extLst>
              <a:ext uri="{FF2B5EF4-FFF2-40B4-BE49-F238E27FC236}">
                <a16:creationId xmlns:a16="http://schemas.microsoft.com/office/drawing/2014/main" id="{3DFF23B0-C64A-409B-BCEE-19D31A4F37C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84D689B4-5BA0-4D56-8740-ACA4D62742CE}"/>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ea typeface="Arial" panose="020B0604020202020204" pitchFamily="34" charset="0"/>
              </a:rPr>
              <a:t>Photo: Image Leaks / Alamy Stock Photo</a:t>
            </a:r>
            <a:endParaRPr lang="ha-Latn-NG" sz="800" noProof="0" dirty="0">
              <a:solidFill>
                <a:schemeClr val="tx1">
                  <a:lumMod val="65000"/>
                  <a:lumOff val="35000"/>
                </a:schemeClr>
              </a:solidFill>
            </a:endParaRPr>
          </a:p>
        </p:txBody>
      </p:sp>
      <p:pic>
        <p:nvPicPr>
          <p:cNvPr id="5" name="Bildobjekt 4" descr="En bild som visar pil&#10;&#10;Automatiskt genererad beskrivning">
            <a:extLst>
              <a:ext uri="{FF2B5EF4-FFF2-40B4-BE49-F238E27FC236}">
                <a16:creationId xmlns:a16="http://schemas.microsoft.com/office/drawing/2014/main" id="{113E1262-F608-435E-A733-3FE914D8E58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82617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6737E40-7F61-4D2B-9D69-2F34AA093155}"/>
              </a:ext>
            </a:extLst>
          </p:cNvPr>
          <p:cNvSpPr/>
          <p:nvPr/>
        </p:nvSpPr>
        <p:spPr>
          <a:xfrm rot="16200000">
            <a:off x="8905461" y="4669718"/>
            <a:ext cx="3784210" cy="215444"/>
          </a:xfrm>
          <a:prstGeom prst="rect">
            <a:avLst/>
          </a:prstGeom>
        </p:spPr>
        <p:txBody>
          <a:bodyPr wrap="square">
            <a:spAutoFit/>
          </a:bodyPr>
          <a:lstStyle/>
          <a:p>
            <a:endParaRPr lang="ha-Latn-NG" sz="800" noProof="0" dirty="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47EA8EF2-EEF0-44F6-86E6-E282CC9855B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0" name="Rektangel 9">
            <a:extLst>
              <a:ext uri="{FF2B5EF4-FFF2-40B4-BE49-F238E27FC236}">
                <a16:creationId xmlns:a16="http://schemas.microsoft.com/office/drawing/2014/main" id="{BD8A1A82-05C9-4768-A4B9-260822764DF1}"/>
              </a:ext>
            </a:extLst>
          </p:cNvPr>
          <p:cNvSpPr/>
          <p:nvPr/>
        </p:nvSpPr>
        <p:spPr>
          <a:xfrm rot="16200000">
            <a:off x="10248250"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ea typeface="Calibri" panose="020F0502020204030204" pitchFamily="34" charset="0"/>
              </a:rPr>
              <a:t>Photo: Tim Gainey </a:t>
            </a:r>
            <a:r>
              <a:rPr lang="ha-Latn-NG" sz="800" noProof="0" dirty="0">
                <a:solidFill>
                  <a:schemeClr val="tx1">
                    <a:lumMod val="65000"/>
                    <a:lumOff val="35000"/>
                  </a:schemeClr>
                </a:solidFill>
                <a:effectLst/>
                <a:ea typeface="Arial" panose="020B0604020202020204" pitchFamily="34" charset="0"/>
              </a:rPr>
              <a:t>/ Alamy Stock Photo</a:t>
            </a:r>
            <a:endParaRPr lang="ha-Latn-NG" sz="800" noProof="0" dirty="0">
              <a:solidFill>
                <a:schemeClr val="tx1">
                  <a:lumMod val="65000"/>
                  <a:lumOff val="35000"/>
                </a:schemeClr>
              </a:solidFill>
            </a:endParaRPr>
          </a:p>
        </p:txBody>
      </p:sp>
      <p:pic>
        <p:nvPicPr>
          <p:cNvPr id="3" name="Bildobjekt 2" descr="En bild som visar text, vektorgrafik&#10;&#10;Automatiskt genererad beskrivning">
            <a:extLst>
              <a:ext uri="{FF2B5EF4-FFF2-40B4-BE49-F238E27FC236}">
                <a16:creationId xmlns:a16="http://schemas.microsoft.com/office/drawing/2014/main" id="{B5C52D70-0896-4F7D-AF87-2F44F3D811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descr="En bild som visar träd, utomhus, himmel&#10;&#10;Automatiskt genererad beskrivning">
            <a:extLst>
              <a:ext uri="{FF2B5EF4-FFF2-40B4-BE49-F238E27FC236}">
                <a16:creationId xmlns:a16="http://schemas.microsoft.com/office/drawing/2014/main" id="{12CD712B-6840-47EC-817E-035DD377E9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6944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2AA92432-A83C-4C6C-A675-336C698DDBF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
        <p:nvSpPr>
          <p:cNvPr id="6" name="Rektangel 5">
            <a:extLst>
              <a:ext uri="{FF2B5EF4-FFF2-40B4-BE49-F238E27FC236}">
                <a16:creationId xmlns:a16="http://schemas.microsoft.com/office/drawing/2014/main" id="{2D814F4A-1E92-440B-92CC-EEC32789D99B}"/>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
                <a:ea typeface="Arial" panose="020B0604020202020204" pitchFamily="34" charset="0"/>
              </a:rPr>
              <a:t>Photo: Joerg Boethling/Alamy Stock Photo</a:t>
            </a:r>
            <a:endParaRPr lang="ha-Latn-NG" sz="800" noProof="0" dirty="0">
              <a:solidFill>
                <a:schemeClr val="tx1">
                  <a:lumMod val="65000"/>
                  <a:lumOff val="35000"/>
                </a:schemeClr>
              </a:solidFill>
              <a:latin typeface="Calibri "/>
            </a:endParaRPr>
          </a:p>
        </p:txBody>
      </p:sp>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E90A0DB7-E8A7-47E1-A8A5-7A41644D38F6}"/>
              </a:ext>
            </a:extLst>
          </p:cNvPr>
          <p:cNvSpPr/>
          <p:nvPr/>
        </p:nvSpPr>
        <p:spPr>
          <a:xfrm rot="16200000">
            <a:off x="10242193" y="4883649"/>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
                <a:ea typeface="Arial" panose="020B0604020202020204" pitchFamily="34" charset="0"/>
              </a:rPr>
              <a:t>Photo: 2020 Images / Alamy Stock Photo</a:t>
            </a:r>
            <a:endParaRPr lang="ha-Latn-NG" sz="800" noProof="0" dirty="0">
              <a:solidFill>
                <a:schemeClr val="tx1">
                  <a:lumMod val="65000"/>
                  <a:lumOff val="35000"/>
                </a:schemeClr>
              </a:solidFill>
              <a:latin typeface="Calibri "/>
            </a:endParaRPr>
          </a:p>
        </p:txBody>
      </p:sp>
      <p:pic>
        <p:nvPicPr>
          <p:cNvPr id="7" name="Bildobjekt 6">
            <a:extLst>
              <a:ext uri="{FF2B5EF4-FFF2-40B4-BE49-F238E27FC236}">
                <a16:creationId xmlns:a16="http://schemas.microsoft.com/office/drawing/2014/main" id="{6494A350-BFA4-406C-A2A8-80EC1F2FB88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B9C45CB1-C5E9-4AC7-8C15-B83C2575E08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412764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6015D44-6E9F-4CF4-8FFD-9D5C517BFEE8}"/>
              </a:ext>
            </a:extLst>
          </p:cNvPr>
          <p:cNvSpPr/>
          <p:nvPr/>
        </p:nvSpPr>
        <p:spPr>
          <a:xfrm rot="16200000">
            <a:off x="9938839" y="4580295"/>
            <a:ext cx="3089766" cy="215444"/>
          </a:xfrm>
          <a:prstGeom prst="rect">
            <a:avLst/>
          </a:prstGeom>
        </p:spPr>
        <p:txBody>
          <a:bodyPr wrap="square">
            <a:spAutoFit/>
          </a:bodyPr>
          <a:lstStyle/>
          <a:p>
            <a:r>
              <a:rPr lang="ha-Latn-NG" sz="800" noProof="0" dirty="0">
                <a:solidFill>
                  <a:schemeClr val="tx1">
                    <a:lumMod val="65000"/>
                    <a:lumOff val="35000"/>
                  </a:schemeClr>
                </a:solidFill>
                <a:effectLst/>
                <a:latin typeface="Calibri "/>
                <a:ea typeface="Calibri" panose="020F0502020204030204" pitchFamily="34" charset="0"/>
              </a:rPr>
              <a:t>Photo: GREG BAKER / Getty images</a:t>
            </a:r>
            <a:endParaRPr lang="ha-Latn-NG" sz="800" noProof="0" dirty="0">
              <a:solidFill>
                <a:schemeClr val="tx1">
                  <a:lumMod val="65000"/>
                  <a:lumOff val="35000"/>
                </a:schemeClr>
              </a:solidFill>
              <a:latin typeface="Calibri "/>
            </a:endParaRPr>
          </a:p>
        </p:txBody>
      </p:sp>
      <p:pic>
        <p:nvPicPr>
          <p:cNvPr id="5" name="Bildobjekt 4">
            <a:extLst>
              <a:ext uri="{FF2B5EF4-FFF2-40B4-BE49-F238E27FC236}">
                <a16:creationId xmlns:a16="http://schemas.microsoft.com/office/drawing/2014/main" id="{B5F01AEE-A436-4E8D-8CB3-09950C45A56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0CB6BF6A-F3DB-470D-A005-7E265E7F4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20060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4" name="Rektangel 3">
            <a:extLst>
              <a:ext uri="{FF2B5EF4-FFF2-40B4-BE49-F238E27FC236}">
                <a16:creationId xmlns:a16="http://schemas.microsoft.com/office/drawing/2014/main" id="{06DDF6EE-6EDB-4FEC-B53A-B8CD0C3AF5A4}"/>
              </a:ext>
            </a:extLst>
          </p:cNvPr>
          <p:cNvSpPr/>
          <p:nvPr/>
        </p:nvSpPr>
        <p:spPr>
          <a:xfrm>
            <a:off x="4467976" y="3230174"/>
            <a:ext cx="2634835" cy="769441"/>
          </a:xfrm>
          <a:prstGeom prst="rect">
            <a:avLst/>
          </a:prstGeom>
        </p:spPr>
        <p:txBody>
          <a:bodyPr wrap="square">
            <a:spAutoFit/>
          </a:bodyPr>
          <a:lstStyle/>
          <a:p>
            <a:pPr algn="ctr"/>
            <a:r>
              <a:rPr lang="ha-Latn-NG" sz="4400" b="1" noProof="0" dirty="0">
                <a:latin typeface="Calibri" panose="020F0502020204030204" pitchFamily="34" charset="0"/>
                <a:cs typeface="Calibri" panose="020F0502020204030204" pitchFamily="34" charset="0"/>
              </a:rPr>
              <a:t>Yin tunani</a:t>
            </a:r>
            <a:endParaRPr lang="ha-Latn-NG" sz="4400" b="1" noProof="0" dirty="0"/>
          </a:p>
        </p:txBody>
      </p:sp>
      <p:sp>
        <p:nvSpPr>
          <p:cNvPr id="5" name="Rektangel 4">
            <a:extLst>
              <a:ext uri="{FF2B5EF4-FFF2-40B4-BE49-F238E27FC236}">
                <a16:creationId xmlns:a16="http://schemas.microsoft.com/office/drawing/2014/main" id="{44E26C2F-B2CD-423E-A65A-2F2B8E5C55F3}"/>
              </a:ext>
            </a:extLst>
          </p:cNvPr>
          <p:cNvSpPr/>
          <p:nvPr/>
        </p:nvSpPr>
        <p:spPr>
          <a:xfrm>
            <a:off x="7101363" y="1357595"/>
            <a:ext cx="1886556" cy="769441"/>
          </a:xfrm>
          <a:prstGeom prst="rect">
            <a:avLst/>
          </a:prstGeom>
        </p:spPr>
        <p:txBody>
          <a:bodyPr wrap="square">
            <a:spAutoFit/>
          </a:bodyPr>
          <a:lstStyle/>
          <a:p>
            <a:pPr algn="ctr"/>
            <a:r>
              <a:rPr lang="ha-Latn-NG" sz="4400" b="1" noProof="0" dirty="0">
                <a:latin typeface="Calibri" panose="020F0502020204030204" pitchFamily="34" charset="0"/>
                <a:cs typeface="Calibri" panose="020F0502020204030204" pitchFamily="34" charset="0"/>
              </a:rPr>
              <a:t>Imani</a:t>
            </a:r>
            <a:endParaRPr lang="ha-Latn-NG" sz="4400" b="1" noProof="0" dirty="0"/>
          </a:p>
        </p:txBody>
      </p:sp>
      <p:sp>
        <p:nvSpPr>
          <p:cNvPr id="6" name="Rektangel 5">
            <a:extLst>
              <a:ext uri="{FF2B5EF4-FFF2-40B4-BE49-F238E27FC236}">
                <a16:creationId xmlns:a16="http://schemas.microsoft.com/office/drawing/2014/main" id="{F13DED98-EFAB-41F0-B02F-169F24B3A382}"/>
              </a:ext>
            </a:extLst>
          </p:cNvPr>
          <p:cNvSpPr/>
          <p:nvPr/>
        </p:nvSpPr>
        <p:spPr>
          <a:xfrm>
            <a:off x="2420618" y="5187884"/>
            <a:ext cx="2464308" cy="769441"/>
          </a:xfrm>
          <a:prstGeom prst="rect">
            <a:avLst/>
          </a:prstGeom>
        </p:spPr>
        <p:txBody>
          <a:bodyPr wrap="square">
            <a:spAutoFit/>
          </a:bodyPr>
          <a:lstStyle/>
          <a:p>
            <a:pPr algn="ctr"/>
            <a:r>
              <a:rPr lang="ha-Latn-NG" sz="4400" b="1" noProof="0" dirty="0">
                <a:latin typeface="Calibri" panose="020F0502020204030204" pitchFamily="34" charset="0"/>
                <a:ea typeface="Calibri" panose="020F0502020204030204" pitchFamily="34" charset="0"/>
                <a:cs typeface="Calibri" panose="020F0502020204030204" pitchFamily="34" charset="0"/>
              </a:rPr>
              <a:t>Ƙ</a:t>
            </a:r>
            <a:r>
              <a:rPr lang="ha-Latn-NG" sz="4400" b="1" noProof="0" dirty="0">
                <a:latin typeface="Calibri" panose="020F0502020204030204" pitchFamily="34" charset="0"/>
                <a:cs typeface="Calibri" panose="020F0502020204030204" pitchFamily="34" charset="0"/>
              </a:rPr>
              <a:t>in yarda</a:t>
            </a:r>
            <a:endParaRPr lang="ha-Latn-NG" sz="4400" b="1" noProof="0" dirty="0"/>
          </a:p>
        </p:txBody>
      </p:sp>
      <p:sp>
        <p:nvSpPr>
          <p:cNvPr id="8" name="Rektangel 7">
            <a:extLst>
              <a:ext uri="{FF2B5EF4-FFF2-40B4-BE49-F238E27FC236}">
                <a16:creationId xmlns:a16="http://schemas.microsoft.com/office/drawing/2014/main" id="{40BEB434-3785-4DA1-B7C6-1AD27D461877}"/>
              </a:ext>
            </a:extLst>
          </p:cNvPr>
          <p:cNvSpPr/>
          <p:nvPr/>
        </p:nvSpPr>
        <p:spPr>
          <a:xfrm>
            <a:off x="2491532" y="1344667"/>
            <a:ext cx="2322481" cy="769441"/>
          </a:xfrm>
          <a:prstGeom prst="rect">
            <a:avLst/>
          </a:prstGeom>
        </p:spPr>
        <p:txBody>
          <a:bodyPr wrap="square">
            <a:spAutoFit/>
          </a:bodyPr>
          <a:lstStyle/>
          <a:p>
            <a:pPr algn="ctr"/>
            <a:r>
              <a:rPr lang="ha-Latn-NG" sz="4400" b="1" noProof="0" dirty="0">
                <a:latin typeface="Calibri" panose="020F0502020204030204" pitchFamily="34" charset="0"/>
                <a:cs typeface="Calibri" panose="020F0502020204030204" pitchFamily="34" charset="0"/>
              </a:rPr>
              <a:t>Tambaya</a:t>
            </a:r>
            <a:endParaRPr lang="ha-Latn-NG" sz="4400" b="1" noProof="0" dirty="0"/>
          </a:p>
        </p:txBody>
      </p:sp>
      <p:sp>
        <p:nvSpPr>
          <p:cNvPr id="9" name="Rektangel 8">
            <a:extLst>
              <a:ext uri="{FF2B5EF4-FFF2-40B4-BE49-F238E27FC236}">
                <a16:creationId xmlns:a16="http://schemas.microsoft.com/office/drawing/2014/main" id="{089E7522-8E76-4440-9192-ED7097611703}"/>
              </a:ext>
            </a:extLst>
          </p:cNvPr>
          <p:cNvSpPr/>
          <p:nvPr/>
        </p:nvSpPr>
        <p:spPr>
          <a:xfrm>
            <a:off x="6826185" y="5128612"/>
            <a:ext cx="2945197" cy="769441"/>
          </a:xfrm>
          <a:prstGeom prst="rect">
            <a:avLst/>
          </a:prstGeom>
        </p:spPr>
        <p:txBody>
          <a:bodyPr wrap="square">
            <a:spAutoFit/>
          </a:bodyPr>
          <a:lstStyle/>
          <a:p>
            <a:pPr algn="ctr"/>
            <a:r>
              <a:rPr lang="ha-Latn-NG" sz="4400" b="1" noProof="0" dirty="0">
                <a:latin typeface="Calibri" panose="020F0502020204030204" pitchFamily="34" charset="0"/>
                <a:cs typeface="Calibri" panose="020F0502020204030204" pitchFamily="34" charset="0"/>
              </a:rPr>
              <a:t>Aiwatarwa</a:t>
            </a:r>
            <a:endParaRPr lang="ha-Latn-NG" sz="4400" b="1" noProof="0" dirty="0"/>
          </a:p>
        </p:txBody>
      </p:sp>
      <p:sp>
        <p:nvSpPr>
          <p:cNvPr id="10" name="Rektangel 9">
            <a:extLst>
              <a:ext uri="{FF2B5EF4-FFF2-40B4-BE49-F238E27FC236}">
                <a16:creationId xmlns:a16="http://schemas.microsoft.com/office/drawing/2014/main" id="{7B2EFDB6-9096-4687-8E61-8DFD00BD2326}"/>
              </a:ext>
            </a:extLst>
          </p:cNvPr>
          <p:cNvSpPr/>
          <p:nvPr/>
        </p:nvSpPr>
        <p:spPr>
          <a:xfrm>
            <a:off x="8125574" y="3230176"/>
            <a:ext cx="2945197" cy="769441"/>
          </a:xfrm>
          <a:prstGeom prst="rect">
            <a:avLst/>
          </a:prstGeom>
        </p:spPr>
        <p:txBody>
          <a:bodyPr wrap="square">
            <a:spAutoFit/>
          </a:bodyPr>
          <a:lstStyle/>
          <a:p>
            <a:pPr algn="ctr"/>
            <a:r>
              <a:rPr lang="ha-Latn-NG" sz="4400" b="1" noProof="0" dirty="0">
                <a:latin typeface="Calibri" panose="020F0502020204030204" pitchFamily="34" charset="0"/>
                <a:cs typeface="Calibri" panose="020F0502020204030204" pitchFamily="34" charset="0"/>
              </a:rPr>
              <a:t>Kasancewa</a:t>
            </a:r>
            <a:endParaRPr lang="ha-Latn-NG" sz="4400" b="1" noProof="0" dirty="0"/>
          </a:p>
        </p:txBody>
      </p:sp>
      <p:sp>
        <p:nvSpPr>
          <p:cNvPr id="11" name="Rektangel 10">
            <a:extLst>
              <a:ext uri="{FF2B5EF4-FFF2-40B4-BE49-F238E27FC236}">
                <a16:creationId xmlns:a16="http://schemas.microsoft.com/office/drawing/2014/main" id="{802E51CE-B48E-4C53-9960-4EFB7AD35B39}"/>
              </a:ext>
            </a:extLst>
          </p:cNvPr>
          <p:cNvSpPr/>
          <p:nvPr/>
        </p:nvSpPr>
        <p:spPr>
          <a:xfrm>
            <a:off x="1463202" y="3230175"/>
            <a:ext cx="2056659" cy="769441"/>
          </a:xfrm>
          <a:prstGeom prst="rect">
            <a:avLst/>
          </a:prstGeom>
        </p:spPr>
        <p:txBody>
          <a:bodyPr wrap="square">
            <a:spAutoFit/>
          </a:bodyPr>
          <a:lstStyle/>
          <a:p>
            <a:pPr algn="ctr"/>
            <a:r>
              <a:rPr lang="ha-Latn-NG" sz="4400" b="1" noProof="0" dirty="0">
                <a:latin typeface="Calibri" panose="020F0502020204030204" pitchFamily="34" charset="0"/>
                <a:cs typeface="Calibri" panose="020F0502020204030204" pitchFamily="34" charset="0"/>
              </a:rPr>
              <a:t>Sauyi</a:t>
            </a:r>
            <a:endParaRPr lang="ha-Latn-NG" sz="4400" b="1" noProof="0" dirty="0"/>
          </a:p>
        </p:txBody>
      </p:sp>
    </p:spTree>
    <p:extLst>
      <p:ext uri="{BB962C8B-B14F-4D97-AF65-F5344CB8AC3E}">
        <p14:creationId xmlns:p14="http://schemas.microsoft.com/office/powerpoint/2010/main" val="52318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B3C7C4B4-9A54-4A9D-B6AB-B91DD5F84B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1294" y="2266834"/>
            <a:ext cx="5249412" cy="2675309"/>
          </a:xfrm>
          <a:prstGeom prst="rect">
            <a:avLst/>
          </a:prstGeom>
        </p:spPr>
      </p:pic>
    </p:spTree>
    <p:extLst>
      <p:ext uri="{BB962C8B-B14F-4D97-AF65-F5344CB8AC3E}">
        <p14:creationId xmlns:p14="http://schemas.microsoft.com/office/powerpoint/2010/main" val="89424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768AA60D-B74E-47FA-B2AB-AE378F41F725}"/>
              </a:ext>
            </a:extLst>
          </p:cNvPr>
          <p:cNvSpPr/>
          <p:nvPr/>
        </p:nvSpPr>
        <p:spPr>
          <a:xfrm rot="16200000">
            <a:off x="9938839" y="4580295"/>
            <a:ext cx="3089766" cy="215444"/>
          </a:xfrm>
          <a:prstGeom prst="rect">
            <a:avLst/>
          </a:prstGeom>
        </p:spPr>
        <p:txBody>
          <a:bodyPr wrap="square">
            <a:spAutoFit/>
          </a:bodyPr>
          <a:lstStyle/>
          <a:p>
            <a:r>
              <a:rPr lang="ha-Latn-NG" sz="800" noProof="0" dirty="0">
                <a:solidFill>
                  <a:schemeClr val="tx1">
                    <a:lumMod val="65000"/>
                    <a:lumOff val="35000"/>
                  </a:schemeClr>
                </a:solidFill>
                <a:effectLst/>
                <a:latin typeface="Calibri "/>
                <a:ea typeface="Arial" panose="020B0604020202020204" pitchFamily="34" charset="0"/>
              </a:rPr>
              <a:t>Photo: </a:t>
            </a:r>
            <a:r>
              <a:rPr lang="ha-Latn-NG" sz="800" noProof="0" dirty="0">
                <a:solidFill>
                  <a:schemeClr val="tx1">
                    <a:lumMod val="65000"/>
                    <a:lumOff val="35000"/>
                  </a:schemeClr>
                </a:solidFill>
                <a:latin typeface="Calibri "/>
                <a:ea typeface="Arial" panose="020B0604020202020204" pitchFamily="34" charset="0"/>
              </a:rPr>
              <a:t>Alex Gavrikov</a:t>
            </a:r>
            <a:r>
              <a:rPr lang="ha-Latn-NG" sz="800" noProof="0" dirty="0">
                <a:solidFill>
                  <a:schemeClr val="tx1">
                    <a:lumMod val="65000"/>
                    <a:lumOff val="35000"/>
                  </a:schemeClr>
                </a:solidFill>
                <a:effectLst/>
                <a:latin typeface="Calibri "/>
                <a:ea typeface="Arial" panose="020B0604020202020204" pitchFamily="34" charset="0"/>
              </a:rPr>
              <a:t> / Alamy Stock Photo</a:t>
            </a:r>
            <a:endParaRPr lang="ha-Latn-NG" sz="800" noProof="0" dirty="0">
              <a:solidFill>
                <a:schemeClr val="tx1">
                  <a:lumMod val="65000"/>
                  <a:lumOff val="35000"/>
                </a:schemeClr>
              </a:solidFill>
              <a:latin typeface="Calibri "/>
            </a:endParaRPr>
          </a:p>
        </p:txBody>
      </p:sp>
      <p:pic>
        <p:nvPicPr>
          <p:cNvPr id="10" name="Bildobjekt 9">
            <a:extLst>
              <a:ext uri="{FF2B5EF4-FFF2-40B4-BE49-F238E27FC236}">
                <a16:creationId xmlns:a16="http://schemas.microsoft.com/office/drawing/2014/main" id="{76F54D79-083B-4DC1-BBDE-64401120A24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a:extLst>
              <a:ext uri="{FF2B5EF4-FFF2-40B4-BE49-F238E27FC236}">
                <a16:creationId xmlns:a16="http://schemas.microsoft.com/office/drawing/2014/main" id="{709B7B4B-33BD-4F46-8448-D6C8448A342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211869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A8D64BF-5F60-431C-9623-867278DE7EA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3" name="Bildobjekt 2">
            <a:extLst>
              <a:ext uri="{FF2B5EF4-FFF2-40B4-BE49-F238E27FC236}">
                <a16:creationId xmlns:a16="http://schemas.microsoft.com/office/drawing/2014/main" id="{008D01A1-1BF8-4D55-A681-68664061A0D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338470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921" y="1267968"/>
            <a:ext cx="3358800" cy="21115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4633714" y="1150620"/>
            <a:ext cx="3545172" cy="2529437"/>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94539" y="732018"/>
            <a:ext cx="2231789" cy="29480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10594" y="4301308"/>
            <a:ext cx="3747313" cy="1909784"/>
          </a:xfrm>
          <a:prstGeom prst="rect">
            <a:avLst/>
          </a:prstGeom>
        </p:spPr>
      </p:pic>
    </p:spTree>
    <p:extLst>
      <p:ext uri="{BB962C8B-B14F-4D97-AF65-F5344CB8AC3E}">
        <p14:creationId xmlns:p14="http://schemas.microsoft.com/office/powerpoint/2010/main" val="403549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1268B42E-2448-4B59-B805-788C567A8762}"/>
              </a:ext>
            </a:extLst>
          </p:cNvPr>
          <p:cNvSpPr/>
          <p:nvPr/>
        </p:nvSpPr>
        <p:spPr>
          <a:xfrm>
            <a:off x="1109091" y="2551836"/>
            <a:ext cx="8948690" cy="2862322"/>
          </a:xfrm>
          <a:prstGeom prst="rect">
            <a:avLst/>
          </a:prstGeom>
        </p:spPr>
        <p:txBody>
          <a:bodyPr wrap="square">
            <a:spAutoFit/>
          </a:bodyPr>
          <a:lstStyle/>
          <a:p>
            <a:pPr marL="571500" indent="-571500" fontAlgn="base">
              <a:buFont typeface="Arial" panose="020B0604020202020204" pitchFamily="34" charset="0"/>
              <a:buChar char="•"/>
            </a:pPr>
            <a:r>
              <a:rPr lang="ha-Latn-NG" sz="3600" noProof="0" dirty="0"/>
              <a:t>Suwa abin yake shafa?​</a:t>
            </a:r>
          </a:p>
          <a:p>
            <a:pPr marL="571500" indent="-571500" fontAlgn="base">
              <a:buFont typeface="Arial" panose="020B0604020202020204" pitchFamily="34" charset="0"/>
              <a:buChar char="•"/>
            </a:pPr>
            <a:r>
              <a:rPr lang="ha-Latn-NG" sz="3600" noProof="0" dirty="0"/>
              <a:t>Yaya yawan abin?​</a:t>
            </a:r>
          </a:p>
          <a:p>
            <a:pPr marL="571500" indent="-571500" fontAlgn="base">
              <a:buFont typeface="Arial" panose="020B0604020202020204" pitchFamily="34" charset="0"/>
              <a:buChar char="•"/>
            </a:pPr>
            <a:r>
              <a:rPr lang="ha-Latn-NG" sz="3600" noProof="0" dirty="0"/>
              <a:t>Yaya yawan aukuwar su?​</a:t>
            </a:r>
          </a:p>
          <a:p>
            <a:pPr marL="571500" indent="-571500" fontAlgn="base">
              <a:buFont typeface="Arial" panose="020B0604020202020204" pitchFamily="34" charset="0"/>
              <a:buChar char="•"/>
            </a:pPr>
            <a:r>
              <a:rPr lang="ha-Latn-NG" sz="3600" noProof="0" dirty="0"/>
              <a:t>Yaya girmansu?​</a:t>
            </a:r>
          </a:p>
          <a:p>
            <a:pPr marL="571500" indent="-571500" fontAlgn="base">
              <a:buFont typeface="Arial" panose="020B0604020202020204" pitchFamily="34" charset="0"/>
              <a:buChar char="•"/>
            </a:pPr>
            <a:r>
              <a:rPr lang="ha-Latn-NG" sz="3600" noProof="0" dirty="0"/>
              <a:t>Shin akwai hannun gwamnati?​</a:t>
            </a:r>
          </a:p>
        </p:txBody>
      </p:sp>
      <p:pic>
        <p:nvPicPr>
          <p:cNvPr id="7" name="Bildobjekt 6" descr="En bild som visar text, vektorgrafik, ljus&#10;&#10;Automatiskt genererad beskrivning">
            <a:extLst>
              <a:ext uri="{FF2B5EF4-FFF2-40B4-BE49-F238E27FC236}">
                <a16:creationId xmlns:a16="http://schemas.microsoft.com/office/drawing/2014/main" id="{1F42BBE1-90E3-4455-ACE0-3DA6E3DA43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8485">
            <a:off x="7730507" y="955925"/>
            <a:ext cx="3460086" cy="4946148"/>
          </a:xfrm>
          <a:prstGeom prst="rect">
            <a:avLst/>
          </a:prstGeom>
        </p:spPr>
      </p:pic>
      <p:pic>
        <p:nvPicPr>
          <p:cNvPr id="8" name="Bildobjekt 7" descr="En bild som visar text, yxa, visitkort, vektorgrafik&#10;&#10;Automatiskt genererad beskrivning">
            <a:extLst>
              <a:ext uri="{FF2B5EF4-FFF2-40B4-BE49-F238E27FC236}">
                <a16:creationId xmlns:a16="http://schemas.microsoft.com/office/drawing/2014/main" id="{B06CC749-AF81-4A7D-91B1-B8F891FF61C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2031354" y="917729"/>
            <a:ext cx="603894" cy="1261910"/>
          </a:xfrm>
          <a:prstGeom prst="rect">
            <a:avLst/>
          </a:prstGeom>
        </p:spPr>
      </p:pic>
    </p:spTree>
    <p:extLst>
      <p:ext uri="{BB962C8B-B14F-4D97-AF65-F5344CB8AC3E}">
        <p14:creationId xmlns:p14="http://schemas.microsoft.com/office/powerpoint/2010/main" val="19191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D08DB9C3-929E-462F-A43E-34F95B33DF9F}"/>
              </a:ext>
            </a:extLst>
          </p:cNvPr>
          <p:cNvGrpSpPr/>
          <p:nvPr/>
        </p:nvGrpSpPr>
        <p:grpSpPr>
          <a:xfrm>
            <a:off x="1105253" y="1740027"/>
            <a:ext cx="2483999" cy="2088000"/>
            <a:chOff x="3094333" y="1076608"/>
            <a:chExt cx="5979836" cy="4704783"/>
          </a:xfrm>
        </p:grpSpPr>
        <p:pic>
          <p:nvPicPr>
            <p:cNvPr id="4" name="Bildobjekt 3">
              <a:extLst>
                <a:ext uri="{FF2B5EF4-FFF2-40B4-BE49-F238E27FC236}">
                  <a16:creationId xmlns:a16="http://schemas.microsoft.com/office/drawing/2014/main" id="{A48C43ED-3287-4DAC-BE75-F93B323C10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C0AFAF31-F4E3-41EA-A028-7D12D5395E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grpSp>
        <p:nvGrpSpPr>
          <p:cNvPr id="13" name="Grupp 12">
            <a:extLst>
              <a:ext uri="{FF2B5EF4-FFF2-40B4-BE49-F238E27FC236}">
                <a16:creationId xmlns:a16="http://schemas.microsoft.com/office/drawing/2014/main" id="{787E10B1-EE1E-4411-B1CA-5DEA96C10CBA}"/>
              </a:ext>
            </a:extLst>
          </p:cNvPr>
          <p:cNvGrpSpPr/>
          <p:nvPr/>
        </p:nvGrpSpPr>
        <p:grpSpPr>
          <a:xfrm>
            <a:off x="442374" y="4378819"/>
            <a:ext cx="11063412" cy="1963637"/>
            <a:chOff x="642724" y="1182920"/>
            <a:chExt cx="11063412" cy="1963637"/>
          </a:xfrm>
        </p:grpSpPr>
        <p:pic>
          <p:nvPicPr>
            <p:cNvPr id="8" name="Bildobjekt 7">
              <a:extLst>
                <a:ext uri="{FF2B5EF4-FFF2-40B4-BE49-F238E27FC236}">
                  <a16:creationId xmlns:a16="http://schemas.microsoft.com/office/drawing/2014/main" id="{02E355C6-C520-4B3F-8C73-CFB5D75DEF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2724" y="1182920"/>
              <a:ext cx="2483616" cy="1627422"/>
            </a:xfrm>
            <a:prstGeom prst="rect">
              <a:avLst/>
            </a:prstGeom>
          </p:spPr>
        </p:pic>
        <p:pic>
          <p:nvPicPr>
            <p:cNvPr id="9" name="Bildobjekt 8">
              <a:extLst>
                <a:ext uri="{FF2B5EF4-FFF2-40B4-BE49-F238E27FC236}">
                  <a16:creationId xmlns:a16="http://schemas.microsoft.com/office/drawing/2014/main" id="{173086B6-EBEB-45D3-AF14-51DA260F9C1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62204" y="1182920"/>
              <a:ext cx="2484000" cy="1787618"/>
            </a:xfrm>
            <a:prstGeom prst="rect">
              <a:avLst/>
            </a:prstGeom>
          </p:spPr>
        </p:pic>
        <p:pic>
          <p:nvPicPr>
            <p:cNvPr id="10" name="Bildobjekt 9">
              <a:extLst>
                <a:ext uri="{FF2B5EF4-FFF2-40B4-BE49-F238E27FC236}">
                  <a16:creationId xmlns:a16="http://schemas.microsoft.com/office/drawing/2014/main" id="{00CC7BEA-7B24-4D72-A6CA-94ECA820962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22136" y="1182920"/>
              <a:ext cx="2484000" cy="1629195"/>
            </a:xfrm>
            <a:prstGeom prst="rect">
              <a:avLst/>
            </a:prstGeom>
          </p:spPr>
        </p:pic>
        <p:pic>
          <p:nvPicPr>
            <p:cNvPr id="11" name="Bildobjekt 10">
              <a:extLst>
                <a:ext uri="{FF2B5EF4-FFF2-40B4-BE49-F238E27FC236}">
                  <a16:creationId xmlns:a16="http://schemas.microsoft.com/office/drawing/2014/main" id="{D793008D-4500-4F9A-AF35-78F6D796632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502272" y="1182920"/>
              <a:ext cx="2484000" cy="1963637"/>
            </a:xfrm>
            <a:prstGeom prst="rect">
              <a:avLst/>
            </a:prstGeom>
          </p:spPr>
        </p:pic>
      </p:grpSp>
      <p:pic>
        <p:nvPicPr>
          <p:cNvPr id="12" name="Bildobjekt 11">
            <a:extLst>
              <a:ext uri="{FF2B5EF4-FFF2-40B4-BE49-F238E27FC236}">
                <a16:creationId xmlns:a16="http://schemas.microsoft.com/office/drawing/2014/main" id="{213A8C2F-874D-4613-9154-1E4D673E9AA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31710" y="2290962"/>
            <a:ext cx="2855037" cy="1627422"/>
          </a:xfrm>
          <a:prstGeom prst="rect">
            <a:avLst/>
          </a:prstGeom>
        </p:spPr>
      </p:pic>
      <p:pic>
        <p:nvPicPr>
          <p:cNvPr id="14" name="Bildobjekt 3">
            <a:extLst>
              <a:ext uri="{FF2B5EF4-FFF2-40B4-BE49-F238E27FC236}">
                <a16:creationId xmlns:a16="http://schemas.microsoft.com/office/drawing/2014/main" id="{083878CD-23BD-453E-ACA6-1AEFF608EA84}"/>
              </a:ext>
            </a:extLst>
          </p:cNvPr>
          <p:cNvPicPr>
            <a:picLocks noChangeAspect="1"/>
          </p:cNvPicPr>
          <p:nvPr/>
        </p:nvPicPr>
        <p:blipFill>
          <a:blip r:embed="rId10"/>
          <a:stretch>
            <a:fillRect/>
          </a:stretch>
        </p:blipFill>
        <p:spPr>
          <a:xfrm>
            <a:off x="4338318" y="846218"/>
            <a:ext cx="3515363" cy="178761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F7AA9A65-BB38-42DC-8693-1B39A6EE5797}"/>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5640187" y="2349236"/>
            <a:ext cx="603894" cy="1261910"/>
          </a:xfrm>
          <a:prstGeom prst="rect">
            <a:avLst/>
          </a:prstGeom>
        </p:spPr>
      </p:pic>
    </p:spTree>
    <p:extLst>
      <p:ext uri="{BB962C8B-B14F-4D97-AF65-F5344CB8AC3E}">
        <p14:creationId xmlns:p14="http://schemas.microsoft.com/office/powerpoint/2010/main" val="150463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20EBF125-7F5D-4D77-986E-3D822D3079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00791" y="1755181"/>
            <a:ext cx="6766919" cy="3891547"/>
          </a:xfrm>
          <a:prstGeom prst="rect">
            <a:avLst/>
          </a:prstGeom>
        </p:spPr>
      </p:pic>
    </p:spTree>
    <p:extLst>
      <p:ext uri="{BB962C8B-B14F-4D97-AF65-F5344CB8AC3E}">
        <p14:creationId xmlns:p14="http://schemas.microsoft.com/office/powerpoint/2010/main" val="337192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1" name="Bildobjekt 4" descr="En bild som visar vektorgrafik&#10;&#10;Automatiskt genererad beskrivning">
            <a:extLst>
              <a:ext uri="{FF2B5EF4-FFF2-40B4-BE49-F238E27FC236}">
                <a16:creationId xmlns:a16="http://schemas.microsoft.com/office/drawing/2014/main" id="{C0E3D220-1E6E-45FF-966E-A37DEE7B76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3425" y="2107846"/>
            <a:ext cx="3253280" cy="3243466"/>
          </a:xfrm>
          <a:prstGeom prst="rect">
            <a:avLst/>
          </a:prstGeom>
        </p:spPr>
      </p:pic>
      <p:pic>
        <p:nvPicPr>
          <p:cNvPr id="12" name="Bildobjekt 5">
            <a:extLst>
              <a:ext uri="{FF2B5EF4-FFF2-40B4-BE49-F238E27FC236}">
                <a16:creationId xmlns:a16="http://schemas.microsoft.com/office/drawing/2014/main" id="{2A82D8BD-1992-4ED9-8390-3FEFD83D9E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07270" y="1949351"/>
            <a:ext cx="3921305" cy="3388064"/>
          </a:xfrm>
          <a:prstGeom prst="rect">
            <a:avLst/>
          </a:prstGeom>
        </p:spPr>
      </p:pic>
      <p:pic>
        <p:nvPicPr>
          <p:cNvPr id="13" name="Bildobjekt 6" descr="En bild som visar text, yxa, visitkort, vektorgrafik&#10;&#10;Automatiskt genererad beskrivning">
            <a:extLst>
              <a:ext uri="{FF2B5EF4-FFF2-40B4-BE49-F238E27FC236}">
                <a16:creationId xmlns:a16="http://schemas.microsoft.com/office/drawing/2014/main" id="{0C3A75E9-AE93-455E-B62F-15DCBE6D32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5529117" y="1147700"/>
            <a:ext cx="1089719" cy="2277101"/>
          </a:xfrm>
          <a:prstGeom prst="rect">
            <a:avLst/>
          </a:prstGeom>
        </p:spPr>
      </p:pic>
      <p:grpSp>
        <p:nvGrpSpPr>
          <p:cNvPr id="14" name="Grupp 3">
            <a:extLst>
              <a:ext uri="{FF2B5EF4-FFF2-40B4-BE49-F238E27FC236}">
                <a16:creationId xmlns:a16="http://schemas.microsoft.com/office/drawing/2014/main" id="{C191156D-1121-497E-A422-A1F84566307D}"/>
              </a:ext>
            </a:extLst>
          </p:cNvPr>
          <p:cNvGrpSpPr/>
          <p:nvPr/>
        </p:nvGrpSpPr>
        <p:grpSpPr>
          <a:xfrm>
            <a:off x="871194" y="5460705"/>
            <a:ext cx="10173820" cy="707886"/>
            <a:chOff x="871194" y="5460705"/>
            <a:chExt cx="10173820" cy="707886"/>
          </a:xfrm>
        </p:grpSpPr>
        <p:sp>
          <p:nvSpPr>
            <p:cNvPr id="15" name="textruta 1">
              <a:extLst>
                <a:ext uri="{FF2B5EF4-FFF2-40B4-BE49-F238E27FC236}">
                  <a16:creationId xmlns:a16="http://schemas.microsoft.com/office/drawing/2014/main" id="{3E2289FA-AD75-4987-9F53-2B4A5ED347F6}"/>
                </a:ext>
              </a:extLst>
            </p:cNvPr>
            <p:cNvSpPr txBox="1"/>
            <p:nvPr/>
          </p:nvSpPr>
          <p:spPr>
            <a:xfrm>
              <a:off x="871194" y="5460705"/>
              <a:ext cx="403774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a-Latn-NG" sz="4000" noProof="0" dirty="0"/>
                <a:t>Mata da yara</a:t>
              </a:r>
            </a:p>
          </p:txBody>
        </p:sp>
        <p:sp>
          <p:nvSpPr>
            <p:cNvPr id="16" name="textruta 7">
              <a:extLst>
                <a:ext uri="{FF2B5EF4-FFF2-40B4-BE49-F238E27FC236}">
                  <a16:creationId xmlns:a16="http://schemas.microsoft.com/office/drawing/2014/main" id="{3AE0BD40-6C78-4DA3-BF68-F655E2DE21EE}"/>
                </a:ext>
              </a:extLst>
            </p:cNvPr>
            <p:cNvSpPr txBox="1"/>
            <p:nvPr/>
          </p:nvSpPr>
          <p:spPr>
            <a:xfrm>
              <a:off x="7007270" y="5460705"/>
              <a:ext cx="403774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a-Latn-NG" sz="4000" noProof="0" dirty="0"/>
                <a:t>Maza da yara</a:t>
              </a:r>
            </a:p>
          </p:txBody>
        </p:sp>
      </p:grpSp>
    </p:spTree>
    <p:extLst>
      <p:ext uri="{BB962C8B-B14F-4D97-AF65-F5344CB8AC3E}">
        <p14:creationId xmlns:p14="http://schemas.microsoft.com/office/powerpoint/2010/main" val="405985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015AED27-08CA-49D2-B6F4-2A7EFB95C8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1228" y="2232807"/>
            <a:ext cx="3492749" cy="2556692"/>
          </a:xfrm>
          <a:prstGeom prst="rect">
            <a:avLst/>
          </a:prstGeom>
        </p:spPr>
      </p:pic>
      <p:grpSp>
        <p:nvGrpSpPr>
          <p:cNvPr id="17" name="Grupp 16">
            <a:extLst>
              <a:ext uri="{FF2B5EF4-FFF2-40B4-BE49-F238E27FC236}">
                <a16:creationId xmlns:a16="http://schemas.microsoft.com/office/drawing/2014/main" id="{169E8CC4-E43F-471A-88E3-DE79A4EF7C08}"/>
              </a:ext>
            </a:extLst>
          </p:cNvPr>
          <p:cNvGrpSpPr/>
          <p:nvPr/>
        </p:nvGrpSpPr>
        <p:grpSpPr>
          <a:xfrm>
            <a:off x="728023" y="2098124"/>
            <a:ext cx="3922515" cy="2470958"/>
            <a:chOff x="1087338" y="2008350"/>
            <a:chExt cx="3922515" cy="2470958"/>
          </a:xfrm>
        </p:grpSpPr>
        <p:pic>
          <p:nvPicPr>
            <p:cNvPr id="2" name="Bildobjekt 1">
              <a:extLst>
                <a:ext uri="{FF2B5EF4-FFF2-40B4-BE49-F238E27FC236}">
                  <a16:creationId xmlns:a16="http://schemas.microsoft.com/office/drawing/2014/main" id="{31C1B527-86DE-4AD8-A231-7CCC8D3C4D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7338" y="2569524"/>
              <a:ext cx="3747313" cy="1909784"/>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A8C7746E-3523-4607-93AC-5993614699C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4351126" y="2008350"/>
              <a:ext cx="658727" cy="1376490"/>
            </a:xfrm>
            <a:prstGeom prst="rect">
              <a:avLst/>
            </a:prstGeom>
          </p:spPr>
        </p:pic>
      </p:grpSp>
      <p:pic>
        <p:nvPicPr>
          <p:cNvPr id="15" name="Bildobjekt 14">
            <a:extLst>
              <a:ext uri="{FF2B5EF4-FFF2-40B4-BE49-F238E27FC236}">
                <a16:creationId xmlns:a16="http://schemas.microsoft.com/office/drawing/2014/main" id="{C872A5FD-93C3-463F-A2CB-753B4BBADD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57007">
            <a:off x="4792394" y="3658067"/>
            <a:ext cx="2426117" cy="3104284"/>
          </a:xfrm>
          <a:prstGeom prst="rect">
            <a:avLst/>
          </a:prstGeom>
        </p:spPr>
      </p:pic>
      <p:pic>
        <p:nvPicPr>
          <p:cNvPr id="16" name="Bildobjekt 15">
            <a:extLst>
              <a:ext uri="{FF2B5EF4-FFF2-40B4-BE49-F238E27FC236}">
                <a16:creationId xmlns:a16="http://schemas.microsoft.com/office/drawing/2014/main" id="{300C7B31-344F-4301-8791-96991887E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72481">
            <a:off x="5127465" y="130265"/>
            <a:ext cx="2426117" cy="3104284"/>
          </a:xfrm>
          <a:prstGeom prst="rect">
            <a:avLst/>
          </a:prstGeom>
        </p:spPr>
      </p:pic>
    </p:spTree>
    <p:extLst>
      <p:ext uri="{BB962C8B-B14F-4D97-AF65-F5344CB8AC3E}">
        <p14:creationId xmlns:p14="http://schemas.microsoft.com/office/powerpoint/2010/main" val="62258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32770" name="Picture 2">
            <a:extLst>
              <a:ext uri="{FF2B5EF4-FFF2-40B4-BE49-F238E27FC236}">
                <a16:creationId xmlns:a16="http://schemas.microsoft.com/office/drawing/2014/main" id="{BEB230D3-091B-4B35-9256-405B48CA30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64797" y="2068716"/>
            <a:ext cx="7062406" cy="32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6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yxa, visitkort, vektorgrafik&#10;&#10;Automatiskt genererad beskrivning">
            <a:extLst>
              <a:ext uri="{FF2B5EF4-FFF2-40B4-BE49-F238E27FC236}">
                <a16:creationId xmlns:a16="http://schemas.microsoft.com/office/drawing/2014/main" id="{BB5DEFB4-9DC1-4B5B-9D24-85E339F6D6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5161437" y="3549342"/>
            <a:ext cx="1089719" cy="2277101"/>
          </a:xfrm>
          <a:prstGeom prst="rect">
            <a:avLst/>
          </a:prstGeom>
        </p:spPr>
      </p:pic>
      <p:pic>
        <p:nvPicPr>
          <p:cNvPr id="8" name="Bildobjekt 7">
            <a:extLst>
              <a:ext uri="{FF2B5EF4-FFF2-40B4-BE49-F238E27FC236}">
                <a16:creationId xmlns:a16="http://schemas.microsoft.com/office/drawing/2014/main" id="{8794628B-9592-45EB-AC6C-88DA2847BB9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2349" y="4687897"/>
            <a:ext cx="2560516" cy="1612573"/>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5005642" y="4488906"/>
            <a:ext cx="2991815" cy="1912580"/>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03181" y="4052164"/>
            <a:ext cx="1696575" cy="22495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47378" y="899522"/>
            <a:ext cx="2785742" cy="141085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9CD9D924-D22E-46E2-AA74-8100BB9C696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14586" y="609021"/>
            <a:ext cx="2576535" cy="1876335"/>
          </a:xfrm>
          <a:prstGeom prst="rect">
            <a:avLst/>
          </a:prstGeom>
        </p:spPr>
      </p:pic>
      <p:pic>
        <p:nvPicPr>
          <p:cNvPr id="21" name="Picture 6">
            <a:extLst>
              <a:ext uri="{FF2B5EF4-FFF2-40B4-BE49-F238E27FC236}">
                <a16:creationId xmlns:a16="http://schemas.microsoft.com/office/drawing/2014/main" id="{A8376023-87D7-4314-A4C9-8AFD1501CF6F}"/>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018141" y="952403"/>
            <a:ext cx="2933274" cy="1360658"/>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objekt 22" descr="En bild som visar text, yxa, visitkort, vektorgrafik&#10;&#10;Automatiskt genererad beskrivning">
            <a:extLst>
              <a:ext uri="{FF2B5EF4-FFF2-40B4-BE49-F238E27FC236}">
                <a16:creationId xmlns:a16="http://schemas.microsoft.com/office/drawing/2014/main" id="{9CA9D3C0-F258-4540-A9C6-1504E3888A74}"/>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3266169" y="624178"/>
            <a:ext cx="589935" cy="1129818"/>
          </a:xfrm>
          <a:prstGeom prst="rect">
            <a:avLst/>
          </a:prstGeom>
        </p:spPr>
      </p:pic>
      <p:sp>
        <p:nvSpPr>
          <p:cNvPr id="25" name="textruta 24">
            <a:extLst>
              <a:ext uri="{FF2B5EF4-FFF2-40B4-BE49-F238E27FC236}">
                <a16:creationId xmlns:a16="http://schemas.microsoft.com/office/drawing/2014/main" id="{73087DBF-6616-4237-9B99-973784D96C8B}"/>
              </a:ext>
            </a:extLst>
          </p:cNvPr>
          <p:cNvSpPr txBox="1"/>
          <p:nvPr/>
        </p:nvSpPr>
        <p:spPr>
          <a:xfrm>
            <a:off x="2148112" y="2792182"/>
            <a:ext cx="77143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ha-Latn-NG" sz="3600" noProof="0" dirty="0">
                <a:cs typeface="Calibri"/>
              </a:rPr>
              <a:t>Wa</a:t>
            </a:r>
            <a:r>
              <a:rPr lang="ha-Latn-NG" sz="3600" noProof="0" dirty="0">
                <a:latin typeface="Calibri" panose="020F0502020204030204" pitchFamily="34" charset="0"/>
                <a:ea typeface="Calibri" panose="020F0502020204030204" pitchFamily="34" charset="0"/>
                <a:cs typeface="Calibri" panose="020F0502020204030204" pitchFamily="34" charset="0"/>
              </a:rPr>
              <a:t>ɗ</a:t>
            </a:r>
            <a:r>
              <a:rPr lang="ha-Latn-NG" sz="3600" noProof="0" dirty="0">
                <a:cs typeface="Calibri"/>
              </a:rPr>
              <a:t>anne irin tashin hankula ke aukuwa, kuma wake da alhakin aukuwarsu? </a:t>
            </a:r>
          </a:p>
        </p:txBody>
      </p:sp>
    </p:spTree>
    <p:extLst>
      <p:ext uri="{BB962C8B-B14F-4D97-AF65-F5344CB8AC3E}">
        <p14:creationId xmlns:p14="http://schemas.microsoft.com/office/powerpoint/2010/main" val="291234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8" name="Bildobjekt 7">
            <a:extLst>
              <a:ext uri="{FF2B5EF4-FFF2-40B4-BE49-F238E27FC236}">
                <a16:creationId xmlns:a16="http://schemas.microsoft.com/office/drawing/2014/main" id="{F2FF0F7C-BAA9-4E9D-92A2-6EA98610B40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9" name="Rektangel 8">
            <a:extLst>
              <a:ext uri="{FF2B5EF4-FFF2-40B4-BE49-F238E27FC236}">
                <a16:creationId xmlns:a16="http://schemas.microsoft.com/office/drawing/2014/main" id="{CE0A0BC3-3CF8-4EB9-943E-9AC6D6A93A99}"/>
              </a:ext>
            </a:extLst>
          </p:cNvPr>
          <p:cNvSpPr/>
          <p:nvPr/>
        </p:nvSpPr>
        <p:spPr>
          <a:xfrm rot="16200000">
            <a:off x="9556037" y="5320294"/>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ha-Latn-NG"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37948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220D6B7-DFA0-4B80-A147-C19B7D9515F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8" name="Rektangel 7">
            <a:extLst>
              <a:ext uri="{FF2B5EF4-FFF2-40B4-BE49-F238E27FC236}">
                <a16:creationId xmlns:a16="http://schemas.microsoft.com/office/drawing/2014/main" id="{469394B7-EFBB-4893-8E90-CE6E9D0AEF86}"/>
              </a:ext>
            </a:extLst>
          </p:cNvPr>
          <p:cNvSpPr/>
          <p:nvPr/>
        </p:nvSpPr>
        <p:spPr>
          <a:xfrm rot="16200000">
            <a:off x="9556037" y="5320294"/>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ha-Latn-NG"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583322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234CA776-85D1-4478-A64A-48CA782E1C9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7" name="Rektangel 6">
            <a:extLst>
              <a:ext uri="{FF2B5EF4-FFF2-40B4-BE49-F238E27FC236}">
                <a16:creationId xmlns:a16="http://schemas.microsoft.com/office/drawing/2014/main" id="{853F8A14-7261-45DD-8585-C251349BCA5E}"/>
              </a:ext>
            </a:extLst>
          </p:cNvPr>
          <p:cNvSpPr/>
          <p:nvPr/>
        </p:nvSpPr>
        <p:spPr>
          <a:xfrm rot="16200000">
            <a:off x="9556037" y="5320294"/>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ha-Latn-NG"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08443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descr="En bild som visar text, person&#10;&#10;Automatiskt genererad beskrivning">
            <a:extLst>
              <a:ext uri="{FF2B5EF4-FFF2-40B4-BE49-F238E27FC236}">
                <a16:creationId xmlns:a16="http://schemas.microsoft.com/office/drawing/2014/main" id="{4F98308F-9F56-492A-9B11-AF9A1FEE09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a:stretch/>
        </p:blipFill>
        <p:spPr>
          <a:xfrm>
            <a:off x="1522800" y="486000"/>
            <a:ext cx="9144000" cy="6093649"/>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66C1BC60-A936-496D-A20F-2E38649D5FD6}"/>
              </a:ext>
            </a:extLst>
          </p:cNvPr>
          <p:cNvSpPr/>
          <p:nvPr/>
        </p:nvSpPr>
        <p:spPr>
          <a:xfrm rot="16200000">
            <a:off x="9556037" y="5320294"/>
            <a:ext cx="2483058" cy="215444"/>
          </a:xfrm>
          <a:prstGeom prst="rect">
            <a:avLst/>
          </a:prstGeom>
        </p:spPr>
        <p:txBody>
          <a:bodyPr wrap="square">
            <a:spAutoFit/>
          </a:bodyPr>
          <a:lstStyle/>
          <a:p>
            <a:r>
              <a:rPr lang="ha-Latn-NG" sz="800" noProof="0" dirty="0">
                <a:solidFill>
                  <a:schemeClr val="tx1">
                    <a:lumMod val="65000"/>
                    <a:lumOff val="35000"/>
                  </a:schemeClr>
                </a:solidFill>
                <a:effectLst/>
                <a:latin typeface="Calibri" panose="020F0502020204030204" pitchFamily="34" charset="0"/>
                <a:ea typeface="Calibri" panose="020F0502020204030204" pitchFamily="34" charset="0"/>
              </a:rPr>
              <a:t>Photo: Muslim-Christian Interfaith Mediation Centre</a:t>
            </a:r>
            <a:endParaRPr lang="ha-Latn-NG" sz="800" noProof="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83238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3310" y="536396"/>
            <a:ext cx="12192000" cy="2893100"/>
          </a:xfrm>
          <a:prstGeom prst="rect">
            <a:avLst/>
          </a:prstGeom>
          <a:noFill/>
        </p:spPr>
        <p:txBody>
          <a:bodyPr wrap="square" rtlCol="0">
            <a:spAutoFit/>
          </a:bodyPr>
          <a:lstStyle/>
          <a:p>
            <a:pPr algn="ctr">
              <a:lnSpc>
                <a:spcPct val="150000"/>
              </a:lnSpc>
            </a:pPr>
            <a:endParaRPr lang="ha-Latn-NG" sz="3600" spc="600" noProof="0" dirty="0">
              <a:solidFill>
                <a:schemeClr val="bg1"/>
              </a:solidFill>
              <a:latin typeface="Calibri" panose="020F0502020204030204" pitchFamily="34" charset="0"/>
            </a:endParaRPr>
          </a:p>
          <a:p>
            <a:pPr algn="ctr"/>
            <a:r>
              <a:rPr lang="ha-Latn-NG" sz="4000" b="1" noProof="0" dirty="0">
                <a:solidFill>
                  <a:schemeClr val="bg1"/>
                </a:solidFill>
                <a:latin typeface="Calibri" panose="020F0502020204030204" pitchFamily="34" charset="0"/>
              </a:rPr>
              <a:t>Sannu da </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o</a:t>
            </a:r>
            <a:r>
              <a:rPr lang="ha-Latn-NG" sz="40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ƙ</a:t>
            </a:r>
            <a:r>
              <a:rPr lang="ha-Latn-NG" sz="4000" b="1" noProof="0" dirty="0">
                <a:solidFill>
                  <a:schemeClr val="bg1"/>
                </a:solidFill>
                <a:latin typeface="Calibri" panose="020F0502020204030204" pitchFamily="34" charset="0"/>
              </a:rPr>
              <a:t>ari kuma sannu da dawowa!</a:t>
            </a:r>
          </a:p>
          <a:p>
            <a:pPr algn="ctr"/>
            <a:endParaRPr lang="ha-Latn-NG" sz="2400" noProof="0" dirty="0">
              <a:solidFill>
                <a:schemeClr val="bg1"/>
              </a:solidFill>
              <a:latin typeface="Calibri" panose="020F0502020204030204" pitchFamily="34" charset="0"/>
            </a:endParaRPr>
          </a:p>
          <a:p>
            <a:pPr algn="ctr"/>
            <a:r>
              <a:rPr lang="ha-Latn-NG" sz="3200" noProof="0" dirty="0">
                <a:solidFill>
                  <a:schemeClr val="bg1"/>
                </a:solidFill>
                <a:latin typeface="Calibri" panose="020F0502020204030204" pitchFamily="34" charset="0"/>
              </a:rPr>
              <a:t>Sashi na gaba: </a:t>
            </a:r>
          </a:p>
          <a:p>
            <a:pPr algn="ctr"/>
            <a:r>
              <a:rPr lang="ha-Latn-NG" sz="3200" noProof="0" dirty="0">
                <a:solidFill>
                  <a:schemeClr val="bg1"/>
                </a:solidFill>
                <a:latin typeface="Calibri" panose="020F0502020204030204" pitchFamily="34" charset="0"/>
              </a:rPr>
              <a:t> ‘Yancin addini ko imani a cikin al’ummarmu</a:t>
            </a:r>
          </a:p>
        </p:txBody>
      </p:sp>
      <p:pic>
        <p:nvPicPr>
          <p:cNvPr id="9" name="Bildobjekt 8">
            <a:extLst>
              <a:ext uri="{FF2B5EF4-FFF2-40B4-BE49-F238E27FC236}">
                <a16:creationId xmlns:a16="http://schemas.microsoft.com/office/drawing/2014/main" id="{6C704371-BD7A-465E-920B-2B053122A77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9B1154B6-E7A4-4E8D-8D44-B1B461DB60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pic>
        <p:nvPicPr>
          <p:cNvPr id="22" name="Bildobjekt 21">
            <a:extLst>
              <a:ext uri="{FF2B5EF4-FFF2-40B4-BE49-F238E27FC236}">
                <a16:creationId xmlns:a16="http://schemas.microsoft.com/office/drawing/2014/main" id="{51852C69-4F0B-406A-9687-96BC222432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9B19BF65-AF0A-472F-AAD2-A585468E8F0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
        <p:nvSpPr>
          <p:cNvPr id="11" name="Rektangel 10">
            <a:extLst>
              <a:ext uri="{FF2B5EF4-FFF2-40B4-BE49-F238E27FC236}">
                <a16:creationId xmlns:a16="http://schemas.microsoft.com/office/drawing/2014/main" id="{60A85200-3276-4DAD-BFA6-0A4506ACCA97}"/>
              </a:ext>
            </a:extLst>
          </p:cNvPr>
          <p:cNvSpPr/>
          <p:nvPr/>
        </p:nvSpPr>
        <p:spPr>
          <a:xfrm>
            <a:off x="414855" y="3333888"/>
            <a:ext cx="3600504" cy="646331"/>
          </a:xfrm>
          <a:prstGeom prst="rect">
            <a:avLst/>
          </a:prstGeom>
        </p:spPr>
        <p:txBody>
          <a:bodyPr wrap="square">
            <a:spAutoFit/>
          </a:bodyPr>
          <a:lstStyle/>
          <a:p>
            <a:pPr algn="ctr"/>
            <a:r>
              <a:rPr lang="ha-Latn-NG" sz="3600" b="1" noProof="0" dirty="0">
                <a:latin typeface="Calibri" panose="020F0502020204030204" pitchFamily="34" charset="0"/>
                <a:cs typeface="Calibri" panose="020F0502020204030204" pitchFamily="34" charset="0"/>
              </a:rPr>
              <a:t>Wariya</a:t>
            </a:r>
            <a:endParaRPr lang="ha-Latn-NG" sz="3600" noProof="0" dirty="0"/>
          </a:p>
        </p:txBody>
      </p:sp>
      <p:sp>
        <p:nvSpPr>
          <p:cNvPr id="12" name="Rektangel 11">
            <a:extLst>
              <a:ext uri="{FF2B5EF4-FFF2-40B4-BE49-F238E27FC236}">
                <a16:creationId xmlns:a16="http://schemas.microsoft.com/office/drawing/2014/main" id="{B069F540-A3AD-4FC9-A73B-CB798E712497}"/>
              </a:ext>
            </a:extLst>
          </p:cNvPr>
          <p:cNvSpPr/>
          <p:nvPr/>
        </p:nvSpPr>
        <p:spPr>
          <a:xfrm>
            <a:off x="8312595" y="3333887"/>
            <a:ext cx="3600000" cy="646331"/>
          </a:xfrm>
          <a:prstGeom prst="rect">
            <a:avLst/>
          </a:prstGeom>
        </p:spPr>
        <p:txBody>
          <a:bodyPr wrap="square">
            <a:spAutoFit/>
          </a:bodyPr>
          <a:lstStyle/>
          <a:p>
            <a:pPr algn="ctr"/>
            <a:r>
              <a:rPr lang="ha-Latn-NG" sz="3600" b="1" noProof="0" dirty="0">
                <a:latin typeface="Calibri" panose="020F0502020204030204" pitchFamily="34" charset="0"/>
                <a:cs typeface="Calibri" panose="020F0502020204030204" pitchFamily="34" charset="0"/>
              </a:rPr>
              <a:t>Tashin hankali</a:t>
            </a:r>
            <a:endParaRPr lang="ha-Latn-NG" sz="3600" noProof="0" dirty="0"/>
          </a:p>
        </p:txBody>
      </p:sp>
      <p:sp>
        <p:nvSpPr>
          <p:cNvPr id="13" name="Rektangel 12">
            <a:extLst>
              <a:ext uri="{FF2B5EF4-FFF2-40B4-BE49-F238E27FC236}">
                <a16:creationId xmlns:a16="http://schemas.microsoft.com/office/drawing/2014/main" id="{F22D2A57-2FDC-4C10-A4E9-1FE5A77EF6D7}"/>
              </a:ext>
            </a:extLst>
          </p:cNvPr>
          <p:cNvSpPr/>
          <p:nvPr/>
        </p:nvSpPr>
        <p:spPr>
          <a:xfrm>
            <a:off x="4284250" y="3333887"/>
            <a:ext cx="3600000" cy="646331"/>
          </a:xfrm>
          <a:prstGeom prst="rect">
            <a:avLst/>
          </a:prstGeom>
        </p:spPr>
        <p:txBody>
          <a:bodyPr wrap="square">
            <a:spAutoFit/>
          </a:bodyPr>
          <a:lstStyle/>
          <a:p>
            <a:pPr algn="ctr"/>
            <a:r>
              <a:rPr lang="ha-Latn-NG" sz="3600" b="1" noProof="0" dirty="0">
                <a:latin typeface="Calibri" panose="020F0502020204030204" pitchFamily="34" charset="0"/>
                <a:cs typeface="Calibri" panose="020F0502020204030204" pitchFamily="34" charset="0"/>
              </a:rPr>
              <a:t>Takurawa</a:t>
            </a:r>
            <a:endParaRPr lang="ha-Latn-NG" sz="3600" noProof="0" dirty="0"/>
          </a:p>
        </p:txBody>
      </p:sp>
      <p:pic>
        <p:nvPicPr>
          <p:cNvPr id="20" name="Bildobjekt 19">
            <a:extLst>
              <a:ext uri="{FF2B5EF4-FFF2-40B4-BE49-F238E27FC236}">
                <a16:creationId xmlns:a16="http://schemas.microsoft.com/office/drawing/2014/main" id="{681E68E7-738B-4C89-B1D4-FCB41D6F3DA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4" name="Bildobjekt 23" descr="En bild som visar text, vektorgrafik&#10;&#10;Automatiskt genererad beskrivning">
            <a:extLst>
              <a:ext uri="{FF2B5EF4-FFF2-40B4-BE49-F238E27FC236}">
                <a16:creationId xmlns:a16="http://schemas.microsoft.com/office/drawing/2014/main" id="{16F9831D-C329-405B-88BB-70DAC149A2B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5" name="Grupp 4">
            <a:extLst>
              <a:ext uri="{FF2B5EF4-FFF2-40B4-BE49-F238E27FC236}">
                <a16:creationId xmlns:a16="http://schemas.microsoft.com/office/drawing/2014/main" id="{9C54690D-C5DE-4359-99D5-F820EE27DB67}"/>
              </a:ext>
            </a:extLst>
          </p:cNvPr>
          <p:cNvGrpSpPr/>
          <p:nvPr/>
        </p:nvGrpSpPr>
        <p:grpSpPr>
          <a:xfrm>
            <a:off x="2896918" y="850262"/>
            <a:ext cx="5807925" cy="2562302"/>
            <a:chOff x="2287318" y="726234"/>
            <a:chExt cx="5807925" cy="2562302"/>
          </a:xfrm>
        </p:grpSpPr>
        <p:pic>
          <p:nvPicPr>
            <p:cNvPr id="2054" name="Picture 6">
              <a:extLst>
                <a:ext uri="{FF2B5EF4-FFF2-40B4-BE49-F238E27FC236}">
                  <a16:creationId xmlns:a16="http://schemas.microsoft.com/office/drawing/2014/main" id="{8590ABD4-76B9-42C8-97A9-10CB679EFFB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8113" y="1278720"/>
              <a:ext cx="3677130" cy="187188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text&#10;&#10;Automatiskt genererad beskrivning">
              <a:extLst>
                <a:ext uri="{FF2B5EF4-FFF2-40B4-BE49-F238E27FC236}">
                  <a16:creationId xmlns:a16="http://schemas.microsoft.com/office/drawing/2014/main" id="{4604C007-2293-4494-8E90-9F97B222342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7318" y="726234"/>
              <a:ext cx="3500412" cy="2562302"/>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2A98A5CE-194C-4CCD-B5B3-6C3645C209C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7394885" y="1207723"/>
              <a:ext cx="684499" cy="1430344"/>
            </a:xfrm>
            <a:prstGeom prst="rect">
              <a:avLst/>
            </a:prstGeom>
          </p:spPr>
        </p:pic>
      </p:grpSp>
      <p:pic>
        <p:nvPicPr>
          <p:cNvPr id="26" name="Bildobjekt 25">
            <a:extLst>
              <a:ext uri="{FF2B5EF4-FFF2-40B4-BE49-F238E27FC236}">
                <a16:creationId xmlns:a16="http://schemas.microsoft.com/office/drawing/2014/main" id="{DA0162EF-BB5D-41E3-B8A7-0DED1D0876F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9" name="Bildobjekt 28">
            <a:extLst>
              <a:ext uri="{FF2B5EF4-FFF2-40B4-BE49-F238E27FC236}">
                <a16:creationId xmlns:a16="http://schemas.microsoft.com/office/drawing/2014/main" id="{0C5B22D7-0989-4F17-861C-A7DC45287E7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30" name="Bildobjekt 29" descr="En bild som visar text, vektorgrafik&#10;&#10;Automatiskt genererad beskrivning">
            <a:extLst>
              <a:ext uri="{FF2B5EF4-FFF2-40B4-BE49-F238E27FC236}">
                <a16:creationId xmlns:a16="http://schemas.microsoft.com/office/drawing/2014/main" id="{0526B2DE-4AC2-472A-A179-BB0CAEDE2B7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31" name="Bildobjekt 30">
            <a:extLst>
              <a:ext uri="{FF2B5EF4-FFF2-40B4-BE49-F238E27FC236}">
                <a16:creationId xmlns:a16="http://schemas.microsoft.com/office/drawing/2014/main" id="{E7565DF2-2E67-4EC5-AB9C-BBADB0F2D52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5EE5BFDF-13B1-433F-9BE7-304AD1F703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43768" y="586010"/>
            <a:ext cx="3880966" cy="1977894"/>
          </a:xfrm>
          <a:prstGeom prst="rect">
            <a:avLst/>
          </a:prstGeom>
        </p:spPr>
      </p:pic>
      <p:sp>
        <p:nvSpPr>
          <p:cNvPr id="11" name="Rektangel 10">
            <a:extLst>
              <a:ext uri="{FF2B5EF4-FFF2-40B4-BE49-F238E27FC236}">
                <a16:creationId xmlns:a16="http://schemas.microsoft.com/office/drawing/2014/main" id="{BA16EDF9-E187-4DF7-BA32-9AB4E53D9263}"/>
              </a:ext>
            </a:extLst>
          </p:cNvPr>
          <p:cNvSpPr/>
          <p:nvPr/>
        </p:nvSpPr>
        <p:spPr>
          <a:xfrm>
            <a:off x="1359851" y="2783315"/>
            <a:ext cx="9448800" cy="646331"/>
          </a:xfrm>
          <a:prstGeom prst="rect">
            <a:avLst/>
          </a:prstGeom>
        </p:spPr>
        <p:txBody>
          <a:bodyPr wrap="square">
            <a:spAutoFit/>
          </a:bodyPr>
          <a:lstStyle/>
          <a:p>
            <a:pPr algn="ctr"/>
            <a:r>
              <a:rPr lang="ha-Latn-NG" sz="3600" b="1" noProof="0" dirty="0">
                <a:latin typeface="Calibri" panose="020F0502020204030204" pitchFamily="34" charset="0"/>
                <a:cs typeface="Calibri" panose="020F0502020204030204" pitchFamily="34" charset="0"/>
              </a:rPr>
              <a:t>Gazawar gwamnati wajen kare mutane</a:t>
            </a:r>
            <a:endParaRPr lang="ha-Latn-NG" sz="3600" noProof="0" dirty="0"/>
          </a:p>
        </p:txBody>
      </p:sp>
      <p:pic>
        <p:nvPicPr>
          <p:cNvPr id="19" name="Bildobjekt 18">
            <a:extLst>
              <a:ext uri="{FF2B5EF4-FFF2-40B4-BE49-F238E27FC236}">
                <a16:creationId xmlns:a16="http://schemas.microsoft.com/office/drawing/2014/main" id="{D81B7C54-A3CF-4A77-ADB6-EBF12F2623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2" name="Bildobjekt 21">
            <a:extLst>
              <a:ext uri="{FF2B5EF4-FFF2-40B4-BE49-F238E27FC236}">
                <a16:creationId xmlns:a16="http://schemas.microsoft.com/office/drawing/2014/main" id="{2E01E6F2-B399-4D76-AE76-B5A735B305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3" name="Bildobjekt 22" descr="En bild som visar text, vektorgrafik&#10;&#10;Automatiskt genererad beskrivning">
            <a:extLst>
              <a:ext uri="{FF2B5EF4-FFF2-40B4-BE49-F238E27FC236}">
                <a16:creationId xmlns:a16="http://schemas.microsoft.com/office/drawing/2014/main" id="{35FA1437-533F-421D-A389-0072D29CBF2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24" name="Bildobjekt 23">
            <a:extLst>
              <a:ext uri="{FF2B5EF4-FFF2-40B4-BE49-F238E27FC236}">
                <a16:creationId xmlns:a16="http://schemas.microsoft.com/office/drawing/2014/main" id="{1A1CDBE8-2339-4515-938B-C5FEEE205EA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vektorgrafik&#10;&#10;Automatiskt genererad beskrivning">
            <a:extLst>
              <a:ext uri="{FF2B5EF4-FFF2-40B4-BE49-F238E27FC236}">
                <a16:creationId xmlns:a16="http://schemas.microsoft.com/office/drawing/2014/main" id="{37DE88E0-FA6E-4D88-9248-2C33A20510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4803" y="3003966"/>
            <a:ext cx="2207542" cy="2916000"/>
          </a:xfrm>
          <a:prstGeom prst="rect">
            <a:avLst/>
          </a:prstGeom>
        </p:spPr>
      </p:pic>
      <p:pic>
        <p:nvPicPr>
          <p:cNvPr id="8" name="Bildobjekt 7">
            <a:extLst>
              <a:ext uri="{FF2B5EF4-FFF2-40B4-BE49-F238E27FC236}">
                <a16:creationId xmlns:a16="http://schemas.microsoft.com/office/drawing/2014/main" id="{F959B14A-38B7-449C-810F-11C88C96C4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3713" y="710244"/>
            <a:ext cx="3153927" cy="2070000"/>
          </a:xfrm>
          <a:prstGeom prst="rect">
            <a:avLst/>
          </a:prstGeom>
        </p:spPr>
      </p:pic>
      <p:pic>
        <p:nvPicPr>
          <p:cNvPr id="9" name="Bildobjekt 8">
            <a:extLst>
              <a:ext uri="{FF2B5EF4-FFF2-40B4-BE49-F238E27FC236}">
                <a16:creationId xmlns:a16="http://schemas.microsoft.com/office/drawing/2014/main" id="{318A25C8-22CC-4918-AE88-32333B53B5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04036" y="1452343"/>
            <a:ext cx="1502960" cy="1260000"/>
          </a:xfrm>
          <a:prstGeom prst="rect">
            <a:avLst/>
          </a:prstGeom>
        </p:spPr>
      </p:pic>
      <p:pic>
        <p:nvPicPr>
          <p:cNvPr id="11" name="Bildobjekt 10">
            <a:extLst>
              <a:ext uri="{FF2B5EF4-FFF2-40B4-BE49-F238E27FC236}">
                <a16:creationId xmlns:a16="http://schemas.microsoft.com/office/drawing/2014/main" id="{CC3166D1-53F2-43E4-BEBC-46B9F911BC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624405">
            <a:off x="2618031" y="1455185"/>
            <a:ext cx="1641374" cy="1780196"/>
          </a:xfrm>
          <a:prstGeom prst="rect">
            <a:avLst/>
          </a:prstGeom>
        </p:spPr>
      </p:pic>
      <p:pic>
        <p:nvPicPr>
          <p:cNvPr id="13" name="Bildobjekt 12">
            <a:extLst>
              <a:ext uri="{FF2B5EF4-FFF2-40B4-BE49-F238E27FC236}">
                <a16:creationId xmlns:a16="http://schemas.microsoft.com/office/drawing/2014/main" id="{D10B9729-B35F-42D9-8BB6-71CAE47AB46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767847">
            <a:off x="7927909" y="1627848"/>
            <a:ext cx="1641374" cy="1780196"/>
          </a:xfrm>
          <a:prstGeom prst="rect">
            <a:avLst/>
          </a:prstGeom>
        </p:spPr>
      </p:pic>
      <p:pic>
        <p:nvPicPr>
          <p:cNvPr id="14" name="Bildobjekt 13">
            <a:extLst>
              <a:ext uri="{FF2B5EF4-FFF2-40B4-BE49-F238E27FC236}">
                <a16:creationId xmlns:a16="http://schemas.microsoft.com/office/drawing/2014/main" id="{C62FBBF3-1E56-43E3-922E-490F6BBB770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4264681">
            <a:off x="4927684" y="4945498"/>
            <a:ext cx="1641374" cy="1780196"/>
          </a:xfrm>
          <a:prstGeom prst="rect">
            <a:avLst/>
          </a:prstGeom>
        </p:spPr>
      </p:pic>
      <p:pic>
        <p:nvPicPr>
          <p:cNvPr id="15" name="Bildobjekt 14">
            <a:extLst>
              <a:ext uri="{FF2B5EF4-FFF2-40B4-BE49-F238E27FC236}">
                <a16:creationId xmlns:a16="http://schemas.microsoft.com/office/drawing/2014/main" id="{BDDCC61C-90F4-48C3-90CA-C832347C186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63596" y="3873751"/>
            <a:ext cx="2970000" cy="1867082"/>
          </a:xfrm>
          <a:prstGeom prst="rect">
            <a:avLst/>
          </a:prstGeom>
        </p:spPr>
      </p:pic>
    </p:spTree>
    <p:extLst>
      <p:ext uri="{BB962C8B-B14F-4D97-AF65-F5344CB8AC3E}">
        <p14:creationId xmlns:p14="http://schemas.microsoft.com/office/powerpoint/2010/main" val="22666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33549EE-3050-4BE5-8B9A-811237E249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0000" y="2734536"/>
            <a:ext cx="2448000" cy="1538928"/>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AB49F96D-F74D-4F6E-B8D8-CC95349254A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sp>
        <p:nvSpPr>
          <p:cNvPr id="12" name="Rektangel 11">
            <a:extLst>
              <a:ext uri="{FF2B5EF4-FFF2-40B4-BE49-F238E27FC236}">
                <a16:creationId xmlns:a16="http://schemas.microsoft.com/office/drawing/2014/main" id="{DAC6B446-ECB8-4867-843E-B509E477CFE8}"/>
              </a:ext>
            </a:extLst>
          </p:cNvPr>
          <p:cNvSpPr/>
          <p:nvPr/>
        </p:nvSpPr>
        <p:spPr>
          <a:xfrm rot="16200000">
            <a:off x="10246956" y="4875843"/>
            <a:ext cx="2483058" cy="21544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ha-Latn-NG" sz="800" b="0" i="0" noProof="0" dirty="0">
                <a:solidFill>
                  <a:schemeClr val="tx1">
                    <a:lumMod val="65000"/>
                    <a:lumOff val="35000"/>
                  </a:schemeClr>
                </a:solidFill>
                <a:effectLst/>
                <a:cs typeface="Calibri" panose="020F0502020204030204" pitchFamily="34" charset="0"/>
              </a:rPr>
              <a:t>Photo: mauritius images GmbH / Alamy Stock Photo </a:t>
            </a:r>
            <a:endParaRPr lang="ha-Latn-NG" sz="800" b="0" i="0" noProof="0" dirty="0">
              <a:solidFill>
                <a:schemeClr val="tx1">
                  <a:lumMod val="65000"/>
                  <a:lumOff val="35000"/>
                </a:schemeClr>
              </a:solidFill>
            </a:endParaRPr>
          </a:p>
        </p:txBody>
      </p:sp>
    </p:spTree>
    <p:extLst>
      <p:ext uri="{BB962C8B-B14F-4D97-AF65-F5344CB8AC3E}">
        <p14:creationId xmlns:p14="http://schemas.microsoft.com/office/powerpoint/2010/main" val="1762104901"/>
      </p:ext>
    </p:extLst>
  </p:cSld>
  <p:clrMapOvr>
    <a:masterClrMapping/>
  </p:clrMapOvr>
</p:sld>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24774E73-AD4D-4194-AC19-9789C0D84654}"/>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1F7A9F4C-BD7D-442D-AF4A-3DF0DEDCD81C}"/>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ABEE82DC-1E79-4C2C-99A4-57D040866712}"/>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F907B332-858D-4E32-975C-273CD96BBE28}"/>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6B06443E-EBD0-4BB6-AA3D-C5A4D094CAAF}"/>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BE78F19B-D34D-4A1F-B403-E32DEA64DFF8}"/>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4A3ECE3A-7B43-4F1C-BA6B-BECD5EDEA159}"/>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6542285b-0a69-4616-8a34-3bdbf91ac2f1"/>
    <ds:schemaRef ds:uri="22fecd5d-df39-456e-b4cb-878c351283d5"/>
    <ds:schemaRef ds:uri="http://schemas.microsoft.com/office/2006/metadata/properties"/>
  </ds:schemaRefs>
</ds:datastoreItem>
</file>

<file path=customXml/itemProps3.xml><?xml version="1.0" encoding="utf-8"?>
<ds:datastoreItem xmlns:ds="http://schemas.openxmlformats.org/officeDocument/2006/customXml" ds:itemID="{B5AB08B7-E30C-45E8-9091-63EDE7907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PPT_session4</Template>
  <TotalTime>368</TotalTime>
  <Words>4335</Words>
  <Application>Microsoft Office PowerPoint</Application>
  <PresentationFormat>Widescreen</PresentationFormat>
  <Paragraphs>290</Paragraphs>
  <Slides>45</Slides>
  <Notes>45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45</vt:i4>
      </vt:variant>
    </vt:vector>
  </HeadingPairs>
  <TitlesOfParts>
    <vt:vector size="57" baseType="lpstr">
      <vt:lpstr>Calibri </vt:lpstr>
      <vt:lpstr>Arial</vt:lpstr>
      <vt:lpstr>Calibri</vt:lpstr>
      <vt:lpstr>Calibri Light</vt:lpstr>
      <vt:lpstr>Segoe UI</vt:lpstr>
      <vt:lpstr>Anpassad formgivning</vt:lpstr>
      <vt:lpstr>1_Anpassad formgivning</vt:lpstr>
      <vt:lpstr>1_FORBTema2</vt:lpstr>
      <vt:lpstr>FORBTema2</vt:lpstr>
      <vt:lpstr>2_FORBTema2</vt:lpstr>
      <vt:lpstr>3_FORBTema2</vt:lpstr>
      <vt:lpstr>4_FORBTema2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PowerPoint</dc:title>
  <dc:creator>FORB Learning Platform</dc:creator>
  <cp:lastModifiedBy>Katherine Cash</cp:lastModifiedBy>
  <cp:revision>187</cp:revision>
  <cp:lastPrinted>2021-06-02T17:53:06Z</cp:lastPrinted>
  <dcterms:created xsi:type="dcterms:W3CDTF">2021-07-01T09:53:25Z</dcterms:created>
  <dcterms:modified xsi:type="dcterms:W3CDTF">2026-03-25T08:15:27Z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